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3" r:id="rId3"/>
    <p:sldId id="264" r:id="rId4"/>
    <p:sldId id="265" r:id="rId5"/>
    <p:sldId id="267" r:id="rId6"/>
    <p:sldId id="266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F8EF52-D04A-41FF-A367-D882972D25F9}">
          <p14:sldIdLst>
            <p14:sldId id="256"/>
          </p14:sldIdLst>
        </p14:section>
        <p14:section name="Test cases" id="{E5EE5493-2B4B-444A-A300-276FB44FD9FB}">
          <p14:sldIdLst>
            <p14:sldId id="263"/>
            <p14:sldId id="264"/>
            <p14:sldId id="265"/>
            <p14:sldId id="267"/>
            <p14:sldId id="266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160" userDrawn="1">
          <p15:clr>
            <a:srgbClr val="A4A3A4"/>
          </p15:clr>
        </p15:guide>
        <p15:guide id="3" orient="horz" pos="4152" userDrawn="1">
          <p15:clr>
            <a:srgbClr val="A4A3A4"/>
          </p15:clr>
        </p15:guide>
        <p15:guide id="4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31F74"/>
    <a:srgbClr val="FFFFFF"/>
    <a:srgbClr val="55687C"/>
    <a:srgbClr val="A9C26D"/>
    <a:srgbClr val="CD4E40"/>
    <a:srgbClr val="F5AA35"/>
    <a:srgbClr val="211971"/>
    <a:srgbClr val="28B199"/>
    <a:srgbClr val="AAB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62" autoAdjust="0"/>
  </p:normalViewPr>
  <p:slideViewPr>
    <p:cSldViewPr snapToGrid="0" showGuides="1">
      <p:cViewPr varScale="1">
        <p:scale>
          <a:sx n="105" d="100"/>
          <a:sy n="105" d="100"/>
        </p:scale>
        <p:origin x="144" y="306"/>
      </p:cViewPr>
      <p:guideLst>
        <p:guide orient="horz" pos="436"/>
        <p:guide pos="160"/>
        <p:guide orient="horz" pos="4152"/>
        <p:guide pos="7529"/>
      </p:guideLst>
    </p:cSldViewPr>
  </p:slideViewPr>
  <p:outlineViewPr>
    <p:cViewPr>
      <p:scale>
        <a:sx n="33" d="100"/>
        <a:sy n="33" d="100"/>
      </p:scale>
      <p:origin x="0" y="-50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E6-405F-90CE-3636B8137D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E6-405F-90CE-3636B8137D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E6-405F-90CE-3636B8137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6611552"/>
        <c:axId val="416615160"/>
      </c:barChart>
      <c:catAx>
        <c:axId val="41661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615160"/>
        <c:crosses val="autoZero"/>
        <c:auto val="1"/>
        <c:lblAlgn val="ctr"/>
        <c:lblOffset val="100"/>
        <c:noMultiLvlLbl val="0"/>
      </c:catAx>
      <c:valAx>
        <c:axId val="416615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61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38901-52B9-4B2C-96AC-A03A2ECE86A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56AAAB-5530-4350-94B2-0BA99BFAF5AD}">
      <dgm:prSet phldrT="[Text]"/>
      <dgm:spPr/>
      <dgm:t>
        <a:bodyPr/>
        <a:lstStyle/>
        <a:p>
          <a:r>
            <a:rPr lang="en-IN" dirty="0"/>
            <a:t>Smart</a:t>
          </a:r>
          <a:endParaRPr lang="en-US" dirty="0"/>
        </a:p>
      </dgm:t>
    </dgm:pt>
    <dgm:pt modelId="{8C3E2B36-E116-4BE0-9D0F-4F33F5DA6116}" type="parTrans" cxnId="{13100DDC-2E0B-4A4F-A47B-ED8AC067A396}">
      <dgm:prSet/>
      <dgm:spPr/>
      <dgm:t>
        <a:bodyPr/>
        <a:lstStyle/>
        <a:p>
          <a:endParaRPr lang="en-US"/>
        </a:p>
      </dgm:t>
    </dgm:pt>
    <dgm:pt modelId="{13BA94E1-6250-4024-89D6-6B4173782745}" type="sibTrans" cxnId="{13100DDC-2E0B-4A4F-A47B-ED8AC067A396}">
      <dgm:prSet/>
      <dgm:spPr/>
      <dgm:t>
        <a:bodyPr/>
        <a:lstStyle/>
        <a:p>
          <a:endParaRPr lang="en-US"/>
        </a:p>
      </dgm:t>
    </dgm:pt>
    <dgm:pt modelId="{AE7210EB-ADB4-4AEB-996F-4F3F6BF40AE7}">
      <dgm:prSet phldrT="[Text]"/>
      <dgm:spPr/>
      <dgm:t>
        <a:bodyPr/>
        <a:lstStyle/>
        <a:p>
          <a:r>
            <a:rPr lang="en-IN" dirty="0"/>
            <a:t>Art</a:t>
          </a:r>
          <a:endParaRPr lang="en-US" dirty="0"/>
        </a:p>
      </dgm:t>
    </dgm:pt>
    <dgm:pt modelId="{02D702E4-F903-4C38-B359-4971B4EAFB31}" type="parTrans" cxnId="{7AAE5DF7-7C6A-4EF5-8E28-6241359CC644}">
      <dgm:prSet/>
      <dgm:spPr/>
      <dgm:t>
        <a:bodyPr/>
        <a:lstStyle/>
        <a:p>
          <a:endParaRPr lang="en-US"/>
        </a:p>
      </dgm:t>
    </dgm:pt>
    <dgm:pt modelId="{81CC607B-73CC-4AB2-B85C-FCE51AA72DF9}" type="sibTrans" cxnId="{7AAE5DF7-7C6A-4EF5-8E28-6241359CC644}">
      <dgm:prSet/>
      <dgm:spPr/>
      <dgm:t>
        <a:bodyPr/>
        <a:lstStyle/>
        <a:p>
          <a:endParaRPr lang="en-US"/>
        </a:p>
      </dgm:t>
    </dgm:pt>
    <dgm:pt modelId="{E22A0410-48ED-4A5D-94D8-C2B5C6515962}" type="pres">
      <dgm:prSet presAssocID="{5A938901-52B9-4B2C-96AC-A03A2ECE86A6}" presName="diagram" presStyleCnt="0">
        <dgm:presLayoutVars>
          <dgm:dir/>
          <dgm:resizeHandles val="exact"/>
        </dgm:presLayoutVars>
      </dgm:prSet>
      <dgm:spPr/>
    </dgm:pt>
    <dgm:pt modelId="{31867945-EBA9-467D-BA90-BA1516E85BF6}" type="pres">
      <dgm:prSet presAssocID="{1756AAAB-5530-4350-94B2-0BA99BFAF5AD}" presName="node" presStyleLbl="node1" presStyleIdx="0" presStyleCnt="2">
        <dgm:presLayoutVars>
          <dgm:bulletEnabled val="1"/>
        </dgm:presLayoutVars>
      </dgm:prSet>
      <dgm:spPr/>
    </dgm:pt>
    <dgm:pt modelId="{DB48FF4C-796E-4CE9-AFED-C750448DCC45}" type="pres">
      <dgm:prSet presAssocID="{13BA94E1-6250-4024-89D6-6B4173782745}" presName="sibTrans" presStyleCnt="0"/>
      <dgm:spPr/>
    </dgm:pt>
    <dgm:pt modelId="{A8940926-6FB3-424E-AF02-767E6FF95391}" type="pres">
      <dgm:prSet presAssocID="{AE7210EB-ADB4-4AEB-996F-4F3F6BF40AE7}" presName="node" presStyleLbl="node1" presStyleIdx="1" presStyleCnt="2">
        <dgm:presLayoutVars>
          <dgm:bulletEnabled val="1"/>
        </dgm:presLayoutVars>
      </dgm:prSet>
      <dgm:spPr/>
    </dgm:pt>
  </dgm:ptLst>
  <dgm:cxnLst>
    <dgm:cxn modelId="{F1F5C730-5763-49A2-BFA7-87FE80CA94F0}" type="presOf" srcId="{AE7210EB-ADB4-4AEB-996F-4F3F6BF40AE7}" destId="{A8940926-6FB3-424E-AF02-767E6FF95391}" srcOrd="0" destOrd="0" presId="urn:microsoft.com/office/officeart/2005/8/layout/default"/>
    <dgm:cxn modelId="{353F4162-5467-4D66-B697-54D74B3CF0B5}" type="presOf" srcId="{5A938901-52B9-4B2C-96AC-A03A2ECE86A6}" destId="{E22A0410-48ED-4A5D-94D8-C2B5C6515962}" srcOrd="0" destOrd="0" presId="urn:microsoft.com/office/officeart/2005/8/layout/default"/>
    <dgm:cxn modelId="{00899EAC-84AA-4B37-9FAF-20ACA2575AD2}" type="presOf" srcId="{1756AAAB-5530-4350-94B2-0BA99BFAF5AD}" destId="{31867945-EBA9-467D-BA90-BA1516E85BF6}" srcOrd="0" destOrd="0" presId="urn:microsoft.com/office/officeart/2005/8/layout/default"/>
    <dgm:cxn modelId="{13100DDC-2E0B-4A4F-A47B-ED8AC067A396}" srcId="{5A938901-52B9-4B2C-96AC-A03A2ECE86A6}" destId="{1756AAAB-5530-4350-94B2-0BA99BFAF5AD}" srcOrd="0" destOrd="0" parTransId="{8C3E2B36-E116-4BE0-9D0F-4F33F5DA6116}" sibTransId="{13BA94E1-6250-4024-89D6-6B4173782745}"/>
    <dgm:cxn modelId="{7AAE5DF7-7C6A-4EF5-8E28-6241359CC644}" srcId="{5A938901-52B9-4B2C-96AC-A03A2ECE86A6}" destId="{AE7210EB-ADB4-4AEB-996F-4F3F6BF40AE7}" srcOrd="1" destOrd="0" parTransId="{02D702E4-F903-4C38-B359-4971B4EAFB31}" sibTransId="{81CC607B-73CC-4AB2-B85C-FCE51AA72DF9}"/>
    <dgm:cxn modelId="{17102E2C-195E-40FC-AEB1-A52A2865E9D2}" type="presParOf" srcId="{E22A0410-48ED-4A5D-94D8-C2B5C6515962}" destId="{31867945-EBA9-467D-BA90-BA1516E85BF6}" srcOrd="0" destOrd="0" presId="urn:microsoft.com/office/officeart/2005/8/layout/default"/>
    <dgm:cxn modelId="{ADA69325-C35C-4072-8124-7FD616209B57}" type="presParOf" srcId="{E22A0410-48ED-4A5D-94D8-C2B5C6515962}" destId="{DB48FF4C-796E-4CE9-AFED-C750448DCC45}" srcOrd="1" destOrd="0" presId="urn:microsoft.com/office/officeart/2005/8/layout/default"/>
    <dgm:cxn modelId="{986F3FDE-0107-44D3-889B-321D9B872112}" type="presParOf" srcId="{E22A0410-48ED-4A5D-94D8-C2B5C6515962}" destId="{A8940926-6FB3-424E-AF02-767E6FF9539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67945-EBA9-467D-BA90-BA1516E85BF6}">
      <dsp:nvSpPr>
        <dsp:cNvPr id="0" name=""/>
        <dsp:cNvSpPr/>
      </dsp:nvSpPr>
      <dsp:spPr>
        <a:xfrm>
          <a:off x="318012" y="236"/>
          <a:ext cx="1249760" cy="749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Smart</a:t>
          </a:r>
          <a:endParaRPr lang="en-US" sz="3000" kern="1200" dirty="0"/>
        </a:p>
      </dsp:txBody>
      <dsp:txXfrm>
        <a:off x="318012" y="236"/>
        <a:ext cx="1249760" cy="749856"/>
      </dsp:txXfrm>
    </dsp:sp>
    <dsp:sp modelId="{A8940926-6FB3-424E-AF02-767E6FF95391}">
      <dsp:nvSpPr>
        <dsp:cNvPr id="0" name=""/>
        <dsp:cNvSpPr/>
      </dsp:nvSpPr>
      <dsp:spPr>
        <a:xfrm>
          <a:off x="1692749" y="236"/>
          <a:ext cx="1249760" cy="749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Art</a:t>
          </a:r>
          <a:endParaRPr lang="en-US" sz="3000" kern="1200" dirty="0"/>
        </a:p>
      </dsp:txBody>
      <dsp:txXfrm>
        <a:off x="1692749" y="236"/>
        <a:ext cx="1249760" cy="749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8670D-DACE-4106-9284-EFC2D346D8FE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A9D5C-3B56-4225-8FD0-D6D5AB77DF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95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C8D6E-200A-4257-BFED-522F4EBA3D4A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69ADC-C471-4C37-8B9A-09ED806281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1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231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39" y="91439"/>
            <a:ext cx="11704323" cy="64008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6F76-5EDA-4247-B34D-42592F5122A8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7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39" y="91439"/>
            <a:ext cx="11704323" cy="64008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39" y="831272"/>
            <a:ext cx="11704323" cy="557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39" y="6492240"/>
            <a:ext cx="1828800" cy="274320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D1A4-82FD-416F-B454-ACF63A7912F0}" type="datetime1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69623" y="6490967"/>
            <a:ext cx="8958348" cy="274320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227725" y="6490967"/>
            <a:ext cx="731520" cy="274320"/>
          </a:xfrm>
          <a:prstGeom prst="rect">
            <a:avLst/>
          </a:prstGeom>
          <a:solidFill>
            <a:srgbClr val="21197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F8DF3F-F2A3-4961-8A86-E904B528F25E}" type="slidenum">
              <a:rPr lang="en-US" sz="1050" smtClean="0">
                <a:latin typeface="+mn-lt"/>
              </a:rPr>
              <a:pPr algn="r"/>
              <a:t>‹#›</a:t>
            </a:fld>
            <a:endParaRPr lang="en-US" sz="105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740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7" Type="http://schemas.openxmlformats.org/officeDocument/2006/relationships/diagramLayout" Target="../diagrams/layout1.xml"/><Relationship Id="rId12" Type="http://schemas.openxmlformats.org/officeDocument/2006/relationships/hyperlink" Target="https://t.co/" TargetMode="External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diagramData" Target="../diagrams/data1.xml"/><Relationship Id="rId11" Type="http://schemas.openxmlformats.org/officeDocument/2006/relationships/image" Target="../media/image2.png"/><Relationship Id="rId5" Type="http://schemas.openxmlformats.org/officeDocument/2006/relationships/chart" Target="../charts/chart1.xml"/><Relationship Id="rId15" Type="http://schemas.openxmlformats.org/officeDocument/2006/relationships/image" Target="../media/image30.png"/><Relationship Id="rId10" Type="http://schemas.microsoft.com/office/2007/relationships/diagramDrawing" Target="../diagrams/drawing1.xml"/><Relationship Id="rId4" Type="http://schemas.openxmlformats.org/officeDocument/2006/relationships/image" Target="../media/image1.png"/><Relationship Id="rId9" Type="http://schemas.openxmlformats.org/officeDocument/2006/relationships/diagramColors" Target="../diagrams/colors1.xml"/><Relationship Id="rId1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file.pptx" TargetMode="External"/><Relationship Id="rId3" Type="http://schemas.openxmlformats.org/officeDocument/2006/relationships/hyperlink" Target="file.xlsx" TargetMode="External"/><Relationship Id="rId7" Type="http://schemas.openxmlformats.org/officeDocument/2006/relationships/hyperlink" Target="https://t.co/" TargetMode="External"/><Relationship Id="rId2" Type="http://schemas.openxmlformats.org/officeDocument/2006/relationships/hyperlink" Target="https://gramener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hyperlink" Target="https://t.co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0B1479-D001-4673-A49B-BDC08A70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Input2.pptx – test cases </a:t>
            </a:r>
            <a:r>
              <a:rPr lang="en-US"/>
              <a:t>for pptgen2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5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this slide after renumbering test cases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1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9CF6-4202-4E28-93C8-558550A6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test_position</a:t>
            </a:r>
            <a:r>
              <a:rPr lang="en-US" dirty="0"/>
              <a:t> </a:t>
            </a:r>
            <a:r>
              <a:rPr lang="en-US" dirty="0" err="1"/>
              <a:t>test_img</a:t>
            </a:r>
            <a:r>
              <a:rPr lang="en-US" dirty="0"/>
              <a:t> </a:t>
            </a:r>
            <a:r>
              <a:rPr lang="en-US" dirty="0" err="1"/>
              <a:t>test_clone</a:t>
            </a:r>
            <a:endParaRPr lang="en-US" dirty="0"/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C8981C51-8757-4555-BB28-80D228AC9E69}"/>
              </a:ext>
            </a:extLst>
          </p:cNvPr>
          <p:cNvSpPr/>
          <p:nvPr/>
        </p:nvSpPr>
        <p:spPr>
          <a:xfrm>
            <a:off x="3995735" y="1077616"/>
            <a:ext cx="1695665" cy="36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Rectangle 1’s fill, stroke, opacity, etc are changed</a:t>
            </a:r>
          </a:p>
        </p:txBody>
      </p:sp>
      <p:pic>
        <p:nvPicPr>
          <p:cNvPr id="26" name="Picture 1">
            <a:extLst>
              <a:ext uri="{FF2B5EF4-FFF2-40B4-BE49-F238E27FC236}">
                <a16:creationId xmlns:a16="http://schemas.microsoft.com/office/drawing/2014/main" id="{3D66A137-688C-4F34-8F8C-5CAB3BAF33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29" y="4241676"/>
            <a:ext cx="1604946" cy="1520455"/>
          </a:xfrm>
          <a:prstGeom prst="rect">
            <a:avLst/>
          </a:prstGeom>
        </p:spPr>
      </p:pic>
      <p:graphicFrame>
        <p:nvGraphicFramePr>
          <p:cNvPr id="3" name="Chart 1">
            <a:extLst>
              <a:ext uri="{FF2B5EF4-FFF2-40B4-BE49-F238E27FC236}">
                <a16:creationId xmlns:a16="http://schemas.microsoft.com/office/drawing/2014/main" id="{2DE03DB6-8B61-40B8-8909-EB52E0DB8A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3288149"/>
              </p:ext>
            </p:extLst>
          </p:nvPr>
        </p:nvGraphicFramePr>
        <p:xfrm>
          <a:off x="243839" y="1077616"/>
          <a:ext cx="3450672" cy="2675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4" name="Group 1">
            <a:extLst>
              <a:ext uri="{FF2B5EF4-FFF2-40B4-BE49-F238E27FC236}">
                <a16:creationId xmlns:a16="http://schemas.microsoft.com/office/drawing/2014/main" id="{A9B1E7F4-6E53-4E87-A6A8-EF5FAA4F695A}"/>
              </a:ext>
            </a:extLst>
          </p:cNvPr>
          <p:cNvGrpSpPr/>
          <p:nvPr/>
        </p:nvGrpSpPr>
        <p:grpSpPr>
          <a:xfrm>
            <a:off x="4223274" y="1724753"/>
            <a:ext cx="1240596" cy="1515214"/>
            <a:chOff x="9804600" y="5306623"/>
            <a:chExt cx="497648" cy="641580"/>
          </a:xfrm>
        </p:grpSpPr>
        <p:pic>
          <p:nvPicPr>
            <p:cNvPr id="5" name="Picture">
              <a:extLst>
                <a:ext uri="{FF2B5EF4-FFF2-40B4-BE49-F238E27FC236}">
                  <a16:creationId xmlns:a16="http://schemas.microsoft.com/office/drawing/2014/main" id="{F06DB9A8-7950-4049-B71E-C1DC2482B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4657" y="5306623"/>
              <a:ext cx="497531" cy="497529"/>
            </a:xfrm>
            <a:prstGeom prst="rect">
              <a:avLst/>
            </a:prstGeom>
          </p:spPr>
        </p:pic>
        <p:sp>
          <p:nvSpPr>
            <p:cNvPr id="6" name="Caption">
              <a:extLst>
                <a:ext uri="{FF2B5EF4-FFF2-40B4-BE49-F238E27FC236}">
                  <a16:creationId xmlns:a16="http://schemas.microsoft.com/office/drawing/2014/main" id="{465C873B-E7B0-4841-B5F5-12AF4FE99654}"/>
                </a:ext>
              </a:extLst>
            </p:cNvPr>
            <p:cNvSpPr txBox="1"/>
            <p:nvPr/>
          </p:nvSpPr>
          <p:spPr>
            <a:xfrm>
              <a:off x="9804600" y="5830915"/>
              <a:ext cx="497648" cy="117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/>
                <a:t>Grouped image</a:t>
              </a:r>
            </a:p>
          </p:txBody>
        </p:sp>
      </p:grpSp>
      <p:graphicFrame>
        <p:nvGraphicFramePr>
          <p:cNvPr id="7" name="Table 1">
            <a:extLst>
              <a:ext uri="{FF2B5EF4-FFF2-40B4-BE49-F238E27FC236}">
                <a16:creationId xmlns:a16="http://schemas.microsoft.com/office/drawing/2014/main" id="{D3D3A014-3AEB-449D-A0DC-EE3D009A1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66073"/>
              </p:ext>
            </p:extLst>
          </p:nvPr>
        </p:nvGraphicFramePr>
        <p:xfrm>
          <a:off x="6437291" y="1077616"/>
          <a:ext cx="16049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73">
                  <a:extLst>
                    <a:ext uri="{9D8B030D-6E8A-4147-A177-3AD203B41FA5}">
                      <a16:colId xmlns:a16="http://schemas.microsoft.com/office/drawing/2014/main" val="3039132635"/>
                    </a:ext>
                  </a:extLst>
                </a:gridCol>
                <a:gridCol w="802473">
                  <a:extLst>
                    <a:ext uri="{9D8B030D-6E8A-4147-A177-3AD203B41FA5}">
                      <a16:colId xmlns:a16="http://schemas.microsoft.com/office/drawing/2014/main" val="200670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59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454"/>
                  </a:ext>
                </a:extLst>
              </a:tr>
            </a:tbl>
          </a:graphicData>
        </a:graphic>
      </p:graphicFrame>
      <p:sp>
        <p:nvSpPr>
          <p:cNvPr id="8" name="TextBox 1">
            <a:extLst>
              <a:ext uri="{FF2B5EF4-FFF2-40B4-BE49-F238E27FC236}">
                <a16:creationId xmlns:a16="http://schemas.microsoft.com/office/drawing/2014/main" id="{D7180F8F-0425-4EE7-BA4B-27EB61760BD7}"/>
              </a:ext>
            </a:extLst>
          </p:cNvPr>
          <p:cNvSpPr txBox="1"/>
          <p:nvPr/>
        </p:nvSpPr>
        <p:spPr>
          <a:xfrm>
            <a:off x="4727596" y="3465927"/>
            <a:ext cx="147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 </a:t>
            </a:r>
            <a:r>
              <a:rPr lang="en-US" dirty="0">
                <a:hlinkClick r:id="" action="ppaction://hlinkshowjump?jump=firstslide"/>
              </a:rPr>
              <a:t>box</a:t>
            </a:r>
            <a:endParaRPr lang="en-US" dirty="0"/>
          </a:p>
        </p:txBody>
      </p:sp>
      <p:graphicFrame>
        <p:nvGraphicFramePr>
          <p:cNvPr id="9" name="Diagram 1">
            <a:extLst>
              <a:ext uri="{FF2B5EF4-FFF2-40B4-BE49-F238E27FC236}">
                <a16:creationId xmlns:a16="http://schemas.microsoft.com/office/drawing/2014/main" id="{C9008697-440A-4894-97B5-D4A4BA36A7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0007184"/>
              </p:ext>
            </p:extLst>
          </p:nvPr>
        </p:nvGraphicFramePr>
        <p:xfrm>
          <a:off x="6096000" y="2767578"/>
          <a:ext cx="3260522" cy="75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0" name="Audio 1">
            <a:hlinkClick r:id="" action="ppaction://media"/>
            <a:extLst>
              <a:ext uri="{FF2B5EF4-FFF2-40B4-BE49-F238E27FC236}">
                <a16:creationId xmlns:a16="http://schemas.microsoft.com/office/drawing/2014/main" id="{1BFAEBA9-BADD-4349-840F-DC7666C804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9565388" y="3124200"/>
            <a:ext cx="609600" cy="609600"/>
          </a:xfrm>
          <a:prstGeom prst="rect">
            <a:avLst/>
          </a:prstGeom>
        </p:spPr>
      </p:pic>
      <p:sp>
        <p:nvSpPr>
          <p:cNvPr id="12" name="Freeform 1">
            <a:hlinkClick r:id="rId12"/>
            <a:extLst>
              <a:ext uri="{FF2B5EF4-FFF2-40B4-BE49-F238E27FC236}">
                <a16:creationId xmlns:a16="http://schemas.microsoft.com/office/drawing/2014/main" id="{FC00A8C3-655A-4E8A-A75E-DCE29DBE2AEF}"/>
              </a:ext>
            </a:extLst>
          </p:cNvPr>
          <p:cNvSpPr/>
          <p:nvPr/>
        </p:nvSpPr>
        <p:spPr>
          <a:xfrm>
            <a:off x="10395880" y="3110748"/>
            <a:ext cx="1552281" cy="814319"/>
          </a:xfrm>
          <a:custGeom>
            <a:avLst/>
            <a:gdLst>
              <a:gd name="connsiteX0" fmla="*/ 329184 w 1499616"/>
              <a:gd name="connsiteY0" fmla="*/ 0 h 484632"/>
              <a:gd name="connsiteX1" fmla="*/ 978408 w 1499616"/>
              <a:gd name="connsiteY1" fmla="*/ 0 h 484632"/>
              <a:gd name="connsiteX2" fmla="*/ 1499616 w 1499616"/>
              <a:gd name="connsiteY2" fmla="*/ 356616 h 484632"/>
              <a:gd name="connsiteX3" fmla="*/ 0 w 1499616"/>
              <a:gd name="connsiteY3" fmla="*/ 484632 h 484632"/>
              <a:gd name="connsiteX4" fmla="*/ 329184 w 1499616"/>
              <a:gd name="connsiteY4" fmla="*/ 0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9616" h="484632">
                <a:moveTo>
                  <a:pt x="329184" y="0"/>
                </a:moveTo>
                <a:lnTo>
                  <a:pt x="978408" y="0"/>
                </a:lnTo>
                <a:lnTo>
                  <a:pt x="1499616" y="356616"/>
                </a:lnTo>
                <a:lnTo>
                  <a:pt x="0" y="484632"/>
                </a:lnTo>
                <a:lnTo>
                  <a:pt x="329184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Linked Freeform</a:t>
            </a:r>
            <a:endParaRPr lang="en-US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4" name="Zoom 1">
                <a:extLst>
                  <a:ext uri="{FF2B5EF4-FFF2-40B4-BE49-F238E27FC236}">
                    <a16:creationId xmlns:a16="http://schemas.microsoft.com/office/drawing/2014/main" id="{24C68E4D-7B0C-4D5C-9596-895A60464C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42227384"/>
                  </p:ext>
                </p:extLst>
              </p:nvPr>
            </p:nvGraphicFramePr>
            <p:xfrm>
              <a:off x="8900161" y="97155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E5EE5493-2B4B-444A-A300-276FB44FD9FB}">
                    <psez:zmPr id="{5663F815-00B9-4390-AC6C-CC7F12461B2D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4" name="Zoom 1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24C68E4D-7B0C-4D5C-9596-895A60464C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00161" y="97155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5" name="Word Art 1">
            <a:extLst>
              <a:ext uri="{FF2B5EF4-FFF2-40B4-BE49-F238E27FC236}">
                <a16:creationId xmlns:a16="http://schemas.microsoft.com/office/drawing/2014/main" id="{E60C2B38-4E23-4D8E-B88B-0BE37238A768}"/>
              </a:ext>
            </a:extLst>
          </p:cNvPr>
          <p:cNvSpPr/>
          <p:nvPr/>
        </p:nvSpPr>
        <p:spPr>
          <a:xfrm>
            <a:off x="6557501" y="3684095"/>
            <a:ext cx="214530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quation 1">
                <a:extLst>
                  <a:ext uri="{FF2B5EF4-FFF2-40B4-BE49-F238E27FC236}">
                    <a16:creationId xmlns:a16="http://schemas.microsoft.com/office/drawing/2014/main" id="{6A441103-35BA-47E6-931E-5A1F56CA8257}"/>
                  </a:ext>
                </a:extLst>
              </p:cNvPr>
              <p:cNvSpPr/>
              <p:nvPr/>
            </p:nvSpPr>
            <p:spPr>
              <a:xfrm>
                <a:off x="3592570" y="3465927"/>
                <a:ext cx="1065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Equation 1">
                <a:extLst>
                  <a:ext uri="{FF2B5EF4-FFF2-40B4-BE49-F238E27FC236}">
                    <a16:creationId xmlns:a16="http://schemas.microsoft.com/office/drawing/2014/main" id="{6A441103-35BA-47E6-931E-5A1F56CA82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570" y="3465927"/>
                <a:ext cx="106548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">
            <a:extLst>
              <a:ext uri="{FF2B5EF4-FFF2-40B4-BE49-F238E27FC236}">
                <a16:creationId xmlns:a16="http://schemas.microsoft.com/office/drawing/2014/main" id="{17B79F6B-37BE-44A8-B835-30FC520CC65E}"/>
              </a:ext>
            </a:extLst>
          </p:cNvPr>
          <p:cNvGrpSpPr/>
          <p:nvPr/>
        </p:nvGrpSpPr>
        <p:grpSpPr>
          <a:xfrm>
            <a:off x="3122518" y="4442061"/>
            <a:ext cx="2005586" cy="1242054"/>
            <a:chOff x="243839" y="4345792"/>
            <a:chExt cx="2316481" cy="1434592"/>
          </a:xfrm>
        </p:grpSpPr>
        <p:sp>
          <p:nvSpPr>
            <p:cNvPr id="11" name="Container">
              <a:extLst>
                <a:ext uri="{FF2B5EF4-FFF2-40B4-BE49-F238E27FC236}">
                  <a16:creationId xmlns:a16="http://schemas.microsoft.com/office/drawing/2014/main" id="{E98336F6-7DB8-4C43-93EE-3BDB6092EA67}"/>
                </a:ext>
              </a:extLst>
            </p:cNvPr>
            <p:cNvSpPr/>
            <p:nvPr/>
          </p:nvSpPr>
          <p:spPr>
            <a:xfrm>
              <a:off x="243839" y="4345792"/>
              <a:ext cx="2316481" cy="143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Subgroups</a:t>
              </a:r>
            </a:p>
          </p:txBody>
        </p:sp>
        <p:grpSp>
          <p:nvGrpSpPr>
            <p:cNvPr id="13" name="Subgroup">
              <a:extLst>
                <a:ext uri="{FF2B5EF4-FFF2-40B4-BE49-F238E27FC236}">
                  <a16:creationId xmlns:a16="http://schemas.microsoft.com/office/drawing/2014/main" id="{EEFFB794-C412-40E2-BAC0-2111C2505C38}"/>
                </a:ext>
              </a:extLst>
            </p:cNvPr>
            <p:cNvGrpSpPr/>
            <p:nvPr/>
          </p:nvGrpSpPr>
          <p:grpSpPr>
            <a:xfrm>
              <a:off x="414892" y="4483414"/>
              <a:ext cx="1929635" cy="355487"/>
              <a:chOff x="414892" y="4483414"/>
              <a:chExt cx="1929635" cy="355487"/>
            </a:xfrm>
          </p:grpSpPr>
          <p:pic>
            <p:nvPicPr>
              <p:cNvPr id="16" name="Picture">
                <a:extLst>
                  <a:ext uri="{FF2B5EF4-FFF2-40B4-BE49-F238E27FC236}">
                    <a16:creationId xmlns:a16="http://schemas.microsoft.com/office/drawing/2014/main" id="{4602870C-6132-49E6-ABB5-CE3B316201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892" y="4508128"/>
                <a:ext cx="337682" cy="319904"/>
              </a:xfrm>
              <a:prstGeom prst="rect">
                <a:avLst/>
              </a:prstGeom>
            </p:spPr>
          </p:pic>
          <p:sp>
            <p:nvSpPr>
              <p:cNvPr id="19" name="Text">
                <a:extLst>
                  <a:ext uri="{FF2B5EF4-FFF2-40B4-BE49-F238E27FC236}">
                    <a16:creationId xmlns:a16="http://schemas.microsoft.com/office/drawing/2014/main" id="{74B9A215-5075-4A84-8368-C7BA6321DCFD}"/>
                  </a:ext>
                </a:extLst>
              </p:cNvPr>
              <p:cNvSpPr txBox="1"/>
              <p:nvPr/>
            </p:nvSpPr>
            <p:spPr>
              <a:xfrm>
                <a:off x="871979" y="4483414"/>
                <a:ext cx="1472548" cy="3554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Text </a:t>
                </a:r>
                <a:r>
                  <a:rPr lang="en-US" sz="1400" dirty="0">
                    <a:hlinkClick r:id="" action="ppaction://hlinkshowjump?jump=firstslide"/>
                  </a:rPr>
                  <a:t>box</a:t>
                </a:r>
                <a:endParaRPr lang="en-US" sz="1400" dirty="0"/>
              </a:p>
            </p:txBody>
          </p:sp>
        </p:grpSp>
        <p:grpSp>
          <p:nvGrpSpPr>
            <p:cNvPr id="22" name="Subgroup">
              <a:extLst>
                <a:ext uri="{FF2B5EF4-FFF2-40B4-BE49-F238E27FC236}">
                  <a16:creationId xmlns:a16="http://schemas.microsoft.com/office/drawing/2014/main" id="{CB26D091-22C4-44BF-9AD6-5A1E9836406A}"/>
                </a:ext>
              </a:extLst>
            </p:cNvPr>
            <p:cNvGrpSpPr/>
            <p:nvPr/>
          </p:nvGrpSpPr>
          <p:grpSpPr>
            <a:xfrm>
              <a:off x="414892" y="4958902"/>
              <a:ext cx="1929635" cy="362906"/>
              <a:chOff x="414892" y="4465126"/>
              <a:chExt cx="1929635" cy="362906"/>
            </a:xfrm>
          </p:grpSpPr>
          <p:pic>
            <p:nvPicPr>
              <p:cNvPr id="23" name="Picture">
                <a:extLst>
                  <a:ext uri="{FF2B5EF4-FFF2-40B4-BE49-F238E27FC236}">
                    <a16:creationId xmlns:a16="http://schemas.microsoft.com/office/drawing/2014/main" id="{70BA184C-2959-4826-BF0D-9B463B404E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892" y="4508128"/>
                <a:ext cx="337682" cy="319904"/>
              </a:xfrm>
              <a:prstGeom prst="rect">
                <a:avLst/>
              </a:prstGeom>
            </p:spPr>
          </p:pic>
          <p:sp>
            <p:nvSpPr>
              <p:cNvPr id="24" name="Text">
                <a:extLst>
                  <a:ext uri="{FF2B5EF4-FFF2-40B4-BE49-F238E27FC236}">
                    <a16:creationId xmlns:a16="http://schemas.microsoft.com/office/drawing/2014/main" id="{17292D27-8686-4B1F-ADA8-6054FC869FC2}"/>
                  </a:ext>
                </a:extLst>
              </p:cNvPr>
              <p:cNvSpPr txBox="1"/>
              <p:nvPr/>
            </p:nvSpPr>
            <p:spPr>
              <a:xfrm>
                <a:off x="871979" y="4465126"/>
                <a:ext cx="1472548" cy="3554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Text </a:t>
                </a:r>
                <a:r>
                  <a:rPr lang="en-US" sz="1400" dirty="0">
                    <a:hlinkClick r:id="" action="ppaction://hlinkshowjump?jump=firstslide"/>
                  </a:rPr>
                  <a:t>box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32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5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AA2F6-A248-405B-814E-05C06B41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test_text</a:t>
            </a:r>
            <a:endParaRPr lang="en-US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B0447B1A-BC53-4FA2-829A-B54A8D582E16}"/>
              </a:ext>
            </a:extLst>
          </p:cNvPr>
          <p:cNvSpPr txBox="1"/>
          <p:nvPr/>
        </p:nvSpPr>
        <p:spPr>
          <a:xfrm>
            <a:off x="2389261" y="1494159"/>
            <a:ext cx="6494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>
                <a:latin typeface="Consolas" panose="020B0609020204030204" pitchFamily="49" charset="0"/>
              </a:rPr>
              <a:t>Old </a:t>
            </a:r>
            <a:r>
              <a:rPr lang="en-IN" sz="2800" b="1" dirty="0">
                <a:latin typeface="Consolas" panose="020B0609020204030204" pitchFamily="49" charset="0"/>
              </a:rPr>
              <a:t>Title</a:t>
            </a:r>
            <a:r>
              <a:rPr lang="en-IN" sz="2800" dirty="0">
                <a:latin typeface="Consolas" panose="020B0609020204030204" pitchFamily="49" charset="0"/>
              </a:rPr>
              <a:t> </a:t>
            </a:r>
            <a:r>
              <a:rPr lang="en-IN" sz="2800" u="sng" dirty="0">
                <a:latin typeface="Consolas" panose="020B0609020204030204" pitchFamily="49" charset="0"/>
              </a:rPr>
              <a:t>underline</a:t>
            </a:r>
            <a:r>
              <a:rPr lang="en-IN" sz="2800" dirty="0">
                <a:latin typeface="Consolas" panose="020B0609020204030204" pitchFamily="49" charset="0"/>
              </a:rPr>
              <a:t> </a:t>
            </a:r>
            <a:r>
              <a:rPr lang="en-IN" sz="2800" i="1" dirty="0">
                <a:latin typeface="Consolas" panose="020B0609020204030204" pitchFamily="49" charset="0"/>
              </a:rPr>
              <a:t>italic</a:t>
            </a:r>
            <a:r>
              <a:rPr lang="en-IN" sz="2800" dirty="0">
                <a:latin typeface="Consolas" panose="020B0609020204030204" pitchFamily="49" charset="0"/>
              </a:rPr>
              <a:t> </a:t>
            </a:r>
            <a:r>
              <a:rPr lang="en-IN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endParaRPr lang="en-IN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mment">
            <a:extLst>
              <a:ext uri="{FF2B5EF4-FFF2-40B4-BE49-F238E27FC236}">
                <a16:creationId xmlns:a16="http://schemas.microsoft.com/office/drawing/2014/main" id="{9BCE5180-1E40-46EA-9B55-86F396654E2B}"/>
              </a:ext>
            </a:extLst>
          </p:cNvPr>
          <p:cNvSpPr txBox="1"/>
          <p:nvPr/>
        </p:nvSpPr>
        <p:spPr>
          <a:xfrm>
            <a:off x="2301227" y="3429000"/>
            <a:ext cx="667015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Keep this text exactly as is! It has 8 runs in 1 para.</a:t>
            </a:r>
          </a:p>
          <a:p>
            <a:pPr algn="ctr"/>
            <a:r>
              <a:rPr lang="en-IN" b="1" dirty="0" err="1">
                <a:solidFill>
                  <a:srgbClr val="FF0000"/>
                </a:solidFill>
              </a:rPr>
              <a:t>Colors</a:t>
            </a:r>
            <a:r>
              <a:rPr lang="en-IN" b="1" dirty="0">
                <a:solidFill>
                  <a:srgbClr val="FF0000"/>
                </a:solidFill>
              </a:rPr>
              <a:t>, italics, bold, underline – preserve all!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The test case depends on these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4DDD90-38FF-48F1-9E99-345E50BDA21C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5636304" y="2017379"/>
            <a:ext cx="1" cy="141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62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9F43-E5E4-4337-934D-E3867F36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test_link_</a:t>
            </a:r>
            <a:r>
              <a:rPr lang="en-US" err="1"/>
              <a:t>hover</a:t>
            </a:r>
            <a:r>
              <a:rPr lang="en-US"/>
              <a:t>_tooltip</a:t>
            </a:r>
            <a:endParaRPr lang="en-US" dirty="0"/>
          </a:p>
        </p:txBody>
      </p:sp>
      <p:sp>
        <p:nvSpPr>
          <p:cNvPr id="3" name="Link first">
            <a:extLst>
              <a:ext uri="{FF2B5EF4-FFF2-40B4-BE49-F238E27FC236}">
                <a16:creationId xmlns:a16="http://schemas.microsoft.com/office/drawing/2014/main" id="{3ADBBA45-5054-47F3-B51D-228C8D26B725}"/>
              </a:ext>
            </a:extLst>
          </p:cNvPr>
          <p:cNvSpPr/>
          <p:nvPr/>
        </p:nvSpPr>
        <p:spPr>
          <a:xfrm>
            <a:off x="243839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first</a:t>
            </a:r>
          </a:p>
        </p:txBody>
      </p:sp>
      <p:sp>
        <p:nvSpPr>
          <p:cNvPr id="4" name="Link last">
            <a:extLst>
              <a:ext uri="{FF2B5EF4-FFF2-40B4-BE49-F238E27FC236}">
                <a16:creationId xmlns:a16="http://schemas.microsoft.com/office/drawing/2014/main" id="{30C190A8-E64F-46B8-AD39-EF96AAF69D78}"/>
              </a:ext>
            </a:extLst>
          </p:cNvPr>
          <p:cNvSpPr/>
          <p:nvPr/>
        </p:nvSpPr>
        <p:spPr>
          <a:xfrm>
            <a:off x="1157774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last</a:t>
            </a:r>
          </a:p>
        </p:txBody>
      </p:sp>
      <p:sp>
        <p:nvSpPr>
          <p:cNvPr id="5" name="Link next">
            <a:extLst>
              <a:ext uri="{FF2B5EF4-FFF2-40B4-BE49-F238E27FC236}">
                <a16:creationId xmlns:a16="http://schemas.microsoft.com/office/drawing/2014/main" id="{B3992766-7445-4964-B150-5FE5150FB849}"/>
              </a:ext>
            </a:extLst>
          </p:cNvPr>
          <p:cNvSpPr/>
          <p:nvPr/>
        </p:nvSpPr>
        <p:spPr>
          <a:xfrm>
            <a:off x="2071708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next</a:t>
            </a:r>
          </a:p>
        </p:txBody>
      </p:sp>
      <p:sp>
        <p:nvSpPr>
          <p:cNvPr id="6" name="Link prev">
            <a:extLst>
              <a:ext uri="{FF2B5EF4-FFF2-40B4-BE49-F238E27FC236}">
                <a16:creationId xmlns:a16="http://schemas.microsoft.com/office/drawing/2014/main" id="{761884A9-EC78-4B5B-86E2-103FB8436EAC}"/>
              </a:ext>
            </a:extLst>
          </p:cNvPr>
          <p:cNvSpPr/>
          <p:nvPr/>
        </p:nvSpPr>
        <p:spPr>
          <a:xfrm>
            <a:off x="2985643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prev</a:t>
            </a:r>
            <a:endParaRPr lang="en-US" sz="900" dirty="0"/>
          </a:p>
        </p:txBody>
      </p:sp>
      <p:sp>
        <p:nvSpPr>
          <p:cNvPr id="7" name="Link previous">
            <a:extLst>
              <a:ext uri="{FF2B5EF4-FFF2-40B4-BE49-F238E27FC236}">
                <a16:creationId xmlns:a16="http://schemas.microsoft.com/office/drawing/2014/main" id="{46B87620-27B8-4981-B9CD-D4B167CD0E67}"/>
              </a:ext>
            </a:extLst>
          </p:cNvPr>
          <p:cNvSpPr/>
          <p:nvPr/>
        </p:nvSpPr>
        <p:spPr>
          <a:xfrm>
            <a:off x="3899578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previous</a:t>
            </a:r>
          </a:p>
        </p:txBody>
      </p:sp>
      <p:sp>
        <p:nvSpPr>
          <p:cNvPr id="10" name="Link back">
            <a:extLst>
              <a:ext uri="{FF2B5EF4-FFF2-40B4-BE49-F238E27FC236}">
                <a16:creationId xmlns:a16="http://schemas.microsoft.com/office/drawing/2014/main" id="{6BD82595-D07E-49C8-BF71-F8CA4C7B4545}"/>
              </a:ext>
            </a:extLst>
          </p:cNvPr>
          <p:cNvSpPr/>
          <p:nvPr/>
        </p:nvSpPr>
        <p:spPr>
          <a:xfrm>
            <a:off x="4813512" y="1170431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back</a:t>
            </a:r>
          </a:p>
        </p:txBody>
      </p:sp>
      <p:sp>
        <p:nvSpPr>
          <p:cNvPr id="11" name="Link noaction">
            <a:extLst>
              <a:ext uri="{FF2B5EF4-FFF2-40B4-BE49-F238E27FC236}">
                <a16:creationId xmlns:a16="http://schemas.microsoft.com/office/drawing/2014/main" id="{91FA7C08-5B24-41AE-AEDC-0A4C63A9C905}"/>
              </a:ext>
            </a:extLst>
          </p:cNvPr>
          <p:cNvSpPr/>
          <p:nvPr/>
        </p:nvSpPr>
        <p:spPr>
          <a:xfrm>
            <a:off x="5727448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noaction</a:t>
            </a:r>
            <a:endParaRPr lang="en-US" sz="900" dirty="0"/>
          </a:p>
        </p:txBody>
      </p:sp>
      <p:sp>
        <p:nvSpPr>
          <p:cNvPr id="12" name="Link 1">
            <a:extLst>
              <a:ext uri="{FF2B5EF4-FFF2-40B4-BE49-F238E27FC236}">
                <a16:creationId xmlns:a16="http://schemas.microsoft.com/office/drawing/2014/main" id="{41044810-1B38-47CA-B08E-9F2647C264F0}"/>
              </a:ext>
            </a:extLst>
          </p:cNvPr>
          <p:cNvSpPr/>
          <p:nvPr/>
        </p:nvSpPr>
        <p:spPr>
          <a:xfrm>
            <a:off x="6641384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13" name="Link 2">
            <a:extLst>
              <a:ext uri="{FF2B5EF4-FFF2-40B4-BE49-F238E27FC236}">
                <a16:creationId xmlns:a16="http://schemas.microsoft.com/office/drawing/2014/main" id="{952BACC8-3646-4D32-B01C-084DA1A93B0A}"/>
              </a:ext>
            </a:extLst>
          </p:cNvPr>
          <p:cNvSpPr/>
          <p:nvPr/>
        </p:nvSpPr>
        <p:spPr>
          <a:xfrm>
            <a:off x="7555316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14" name="Link 4">
            <a:extLst>
              <a:ext uri="{FF2B5EF4-FFF2-40B4-BE49-F238E27FC236}">
                <a16:creationId xmlns:a16="http://schemas.microsoft.com/office/drawing/2014/main" id="{3627D158-73F8-4F62-91FE-1FEEEFD9D837}"/>
              </a:ext>
            </a:extLst>
          </p:cNvPr>
          <p:cNvSpPr/>
          <p:nvPr/>
        </p:nvSpPr>
        <p:spPr>
          <a:xfrm>
            <a:off x="8469248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15" name="Link https://t.co/">
            <a:extLst>
              <a:ext uri="{FF2B5EF4-FFF2-40B4-BE49-F238E27FC236}">
                <a16:creationId xmlns:a16="http://schemas.microsoft.com/office/drawing/2014/main" id="{1E64FEA3-5160-4C15-B5F7-1F105381570C}"/>
              </a:ext>
            </a:extLst>
          </p:cNvPr>
          <p:cNvSpPr/>
          <p:nvPr/>
        </p:nvSpPr>
        <p:spPr>
          <a:xfrm>
            <a:off x="9383180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https://t.co/</a:t>
            </a:r>
          </a:p>
        </p:txBody>
      </p:sp>
      <p:sp>
        <p:nvSpPr>
          <p:cNvPr id="16" name="Link file.pptx">
            <a:extLst>
              <a:ext uri="{FF2B5EF4-FFF2-40B4-BE49-F238E27FC236}">
                <a16:creationId xmlns:a16="http://schemas.microsoft.com/office/drawing/2014/main" id="{80789BD5-16D3-4149-ABC3-1C37C6A83F3F}"/>
              </a:ext>
            </a:extLst>
          </p:cNvPr>
          <p:cNvSpPr/>
          <p:nvPr/>
        </p:nvSpPr>
        <p:spPr>
          <a:xfrm>
            <a:off x="10297112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file.pptx</a:t>
            </a:r>
          </a:p>
        </p:txBody>
      </p:sp>
      <p:sp>
        <p:nvSpPr>
          <p:cNvPr id="17" name="Link file.xlsx">
            <a:extLst>
              <a:ext uri="{FF2B5EF4-FFF2-40B4-BE49-F238E27FC236}">
                <a16:creationId xmlns:a16="http://schemas.microsoft.com/office/drawing/2014/main" id="{EB62767E-29DF-4878-9009-37BD5CDF2507}"/>
              </a:ext>
            </a:extLst>
          </p:cNvPr>
          <p:cNvSpPr/>
          <p:nvPr/>
        </p:nvSpPr>
        <p:spPr>
          <a:xfrm>
            <a:off x="11211044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file.xlsx</a:t>
            </a:r>
          </a:p>
        </p:txBody>
      </p:sp>
      <p:sp>
        <p:nvSpPr>
          <p:cNvPr id="32" name="TextBox Link">
            <a:extLst>
              <a:ext uri="{FF2B5EF4-FFF2-40B4-BE49-F238E27FC236}">
                <a16:creationId xmlns:a16="http://schemas.microsoft.com/office/drawing/2014/main" id="{84292E38-1D68-4A83-9E7D-5C28974C3FDE}"/>
              </a:ext>
            </a:extLst>
          </p:cNvPr>
          <p:cNvSpPr txBox="1"/>
          <p:nvPr/>
        </p:nvSpPr>
        <p:spPr>
          <a:xfrm>
            <a:off x="243839" y="844938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unlinked shapes will be linked via </a:t>
            </a:r>
            <a:r>
              <a:rPr lang="en-US" sz="1400" b="1" dirty="0"/>
              <a:t>link</a:t>
            </a:r>
            <a:r>
              <a:rPr lang="en-US" sz="1400" dirty="0"/>
              <a:t>: &lt;text&gt;</a:t>
            </a:r>
          </a:p>
        </p:txBody>
      </p:sp>
      <p:sp>
        <p:nvSpPr>
          <p:cNvPr id="19" name="Has first">
            <a:hlinkClick r:id="rId2"/>
            <a:extLst>
              <a:ext uri="{FF2B5EF4-FFF2-40B4-BE49-F238E27FC236}">
                <a16:creationId xmlns:a16="http://schemas.microsoft.com/office/drawing/2014/main" id="{17B1A069-E5EA-4A73-B174-F353182B2978}"/>
              </a:ext>
            </a:extLst>
          </p:cNvPr>
          <p:cNvSpPr/>
          <p:nvPr/>
        </p:nvSpPr>
        <p:spPr>
          <a:xfrm>
            <a:off x="243839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first</a:t>
            </a:r>
          </a:p>
        </p:txBody>
      </p:sp>
      <p:sp>
        <p:nvSpPr>
          <p:cNvPr id="20" name="Has last">
            <a:hlinkClick r:id="rId2"/>
            <a:extLst>
              <a:ext uri="{FF2B5EF4-FFF2-40B4-BE49-F238E27FC236}">
                <a16:creationId xmlns:a16="http://schemas.microsoft.com/office/drawing/2014/main" id="{8C22501F-4E5B-464D-80F3-46F8D6FA6492}"/>
              </a:ext>
            </a:extLst>
          </p:cNvPr>
          <p:cNvSpPr/>
          <p:nvPr/>
        </p:nvSpPr>
        <p:spPr>
          <a:xfrm>
            <a:off x="1157774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last</a:t>
            </a:r>
          </a:p>
        </p:txBody>
      </p:sp>
      <p:sp>
        <p:nvSpPr>
          <p:cNvPr id="21" name="Has next">
            <a:hlinkClick r:id="rId2"/>
            <a:extLst>
              <a:ext uri="{FF2B5EF4-FFF2-40B4-BE49-F238E27FC236}">
                <a16:creationId xmlns:a16="http://schemas.microsoft.com/office/drawing/2014/main" id="{C9EEDEB1-1FA1-4023-BC84-C422BCC84593}"/>
              </a:ext>
            </a:extLst>
          </p:cNvPr>
          <p:cNvSpPr/>
          <p:nvPr/>
        </p:nvSpPr>
        <p:spPr>
          <a:xfrm>
            <a:off x="2071708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next</a:t>
            </a:r>
          </a:p>
        </p:txBody>
      </p:sp>
      <p:sp>
        <p:nvSpPr>
          <p:cNvPr id="22" name="Has prev">
            <a:hlinkClick r:id="rId2"/>
            <a:extLst>
              <a:ext uri="{FF2B5EF4-FFF2-40B4-BE49-F238E27FC236}">
                <a16:creationId xmlns:a16="http://schemas.microsoft.com/office/drawing/2014/main" id="{2ED43335-EA11-4B25-BD2E-10B3217BF5E3}"/>
              </a:ext>
            </a:extLst>
          </p:cNvPr>
          <p:cNvSpPr/>
          <p:nvPr/>
        </p:nvSpPr>
        <p:spPr>
          <a:xfrm>
            <a:off x="2985643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prev</a:t>
            </a:r>
            <a:endParaRPr lang="en-US" sz="900" dirty="0"/>
          </a:p>
        </p:txBody>
      </p:sp>
      <p:sp>
        <p:nvSpPr>
          <p:cNvPr id="23" name="Has previous">
            <a:hlinkClick r:id="rId2"/>
            <a:extLst>
              <a:ext uri="{FF2B5EF4-FFF2-40B4-BE49-F238E27FC236}">
                <a16:creationId xmlns:a16="http://schemas.microsoft.com/office/drawing/2014/main" id="{2A9AD642-B7A6-4410-98B0-987B500D5056}"/>
              </a:ext>
            </a:extLst>
          </p:cNvPr>
          <p:cNvSpPr/>
          <p:nvPr/>
        </p:nvSpPr>
        <p:spPr>
          <a:xfrm>
            <a:off x="3899578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previous</a:t>
            </a:r>
          </a:p>
        </p:txBody>
      </p:sp>
      <p:sp>
        <p:nvSpPr>
          <p:cNvPr id="24" name="Has back">
            <a:hlinkClick r:id="rId2"/>
            <a:extLst>
              <a:ext uri="{FF2B5EF4-FFF2-40B4-BE49-F238E27FC236}">
                <a16:creationId xmlns:a16="http://schemas.microsoft.com/office/drawing/2014/main" id="{3E67B56C-F092-4070-B328-067408E2D280}"/>
              </a:ext>
            </a:extLst>
          </p:cNvPr>
          <p:cNvSpPr/>
          <p:nvPr/>
        </p:nvSpPr>
        <p:spPr>
          <a:xfrm>
            <a:off x="4813512" y="2383823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back</a:t>
            </a:r>
          </a:p>
        </p:txBody>
      </p:sp>
      <p:sp>
        <p:nvSpPr>
          <p:cNvPr id="25" name="Has noaction">
            <a:hlinkClick r:id="rId2"/>
            <a:extLst>
              <a:ext uri="{FF2B5EF4-FFF2-40B4-BE49-F238E27FC236}">
                <a16:creationId xmlns:a16="http://schemas.microsoft.com/office/drawing/2014/main" id="{49263DCA-A89B-4B71-92A6-154CDC7DF4C7}"/>
              </a:ext>
            </a:extLst>
          </p:cNvPr>
          <p:cNvSpPr/>
          <p:nvPr/>
        </p:nvSpPr>
        <p:spPr>
          <a:xfrm>
            <a:off x="5727448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noaction</a:t>
            </a:r>
            <a:endParaRPr lang="en-US" sz="900" dirty="0"/>
          </a:p>
        </p:txBody>
      </p:sp>
      <p:sp>
        <p:nvSpPr>
          <p:cNvPr id="26" name="Has 1">
            <a:hlinkClick r:id="rId3" action="ppaction://hlinkfile"/>
            <a:extLst>
              <a:ext uri="{FF2B5EF4-FFF2-40B4-BE49-F238E27FC236}">
                <a16:creationId xmlns:a16="http://schemas.microsoft.com/office/drawing/2014/main" id="{3A28E97B-FEDC-43E3-B295-B7E23863496B}"/>
              </a:ext>
            </a:extLst>
          </p:cNvPr>
          <p:cNvSpPr/>
          <p:nvPr/>
        </p:nvSpPr>
        <p:spPr>
          <a:xfrm>
            <a:off x="6641384" y="2383824"/>
            <a:ext cx="737118" cy="226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27" name="Has 2">
            <a:hlinkClick r:id="rId3" action="ppaction://hlinkfile"/>
            <a:extLst>
              <a:ext uri="{FF2B5EF4-FFF2-40B4-BE49-F238E27FC236}">
                <a16:creationId xmlns:a16="http://schemas.microsoft.com/office/drawing/2014/main" id="{E791B065-9106-49D8-950B-74342BAC2A31}"/>
              </a:ext>
            </a:extLst>
          </p:cNvPr>
          <p:cNvSpPr/>
          <p:nvPr/>
        </p:nvSpPr>
        <p:spPr>
          <a:xfrm>
            <a:off x="7555316" y="2383824"/>
            <a:ext cx="737118" cy="226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28" name="Has 4">
            <a:hlinkClick r:id="rId3" action="ppaction://hlinkfile"/>
            <a:extLst>
              <a:ext uri="{FF2B5EF4-FFF2-40B4-BE49-F238E27FC236}">
                <a16:creationId xmlns:a16="http://schemas.microsoft.com/office/drawing/2014/main" id="{A2A794CB-E5B2-458F-A3B2-CAC819CA0143}"/>
              </a:ext>
            </a:extLst>
          </p:cNvPr>
          <p:cNvSpPr/>
          <p:nvPr/>
        </p:nvSpPr>
        <p:spPr>
          <a:xfrm>
            <a:off x="8469248" y="2383824"/>
            <a:ext cx="737118" cy="226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29" name="Has https://t.co/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87236FC-0AD6-43D2-8C7E-DDF81DDFA9E9}"/>
              </a:ext>
            </a:extLst>
          </p:cNvPr>
          <p:cNvSpPr/>
          <p:nvPr/>
        </p:nvSpPr>
        <p:spPr>
          <a:xfrm>
            <a:off x="9383180" y="2383824"/>
            <a:ext cx="737118" cy="2265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https://t.co/</a:t>
            </a:r>
          </a:p>
        </p:txBody>
      </p:sp>
      <p:sp>
        <p:nvSpPr>
          <p:cNvPr id="30" name="Has file.pptx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B182377-05E8-4C1A-930E-E27ED38E14A9}"/>
              </a:ext>
            </a:extLst>
          </p:cNvPr>
          <p:cNvSpPr/>
          <p:nvPr/>
        </p:nvSpPr>
        <p:spPr>
          <a:xfrm>
            <a:off x="10297112" y="2383824"/>
            <a:ext cx="737118" cy="2265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file.pptx</a:t>
            </a:r>
          </a:p>
        </p:txBody>
      </p:sp>
      <p:sp>
        <p:nvSpPr>
          <p:cNvPr id="31" name="Has file.xlsx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0C72A75-8F92-4DDB-B281-313CCE39CFE9}"/>
              </a:ext>
            </a:extLst>
          </p:cNvPr>
          <p:cNvSpPr/>
          <p:nvPr/>
        </p:nvSpPr>
        <p:spPr>
          <a:xfrm>
            <a:off x="11211044" y="2383824"/>
            <a:ext cx="737118" cy="2265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file.xlsx</a:t>
            </a:r>
          </a:p>
        </p:txBody>
      </p:sp>
      <p:sp>
        <p:nvSpPr>
          <p:cNvPr id="33" name="TextBox Has">
            <a:extLst>
              <a:ext uri="{FF2B5EF4-FFF2-40B4-BE49-F238E27FC236}">
                <a16:creationId xmlns:a16="http://schemas.microsoft.com/office/drawing/2014/main" id="{130B8449-DD0A-4B59-86DA-155CB81FB90C}"/>
              </a:ext>
            </a:extLst>
          </p:cNvPr>
          <p:cNvSpPr txBox="1"/>
          <p:nvPr/>
        </p:nvSpPr>
        <p:spPr>
          <a:xfrm>
            <a:off x="243839" y="2076046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linked shapes will be </a:t>
            </a:r>
            <a:r>
              <a:rPr lang="en-US" sz="1400" b="1" dirty="0"/>
              <a:t>re-linked</a:t>
            </a:r>
            <a:r>
              <a:rPr lang="en-US" sz="1400" dirty="0"/>
              <a:t> via </a:t>
            </a:r>
            <a:r>
              <a:rPr lang="en-US" sz="1400" b="1" dirty="0"/>
              <a:t>link</a:t>
            </a:r>
            <a:r>
              <a:rPr lang="en-US" sz="1400" dirty="0"/>
              <a:t>: &lt;text&gt;. (Text below won’t match the link – intentionally)</a:t>
            </a:r>
          </a:p>
        </p:txBody>
      </p:sp>
      <p:sp>
        <p:nvSpPr>
          <p:cNvPr id="60" name="TextBox Has Annotation 1">
            <a:extLst>
              <a:ext uri="{FF2B5EF4-FFF2-40B4-BE49-F238E27FC236}">
                <a16:creationId xmlns:a16="http://schemas.microsoft.com/office/drawing/2014/main" id="{EA040D26-69F3-4567-9A21-DA2E794A33D9}"/>
              </a:ext>
            </a:extLst>
          </p:cNvPr>
          <p:cNvSpPr/>
          <p:nvPr/>
        </p:nvSpPr>
        <p:spPr>
          <a:xfrm>
            <a:off x="243839" y="2643668"/>
            <a:ext cx="6220727" cy="1835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Linked to gramener.com</a:t>
            </a:r>
          </a:p>
        </p:txBody>
      </p:sp>
      <p:sp>
        <p:nvSpPr>
          <p:cNvPr id="62" name="TextBox Has Annotation 2">
            <a:extLst>
              <a:ext uri="{FF2B5EF4-FFF2-40B4-BE49-F238E27FC236}">
                <a16:creationId xmlns:a16="http://schemas.microsoft.com/office/drawing/2014/main" id="{1A362F77-C4E7-43AC-B423-0DCE94B7E60E}"/>
              </a:ext>
            </a:extLst>
          </p:cNvPr>
          <p:cNvSpPr/>
          <p:nvPr/>
        </p:nvSpPr>
        <p:spPr>
          <a:xfrm>
            <a:off x="9383180" y="2643668"/>
            <a:ext cx="2564986" cy="183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Linked to first slide</a:t>
            </a:r>
          </a:p>
        </p:txBody>
      </p:sp>
      <p:sp>
        <p:nvSpPr>
          <p:cNvPr id="61" name="TextBox Has Annotation 3">
            <a:extLst>
              <a:ext uri="{FF2B5EF4-FFF2-40B4-BE49-F238E27FC236}">
                <a16:creationId xmlns:a16="http://schemas.microsoft.com/office/drawing/2014/main" id="{8E8FB3F6-36A6-4E65-9451-70D1140DF329}"/>
              </a:ext>
            </a:extLst>
          </p:cNvPr>
          <p:cNvSpPr/>
          <p:nvPr/>
        </p:nvSpPr>
        <p:spPr>
          <a:xfrm>
            <a:off x="6641384" y="2643668"/>
            <a:ext cx="2564986" cy="1835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Linked to file.xlsx</a:t>
            </a:r>
          </a:p>
        </p:txBody>
      </p:sp>
      <p:sp>
        <p:nvSpPr>
          <p:cNvPr id="34" name="Hover first">
            <a:extLst>
              <a:ext uri="{FF2B5EF4-FFF2-40B4-BE49-F238E27FC236}">
                <a16:creationId xmlns:a16="http://schemas.microsoft.com/office/drawing/2014/main" id="{F895A75E-0CB3-4A5E-8712-5912E516F894}"/>
              </a:ext>
            </a:extLst>
          </p:cNvPr>
          <p:cNvSpPr/>
          <p:nvPr/>
        </p:nvSpPr>
        <p:spPr>
          <a:xfrm>
            <a:off x="243839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first</a:t>
            </a:r>
          </a:p>
        </p:txBody>
      </p:sp>
      <p:sp>
        <p:nvSpPr>
          <p:cNvPr id="35" name="Hover last">
            <a:extLst>
              <a:ext uri="{FF2B5EF4-FFF2-40B4-BE49-F238E27FC236}">
                <a16:creationId xmlns:a16="http://schemas.microsoft.com/office/drawing/2014/main" id="{5FD58967-D3A2-46E1-9401-88A727450454}"/>
              </a:ext>
            </a:extLst>
          </p:cNvPr>
          <p:cNvSpPr/>
          <p:nvPr/>
        </p:nvSpPr>
        <p:spPr>
          <a:xfrm>
            <a:off x="1157774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last</a:t>
            </a:r>
          </a:p>
        </p:txBody>
      </p:sp>
      <p:sp>
        <p:nvSpPr>
          <p:cNvPr id="36" name="Hover next">
            <a:extLst>
              <a:ext uri="{FF2B5EF4-FFF2-40B4-BE49-F238E27FC236}">
                <a16:creationId xmlns:a16="http://schemas.microsoft.com/office/drawing/2014/main" id="{EA0A07E0-20C9-46DD-9F36-195CFFF18824}"/>
              </a:ext>
            </a:extLst>
          </p:cNvPr>
          <p:cNvSpPr/>
          <p:nvPr/>
        </p:nvSpPr>
        <p:spPr>
          <a:xfrm>
            <a:off x="2071708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next</a:t>
            </a:r>
          </a:p>
        </p:txBody>
      </p:sp>
      <p:sp>
        <p:nvSpPr>
          <p:cNvPr id="37" name="Hover prev">
            <a:extLst>
              <a:ext uri="{FF2B5EF4-FFF2-40B4-BE49-F238E27FC236}">
                <a16:creationId xmlns:a16="http://schemas.microsoft.com/office/drawing/2014/main" id="{715B8E36-0024-4899-8516-AE34024C1EA4}"/>
              </a:ext>
            </a:extLst>
          </p:cNvPr>
          <p:cNvSpPr/>
          <p:nvPr/>
        </p:nvSpPr>
        <p:spPr>
          <a:xfrm>
            <a:off x="2985643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prev</a:t>
            </a:r>
            <a:endParaRPr lang="en-US" sz="900" dirty="0"/>
          </a:p>
        </p:txBody>
      </p:sp>
      <p:sp>
        <p:nvSpPr>
          <p:cNvPr id="38" name="Hover previous">
            <a:extLst>
              <a:ext uri="{FF2B5EF4-FFF2-40B4-BE49-F238E27FC236}">
                <a16:creationId xmlns:a16="http://schemas.microsoft.com/office/drawing/2014/main" id="{3B8B1070-1796-4E56-A468-BE8F4D91732C}"/>
              </a:ext>
            </a:extLst>
          </p:cNvPr>
          <p:cNvSpPr/>
          <p:nvPr/>
        </p:nvSpPr>
        <p:spPr>
          <a:xfrm>
            <a:off x="3899578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previous</a:t>
            </a:r>
          </a:p>
        </p:txBody>
      </p:sp>
      <p:sp>
        <p:nvSpPr>
          <p:cNvPr id="39" name="Hover back">
            <a:extLst>
              <a:ext uri="{FF2B5EF4-FFF2-40B4-BE49-F238E27FC236}">
                <a16:creationId xmlns:a16="http://schemas.microsoft.com/office/drawing/2014/main" id="{F407A3D1-CC89-4A9B-A232-B389E883F9A1}"/>
              </a:ext>
            </a:extLst>
          </p:cNvPr>
          <p:cNvSpPr/>
          <p:nvPr/>
        </p:nvSpPr>
        <p:spPr>
          <a:xfrm>
            <a:off x="4813512" y="1785985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back</a:t>
            </a:r>
          </a:p>
        </p:txBody>
      </p:sp>
      <p:sp>
        <p:nvSpPr>
          <p:cNvPr id="40" name="Hover noaction">
            <a:extLst>
              <a:ext uri="{FF2B5EF4-FFF2-40B4-BE49-F238E27FC236}">
                <a16:creationId xmlns:a16="http://schemas.microsoft.com/office/drawing/2014/main" id="{79A04DE5-FE8F-4BB3-9A55-9F296C4C8D50}"/>
              </a:ext>
            </a:extLst>
          </p:cNvPr>
          <p:cNvSpPr/>
          <p:nvPr/>
        </p:nvSpPr>
        <p:spPr>
          <a:xfrm>
            <a:off x="5727448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noaction</a:t>
            </a:r>
            <a:endParaRPr lang="en-US" sz="900" dirty="0"/>
          </a:p>
        </p:txBody>
      </p:sp>
      <p:sp>
        <p:nvSpPr>
          <p:cNvPr id="41" name="Hover 1">
            <a:extLst>
              <a:ext uri="{FF2B5EF4-FFF2-40B4-BE49-F238E27FC236}">
                <a16:creationId xmlns:a16="http://schemas.microsoft.com/office/drawing/2014/main" id="{ECB471FE-B1DC-43A2-AB63-B8D05F773186}"/>
              </a:ext>
            </a:extLst>
          </p:cNvPr>
          <p:cNvSpPr/>
          <p:nvPr/>
        </p:nvSpPr>
        <p:spPr>
          <a:xfrm>
            <a:off x="6641384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42" name="Hover 2">
            <a:extLst>
              <a:ext uri="{FF2B5EF4-FFF2-40B4-BE49-F238E27FC236}">
                <a16:creationId xmlns:a16="http://schemas.microsoft.com/office/drawing/2014/main" id="{9E8E1D37-A074-455E-BD78-CDB4448B7C55}"/>
              </a:ext>
            </a:extLst>
          </p:cNvPr>
          <p:cNvSpPr/>
          <p:nvPr/>
        </p:nvSpPr>
        <p:spPr>
          <a:xfrm>
            <a:off x="7555316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43" name="Hover 4">
            <a:extLst>
              <a:ext uri="{FF2B5EF4-FFF2-40B4-BE49-F238E27FC236}">
                <a16:creationId xmlns:a16="http://schemas.microsoft.com/office/drawing/2014/main" id="{A76B4AAB-6F8F-4A8E-ACD6-421F80AFC3DB}"/>
              </a:ext>
            </a:extLst>
          </p:cNvPr>
          <p:cNvSpPr/>
          <p:nvPr/>
        </p:nvSpPr>
        <p:spPr>
          <a:xfrm>
            <a:off x="8469248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44" name="Hover https://t.co/">
            <a:extLst>
              <a:ext uri="{FF2B5EF4-FFF2-40B4-BE49-F238E27FC236}">
                <a16:creationId xmlns:a16="http://schemas.microsoft.com/office/drawing/2014/main" id="{E51F6E0A-D6EC-4001-BCB5-B9FF7A70FE29}"/>
              </a:ext>
            </a:extLst>
          </p:cNvPr>
          <p:cNvSpPr/>
          <p:nvPr/>
        </p:nvSpPr>
        <p:spPr>
          <a:xfrm>
            <a:off x="9383180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https://t.co/</a:t>
            </a:r>
          </a:p>
        </p:txBody>
      </p:sp>
      <p:sp>
        <p:nvSpPr>
          <p:cNvPr id="45" name="Hover file.pptx">
            <a:extLst>
              <a:ext uri="{FF2B5EF4-FFF2-40B4-BE49-F238E27FC236}">
                <a16:creationId xmlns:a16="http://schemas.microsoft.com/office/drawing/2014/main" id="{84401566-5BAC-4611-915A-E6556B9F1B9E}"/>
              </a:ext>
            </a:extLst>
          </p:cNvPr>
          <p:cNvSpPr/>
          <p:nvPr/>
        </p:nvSpPr>
        <p:spPr>
          <a:xfrm>
            <a:off x="10297112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file.pptx</a:t>
            </a:r>
          </a:p>
        </p:txBody>
      </p:sp>
      <p:sp>
        <p:nvSpPr>
          <p:cNvPr id="46" name="Hover file.xlsx">
            <a:extLst>
              <a:ext uri="{FF2B5EF4-FFF2-40B4-BE49-F238E27FC236}">
                <a16:creationId xmlns:a16="http://schemas.microsoft.com/office/drawing/2014/main" id="{7D02DD29-F6EC-4E50-B0D0-C262D0DEF5DC}"/>
              </a:ext>
            </a:extLst>
          </p:cNvPr>
          <p:cNvSpPr/>
          <p:nvPr/>
        </p:nvSpPr>
        <p:spPr>
          <a:xfrm>
            <a:off x="11211044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file.xlsx</a:t>
            </a:r>
          </a:p>
        </p:txBody>
      </p:sp>
      <p:sp>
        <p:nvSpPr>
          <p:cNvPr id="47" name="TextBox Hover">
            <a:extLst>
              <a:ext uri="{FF2B5EF4-FFF2-40B4-BE49-F238E27FC236}">
                <a16:creationId xmlns:a16="http://schemas.microsoft.com/office/drawing/2014/main" id="{9D941AEB-DABD-4159-8997-3E4CD31E2172}"/>
              </a:ext>
            </a:extLst>
          </p:cNvPr>
          <p:cNvSpPr txBox="1"/>
          <p:nvPr/>
        </p:nvSpPr>
        <p:spPr>
          <a:xfrm>
            <a:off x="243839" y="1460492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unlinked shapes will be linked via </a:t>
            </a:r>
            <a:r>
              <a:rPr lang="en-US" sz="1400" b="1" dirty="0"/>
              <a:t>hover</a:t>
            </a:r>
            <a:r>
              <a:rPr lang="en-US" sz="1400" dirty="0"/>
              <a:t>: &lt;text&gt;</a:t>
            </a:r>
          </a:p>
        </p:txBody>
      </p:sp>
      <p:sp>
        <p:nvSpPr>
          <p:cNvPr id="51" name="Link Text">
            <a:extLst>
              <a:ext uri="{FF2B5EF4-FFF2-40B4-BE49-F238E27FC236}">
                <a16:creationId xmlns:a16="http://schemas.microsoft.com/office/drawing/2014/main" id="{BE4F87F1-567A-4D84-8AFC-A56FF999C186}"/>
              </a:ext>
            </a:extLst>
          </p:cNvPr>
          <p:cNvSpPr txBox="1"/>
          <p:nvPr/>
        </p:nvSpPr>
        <p:spPr>
          <a:xfrm>
            <a:off x="243839" y="3936737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first</a:t>
            </a:r>
            <a:r>
              <a:rPr lang="en-US" sz="1400" dirty="0"/>
              <a:t> </a:t>
            </a:r>
            <a:r>
              <a:rPr lang="en-US" sz="1400" i="1" dirty="0"/>
              <a:t>last</a:t>
            </a:r>
            <a:r>
              <a:rPr lang="en-US" sz="1400" dirty="0"/>
              <a:t> </a:t>
            </a:r>
            <a:r>
              <a:rPr lang="en-US" sz="1400" b="1" dirty="0"/>
              <a:t>next</a:t>
            </a:r>
            <a:r>
              <a:rPr lang="en-US" sz="1400" dirty="0"/>
              <a:t> </a:t>
            </a:r>
            <a:r>
              <a:rPr lang="en-US" sz="1400" i="1" dirty="0" err="1"/>
              <a:t>prev</a:t>
            </a:r>
            <a:r>
              <a:rPr lang="en-US" sz="1400" dirty="0"/>
              <a:t> </a:t>
            </a:r>
            <a:r>
              <a:rPr lang="en-US" sz="1400" b="1" dirty="0"/>
              <a:t>previous</a:t>
            </a:r>
            <a:r>
              <a:rPr lang="en-US" sz="1400" dirty="0"/>
              <a:t> </a:t>
            </a:r>
            <a:r>
              <a:rPr lang="en-US" sz="1400" i="1" dirty="0"/>
              <a:t>back</a:t>
            </a:r>
            <a:r>
              <a:rPr lang="en-US" sz="1400" dirty="0"/>
              <a:t> </a:t>
            </a:r>
            <a:r>
              <a:rPr lang="en-US" sz="1400" b="1" dirty="0" err="1"/>
              <a:t>noaction</a:t>
            </a:r>
            <a:r>
              <a:rPr lang="en-US" sz="1400" dirty="0"/>
              <a:t> </a:t>
            </a:r>
            <a:r>
              <a:rPr lang="en-US" sz="1400" i="1" dirty="0"/>
              <a:t>1</a:t>
            </a:r>
            <a:r>
              <a:rPr lang="en-US" sz="1400" dirty="0"/>
              <a:t> </a:t>
            </a:r>
            <a:r>
              <a:rPr lang="en-US" sz="1400" b="1" dirty="0"/>
              <a:t>2</a:t>
            </a:r>
            <a:r>
              <a:rPr lang="en-US" sz="1400" dirty="0"/>
              <a:t> </a:t>
            </a:r>
            <a:r>
              <a:rPr lang="en-US" sz="1400" i="1" dirty="0"/>
              <a:t>4</a:t>
            </a:r>
            <a:r>
              <a:rPr lang="en-US" sz="1400" dirty="0"/>
              <a:t> </a:t>
            </a:r>
            <a:r>
              <a:rPr lang="en-US" sz="1400" b="1" dirty="0"/>
              <a:t>https://t.co/</a:t>
            </a:r>
            <a:r>
              <a:rPr lang="en-US" sz="1400" dirty="0"/>
              <a:t> </a:t>
            </a:r>
            <a:r>
              <a:rPr lang="en-US" sz="1400" i="1" dirty="0"/>
              <a:t>file.pptx</a:t>
            </a:r>
            <a:r>
              <a:rPr lang="en-US" sz="1400" dirty="0"/>
              <a:t> </a:t>
            </a:r>
            <a:r>
              <a:rPr lang="en-US" sz="1400" b="1" dirty="0"/>
              <a:t>file.xlsx</a:t>
            </a:r>
          </a:p>
        </p:txBody>
      </p:sp>
      <p:sp>
        <p:nvSpPr>
          <p:cNvPr id="52" name="TextBox Link Text">
            <a:extLst>
              <a:ext uri="{FF2B5EF4-FFF2-40B4-BE49-F238E27FC236}">
                <a16:creationId xmlns:a16="http://schemas.microsoft.com/office/drawing/2014/main" id="{8F8C135C-AC0E-45FC-A9A0-FDEA5D6AEB9E}"/>
              </a:ext>
            </a:extLst>
          </p:cNvPr>
          <p:cNvSpPr txBox="1"/>
          <p:nvPr/>
        </p:nvSpPr>
        <p:spPr>
          <a:xfrm>
            <a:off x="243839" y="3630556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unlinked shapes will be linked via </a:t>
            </a:r>
            <a:r>
              <a:rPr lang="en-US" sz="1400" b="1" dirty="0"/>
              <a:t>link</a:t>
            </a:r>
            <a:r>
              <a:rPr lang="en-US" sz="1400" dirty="0"/>
              <a:t>: &lt;text&gt;</a:t>
            </a:r>
          </a:p>
        </p:txBody>
      </p:sp>
      <p:sp>
        <p:nvSpPr>
          <p:cNvPr id="53" name="Hover Text">
            <a:extLst>
              <a:ext uri="{FF2B5EF4-FFF2-40B4-BE49-F238E27FC236}">
                <a16:creationId xmlns:a16="http://schemas.microsoft.com/office/drawing/2014/main" id="{CB3C32F7-AD34-4D18-A725-B13CB9B606A9}"/>
              </a:ext>
            </a:extLst>
          </p:cNvPr>
          <p:cNvSpPr txBox="1"/>
          <p:nvPr/>
        </p:nvSpPr>
        <p:spPr>
          <a:xfrm>
            <a:off x="243839" y="4645861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first</a:t>
            </a:r>
            <a:r>
              <a:rPr lang="en-US" sz="1400" dirty="0"/>
              <a:t> </a:t>
            </a:r>
            <a:r>
              <a:rPr lang="en-US" sz="1400" i="1" dirty="0"/>
              <a:t>last</a:t>
            </a:r>
            <a:r>
              <a:rPr lang="en-US" sz="1400" dirty="0"/>
              <a:t> </a:t>
            </a:r>
            <a:r>
              <a:rPr lang="en-US" sz="1400" b="1" dirty="0"/>
              <a:t>next</a:t>
            </a:r>
            <a:r>
              <a:rPr lang="en-US" sz="1400" dirty="0"/>
              <a:t> </a:t>
            </a:r>
            <a:r>
              <a:rPr lang="en-US" sz="1400" i="1" dirty="0" err="1"/>
              <a:t>prev</a:t>
            </a:r>
            <a:r>
              <a:rPr lang="en-US" sz="1400" dirty="0"/>
              <a:t> </a:t>
            </a:r>
            <a:r>
              <a:rPr lang="en-US" sz="1400" b="1" dirty="0"/>
              <a:t>previous</a:t>
            </a:r>
            <a:r>
              <a:rPr lang="en-US" sz="1400" dirty="0"/>
              <a:t> </a:t>
            </a:r>
            <a:r>
              <a:rPr lang="en-US" sz="1400" i="1" dirty="0"/>
              <a:t>back</a:t>
            </a:r>
            <a:r>
              <a:rPr lang="en-US" sz="1400" dirty="0"/>
              <a:t> </a:t>
            </a:r>
            <a:r>
              <a:rPr lang="en-US" sz="1400" b="1" dirty="0" err="1"/>
              <a:t>noaction</a:t>
            </a:r>
            <a:r>
              <a:rPr lang="en-US" sz="1400" dirty="0"/>
              <a:t> </a:t>
            </a:r>
            <a:r>
              <a:rPr lang="en-US" sz="1400" i="1" dirty="0"/>
              <a:t>1</a:t>
            </a:r>
            <a:r>
              <a:rPr lang="en-US" sz="1400" dirty="0"/>
              <a:t> </a:t>
            </a:r>
            <a:r>
              <a:rPr lang="en-US" sz="1400" b="1" dirty="0"/>
              <a:t>2</a:t>
            </a:r>
            <a:r>
              <a:rPr lang="en-US" sz="1400" dirty="0"/>
              <a:t> </a:t>
            </a:r>
            <a:r>
              <a:rPr lang="en-US" sz="1400" i="1" dirty="0"/>
              <a:t>4</a:t>
            </a:r>
            <a:r>
              <a:rPr lang="en-US" sz="1400" dirty="0"/>
              <a:t> </a:t>
            </a:r>
            <a:r>
              <a:rPr lang="en-US" sz="1400" b="1" dirty="0"/>
              <a:t>https://t.co/</a:t>
            </a:r>
            <a:r>
              <a:rPr lang="en-US" sz="1400" dirty="0"/>
              <a:t> </a:t>
            </a:r>
            <a:r>
              <a:rPr lang="en-US" sz="1400" i="1" dirty="0"/>
              <a:t>file.pptx</a:t>
            </a:r>
            <a:r>
              <a:rPr lang="en-US" sz="1400" dirty="0"/>
              <a:t> </a:t>
            </a:r>
            <a:r>
              <a:rPr lang="en-US" sz="1400" b="1" dirty="0"/>
              <a:t>file.xlsx</a:t>
            </a:r>
          </a:p>
        </p:txBody>
      </p:sp>
      <p:sp>
        <p:nvSpPr>
          <p:cNvPr id="54" name="TextBox Hover Text">
            <a:extLst>
              <a:ext uri="{FF2B5EF4-FFF2-40B4-BE49-F238E27FC236}">
                <a16:creationId xmlns:a16="http://schemas.microsoft.com/office/drawing/2014/main" id="{008979E1-D6A0-489A-834D-AA3E08268FF5}"/>
              </a:ext>
            </a:extLst>
          </p:cNvPr>
          <p:cNvSpPr txBox="1"/>
          <p:nvPr/>
        </p:nvSpPr>
        <p:spPr>
          <a:xfrm>
            <a:off x="243839" y="4341276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unlinked shapes will be linked via </a:t>
            </a:r>
            <a:r>
              <a:rPr lang="en-US" sz="1400" b="1" dirty="0"/>
              <a:t>hover</a:t>
            </a:r>
            <a:r>
              <a:rPr lang="en-US" sz="1400" dirty="0"/>
              <a:t>: &lt;text&gt;</a:t>
            </a:r>
          </a:p>
        </p:txBody>
      </p:sp>
      <p:sp>
        <p:nvSpPr>
          <p:cNvPr id="55" name="Has Text">
            <a:extLst>
              <a:ext uri="{FF2B5EF4-FFF2-40B4-BE49-F238E27FC236}">
                <a16:creationId xmlns:a16="http://schemas.microsoft.com/office/drawing/2014/main" id="{A4FDD8C7-0032-433D-9328-7DF466CF9B21}"/>
              </a:ext>
            </a:extLst>
          </p:cNvPr>
          <p:cNvSpPr txBox="1"/>
          <p:nvPr/>
        </p:nvSpPr>
        <p:spPr>
          <a:xfrm>
            <a:off x="243839" y="5397508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linkClick r:id="rId2"/>
              </a:rPr>
              <a:t>first</a:t>
            </a:r>
            <a:r>
              <a:rPr lang="en-US" sz="1400" dirty="0"/>
              <a:t> </a:t>
            </a:r>
            <a:r>
              <a:rPr lang="en-US" sz="1400" i="1" dirty="0">
                <a:hlinkClick r:id="rId2"/>
              </a:rPr>
              <a:t>last</a:t>
            </a:r>
            <a:r>
              <a:rPr lang="en-US" sz="1400" dirty="0"/>
              <a:t> </a:t>
            </a:r>
            <a:r>
              <a:rPr lang="en-US" sz="1400" b="1" dirty="0">
                <a:hlinkClick r:id="rId2"/>
              </a:rPr>
              <a:t>next</a:t>
            </a:r>
            <a:r>
              <a:rPr lang="en-US" sz="1400" dirty="0"/>
              <a:t> </a:t>
            </a:r>
            <a:r>
              <a:rPr lang="en-US" sz="1400" i="1" dirty="0" err="1">
                <a:hlinkClick r:id="rId2"/>
              </a:rPr>
              <a:t>prev</a:t>
            </a:r>
            <a:r>
              <a:rPr lang="en-US" sz="1400" dirty="0"/>
              <a:t> </a:t>
            </a:r>
            <a:r>
              <a:rPr lang="en-US" sz="1400" b="1" dirty="0">
                <a:hlinkClick r:id="rId2"/>
              </a:rPr>
              <a:t>previous</a:t>
            </a:r>
            <a:r>
              <a:rPr lang="en-US" sz="1400" dirty="0"/>
              <a:t> </a:t>
            </a:r>
            <a:r>
              <a:rPr lang="en-US" sz="1400" i="1" dirty="0">
                <a:hlinkClick r:id="rId2"/>
              </a:rPr>
              <a:t>back</a:t>
            </a:r>
            <a:r>
              <a:rPr lang="en-US" sz="1400" dirty="0"/>
              <a:t> </a:t>
            </a:r>
            <a:r>
              <a:rPr lang="en-US" sz="1400" b="1" dirty="0" err="1">
                <a:hlinkClick r:id="rId2"/>
              </a:rPr>
              <a:t>noaction</a:t>
            </a:r>
            <a:r>
              <a:rPr lang="en-US" sz="1400" dirty="0"/>
              <a:t> </a:t>
            </a:r>
            <a:r>
              <a:rPr lang="en-US" sz="1400" i="1" dirty="0">
                <a:hlinkClick r:id="rId3" action="ppaction://hlinkfile"/>
              </a:rPr>
              <a:t>1</a:t>
            </a:r>
            <a:r>
              <a:rPr lang="en-US" sz="1400" dirty="0"/>
              <a:t> </a:t>
            </a:r>
            <a:r>
              <a:rPr lang="en-US" sz="1400" b="1" dirty="0">
                <a:hlinkClick r:id="rId3" action="ppaction://hlinkfile"/>
              </a:rPr>
              <a:t>2</a:t>
            </a:r>
            <a:r>
              <a:rPr lang="en-US" sz="1400" dirty="0"/>
              <a:t> </a:t>
            </a:r>
            <a:r>
              <a:rPr lang="en-US" sz="1400" i="1" dirty="0">
                <a:hlinkClick r:id="rId3" action="ppaction://hlinkfile"/>
              </a:rPr>
              <a:t>4</a:t>
            </a:r>
            <a:r>
              <a:rPr lang="en-US" sz="1400" dirty="0"/>
              <a:t> </a:t>
            </a:r>
            <a:r>
              <a:rPr lang="en-US" sz="1400" b="1" dirty="0">
                <a:hlinkClick r:id="" action="ppaction://hlinkshowjump?jump=firstslide"/>
              </a:rPr>
              <a:t>https://t.co/</a:t>
            </a:r>
            <a:r>
              <a:rPr lang="en-US" sz="1400" dirty="0"/>
              <a:t> </a:t>
            </a:r>
            <a:r>
              <a:rPr lang="en-US" sz="1400" i="1" dirty="0">
                <a:hlinkClick r:id="" action="ppaction://hlinkshowjump?jump=firstslide"/>
              </a:rPr>
              <a:t>file.pptx</a:t>
            </a:r>
            <a:r>
              <a:rPr lang="en-US" sz="1400" dirty="0"/>
              <a:t> </a:t>
            </a:r>
            <a:r>
              <a:rPr lang="en-US" sz="1400" b="1" dirty="0">
                <a:hlinkClick r:id="" action="ppaction://hlinkshowjump?jump=firstslide"/>
              </a:rPr>
              <a:t>file.xlsx</a:t>
            </a:r>
            <a:endParaRPr lang="en-US" sz="1400" b="1" dirty="0"/>
          </a:p>
        </p:txBody>
      </p:sp>
      <p:sp>
        <p:nvSpPr>
          <p:cNvPr id="56" name="TextBox Has Text">
            <a:extLst>
              <a:ext uri="{FF2B5EF4-FFF2-40B4-BE49-F238E27FC236}">
                <a16:creationId xmlns:a16="http://schemas.microsoft.com/office/drawing/2014/main" id="{2FC5C94D-3858-457D-BC66-17D301C748D0}"/>
              </a:ext>
            </a:extLst>
          </p:cNvPr>
          <p:cNvSpPr txBox="1"/>
          <p:nvPr/>
        </p:nvSpPr>
        <p:spPr>
          <a:xfrm>
            <a:off x="243839" y="5089731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linked shapes will be </a:t>
            </a:r>
            <a:r>
              <a:rPr lang="en-US" sz="1400" b="1" dirty="0"/>
              <a:t>re-linked</a:t>
            </a:r>
            <a:r>
              <a:rPr lang="en-US" sz="1400" dirty="0"/>
              <a:t> via </a:t>
            </a:r>
            <a:r>
              <a:rPr lang="en-US" sz="1400" b="1" dirty="0"/>
              <a:t>link</a:t>
            </a:r>
            <a:r>
              <a:rPr lang="en-US" sz="1400" dirty="0"/>
              <a:t>: &lt;text&gt;. (Text below won’t match the link – intentionally)</a:t>
            </a:r>
          </a:p>
        </p:txBody>
      </p:sp>
      <p:sp>
        <p:nvSpPr>
          <p:cNvPr id="77" name="Tooltip firs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AAD6893-B4E8-40FA-8B79-6A97E2BF48CB}"/>
              </a:ext>
            </a:extLst>
          </p:cNvPr>
          <p:cNvSpPr/>
          <p:nvPr/>
        </p:nvSpPr>
        <p:spPr>
          <a:xfrm>
            <a:off x="243839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first</a:t>
            </a:r>
          </a:p>
        </p:txBody>
      </p:sp>
      <p:sp>
        <p:nvSpPr>
          <p:cNvPr id="78" name="Tooltip last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9DE7279A-8306-4191-95CC-DE822EA18F8E}"/>
              </a:ext>
            </a:extLst>
          </p:cNvPr>
          <p:cNvSpPr/>
          <p:nvPr/>
        </p:nvSpPr>
        <p:spPr>
          <a:xfrm>
            <a:off x="1157774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last</a:t>
            </a:r>
          </a:p>
        </p:txBody>
      </p:sp>
      <p:sp>
        <p:nvSpPr>
          <p:cNvPr id="79" name="Tooltip 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E6A2C04-2A94-4C47-A80C-603C975AFAA6}"/>
              </a:ext>
            </a:extLst>
          </p:cNvPr>
          <p:cNvSpPr/>
          <p:nvPr/>
        </p:nvSpPr>
        <p:spPr>
          <a:xfrm>
            <a:off x="2071708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next</a:t>
            </a:r>
          </a:p>
        </p:txBody>
      </p:sp>
      <p:sp>
        <p:nvSpPr>
          <p:cNvPr id="80" name="Tooltip prev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9CAD6F9-3CC2-488F-82A2-06DE85F546DD}"/>
              </a:ext>
            </a:extLst>
          </p:cNvPr>
          <p:cNvSpPr/>
          <p:nvPr/>
        </p:nvSpPr>
        <p:spPr>
          <a:xfrm>
            <a:off x="2985643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prev</a:t>
            </a:r>
            <a:endParaRPr lang="en-US" sz="900" dirty="0"/>
          </a:p>
        </p:txBody>
      </p:sp>
      <p:sp>
        <p:nvSpPr>
          <p:cNvPr id="81" name="Tooltip 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25E44C1-ADB9-4E5E-897D-AE355777BF19}"/>
              </a:ext>
            </a:extLst>
          </p:cNvPr>
          <p:cNvSpPr/>
          <p:nvPr/>
        </p:nvSpPr>
        <p:spPr>
          <a:xfrm>
            <a:off x="3899578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previous</a:t>
            </a:r>
          </a:p>
        </p:txBody>
      </p:sp>
      <p:sp>
        <p:nvSpPr>
          <p:cNvPr id="82" name="Tooltip back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A13A8E8C-F068-47E5-8587-1D3C9FDAD379}"/>
              </a:ext>
            </a:extLst>
          </p:cNvPr>
          <p:cNvSpPr/>
          <p:nvPr/>
        </p:nvSpPr>
        <p:spPr>
          <a:xfrm>
            <a:off x="4813512" y="3215112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back</a:t>
            </a:r>
          </a:p>
        </p:txBody>
      </p:sp>
      <p:sp>
        <p:nvSpPr>
          <p:cNvPr id="83" name="Tooltip noaction">
            <a:extLst>
              <a:ext uri="{FF2B5EF4-FFF2-40B4-BE49-F238E27FC236}">
                <a16:creationId xmlns:a16="http://schemas.microsoft.com/office/drawing/2014/main" id="{A4A6A36B-0D33-4F77-9B8A-2A7A9BFBA832}"/>
              </a:ext>
            </a:extLst>
          </p:cNvPr>
          <p:cNvSpPr/>
          <p:nvPr/>
        </p:nvSpPr>
        <p:spPr>
          <a:xfrm>
            <a:off x="5727448" y="3215113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noaction</a:t>
            </a:r>
            <a:endParaRPr lang="en-US" sz="900" dirty="0"/>
          </a:p>
        </p:txBody>
      </p:sp>
      <p:sp>
        <p:nvSpPr>
          <p:cNvPr id="84" name="Tooltip 1">
            <a:hlinkClick r:id="rId4" action="ppaction://hlinksldjump"/>
            <a:extLst>
              <a:ext uri="{FF2B5EF4-FFF2-40B4-BE49-F238E27FC236}">
                <a16:creationId xmlns:a16="http://schemas.microsoft.com/office/drawing/2014/main" id="{8137E229-54DB-4EB8-A221-73F9562B91CE}"/>
              </a:ext>
            </a:extLst>
          </p:cNvPr>
          <p:cNvSpPr/>
          <p:nvPr/>
        </p:nvSpPr>
        <p:spPr>
          <a:xfrm>
            <a:off x="6641384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85" name="Tooltip 2">
            <a:hlinkClick r:id="rId5" action="ppaction://hlinksldjump"/>
            <a:extLst>
              <a:ext uri="{FF2B5EF4-FFF2-40B4-BE49-F238E27FC236}">
                <a16:creationId xmlns:a16="http://schemas.microsoft.com/office/drawing/2014/main" id="{F5203C8D-5DBD-48CF-A1FC-C13A757AB8A0}"/>
              </a:ext>
            </a:extLst>
          </p:cNvPr>
          <p:cNvSpPr/>
          <p:nvPr/>
        </p:nvSpPr>
        <p:spPr>
          <a:xfrm>
            <a:off x="7555316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86" name="Tooltip 4">
            <a:hlinkClick r:id="rId6" action="ppaction://hlinksldjump"/>
            <a:extLst>
              <a:ext uri="{FF2B5EF4-FFF2-40B4-BE49-F238E27FC236}">
                <a16:creationId xmlns:a16="http://schemas.microsoft.com/office/drawing/2014/main" id="{C0BE9292-F3CF-490A-8AE6-F86C4062009F}"/>
              </a:ext>
            </a:extLst>
          </p:cNvPr>
          <p:cNvSpPr/>
          <p:nvPr/>
        </p:nvSpPr>
        <p:spPr>
          <a:xfrm>
            <a:off x="8469248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87" name="Tooltip https://t.co/">
            <a:hlinkClick r:id="rId7"/>
            <a:extLst>
              <a:ext uri="{FF2B5EF4-FFF2-40B4-BE49-F238E27FC236}">
                <a16:creationId xmlns:a16="http://schemas.microsoft.com/office/drawing/2014/main" id="{F28E0698-6165-4610-8F0A-1351917E59BF}"/>
              </a:ext>
            </a:extLst>
          </p:cNvPr>
          <p:cNvSpPr/>
          <p:nvPr/>
        </p:nvSpPr>
        <p:spPr>
          <a:xfrm>
            <a:off x="9383180" y="3205969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https://t.co/</a:t>
            </a:r>
          </a:p>
        </p:txBody>
      </p:sp>
      <p:sp>
        <p:nvSpPr>
          <p:cNvPr id="88" name="Tooltip file.pptx">
            <a:hlinkClick r:id="rId8" action="ppaction://hlinkpres?slideindex=1&amp;slidetitle="/>
            <a:extLst>
              <a:ext uri="{FF2B5EF4-FFF2-40B4-BE49-F238E27FC236}">
                <a16:creationId xmlns:a16="http://schemas.microsoft.com/office/drawing/2014/main" id="{64739CD6-432E-46DD-B596-D66278008C00}"/>
              </a:ext>
            </a:extLst>
          </p:cNvPr>
          <p:cNvSpPr/>
          <p:nvPr/>
        </p:nvSpPr>
        <p:spPr>
          <a:xfrm>
            <a:off x="10297112" y="3215113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file.pptx</a:t>
            </a:r>
          </a:p>
        </p:txBody>
      </p:sp>
      <p:sp>
        <p:nvSpPr>
          <p:cNvPr id="89" name="Tooltip file.xlsx">
            <a:hlinkClick r:id="rId3" action="ppaction://hlinkfile"/>
            <a:extLst>
              <a:ext uri="{FF2B5EF4-FFF2-40B4-BE49-F238E27FC236}">
                <a16:creationId xmlns:a16="http://schemas.microsoft.com/office/drawing/2014/main" id="{9B9DD7BC-8A61-4DC8-9E82-E5D52AF7DFD2}"/>
              </a:ext>
            </a:extLst>
          </p:cNvPr>
          <p:cNvSpPr/>
          <p:nvPr/>
        </p:nvSpPr>
        <p:spPr>
          <a:xfrm>
            <a:off x="11211044" y="3215113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file.xlsx</a:t>
            </a:r>
          </a:p>
        </p:txBody>
      </p:sp>
      <p:sp>
        <p:nvSpPr>
          <p:cNvPr id="90" name="TextBox Tooltip">
            <a:extLst>
              <a:ext uri="{FF2B5EF4-FFF2-40B4-BE49-F238E27FC236}">
                <a16:creationId xmlns:a16="http://schemas.microsoft.com/office/drawing/2014/main" id="{B202EA98-429E-45E9-A636-CF160F964DBD}"/>
              </a:ext>
            </a:extLst>
          </p:cNvPr>
          <p:cNvSpPr txBox="1"/>
          <p:nvPr/>
        </p:nvSpPr>
        <p:spPr>
          <a:xfrm>
            <a:off x="243839" y="2889619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linked shapes will have tooltips via </a:t>
            </a:r>
            <a:r>
              <a:rPr lang="en-US" sz="1400" b="1" dirty="0"/>
              <a:t>tooltip</a:t>
            </a:r>
            <a:r>
              <a:rPr lang="en-US" sz="1400" dirty="0"/>
              <a:t>: &lt;text&gt;</a:t>
            </a:r>
          </a:p>
        </p:txBody>
      </p:sp>
      <p:sp>
        <p:nvSpPr>
          <p:cNvPr id="91" name="TextBox Tooltip Text">
            <a:extLst>
              <a:ext uri="{FF2B5EF4-FFF2-40B4-BE49-F238E27FC236}">
                <a16:creationId xmlns:a16="http://schemas.microsoft.com/office/drawing/2014/main" id="{D5DD6A51-26B1-4E9B-9879-650F2C8457B6}"/>
              </a:ext>
            </a:extLst>
          </p:cNvPr>
          <p:cNvSpPr txBox="1"/>
          <p:nvPr/>
        </p:nvSpPr>
        <p:spPr>
          <a:xfrm>
            <a:off x="243839" y="5769240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linked shapes will have tooltips via </a:t>
            </a:r>
            <a:r>
              <a:rPr lang="en-US" sz="1400" b="1" dirty="0"/>
              <a:t>tooltip</a:t>
            </a:r>
            <a:r>
              <a:rPr lang="en-US" sz="1400" dirty="0"/>
              <a:t>: &lt;text&gt;</a:t>
            </a:r>
          </a:p>
        </p:txBody>
      </p:sp>
      <p:sp>
        <p:nvSpPr>
          <p:cNvPr id="92" name="Tooltip Text">
            <a:extLst>
              <a:ext uri="{FF2B5EF4-FFF2-40B4-BE49-F238E27FC236}">
                <a16:creationId xmlns:a16="http://schemas.microsoft.com/office/drawing/2014/main" id="{AC8A97AC-FE1B-4B46-A341-9BF3981B01E3}"/>
              </a:ext>
            </a:extLst>
          </p:cNvPr>
          <p:cNvSpPr txBox="1"/>
          <p:nvPr/>
        </p:nvSpPr>
        <p:spPr>
          <a:xfrm>
            <a:off x="243839" y="6077017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linkClick r:id="" action="ppaction://hlinkshowjump?jump=firstslide"/>
              </a:rPr>
              <a:t>first</a:t>
            </a:r>
            <a:r>
              <a:rPr lang="en-US" sz="1400" dirty="0"/>
              <a:t> </a:t>
            </a:r>
            <a:r>
              <a:rPr lang="en-US" sz="1400" i="1" dirty="0">
                <a:hlinkClick r:id="" action="ppaction://hlinkshowjump?jump=lastslide"/>
              </a:rPr>
              <a:t>last</a:t>
            </a:r>
            <a:r>
              <a:rPr lang="en-US" sz="1400" dirty="0"/>
              <a:t> </a:t>
            </a:r>
            <a:r>
              <a:rPr lang="en-US" sz="1400" b="1" dirty="0">
                <a:hlinkClick r:id="" action="ppaction://hlinkshowjump?jump=nextslide"/>
              </a:rPr>
              <a:t>next</a:t>
            </a:r>
            <a:r>
              <a:rPr lang="en-US" sz="1400" dirty="0"/>
              <a:t> </a:t>
            </a:r>
            <a:r>
              <a:rPr lang="en-US" sz="1400" i="1" dirty="0" err="1">
                <a:hlinkClick r:id="" action="ppaction://hlinkshowjump?jump=previousslide"/>
              </a:rPr>
              <a:t>prev</a:t>
            </a:r>
            <a:r>
              <a:rPr lang="en-US" sz="1400" dirty="0"/>
              <a:t> </a:t>
            </a:r>
            <a:r>
              <a:rPr lang="en-US" sz="1400" b="1" dirty="0">
                <a:hlinkClick r:id="" action="ppaction://hlinkshowjump?jump=previousslide"/>
              </a:rPr>
              <a:t>previous</a:t>
            </a:r>
            <a:r>
              <a:rPr lang="en-US" sz="1400" dirty="0"/>
              <a:t> </a:t>
            </a:r>
            <a:r>
              <a:rPr lang="en-US" sz="1400" i="1" dirty="0">
                <a:hlinkClick r:id="" action="ppaction://hlinkshowjump?jump=lastslideviewed"/>
              </a:rPr>
              <a:t>back</a:t>
            </a:r>
            <a:r>
              <a:rPr lang="en-US" sz="1400" dirty="0"/>
              <a:t> </a:t>
            </a:r>
            <a:r>
              <a:rPr lang="en-US" sz="1400" b="1" dirty="0" err="1"/>
              <a:t>noaction</a:t>
            </a:r>
            <a:r>
              <a:rPr lang="en-US" sz="1400" dirty="0"/>
              <a:t> </a:t>
            </a:r>
            <a:r>
              <a:rPr lang="en-US" sz="1400" i="1" dirty="0">
                <a:hlinkClick r:id="rId4" action="ppaction://hlinksldjump"/>
              </a:rPr>
              <a:t>1</a:t>
            </a:r>
            <a:r>
              <a:rPr lang="en-US" sz="1400" dirty="0"/>
              <a:t> </a:t>
            </a:r>
            <a:r>
              <a:rPr lang="en-US" sz="1400" b="1" dirty="0">
                <a:hlinkClick r:id="rId5" action="ppaction://hlinksldjump"/>
              </a:rPr>
              <a:t>2</a:t>
            </a:r>
            <a:r>
              <a:rPr lang="en-US" sz="1400" dirty="0"/>
              <a:t> </a:t>
            </a:r>
            <a:r>
              <a:rPr lang="en-US" sz="1400" i="1" dirty="0">
                <a:hlinkClick r:id="rId6" action="ppaction://hlinksldjump"/>
              </a:rPr>
              <a:t>4</a:t>
            </a:r>
            <a:r>
              <a:rPr lang="en-US" sz="1400" dirty="0"/>
              <a:t> </a:t>
            </a:r>
            <a:r>
              <a:rPr lang="en-US" sz="1400" b="1" dirty="0">
                <a:hlinkClick r:id="rId7"/>
              </a:rPr>
              <a:t>https://t.co/</a:t>
            </a:r>
            <a:r>
              <a:rPr lang="en-US" sz="1400" dirty="0"/>
              <a:t> </a:t>
            </a:r>
            <a:r>
              <a:rPr lang="en-US" sz="1400" i="1" dirty="0">
                <a:hlinkClick r:id="rId8" action="ppaction://hlinkpres?slideindex=1&amp;slidetitle="/>
              </a:rPr>
              <a:t>file.pptx</a:t>
            </a:r>
            <a:r>
              <a:rPr lang="en-US" sz="1400" dirty="0"/>
              <a:t> </a:t>
            </a:r>
            <a:r>
              <a:rPr lang="en-US" sz="1400" b="1" dirty="0">
                <a:hlinkClick r:id="rId3" action="ppaction://hlinkfile"/>
              </a:rPr>
              <a:t>file.xlsx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7462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97E5-31BB-4CC0-A86D-EF2127CC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slide after re-numbering all slides in test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2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1DBB-FC55-4054-A2B0-A2506C4C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test_replicate</a:t>
            </a:r>
            <a:endParaRPr lang="en-US" dirty="0"/>
          </a:p>
        </p:txBody>
      </p:sp>
      <p:grpSp>
        <p:nvGrpSpPr>
          <p:cNvPr id="21" name="Group 1">
            <a:extLst>
              <a:ext uri="{FF2B5EF4-FFF2-40B4-BE49-F238E27FC236}">
                <a16:creationId xmlns:a16="http://schemas.microsoft.com/office/drawing/2014/main" id="{46DD0DD7-5715-4804-AAE5-02391C66D455}"/>
              </a:ext>
            </a:extLst>
          </p:cNvPr>
          <p:cNvGrpSpPr/>
          <p:nvPr/>
        </p:nvGrpSpPr>
        <p:grpSpPr>
          <a:xfrm>
            <a:off x="4212569" y="1323840"/>
            <a:ext cx="1768627" cy="1971574"/>
            <a:chOff x="9779287" y="5306623"/>
            <a:chExt cx="548272" cy="645146"/>
          </a:xfrm>
        </p:grpSpPr>
        <p:pic>
          <p:nvPicPr>
            <p:cNvPr id="22" name="Picture">
              <a:extLst>
                <a:ext uri="{FF2B5EF4-FFF2-40B4-BE49-F238E27FC236}">
                  <a16:creationId xmlns:a16="http://schemas.microsoft.com/office/drawing/2014/main" id="{CD0687D5-B690-4864-8B7E-96FEEA5BC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4657" y="5306623"/>
              <a:ext cx="497531" cy="497529"/>
            </a:xfrm>
            <a:prstGeom prst="rect">
              <a:avLst/>
            </a:prstGeom>
          </p:spPr>
        </p:pic>
        <p:sp>
          <p:nvSpPr>
            <p:cNvPr id="23" name="Caption">
              <a:extLst>
                <a:ext uri="{FF2B5EF4-FFF2-40B4-BE49-F238E27FC236}">
                  <a16:creationId xmlns:a16="http://schemas.microsoft.com/office/drawing/2014/main" id="{87770691-0428-44AC-8347-DF6208D857FB}"/>
                </a:ext>
              </a:extLst>
            </p:cNvPr>
            <p:cNvSpPr txBox="1"/>
            <p:nvPr/>
          </p:nvSpPr>
          <p:spPr>
            <a:xfrm>
              <a:off x="9779287" y="5830915"/>
              <a:ext cx="548272" cy="120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Grouped image</a:t>
              </a:r>
            </a:p>
          </p:txBody>
        </p:sp>
      </p:grpSp>
      <p:graphicFrame>
        <p:nvGraphicFramePr>
          <p:cNvPr id="24" name="Table 1">
            <a:extLst>
              <a:ext uri="{FF2B5EF4-FFF2-40B4-BE49-F238E27FC236}">
                <a16:creationId xmlns:a16="http://schemas.microsoft.com/office/drawing/2014/main" id="{1D334081-FBF4-44C5-82CE-366554751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89984"/>
              </p:ext>
            </p:extLst>
          </p:nvPr>
        </p:nvGraphicFramePr>
        <p:xfrm>
          <a:off x="6437291" y="1077616"/>
          <a:ext cx="16049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73">
                  <a:extLst>
                    <a:ext uri="{9D8B030D-6E8A-4147-A177-3AD203B41FA5}">
                      <a16:colId xmlns:a16="http://schemas.microsoft.com/office/drawing/2014/main" val="3039132635"/>
                    </a:ext>
                  </a:extLst>
                </a:gridCol>
                <a:gridCol w="802473">
                  <a:extLst>
                    <a:ext uri="{9D8B030D-6E8A-4147-A177-3AD203B41FA5}">
                      <a16:colId xmlns:a16="http://schemas.microsoft.com/office/drawing/2014/main" val="200670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59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454"/>
                  </a:ext>
                </a:extLst>
              </a:tr>
            </a:tbl>
          </a:graphicData>
        </a:graphic>
      </p:graphicFrame>
      <p:sp>
        <p:nvSpPr>
          <p:cNvPr id="25" name="TextBox 1">
            <a:extLst>
              <a:ext uri="{FF2B5EF4-FFF2-40B4-BE49-F238E27FC236}">
                <a16:creationId xmlns:a16="http://schemas.microsoft.com/office/drawing/2014/main" id="{D520ECC1-C6A4-48C6-BB89-4BB9B846D71A}"/>
              </a:ext>
            </a:extLst>
          </p:cNvPr>
          <p:cNvSpPr txBox="1"/>
          <p:nvPr/>
        </p:nvSpPr>
        <p:spPr>
          <a:xfrm>
            <a:off x="4727596" y="3465927"/>
            <a:ext cx="147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 </a:t>
            </a:r>
            <a:r>
              <a:rPr lang="en-US" dirty="0">
                <a:hlinkClick r:id="" action="ppaction://hlinkshowjump?jump=firstslide"/>
              </a:rPr>
              <a:t>box</a:t>
            </a:r>
            <a:endParaRPr lang="en-US" dirty="0"/>
          </a:p>
        </p:txBody>
      </p:sp>
      <p:pic>
        <p:nvPicPr>
          <p:cNvPr id="27" name="Audio 1">
            <a:hlinkClick r:id="" action="ppaction://media"/>
            <a:extLst>
              <a:ext uri="{FF2B5EF4-FFF2-40B4-BE49-F238E27FC236}">
                <a16:creationId xmlns:a16="http://schemas.microsoft.com/office/drawing/2014/main" id="{52EDED94-A7EF-47CC-9CB6-8B4B210CE3B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565388" y="3124200"/>
            <a:ext cx="609600" cy="609600"/>
          </a:xfrm>
          <a:prstGeom prst="rect">
            <a:avLst/>
          </a:prstGeom>
        </p:spPr>
      </p:pic>
      <p:sp>
        <p:nvSpPr>
          <p:cNvPr id="28" name="Freeform 1">
            <a:hlinkClick r:id="rId6"/>
            <a:extLst>
              <a:ext uri="{FF2B5EF4-FFF2-40B4-BE49-F238E27FC236}">
                <a16:creationId xmlns:a16="http://schemas.microsoft.com/office/drawing/2014/main" id="{8728794E-5132-4A07-AD4D-EAE5029C1C15}"/>
              </a:ext>
            </a:extLst>
          </p:cNvPr>
          <p:cNvSpPr/>
          <p:nvPr/>
        </p:nvSpPr>
        <p:spPr>
          <a:xfrm>
            <a:off x="10395880" y="3110748"/>
            <a:ext cx="1552281" cy="814319"/>
          </a:xfrm>
          <a:custGeom>
            <a:avLst/>
            <a:gdLst>
              <a:gd name="connsiteX0" fmla="*/ 329184 w 1499616"/>
              <a:gd name="connsiteY0" fmla="*/ 0 h 484632"/>
              <a:gd name="connsiteX1" fmla="*/ 978408 w 1499616"/>
              <a:gd name="connsiteY1" fmla="*/ 0 h 484632"/>
              <a:gd name="connsiteX2" fmla="*/ 1499616 w 1499616"/>
              <a:gd name="connsiteY2" fmla="*/ 356616 h 484632"/>
              <a:gd name="connsiteX3" fmla="*/ 0 w 1499616"/>
              <a:gd name="connsiteY3" fmla="*/ 484632 h 484632"/>
              <a:gd name="connsiteX4" fmla="*/ 329184 w 1499616"/>
              <a:gd name="connsiteY4" fmla="*/ 0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9616" h="484632">
                <a:moveTo>
                  <a:pt x="329184" y="0"/>
                </a:moveTo>
                <a:lnTo>
                  <a:pt x="978408" y="0"/>
                </a:lnTo>
                <a:lnTo>
                  <a:pt x="1499616" y="356616"/>
                </a:lnTo>
                <a:lnTo>
                  <a:pt x="0" y="484632"/>
                </a:lnTo>
                <a:lnTo>
                  <a:pt x="329184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Linked Freeform</a:t>
            </a:r>
            <a:endParaRPr lang="en-US" dirty="0"/>
          </a:p>
        </p:txBody>
      </p:sp>
      <p:sp>
        <p:nvSpPr>
          <p:cNvPr id="30" name="Word Art 1">
            <a:extLst>
              <a:ext uri="{FF2B5EF4-FFF2-40B4-BE49-F238E27FC236}">
                <a16:creationId xmlns:a16="http://schemas.microsoft.com/office/drawing/2014/main" id="{551B3B28-E86E-4EAE-B947-DDF7B1002FB8}"/>
              </a:ext>
            </a:extLst>
          </p:cNvPr>
          <p:cNvSpPr/>
          <p:nvPr/>
        </p:nvSpPr>
        <p:spPr>
          <a:xfrm>
            <a:off x="6557501" y="3684095"/>
            <a:ext cx="214530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Equation 1">
                <a:extLst>
                  <a:ext uri="{FF2B5EF4-FFF2-40B4-BE49-F238E27FC236}">
                    <a16:creationId xmlns:a16="http://schemas.microsoft.com/office/drawing/2014/main" id="{A6903667-ECA2-4B5D-8DCE-51B8A367258B}"/>
                  </a:ext>
                </a:extLst>
              </p:cNvPr>
              <p:cNvSpPr/>
              <p:nvPr/>
            </p:nvSpPr>
            <p:spPr>
              <a:xfrm>
                <a:off x="3984802" y="3465927"/>
                <a:ext cx="1065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Equation 1">
                <a:extLst>
                  <a:ext uri="{FF2B5EF4-FFF2-40B4-BE49-F238E27FC236}">
                    <a16:creationId xmlns:a16="http://schemas.microsoft.com/office/drawing/2014/main" id="{A6903667-ECA2-4B5D-8DCE-51B8A3672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802" y="3465927"/>
                <a:ext cx="106548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Note">
            <a:extLst>
              <a:ext uri="{FF2B5EF4-FFF2-40B4-BE49-F238E27FC236}">
                <a16:creationId xmlns:a16="http://schemas.microsoft.com/office/drawing/2014/main" id="{2B320B6B-FDA1-45ED-B983-CC4668A2F318}"/>
              </a:ext>
            </a:extLst>
          </p:cNvPr>
          <p:cNvSpPr/>
          <p:nvPr/>
        </p:nvSpPr>
        <p:spPr>
          <a:xfrm>
            <a:off x="243839" y="1012226"/>
            <a:ext cx="3450672" cy="26758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Cannot copy chart yet</a:t>
            </a:r>
          </a:p>
        </p:txBody>
      </p:sp>
      <p:sp>
        <p:nvSpPr>
          <p:cNvPr id="19" name="Note">
            <a:extLst>
              <a:ext uri="{FF2B5EF4-FFF2-40B4-BE49-F238E27FC236}">
                <a16:creationId xmlns:a16="http://schemas.microsoft.com/office/drawing/2014/main" id="{8D5CDD97-DD24-4D10-A2B1-EB43878A9D68}"/>
              </a:ext>
            </a:extLst>
          </p:cNvPr>
          <p:cNvSpPr/>
          <p:nvPr/>
        </p:nvSpPr>
        <p:spPr>
          <a:xfrm>
            <a:off x="6421037" y="2767578"/>
            <a:ext cx="2604091" cy="75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Cannot copy smart art yet</a:t>
            </a:r>
          </a:p>
        </p:txBody>
      </p:sp>
      <p:sp>
        <p:nvSpPr>
          <p:cNvPr id="26" name="Note">
            <a:extLst>
              <a:ext uri="{FF2B5EF4-FFF2-40B4-BE49-F238E27FC236}">
                <a16:creationId xmlns:a16="http://schemas.microsoft.com/office/drawing/2014/main" id="{0F1D8C54-357B-40CD-8D86-BE3AEA0A9EBC}"/>
              </a:ext>
            </a:extLst>
          </p:cNvPr>
          <p:cNvSpPr/>
          <p:nvPr/>
        </p:nvSpPr>
        <p:spPr>
          <a:xfrm>
            <a:off x="8900161" y="984912"/>
            <a:ext cx="3048000" cy="171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Cannot copy zoom yet</a:t>
            </a:r>
          </a:p>
        </p:txBody>
      </p:sp>
    </p:spTree>
    <p:extLst>
      <p:ext uri="{BB962C8B-B14F-4D97-AF65-F5344CB8AC3E}">
        <p14:creationId xmlns:p14="http://schemas.microsoft.com/office/powerpoint/2010/main" val="281990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5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1DBB-FC55-4054-A2B0-A2506C4C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test_replicate</a:t>
            </a:r>
            <a:r>
              <a:rPr lang="en-IN" dirty="0"/>
              <a:t> 2: sand dance</a:t>
            </a:r>
            <a:endParaRPr lang="en-US" dirty="0"/>
          </a:p>
        </p:txBody>
      </p:sp>
      <p:sp>
        <p:nvSpPr>
          <p:cNvPr id="5" name="TL">
            <a:extLst>
              <a:ext uri="{FF2B5EF4-FFF2-40B4-BE49-F238E27FC236}">
                <a16:creationId xmlns:a16="http://schemas.microsoft.com/office/drawing/2014/main" id="{71348C12-F696-407E-886C-79E1CF8F1D5E}"/>
              </a:ext>
            </a:extLst>
          </p:cNvPr>
          <p:cNvSpPr/>
          <p:nvPr/>
        </p:nvSpPr>
        <p:spPr>
          <a:xfrm>
            <a:off x="373380" y="1154430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C">
            <a:extLst>
              <a:ext uri="{FF2B5EF4-FFF2-40B4-BE49-F238E27FC236}">
                <a16:creationId xmlns:a16="http://schemas.microsoft.com/office/drawing/2014/main" id="{2F7D2D7C-25EC-4C8F-B2F2-7F0D78995EE1}"/>
              </a:ext>
            </a:extLst>
          </p:cNvPr>
          <p:cNvSpPr/>
          <p:nvPr/>
        </p:nvSpPr>
        <p:spPr>
          <a:xfrm>
            <a:off x="911352" y="1154430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">
            <a:extLst>
              <a:ext uri="{FF2B5EF4-FFF2-40B4-BE49-F238E27FC236}">
                <a16:creationId xmlns:a16="http://schemas.microsoft.com/office/drawing/2014/main" id="{947973EF-B3BD-4757-8DCF-7D6007CA6592}"/>
              </a:ext>
            </a:extLst>
          </p:cNvPr>
          <p:cNvSpPr/>
          <p:nvPr/>
        </p:nvSpPr>
        <p:spPr>
          <a:xfrm>
            <a:off x="1449324" y="1154430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L">
            <a:extLst>
              <a:ext uri="{FF2B5EF4-FFF2-40B4-BE49-F238E27FC236}">
                <a16:creationId xmlns:a16="http://schemas.microsoft.com/office/drawing/2014/main" id="{92A1323A-EF60-4E54-A35D-15A81295494C}"/>
              </a:ext>
            </a:extLst>
          </p:cNvPr>
          <p:cNvSpPr/>
          <p:nvPr/>
        </p:nvSpPr>
        <p:spPr>
          <a:xfrm>
            <a:off x="373380" y="1692402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C">
            <a:extLst>
              <a:ext uri="{FF2B5EF4-FFF2-40B4-BE49-F238E27FC236}">
                <a16:creationId xmlns:a16="http://schemas.microsoft.com/office/drawing/2014/main" id="{5DEE9C35-6BAE-4DEF-8A22-5830755C49C7}"/>
              </a:ext>
            </a:extLst>
          </p:cNvPr>
          <p:cNvSpPr/>
          <p:nvPr/>
        </p:nvSpPr>
        <p:spPr>
          <a:xfrm>
            <a:off x="911352" y="1692402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">
            <a:extLst>
              <a:ext uri="{FF2B5EF4-FFF2-40B4-BE49-F238E27FC236}">
                <a16:creationId xmlns:a16="http://schemas.microsoft.com/office/drawing/2014/main" id="{80CDB135-A62E-42AD-8CEF-531E92E4E2E6}"/>
              </a:ext>
            </a:extLst>
          </p:cNvPr>
          <p:cNvSpPr/>
          <p:nvPr/>
        </p:nvSpPr>
        <p:spPr>
          <a:xfrm>
            <a:off x="1449324" y="1692402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BL">
            <a:extLst>
              <a:ext uri="{FF2B5EF4-FFF2-40B4-BE49-F238E27FC236}">
                <a16:creationId xmlns:a16="http://schemas.microsoft.com/office/drawing/2014/main" id="{5FD210B1-7FE4-482D-963D-D9E0057ACA42}"/>
              </a:ext>
            </a:extLst>
          </p:cNvPr>
          <p:cNvSpPr/>
          <p:nvPr/>
        </p:nvSpPr>
        <p:spPr>
          <a:xfrm>
            <a:off x="373380" y="2230374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BC">
            <a:extLst>
              <a:ext uri="{FF2B5EF4-FFF2-40B4-BE49-F238E27FC236}">
                <a16:creationId xmlns:a16="http://schemas.microsoft.com/office/drawing/2014/main" id="{2077EC01-CA74-492B-AACC-1644F87171C5}"/>
              </a:ext>
            </a:extLst>
          </p:cNvPr>
          <p:cNvSpPr/>
          <p:nvPr/>
        </p:nvSpPr>
        <p:spPr>
          <a:xfrm>
            <a:off x="911352" y="2230374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R">
            <a:extLst>
              <a:ext uri="{FF2B5EF4-FFF2-40B4-BE49-F238E27FC236}">
                <a16:creationId xmlns:a16="http://schemas.microsoft.com/office/drawing/2014/main" id="{90639E43-5242-4CE7-9C8E-158381019991}"/>
              </a:ext>
            </a:extLst>
          </p:cNvPr>
          <p:cNvSpPr/>
          <p:nvPr/>
        </p:nvSpPr>
        <p:spPr>
          <a:xfrm>
            <a:off x="1449324" y="2230374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5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2CA8-3AB1-4ACB-893D-48BAC97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58627"/>
      </p:ext>
    </p:extLst>
  </p:cSld>
  <p:clrMapOvr>
    <a:masterClrMapping/>
  </p:clrMapOvr>
</p:sld>
</file>

<file path=ppt/theme/theme1.xml><?xml version="1.0" encoding="utf-8"?>
<a:theme xmlns:a="http://schemas.openxmlformats.org/drawingml/2006/main" name="Gramener 2017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032D8077-F0E9-4B18-8884-CAD620914ADB}" vid="{6290A279-D22D-4CD9-A01B-F2E839E4A74F}"/>
    </a:ext>
  </a:extLst>
</a:theme>
</file>

<file path=ppt/theme/theme2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1300</TotalTime>
  <Words>455</Words>
  <Application>Microsoft Office PowerPoint</Application>
  <PresentationFormat>Widescreen</PresentationFormat>
  <Paragraphs>101</Paragraphs>
  <Slides>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Century Gothic</vt:lpstr>
      <vt:lpstr>Consolas</vt:lpstr>
      <vt:lpstr>Segoe UI</vt:lpstr>
      <vt:lpstr>Gramener 2017</vt:lpstr>
      <vt:lpstr>Input2.pptx – test cases for pptgen2</vt:lpstr>
      <vt:lpstr>Delete this slide after renumbering test cases</vt:lpstr>
      <vt:lpstr>test_position test_img test_clone</vt:lpstr>
      <vt:lpstr>test_text</vt:lpstr>
      <vt:lpstr>test_link_hover_tooltip</vt:lpstr>
      <vt:lpstr>Delete slide after re-numbering all slides in test case</vt:lpstr>
      <vt:lpstr>test_replicate</vt:lpstr>
      <vt:lpstr>test_replicate 2: sand dance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Input.pptx</dc:title>
  <dc:subject/>
  <dc:creator>Anand S</dc:creator>
  <cp:keywords/>
  <dc:description/>
  <cp:lastModifiedBy>S Anand</cp:lastModifiedBy>
  <cp:revision>152</cp:revision>
  <dcterms:created xsi:type="dcterms:W3CDTF">2017-11-09T05:20:38Z</dcterms:created>
  <dcterms:modified xsi:type="dcterms:W3CDTF">2020-06-25T03:47:12Z</dcterms:modified>
  <cp:category/>
</cp:coreProperties>
</file>