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73" d="100"/>
          <a:sy n="73" d="100"/>
        </p:scale>
        <p:origin x="1278" y="78"/>
      </p:cViewPr>
      <p:guideLst>
        <p:guide orient="horz" pos="436"/>
        <p:guide pos="120"/>
        <p:guide orient="horz" pos="4152"/>
        <p:guide pos="5647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7-4BE8-B73A-F4F18AB540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7-4BE8-B73A-F4F18AB540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E7-4BE8-B73A-F4F18AB54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05-4F04-A052-18FF68ABD8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05-4F04-A052-18FF68ABD8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05-4F04-A052-18FF68ABD8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05-4F04-A052-18FF68ABD80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05-4F04-A052-18FF68ABD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90-44AE-82B7-8A5FC6F52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90-44AE-82B7-8A5FC6F528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90-44AE-82B7-8A5FC6F52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93263"/>
        <c:axId val="51090767"/>
      </c:barChart>
      <c:catAx>
        <c:axId val="5109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0767"/>
        <c:crosses val="autoZero"/>
        <c:auto val="1"/>
        <c:lblAlgn val="ctr"/>
        <c:lblOffset val="100"/>
        <c:noMultiLvlLbl val="0"/>
      </c:catAx>
      <c:valAx>
        <c:axId val="5109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23-48FD-AC7F-A69ACBD12B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23-48FD-AC7F-A69ACBD12B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23-48FD-AC7F-A69ACBD12B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115455"/>
        <c:axId val="156331903"/>
      </c:lineChart>
      <c:catAx>
        <c:axId val="8311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31903"/>
        <c:crosses val="autoZero"/>
        <c:auto val="1"/>
        <c:lblAlgn val="ctr"/>
        <c:lblOffset val="100"/>
        <c:noMultiLvlLbl val="0"/>
      </c:catAx>
      <c:valAx>
        <c:axId val="15633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1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E-4B12-9815-82CE04611E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9E-4B12-9815-82CE04611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135"/>
        <c:axId val="156510799"/>
      </c:areaChart>
      <c:dateAx>
        <c:axId val="15650913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0799"/>
        <c:crosses val="autoZero"/>
        <c:auto val="1"/>
        <c:lblOffset val="100"/>
        <c:baseTimeUnit val="months"/>
      </c:dateAx>
      <c:valAx>
        <c:axId val="15651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1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B1-425E-AE14-E749510A0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967"/>
        <c:axId val="156507471"/>
      </c:scatterChart>
      <c:valAx>
        <c:axId val="15650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471"/>
        <c:crosses val="autoZero"/>
        <c:crossBetween val="midCat"/>
      </c:valAx>
      <c:valAx>
        <c:axId val="15650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C6E-4126-87AE-1174EEE7A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6180991"/>
        <c:axId val="146183487"/>
      </c:bubbleChart>
      <c:valAx>
        <c:axId val="14618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487"/>
        <c:crosses val="autoZero"/>
        <c:crossBetween val="midCat"/>
      </c:valAx>
      <c:valAx>
        <c:axId val="1461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0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F278-4823-A6A0-1C567242D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46180991"/>
        <c:axId val="146183487"/>
      </c:bubbleChart>
      <c:valAx>
        <c:axId val="14618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3487"/>
        <c:crosses val="autoZero"/>
        <c:crossBetween val="midCat"/>
      </c:valAx>
      <c:valAx>
        <c:axId val="1461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809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62" b="0" i="0" u="none" strike="noStrike" baseline="0" dirty="0" smtClean="0">
                <a:effectLst/>
              </a:rPr>
              <a:t>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A-4FA9-9185-5B9B9B08AE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3A-4FA9-9185-5B9B9B08A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509967"/>
        <c:axId val="156510383"/>
      </c:radarChart>
      <c:catAx>
        <c:axId val="15650996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0383"/>
        <c:crosses val="autoZero"/>
        <c:auto val="1"/>
        <c:lblAlgn val="ctr"/>
        <c:lblOffset val="100"/>
        <c:noMultiLvlLbl val="0"/>
      </c:catAx>
      <c:valAx>
        <c:axId val="15651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04-42AC-9DE6-802C02743A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04-42AC-9DE6-802C02743A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04-42AC-9DE6-802C02743A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04-42AC-9DE6-802C02743AD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04-42AC-9DE6-802C02743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6906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F4A-260C-4E98-8F6D-1C9651FA5C9C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79" y="822960"/>
            <a:ext cx="8778242" cy="55778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335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Lef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182563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ight Text Placeholder"/>
          <p:cNvSpPr>
            <a:spLocks noGrp="1"/>
          </p:cNvSpPr>
          <p:nvPr>
            <p:ph sz="quarter" idx="13" hasCustomPrompt="1"/>
          </p:nvPr>
        </p:nvSpPr>
        <p:spPr>
          <a:xfrm>
            <a:off x="4663759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-701775"/>
            <a:ext cx="8778242" cy="64008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-1845129" y="1845113"/>
            <a:ext cx="6858000" cy="3167743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66498"/>
            <a:ext cx="2802300" cy="640080"/>
          </a:xfrm>
          <a:noFill/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Describe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13579" y="6492239"/>
            <a:ext cx="1371600" cy="274320"/>
          </a:xfrm>
          <a:noFill/>
        </p:spPr>
        <p:txBody>
          <a:bodyPr/>
          <a:lstStyle/>
          <a:p>
            <a:fld id="{33D6D1A4-82FD-416F-B454-ACF63A7912F0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7201" y="6490967"/>
            <a:ext cx="5118776" cy="274320"/>
          </a:xfrm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563" y="831847"/>
            <a:ext cx="2802616" cy="554355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Fill in details about the section</a:t>
            </a:r>
          </a:p>
        </p:txBody>
      </p:sp>
    </p:spTree>
    <p:extLst>
      <p:ext uri="{BB962C8B-B14F-4D97-AF65-F5344CB8AC3E}">
        <p14:creationId xmlns:p14="http://schemas.microsoft.com/office/powerpoint/2010/main" val="385405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4572000" cy="6858000"/>
          </a:xfrm>
          <a:solidFill>
            <a:srgbClr val="231F74"/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9" y="91439"/>
            <a:ext cx="4206241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84269" y="6492240"/>
            <a:ext cx="1371600" cy="2743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54879" y="6490967"/>
            <a:ext cx="3591098" cy="2743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39072"/>
            <a:ext cx="4572000" cy="1520825"/>
          </a:xfrm>
          <a:solidFill>
            <a:srgbClr val="000000">
              <a:alpha val="50196"/>
            </a:srgbClr>
          </a:solidFill>
        </p:spPr>
        <p:txBody>
          <a:bodyPr anchor="ctr"/>
          <a:lstStyle>
            <a:lvl1pPr marL="0" indent="0" algn="ctr">
              <a:buNone/>
              <a:defRPr b="1" cap="sm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of </a:t>
            </a:r>
            <a:r>
              <a:rPr lang="en-US"/>
              <a:t>the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0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11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Section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9854-C19E-4C4C-9137-0D4556CC6316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8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831272"/>
            <a:ext cx="8778242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513" y="6492240"/>
            <a:ext cx="13716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6570" y="6490967"/>
            <a:ext cx="6449407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79" y="6490967"/>
            <a:ext cx="223176" cy="27432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420794" y="6490967"/>
            <a:ext cx="54864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2879" y="6803914"/>
            <a:ext cx="8778240" cy="18288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68" r:id="rId3"/>
    <p:sldLayoutId id="2147483676" r:id="rId4"/>
    <p:sldLayoutId id="2147483678" r:id="rId5"/>
    <p:sldLayoutId id="2147483672" r:id="rId6"/>
    <p:sldLayoutId id="2147483674" r:id="rId7"/>
    <p:sldLayoutId id="2147483663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Input.pptx</a:t>
            </a:r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Bar Chart test Case</a:t>
            </a:r>
            <a:endParaRPr lang="en-IN" dirty="0"/>
          </a:p>
        </p:txBody>
      </p:sp>
      <p:graphicFrame>
        <p:nvGraphicFramePr>
          <p:cNvPr id="5" name="Column Chart"/>
          <p:cNvGraphicFramePr/>
          <p:nvPr>
            <p:extLst>
              <p:ext uri="{D42A27DB-BD31-4B8C-83A1-F6EECF244321}">
                <p14:modId xmlns:p14="http://schemas.microsoft.com/office/powerpoint/2010/main" val="1861091884"/>
              </p:ext>
            </p:extLst>
          </p:nvPr>
        </p:nvGraphicFramePr>
        <p:xfrm>
          <a:off x="379312" y="1110342"/>
          <a:ext cx="8176370" cy="3918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055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Chart test </a:t>
            </a:r>
            <a:r>
              <a:rPr lang="en-US" dirty="0"/>
              <a:t>Case</a:t>
            </a:r>
            <a:endParaRPr lang="en-IN" dirty="0"/>
          </a:p>
        </p:txBody>
      </p:sp>
      <p:graphicFrame>
        <p:nvGraphicFramePr>
          <p:cNvPr id="5" name="Line Chart"/>
          <p:cNvGraphicFramePr/>
          <p:nvPr>
            <p:extLst>
              <p:ext uri="{D42A27DB-BD31-4B8C-83A1-F6EECF244321}">
                <p14:modId xmlns:p14="http://schemas.microsoft.com/office/powerpoint/2010/main" val="3695145909"/>
              </p:ext>
            </p:extLst>
          </p:nvPr>
        </p:nvGraphicFramePr>
        <p:xfrm>
          <a:off x="379312" y="889100"/>
          <a:ext cx="8046721" cy="436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61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</a:t>
            </a:r>
            <a:r>
              <a:rPr lang="en-US" dirty="0" smtClean="0"/>
              <a:t>Chart Test Case</a:t>
            </a:r>
            <a:endParaRPr lang="en-IN" dirty="0"/>
          </a:p>
        </p:txBody>
      </p:sp>
      <p:graphicFrame>
        <p:nvGraphicFramePr>
          <p:cNvPr id="4" name="Area Chart"/>
          <p:cNvGraphicFramePr/>
          <p:nvPr>
            <p:extLst>
              <p:ext uri="{D42A27DB-BD31-4B8C-83A1-F6EECF244321}">
                <p14:modId xmlns:p14="http://schemas.microsoft.com/office/powerpoint/2010/main" val="1986656271"/>
              </p:ext>
            </p:extLst>
          </p:nvPr>
        </p:nvGraphicFramePr>
        <p:xfrm>
          <a:off x="313998" y="1123405"/>
          <a:ext cx="7993979" cy="471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91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5" name="Scatter Chart"/>
          <p:cNvGraphicFramePr/>
          <p:nvPr>
            <p:extLst>
              <p:ext uri="{D42A27DB-BD31-4B8C-83A1-F6EECF244321}">
                <p14:modId xmlns:p14="http://schemas.microsoft.com/office/powerpoint/2010/main" val="2894588239"/>
              </p:ext>
            </p:extLst>
          </p:nvPr>
        </p:nvGraphicFramePr>
        <p:xfrm>
          <a:off x="379313" y="1123077"/>
          <a:ext cx="8176370" cy="4188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807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</a:t>
            </a:r>
            <a:r>
              <a:rPr lang="en-US" dirty="0" smtClean="0"/>
              <a:t> Test Case</a:t>
            </a:r>
            <a:endParaRPr lang="en-IN" dirty="0"/>
          </a:p>
        </p:txBody>
      </p:sp>
      <p:graphicFrame>
        <p:nvGraphicFramePr>
          <p:cNvPr id="4" name="Bubble Chart"/>
          <p:cNvGraphicFramePr/>
          <p:nvPr>
            <p:extLst>
              <p:ext uri="{D42A27DB-BD31-4B8C-83A1-F6EECF244321}">
                <p14:modId xmlns:p14="http://schemas.microsoft.com/office/powerpoint/2010/main" val="3899428715"/>
              </p:ext>
            </p:extLst>
          </p:nvPr>
        </p:nvGraphicFramePr>
        <p:xfrm>
          <a:off x="182879" y="928672"/>
          <a:ext cx="8660675" cy="432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09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 – 3D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5" name="Bubble Chart 3D"/>
          <p:cNvGraphicFramePr/>
          <p:nvPr>
            <p:extLst>
              <p:ext uri="{D42A27DB-BD31-4B8C-83A1-F6EECF244321}">
                <p14:modId xmlns:p14="http://schemas.microsoft.com/office/powerpoint/2010/main" val="1636128252"/>
              </p:ext>
            </p:extLst>
          </p:nvPr>
        </p:nvGraphicFramePr>
        <p:xfrm>
          <a:off x="379312" y="1195663"/>
          <a:ext cx="8451179" cy="432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0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4" name="Radar Chart"/>
          <p:cNvGraphicFramePr/>
          <p:nvPr>
            <p:extLst>
              <p:ext uri="{D42A27DB-BD31-4B8C-83A1-F6EECF244321}">
                <p14:modId xmlns:p14="http://schemas.microsoft.com/office/powerpoint/2010/main" val="2922673352"/>
              </p:ext>
            </p:extLst>
          </p:nvPr>
        </p:nvGraphicFramePr>
        <p:xfrm>
          <a:off x="182879" y="1123405"/>
          <a:ext cx="7594131" cy="4871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483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5" name="Donut Chart"/>
          <p:cNvGraphicFramePr/>
          <p:nvPr>
            <p:extLst>
              <p:ext uri="{D42A27DB-BD31-4B8C-83A1-F6EECF244321}">
                <p14:modId xmlns:p14="http://schemas.microsoft.com/office/powerpoint/2010/main" val="974113025"/>
              </p:ext>
            </p:extLst>
          </p:nvPr>
        </p:nvGraphicFramePr>
        <p:xfrm>
          <a:off x="287872" y="862204"/>
          <a:ext cx="6585643" cy="493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99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</a:t>
            </a:r>
            <a:r>
              <a:rPr lang="en-US" dirty="0"/>
              <a:t>Chart </a:t>
            </a:r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4" name="Pie Chart"/>
          <p:cNvGraphicFramePr/>
          <p:nvPr>
            <p:extLst>
              <p:ext uri="{D42A27DB-BD31-4B8C-83A1-F6EECF244321}">
                <p14:modId xmlns:p14="http://schemas.microsoft.com/office/powerpoint/2010/main" val="1220711303"/>
              </p:ext>
            </p:extLst>
          </p:nvPr>
        </p:nvGraphicFramePr>
        <p:xfrm>
          <a:off x="353188" y="948648"/>
          <a:ext cx="5629602" cy="483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34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Test Case</a:t>
            </a:r>
            <a:endParaRPr lang="en-IN" dirty="0"/>
          </a:p>
        </p:txBody>
      </p:sp>
      <p:sp>
        <p:nvSpPr>
          <p:cNvPr id="5" name="Treemap Rectangle"/>
          <p:cNvSpPr/>
          <p:nvPr/>
        </p:nvSpPr>
        <p:spPr>
          <a:xfrm>
            <a:off x="91439" y="1267096"/>
            <a:ext cx="8961121" cy="504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9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7038-139A-43D9-94C3-F3BDB025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5" name="Bar Chart">
            <a:extLst>
              <a:ext uri="{FF2B5EF4-FFF2-40B4-BE49-F238E27FC236}">
                <a16:creationId xmlns:a16="http://schemas.microsoft.com/office/drawing/2014/main" id="{6396BBDA-CC60-4F8B-AF71-4A14CCDD0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0728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9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Bullet Chart Test Case</a:t>
            </a:r>
            <a:endParaRPr lang="en-IN" dirty="0"/>
          </a:p>
        </p:txBody>
      </p:sp>
      <p:sp>
        <p:nvSpPr>
          <p:cNvPr id="5" name="Bullet Rectangle Horizontal"/>
          <p:cNvSpPr/>
          <p:nvPr/>
        </p:nvSpPr>
        <p:spPr>
          <a:xfrm>
            <a:off x="509451" y="2129245"/>
            <a:ext cx="7249886" cy="64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Bullet Chart </a:t>
            </a:r>
            <a:r>
              <a:rPr lang="en-US" dirty="0" smtClean="0"/>
              <a:t>Test Case</a:t>
            </a:r>
            <a:endParaRPr lang="en-IN" dirty="0"/>
          </a:p>
        </p:txBody>
      </p:sp>
      <p:sp>
        <p:nvSpPr>
          <p:cNvPr id="5" name="Bullet Rectangle Vertical"/>
          <p:cNvSpPr/>
          <p:nvPr/>
        </p:nvSpPr>
        <p:spPr>
          <a:xfrm>
            <a:off x="1175656" y="1358536"/>
            <a:ext cx="666207" cy="504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1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heatgrid</a:t>
            </a:r>
            <a:r>
              <a:rPr lang="en-US" dirty="0" smtClean="0"/>
              <a:t> Test Case</a:t>
            </a:r>
            <a:endParaRPr lang="en-IN" dirty="0"/>
          </a:p>
        </p:txBody>
      </p:sp>
      <p:sp>
        <p:nvSpPr>
          <p:cNvPr id="4" name="Heatgrid Rectangle"/>
          <p:cNvSpPr/>
          <p:nvPr/>
        </p:nvSpPr>
        <p:spPr>
          <a:xfrm>
            <a:off x="0" y="1410789"/>
            <a:ext cx="9144000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9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Sankey Test Case</a:t>
            </a:r>
            <a:endParaRPr lang="en-IN" dirty="0"/>
          </a:p>
        </p:txBody>
      </p:sp>
      <p:sp>
        <p:nvSpPr>
          <p:cNvPr id="5" name="Sankey Rectangle"/>
          <p:cNvSpPr/>
          <p:nvPr/>
        </p:nvSpPr>
        <p:spPr>
          <a:xfrm>
            <a:off x="182879" y="1463039"/>
            <a:ext cx="8764688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92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Calendarmap</a:t>
            </a:r>
            <a:r>
              <a:rPr lang="en-US" dirty="0" smtClean="0"/>
              <a:t> Test Case</a:t>
            </a:r>
            <a:endParaRPr lang="en-IN" dirty="0"/>
          </a:p>
        </p:txBody>
      </p:sp>
      <p:sp>
        <p:nvSpPr>
          <p:cNvPr id="5" name="Calendar Rectangle"/>
          <p:cNvSpPr/>
          <p:nvPr/>
        </p:nvSpPr>
        <p:spPr>
          <a:xfrm>
            <a:off x="0" y="1724298"/>
            <a:ext cx="9144000" cy="403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0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Input for Custom Charts</a:t>
            </a:r>
            <a:endParaRPr lang="en-IN" dirty="0"/>
          </a:p>
        </p:txBody>
      </p:sp>
      <p:sp>
        <p:nvSpPr>
          <p:cNvPr id="2" name="Invalid Input"/>
          <p:cNvSpPr/>
          <p:nvPr/>
        </p:nvSpPr>
        <p:spPr>
          <a:xfrm>
            <a:off x="2704010" y="2612571"/>
            <a:ext cx="2717075" cy="245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7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Replicating slide</a:t>
            </a:r>
            <a:endParaRPr lang="en-IN" dirty="0"/>
          </a:p>
        </p:txBody>
      </p:sp>
      <p:sp>
        <p:nvSpPr>
          <p:cNvPr id="7" name="sales-text">
            <a:extLst>
              <a:ext uri="{FF2B5EF4-FFF2-40B4-BE49-F238E27FC236}">
                <a16:creationId xmlns:a16="http://schemas.microsoft.com/office/drawing/2014/main" id="{D1F70264-9FB0-4F42-BFC9-00360C7355CD}"/>
              </a:ext>
            </a:extLst>
          </p:cNvPr>
          <p:cNvSpPr txBox="1">
            <a:spLocks/>
          </p:cNvSpPr>
          <p:nvPr/>
        </p:nvSpPr>
        <p:spPr>
          <a:xfrm>
            <a:off x="182879" y="966652"/>
            <a:ext cx="8778242" cy="5577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Bullet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Style Test</a:t>
            </a:r>
            <a:endParaRPr lang="en-IN" dirty="0"/>
          </a:p>
        </p:txBody>
      </p:sp>
      <p:sp>
        <p:nvSpPr>
          <p:cNvPr id="2" name="Text 1"/>
          <p:cNvSpPr txBox="1"/>
          <p:nvPr/>
        </p:nvSpPr>
        <p:spPr>
          <a:xfrm>
            <a:off x="653143" y="139772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Sample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94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Test</a:t>
            </a:r>
            <a:endParaRPr lang="en-IN" dirty="0"/>
          </a:p>
        </p:txBody>
      </p:sp>
      <p:grpSp>
        <p:nvGrpSpPr>
          <p:cNvPr id="4" name="Group 1"/>
          <p:cNvGrpSpPr/>
          <p:nvPr/>
        </p:nvGrpSpPr>
        <p:grpSpPr>
          <a:xfrm>
            <a:off x="2084004" y="1776547"/>
            <a:ext cx="2945196" cy="3487783"/>
            <a:chOff x="9596917" y="5169410"/>
            <a:chExt cx="913007" cy="1141286"/>
          </a:xfrm>
        </p:grpSpPr>
        <p:pic>
          <p:nvPicPr>
            <p:cNvPr id="5" name="Pictur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7444" y="5169410"/>
              <a:ext cx="771956" cy="771954"/>
            </a:xfrm>
            <a:prstGeom prst="rect">
              <a:avLst/>
            </a:prstGeom>
          </p:spPr>
        </p:pic>
        <p:sp>
          <p:nvSpPr>
            <p:cNvPr id="6" name="Caption"/>
            <p:cNvSpPr txBox="1"/>
            <p:nvPr/>
          </p:nvSpPr>
          <p:spPr>
            <a:xfrm>
              <a:off x="9596917" y="5941364"/>
              <a:ext cx="913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/>
                <a:t>Caption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8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Elements Test</a:t>
            </a:r>
            <a:endParaRPr lang="en-IN" dirty="0"/>
          </a:p>
        </p:txBody>
      </p:sp>
      <p:sp>
        <p:nvSpPr>
          <p:cNvPr id="7" name="TextBox 1"/>
          <p:cNvSpPr txBox="1"/>
          <p:nvPr/>
        </p:nvSpPr>
        <p:spPr>
          <a:xfrm>
            <a:off x="379312" y="1084217"/>
            <a:ext cx="28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Sales Category, Total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0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Text Example</a:t>
            </a:r>
            <a:endParaRPr lang="en-IN" dirty="0"/>
          </a:p>
        </p:txBody>
      </p:sp>
      <p:sp>
        <p:nvSpPr>
          <p:cNvPr id="7" name="TextBox 1"/>
          <p:cNvSpPr txBox="1"/>
          <p:nvPr/>
        </p:nvSpPr>
        <p:spPr>
          <a:xfrm>
            <a:off x="379312" y="108421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Old </a:t>
            </a:r>
            <a:r>
              <a:rPr lang="en-IN" b="1" dirty="0" smtClean="0"/>
              <a:t>Title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901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test Case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13954" y="1240971"/>
            <a:ext cx="5381897" cy="244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test Case</a:t>
            </a:r>
            <a:endParaRPr lang="en-IN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96467"/>
              </p:ext>
            </p:extLst>
          </p:nvPr>
        </p:nvGraphicFramePr>
        <p:xfrm>
          <a:off x="182879" y="1109617"/>
          <a:ext cx="1504406" cy="60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406">
                  <a:extLst>
                    <a:ext uri="{9D8B030D-6E8A-4147-A177-3AD203B41FA5}">
                      <a16:colId xmlns:a16="http://schemas.microsoft.com/office/drawing/2014/main" val="86986231"/>
                    </a:ext>
                  </a:extLst>
                </a:gridCol>
              </a:tblGrid>
              <a:tr h="301171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column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87066"/>
                  </a:ext>
                </a:extLst>
              </a:tr>
              <a:tr h="30117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row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4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19945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</TotalTime>
  <Words>115</Words>
  <Application>Microsoft Office PowerPoint</Application>
  <PresentationFormat>On-screen Show (4:3)</PresentationFormat>
  <Paragraphs>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Segoe UI</vt:lpstr>
      <vt:lpstr>Gramener 2017</vt:lpstr>
      <vt:lpstr>Input.pptx</vt:lpstr>
      <vt:lpstr>Bar chart</vt:lpstr>
      <vt:lpstr>Replicating slide</vt:lpstr>
      <vt:lpstr>Text Style Test</vt:lpstr>
      <vt:lpstr>Group Test</vt:lpstr>
      <vt:lpstr>Stack Elements Test</vt:lpstr>
      <vt:lpstr>Replace Text Example</vt:lpstr>
      <vt:lpstr>Css test Case</vt:lpstr>
      <vt:lpstr>Table test Case</vt:lpstr>
      <vt:lpstr>Column Bar Chart test Case</vt:lpstr>
      <vt:lpstr>Line Chart test Case</vt:lpstr>
      <vt:lpstr>Area Chart Test Case</vt:lpstr>
      <vt:lpstr>Scatter Chart Test Case</vt:lpstr>
      <vt:lpstr>Bubble Chart Test Case</vt:lpstr>
      <vt:lpstr>Bubble Chart – 3D Test Case</vt:lpstr>
      <vt:lpstr>Radar Chart Test Case</vt:lpstr>
      <vt:lpstr>Donut Chart Test Case</vt:lpstr>
      <vt:lpstr>Pie Chart Test Case</vt:lpstr>
      <vt:lpstr>Treemap Test Case</vt:lpstr>
      <vt:lpstr>Vertical Bullet Chart Test Case</vt:lpstr>
      <vt:lpstr>Vertical Bullet Chart Test Case</vt:lpstr>
      <vt:lpstr>heatgrid Test Case</vt:lpstr>
      <vt:lpstr>Sankey Test Case</vt:lpstr>
      <vt:lpstr>Calendarmap Test Case</vt:lpstr>
      <vt:lpstr>Invalid Input for Custom Charts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Gramener</cp:lastModifiedBy>
  <cp:revision>58</cp:revision>
  <dcterms:created xsi:type="dcterms:W3CDTF">2017-11-09T05:20:38Z</dcterms:created>
  <dcterms:modified xsi:type="dcterms:W3CDTF">2017-11-15T13:50:10Z</dcterms:modified>
  <cp:category/>
</cp:coreProperties>
</file>