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ags/tag6.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tags/tag7.xml" ContentType="application/vnd.openxmlformats-officedocument.presentationml.tags+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31.xml" ContentType="application/vnd.openxmlformats-officedocument.themeOverride+xml"/>
  <Override PartName="/ppt/notesSlides/notesSlide33.xml" ContentType="application/vnd.openxmlformats-officedocument.presentationml.notesSlide+xml"/>
  <Override PartName="/ppt/theme/themeOverride32.xml" ContentType="application/vnd.openxmlformats-officedocument.themeOverride+xml"/>
  <Override PartName="/ppt/notesSlides/notesSlide34.xml" ContentType="application/vnd.openxmlformats-officedocument.presentationml.notesSlide+xml"/>
  <Override PartName="/ppt/theme/themeOverride33.xml" ContentType="application/vnd.openxmlformats-officedocument.themeOverride+xml"/>
  <Override PartName="/ppt/notesSlides/notesSlide35.xml" ContentType="application/vnd.openxmlformats-officedocument.presentationml.notesSlide+xml"/>
  <Override PartName="/ppt/theme/themeOverride34.xml" ContentType="application/vnd.openxmlformats-officedocument.themeOverride+xml"/>
  <Override PartName="/ppt/notesSlides/notesSlide36.xml" ContentType="application/vnd.openxmlformats-officedocument.presentationml.notesSlide+xml"/>
  <Override PartName="/ppt/theme/themeOverride35.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41"/>
  </p:notesMasterIdLst>
  <p:sldIdLst>
    <p:sldId id="295" r:id="rId3"/>
    <p:sldId id="257" r:id="rId4"/>
    <p:sldId id="258" r:id="rId5"/>
    <p:sldId id="287" r:id="rId6"/>
    <p:sldId id="264" r:id="rId7"/>
    <p:sldId id="265" r:id="rId8"/>
    <p:sldId id="271" r:id="rId9"/>
    <p:sldId id="272" r:id="rId10"/>
    <p:sldId id="273" r:id="rId11"/>
    <p:sldId id="296" r:id="rId12"/>
    <p:sldId id="275" r:id="rId13"/>
    <p:sldId id="267" r:id="rId14"/>
    <p:sldId id="268" r:id="rId15"/>
    <p:sldId id="276" r:id="rId16"/>
    <p:sldId id="277" r:id="rId17"/>
    <p:sldId id="278" r:id="rId18"/>
    <p:sldId id="297" r:id="rId19"/>
    <p:sldId id="266" r:id="rId20"/>
    <p:sldId id="279" r:id="rId21"/>
    <p:sldId id="285" r:id="rId22"/>
    <p:sldId id="286" r:id="rId23"/>
    <p:sldId id="288" r:id="rId24"/>
    <p:sldId id="289" r:id="rId25"/>
    <p:sldId id="298" r:id="rId26"/>
    <p:sldId id="290" r:id="rId27"/>
    <p:sldId id="291" r:id="rId28"/>
    <p:sldId id="292" r:id="rId29"/>
    <p:sldId id="280" r:id="rId30"/>
    <p:sldId id="281" r:id="rId31"/>
    <p:sldId id="282" r:id="rId32"/>
    <p:sldId id="283" r:id="rId33"/>
    <p:sldId id="299" r:id="rId34"/>
    <p:sldId id="284" r:id="rId35"/>
    <p:sldId id="269" r:id="rId36"/>
    <p:sldId id="270" r:id="rId37"/>
    <p:sldId id="274" r:id="rId38"/>
    <p:sldId id="300" r:id="rId39"/>
    <p:sldId id="301"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75" userDrawn="1">
          <p15:clr>
            <a:srgbClr val="A4A3A4"/>
          </p15:clr>
        </p15:guide>
        <p15:guide id="2" orient="horz" pos="3090" userDrawn="1">
          <p15:clr>
            <a:srgbClr val="A4A3A4"/>
          </p15:clr>
        </p15:guide>
        <p15:guide id="3" orient="horz" pos="2478"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9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96314" autoAdjust="0"/>
  </p:normalViewPr>
  <p:slideViewPr>
    <p:cSldViewPr snapToGrid="0">
      <p:cViewPr varScale="1">
        <p:scale>
          <a:sx n="108" d="100"/>
          <a:sy n="108" d="100"/>
        </p:scale>
        <p:origin x="984" y="114"/>
      </p:cViewPr>
      <p:guideLst>
        <p:guide pos="4475"/>
        <p:guide orient="horz" pos="3090"/>
        <p:guide orient="horz" pos="2478"/>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7F1E2-D629-493A-BAEE-5E4043A7801D}" type="datetimeFigureOut">
              <a:rPr lang="zh-CN" altLang="en-US" smtClean="0"/>
              <a:t>2022/5/28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A968A-BC17-485B-965C-2310A2F6BC5A}" type="slidenum">
              <a:rPr lang="zh-CN" altLang="en-US" smtClean="0"/>
              <a:t>‹#›</a:t>
            </a:fld>
            <a:endParaRPr lang="zh-CN" altLang="en-US"/>
          </a:p>
        </p:txBody>
      </p:sp>
    </p:spTree>
    <p:extLst>
      <p:ext uri="{BB962C8B-B14F-4D97-AF65-F5344CB8AC3E}">
        <p14:creationId xmlns:p14="http://schemas.microsoft.com/office/powerpoint/2010/main" val="206907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a:t>
            </a:fld>
            <a:endParaRPr lang="zh-CN" altLang="en-US"/>
          </a:p>
        </p:txBody>
      </p:sp>
    </p:spTree>
    <p:extLst>
      <p:ext uri="{BB962C8B-B14F-4D97-AF65-F5344CB8AC3E}">
        <p14:creationId xmlns:p14="http://schemas.microsoft.com/office/powerpoint/2010/main" val="3319151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10</a:t>
            </a:fld>
            <a:endParaRPr lang="zh-CN" altLang="en-US"/>
          </a:p>
        </p:txBody>
      </p:sp>
    </p:spTree>
    <p:extLst>
      <p:ext uri="{BB962C8B-B14F-4D97-AF65-F5344CB8AC3E}">
        <p14:creationId xmlns:p14="http://schemas.microsoft.com/office/powerpoint/2010/main" val="325850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0B1FB53-074E-453F-8BCF-006D7CFC3CA0}" type="slidenum">
              <a:rPr lang="zh-CN" altLang="en-US" smtClean="0"/>
              <a:t>11</a:t>
            </a:fld>
            <a:endParaRPr lang="zh-CN" altLang="en-US"/>
          </a:p>
        </p:txBody>
      </p:sp>
    </p:spTree>
    <p:extLst>
      <p:ext uri="{BB962C8B-B14F-4D97-AF65-F5344CB8AC3E}">
        <p14:creationId xmlns:p14="http://schemas.microsoft.com/office/powerpoint/2010/main" val="3132826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651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17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0B1FB53-074E-453F-8BCF-006D7CFC3CA0}" type="slidenum">
              <a:rPr lang="zh-CN" altLang="en-US" smtClean="0"/>
              <a:t>14</a:t>
            </a:fld>
            <a:endParaRPr lang="zh-CN" altLang="en-US"/>
          </a:p>
        </p:txBody>
      </p:sp>
    </p:spTree>
    <p:extLst>
      <p:ext uri="{BB962C8B-B14F-4D97-AF65-F5344CB8AC3E}">
        <p14:creationId xmlns:p14="http://schemas.microsoft.com/office/powerpoint/2010/main" val="185530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0B1FB53-074E-453F-8BCF-006D7CFC3CA0}" type="slidenum">
              <a:rPr lang="zh-CN" altLang="en-US" smtClean="0"/>
              <a:t>15</a:t>
            </a:fld>
            <a:endParaRPr lang="zh-CN" altLang="en-US"/>
          </a:p>
        </p:txBody>
      </p:sp>
    </p:spTree>
    <p:extLst>
      <p:ext uri="{BB962C8B-B14F-4D97-AF65-F5344CB8AC3E}">
        <p14:creationId xmlns:p14="http://schemas.microsoft.com/office/powerpoint/2010/main" val="414804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16</a:t>
            </a:fld>
            <a:endParaRPr lang="zh-CN" altLang="en-US"/>
          </a:p>
        </p:txBody>
      </p:sp>
    </p:spTree>
    <p:extLst>
      <p:ext uri="{BB962C8B-B14F-4D97-AF65-F5344CB8AC3E}">
        <p14:creationId xmlns:p14="http://schemas.microsoft.com/office/powerpoint/2010/main" val="3877447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17</a:t>
            </a:fld>
            <a:endParaRPr lang="zh-CN" altLang="en-US"/>
          </a:p>
        </p:txBody>
      </p:sp>
    </p:spTree>
    <p:extLst>
      <p:ext uri="{BB962C8B-B14F-4D97-AF65-F5344CB8AC3E}">
        <p14:creationId xmlns:p14="http://schemas.microsoft.com/office/powerpoint/2010/main" val="3864463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6093E3-A8F4-4018-93F2-9C567A4B66F2}" type="slidenum">
              <a:rPr lang="zh-CN" altLang="en-US" smtClean="0"/>
              <a:t>18</a:t>
            </a:fld>
            <a:endParaRPr lang="zh-CN" altLang="en-US"/>
          </a:p>
        </p:txBody>
      </p:sp>
    </p:spTree>
    <p:extLst>
      <p:ext uri="{BB962C8B-B14F-4D97-AF65-F5344CB8AC3E}">
        <p14:creationId xmlns:p14="http://schemas.microsoft.com/office/powerpoint/2010/main" val="83509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19</a:t>
            </a:fld>
            <a:endParaRPr lang="zh-CN" altLang="en-US"/>
          </a:p>
        </p:txBody>
      </p:sp>
    </p:spTree>
    <p:extLst>
      <p:ext uri="{BB962C8B-B14F-4D97-AF65-F5344CB8AC3E}">
        <p14:creationId xmlns:p14="http://schemas.microsoft.com/office/powerpoint/2010/main" val="2141264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2</a:t>
            </a:fld>
            <a:endParaRPr lang="zh-CN" altLang="en-US"/>
          </a:p>
        </p:txBody>
      </p:sp>
    </p:spTree>
    <p:extLst>
      <p:ext uri="{BB962C8B-B14F-4D97-AF65-F5344CB8AC3E}">
        <p14:creationId xmlns:p14="http://schemas.microsoft.com/office/powerpoint/2010/main" val="1702539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t>20</a:t>
            </a:fld>
            <a:endParaRPr lang="zh-CN" altLang="en-US"/>
          </a:p>
        </p:txBody>
      </p:sp>
    </p:spTree>
    <p:extLst>
      <p:ext uri="{BB962C8B-B14F-4D97-AF65-F5344CB8AC3E}">
        <p14:creationId xmlns:p14="http://schemas.microsoft.com/office/powerpoint/2010/main" val="1921684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t>21</a:t>
            </a:fld>
            <a:endParaRPr lang="zh-CN" altLang="en-US"/>
          </a:p>
        </p:txBody>
      </p:sp>
    </p:spTree>
    <p:extLst>
      <p:ext uri="{BB962C8B-B14F-4D97-AF65-F5344CB8AC3E}">
        <p14:creationId xmlns:p14="http://schemas.microsoft.com/office/powerpoint/2010/main" val="578274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22</a:t>
            </a:fld>
            <a:endParaRPr lang="zh-CN" altLang="en-US"/>
          </a:p>
        </p:txBody>
      </p:sp>
    </p:spTree>
    <p:extLst>
      <p:ext uri="{BB962C8B-B14F-4D97-AF65-F5344CB8AC3E}">
        <p14:creationId xmlns:p14="http://schemas.microsoft.com/office/powerpoint/2010/main" val="955646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23</a:t>
            </a:fld>
            <a:endParaRPr lang="zh-CN" altLang="en-US"/>
          </a:p>
        </p:txBody>
      </p:sp>
    </p:spTree>
    <p:extLst>
      <p:ext uri="{BB962C8B-B14F-4D97-AF65-F5344CB8AC3E}">
        <p14:creationId xmlns:p14="http://schemas.microsoft.com/office/powerpoint/2010/main" val="590423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24</a:t>
            </a:fld>
            <a:endParaRPr lang="zh-CN" altLang="en-US"/>
          </a:p>
        </p:txBody>
      </p:sp>
    </p:spTree>
    <p:extLst>
      <p:ext uri="{BB962C8B-B14F-4D97-AF65-F5344CB8AC3E}">
        <p14:creationId xmlns:p14="http://schemas.microsoft.com/office/powerpoint/2010/main" val="3072330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t>25</a:t>
            </a:fld>
            <a:endParaRPr lang="zh-CN" altLang="en-US"/>
          </a:p>
        </p:txBody>
      </p:sp>
    </p:spTree>
    <p:extLst>
      <p:ext uri="{BB962C8B-B14F-4D97-AF65-F5344CB8AC3E}">
        <p14:creationId xmlns:p14="http://schemas.microsoft.com/office/powerpoint/2010/main" val="2238377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t>26</a:t>
            </a:fld>
            <a:endParaRPr lang="zh-CN" altLang="en-US"/>
          </a:p>
        </p:txBody>
      </p:sp>
    </p:spTree>
    <p:extLst>
      <p:ext uri="{BB962C8B-B14F-4D97-AF65-F5344CB8AC3E}">
        <p14:creationId xmlns:p14="http://schemas.microsoft.com/office/powerpoint/2010/main" val="4243525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27</a:t>
            </a:fld>
            <a:endParaRPr lang="zh-CN" altLang="en-US"/>
          </a:p>
        </p:txBody>
      </p:sp>
    </p:spTree>
    <p:extLst>
      <p:ext uri="{BB962C8B-B14F-4D97-AF65-F5344CB8AC3E}">
        <p14:creationId xmlns:p14="http://schemas.microsoft.com/office/powerpoint/2010/main" val="3226345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28</a:t>
            </a:fld>
            <a:endParaRPr lang="zh-CN" altLang="en-US"/>
          </a:p>
        </p:txBody>
      </p:sp>
    </p:spTree>
    <p:extLst>
      <p:ext uri="{BB962C8B-B14F-4D97-AF65-F5344CB8AC3E}">
        <p14:creationId xmlns:p14="http://schemas.microsoft.com/office/powerpoint/2010/main" val="3682722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29</a:t>
            </a:fld>
            <a:endParaRPr lang="zh-CN" altLang="en-US"/>
          </a:p>
        </p:txBody>
      </p:sp>
    </p:spTree>
    <p:extLst>
      <p:ext uri="{BB962C8B-B14F-4D97-AF65-F5344CB8AC3E}">
        <p14:creationId xmlns:p14="http://schemas.microsoft.com/office/powerpoint/2010/main" val="239282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3</a:t>
            </a:fld>
            <a:endParaRPr lang="zh-CN" altLang="en-US"/>
          </a:p>
        </p:txBody>
      </p:sp>
    </p:spTree>
    <p:extLst>
      <p:ext uri="{BB962C8B-B14F-4D97-AF65-F5344CB8AC3E}">
        <p14:creationId xmlns:p14="http://schemas.microsoft.com/office/powerpoint/2010/main" val="2839648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30</a:t>
            </a:fld>
            <a:endParaRPr lang="zh-CN" altLang="en-US"/>
          </a:p>
        </p:txBody>
      </p:sp>
    </p:spTree>
    <p:extLst>
      <p:ext uri="{BB962C8B-B14F-4D97-AF65-F5344CB8AC3E}">
        <p14:creationId xmlns:p14="http://schemas.microsoft.com/office/powerpoint/2010/main" val="3388535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31</a:t>
            </a:fld>
            <a:endParaRPr lang="zh-CN" altLang="en-US"/>
          </a:p>
        </p:txBody>
      </p:sp>
    </p:spTree>
    <p:extLst>
      <p:ext uri="{BB962C8B-B14F-4D97-AF65-F5344CB8AC3E}">
        <p14:creationId xmlns:p14="http://schemas.microsoft.com/office/powerpoint/2010/main" val="774743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32</a:t>
            </a:fld>
            <a:endParaRPr lang="zh-CN" altLang="en-US"/>
          </a:p>
        </p:txBody>
      </p:sp>
    </p:spTree>
    <p:extLst>
      <p:ext uri="{BB962C8B-B14F-4D97-AF65-F5344CB8AC3E}">
        <p14:creationId xmlns:p14="http://schemas.microsoft.com/office/powerpoint/2010/main" val="3924420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33</a:t>
            </a:fld>
            <a:endParaRPr lang="zh-CN" altLang="en-US"/>
          </a:p>
        </p:txBody>
      </p:sp>
    </p:spTree>
    <p:extLst>
      <p:ext uri="{BB962C8B-B14F-4D97-AF65-F5344CB8AC3E}">
        <p14:creationId xmlns:p14="http://schemas.microsoft.com/office/powerpoint/2010/main" val="2144676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12738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243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36</a:t>
            </a:fld>
            <a:endParaRPr lang="zh-CN" altLang="en-US"/>
          </a:p>
        </p:txBody>
      </p:sp>
    </p:spTree>
    <p:extLst>
      <p:ext uri="{BB962C8B-B14F-4D97-AF65-F5344CB8AC3E}">
        <p14:creationId xmlns:p14="http://schemas.microsoft.com/office/powerpoint/2010/main" val="574062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37</a:t>
            </a:fld>
            <a:endParaRPr lang="zh-CN" altLang="en-US"/>
          </a:p>
        </p:txBody>
      </p:sp>
    </p:spTree>
    <p:extLst>
      <p:ext uri="{BB962C8B-B14F-4D97-AF65-F5344CB8AC3E}">
        <p14:creationId xmlns:p14="http://schemas.microsoft.com/office/powerpoint/2010/main" val="341237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9349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t>4</a:t>
            </a:fld>
            <a:endParaRPr lang="zh-CN" altLang="en-US"/>
          </a:p>
        </p:txBody>
      </p:sp>
    </p:spTree>
    <p:extLst>
      <p:ext uri="{BB962C8B-B14F-4D97-AF65-F5344CB8AC3E}">
        <p14:creationId xmlns:p14="http://schemas.microsoft.com/office/powerpoint/2010/main" val="361447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5</a:t>
            </a:fld>
            <a:endParaRPr lang="zh-CN" altLang="en-US"/>
          </a:p>
        </p:txBody>
      </p:sp>
    </p:spTree>
    <p:extLst>
      <p:ext uri="{BB962C8B-B14F-4D97-AF65-F5344CB8AC3E}">
        <p14:creationId xmlns:p14="http://schemas.microsoft.com/office/powerpoint/2010/main" val="1885656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6093E3-A8F4-4018-93F2-9C567A4B66F2}" type="slidenum">
              <a:rPr lang="zh-CN" altLang="en-US" smtClean="0"/>
              <a:t>6</a:t>
            </a:fld>
            <a:endParaRPr lang="zh-CN" altLang="en-US"/>
          </a:p>
        </p:txBody>
      </p:sp>
    </p:spTree>
    <p:extLst>
      <p:ext uri="{BB962C8B-B14F-4D97-AF65-F5344CB8AC3E}">
        <p14:creationId xmlns:p14="http://schemas.microsoft.com/office/powerpoint/2010/main" val="286034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7315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8</a:t>
            </a:fld>
            <a:endParaRPr lang="zh-CN" altLang="en-US"/>
          </a:p>
        </p:txBody>
      </p:sp>
    </p:spTree>
    <p:extLst>
      <p:ext uri="{BB962C8B-B14F-4D97-AF65-F5344CB8AC3E}">
        <p14:creationId xmlns:p14="http://schemas.microsoft.com/office/powerpoint/2010/main" val="147188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BA968A-BC17-485B-965C-2310A2F6BC5A}" type="slidenum">
              <a:rPr lang="zh-CN" altLang="en-US" smtClean="0"/>
              <a:t>9</a:t>
            </a:fld>
            <a:endParaRPr lang="zh-CN" altLang="en-US"/>
          </a:p>
        </p:txBody>
      </p:sp>
    </p:spTree>
    <p:extLst>
      <p:ext uri="{BB962C8B-B14F-4D97-AF65-F5344CB8AC3E}">
        <p14:creationId xmlns:p14="http://schemas.microsoft.com/office/powerpoint/2010/main" val="33691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997B5FA-0921-464F-AAE1-844C04324D75}" type="datetimeFigureOut">
              <a:rPr lang="zh-CN" altLang="en-US" smtClean="0"/>
              <a:t>2022/5/28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6" name="标题 1">
            <a:extLst>
              <a:ext uri="{FF2B5EF4-FFF2-40B4-BE49-F238E27FC236}">
                <a16:creationId xmlns="" xmlns:a16="http://schemas.microsoft.com/office/drawing/2014/main" id="{2A71D88B-7091-4788-A27F-9F679AAA4269}"/>
              </a:ext>
            </a:extLst>
          </p:cNvPr>
          <p:cNvSpPr txBox="1">
            <a:spLocks/>
          </p:cNvSpPr>
          <p:nvPr userDrawn="1"/>
        </p:nvSpPr>
        <p:spPr>
          <a:xfrm>
            <a:off x="587877" y="136525"/>
            <a:ext cx="10515600" cy="505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zh-CN" altLang="en-US" sz="2800" dirty="0">
                <a:latin typeface="+mj-ea"/>
              </a:rPr>
              <a:t>单击此处添加标题</a:t>
            </a:r>
          </a:p>
        </p:txBody>
      </p:sp>
      <p:grpSp>
        <p:nvGrpSpPr>
          <p:cNvPr id="7" name="组合 6">
            <a:extLst>
              <a:ext uri="{FF2B5EF4-FFF2-40B4-BE49-F238E27FC236}">
                <a16:creationId xmlns="" xmlns:a16="http://schemas.microsoft.com/office/drawing/2014/main" id="{8BB53DC3-3B69-443F-A767-082A9A75F8B6}"/>
              </a:ext>
            </a:extLst>
          </p:cNvPr>
          <p:cNvGrpSpPr/>
          <p:nvPr userDrawn="1"/>
        </p:nvGrpSpPr>
        <p:grpSpPr>
          <a:xfrm>
            <a:off x="120243" y="189048"/>
            <a:ext cx="493511" cy="400685"/>
            <a:chOff x="176124" y="269073"/>
            <a:chExt cx="493511" cy="400685"/>
          </a:xfrm>
        </p:grpSpPr>
        <p:grpSp>
          <p:nvGrpSpPr>
            <p:cNvPr id="8" name="组合 7">
              <a:extLst>
                <a:ext uri="{FF2B5EF4-FFF2-40B4-BE49-F238E27FC236}">
                  <a16:creationId xmlns="" xmlns:a16="http://schemas.microsoft.com/office/drawing/2014/main" id="{ACBAB4DD-B963-46E0-BB0B-88ACF1D093C4}"/>
                </a:ext>
              </a:extLst>
            </p:cNvPr>
            <p:cNvGrpSpPr/>
            <p:nvPr/>
          </p:nvGrpSpPr>
          <p:grpSpPr>
            <a:xfrm>
              <a:off x="205710" y="269073"/>
              <a:ext cx="463925" cy="400685"/>
              <a:chOff x="89535" y="228233"/>
              <a:chExt cx="463925" cy="400685"/>
            </a:xfrm>
          </p:grpSpPr>
          <p:sp>
            <p:nvSpPr>
              <p:cNvPr id="10" name="等腰三角形 9">
                <a:extLst>
                  <a:ext uri="{FF2B5EF4-FFF2-40B4-BE49-F238E27FC236}">
                    <a16:creationId xmlns="" xmlns:a16="http://schemas.microsoft.com/office/drawing/2014/main" id="{3EF0E976-4F3F-45A5-BBFD-B45756EB03B6}"/>
                  </a:ext>
                </a:extLst>
              </p:cNvPr>
              <p:cNvSpPr/>
              <p:nvPr/>
            </p:nvSpPr>
            <p:spPr>
              <a:xfrm rot="10800000">
                <a:off x="89535" y="228233"/>
                <a:ext cx="434340" cy="400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a:extLst>
                  <a:ext uri="{FF2B5EF4-FFF2-40B4-BE49-F238E27FC236}">
                    <a16:creationId xmlns="" xmlns:a16="http://schemas.microsoft.com/office/drawing/2014/main" id="{DD08EFE2-51A8-453D-8597-8A0D62C04EE1}"/>
                  </a:ext>
                </a:extLst>
              </p:cNvPr>
              <p:cNvSpPr/>
              <p:nvPr/>
            </p:nvSpPr>
            <p:spPr>
              <a:xfrm rot="10800000">
                <a:off x="351471" y="428575"/>
                <a:ext cx="201989" cy="18633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等腰三角形 8">
              <a:extLst>
                <a:ext uri="{FF2B5EF4-FFF2-40B4-BE49-F238E27FC236}">
                  <a16:creationId xmlns="" xmlns:a16="http://schemas.microsoft.com/office/drawing/2014/main" id="{D609222B-6725-4336-8CF2-2A4B4091E850}"/>
                </a:ext>
              </a:extLst>
            </p:cNvPr>
            <p:cNvSpPr/>
            <p:nvPr/>
          </p:nvSpPr>
          <p:spPr>
            <a:xfrm rot="10800000">
              <a:off x="176124" y="391712"/>
              <a:ext cx="201989" cy="186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1">
            <a:extLst>
              <a:ext uri="{FF2B5EF4-FFF2-40B4-BE49-F238E27FC236}">
                <a16:creationId xmlns="" xmlns:a16="http://schemas.microsoft.com/office/drawing/2014/main" id="{4753E128-A26A-48A8-93F6-3F561B9CE8E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62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609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46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141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625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72A975C-EB6A-45FB-B494-D832DE8B7594}"/>
              </a:ext>
            </a:extLst>
          </p:cNvPr>
          <p:cNvSpPr txBox="1">
            <a:spLocks/>
          </p:cNvSpPr>
          <p:nvPr userDrawn="1"/>
        </p:nvSpPr>
        <p:spPr>
          <a:xfrm>
            <a:off x="587877" y="136525"/>
            <a:ext cx="10515600" cy="505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zh-CN" altLang="en-US" sz="2800" dirty="0">
                <a:latin typeface="+mj-ea"/>
              </a:rPr>
              <a:t>单击此处添加标题</a:t>
            </a:r>
          </a:p>
        </p:txBody>
      </p:sp>
      <p:grpSp>
        <p:nvGrpSpPr>
          <p:cNvPr id="5" name="组合 4">
            <a:extLst>
              <a:ext uri="{FF2B5EF4-FFF2-40B4-BE49-F238E27FC236}">
                <a16:creationId xmlns="" xmlns:a16="http://schemas.microsoft.com/office/drawing/2014/main" id="{F6978035-32F5-4B87-BB40-422154221C7C}"/>
              </a:ext>
            </a:extLst>
          </p:cNvPr>
          <p:cNvGrpSpPr/>
          <p:nvPr userDrawn="1"/>
        </p:nvGrpSpPr>
        <p:grpSpPr>
          <a:xfrm>
            <a:off x="120243" y="189048"/>
            <a:ext cx="493511" cy="400685"/>
            <a:chOff x="176124" y="269073"/>
            <a:chExt cx="493511" cy="400685"/>
          </a:xfrm>
        </p:grpSpPr>
        <p:grpSp>
          <p:nvGrpSpPr>
            <p:cNvPr id="6" name="组合 5">
              <a:extLst>
                <a:ext uri="{FF2B5EF4-FFF2-40B4-BE49-F238E27FC236}">
                  <a16:creationId xmlns="" xmlns:a16="http://schemas.microsoft.com/office/drawing/2014/main" id="{9AEC9AEB-2B27-4931-B168-3E781BB2EEEB}"/>
                </a:ext>
              </a:extLst>
            </p:cNvPr>
            <p:cNvGrpSpPr/>
            <p:nvPr/>
          </p:nvGrpSpPr>
          <p:grpSpPr>
            <a:xfrm>
              <a:off x="205710" y="269073"/>
              <a:ext cx="463925" cy="400685"/>
              <a:chOff x="89535" y="228233"/>
              <a:chExt cx="463925" cy="400685"/>
            </a:xfrm>
          </p:grpSpPr>
          <p:sp>
            <p:nvSpPr>
              <p:cNvPr id="8" name="等腰三角形 7">
                <a:extLst>
                  <a:ext uri="{FF2B5EF4-FFF2-40B4-BE49-F238E27FC236}">
                    <a16:creationId xmlns="" xmlns:a16="http://schemas.microsoft.com/office/drawing/2014/main" id="{8B55EEFD-177D-4A23-9E80-5FC1C9A75330}"/>
                  </a:ext>
                </a:extLst>
              </p:cNvPr>
              <p:cNvSpPr/>
              <p:nvPr/>
            </p:nvSpPr>
            <p:spPr>
              <a:xfrm rot="10800000">
                <a:off x="89535" y="228233"/>
                <a:ext cx="434340" cy="400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a:extLst>
                  <a:ext uri="{FF2B5EF4-FFF2-40B4-BE49-F238E27FC236}">
                    <a16:creationId xmlns="" xmlns:a16="http://schemas.microsoft.com/office/drawing/2014/main" id="{50B2890E-4817-4E6F-B763-EA6527D1D4F7}"/>
                  </a:ext>
                </a:extLst>
              </p:cNvPr>
              <p:cNvSpPr/>
              <p:nvPr/>
            </p:nvSpPr>
            <p:spPr>
              <a:xfrm rot="10800000">
                <a:off x="351471" y="428575"/>
                <a:ext cx="201989" cy="18633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a:extLst>
                <a:ext uri="{FF2B5EF4-FFF2-40B4-BE49-F238E27FC236}">
                  <a16:creationId xmlns="" xmlns:a16="http://schemas.microsoft.com/office/drawing/2014/main" id="{ABBE9126-890D-4DCA-92E4-C29BB28C1DAA}"/>
                </a:ext>
              </a:extLst>
            </p:cNvPr>
            <p:cNvSpPr/>
            <p:nvPr/>
          </p:nvSpPr>
          <p:spPr>
            <a:xfrm rot="10800000">
              <a:off x="176124" y="391712"/>
              <a:ext cx="201989" cy="186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7987510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462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444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90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856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103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08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3000" b="-3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24950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hemeOverride" Target="../theme/themeOverride18.xml"/><Relationship Id="rId5" Type="http://schemas.openxmlformats.org/officeDocument/2006/relationships/image" Target="../media/image6.jp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4.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2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34.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notesSlide" Target="../notesSlides/notesSlide37.xml"/><Relationship Id="rId2" Type="http://schemas.openxmlformats.org/officeDocument/2006/relationships/tags" Target="../tags/tag8.xml"/><Relationship Id="rId1" Type="http://schemas.openxmlformats.org/officeDocument/2006/relationships/themeOverride" Target="../theme/themeOverride35.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38.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g"/><Relationship Id="rId2" Type="http://schemas.openxmlformats.org/officeDocument/2006/relationships/tags" Target="../tags/tag6.xml"/><Relationship Id="rId1" Type="http://schemas.openxmlformats.org/officeDocument/2006/relationships/themeOverride" Target="../theme/themeOverride6.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等腰三角形 60">
            <a:extLst>
              <a:ext uri="{FF2B5EF4-FFF2-40B4-BE49-F238E27FC236}">
                <a16:creationId xmlns="" xmlns:a16="http://schemas.microsoft.com/office/drawing/2014/main" id="{EFBB331D-CA43-4193-9D78-737F808859E8}"/>
              </a:ext>
            </a:extLst>
          </p:cNvPr>
          <p:cNvSpPr/>
          <p:nvPr/>
        </p:nvSpPr>
        <p:spPr>
          <a:xfrm rot="10800000" flipH="1" flipV="1">
            <a:off x="686996" y="354434"/>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a:extLst>
              <a:ext uri="{FF2B5EF4-FFF2-40B4-BE49-F238E27FC236}">
                <a16:creationId xmlns="" xmlns:a16="http://schemas.microsoft.com/office/drawing/2014/main" id="{C6A1D65D-79C0-4D9E-80BA-FD2EF283E546}"/>
              </a:ext>
            </a:extLst>
          </p:cNvPr>
          <p:cNvSpPr/>
          <p:nvPr/>
        </p:nvSpPr>
        <p:spPr>
          <a:xfrm rot="10800000" flipH="1">
            <a:off x="686997" y="1097731"/>
            <a:ext cx="3776150" cy="3255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PA_直接连接符 4">
            <a:extLst>
              <a:ext uri="{FF2B5EF4-FFF2-40B4-BE49-F238E27FC236}">
                <a16:creationId xmlns="" xmlns:a16="http://schemas.microsoft.com/office/drawing/2014/main" id="{75C91916-4FC7-4E09-95CC-3206AE6D87FE}"/>
              </a:ext>
            </a:extLst>
          </p:cNvPr>
          <p:cNvCxnSpPr>
            <a:cxnSpLocks/>
          </p:cNvCxnSpPr>
          <p:nvPr>
            <p:custDataLst>
              <p:tags r:id="rId2"/>
            </p:custDataLst>
          </p:nvPr>
        </p:nvCxnSpPr>
        <p:spPr>
          <a:xfrm flipH="1">
            <a:off x="5719180" y="3393985"/>
            <a:ext cx="5741892"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4" name="PA_直接连接符 69">
            <a:extLst>
              <a:ext uri="{FF2B5EF4-FFF2-40B4-BE49-F238E27FC236}">
                <a16:creationId xmlns="" xmlns:a16="http://schemas.microsoft.com/office/drawing/2014/main" id="{AA9F7FCC-DF07-4390-AFD4-EE42199C5BF8}"/>
              </a:ext>
            </a:extLst>
          </p:cNvPr>
          <p:cNvCxnSpPr>
            <a:cxnSpLocks/>
          </p:cNvCxnSpPr>
          <p:nvPr>
            <p:custDataLst>
              <p:tags r:id="rId3"/>
            </p:custDataLst>
          </p:nvPr>
        </p:nvCxnSpPr>
        <p:spPr>
          <a:xfrm flipH="1">
            <a:off x="5633067" y="2133600"/>
            <a:ext cx="5739228"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PA_文本框 55">
            <a:extLst>
              <a:ext uri="{FF2B5EF4-FFF2-40B4-BE49-F238E27FC236}">
                <a16:creationId xmlns="" xmlns:a16="http://schemas.microsoft.com/office/drawing/2014/main" id="{0721AE60-C68C-4611-B509-F1B550081A47}"/>
              </a:ext>
            </a:extLst>
          </p:cNvPr>
          <p:cNvSpPr txBox="1"/>
          <p:nvPr>
            <p:custDataLst>
              <p:tags r:id="rId4"/>
            </p:custDataLst>
          </p:nvPr>
        </p:nvSpPr>
        <p:spPr>
          <a:xfrm>
            <a:off x="5420032" y="2289896"/>
            <a:ext cx="6340197" cy="1015663"/>
          </a:xfrm>
          <a:prstGeom prst="rect">
            <a:avLst/>
          </a:prstGeom>
          <a:noFill/>
        </p:spPr>
        <p:txBody>
          <a:bodyPr wrap="none" rtlCol="0">
            <a:spAutoFit/>
          </a:bodyPr>
          <a:lstStyle/>
          <a:p>
            <a:pPr algn="ctr"/>
            <a:r>
              <a:rPr lang="zh-CN" altLang="en-US" sz="6000" b="1" dirty="0">
                <a:latin typeface="微软雅黑" pitchFamily="34" charset="-122"/>
                <a:ea typeface="微软雅黑" pitchFamily="34" charset="-122"/>
              </a:rPr>
              <a:t>年中</a:t>
            </a:r>
            <a:r>
              <a:rPr lang="zh-CN" altLang="en-US" sz="6000" b="1" dirty="0" smtClean="0">
                <a:latin typeface="微软雅黑" pitchFamily="34" charset="-122"/>
                <a:ea typeface="微软雅黑" pitchFamily="34" charset="-122"/>
              </a:rPr>
              <a:t>工作总结汇报</a:t>
            </a:r>
            <a:endParaRPr lang="zh-CN" altLang="en-US" sz="6000" b="1" dirty="0">
              <a:latin typeface="微软雅黑" pitchFamily="34" charset="-122"/>
              <a:ea typeface="微软雅黑" pitchFamily="34" charset="-122"/>
            </a:endParaRPr>
          </a:p>
        </p:txBody>
      </p:sp>
      <p:sp>
        <p:nvSpPr>
          <p:cNvPr id="66" name="文本框 65">
            <a:extLst>
              <a:ext uri="{FF2B5EF4-FFF2-40B4-BE49-F238E27FC236}">
                <a16:creationId xmlns="" xmlns:a16="http://schemas.microsoft.com/office/drawing/2014/main" id="{9343F3C6-F6FB-4AD0-82D2-80FA881BEDD3}"/>
              </a:ext>
            </a:extLst>
          </p:cNvPr>
          <p:cNvSpPr txBox="1"/>
          <p:nvPr/>
        </p:nvSpPr>
        <p:spPr>
          <a:xfrm>
            <a:off x="1597979" y="1722944"/>
            <a:ext cx="2192785" cy="923330"/>
          </a:xfrm>
          <a:prstGeom prst="rect">
            <a:avLst/>
          </a:prstGeom>
          <a:noFill/>
        </p:spPr>
        <p:txBody>
          <a:bodyPr wrap="square" rtlCol="0">
            <a:spAutoFit/>
          </a:bodyPr>
          <a:lstStyle/>
          <a:p>
            <a:r>
              <a:rPr lang="en-US" altLang="zh-CN" sz="5400" b="1" dirty="0" smtClean="0">
                <a:solidFill>
                  <a:schemeClr val="bg1"/>
                </a:solidFill>
                <a:latin typeface="+mj-ea"/>
                <a:ea typeface="+mj-ea"/>
              </a:rPr>
              <a:t>20XX</a:t>
            </a:r>
            <a:endParaRPr lang="zh-CN" altLang="en-US" sz="5400" b="1" dirty="0">
              <a:solidFill>
                <a:schemeClr val="bg1"/>
              </a:solidFill>
              <a:latin typeface="+mj-ea"/>
              <a:ea typeface="+mj-ea"/>
            </a:endParaRPr>
          </a:p>
        </p:txBody>
      </p:sp>
      <p:sp>
        <p:nvSpPr>
          <p:cNvPr id="69" name="PA_文本框 53">
            <a:extLst>
              <a:ext uri="{FF2B5EF4-FFF2-40B4-BE49-F238E27FC236}">
                <a16:creationId xmlns="" xmlns:a16="http://schemas.microsoft.com/office/drawing/2014/main" id="{A68BE8E4-A26E-4C68-98FA-E935CF5CDACD}"/>
              </a:ext>
            </a:extLst>
          </p:cNvPr>
          <p:cNvSpPr txBox="1"/>
          <p:nvPr>
            <p:custDataLst>
              <p:tags r:id="rId5"/>
            </p:custDataLst>
          </p:nvPr>
        </p:nvSpPr>
        <p:spPr>
          <a:xfrm>
            <a:off x="5492318" y="3552441"/>
            <a:ext cx="6131807" cy="379656"/>
          </a:xfrm>
          <a:prstGeom prst="rect">
            <a:avLst/>
          </a:prstGeom>
          <a:noFill/>
        </p:spPr>
        <p:txBody>
          <a:bodyPr wrap="none" rtlCol="0">
            <a:spAutoFit/>
          </a:bodyPr>
          <a:lstStyle/>
          <a:p>
            <a:pPr algn="ctr"/>
            <a:r>
              <a:rPr lang="zh-CN" altLang="en-US" sz="1867" dirty="0">
                <a:solidFill>
                  <a:schemeClr val="tx1">
                    <a:lumMod val="50000"/>
                    <a:lumOff val="50000"/>
                  </a:schemeClr>
                </a:solidFill>
                <a:latin typeface="微软雅黑" pitchFamily="34" charset="-122"/>
                <a:ea typeface="微软雅黑" pitchFamily="34" charset="-122"/>
              </a:rPr>
              <a:t>适用于年终总结计划</a:t>
            </a:r>
            <a:r>
              <a:rPr lang="en-US" altLang="zh-CN" sz="1867" dirty="0">
                <a:solidFill>
                  <a:schemeClr val="tx1">
                    <a:lumMod val="50000"/>
                    <a:lumOff val="50000"/>
                  </a:schemeClr>
                </a:solidFill>
                <a:latin typeface="微软雅黑" pitchFamily="34" charset="-122"/>
                <a:ea typeface="微软雅黑" pitchFamily="34" charset="-122"/>
              </a:rPr>
              <a:t>/</a:t>
            </a:r>
            <a:r>
              <a:rPr lang="zh-CN" altLang="en-US" sz="1867" dirty="0">
                <a:solidFill>
                  <a:schemeClr val="tx1">
                    <a:lumMod val="50000"/>
                    <a:lumOff val="50000"/>
                  </a:schemeClr>
                </a:solidFill>
                <a:latin typeface="微软雅黑" pitchFamily="34" charset="-122"/>
                <a:ea typeface="微软雅黑" pitchFamily="34" charset="-122"/>
              </a:rPr>
              <a:t>工作汇报</a:t>
            </a:r>
            <a:r>
              <a:rPr lang="en-US" altLang="zh-CN" sz="1867" dirty="0">
                <a:solidFill>
                  <a:schemeClr val="tx1">
                    <a:lumMod val="50000"/>
                    <a:lumOff val="50000"/>
                  </a:schemeClr>
                </a:solidFill>
                <a:latin typeface="微软雅黑" pitchFamily="34" charset="-122"/>
                <a:ea typeface="微软雅黑" pitchFamily="34" charset="-122"/>
              </a:rPr>
              <a:t>/</a:t>
            </a:r>
            <a:r>
              <a:rPr lang="zh-CN" altLang="en-US" sz="1867" dirty="0">
                <a:solidFill>
                  <a:schemeClr val="tx1">
                    <a:lumMod val="50000"/>
                    <a:lumOff val="50000"/>
                  </a:schemeClr>
                </a:solidFill>
                <a:latin typeface="微软雅黑" pitchFamily="34" charset="-122"/>
                <a:ea typeface="微软雅黑" pitchFamily="34" charset="-122"/>
              </a:rPr>
              <a:t>公司介绍</a:t>
            </a:r>
            <a:r>
              <a:rPr lang="en-US" altLang="zh-CN" sz="1867" dirty="0">
                <a:solidFill>
                  <a:schemeClr val="tx1">
                    <a:lumMod val="50000"/>
                    <a:lumOff val="50000"/>
                  </a:schemeClr>
                </a:solidFill>
                <a:latin typeface="微软雅黑" pitchFamily="34" charset="-122"/>
                <a:ea typeface="微软雅黑" pitchFamily="34" charset="-122"/>
              </a:rPr>
              <a:t>/</a:t>
            </a:r>
            <a:r>
              <a:rPr lang="zh-CN" altLang="en-US" sz="1867" dirty="0">
                <a:solidFill>
                  <a:schemeClr val="tx1">
                    <a:lumMod val="50000"/>
                    <a:lumOff val="50000"/>
                  </a:schemeClr>
                </a:solidFill>
                <a:latin typeface="微软雅黑" pitchFamily="34" charset="-122"/>
                <a:ea typeface="微软雅黑" pitchFamily="34" charset="-122"/>
              </a:rPr>
              <a:t>企业宣传模板</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75" name="等腰三角形 74">
            <a:extLst>
              <a:ext uri="{FF2B5EF4-FFF2-40B4-BE49-F238E27FC236}">
                <a16:creationId xmlns="" xmlns:a16="http://schemas.microsoft.com/office/drawing/2014/main" id="{398CDAD8-53CE-4A45-BFBB-83B0AD0A4804}"/>
              </a:ext>
            </a:extLst>
          </p:cNvPr>
          <p:cNvSpPr/>
          <p:nvPr/>
        </p:nvSpPr>
        <p:spPr>
          <a:xfrm rot="21417337">
            <a:off x="157066" y="1955452"/>
            <a:ext cx="1970843" cy="1984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a:extLst>
              <a:ext uri="{FF2B5EF4-FFF2-40B4-BE49-F238E27FC236}">
                <a16:creationId xmlns="" xmlns:a16="http://schemas.microsoft.com/office/drawing/2014/main" id="{4684D17D-1FAC-4182-8259-62DC0CA34C8F}"/>
              </a:ext>
            </a:extLst>
          </p:cNvPr>
          <p:cNvSpPr/>
          <p:nvPr/>
        </p:nvSpPr>
        <p:spPr>
          <a:xfrm rot="265639">
            <a:off x="2308479" y="3157166"/>
            <a:ext cx="1970843" cy="19848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a:extLst>
              <a:ext uri="{FF2B5EF4-FFF2-40B4-BE49-F238E27FC236}">
                <a16:creationId xmlns="" xmlns:a16="http://schemas.microsoft.com/office/drawing/2014/main" id="{9BF757B7-D21D-40FC-B0B6-BEBE4EAFD96C}"/>
              </a:ext>
            </a:extLst>
          </p:cNvPr>
          <p:cNvSpPr/>
          <p:nvPr/>
        </p:nvSpPr>
        <p:spPr>
          <a:xfrm rot="11081090">
            <a:off x="1474079" y="4308943"/>
            <a:ext cx="1053440" cy="106091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a:extLst>
              <a:ext uri="{FF2B5EF4-FFF2-40B4-BE49-F238E27FC236}">
                <a16:creationId xmlns="" xmlns:a16="http://schemas.microsoft.com/office/drawing/2014/main" id="{1D9AD310-DEB9-46BB-B98A-61B6BDC289FE}"/>
              </a:ext>
            </a:extLst>
          </p:cNvPr>
          <p:cNvSpPr/>
          <p:nvPr/>
        </p:nvSpPr>
        <p:spPr>
          <a:xfrm rot="14961737">
            <a:off x="834132" y="4970424"/>
            <a:ext cx="1053440" cy="1060917"/>
          </a:xfrm>
          <a:prstGeom prst="triangl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a:extLst>
              <a:ext uri="{FF2B5EF4-FFF2-40B4-BE49-F238E27FC236}">
                <a16:creationId xmlns="" xmlns:a16="http://schemas.microsoft.com/office/drawing/2014/main" id="{E8A5D973-5ACD-4663-979F-DCE23FA1D425}"/>
              </a:ext>
            </a:extLst>
          </p:cNvPr>
          <p:cNvSpPr/>
          <p:nvPr/>
        </p:nvSpPr>
        <p:spPr>
          <a:xfrm rot="11085701">
            <a:off x="2282991" y="5364591"/>
            <a:ext cx="1053440" cy="1060917"/>
          </a:xfrm>
          <a:prstGeom prst="triangl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 xmlns:a16="http://schemas.microsoft.com/office/drawing/2014/main" id="{4F86A47C-28C6-4863-98A7-8D03068921EE}"/>
              </a:ext>
            </a:extLst>
          </p:cNvPr>
          <p:cNvGrpSpPr/>
          <p:nvPr/>
        </p:nvGrpSpPr>
        <p:grpSpPr>
          <a:xfrm>
            <a:off x="5633067" y="4069645"/>
            <a:ext cx="566775" cy="566775"/>
            <a:chOff x="8023351" y="3919279"/>
            <a:chExt cx="566775" cy="566775"/>
          </a:xfrm>
        </p:grpSpPr>
        <p:sp>
          <p:nvSpPr>
            <p:cNvPr id="84" name="椭圆 83">
              <a:extLst>
                <a:ext uri="{FF2B5EF4-FFF2-40B4-BE49-F238E27FC236}">
                  <a16:creationId xmlns="" xmlns:a16="http://schemas.microsoft.com/office/drawing/2014/main" id="{9CFA8D77-4215-4CCE-8A99-D4A3A865B317}"/>
                </a:ext>
              </a:extLst>
            </p:cNvPr>
            <p:cNvSpPr/>
            <p:nvPr/>
          </p:nvSpPr>
          <p:spPr>
            <a:xfrm>
              <a:off x="8023351" y="3919279"/>
              <a:ext cx="566775" cy="566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group_126457">
              <a:extLst>
                <a:ext uri="{FF2B5EF4-FFF2-40B4-BE49-F238E27FC236}">
                  <a16:creationId xmlns="" xmlns:a16="http://schemas.microsoft.com/office/drawing/2014/main" id="{A50D0D15-2778-4793-9E1C-84FEF0669232}"/>
                </a:ext>
              </a:extLst>
            </p:cNvPr>
            <p:cNvSpPr>
              <a:spLocks noChangeAspect="1"/>
            </p:cNvSpPr>
            <p:nvPr/>
          </p:nvSpPr>
          <p:spPr bwMode="auto">
            <a:xfrm>
              <a:off x="8164842" y="4023338"/>
              <a:ext cx="283791" cy="402722"/>
            </a:xfrm>
            <a:custGeom>
              <a:avLst/>
              <a:gdLst>
                <a:gd name="connsiteX0" fmla="*/ 81837 w 428568"/>
                <a:gd name="connsiteY0" fmla="*/ 220627 h 608172"/>
                <a:gd name="connsiteX1" fmla="*/ 86232 w 428568"/>
                <a:gd name="connsiteY1" fmla="*/ 243973 h 608172"/>
                <a:gd name="connsiteX2" fmla="*/ 95304 w 428568"/>
                <a:gd name="connsiteY2" fmla="*/ 269747 h 608172"/>
                <a:gd name="connsiteX3" fmla="*/ 110921 w 428568"/>
                <a:gd name="connsiteY3" fmla="*/ 220720 h 608172"/>
                <a:gd name="connsiteX4" fmla="*/ 147954 w 428568"/>
                <a:gd name="connsiteY4" fmla="*/ 241172 h 608172"/>
                <a:gd name="connsiteX5" fmla="*/ 148047 w 428568"/>
                <a:gd name="connsiteY5" fmla="*/ 241172 h 608172"/>
                <a:gd name="connsiteX6" fmla="*/ 148234 w 428568"/>
                <a:gd name="connsiteY6" fmla="*/ 241172 h 608172"/>
                <a:gd name="connsiteX7" fmla="*/ 185267 w 428568"/>
                <a:gd name="connsiteY7" fmla="*/ 220720 h 608172"/>
                <a:gd name="connsiteX8" fmla="*/ 200791 w 428568"/>
                <a:gd name="connsiteY8" fmla="*/ 269747 h 608172"/>
                <a:gd name="connsiteX9" fmla="*/ 209955 w 428568"/>
                <a:gd name="connsiteY9" fmla="*/ 243973 h 608172"/>
                <a:gd name="connsiteX10" fmla="*/ 214257 w 428568"/>
                <a:gd name="connsiteY10" fmla="*/ 220627 h 608172"/>
                <a:gd name="connsiteX11" fmla="*/ 218652 w 428568"/>
                <a:gd name="connsiteY11" fmla="*/ 243973 h 608172"/>
                <a:gd name="connsiteX12" fmla="*/ 227723 w 428568"/>
                <a:gd name="connsiteY12" fmla="*/ 269747 h 608172"/>
                <a:gd name="connsiteX13" fmla="*/ 243341 w 428568"/>
                <a:gd name="connsiteY13" fmla="*/ 220720 h 608172"/>
                <a:gd name="connsiteX14" fmla="*/ 280374 w 428568"/>
                <a:gd name="connsiteY14" fmla="*/ 241172 h 608172"/>
                <a:gd name="connsiteX15" fmla="*/ 280467 w 428568"/>
                <a:gd name="connsiteY15" fmla="*/ 241172 h 608172"/>
                <a:gd name="connsiteX16" fmla="*/ 280654 w 428568"/>
                <a:gd name="connsiteY16" fmla="*/ 241172 h 608172"/>
                <a:gd name="connsiteX17" fmla="*/ 317687 w 428568"/>
                <a:gd name="connsiteY17" fmla="*/ 220720 h 608172"/>
                <a:gd name="connsiteX18" fmla="*/ 333211 w 428568"/>
                <a:gd name="connsiteY18" fmla="*/ 269747 h 608172"/>
                <a:gd name="connsiteX19" fmla="*/ 342376 w 428568"/>
                <a:gd name="connsiteY19" fmla="*/ 243973 h 608172"/>
                <a:gd name="connsiteX20" fmla="*/ 346677 w 428568"/>
                <a:gd name="connsiteY20" fmla="*/ 220627 h 608172"/>
                <a:gd name="connsiteX21" fmla="*/ 351073 w 428568"/>
                <a:gd name="connsiteY21" fmla="*/ 243973 h 608172"/>
                <a:gd name="connsiteX22" fmla="*/ 360144 w 428568"/>
                <a:gd name="connsiteY22" fmla="*/ 269747 h 608172"/>
                <a:gd name="connsiteX23" fmla="*/ 375761 w 428568"/>
                <a:gd name="connsiteY23" fmla="*/ 220720 h 608172"/>
                <a:gd name="connsiteX24" fmla="*/ 412794 w 428568"/>
                <a:gd name="connsiteY24" fmla="*/ 241172 h 608172"/>
                <a:gd name="connsiteX25" fmla="*/ 422987 w 428568"/>
                <a:gd name="connsiteY25" fmla="*/ 250137 h 608172"/>
                <a:gd name="connsiteX26" fmla="*/ 422800 w 428568"/>
                <a:gd name="connsiteY26" fmla="*/ 332035 h 608172"/>
                <a:gd name="connsiteX27" fmla="*/ 401852 w 428568"/>
                <a:gd name="connsiteY27" fmla="*/ 379474 h 608172"/>
                <a:gd name="connsiteX28" fmla="*/ 395961 w 428568"/>
                <a:gd name="connsiteY28" fmla="*/ 401886 h 608172"/>
                <a:gd name="connsiteX29" fmla="*/ 376042 w 428568"/>
                <a:gd name="connsiteY29" fmla="*/ 597246 h 608172"/>
                <a:gd name="connsiteX30" fmla="*/ 363884 w 428568"/>
                <a:gd name="connsiteY30" fmla="*/ 608172 h 608172"/>
                <a:gd name="connsiteX31" fmla="*/ 346677 w 428568"/>
                <a:gd name="connsiteY31" fmla="*/ 608172 h 608172"/>
                <a:gd name="connsiteX32" fmla="*/ 329470 w 428568"/>
                <a:gd name="connsiteY32" fmla="*/ 608172 h 608172"/>
                <a:gd name="connsiteX33" fmla="*/ 317407 w 428568"/>
                <a:gd name="connsiteY33" fmla="*/ 597246 h 608172"/>
                <a:gd name="connsiteX34" fmla="*/ 297487 w 428568"/>
                <a:gd name="connsiteY34" fmla="*/ 401886 h 608172"/>
                <a:gd name="connsiteX35" fmla="*/ 291596 w 428568"/>
                <a:gd name="connsiteY35" fmla="*/ 379474 h 608172"/>
                <a:gd name="connsiteX36" fmla="*/ 280748 w 428568"/>
                <a:gd name="connsiteY36" fmla="*/ 358182 h 608172"/>
                <a:gd name="connsiteX37" fmla="*/ 269900 w 428568"/>
                <a:gd name="connsiteY37" fmla="*/ 379474 h 608172"/>
                <a:gd name="connsiteX38" fmla="*/ 264008 w 428568"/>
                <a:gd name="connsiteY38" fmla="*/ 401886 h 608172"/>
                <a:gd name="connsiteX39" fmla="*/ 244089 w 428568"/>
                <a:gd name="connsiteY39" fmla="*/ 597246 h 608172"/>
                <a:gd name="connsiteX40" fmla="*/ 232025 w 428568"/>
                <a:gd name="connsiteY40" fmla="*/ 608172 h 608172"/>
                <a:gd name="connsiteX41" fmla="*/ 214818 w 428568"/>
                <a:gd name="connsiteY41" fmla="*/ 608172 h 608172"/>
                <a:gd name="connsiteX42" fmla="*/ 196302 w 428568"/>
                <a:gd name="connsiteY42" fmla="*/ 608172 h 608172"/>
                <a:gd name="connsiteX43" fmla="*/ 184238 w 428568"/>
                <a:gd name="connsiteY43" fmla="*/ 597246 h 608172"/>
                <a:gd name="connsiteX44" fmla="*/ 164319 w 428568"/>
                <a:gd name="connsiteY44" fmla="*/ 401886 h 608172"/>
                <a:gd name="connsiteX45" fmla="*/ 158427 w 428568"/>
                <a:gd name="connsiteY45" fmla="*/ 379474 h 608172"/>
                <a:gd name="connsiteX46" fmla="*/ 147579 w 428568"/>
                <a:gd name="connsiteY46" fmla="*/ 358182 h 608172"/>
                <a:gd name="connsiteX47" fmla="*/ 136732 w 428568"/>
                <a:gd name="connsiteY47" fmla="*/ 379474 h 608172"/>
                <a:gd name="connsiteX48" fmla="*/ 130840 w 428568"/>
                <a:gd name="connsiteY48" fmla="*/ 401886 h 608172"/>
                <a:gd name="connsiteX49" fmla="*/ 110921 w 428568"/>
                <a:gd name="connsiteY49" fmla="*/ 597246 h 608172"/>
                <a:gd name="connsiteX50" fmla="*/ 98857 w 428568"/>
                <a:gd name="connsiteY50" fmla="*/ 608172 h 608172"/>
                <a:gd name="connsiteX51" fmla="*/ 81650 w 428568"/>
                <a:gd name="connsiteY51" fmla="*/ 608172 h 608172"/>
                <a:gd name="connsiteX52" fmla="*/ 64443 w 428568"/>
                <a:gd name="connsiteY52" fmla="*/ 608172 h 608172"/>
                <a:gd name="connsiteX53" fmla="*/ 52286 w 428568"/>
                <a:gd name="connsiteY53" fmla="*/ 597246 h 608172"/>
                <a:gd name="connsiteX54" fmla="*/ 32367 w 428568"/>
                <a:gd name="connsiteY54" fmla="*/ 401886 h 608172"/>
                <a:gd name="connsiteX55" fmla="*/ 26475 w 428568"/>
                <a:gd name="connsiteY55" fmla="*/ 379474 h 608172"/>
                <a:gd name="connsiteX56" fmla="*/ 5527 w 428568"/>
                <a:gd name="connsiteY56" fmla="*/ 332035 h 608172"/>
                <a:gd name="connsiteX57" fmla="*/ 5527 w 428568"/>
                <a:gd name="connsiteY57" fmla="*/ 250137 h 608172"/>
                <a:gd name="connsiteX58" fmla="*/ 15814 w 428568"/>
                <a:gd name="connsiteY58" fmla="*/ 241172 h 608172"/>
                <a:gd name="connsiteX59" fmla="*/ 52847 w 428568"/>
                <a:gd name="connsiteY59" fmla="*/ 220720 h 608172"/>
                <a:gd name="connsiteX60" fmla="*/ 68371 w 428568"/>
                <a:gd name="connsiteY60" fmla="*/ 269747 h 608172"/>
                <a:gd name="connsiteX61" fmla="*/ 77535 w 428568"/>
                <a:gd name="connsiteY61" fmla="*/ 243973 h 608172"/>
                <a:gd name="connsiteX62" fmla="*/ 81837 w 428568"/>
                <a:gd name="connsiteY62" fmla="*/ 220627 h 608172"/>
                <a:gd name="connsiteX63" fmla="*/ 82793 w 428568"/>
                <a:gd name="connsiteY63" fmla="*/ 109882 h 608172"/>
                <a:gd name="connsiteX64" fmla="*/ 121306 w 428568"/>
                <a:gd name="connsiteY64" fmla="*/ 149365 h 608172"/>
                <a:gd name="connsiteX65" fmla="*/ 82980 w 428568"/>
                <a:gd name="connsiteY65" fmla="*/ 209477 h 608172"/>
                <a:gd name="connsiteX66" fmla="*/ 82793 w 428568"/>
                <a:gd name="connsiteY66" fmla="*/ 209477 h 608172"/>
                <a:gd name="connsiteX67" fmla="*/ 82513 w 428568"/>
                <a:gd name="connsiteY67" fmla="*/ 209477 h 608172"/>
                <a:gd name="connsiteX68" fmla="*/ 44281 w 428568"/>
                <a:gd name="connsiteY68" fmla="*/ 149365 h 608172"/>
                <a:gd name="connsiteX69" fmla="*/ 82793 w 428568"/>
                <a:gd name="connsiteY69" fmla="*/ 109882 h 608172"/>
                <a:gd name="connsiteX70" fmla="*/ 346907 w 428568"/>
                <a:gd name="connsiteY70" fmla="*/ 109741 h 608172"/>
                <a:gd name="connsiteX71" fmla="*/ 385430 w 428568"/>
                <a:gd name="connsiteY71" fmla="*/ 149252 h 608172"/>
                <a:gd name="connsiteX72" fmla="*/ 347094 w 428568"/>
                <a:gd name="connsiteY72" fmla="*/ 209406 h 608172"/>
                <a:gd name="connsiteX73" fmla="*/ 346907 w 428568"/>
                <a:gd name="connsiteY73" fmla="*/ 209406 h 608172"/>
                <a:gd name="connsiteX74" fmla="*/ 346627 w 428568"/>
                <a:gd name="connsiteY74" fmla="*/ 209406 h 608172"/>
                <a:gd name="connsiteX75" fmla="*/ 308385 w 428568"/>
                <a:gd name="connsiteY75" fmla="*/ 149252 h 608172"/>
                <a:gd name="connsiteX76" fmla="*/ 346907 w 428568"/>
                <a:gd name="connsiteY76" fmla="*/ 109741 h 608172"/>
                <a:gd name="connsiteX77" fmla="*/ 214845 w 428568"/>
                <a:gd name="connsiteY77" fmla="*/ 109741 h 608172"/>
                <a:gd name="connsiteX78" fmla="*/ 253398 w 428568"/>
                <a:gd name="connsiteY78" fmla="*/ 149252 h 608172"/>
                <a:gd name="connsiteX79" fmla="*/ 215032 w 428568"/>
                <a:gd name="connsiteY79" fmla="*/ 209406 h 608172"/>
                <a:gd name="connsiteX80" fmla="*/ 214845 w 428568"/>
                <a:gd name="connsiteY80" fmla="*/ 209406 h 608172"/>
                <a:gd name="connsiteX81" fmla="*/ 214564 w 428568"/>
                <a:gd name="connsiteY81" fmla="*/ 209406 h 608172"/>
                <a:gd name="connsiteX82" fmla="*/ 176292 w 428568"/>
                <a:gd name="connsiteY82" fmla="*/ 149252 h 608172"/>
                <a:gd name="connsiteX83" fmla="*/ 214845 w 428568"/>
                <a:gd name="connsiteY83" fmla="*/ 109741 h 608172"/>
                <a:gd name="connsiteX84" fmla="*/ 281435 w 428568"/>
                <a:gd name="connsiteY84" fmla="*/ 12 h 608172"/>
                <a:gd name="connsiteX85" fmla="*/ 319947 w 428568"/>
                <a:gd name="connsiteY85" fmla="*/ 39523 h 608172"/>
                <a:gd name="connsiteX86" fmla="*/ 281622 w 428568"/>
                <a:gd name="connsiteY86" fmla="*/ 99677 h 608172"/>
                <a:gd name="connsiteX87" fmla="*/ 281435 w 428568"/>
                <a:gd name="connsiteY87" fmla="*/ 99677 h 608172"/>
                <a:gd name="connsiteX88" fmla="*/ 281154 w 428568"/>
                <a:gd name="connsiteY88" fmla="*/ 99677 h 608172"/>
                <a:gd name="connsiteX89" fmla="*/ 242922 w 428568"/>
                <a:gd name="connsiteY89" fmla="*/ 39523 h 608172"/>
                <a:gd name="connsiteX90" fmla="*/ 281435 w 428568"/>
                <a:gd name="connsiteY90" fmla="*/ 12 h 608172"/>
                <a:gd name="connsiteX91" fmla="*/ 149161 w 428568"/>
                <a:gd name="connsiteY91" fmla="*/ 12 h 608172"/>
                <a:gd name="connsiteX92" fmla="*/ 187683 w 428568"/>
                <a:gd name="connsiteY92" fmla="*/ 39523 h 608172"/>
                <a:gd name="connsiteX93" fmla="*/ 149441 w 428568"/>
                <a:gd name="connsiteY93" fmla="*/ 99677 h 608172"/>
                <a:gd name="connsiteX94" fmla="*/ 149161 w 428568"/>
                <a:gd name="connsiteY94" fmla="*/ 99677 h 608172"/>
                <a:gd name="connsiteX95" fmla="*/ 148974 w 428568"/>
                <a:gd name="connsiteY95" fmla="*/ 99677 h 608172"/>
                <a:gd name="connsiteX96" fmla="*/ 110638 w 428568"/>
                <a:gd name="connsiteY96" fmla="*/ 39523 h 608172"/>
                <a:gd name="connsiteX97" fmla="*/ 149161 w 428568"/>
                <a:gd name="connsiteY97" fmla="*/ 12 h 60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28568" h="608172">
                  <a:moveTo>
                    <a:pt x="81837" y="220627"/>
                  </a:moveTo>
                  <a:cubicBezTo>
                    <a:pt x="84362" y="220627"/>
                    <a:pt x="102598" y="221374"/>
                    <a:pt x="86232" y="243973"/>
                  </a:cubicBezTo>
                  <a:lnTo>
                    <a:pt x="95304" y="269747"/>
                  </a:lnTo>
                  <a:lnTo>
                    <a:pt x="110921" y="220720"/>
                  </a:lnTo>
                  <a:cubicBezTo>
                    <a:pt x="110921" y="220720"/>
                    <a:pt x="131401" y="228938"/>
                    <a:pt x="147954" y="241172"/>
                  </a:cubicBezTo>
                  <a:lnTo>
                    <a:pt x="148047" y="241172"/>
                  </a:lnTo>
                  <a:lnTo>
                    <a:pt x="148234" y="241172"/>
                  </a:lnTo>
                  <a:cubicBezTo>
                    <a:pt x="164880" y="228938"/>
                    <a:pt x="185267" y="220720"/>
                    <a:pt x="185267" y="220720"/>
                  </a:cubicBezTo>
                  <a:lnTo>
                    <a:pt x="200791" y="269747"/>
                  </a:lnTo>
                  <a:lnTo>
                    <a:pt x="209955" y="243973"/>
                  </a:lnTo>
                  <a:cubicBezTo>
                    <a:pt x="193590" y="221187"/>
                    <a:pt x="211826" y="220627"/>
                    <a:pt x="214257" y="220627"/>
                  </a:cubicBezTo>
                  <a:cubicBezTo>
                    <a:pt x="216782" y="220627"/>
                    <a:pt x="235018" y="221374"/>
                    <a:pt x="218652" y="243973"/>
                  </a:cubicBezTo>
                  <a:lnTo>
                    <a:pt x="227723" y="269747"/>
                  </a:lnTo>
                  <a:lnTo>
                    <a:pt x="243341" y="220720"/>
                  </a:lnTo>
                  <a:cubicBezTo>
                    <a:pt x="243341" y="220720"/>
                    <a:pt x="263821" y="228938"/>
                    <a:pt x="280374" y="241172"/>
                  </a:cubicBezTo>
                  <a:lnTo>
                    <a:pt x="280467" y="241172"/>
                  </a:lnTo>
                  <a:lnTo>
                    <a:pt x="280654" y="241172"/>
                  </a:lnTo>
                  <a:cubicBezTo>
                    <a:pt x="297300" y="228938"/>
                    <a:pt x="317687" y="220720"/>
                    <a:pt x="317687" y="220720"/>
                  </a:cubicBezTo>
                  <a:lnTo>
                    <a:pt x="333211" y="269747"/>
                  </a:lnTo>
                  <a:lnTo>
                    <a:pt x="342376" y="243973"/>
                  </a:lnTo>
                  <a:cubicBezTo>
                    <a:pt x="326010" y="221187"/>
                    <a:pt x="344246" y="220627"/>
                    <a:pt x="346677" y="220627"/>
                  </a:cubicBezTo>
                  <a:cubicBezTo>
                    <a:pt x="349202" y="220627"/>
                    <a:pt x="367438" y="221374"/>
                    <a:pt x="351073" y="243973"/>
                  </a:cubicBezTo>
                  <a:lnTo>
                    <a:pt x="360144" y="269747"/>
                  </a:lnTo>
                  <a:lnTo>
                    <a:pt x="375761" y="220720"/>
                  </a:lnTo>
                  <a:cubicBezTo>
                    <a:pt x="375761" y="220720"/>
                    <a:pt x="396241" y="228938"/>
                    <a:pt x="412794" y="241172"/>
                  </a:cubicBezTo>
                  <a:cubicBezTo>
                    <a:pt x="417189" y="244347"/>
                    <a:pt x="419153" y="246214"/>
                    <a:pt x="422987" y="250137"/>
                  </a:cubicBezTo>
                  <a:cubicBezTo>
                    <a:pt x="432245" y="259195"/>
                    <a:pt x="428411" y="312517"/>
                    <a:pt x="422800" y="332035"/>
                  </a:cubicBezTo>
                  <a:cubicBezTo>
                    <a:pt x="417376" y="351552"/>
                    <a:pt x="401852" y="379474"/>
                    <a:pt x="401852" y="379474"/>
                  </a:cubicBezTo>
                  <a:cubicBezTo>
                    <a:pt x="398673" y="386571"/>
                    <a:pt x="396709" y="394135"/>
                    <a:pt x="395961" y="401886"/>
                  </a:cubicBezTo>
                  <a:lnTo>
                    <a:pt x="376042" y="597246"/>
                  </a:lnTo>
                  <a:cubicBezTo>
                    <a:pt x="375387" y="603503"/>
                    <a:pt x="370150" y="608172"/>
                    <a:pt x="363884" y="608172"/>
                  </a:cubicBezTo>
                  <a:lnTo>
                    <a:pt x="346677" y="608172"/>
                  </a:lnTo>
                  <a:lnTo>
                    <a:pt x="329470" y="608172"/>
                  </a:lnTo>
                  <a:cubicBezTo>
                    <a:pt x="323298" y="608172"/>
                    <a:pt x="318061" y="603503"/>
                    <a:pt x="317407" y="597246"/>
                  </a:cubicBezTo>
                  <a:lnTo>
                    <a:pt x="297487" y="401886"/>
                  </a:lnTo>
                  <a:cubicBezTo>
                    <a:pt x="296739" y="394135"/>
                    <a:pt x="294682" y="386571"/>
                    <a:pt x="291596" y="379474"/>
                  </a:cubicBezTo>
                  <a:cubicBezTo>
                    <a:pt x="291596" y="379474"/>
                    <a:pt x="286265" y="370042"/>
                    <a:pt x="280748" y="358182"/>
                  </a:cubicBezTo>
                  <a:cubicBezTo>
                    <a:pt x="275230" y="370042"/>
                    <a:pt x="269900" y="379474"/>
                    <a:pt x="269900" y="379474"/>
                  </a:cubicBezTo>
                  <a:cubicBezTo>
                    <a:pt x="266814" y="386571"/>
                    <a:pt x="264757" y="394135"/>
                    <a:pt x="264008" y="401886"/>
                  </a:cubicBezTo>
                  <a:lnTo>
                    <a:pt x="244089" y="597246"/>
                  </a:lnTo>
                  <a:cubicBezTo>
                    <a:pt x="243435" y="603503"/>
                    <a:pt x="238198" y="608172"/>
                    <a:pt x="232025" y="608172"/>
                  </a:cubicBezTo>
                  <a:lnTo>
                    <a:pt x="214818" y="608172"/>
                  </a:lnTo>
                  <a:lnTo>
                    <a:pt x="196302" y="608172"/>
                  </a:lnTo>
                  <a:cubicBezTo>
                    <a:pt x="190130" y="608172"/>
                    <a:pt x="184893" y="603503"/>
                    <a:pt x="184238" y="597246"/>
                  </a:cubicBezTo>
                  <a:lnTo>
                    <a:pt x="164319" y="401886"/>
                  </a:lnTo>
                  <a:cubicBezTo>
                    <a:pt x="163571" y="394135"/>
                    <a:pt x="161514" y="386571"/>
                    <a:pt x="158427" y="379474"/>
                  </a:cubicBezTo>
                  <a:cubicBezTo>
                    <a:pt x="158427" y="379474"/>
                    <a:pt x="153097" y="370042"/>
                    <a:pt x="147579" y="358182"/>
                  </a:cubicBezTo>
                  <a:cubicBezTo>
                    <a:pt x="142062" y="370042"/>
                    <a:pt x="136732" y="379474"/>
                    <a:pt x="136732" y="379474"/>
                  </a:cubicBezTo>
                  <a:cubicBezTo>
                    <a:pt x="133645" y="386571"/>
                    <a:pt x="131588" y="394135"/>
                    <a:pt x="130840" y="401886"/>
                  </a:cubicBezTo>
                  <a:lnTo>
                    <a:pt x="110921" y="597246"/>
                  </a:lnTo>
                  <a:cubicBezTo>
                    <a:pt x="110266" y="603503"/>
                    <a:pt x="105029" y="608172"/>
                    <a:pt x="98857" y="608172"/>
                  </a:cubicBezTo>
                  <a:lnTo>
                    <a:pt x="81650" y="608172"/>
                  </a:lnTo>
                  <a:lnTo>
                    <a:pt x="64443" y="608172"/>
                  </a:lnTo>
                  <a:cubicBezTo>
                    <a:pt x="58177" y="608172"/>
                    <a:pt x="52940" y="603503"/>
                    <a:pt x="52286" y="597246"/>
                  </a:cubicBezTo>
                  <a:lnTo>
                    <a:pt x="32367" y="401886"/>
                  </a:lnTo>
                  <a:cubicBezTo>
                    <a:pt x="31619" y="394135"/>
                    <a:pt x="29655" y="386571"/>
                    <a:pt x="26475" y="379474"/>
                  </a:cubicBezTo>
                  <a:cubicBezTo>
                    <a:pt x="26475" y="379474"/>
                    <a:pt x="10951" y="351552"/>
                    <a:pt x="5527" y="332035"/>
                  </a:cubicBezTo>
                  <a:cubicBezTo>
                    <a:pt x="197" y="312517"/>
                    <a:pt x="-3637" y="259288"/>
                    <a:pt x="5527" y="250137"/>
                  </a:cubicBezTo>
                  <a:cubicBezTo>
                    <a:pt x="9455" y="246214"/>
                    <a:pt x="11419" y="244347"/>
                    <a:pt x="15814" y="241172"/>
                  </a:cubicBezTo>
                  <a:cubicBezTo>
                    <a:pt x="32460" y="228938"/>
                    <a:pt x="52847" y="220720"/>
                    <a:pt x="52847" y="220720"/>
                  </a:cubicBezTo>
                  <a:lnTo>
                    <a:pt x="68371" y="269747"/>
                  </a:lnTo>
                  <a:lnTo>
                    <a:pt x="77535" y="243973"/>
                  </a:lnTo>
                  <a:cubicBezTo>
                    <a:pt x="61170" y="221187"/>
                    <a:pt x="79406" y="220627"/>
                    <a:pt x="81837" y="220627"/>
                  </a:cubicBezTo>
                  <a:close/>
                  <a:moveTo>
                    <a:pt x="82793" y="109882"/>
                  </a:moveTo>
                  <a:cubicBezTo>
                    <a:pt x="85971" y="109788"/>
                    <a:pt x="119436" y="109415"/>
                    <a:pt x="121306" y="149365"/>
                  </a:cubicBezTo>
                  <a:cubicBezTo>
                    <a:pt x="121306" y="149365"/>
                    <a:pt x="127756" y="209010"/>
                    <a:pt x="82980" y="209477"/>
                  </a:cubicBezTo>
                  <a:lnTo>
                    <a:pt x="82793" y="209477"/>
                  </a:lnTo>
                  <a:lnTo>
                    <a:pt x="82513" y="209477"/>
                  </a:lnTo>
                  <a:cubicBezTo>
                    <a:pt x="37644" y="209010"/>
                    <a:pt x="44094" y="149272"/>
                    <a:pt x="44281" y="149365"/>
                  </a:cubicBezTo>
                  <a:cubicBezTo>
                    <a:pt x="45963" y="109415"/>
                    <a:pt x="79522" y="109788"/>
                    <a:pt x="82793" y="109882"/>
                  </a:cubicBezTo>
                  <a:close/>
                  <a:moveTo>
                    <a:pt x="346907" y="109741"/>
                  </a:moveTo>
                  <a:cubicBezTo>
                    <a:pt x="350087" y="109648"/>
                    <a:pt x="383560" y="109274"/>
                    <a:pt x="385430" y="149252"/>
                  </a:cubicBezTo>
                  <a:cubicBezTo>
                    <a:pt x="385430" y="149252"/>
                    <a:pt x="391881" y="208846"/>
                    <a:pt x="347094" y="209406"/>
                  </a:cubicBezTo>
                  <a:lnTo>
                    <a:pt x="346907" y="209406"/>
                  </a:lnTo>
                  <a:lnTo>
                    <a:pt x="346627" y="209406"/>
                  </a:lnTo>
                  <a:cubicBezTo>
                    <a:pt x="301840" y="209032"/>
                    <a:pt x="308385" y="149252"/>
                    <a:pt x="308385" y="149252"/>
                  </a:cubicBezTo>
                  <a:cubicBezTo>
                    <a:pt x="310255" y="109367"/>
                    <a:pt x="343635" y="109741"/>
                    <a:pt x="346907" y="109741"/>
                  </a:cubicBezTo>
                  <a:close/>
                  <a:moveTo>
                    <a:pt x="214845" y="109741"/>
                  </a:moveTo>
                  <a:cubicBezTo>
                    <a:pt x="218026" y="109648"/>
                    <a:pt x="251526" y="109274"/>
                    <a:pt x="253398" y="149252"/>
                  </a:cubicBezTo>
                  <a:cubicBezTo>
                    <a:pt x="253398" y="149252"/>
                    <a:pt x="259854" y="208846"/>
                    <a:pt x="215032" y="209406"/>
                  </a:cubicBezTo>
                  <a:lnTo>
                    <a:pt x="214845" y="209406"/>
                  </a:lnTo>
                  <a:lnTo>
                    <a:pt x="214564" y="209406"/>
                  </a:lnTo>
                  <a:cubicBezTo>
                    <a:pt x="169742" y="209032"/>
                    <a:pt x="176292" y="149252"/>
                    <a:pt x="176292" y="149252"/>
                  </a:cubicBezTo>
                  <a:cubicBezTo>
                    <a:pt x="178163" y="109367"/>
                    <a:pt x="211569" y="109741"/>
                    <a:pt x="214845" y="109741"/>
                  </a:cubicBezTo>
                  <a:close/>
                  <a:moveTo>
                    <a:pt x="281435" y="12"/>
                  </a:moveTo>
                  <a:cubicBezTo>
                    <a:pt x="284613" y="-81"/>
                    <a:pt x="318078" y="-455"/>
                    <a:pt x="319947" y="39523"/>
                  </a:cubicBezTo>
                  <a:cubicBezTo>
                    <a:pt x="319947" y="39523"/>
                    <a:pt x="326397" y="99210"/>
                    <a:pt x="281622" y="99677"/>
                  </a:cubicBezTo>
                  <a:lnTo>
                    <a:pt x="281435" y="99677"/>
                  </a:lnTo>
                  <a:lnTo>
                    <a:pt x="281154" y="99677"/>
                  </a:lnTo>
                  <a:cubicBezTo>
                    <a:pt x="236285" y="99303"/>
                    <a:pt x="242735" y="39523"/>
                    <a:pt x="242922" y="39523"/>
                  </a:cubicBezTo>
                  <a:cubicBezTo>
                    <a:pt x="244605" y="-455"/>
                    <a:pt x="278163" y="-81"/>
                    <a:pt x="281435" y="12"/>
                  </a:cubicBezTo>
                  <a:close/>
                  <a:moveTo>
                    <a:pt x="149161" y="12"/>
                  </a:moveTo>
                  <a:cubicBezTo>
                    <a:pt x="152433" y="-81"/>
                    <a:pt x="185813" y="-455"/>
                    <a:pt x="187683" y="39523"/>
                  </a:cubicBezTo>
                  <a:cubicBezTo>
                    <a:pt x="187683" y="39523"/>
                    <a:pt x="194228" y="99210"/>
                    <a:pt x="149441" y="99677"/>
                  </a:cubicBezTo>
                  <a:lnTo>
                    <a:pt x="149161" y="99677"/>
                  </a:lnTo>
                  <a:lnTo>
                    <a:pt x="148974" y="99677"/>
                  </a:lnTo>
                  <a:cubicBezTo>
                    <a:pt x="104187" y="99303"/>
                    <a:pt x="110638" y="39523"/>
                    <a:pt x="110638" y="39523"/>
                  </a:cubicBezTo>
                  <a:cubicBezTo>
                    <a:pt x="112415" y="-455"/>
                    <a:pt x="145981" y="-81"/>
                    <a:pt x="149161" y="12"/>
                  </a:cubicBezTo>
                  <a:close/>
                </a:path>
              </a:pathLst>
            </a:custGeom>
            <a:solidFill>
              <a:schemeClr val="bg1"/>
            </a:solidFill>
            <a:ln>
              <a:noFill/>
            </a:ln>
          </p:spPr>
        </p:sp>
      </p:grpSp>
      <p:grpSp>
        <p:nvGrpSpPr>
          <p:cNvPr id="89" name="组合 88">
            <a:extLst>
              <a:ext uri="{FF2B5EF4-FFF2-40B4-BE49-F238E27FC236}">
                <a16:creationId xmlns="" xmlns:a16="http://schemas.microsoft.com/office/drawing/2014/main" id="{7AE524BC-972C-4021-BAA8-1807A7A62A4B}"/>
              </a:ext>
            </a:extLst>
          </p:cNvPr>
          <p:cNvGrpSpPr/>
          <p:nvPr/>
        </p:nvGrpSpPr>
        <p:grpSpPr>
          <a:xfrm>
            <a:off x="6341333" y="4096396"/>
            <a:ext cx="566775" cy="566775"/>
            <a:chOff x="8731617" y="3946030"/>
            <a:chExt cx="566775" cy="566775"/>
          </a:xfrm>
        </p:grpSpPr>
        <p:sp>
          <p:nvSpPr>
            <p:cNvPr id="85" name="椭圆 84">
              <a:extLst>
                <a:ext uri="{FF2B5EF4-FFF2-40B4-BE49-F238E27FC236}">
                  <a16:creationId xmlns="" xmlns:a16="http://schemas.microsoft.com/office/drawing/2014/main" id="{19B5CBFE-1DD0-442C-9694-088D631024E9}"/>
                </a:ext>
              </a:extLst>
            </p:cNvPr>
            <p:cNvSpPr/>
            <p:nvPr/>
          </p:nvSpPr>
          <p:spPr>
            <a:xfrm>
              <a:off x="8731617"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businessmen-exchange_46600">
              <a:extLst>
                <a:ext uri="{FF2B5EF4-FFF2-40B4-BE49-F238E27FC236}">
                  <a16:creationId xmlns="" xmlns:a16="http://schemas.microsoft.com/office/drawing/2014/main" id="{8A85724A-DBBD-4022-95FE-B63D260CDDD4}"/>
                </a:ext>
              </a:extLst>
            </p:cNvPr>
            <p:cNvSpPr>
              <a:spLocks noChangeAspect="1"/>
            </p:cNvSpPr>
            <p:nvPr/>
          </p:nvSpPr>
          <p:spPr bwMode="auto">
            <a:xfrm>
              <a:off x="8840617" y="4089992"/>
              <a:ext cx="402722" cy="336067"/>
            </a:xfrm>
            <a:custGeom>
              <a:avLst/>
              <a:gdLst>
                <a:gd name="connsiteX0" fmla="*/ 291652 w 609432"/>
                <a:gd name="connsiteY0" fmla="*/ 204710 h 508565"/>
                <a:gd name="connsiteX1" fmla="*/ 291652 w 609432"/>
                <a:gd name="connsiteY1" fmla="*/ 231598 h 508565"/>
                <a:gd name="connsiteX2" fmla="*/ 366143 w 609432"/>
                <a:gd name="connsiteY2" fmla="*/ 231598 h 508565"/>
                <a:gd name="connsiteX3" fmla="*/ 366143 w 609432"/>
                <a:gd name="connsiteY3" fmla="*/ 259960 h 508565"/>
                <a:gd name="connsiteX4" fmla="*/ 291652 w 609432"/>
                <a:gd name="connsiteY4" fmla="*/ 259960 h 508565"/>
                <a:gd name="connsiteX5" fmla="*/ 291652 w 609432"/>
                <a:gd name="connsiteY5" fmla="*/ 286848 h 508565"/>
                <a:gd name="connsiteX6" fmla="*/ 243712 w 609432"/>
                <a:gd name="connsiteY6" fmla="*/ 245595 h 508565"/>
                <a:gd name="connsiteX7" fmla="*/ 318203 w 609432"/>
                <a:gd name="connsiteY7" fmla="*/ 135486 h 508565"/>
                <a:gd name="connsiteX8" fmla="*/ 366143 w 609432"/>
                <a:gd name="connsiteY8" fmla="*/ 176371 h 508565"/>
                <a:gd name="connsiteX9" fmla="*/ 318203 w 609432"/>
                <a:gd name="connsiteY9" fmla="*/ 217624 h 508565"/>
                <a:gd name="connsiteX10" fmla="*/ 318203 w 609432"/>
                <a:gd name="connsiteY10" fmla="*/ 190736 h 508565"/>
                <a:gd name="connsiteX11" fmla="*/ 243712 w 609432"/>
                <a:gd name="connsiteY11" fmla="*/ 190736 h 508565"/>
                <a:gd name="connsiteX12" fmla="*/ 243712 w 609432"/>
                <a:gd name="connsiteY12" fmla="*/ 162374 h 508565"/>
                <a:gd name="connsiteX13" fmla="*/ 318203 w 609432"/>
                <a:gd name="connsiteY13" fmla="*/ 162374 h 508565"/>
                <a:gd name="connsiteX14" fmla="*/ 497798 w 609432"/>
                <a:gd name="connsiteY14" fmla="*/ 123346 h 508565"/>
                <a:gd name="connsiteX15" fmla="*/ 496323 w 609432"/>
                <a:gd name="connsiteY15" fmla="*/ 134395 h 508565"/>
                <a:gd name="connsiteX16" fmla="*/ 494848 w 609432"/>
                <a:gd name="connsiteY16" fmla="*/ 142497 h 508565"/>
                <a:gd name="connsiteX17" fmla="*/ 485260 w 609432"/>
                <a:gd name="connsiteY17" fmla="*/ 208050 h 508565"/>
                <a:gd name="connsiteX18" fmla="*/ 497798 w 609432"/>
                <a:gd name="connsiteY18" fmla="*/ 225728 h 508565"/>
                <a:gd name="connsiteX19" fmla="*/ 498167 w 609432"/>
                <a:gd name="connsiteY19" fmla="*/ 225728 h 508565"/>
                <a:gd name="connsiteX20" fmla="*/ 510704 w 609432"/>
                <a:gd name="connsiteY20" fmla="*/ 208050 h 508565"/>
                <a:gd name="connsiteX21" fmla="*/ 498167 w 609432"/>
                <a:gd name="connsiteY21" fmla="*/ 123346 h 508565"/>
                <a:gd name="connsiteX22" fmla="*/ 109061 w 609432"/>
                <a:gd name="connsiteY22" fmla="*/ 123346 h 508565"/>
                <a:gd name="connsiteX23" fmla="*/ 107217 w 609432"/>
                <a:gd name="connsiteY23" fmla="*/ 134395 h 508565"/>
                <a:gd name="connsiteX24" fmla="*/ 106111 w 609432"/>
                <a:gd name="connsiteY24" fmla="*/ 142497 h 508565"/>
                <a:gd name="connsiteX25" fmla="*/ 96154 w 609432"/>
                <a:gd name="connsiteY25" fmla="*/ 208050 h 508565"/>
                <a:gd name="connsiteX26" fmla="*/ 109061 w 609432"/>
                <a:gd name="connsiteY26" fmla="*/ 225728 h 508565"/>
                <a:gd name="connsiteX27" fmla="*/ 109430 w 609432"/>
                <a:gd name="connsiteY27" fmla="*/ 225728 h 508565"/>
                <a:gd name="connsiteX28" fmla="*/ 121968 w 609432"/>
                <a:gd name="connsiteY28" fmla="*/ 208050 h 508565"/>
                <a:gd name="connsiteX29" fmla="*/ 109430 w 609432"/>
                <a:gd name="connsiteY29" fmla="*/ 123346 h 508565"/>
                <a:gd name="connsiteX30" fmla="*/ 485260 w 609432"/>
                <a:gd name="connsiteY30" fmla="*/ 108247 h 508565"/>
                <a:gd name="connsiteX31" fmla="*/ 497798 w 609432"/>
                <a:gd name="connsiteY31" fmla="*/ 121505 h 508565"/>
                <a:gd name="connsiteX32" fmla="*/ 511073 w 609432"/>
                <a:gd name="connsiteY32" fmla="*/ 108247 h 508565"/>
                <a:gd name="connsiteX33" fmla="*/ 530248 w 609432"/>
                <a:gd name="connsiteY33" fmla="*/ 116717 h 508565"/>
                <a:gd name="connsiteX34" fmla="*/ 532829 w 609432"/>
                <a:gd name="connsiteY34" fmla="*/ 118190 h 508565"/>
                <a:gd name="connsiteX35" fmla="*/ 609161 w 609432"/>
                <a:gd name="connsiteY35" fmla="*/ 264765 h 508565"/>
                <a:gd name="connsiteX36" fmla="*/ 591830 w 609432"/>
                <a:gd name="connsiteY36" fmla="*/ 287967 h 508565"/>
                <a:gd name="connsiteX37" fmla="*/ 588880 w 609432"/>
                <a:gd name="connsiteY37" fmla="*/ 288335 h 508565"/>
                <a:gd name="connsiteX38" fmla="*/ 568598 w 609432"/>
                <a:gd name="connsiteY38" fmla="*/ 270658 h 508565"/>
                <a:gd name="connsiteX39" fmla="*/ 552005 w 609432"/>
                <a:gd name="connsiteY39" fmla="*/ 199948 h 508565"/>
                <a:gd name="connsiteX40" fmla="*/ 552005 w 609432"/>
                <a:gd name="connsiteY40" fmla="*/ 270289 h 508565"/>
                <a:gd name="connsiteX41" fmla="*/ 546842 w 609432"/>
                <a:gd name="connsiteY41" fmla="*/ 289808 h 508565"/>
                <a:gd name="connsiteX42" fmla="*/ 546842 w 609432"/>
                <a:gd name="connsiteY42" fmla="*/ 484259 h 508565"/>
                <a:gd name="connsiteX43" fmla="*/ 522504 w 609432"/>
                <a:gd name="connsiteY43" fmla="*/ 508565 h 508565"/>
                <a:gd name="connsiteX44" fmla="*/ 498535 w 609432"/>
                <a:gd name="connsiteY44" fmla="*/ 484259 h 508565"/>
                <a:gd name="connsiteX45" fmla="*/ 498535 w 609432"/>
                <a:gd name="connsiteY45" fmla="*/ 316692 h 508565"/>
                <a:gd name="connsiteX46" fmla="*/ 497798 w 609432"/>
                <a:gd name="connsiteY46" fmla="*/ 316692 h 508565"/>
                <a:gd name="connsiteX47" fmla="*/ 495217 w 609432"/>
                <a:gd name="connsiteY47" fmla="*/ 316324 h 508565"/>
                <a:gd name="connsiteX48" fmla="*/ 495217 w 609432"/>
                <a:gd name="connsiteY48" fmla="*/ 484259 h 508565"/>
                <a:gd name="connsiteX49" fmla="*/ 470879 w 609432"/>
                <a:gd name="connsiteY49" fmla="*/ 508565 h 508565"/>
                <a:gd name="connsiteX50" fmla="*/ 446910 w 609432"/>
                <a:gd name="connsiteY50" fmla="*/ 484259 h 508565"/>
                <a:gd name="connsiteX51" fmla="*/ 446541 w 609432"/>
                <a:gd name="connsiteY51" fmla="*/ 288703 h 508565"/>
                <a:gd name="connsiteX52" fmla="*/ 446910 w 609432"/>
                <a:gd name="connsiteY52" fmla="*/ 285389 h 508565"/>
                <a:gd name="connsiteX53" fmla="*/ 443960 w 609432"/>
                <a:gd name="connsiteY53" fmla="*/ 270289 h 508565"/>
                <a:gd name="connsiteX54" fmla="*/ 443960 w 609432"/>
                <a:gd name="connsiteY54" fmla="*/ 205841 h 508565"/>
                <a:gd name="connsiteX55" fmla="*/ 429579 w 609432"/>
                <a:gd name="connsiteY55" fmla="*/ 270658 h 508565"/>
                <a:gd name="connsiteX56" fmla="*/ 409297 w 609432"/>
                <a:gd name="connsiteY56" fmla="*/ 288335 h 508565"/>
                <a:gd name="connsiteX57" fmla="*/ 406347 w 609432"/>
                <a:gd name="connsiteY57" fmla="*/ 287967 h 508565"/>
                <a:gd name="connsiteX58" fmla="*/ 389016 w 609432"/>
                <a:gd name="connsiteY58" fmla="*/ 264765 h 508565"/>
                <a:gd name="connsiteX59" fmla="*/ 458341 w 609432"/>
                <a:gd name="connsiteY59" fmla="*/ 122241 h 508565"/>
                <a:gd name="connsiteX60" fmla="*/ 485260 w 609432"/>
                <a:gd name="connsiteY60" fmla="*/ 108247 h 508565"/>
                <a:gd name="connsiteX61" fmla="*/ 96154 w 609432"/>
                <a:gd name="connsiteY61" fmla="*/ 108247 h 508565"/>
                <a:gd name="connsiteX62" fmla="*/ 96523 w 609432"/>
                <a:gd name="connsiteY62" fmla="*/ 108247 h 508565"/>
                <a:gd name="connsiteX63" fmla="*/ 109061 w 609432"/>
                <a:gd name="connsiteY63" fmla="*/ 121505 h 508565"/>
                <a:gd name="connsiteX64" fmla="*/ 122337 w 609432"/>
                <a:gd name="connsiteY64" fmla="*/ 108247 h 508565"/>
                <a:gd name="connsiteX65" fmla="*/ 141514 w 609432"/>
                <a:gd name="connsiteY65" fmla="*/ 116717 h 508565"/>
                <a:gd name="connsiteX66" fmla="*/ 144095 w 609432"/>
                <a:gd name="connsiteY66" fmla="*/ 118190 h 508565"/>
                <a:gd name="connsiteX67" fmla="*/ 220433 w 609432"/>
                <a:gd name="connsiteY67" fmla="*/ 264765 h 508565"/>
                <a:gd name="connsiteX68" fmla="*/ 203100 w 609432"/>
                <a:gd name="connsiteY68" fmla="*/ 287967 h 508565"/>
                <a:gd name="connsiteX69" fmla="*/ 200150 w 609432"/>
                <a:gd name="connsiteY69" fmla="*/ 288335 h 508565"/>
                <a:gd name="connsiteX70" fmla="*/ 179867 w 609432"/>
                <a:gd name="connsiteY70" fmla="*/ 270658 h 508565"/>
                <a:gd name="connsiteX71" fmla="*/ 162903 w 609432"/>
                <a:gd name="connsiteY71" fmla="*/ 199948 h 508565"/>
                <a:gd name="connsiteX72" fmla="*/ 162903 w 609432"/>
                <a:gd name="connsiteY72" fmla="*/ 270289 h 508565"/>
                <a:gd name="connsiteX73" fmla="*/ 158109 w 609432"/>
                <a:gd name="connsiteY73" fmla="*/ 289808 h 508565"/>
                <a:gd name="connsiteX74" fmla="*/ 158109 w 609432"/>
                <a:gd name="connsiteY74" fmla="*/ 484259 h 508565"/>
                <a:gd name="connsiteX75" fmla="*/ 133769 w 609432"/>
                <a:gd name="connsiteY75" fmla="*/ 508565 h 508565"/>
                <a:gd name="connsiteX76" fmla="*/ 109799 w 609432"/>
                <a:gd name="connsiteY76" fmla="*/ 484259 h 508565"/>
                <a:gd name="connsiteX77" fmla="*/ 109799 w 609432"/>
                <a:gd name="connsiteY77" fmla="*/ 316692 h 508565"/>
                <a:gd name="connsiteX78" fmla="*/ 109061 w 609432"/>
                <a:gd name="connsiteY78" fmla="*/ 316692 h 508565"/>
                <a:gd name="connsiteX79" fmla="*/ 106111 w 609432"/>
                <a:gd name="connsiteY79" fmla="*/ 316324 h 508565"/>
                <a:gd name="connsiteX80" fmla="*/ 106111 w 609432"/>
                <a:gd name="connsiteY80" fmla="*/ 484259 h 508565"/>
                <a:gd name="connsiteX81" fmla="*/ 82140 w 609432"/>
                <a:gd name="connsiteY81" fmla="*/ 508565 h 508565"/>
                <a:gd name="connsiteX82" fmla="*/ 57801 w 609432"/>
                <a:gd name="connsiteY82" fmla="*/ 484259 h 508565"/>
                <a:gd name="connsiteX83" fmla="*/ 57801 w 609432"/>
                <a:gd name="connsiteY83" fmla="*/ 288703 h 508565"/>
                <a:gd name="connsiteX84" fmla="*/ 58169 w 609432"/>
                <a:gd name="connsiteY84" fmla="*/ 285389 h 508565"/>
                <a:gd name="connsiteX85" fmla="*/ 55219 w 609432"/>
                <a:gd name="connsiteY85" fmla="*/ 270289 h 508565"/>
                <a:gd name="connsiteX86" fmla="*/ 55219 w 609432"/>
                <a:gd name="connsiteY86" fmla="*/ 205841 h 508565"/>
                <a:gd name="connsiteX87" fmla="*/ 40468 w 609432"/>
                <a:gd name="connsiteY87" fmla="*/ 270658 h 508565"/>
                <a:gd name="connsiteX88" fmla="*/ 20554 w 609432"/>
                <a:gd name="connsiteY88" fmla="*/ 288335 h 508565"/>
                <a:gd name="connsiteX89" fmla="*/ 17235 w 609432"/>
                <a:gd name="connsiteY89" fmla="*/ 287967 h 508565"/>
                <a:gd name="connsiteX90" fmla="*/ 271 w 609432"/>
                <a:gd name="connsiteY90" fmla="*/ 264765 h 508565"/>
                <a:gd name="connsiteX91" fmla="*/ 69602 w 609432"/>
                <a:gd name="connsiteY91" fmla="*/ 122241 h 508565"/>
                <a:gd name="connsiteX92" fmla="*/ 96154 w 609432"/>
                <a:gd name="connsiteY92" fmla="*/ 108247 h 508565"/>
                <a:gd name="connsiteX93" fmla="*/ 497995 w 609432"/>
                <a:gd name="connsiteY93" fmla="*/ 0 h 508565"/>
                <a:gd name="connsiteX94" fmla="*/ 550531 w 609432"/>
                <a:gd name="connsiteY94" fmla="*/ 52642 h 508565"/>
                <a:gd name="connsiteX95" fmla="*/ 497995 w 609432"/>
                <a:gd name="connsiteY95" fmla="*/ 105284 h 508565"/>
                <a:gd name="connsiteX96" fmla="*/ 445459 w 609432"/>
                <a:gd name="connsiteY96" fmla="*/ 52642 h 508565"/>
                <a:gd name="connsiteX97" fmla="*/ 497995 w 609432"/>
                <a:gd name="connsiteY97" fmla="*/ 0 h 508565"/>
                <a:gd name="connsiteX98" fmla="*/ 109074 w 609432"/>
                <a:gd name="connsiteY98" fmla="*/ 0 h 508565"/>
                <a:gd name="connsiteX99" fmla="*/ 161787 w 609432"/>
                <a:gd name="connsiteY99" fmla="*/ 52642 h 508565"/>
                <a:gd name="connsiteX100" fmla="*/ 109074 w 609432"/>
                <a:gd name="connsiteY100" fmla="*/ 105284 h 508565"/>
                <a:gd name="connsiteX101" fmla="*/ 56361 w 609432"/>
                <a:gd name="connsiteY101" fmla="*/ 52642 h 508565"/>
                <a:gd name="connsiteX102" fmla="*/ 109074 w 609432"/>
                <a:gd name="connsiteY102" fmla="*/ 0 h 50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9432" h="508565">
                  <a:moveTo>
                    <a:pt x="291652" y="204710"/>
                  </a:moveTo>
                  <a:lnTo>
                    <a:pt x="291652" y="231598"/>
                  </a:lnTo>
                  <a:lnTo>
                    <a:pt x="366143" y="231598"/>
                  </a:lnTo>
                  <a:lnTo>
                    <a:pt x="366143" y="259960"/>
                  </a:lnTo>
                  <a:lnTo>
                    <a:pt x="291652" y="259960"/>
                  </a:lnTo>
                  <a:lnTo>
                    <a:pt x="291652" y="286848"/>
                  </a:lnTo>
                  <a:lnTo>
                    <a:pt x="243712" y="245595"/>
                  </a:lnTo>
                  <a:close/>
                  <a:moveTo>
                    <a:pt x="318203" y="135486"/>
                  </a:moveTo>
                  <a:lnTo>
                    <a:pt x="366143" y="176371"/>
                  </a:lnTo>
                  <a:lnTo>
                    <a:pt x="318203" y="217624"/>
                  </a:lnTo>
                  <a:lnTo>
                    <a:pt x="318203" y="190736"/>
                  </a:lnTo>
                  <a:lnTo>
                    <a:pt x="243712" y="190736"/>
                  </a:lnTo>
                  <a:lnTo>
                    <a:pt x="243712" y="162374"/>
                  </a:lnTo>
                  <a:lnTo>
                    <a:pt x="318203" y="162374"/>
                  </a:lnTo>
                  <a:close/>
                  <a:moveTo>
                    <a:pt x="497798" y="123346"/>
                  </a:moveTo>
                  <a:lnTo>
                    <a:pt x="496323" y="134395"/>
                  </a:lnTo>
                  <a:cubicBezTo>
                    <a:pt x="496323" y="136973"/>
                    <a:pt x="495954" y="139919"/>
                    <a:pt x="494848" y="142497"/>
                  </a:cubicBezTo>
                  <a:lnTo>
                    <a:pt x="485260" y="208050"/>
                  </a:lnTo>
                  <a:lnTo>
                    <a:pt x="497798" y="225728"/>
                  </a:lnTo>
                  <a:lnTo>
                    <a:pt x="498167" y="225728"/>
                  </a:lnTo>
                  <a:lnTo>
                    <a:pt x="510704" y="208050"/>
                  </a:lnTo>
                  <a:lnTo>
                    <a:pt x="498167" y="123346"/>
                  </a:lnTo>
                  <a:close/>
                  <a:moveTo>
                    <a:pt x="109061" y="123346"/>
                  </a:moveTo>
                  <a:lnTo>
                    <a:pt x="107217" y="134395"/>
                  </a:lnTo>
                  <a:cubicBezTo>
                    <a:pt x="107586" y="136973"/>
                    <a:pt x="107217" y="139919"/>
                    <a:pt x="106111" y="142497"/>
                  </a:cubicBezTo>
                  <a:lnTo>
                    <a:pt x="96154" y="208050"/>
                  </a:lnTo>
                  <a:lnTo>
                    <a:pt x="109061" y="225728"/>
                  </a:lnTo>
                  <a:lnTo>
                    <a:pt x="109430" y="225728"/>
                  </a:lnTo>
                  <a:lnTo>
                    <a:pt x="121968" y="208050"/>
                  </a:lnTo>
                  <a:lnTo>
                    <a:pt x="109430" y="123346"/>
                  </a:lnTo>
                  <a:close/>
                  <a:moveTo>
                    <a:pt x="485260" y="108247"/>
                  </a:moveTo>
                  <a:lnTo>
                    <a:pt x="497798" y="121505"/>
                  </a:lnTo>
                  <a:lnTo>
                    <a:pt x="511073" y="108247"/>
                  </a:lnTo>
                  <a:cubicBezTo>
                    <a:pt x="517711" y="110088"/>
                    <a:pt x="524348" y="112666"/>
                    <a:pt x="530248" y="116717"/>
                  </a:cubicBezTo>
                  <a:cubicBezTo>
                    <a:pt x="531354" y="117086"/>
                    <a:pt x="532092" y="117454"/>
                    <a:pt x="532829" y="118190"/>
                  </a:cubicBezTo>
                  <a:cubicBezTo>
                    <a:pt x="578555" y="145811"/>
                    <a:pt x="596992" y="181534"/>
                    <a:pt x="609161" y="264765"/>
                  </a:cubicBezTo>
                  <a:cubicBezTo>
                    <a:pt x="611005" y="276182"/>
                    <a:pt x="603261" y="286494"/>
                    <a:pt x="591830" y="287967"/>
                  </a:cubicBezTo>
                  <a:cubicBezTo>
                    <a:pt x="591092" y="288335"/>
                    <a:pt x="589986" y="288335"/>
                    <a:pt x="588880" y="288335"/>
                  </a:cubicBezTo>
                  <a:cubicBezTo>
                    <a:pt x="578923" y="288335"/>
                    <a:pt x="570073" y="280969"/>
                    <a:pt x="568598" y="270658"/>
                  </a:cubicBezTo>
                  <a:cubicBezTo>
                    <a:pt x="563805" y="238617"/>
                    <a:pt x="558273" y="216152"/>
                    <a:pt x="552005" y="199948"/>
                  </a:cubicBezTo>
                  <a:lnTo>
                    <a:pt x="552005" y="270289"/>
                  </a:lnTo>
                  <a:cubicBezTo>
                    <a:pt x="552005" y="277287"/>
                    <a:pt x="550161" y="283916"/>
                    <a:pt x="546842" y="289808"/>
                  </a:cubicBezTo>
                  <a:lnTo>
                    <a:pt x="546842" y="484259"/>
                  </a:lnTo>
                  <a:cubicBezTo>
                    <a:pt x="546842" y="497517"/>
                    <a:pt x="536148" y="508565"/>
                    <a:pt x="522504" y="508565"/>
                  </a:cubicBezTo>
                  <a:cubicBezTo>
                    <a:pt x="509229" y="508565"/>
                    <a:pt x="498535" y="497517"/>
                    <a:pt x="498535" y="484259"/>
                  </a:cubicBezTo>
                  <a:lnTo>
                    <a:pt x="498535" y="316692"/>
                  </a:lnTo>
                  <a:cubicBezTo>
                    <a:pt x="498167" y="316692"/>
                    <a:pt x="498167" y="316692"/>
                    <a:pt x="497798" y="316692"/>
                  </a:cubicBezTo>
                  <a:cubicBezTo>
                    <a:pt x="497060" y="316692"/>
                    <a:pt x="495954" y="316324"/>
                    <a:pt x="495217" y="316324"/>
                  </a:cubicBezTo>
                  <a:lnTo>
                    <a:pt x="495217" y="484259"/>
                  </a:lnTo>
                  <a:cubicBezTo>
                    <a:pt x="495217" y="497517"/>
                    <a:pt x="484154" y="508565"/>
                    <a:pt x="470879" y="508565"/>
                  </a:cubicBezTo>
                  <a:cubicBezTo>
                    <a:pt x="457604" y="508565"/>
                    <a:pt x="446910" y="497517"/>
                    <a:pt x="446910" y="484259"/>
                  </a:cubicBezTo>
                  <a:lnTo>
                    <a:pt x="446541" y="288703"/>
                  </a:lnTo>
                  <a:cubicBezTo>
                    <a:pt x="446541" y="287598"/>
                    <a:pt x="446910" y="286494"/>
                    <a:pt x="446910" y="285389"/>
                  </a:cubicBezTo>
                  <a:cubicBezTo>
                    <a:pt x="445066" y="280601"/>
                    <a:pt x="443960" y="275813"/>
                    <a:pt x="443960" y="270289"/>
                  </a:cubicBezTo>
                  <a:lnTo>
                    <a:pt x="443960" y="205841"/>
                  </a:lnTo>
                  <a:cubicBezTo>
                    <a:pt x="438429" y="221677"/>
                    <a:pt x="433635" y="242300"/>
                    <a:pt x="429579" y="270658"/>
                  </a:cubicBezTo>
                  <a:cubicBezTo>
                    <a:pt x="428104" y="280969"/>
                    <a:pt x="419253" y="288335"/>
                    <a:pt x="409297" y="288335"/>
                  </a:cubicBezTo>
                  <a:cubicBezTo>
                    <a:pt x="408191" y="288335"/>
                    <a:pt x="407085" y="288335"/>
                    <a:pt x="406347" y="287967"/>
                  </a:cubicBezTo>
                  <a:cubicBezTo>
                    <a:pt x="394916" y="286494"/>
                    <a:pt x="387172" y="276182"/>
                    <a:pt x="389016" y="264765"/>
                  </a:cubicBezTo>
                  <a:cubicBezTo>
                    <a:pt x="400447" y="185585"/>
                    <a:pt x="417778" y="149494"/>
                    <a:pt x="458341" y="122241"/>
                  </a:cubicBezTo>
                  <a:cubicBezTo>
                    <a:pt x="465716" y="115244"/>
                    <a:pt x="475304" y="110457"/>
                    <a:pt x="485260" y="108247"/>
                  </a:cubicBezTo>
                  <a:close/>
                  <a:moveTo>
                    <a:pt x="96154" y="108247"/>
                  </a:moveTo>
                  <a:cubicBezTo>
                    <a:pt x="96154" y="108247"/>
                    <a:pt x="96523" y="108247"/>
                    <a:pt x="96523" y="108247"/>
                  </a:cubicBezTo>
                  <a:lnTo>
                    <a:pt x="109061" y="121505"/>
                  </a:lnTo>
                  <a:lnTo>
                    <a:pt x="122337" y="108247"/>
                  </a:lnTo>
                  <a:cubicBezTo>
                    <a:pt x="128975" y="110088"/>
                    <a:pt x="135613" y="112666"/>
                    <a:pt x="141514" y="116717"/>
                  </a:cubicBezTo>
                  <a:cubicBezTo>
                    <a:pt x="142251" y="117086"/>
                    <a:pt x="143358" y="117454"/>
                    <a:pt x="144095" y="118190"/>
                  </a:cubicBezTo>
                  <a:cubicBezTo>
                    <a:pt x="189455" y="145811"/>
                    <a:pt x="208263" y="181534"/>
                    <a:pt x="220433" y="264765"/>
                  </a:cubicBezTo>
                  <a:cubicBezTo>
                    <a:pt x="221908" y="276182"/>
                    <a:pt x="214164" y="286494"/>
                    <a:pt x="203100" y="287967"/>
                  </a:cubicBezTo>
                  <a:cubicBezTo>
                    <a:pt x="201994" y="288335"/>
                    <a:pt x="201256" y="288335"/>
                    <a:pt x="200150" y="288335"/>
                  </a:cubicBezTo>
                  <a:cubicBezTo>
                    <a:pt x="190193" y="288335"/>
                    <a:pt x="181342" y="280969"/>
                    <a:pt x="179867" y="270658"/>
                  </a:cubicBezTo>
                  <a:cubicBezTo>
                    <a:pt x="175073" y="238617"/>
                    <a:pt x="169541" y="216152"/>
                    <a:pt x="162903" y="199948"/>
                  </a:cubicBezTo>
                  <a:lnTo>
                    <a:pt x="162903" y="270289"/>
                  </a:lnTo>
                  <a:cubicBezTo>
                    <a:pt x="162903" y="277287"/>
                    <a:pt x="161059" y="283916"/>
                    <a:pt x="158109" y="289808"/>
                  </a:cubicBezTo>
                  <a:lnTo>
                    <a:pt x="158109" y="484259"/>
                  </a:lnTo>
                  <a:cubicBezTo>
                    <a:pt x="158109" y="497517"/>
                    <a:pt x="147046" y="508565"/>
                    <a:pt x="133769" y="508565"/>
                  </a:cubicBezTo>
                  <a:cubicBezTo>
                    <a:pt x="120493" y="508565"/>
                    <a:pt x="109799" y="497517"/>
                    <a:pt x="109799" y="484259"/>
                  </a:cubicBezTo>
                  <a:lnTo>
                    <a:pt x="109799" y="316692"/>
                  </a:lnTo>
                  <a:cubicBezTo>
                    <a:pt x="109430" y="316692"/>
                    <a:pt x="109430" y="316692"/>
                    <a:pt x="109061" y="316692"/>
                  </a:cubicBezTo>
                  <a:cubicBezTo>
                    <a:pt x="108324" y="316692"/>
                    <a:pt x="107217" y="316324"/>
                    <a:pt x="106111" y="316324"/>
                  </a:cubicBezTo>
                  <a:lnTo>
                    <a:pt x="106111" y="484259"/>
                  </a:lnTo>
                  <a:cubicBezTo>
                    <a:pt x="106111" y="497517"/>
                    <a:pt x="95416" y="508565"/>
                    <a:pt x="82140" y="508565"/>
                  </a:cubicBezTo>
                  <a:cubicBezTo>
                    <a:pt x="68864" y="508565"/>
                    <a:pt x="57801" y="497517"/>
                    <a:pt x="57801" y="484259"/>
                  </a:cubicBezTo>
                  <a:lnTo>
                    <a:pt x="57801" y="288703"/>
                  </a:lnTo>
                  <a:cubicBezTo>
                    <a:pt x="57801" y="287598"/>
                    <a:pt x="58169" y="286494"/>
                    <a:pt x="58169" y="285389"/>
                  </a:cubicBezTo>
                  <a:cubicBezTo>
                    <a:pt x="56326" y="280601"/>
                    <a:pt x="55219" y="275813"/>
                    <a:pt x="55219" y="270289"/>
                  </a:cubicBezTo>
                  <a:lnTo>
                    <a:pt x="55219" y="205841"/>
                  </a:lnTo>
                  <a:cubicBezTo>
                    <a:pt x="49687" y="221677"/>
                    <a:pt x="44893" y="242300"/>
                    <a:pt x="40468" y="270658"/>
                  </a:cubicBezTo>
                  <a:cubicBezTo>
                    <a:pt x="38993" y="280969"/>
                    <a:pt x="30511" y="288335"/>
                    <a:pt x="20554" y="288335"/>
                  </a:cubicBezTo>
                  <a:cubicBezTo>
                    <a:pt x="19447" y="288335"/>
                    <a:pt x="18341" y="288335"/>
                    <a:pt x="17235" y="287967"/>
                  </a:cubicBezTo>
                  <a:cubicBezTo>
                    <a:pt x="6171" y="286494"/>
                    <a:pt x="-1573" y="276182"/>
                    <a:pt x="271" y="264765"/>
                  </a:cubicBezTo>
                  <a:cubicBezTo>
                    <a:pt x="11703" y="185585"/>
                    <a:pt x="29036" y="149494"/>
                    <a:pt x="69602" y="122241"/>
                  </a:cubicBezTo>
                  <a:cubicBezTo>
                    <a:pt x="76977" y="115244"/>
                    <a:pt x="86566" y="110457"/>
                    <a:pt x="96154" y="108247"/>
                  </a:cubicBezTo>
                  <a:close/>
                  <a:moveTo>
                    <a:pt x="497995" y="0"/>
                  </a:moveTo>
                  <a:cubicBezTo>
                    <a:pt x="527010" y="0"/>
                    <a:pt x="550531" y="23569"/>
                    <a:pt x="550531" y="52642"/>
                  </a:cubicBezTo>
                  <a:cubicBezTo>
                    <a:pt x="550531" y="81715"/>
                    <a:pt x="527010" y="105284"/>
                    <a:pt x="497995" y="105284"/>
                  </a:cubicBezTo>
                  <a:cubicBezTo>
                    <a:pt x="468980" y="105284"/>
                    <a:pt x="445459" y="81715"/>
                    <a:pt x="445459" y="52642"/>
                  </a:cubicBezTo>
                  <a:cubicBezTo>
                    <a:pt x="445459" y="23569"/>
                    <a:pt x="468980" y="0"/>
                    <a:pt x="497995" y="0"/>
                  </a:cubicBezTo>
                  <a:close/>
                  <a:moveTo>
                    <a:pt x="109074" y="0"/>
                  </a:moveTo>
                  <a:cubicBezTo>
                    <a:pt x="138187" y="0"/>
                    <a:pt x="161787" y="23569"/>
                    <a:pt x="161787" y="52642"/>
                  </a:cubicBezTo>
                  <a:cubicBezTo>
                    <a:pt x="161787" y="81715"/>
                    <a:pt x="138187" y="105284"/>
                    <a:pt x="109074" y="105284"/>
                  </a:cubicBezTo>
                  <a:cubicBezTo>
                    <a:pt x="79961" y="105284"/>
                    <a:pt x="56361" y="81715"/>
                    <a:pt x="56361" y="52642"/>
                  </a:cubicBezTo>
                  <a:cubicBezTo>
                    <a:pt x="56361" y="23569"/>
                    <a:pt x="79961" y="0"/>
                    <a:pt x="109074" y="0"/>
                  </a:cubicBezTo>
                  <a:close/>
                </a:path>
              </a:pathLst>
            </a:custGeom>
            <a:solidFill>
              <a:schemeClr val="bg1"/>
            </a:solidFill>
            <a:ln>
              <a:noFill/>
            </a:ln>
          </p:spPr>
          <p:txBody>
            <a:bodyPr/>
            <a:lstStyle/>
            <a:p>
              <a:endParaRPr lang="zh-CN" altLang="en-US" dirty="0"/>
            </a:p>
          </p:txBody>
        </p:sp>
      </p:grpSp>
      <p:grpSp>
        <p:nvGrpSpPr>
          <p:cNvPr id="90" name="组合 89">
            <a:extLst>
              <a:ext uri="{FF2B5EF4-FFF2-40B4-BE49-F238E27FC236}">
                <a16:creationId xmlns="" xmlns:a16="http://schemas.microsoft.com/office/drawing/2014/main" id="{321BDCA2-E5A3-49CB-BA01-DCF2BC918A8F}"/>
              </a:ext>
            </a:extLst>
          </p:cNvPr>
          <p:cNvGrpSpPr/>
          <p:nvPr/>
        </p:nvGrpSpPr>
        <p:grpSpPr>
          <a:xfrm>
            <a:off x="7049599" y="4080359"/>
            <a:ext cx="566775" cy="566775"/>
            <a:chOff x="9439883" y="3929993"/>
            <a:chExt cx="566775" cy="566775"/>
          </a:xfrm>
        </p:grpSpPr>
        <p:sp>
          <p:nvSpPr>
            <p:cNvPr id="86" name="椭圆 85">
              <a:extLst>
                <a:ext uri="{FF2B5EF4-FFF2-40B4-BE49-F238E27FC236}">
                  <a16:creationId xmlns="" xmlns:a16="http://schemas.microsoft.com/office/drawing/2014/main" id="{F9016FD9-28B0-4DC8-808B-2379A5DAA694}"/>
                </a:ext>
              </a:extLst>
            </p:cNvPr>
            <p:cNvSpPr/>
            <p:nvPr/>
          </p:nvSpPr>
          <p:spPr>
            <a:xfrm>
              <a:off x="9439883" y="3929993"/>
              <a:ext cx="566775" cy="56677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classroom_185578">
              <a:extLst>
                <a:ext uri="{FF2B5EF4-FFF2-40B4-BE49-F238E27FC236}">
                  <a16:creationId xmlns="" xmlns:a16="http://schemas.microsoft.com/office/drawing/2014/main" id="{CBC1B5E1-2391-4671-BF70-8E445F22758B}"/>
                </a:ext>
              </a:extLst>
            </p:cNvPr>
            <p:cNvSpPr>
              <a:spLocks noChangeAspect="1"/>
            </p:cNvSpPr>
            <p:nvPr/>
          </p:nvSpPr>
          <p:spPr bwMode="auto">
            <a:xfrm>
              <a:off x="9521909" y="4007738"/>
              <a:ext cx="402722" cy="402675"/>
            </a:xfrm>
            <a:custGeom>
              <a:avLst/>
              <a:gdLst>
                <a:gd name="connsiteX0" fmla="*/ 158987 w 606792"/>
                <a:gd name="connsiteY0" fmla="*/ 514846 h 606722"/>
                <a:gd name="connsiteX1" fmla="*/ 260457 w 606792"/>
                <a:gd name="connsiteY1" fmla="*/ 514846 h 606722"/>
                <a:gd name="connsiteX2" fmla="*/ 306296 w 606792"/>
                <a:gd name="connsiteY2" fmla="*/ 560429 h 606722"/>
                <a:gd name="connsiteX3" fmla="*/ 306653 w 606792"/>
                <a:gd name="connsiteY3" fmla="*/ 561406 h 606722"/>
                <a:gd name="connsiteX4" fmla="*/ 353738 w 606792"/>
                <a:gd name="connsiteY4" fmla="*/ 515912 h 606722"/>
                <a:gd name="connsiteX5" fmla="*/ 455208 w 606792"/>
                <a:gd name="connsiteY5" fmla="*/ 515912 h 606722"/>
                <a:gd name="connsiteX6" fmla="*/ 501048 w 606792"/>
                <a:gd name="connsiteY6" fmla="*/ 561406 h 606722"/>
                <a:gd name="connsiteX7" fmla="*/ 501226 w 606792"/>
                <a:gd name="connsiteY7" fmla="*/ 606722 h 606722"/>
                <a:gd name="connsiteX8" fmla="*/ 462507 w 606792"/>
                <a:gd name="connsiteY8" fmla="*/ 606722 h 606722"/>
                <a:gd name="connsiteX9" fmla="*/ 462329 w 606792"/>
                <a:gd name="connsiteY9" fmla="*/ 561673 h 606722"/>
                <a:gd name="connsiteX10" fmla="*/ 458591 w 606792"/>
                <a:gd name="connsiteY10" fmla="*/ 557941 h 606722"/>
                <a:gd name="connsiteX11" fmla="*/ 454852 w 606792"/>
                <a:gd name="connsiteY11" fmla="*/ 561673 h 606722"/>
                <a:gd name="connsiteX12" fmla="*/ 454852 w 606792"/>
                <a:gd name="connsiteY12" fmla="*/ 606722 h 606722"/>
                <a:gd name="connsiteX13" fmla="*/ 352314 w 606792"/>
                <a:gd name="connsiteY13" fmla="*/ 606722 h 606722"/>
                <a:gd name="connsiteX14" fmla="*/ 352314 w 606792"/>
                <a:gd name="connsiteY14" fmla="*/ 561673 h 606722"/>
                <a:gd name="connsiteX15" fmla="*/ 348843 w 606792"/>
                <a:gd name="connsiteY15" fmla="*/ 558207 h 606722"/>
                <a:gd name="connsiteX16" fmla="*/ 345371 w 606792"/>
                <a:gd name="connsiteY16" fmla="*/ 561673 h 606722"/>
                <a:gd name="connsiteX17" fmla="*/ 345104 w 606792"/>
                <a:gd name="connsiteY17" fmla="*/ 606722 h 606722"/>
                <a:gd name="connsiteX18" fmla="*/ 267845 w 606792"/>
                <a:gd name="connsiteY18" fmla="*/ 606722 h 606722"/>
                <a:gd name="connsiteX19" fmla="*/ 267578 w 606792"/>
                <a:gd name="connsiteY19" fmla="*/ 560606 h 606722"/>
                <a:gd name="connsiteX20" fmla="*/ 263839 w 606792"/>
                <a:gd name="connsiteY20" fmla="*/ 556874 h 606722"/>
                <a:gd name="connsiteX21" fmla="*/ 260101 w 606792"/>
                <a:gd name="connsiteY21" fmla="*/ 560606 h 606722"/>
                <a:gd name="connsiteX22" fmla="*/ 260101 w 606792"/>
                <a:gd name="connsiteY22" fmla="*/ 606722 h 606722"/>
                <a:gd name="connsiteX23" fmla="*/ 157563 w 606792"/>
                <a:gd name="connsiteY23" fmla="*/ 606722 h 606722"/>
                <a:gd name="connsiteX24" fmla="*/ 157563 w 606792"/>
                <a:gd name="connsiteY24" fmla="*/ 560606 h 606722"/>
                <a:gd name="connsiteX25" fmla="*/ 154091 w 606792"/>
                <a:gd name="connsiteY25" fmla="*/ 557141 h 606722"/>
                <a:gd name="connsiteX26" fmla="*/ 150620 w 606792"/>
                <a:gd name="connsiteY26" fmla="*/ 560606 h 606722"/>
                <a:gd name="connsiteX27" fmla="*/ 150353 w 606792"/>
                <a:gd name="connsiteY27" fmla="*/ 606722 h 606722"/>
                <a:gd name="connsiteX28" fmla="*/ 111634 w 606792"/>
                <a:gd name="connsiteY28" fmla="*/ 606722 h 606722"/>
                <a:gd name="connsiteX29" fmla="*/ 111901 w 606792"/>
                <a:gd name="connsiteY29" fmla="*/ 560429 h 606722"/>
                <a:gd name="connsiteX30" fmla="*/ 158987 w 606792"/>
                <a:gd name="connsiteY30" fmla="*/ 514846 h 606722"/>
                <a:gd name="connsiteX31" fmla="*/ 460106 w 606792"/>
                <a:gd name="connsiteY31" fmla="*/ 435389 h 606722"/>
                <a:gd name="connsiteX32" fmla="*/ 560775 w 606792"/>
                <a:gd name="connsiteY32" fmla="*/ 435389 h 606722"/>
                <a:gd name="connsiteX33" fmla="*/ 606525 w 606792"/>
                <a:gd name="connsiteY33" fmla="*/ 480907 h 606722"/>
                <a:gd name="connsiteX34" fmla="*/ 606792 w 606792"/>
                <a:gd name="connsiteY34" fmla="*/ 525713 h 606722"/>
                <a:gd name="connsiteX35" fmla="*/ 568073 w 606792"/>
                <a:gd name="connsiteY35" fmla="*/ 525713 h 606722"/>
                <a:gd name="connsiteX36" fmla="*/ 567895 w 606792"/>
                <a:gd name="connsiteY36" fmla="*/ 481084 h 606722"/>
                <a:gd name="connsiteX37" fmla="*/ 563712 w 606792"/>
                <a:gd name="connsiteY37" fmla="*/ 477351 h 606722"/>
                <a:gd name="connsiteX38" fmla="*/ 559707 w 606792"/>
                <a:gd name="connsiteY38" fmla="*/ 481351 h 606722"/>
                <a:gd name="connsiteX39" fmla="*/ 559707 w 606792"/>
                <a:gd name="connsiteY39" fmla="*/ 525713 h 606722"/>
                <a:gd name="connsiteX40" fmla="*/ 511553 w 606792"/>
                <a:gd name="connsiteY40" fmla="*/ 525713 h 606722"/>
                <a:gd name="connsiteX41" fmla="*/ 457970 w 606792"/>
                <a:gd name="connsiteY41" fmla="*/ 495042 h 606722"/>
                <a:gd name="connsiteX42" fmla="*/ 466871 w 606792"/>
                <a:gd name="connsiteY42" fmla="*/ 463304 h 606722"/>
                <a:gd name="connsiteX43" fmla="*/ 460106 w 606792"/>
                <a:gd name="connsiteY43" fmla="*/ 435389 h 606722"/>
                <a:gd name="connsiteX44" fmla="*/ 261944 w 606792"/>
                <a:gd name="connsiteY44" fmla="*/ 434966 h 606722"/>
                <a:gd name="connsiteX45" fmla="*/ 351326 w 606792"/>
                <a:gd name="connsiteY45" fmla="*/ 434966 h 606722"/>
                <a:gd name="connsiteX46" fmla="*/ 344293 w 606792"/>
                <a:gd name="connsiteY46" fmla="*/ 463318 h 606722"/>
                <a:gd name="connsiteX47" fmla="*/ 353463 w 606792"/>
                <a:gd name="connsiteY47" fmla="*/ 495403 h 606722"/>
                <a:gd name="connsiteX48" fmla="*/ 307347 w 606792"/>
                <a:gd name="connsiteY48" fmla="*/ 514423 h 606722"/>
                <a:gd name="connsiteX49" fmla="*/ 259540 w 606792"/>
                <a:gd name="connsiteY49" fmla="*/ 493892 h 606722"/>
                <a:gd name="connsiteX50" fmla="*/ 268354 w 606792"/>
                <a:gd name="connsiteY50" fmla="*/ 462252 h 606722"/>
                <a:gd name="connsiteX51" fmla="*/ 261944 w 606792"/>
                <a:gd name="connsiteY51" fmla="*/ 434966 h 606722"/>
                <a:gd name="connsiteX52" fmla="*/ 46015 w 606792"/>
                <a:gd name="connsiteY52" fmla="*/ 434966 h 606722"/>
                <a:gd name="connsiteX53" fmla="*/ 152196 w 606792"/>
                <a:gd name="connsiteY53" fmla="*/ 434966 h 606722"/>
                <a:gd name="connsiteX54" fmla="*/ 145788 w 606792"/>
                <a:gd name="connsiteY54" fmla="*/ 462252 h 606722"/>
                <a:gd name="connsiteX55" fmla="*/ 154955 w 606792"/>
                <a:gd name="connsiteY55" fmla="*/ 494427 h 606722"/>
                <a:gd name="connsiteX56" fmla="*/ 101286 w 606792"/>
                <a:gd name="connsiteY56" fmla="*/ 525713 h 606722"/>
                <a:gd name="connsiteX57" fmla="*/ 46994 w 606792"/>
                <a:gd name="connsiteY57" fmla="*/ 525713 h 606722"/>
                <a:gd name="connsiteX58" fmla="*/ 46994 w 606792"/>
                <a:gd name="connsiteY58" fmla="*/ 480651 h 606722"/>
                <a:gd name="connsiteX59" fmla="*/ 42989 w 606792"/>
                <a:gd name="connsiteY59" fmla="*/ 476651 h 606722"/>
                <a:gd name="connsiteX60" fmla="*/ 38894 w 606792"/>
                <a:gd name="connsiteY60" fmla="*/ 480651 h 606722"/>
                <a:gd name="connsiteX61" fmla="*/ 38716 w 606792"/>
                <a:gd name="connsiteY61" fmla="*/ 525713 h 606722"/>
                <a:gd name="connsiteX62" fmla="*/ 0 w 606792"/>
                <a:gd name="connsiteY62" fmla="*/ 525713 h 606722"/>
                <a:gd name="connsiteX63" fmla="*/ 178 w 606792"/>
                <a:gd name="connsiteY63" fmla="*/ 480473 h 606722"/>
                <a:gd name="connsiteX64" fmla="*/ 46015 w 606792"/>
                <a:gd name="connsiteY64" fmla="*/ 434966 h 606722"/>
                <a:gd name="connsiteX65" fmla="*/ 405539 w 606792"/>
                <a:gd name="connsiteY65" fmla="*/ 422617 h 606722"/>
                <a:gd name="connsiteX66" fmla="*/ 446114 w 606792"/>
                <a:gd name="connsiteY66" fmla="*/ 463122 h 606722"/>
                <a:gd name="connsiteX67" fmla="*/ 405539 w 606792"/>
                <a:gd name="connsiteY67" fmla="*/ 503627 h 606722"/>
                <a:gd name="connsiteX68" fmla="*/ 364964 w 606792"/>
                <a:gd name="connsiteY68" fmla="*/ 463122 h 606722"/>
                <a:gd name="connsiteX69" fmla="*/ 405539 w 606792"/>
                <a:gd name="connsiteY69" fmla="*/ 422617 h 606722"/>
                <a:gd name="connsiteX70" fmla="*/ 208380 w 606792"/>
                <a:gd name="connsiteY70" fmla="*/ 421558 h 606722"/>
                <a:gd name="connsiteX71" fmla="*/ 248955 w 606792"/>
                <a:gd name="connsiteY71" fmla="*/ 462063 h 606722"/>
                <a:gd name="connsiteX72" fmla="*/ 208380 w 606792"/>
                <a:gd name="connsiteY72" fmla="*/ 502568 h 606722"/>
                <a:gd name="connsiteX73" fmla="*/ 167805 w 606792"/>
                <a:gd name="connsiteY73" fmla="*/ 462063 h 606722"/>
                <a:gd name="connsiteX74" fmla="*/ 208380 w 606792"/>
                <a:gd name="connsiteY74" fmla="*/ 421558 h 606722"/>
                <a:gd name="connsiteX75" fmla="*/ 508954 w 606792"/>
                <a:gd name="connsiteY75" fmla="*/ 342525 h 606722"/>
                <a:gd name="connsiteX76" fmla="*/ 549071 w 606792"/>
                <a:gd name="connsiteY76" fmla="*/ 382571 h 606722"/>
                <a:gd name="connsiteX77" fmla="*/ 508954 w 606792"/>
                <a:gd name="connsiteY77" fmla="*/ 422617 h 606722"/>
                <a:gd name="connsiteX78" fmla="*/ 468837 w 606792"/>
                <a:gd name="connsiteY78" fmla="*/ 382571 h 606722"/>
                <a:gd name="connsiteX79" fmla="*/ 508954 w 606792"/>
                <a:gd name="connsiteY79" fmla="*/ 342525 h 606722"/>
                <a:gd name="connsiteX80" fmla="*/ 313839 w 606792"/>
                <a:gd name="connsiteY80" fmla="*/ 342101 h 606722"/>
                <a:gd name="connsiteX81" fmla="*/ 353956 w 606792"/>
                <a:gd name="connsiteY81" fmla="*/ 382067 h 606722"/>
                <a:gd name="connsiteX82" fmla="*/ 313839 w 606792"/>
                <a:gd name="connsiteY82" fmla="*/ 422122 h 606722"/>
                <a:gd name="connsiteX83" fmla="*/ 273723 w 606792"/>
                <a:gd name="connsiteY83" fmla="*/ 382067 h 606722"/>
                <a:gd name="connsiteX84" fmla="*/ 313839 w 606792"/>
                <a:gd name="connsiteY84" fmla="*/ 342101 h 606722"/>
                <a:gd name="connsiteX85" fmla="*/ 97839 w 606792"/>
                <a:gd name="connsiteY85" fmla="*/ 342101 h 606722"/>
                <a:gd name="connsiteX86" fmla="*/ 137956 w 606792"/>
                <a:gd name="connsiteY86" fmla="*/ 382067 h 606722"/>
                <a:gd name="connsiteX87" fmla="*/ 97839 w 606792"/>
                <a:gd name="connsiteY87" fmla="*/ 422122 h 606722"/>
                <a:gd name="connsiteX88" fmla="*/ 57723 w 606792"/>
                <a:gd name="connsiteY88" fmla="*/ 382067 h 606722"/>
                <a:gd name="connsiteX89" fmla="*/ 97839 w 606792"/>
                <a:gd name="connsiteY89" fmla="*/ 342101 h 606722"/>
                <a:gd name="connsiteX90" fmla="*/ 348452 w 606792"/>
                <a:gd name="connsiteY90" fmla="*/ 91179 h 606722"/>
                <a:gd name="connsiteX91" fmla="*/ 362693 w 606792"/>
                <a:gd name="connsiteY91" fmla="*/ 92867 h 606722"/>
                <a:gd name="connsiteX92" fmla="*/ 361002 w 606792"/>
                <a:gd name="connsiteY92" fmla="*/ 107087 h 606722"/>
                <a:gd name="connsiteX93" fmla="*/ 316322 w 606792"/>
                <a:gd name="connsiteY93" fmla="*/ 142190 h 606722"/>
                <a:gd name="connsiteX94" fmla="*/ 314186 w 606792"/>
                <a:gd name="connsiteY94" fmla="*/ 138191 h 606722"/>
                <a:gd name="connsiteX95" fmla="*/ 303149 w 606792"/>
                <a:gd name="connsiteY95" fmla="*/ 126904 h 606722"/>
                <a:gd name="connsiteX96" fmla="*/ 94638 w 606792"/>
                <a:gd name="connsiteY96" fmla="*/ 87742 h 606722"/>
                <a:gd name="connsiteX97" fmla="*/ 112975 w 606792"/>
                <a:gd name="connsiteY97" fmla="*/ 87742 h 606722"/>
                <a:gd name="connsiteX98" fmla="*/ 135673 w 606792"/>
                <a:gd name="connsiteY98" fmla="*/ 146566 h 606722"/>
                <a:gd name="connsiteX99" fmla="*/ 130955 w 606792"/>
                <a:gd name="connsiteY99" fmla="*/ 122663 h 606722"/>
                <a:gd name="connsiteX100" fmla="*/ 131757 w 606792"/>
                <a:gd name="connsiteY100" fmla="*/ 117509 h 606722"/>
                <a:gd name="connsiteX101" fmla="*/ 139234 w 606792"/>
                <a:gd name="connsiteY101" fmla="*/ 104003 h 606722"/>
                <a:gd name="connsiteX102" fmla="*/ 132558 w 606792"/>
                <a:gd name="connsiteY102" fmla="*/ 92007 h 606722"/>
                <a:gd name="connsiteX103" fmla="*/ 134961 w 606792"/>
                <a:gd name="connsiteY103" fmla="*/ 88008 h 606722"/>
                <a:gd name="connsiteX104" fmla="*/ 153031 w 606792"/>
                <a:gd name="connsiteY104" fmla="*/ 88008 h 606722"/>
                <a:gd name="connsiteX105" fmla="*/ 155434 w 606792"/>
                <a:gd name="connsiteY105" fmla="*/ 92007 h 606722"/>
                <a:gd name="connsiteX106" fmla="*/ 148847 w 606792"/>
                <a:gd name="connsiteY106" fmla="*/ 104003 h 606722"/>
                <a:gd name="connsiteX107" fmla="*/ 156235 w 606792"/>
                <a:gd name="connsiteY107" fmla="*/ 117509 h 606722"/>
                <a:gd name="connsiteX108" fmla="*/ 157036 w 606792"/>
                <a:gd name="connsiteY108" fmla="*/ 122752 h 606722"/>
                <a:gd name="connsiteX109" fmla="*/ 151517 w 606792"/>
                <a:gd name="connsiteY109" fmla="*/ 146566 h 606722"/>
                <a:gd name="connsiteX110" fmla="*/ 175017 w 606792"/>
                <a:gd name="connsiteY110" fmla="*/ 87742 h 606722"/>
                <a:gd name="connsiteX111" fmla="*/ 192997 w 606792"/>
                <a:gd name="connsiteY111" fmla="*/ 87742 h 606722"/>
                <a:gd name="connsiteX112" fmla="*/ 236257 w 606792"/>
                <a:gd name="connsiteY112" fmla="*/ 130749 h 606722"/>
                <a:gd name="connsiteX113" fmla="*/ 236435 w 606792"/>
                <a:gd name="connsiteY113" fmla="*/ 164871 h 606722"/>
                <a:gd name="connsiteX114" fmla="*/ 273465 w 606792"/>
                <a:gd name="connsiteY114" fmla="*/ 141945 h 606722"/>
                <a:gd name="connsiteX115" fmla="*/ 298655 w 606792"/>
                <a:gd name="connsiteY115" fmla="*/ 147810 h 606722"/>
                <a:gd name="connsiteX116" fmla="*/ 292780 w 606792"/>
                <a:gd name="connsiteY116" fmla="*/ 172957 h 606722"/>
                <a:gd name="connsiteX117" fmla="*/ 227979 w 606792"/>
                <a:gd name="connsiteY117" fmla="*/ 213121 h 606722"/>
                <a:gd name="connsiteX118" fmla="*/ 209465 w 606792"/>
                <a:gd name="connsiteY118" fmla="*/ 213565 h 606722"/>
                <a:gd name="connsiteX119" fmla="*/ 200029 w 606792"/>
                <a:gd name="connsiteY119" fmla="*/ 197659 h 606722"/>
                <a:gd name="connsiteX120" fmla="*/ 199673 w 606792"/>
                <a:gd name="connsiteY120" fmla="*/ 130927 h 606722"/>
                <a:gd name="connsiteX121" fmla="*/ 195846 w 606792"/>
                <a:gd name="connsiteY121" fmla="*/ 127106 h 606722"/>
                <a:gd name="connsiteX122" fmla="*/ 192018 w 606792"/>
                <a:gd name="connsiteY122" fmla="*/ 130927 h 606722"/>
                <a:gd name="connsiteX123" fmla="*/ 192463 w 606792"/>
                <a:gd name="connsiteY123" fmla="*/ 402744 h 606722"/>
                <a:gd name="connsiteX124" fmla="*/ 167006 w 606792"/>
                <a:gd name="connsiteY124" fmla="*/ 415984 h 606722"/>
                <a:gd name="connsiteX125" fmla="*/ 150271 w 606792"/>
                <a:gd name="connsiteY125" fmla="*/ 413763 h 606722"/>
                <a:gd name="connsiteX126" fmla="*/ 159172 w 606792"/>
                <a:gd name="connsiteY126" fmla="*/ 382040 h 606722"/>
                <a:gd name="connsiteX127" fmla="*/ 148580 w 606792"/>
                <a:gd name="connsiteY127" fmla="*/ 347741 h 606722"/>
                <a:gd name="connsiteX128" fmla="*/ 148580 w 606792"/>
                <a:gd name="connsiteY128" fmla="*/ 262704 h 606722"/>
                <a:gd name="connsiteX129" fmla="*/ 139056 w 606792"/>
                <a:gd name="connsiteY129" fmla="*/ 262704 h 606722"/>
                <a:gd name="connsiteX130" fmla="*/ 139056 w 606792"/>
                <a:gd name="connsiteY130" fmla="*/ 336811 h 606722"/>
                <a:gd name="connsiteX131" fmla="*/ 95172 w 606792"/>
                <a:gd name="connsiteY131" fmla="*/ 320906 h 606722"/>
                <a:gd name="connsiteX132" fmla="*/ 95172 w 606792"/>
                <a:gd name="connsiteY132" fmla="*/ 130927 h 606722"/>
                <a:gd name="connsiteX133" fmla="*/ 91612 w 606792"/>
                <a:gd name="connsiteY133" fmla="*/ 127284 h 606722"/>
                <a:gd name="connsiteX134" fmla="*/ 87962 w 606792"/>
                <a:gd name="connsiteY134" fmla="*/ 130838 h 606722"/>
                <a:gd name="connsiteX135" fmla="*/ 87962 w 606792"/>
                <a:gd name="connsiteY135" fmla="*/ 130927 h 606722"/>
                <a:gd name="connsiteX136" fmla="*/ 87250 w 606792"/>
                <a:gd name="connsiteY136" fmla="*/ 265014 h 606722"/>
                <a:gd name="connsiteX137" fmla="*/ 69003 w 606792"/>
                <a:gd name="connsiteY137" fmla="*/ 283230 h 606722"/>
                <a:gd name="connsiteX138" fmla="*/ 68914 w 606792"/>
                <a:gd name="connsiteY138" fmla="*/ 283230 h 606722"/>
                <a:gd name="connsiteX139" fmla="*/ 50666 w 606792"/>
                <a:gd name="connsiteY139" fmla="*/ 264836 h 606722"/>
                <a:gd name="connsiteX140" fmla="*/ 51378 w 606792"/>
                <a:gd name="connsiteY140" fmla="*/ 130749 h 606722"/>
                <a:gd name="connsiteX141" fmla="*/ 94638 w 606792"/>
                <a:gd name="connsiteY141" fmla="*/ 87742 h 606722"/>
                <a:gd name="connsiteX142" fmla="*/ 262410 w 606792"/>
                <a:gd name="connsiteY142" fmla="*/ 19899 h 606722"/>
                <a:gd name="connsiteX143" fmla="*/ 554173 w 606792"/>
                <a:gd name="connsiteY143" fmla="*/ 19899 h 606722"/>
                <a:gd name="connsiteX144" fmla="*/ 567346 w 606792"/>
                <a:gd name="connsiteY144" fmla="*/ 33052 h 606722"/>
                <a:gd name="connsiteX145" fmla="*/ 567346 w 606792"/>
                <a:gd name="connsiteY145" fmla="*/ 248927 h 606722"/>
                <a:gd name="connsiteX146" fmla="*/ 554173 w 606792"/>
                <a:gd name="connsiteY146" fmla="*/ 262080 h 606722"/>
                <a:gd name="connsiteX147" fmla="*/ 262410 w 606792"/>
                <a:gd name="connsiteY147" fmla="*/ 262080 h 606722"/>
                <a:gd name="connsiteX148" fmla="*/ 249237 w 606792"/>
                <a:gd name="connsiteY148" fmla="*/ 248927 h 606722"/>
                <a:gd name="connsiteX149" fmla="*/ 249237 w 606792"/>
                <a:gd name="connsiteY149" fmla="*/ 221376 h 606722"/>
                <a:gd name="connsiteX150" fmla="*/ 275583 w 606792"/>
                <a:gd name="connsiteY150" fmla="*/ 205112 h 606722"/>
                <a:gd name="connsiteX151" fmla="*/ 275583 w 606792"/>
                <a:gd name="connsiteY151" fmla="*/ 235773 h 606722"/>
                <a:gd name="connsiteX152" fmla="*/ 541000 w 606792"/>
                <a:gd name="connsiteY152" fmla="*/ 235773 h 606722"/>
                <a:gd name="connsiteX153" fmla="*/ 541000 w 606792"/>
                <a:gd name="connsiteY153" fmla="*/ 46117 h 606722"/>
                <a:gd name="connsiteX154" fmla="*/ 275583 w 606792"/>
                <a:gd name="connsiteY154" fmla="*/ 46117 h 606722"/>
                <a:gd name="connsiteX155" fmla="*/ 275583 w 606792"/>
                <a:gd name="connsiteY155" fmla="*/ 121659 h 606722"/>
                <a:gd name="connsiteX156" fmla="*/ 263834 w 606792"/>
                <a:gd name="connsiteY156" fmla="*/ 126370 h 606722"/>
                <a:gd name="connsiteX157" fmla="*/ 249237 w 606792"/>
                <a:gd name="connsiteY157" fmla="*/ 135435 h 606722"/>
                <a:gd name="connsiteX158" fmla="*/ 249237 w 606792"/>
                <a:gd name="connsiteY158" fmla="*/ 33052 h 606722"/>
                <a:gd name="connsiteX159" fmla="*/ 262410 w 606792"/>
                <a:gd name="connsiteY159" fmla="*/ 19899 h 606722"/>
                <a:gd name="connsiteX160" fmla="*/ 143813 w 606792"/>
                <a:gd name="connsiteY160" fmla="*/ 0 h 606722"/>
                <a:gd name="connsiteX161" fmla="*/ 181707 w 606792"/>
                <a:gd name="connsiteY161" fmla="*/ 37859 h 606722"/>
                <a:gd name="connsiteX162" fmla="*/ 143813 w 606792"/>
                <a:gd name="connsiteY162" fmla="*/ 75718 h 606722"/>
                <a:gd name="connsiteX163" fmla="*/ 105919 w 606792"/>
                <a:gd name="connsiteY163" fmla="*/ 37859 h 606722"/>
                <a:gd name="connsiteX164" fmla="*/ 143813 w 606792"/>
                <a:gd name="connsiteY16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06792" h="606722">
                  <a:moveTo>
                    <a:pt x="158987" y="514846"/>
                  </a:moveTo>
                  <a:lnTo>
                    <a:pt x="260457" y="514846"/>
                  </a:lnTo>
                  <a:cubicBezTo>
                    <a:pt x="285735" y="514846"/>
                    <a:pt x="306207" y="535371"/>
                    <a:pt x="306296" y="560429"/>
                  </a:cubicBezTo>
                  <a:lnTo>
                    <a:pt x="306653" y="561406"/>
                  </a:lnTo>
                  <a:cubicBezTo>
                    <a:pt x="306742" y="536349"/>
                    <a:pt x="328638" y="515912"/>
                    <a:pt x="353738" y="515912"/>
                  </a:cubicBezTo>
                  <a:lnTo>
                    <a:pt x="455208" y="515912"/>
                  </a:lnTo>
                  <a:cubicBezTo>
                    <a:pt x="480398" y="515912"/>
                    <a:pt x="500870" y="536349"/>
                    <a:pt x="501048" y="561406"/>
                  </a:cubicBezTo>
                  <a:lnTo>
                    <a:pt x="501226" y="606722"/>
                  </a:lnTo>
                  <a:lnTo>
                    <a:pt x="462507" y="606722"/>
                  </a:lnTo>
                  <a:lnTo>
                    <a:pt x="462329" y="561673"/>
                  </a:lnTo>
                  <a:cubicBezTo>
                    <a:pt x="462329" y="559540"/>
                    <a:pt x="460638" y="557941"/>
                    <a:pt x="458591" y="557941"/>
                  </a:cubicBezTo>
                  <a:cubicBezTo>
                    <a:pt x="456544" y="557941"/>
                    <a:pt x="454852" y="559629"/>
                    <a:pt x="454852" y="561673"/>
                  </a:cubicBezTo>
                  <a:lnTo>
                    <a:pt x="454852" y="606722"/>
                  </a:lnTo>
                  <a:lnTo>
                    <a:pt x="352314" y="606722"/>
                  </a:lnTo>
                  <a:lnTo>
                    <a:pt x="352314" y="561673"/>
                  </a:lnTo>
                  <a:cubicBezTo>
                    <a:pt x="352314" y="559718"/>
                    <a:pt x="350712" y="558207"/>
                    <a:pt x="348843" y="558207"/>
                  </a:cubicBezTo>
                  <a:cubicBezTo>
                    <a:pt x="346885" y="558207"/>
                    <a:pt x="345371" y="559718"/>
                    <a:pt x="345371" y="561673"/>
                  </a:cubicBezTo>
                  <a:lnTo>
                    <a:pt x="345104" y="606722"/>
                  </a:lnTo>
                  <a:lnTo>
                    <a:pt x="267845" y="606722"/>
                  </a:lnTo>
                  <a:lnTo>
                    <a:pt x="267578" y="560606"/>
                  </a:lnTo>
                  <a:cubicBezTo>
                    <a:pt x="267578" y="558563"/>
                    <a:pt x="265886" y="556874"/>
                    <a:pt x="263839" y="556874"/>
                  </a:cubicBezTo>
                  <a:cubicBezTo>
                    <a:pt x="261792" y="556874"/>
                    <a:pt x="260101" y="558563"/>
                    <a:pt x="260101" y="560606"/>
                  </a:cubicBezTo>
                  <a:lnTo>
                    <a:pt x="260101" y="606722"/>
                  </a:lnTo>
                  <a:lnTo>
                    <a:pt x="157563" y="606722"/>
                  </a:lnTo>
                  <a:lnTo>
                    <a:pt x="157563" y="560606"/>
                  </a:lnTo>
                  <a:cubicBezTo>
                    <a:pt x="157563" y="558651"/>
                    <a:pt x="156049" y="557141"/>
                    <a:pt x="154091" y="557141"/>
                  </a:cubicBezTo>
                  <a:cubicBezTo>
                    <a:pt x="152133" y="557141"/>
                    <a:pt x="150620" y="558651"/>
                    <a:pt x="150620" y="560606"/>
                  </a:cubicBezTo>
                  <a:lnTo>
                    <a:pt x="150353" y="606722"/>
                  </a:lnTo>
                  <a:lnTo>
                    <a:pt x="111634" y="606722"/>
                  </a:lnTo>
                  <a:lnTo>
                    <a:pt x="111901" y="560429"/>
                  </a:lnTo>
                  <a:cubicBezTo>
                    <a:pt x="111990" y="535283"/>
                    <a:pt x="133886" y="514846"/>
                    <a:pt x="158987" y="514846"/>
                  </a:cubicBezTo>
                  <a:close/>
                  <a:moveTo>
                    <a:pt x="460106" y="435389"/>
                  </a:moveTo>
                  <a:lnTo>
                    <a:pt x="560775" y="435389"/>
                  </a:lnTo>
                  <a:cubicBezTo>
                    <a:pt x="585875" y="435389"/>
                    <a:pt x="606436" y="455747"/>
                    <a:pt x="606525" y="480907"/>
                  </a:cubicBezTo>
                  <a:lnTo>
                    <a:pt x="606792" y="525713"/>
                  </a:lnTo>
                  <a:lnTo>
                    <a:pt x="568073" y="525713"/>
                  </a:lnTo>
                  <a:lnTo>
                    <a:pt x="567895" y="481084"/>
                  </a:lnTo>
                  <a:cubicBezTo>
                    <a:pt x="567717" y="478862"/>
                    <a:pt x="565848" y="477262"/>
                    <a:pt x="563712" y="477351"/>
                  </a:cubicBezTo>
                  <a:cubicBezTo>
                    <a:pt x="561487" y="477351"/>
                    <a:pt x="559707" y="479217"/>
                    <a:pt x="559707" y="481351"/>
                  </a:cubicBezTo>
                  <a:lnTo>
                    <a:pt x="559707" y="525713"/>
                  </a:lnTo>
                  <a:lnTo>
                    <a:pt x="511553" y="525713"/>
                  </a:lnTo>
                  <a:cubicBezTo>
                    <a:pt x="500071" y="507933"/>
                    <a:pt x="480489" y="495931"/>
                    <a:pt x="457970" y="495042"/>
                  </a:cubicBezTo>
                  <a:cubicBezTo>
                    <a:pt x="464023" y="485085"/>
                    <a:pt x="466871" y="473972"/>
                    <a:pt x="466871" y="463304"/>
                  </a:cubicBezTo>
                  <a:cubicBezTo>
                    <a:pt x="466871" y="453258"/>
                    <a:pt x="464468" y="443746"/>
                    <a:pt x="460106" y="435389"/>
                  </a:cubicBezTo>
                  <a:close/>
                  <a:moveTo>
                    <a:pt x="261944" y="434966"/>
                  </a:moveTo>
                  <a:lnTo>
                    <a:pt x="351326" y="434966"/>
                  </a:lnTo>
                  <a:cubicBezTo>
                    <a:pt x="346786" y="443409"/>
                    <a:pt x="344293" y="453097"/>
                    <a:pt x="344293" y="463318"/>
                  </a:cubicBezTo>
                  <a:cubicBezTo>
                    <a:pt x="344293" y="474161"/>
                    <a:pt x="347231" y="485449"/>
                    <a:pt x="353463" y="495403"/>
                  </a:cubicBezTo>
                  <a:cubicBezTo>
                    <a:pt x="335569" y="495492"/>
                    <a:pt x="319277" y="502780"/>
                    <a:pt x="307347" y="514423"/>
                  </a:cubicBezTo>
                  <a:cubicBezTo>
                    <a:pt x="295062" y="501625"/>
                    <a:pt x="277968" y="493981"/>
                    <a:pt x="259540" y="493892"/>
                  </a:cubicBezTo>
                  <a:cubicBezTo>
                    <a:pt x="265149" y="484649"/>
                    <a:pt x="268354" y="473717"/>
                    <a:pt x="268354" y="462252"/>
                  </a:cubicBezTo>
                  <a:cubicBezTo>
                    <a:pt x="268354" y="452475"/>
                    <a:pt x="266039" y="443143"/>
                    <a:pt x="261944" y="434966"/>
                  </a:cubicBezTo>
                  <a:close/>
                  <a:moveTo>
                    <a:pt x="46015" y="434966"/>
                  </a:moveTo>
                  <a:cubicBezTo>
                    <a:pt x="157714" y="434966"/>
                    <a:pt x="150505" y="434966"/>
                    <a:pt x="152196" y="434966"/>
                  </a:cubicBezTo>
                  <a:cubicBezTo>
                    <a:pt x="148102" y="443232"/>
                    <a:pt x="145788" y="452475"/>
                    <a:pt x="145788" y="462252"/>
                  </a:cubicBezTo>
                  <a:cubicBezTo>
                    <a:pt x="145788" y="473896"/>
                    <a:pt x="148992" y="484917"/>
                    <a:pt x="154955" y="494427"/>
                  </a:cubicBezTo>
                  <a:cubicBezTo>
                    <a:pt x="133060" y="495316"/>
                    <a:pt x="112945" y="507048"/>
                    <a:pt x="101286" y="525713"/>
                  </a:cubicBezTo>
                  <a:lnTo>
                    <a:pt x="46994" y="525713"/>
                  </a:lnTo>
                  <a:lnTo>
                    <a:pt x="46994" y="480651"/>
                  </a:lnTo>
                  <a:cubicBezTo>
                    <a:pt x="46994" y="478429"/>
                    <a:pt x="45214" y="476651"/>
                    <a:pt x="42989" y="476651"/>
                  </a:cubicBezTo>
                  <a:cubicBezTo>
                    <a:pt x="40764" y="476651"/>
                    <a:pt x="38894" y="478429"/>
                    <a:pt x="38894" y="480651"/>
                  </a:cubicBezTo>
                  <a:lnTo>
                    <a:pt x="38716" y="525713"/>
                  </a:lnTo>
                  <a:lnTo>
                    <a:pt x="0" y="525713"/>
                  </a:lnTo>
                  <a:lnTo>
                    <a:pt x="178" y="480473"/>
                  </a:lnTo>
                  <a:cubicBezTo>
                    <a:pt x="356" y="455231"/>
                    <a:pt x="21005" y="434966"/>
                    <a:pt x="46015" y="434966"/>
                  </a:cubicBezTo>
                  <a:close/>
                  <a:moveTo>
                    <a:pt x="405539" y="422617"/>
                  </a:moveTo>
                  <a:cubicBezTo>
                    <a:pt x="427948" y="422617"/>
                    <a:pt x="446114" y="440752"/>
                    <a:pt x="446114" y="463122"/>
                  </a:cubicBezTo>
                  <a:cubicBezTo>
                    <a:pt x="446114" y="485492"/>
                    <a:pt x="427948" y="503627"/>
                    <a:pt x="405539" y="503627"/>
                  </a:cubicBezTo>
                  <a:cubicBezTo>
                    <a:pt x="383130" y="503627"/>
                    <a:pt x="364964" y="485492"/>
                    <a:pt x="364964" y="463122"/>
                  </a:cubicBezTo>
                  <a:cubicBezTo>
                    <a:pt x="364964" y="440752"/>
                    <a:pt x="383130" y="422617"/>
                    <a:pt x="405539" y="422617"/>
                  </a:cubicBezTo>
                  <a:close/>
                  <a:moveTo>
                    <a:pt x="208380" y="421558"/>
                  </a:moveTo>
                  <a:cubicBezTo>
                    <a:pt x="230789" y="421558"/>
                    <a:pt x="248955" y="439693"/>
                    <a:pt x="248955" y="462063"/>
                  </a:cubicBezTo>
                  <a:cubicBezTo>
                    <a:pt x="248955" y="484433"/>
                    <a:pt x="230789" y="502568"/>
                    <a:pt x="208380" y="502568"/>
                  </a:cubicBezTo>
                  <a:cubicBezTo>
                    <a:pt x="185971" y="502568"/>
                    <a:pt x="167805" y="484433"/>
                    <a:pt x="167805" y="462063"/>
                  </a:cubicBezTo>
                  <a:cubicBezTo>
                    <a:pt x="167805" y="439693"/>
                    <a:pt x="185971" y="421558"/>
                    <a:pt x="208380" y="421558"/>
                  </a:cubicBezTo>
                  <a:close/>
                  <a:moveTo>
                    <a:pt x="508954" y="342525"/>
                  </a:moveTo>
                  <a:cubicBezTo>
                    <a:pt x="531110" y="342525"/>
                    <a:pt x="549071" y="360454"/>
                    <a:pt x="549071" y="382571"/>
                  </a:cubicBezTo>
                  <a:cubicBezTo>
                    <a:pt x="549071" y="404688"/>
                    <a:pt x="531110" y="422617"/>
                    <a:pt x="508954" y="422617"/>
                  </a:cubicBezTo>
                  <a:cubicBezTo>
                    <a:pt x="486798" y="422617"/>
                    <a:pt x="468837" y="404688"/>
                    <a:pt x="468837" y="382571"/>
                  </a:cubicBezTo>
                  <a:cubicBezTo>
                    <a:pt x="468837" y="360454"/>
                    <a:pt x="486798" y="342525"/>
                    <a:pt x="508954" y="342525"/>
                  </a:cubicBezTo>
                  <a:close/>
                  <a:moveTo>
                    <a:pt x="313839" y="342101"/>
                  </a:moveTo>
                  <a:cubicBezTo>
                    <a:pt x="335988" y="342101"/>
                    <a:pt x="353956" y="360041"/>
                    <a:pt x="353956" y="382067"/>
                  </a:cubicBezTo>
                  <a:cubicBezTo>
                    <a:pt x="353956" y="404448"/>
                    <a:pt x="335810" y="422122"/>
                    <a:pt x="313839" y="422122"/>
                  </a:cubicBezTo>
                  <a:cubicBezTo>
                    <a:pt x="291691" y="422122"/>
                    <a:pt x="273723" y="404182"/>
                    <a:pt x="273723" y="382067"/>
                  </a:cubicBezTo>
                  <a:cubicBezTo>
                    <a:pt x="273723" y="359953"/>
                    <a:pt x="291691" y="342101"/>
                    <a:pt x="313839" y="342101"/>
                  </a:cubicBezTo>
                  <a:close/>
                  <a:moveTo>
                    <a:pt x="97839" y="342101"/>
                  </a:moveTo>
                  <a:cubicBezTo>
                    <a:pt x="119988" y="342101"/>
                    <a:pt x="137956" y="360041"/>
                    <a:pt x="137956" y="382067"/>
                  </a:cubicBezTo>
                  <a:cubicBezTo>
                    <a:pt x="137956" y="404359"/>
                    <a:pt x="119810" y="422122"/>
                    <a:pt x="97839" y="422122"/>
                  </a:cubicBezTo>
                  <a:cubicBezTo>
                    <a:pt x="75602" y="422122"/>
                    <a:pt x="57723" y="404093"/>
                    <a:pt x="57723" y="382067"/>
                  </a:cubicBezTo>
                  <a:cubicBezTo>
                    <a:pt x="57723" y="360041"/>
                    <a:pt x="75691" y="342101"/>
                    <a:pt x="97839" y="342101"/>
                  </a:cubicBezTo>
                  <a:close/>
                  <a:moveTo>
                    <a:pt x="348452" y="91179"/>
                  </a:moveTo>
                  <a:cubicBezTo>
                    <a:pt x="352902" y="87713"/>
                    <a:pt x="359222" y="88424"/>
                    <a:pt x="362693" y="92867"/>
                  </a:cubicBezTo>
                  <a:cubicBezTo>
                    <a:pt x="366164" y="97222"/>
                    <a:pt x="365363" y="103621"/>
                    <a:pt x="361002" y="107087"/>
                  </a:cubicBezTo>
                  <a:lnTo>
                    <a:pt x="316322" y="142190"/>
                  </a:lnTo>
                  <a:cubicBezTo>
                    <a:pt x="315699" y="140857"/>
                    <a:pt x="314987" y="139524"/>
                    <a:pt x="314186" y="138191"/>
                  </a:cubicBezTo>
                  <a:cubicBezTo>
                    <a:pt x="311248" y="133481"/>
                    <a:pt x="307421" y="129659"/>
                    <a:pt x="303149" y="126904"/>
                  </a:cubicBezTo>
                  <a:close/>
                  <a:moveTo>
                    <a:pt x="94638" y="87742"/>
                  </a:moveTo>
                  <a:lnTo>
                    <a:pt x="112975" y="87742"/>
                  </a:lnTo>
                  <a:cubicBezTo>
                    <a:pt x="115378" y="94051"/>
                    <a:pt x="133092" y="139901"/>
                    <a:pt x="135673" y="146566"/>
                  </a:cubicBezTo>
                  <a:lnTo>
                    <a:pt x="130955" y="122663"/>
                  </a:lnTo>
                  <a:cubicBezTo>
                    <a:pt x="130599" y="120886"/>
                    <a:pt x="130866" y="119109"/>
                    <a:pt x="131757" y="117509"/>
                  </a:cubicBezTo>
                  <a:lnTo>
                    <a:pt x="139234" y="104003"/>
                  </a:lnTo>
                  <a:lnTo>
                    <a:pt x="132558" y="92007"/>
                  </a:lnTo>
                  <a:cubicBezTo>
                    <a:pt x="131579" y="90230"/>
                    <a:pt x="132914" y="88008"/>
                    <a:pt x="134961" y="88008"/>
                  </a:cubicBezTo>
                  <a:lnTo>
                    <a:pt x="153031" y="88008"/>
                  </a:lnTo>
                  <a:cubicBezTo>
                    <a:pt x="155078" y="88008"/>
                    <a:pt x="156413" y="90230"/>
                    <a:pt x="155434" y="92007"/>
                  </a:cubicBezTo>
                  <a:lnTo>
                    <a:pt x="148847" y="104003"/>
                  </a:lnTo>
                  <a:lnTo>
                    <a:pt x="156235" y="117509"/>
                  </a:lnTo>
                  <a:cubicBezTo>
                    <a:pt x="157125" y="119109"/>
                    <a:pt x="157392" y="120975"/>
                    <a:pt x="157036" y="122752"/>
                  </a:cubicBezTo>
                  <a:lnTo>
                    <a:pt x="151517" y="146566"/>
                  </a:lnTo>
                  <a:cubicBezTo>
                    <a:pt x="164602" y="112800"/>
                    <a:pt x="159617" y="127550"/>
                    <a:pt x="175017" y="87742"/>
                  </a:cubicBezTo>
                  <a:lnTo>
                    <a:pt x="192997" y="87742"/>
                  </a:lnTo>
                  <a:cubicBezTo>
                    <a:pt x="216764" y="87742"/>
                    <a:pt x="236168" y="107024"/>
                    <a:pt x="236257" y="130749"/>
                  </a:cubicBezTo>
                  <a:cubicBezTo>
                    <a:pt x="236346" y="150476"/>
                    <a:pt x="236257" y="134214"/>
                    <a:pt x="236435" y="164871"/>
                  </a:cubicBezTo>
                  <a:lnTo>
                    <a:pt x="273465" y="141945"/>
                  </a:lnTo>
                  <a:cubicBezTo>
                    <a:pt x="282099" y="136614"/>
                    <a:pt x="293314" y="139279"/>
                    <a:pt x="298655" y="147810"/>
                  </a:cubicBezTo>
                  <a:cubicBezTo>
                    <a:pt x="303996" y="156340"/>
                    <a:pt x="301326" y="167625"/>
                    <a:pt x="292780" y="172957"/>
                  </a:cubicBezTo>
                  <a:lnTo>
                    <a:pt x="227979" y="213121"/>
                  </a:lnTo>
                  <a:cubicBezTo>
                    <a:pt x="222371" y="216586"/>
                    <a:pt x="215250" y="216764"/>
                    <a:pt x="209465" y="213565"/>
                  </a:cubicBezTo>
                  <a:cubicBezTo>
                    <a:pt x="203679" y="210366"/>
                    <a:pt x="200029" y="204324"/>
                    <a:pt x="200029" y="197659"/>
                  </a:cubicBezTo>
                  <a:cubicBezTo>
                    <a:pt x="199940" y="183797"/>
                    <a:pt x="199762" y="143722"/>
                    <a:pt x="199673" y="130927"/>
                  </a:cubicBezTo>
                  <a:cubicBezTo>
                    <a:pt x="199673" y="128794"/>
                    <a:pt x="197982" y="127106"/>
                    <a:pt x="195846" y="127106"/>
                  </a:cubicBezTo>
                  <a:cubicBezTo>
                    <a:pt x="193798" y="127106"/>
                    <a:pt x="192018" y="128883"/>
                    <a:pt x="192018" y="130927"/>
                  </a:cubicBezTo>
                  <a:cubicBezTo>
                    <a:pt x="192018" y="276477"/>
                    <a:pt x="192463" y="71836"/>
                    <a:pt x="192463" y="402744"/>
                  </a:cubicBezTo>
                  <a:cubicBezTo>
                    <a:pt x="182850" y="405143"/>
                    <a:pt x="174216" y="409675"/>
                    <a:pt x="167006" y="415984"/>
                  </a:cubicBezTo>
                  <a:cubicBezTo>
                    <a:pt x="161665" y="414562"/>
                    <a:pt x="156057" y="413763"/>
                    <a:pt x="150271" y="413763"/>
                  </a:cubicBezTo>
                  <a:cubicBezTo>
                    <a:pt x="155879" y="404521"/>
                    <a:pt x="159172" y="393681"/>
                    <a:pt x="159172" y="382040"/>
                  </a:cubicBezTo>
                  <a:cubicBezTo>
                    <a:pt x="159172" y="369333"/>
                    <a:pt x="155256" y="357515"/>
                    <a:pt x="148580" y="347741"/>
                  </a:cubicBezTo>
                  <a:lnTo>
                    <a:pt x="148580" y="262704"/>
                  </a:lnTo>
                  <a:lnTo>
                    <a:pt x="139056" y="262704"/>
                  </a:lnTo>
                  <a:lnTo>
                    <a:pt x="139056" y="336811"/>
                  </a:lnTo>
                  <a:cubicBezTo>
                    <a:pt x="127484" y="326237"/>
                    <a:pt x="111907" y="320195"/>
                    <a:pt x="95172" y="320906"/>
                  </a:cubicBezTo>
                  <a:lnTo>
                    <a:pt x="95172" y="130927"/>
                  </a:lnTo>
                  <a:cubicBezTo>
                    <a:pt x="95172" y="128972"/>
                    <a:pt x="93570" y="127284"/>
                    <a:pt x="91612" y="127284"/>
                  </a:cubicBezTo>
                  <a:cubicBezTo>
                    <a:pt x="89565" y="127284"/>
                    <a:pt x="87962" y="128883"/>
                    <a:pt x="87962" y="130838"/>
                  </a:cubicBezTo>
                  <a:lnTo>
                    <a:pt x="87962" y="130927"/>
                  </a:lnTo>
                  <a:lnTo>
                    <a:pt x="87250" y="265014"/>
                  </a:lnTo>
                  <a:cubicBezTo>
                    <a:pt x="87161" y="275144"/>
                    <a:pt x="79061" y="283230"/>
                    <a:pt x="69003" y="283230"/>
                  </a:cubicBezTo>
                  <a:lnTo>
                    <a:pt x="68914" y="283230"/>
                  </a:lnTo>
                  <a:cubicBezTo>
                    <a:pt x="58766" y="283141"/>
                    <a:pt x="50666" y="274966"/>
                    <a:pt x="50666" y="264836"/>
                  </a:cubicBezTo>
                  <a:lnTo>
                    <a:pt x="51378" y="130749"/>
                  </a:lnTo>
                  <a:cubicBezTo>
                    <a:pt x="51467" y="107024"/>
                    <a:pt x="70872" y="87742"/>
                    <a:pt x="94638" y="87742"/>
                  </a:cubicBezTo>
                  <a:close/>
                  <a:moveTo>
                    <a:pt x="262410" y="19899"/>
                  </a:moveTo>
                  <a:lnTo>
                    <a:pt x="554173" y="19899"/>
                  </a:lnTo>
                  <a:cubicBezTo>
                    <a:pt x="561383" y="19899"/>
                    <a:pt x="567346" y="25765"/>
                    <a:pt x="567346" y="33052"/>
                  </a:cubicBezTo>
                  <a:lnTo>
                    <a:pt x="567346" y="248927"/>
                  </a:lnTo>
                  <a:cubicBezTo>
                    <a:pt x="567346" y="256214"/>
                    <a:pt x="561383" y="262080"/>
                    <a:pt x="554173" y="262080"/>
                  </a:cubicBezTo>
                  <a:lnTo>
                    <a:pt x="262410" y="262080"/>
                  </a:lnTo>
                  <a:cubicBezTo>
                    <a:pt x="255111" y="262080"/>
                    <a:pt x="249237" y="256214"/>
                    <a:pt x="249237" y="248927"/>
                  </a:cubicBezTo>
                  <a:lnTo>
                    <a:pt x="249237" y="221376"/>
                  </a:lnTo>
                  <a:lnTo>
                    <a:pt x="275583" y="205112"/>
                  </a:lnTo>
                  <a:lnTo>
                    <a:pt x="275583" y="235773"/>
                  </a:lnTo>
                  <a:lnTo>
                    <a:pt x="541000" y="235773"/>
                  </a:lnTo>
                  <a:lnTo>
                    <a:pt x="541000" y="46117"/>
                  </a:lnTo>
                  <a:lnTo>
                    <a:pt x="275583" y="46117"/>
                  </a:lnTo>
                  <a:lnTo>
                    <a:pt x="275583" y="121659"/>
                  </a:lnTo>
                  <a:cubicBezTo>
                    <a:pt x="271489" y="122548"/>
                    <a:pt x="267572" y="124059"/>
                    <a:pt x="263834" y="126370"/>
                  </a:cubicBezTo>
                  <a:lnTo>
                    <a:pt x="249237" y="135435"/>
                  </a:lnTo>
                  <a:lnTo>
                    <a:pt x="249237" y="33052"/>
                  </a:lnTo>
                  <a:cubicBezTo>
                    <a:pt x="249237" y="25765"/>
                    <a:pt x="255111" y="19899"/>
                    <a:pt x="262410" y="19899"/>
                  </a:cubicBezTo>
                  <a:close/>
                  <a:moveTo>
                    <a:pt x="143813" y="0"/>
                  </a:moveTo>
                  <a:cubicBezTo>
                    <a:pt x="164741" y="0"/>
                    <a:pt x="181707" y="16950"/>
                    <a:pt x="181707" y="37859"/>
                  </a:cubicBezTo>
                  <a:cubicBezTo>
                    <a:pt x="181707" y="58768"/>
                    <a:pt x="164741" y="75718"/>
                    <a:pt x="143813" y="75718"/>
                  </a:cubicBezTo>
                  <a:cubicBezTo>
                    <a:pt x="122885" y="75718"/>
                    <a:pt x="105919" y="58768"/>
                    <a:pt x="105919" y="37859"/>
                  </a:cubicBezTo>
                  <a:cubicBezTo>
                    <a:pt x="105919" y="16950"/>
                    <a:pt x="122885" y="0"/>
                    <a:pt x="143813" y="0"/>
                  </a:cubicBezTo>
                  <a:close/>
                </a:path>
              </a:pathLst>
            </a:custGeom>
            <a:solidFill>
              <a:schemeClr val="bg1"/>
            </a:solidFill>
            <a:ln>
              <a:noFill/>
            </a:ln>
          </p:spPr>
        </p:sp>
      </p:grpSp>
      <p:grpSp>
        <p:nvGrpSpPr>
          <p:cNvPr id="91" name="组合 90">
            <a:extLst>
              <a:ext uri="{FF2B5EF4-FFF2-40B4-BE49-F238E27FC236}">
                <a16:creationId xmlns="" xmlns:a16="http://schemas.microsoft.com/office/drawing/2014/main" id="{6660F01E-C04F-4870-A2C3-4DE5EBFD60C1}"/>
              </a:ext>
            </a:extLst>
          </p:cNvPr>
          <p:cNvGrpSpPr/>
          <p:nvPr/>
        </p:nvGrpSpPr>
        <p:grpSpPr>
          <a:xfrm>
            <a:off x="7757865" y="4096396"/>
            <a:ext cx="566775" cy="566775"/>
            <a:chOff x="10148149" y="3946030"/>
            <a:chExt cx="566775" cy="566775"/>
          </a:xfrm>
        </p:grpSpPr>
        <p:sp>
          <p:nvSpPr>
            <p:cNvPr id="87" name="椭圆 86">
              <a:extLst>
                <a:ext uri="{FF2B5EF4-FFF2-40B4-BE49-F238E27FC236}">
                  <a16:creationId xmlns="" xmlns:a16="http://schemas.microsoft.com/office/drawing/2014/main" id="{8B0EF444-2B37-477D-B6D6-075E7DB02FAD}"/>
                </a:ext>
              </a:extLst>
            </p:cNvPr>
            <p:cNvSpPr/>
            <p:nvPr/>
          </p:nvSpPr>
          <p:spPr>
            <a:xfrm>
              <a:off x="10148149"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pie-chart_262005">
              <a:extLst>
                <a:ext uri="{FF2B5EF4-FFF2-40B4-BE49-F238E27FC236}">
                  <a16:creationId xmlns="" xmlns:a16="http://schemas.microsoft.com/office/drawing/2014/main" id="{8EBB5ECA-3AC9-4E33-AF12-0FBBF15EB1A3}"/>
                </a:ext>
              </a:extLst>
            </p:cNvPr>
            <p:cNvSpPr>
              <a:spLocks noChangeAspect="1"/>
            </p:cNvSpPr>
            <p:nvPr/>
          </p:nvSpPr>
          <p:spPr bwMode="auto">
            <a:xfrm>
              <a:off x="10230175" y="4008299"/>
              <a:ext cx="402722" cy="402114"/>
            </a:xfrm>
            <a:custGeom>
              <a:avLst/>
              <a:gdLst>
                <a:gd name="connsiteX0" fmla="*/ 257564 w 607639"/>
                <a:gd name="connsiteY0" fmla="*/ 92370 h 606722"/>
                <a:gd name="connsiteX1" fmla="*/ 277411 w 607639"/>
                <a:gd name="connsiteY1" fmla="*/ 112098 h 606722"/>
                <a:gd name="connsiteX2" fmla="*/ 277411 w 607639"/>
                <a:gd name="connsiteY2" fmla="*/ 329729 h 606722"/>
                <a:gd name="connsiteX3" fmla="*/ 495281 w 607639"/>
                <a:gd name="connsiteY3" fmla="*/ 329729 h 606722"/>
                <a:gd name="connsiteX4" fmla="*/ 515128 w 607639"/>
                <a:gd name="connsiteY4" fmla="*/ 349546 h 606722"/>
                <a:gd name="connsiteX5" fmla="*/ 257564 w 607639"/>
                <a:gd name="connsiteY5" fmla="*/ 606722 h 606722"/>
                <a:gd name="connsiteX6" fmla="*/ 0 w 607639"/>
                <a:gd name="connsiteY6" fmla="*/ 349546 h 606722"/>
                <a:gd name="connsiteX7" fmla="*/ 257564 w 607639"/>
                <a:gd name="connsiteY7" fmla="*/ 92370 h 606722"/>
                <a:gd name="connsiteX8" fmla="*/ 350027 w 607639"/>
                <a:gd name="connsiteY8" fmla="*/ 0 h 606722"/>
                <a:gd name="connsiteX9" fmla="*/ 607639 w 607639"/>
                <a:gd name="connsiteY9" fmla="*/ 257220 h 606722"/>
                <a:gd name="connsiteX10" fmla="*/ 587788 w 607639"/>
                <a:gd name="connsiteY10" fmla="*/ 277040 h 606722"/>
                <a:gd name="connsiteX11" fmla="*/ 350027 w 607639"/>
                <a:gd name="connsiteY11" fmla="*/ 277040 h 606722"/>
                <a:gd name="connsiteX12" fmla="*/ 330176 w 607639"/>
                <a:gd name="connsiteY12" fmla="*/ 257220 h 606722"/>
                <a:gd name="connsiteX13" fmla="*/ 330176 w 607639"/>
                <a:gd name="connsiteY13" fmla="*/ 19820 h 606722"/>
                <a:gd name="connsiteX14" fmla="*/ 350027 w 607639"/>
                <a:gd name="connsiteY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639" h="606722">
                  <a:moveTo>
                    <a:pt x="257564" y="92370"/>
                  </a:moveTo>
                  <a:cubicBezTo>
                    <a:pt x="268511" y="92370"/>
                    <a:pt x="277411" y="101168"/>
                    <a:pt x="277411" y="112098"/>
                  </a:cubicBezTo>
                  <a:lnTo>
                    <a:pt x="277411" y="329729"/>
                  </a:lnTo>
                  <a:lnTo>
                    <a:pt x="495281" y="329729"/>
                  </a:lnTo>
                  <a:cubicBezTo>
                    <a:pt x="506228" y="329729"/>
                    <a:pt x="515128" y="338616"/>
                    <a:pt x="515128" y="349546"/>
                  </a:cubicBezTo>
                  <a:cubicBezTo>
                    <a:pt x="515128" y="491286"/>
                    <a:pt x="399607" y="606722"/>
                    <a:pt x="257564" y="606722"/>
                  </a:cubicBezTo>
                  <a:cubicBezTo>
                    <a:pt x="115521" y="606722"/>
                    <a:pt x="0" y="491286"/>
                    <a:pt x="0" y="349546"/>
                  </a:cubicBezTo>
                  <a:cubicBezTo>
                    <a:pt x="0" y="207717"/>
                    <a:pt x="115521" y="92370"/>
                    <a:pt x="257564" y="92370"/>
                  </a:cubicBezTo>
                  <a:close/>
                  <a:moveTo>
                    <a:pt x="350027" y="0"/>
                  </a:moveTo>
                  <a:cubicBezTo>
                    <a:pt x="492007" y="0"/>
                    <a:pt x="607639" y="115367"/>
                    <a:pt x="607639" y="257220"/>
                  </a:cubicBezTo>
                  <a:cubicBezTo>
                    <a:pt x="607639" y="268152"/>
                    <a:pt x="598737" y="277040"/>
                    <a:pt x="587788" y="277040"/>
                  </a:cubicBezTo>
                  <a:lnTo>
                    <a:pt x="350027" y="277040"/>
                  </a:lnTo>
                  <a:cubicBezTo>
                    <a:pt x="339078" y="277040"/>
                    <a:pt x="330176" y="268152"/>
                    <a:pt x="330176" y="257220"/>
                  </a:cubicBezTo>
                  <a:lnTo>
                    <a:pt x="330176" y="19820"/>
                  </a:lnTo>
                  <a:cubicBezTo>
                    <a:pt x="330176" y="8888"/>
                    <a:pt x="339078" y="0"/>
                    <a:pt x="350027" y="0"/>
                  </a:cubicBezTo>
                  <a:close/>
                </a:path>
              </a:pathLst>
            </a:custGeom>
            <a:solidFill>
              <a:schemeClr val="bg1"/>
            </a:solidFill>
            <a:ln>
              <a:noFill/>
            </a:ln>
          </p:spPr>
        </p:sp>
      </p:grpSp>
    </p:spTree>
    <p:extLst>
      <p:ext uri="{BB962C8B-B14F-4D97-AF65-F5344CB8AC3E}">
        <p14:creationId xmlns:p14="http://schemas.microsoft.com/office/powerpoint/2010/main" val="1667867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anim calcmode="lin" valueType="num">
                                      <p:cBhvr>
                                        <p:cTn id="14" dur="500" fill="hold"/>
                                        <p:tgtEl>
                                          <p:spTgt spid="61"/>
                                        </p:tgtEl>
                                        <p:attrNameLst>
                                          <p:attrName>ppt_x</p:attrName>
                                        </p:attrNameLst>
                                      </p:cBhvr>
                                      <p:tavLst>
                                        <p:tav tm="0">
                                          <p:val>
                                            <p:strVal val="#ppt_x"/>
                                          </p:val>
                                        </p:tav>
                                        <p:tav tm="100000">
                                          <p:val>
                                            <p:strVal val="#ppt_x"/>
                                          </p:val>
                                        </p:tav>
                                      </p:tavLst>
                                    </p:anim>
                                    <p:anim calcmode="lin" valueType="num">
                                      <p:cBhvr>
                                        <p:cTn id="15" dur="500" fill="hold"/>
                                        <p:tgtEl>
                                          <p:spTgt spid="6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anim calcmode="lin" valueType="num">
                                      <p:cBhvr>
                                        <p:cTn id="20" dur="500" fill="hold"/>
                                        <p:tgtEl>
                                          <p:spTgt spid="75"/>
                                        </p:tgtEl>
                                        <p:attrNameLst>
                                          <p:attrName>ppt_x</p:attrName>
                                        </p:attrNameLst>
                                      </p:cBhvr>
                                      <p:tavLst>
                                        <p:tav tm="0">
                                          <p:val>
                                            <p:strVal val="#ppt_x"/>
                                          </p:val>
                                        </p:tav>
                                        <p:tav tm="100000">
                                          <p:val>
                                            <p:strVal val="#ppt_x"/>
                                          </p:val>
                                        </p:tav>
                                      </p:tavLst>
                                    </p:anim>
                                    <p:anim calcmode="lin" valueType="num">
                                      <p:cBhvr>
                                        <p:cTn id="21" dur="500" fill="hold"/>
                                        <p:tgtEl>
                                          <p:spTgt spid="7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anim calcmode="lin" valueType="num">
                                      <p:cBhvr>
                                        <p:cTn id="26" dur="500" fill="hold"/>
                                        <p:tgtEl>
                                          <p:spTgt spid="76"/>
                                        </p:tgtEl>
                                        <p:attrNameLst>
                                          <p:attrName>ppt_x</p:attrName>
                                        </p:attrNameLst>
                                      </p:cBhvr>
                                      <p:tavLst>
                                        <p:tav tm="0">
                                          <p:val>
                                            <p:strVal val="#ppt_x"/>
                                          </p:val>
                                        </p:tav>
                                        <p:tav tm="100000">
                                          <p:val>
                                            <p:strVal val="#ppt_x"/>
                                          </p:val>
                                        </p:tav>
                                      </p:tavLst>
                                    </p:anim>
                                    <p:anim calcmode="lin" valueType="num">
                                      <p:cBhvr>
                                        <p:cTn id="27" dur="500" fill="hold"/>
                                        <p:tgtEl>
                                          <p:spTgt spid="7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anim calcmode="lin" valueType="num">
                                      <p:cBhvr>
                                        <p:cTn id="32" dur="500" fill="hold"/>
                                        <p:tgtEl>
                                          <p:spTgt spid="77"/>
                                        </p:tgtEl>
                                        <p:attrNameLst>
                                          <p:attrName>ppt_x</p:attrName>
                                        </p:attrNameLst>
                                      </p:cBhvr>
                                      <p:tavLst>
                                        <p:tav tm="0">
                                          <p:val>
                                            <p:strVal val="#ppt_x"/>
                                          </p:val>
                                        </p:tav>
                                        <p:tav tm="100000">
                                          <p:val>
                                            <p:strVal val="#ppt_x"/>
                                          </p:val>
                                        </p:tav>
                                      </p:tavLst>
                                    </p:anim>
                                    <p:anim calcmode="lin" valueType="num">
                                      <p:cBhvr>
                                        <p:cTn id="33" dur="500" fill="hold"/>
                                        <p:tgtEl>
                                          <p:spTgt spid="7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anim calcmode="lin" valueType="num">
                                      <p:cBhvr>
                                        <p:cTn id="38" dur="500" fill="hold"/>
                                        <p:tgtEl>
                                          <p:spTgt spid="78"/>
                                        </p:tgtEl>
                                        <p:attrNameLst>
                                          <p:attrName>ppt_x</p:attrName>
                                        </p:attrNameLst>
                                      </p:cBhvr>
                                      <p:tavLst>
                                        <p:tav tm="0">
                                          <p:val>
                                            <p:strVal val="#ppt_x"/>
                                          </p:val>
                                        </p:tav>
                                        <p:tav tm="100000">
                                          <p:val>
                                            <p:strVal val="#ppt_x"/>
                                          </p:val>
                                        </p:tav>
                                      </p:tavLst>
                                    </p:anim>
                                    <p:anim calcmode="lin" valueType="num">
                                      <p:cBhvr>
                                        <p:cTn id="39" dur="500" fill="hold"/>
                                        <p:tgtEl>
                                          <p:spTgt spid="7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anim calcmode="lin" valueType="num">
                                      <p:cBhvr>
                                        <p:cTn id="44" dur="500" fill="hold"/>
                                        <p:tgtEl>
                                          <p:spTgt spid="79"/>
                                        </p:tgtEl>
                                        <p:attrNameLst>
                                          <p:attrName>ppt_x</p:attrName>
                                        </p:attrNameLst>
                                      </p:cBhvr>
                                      <p:tavLst>
                                        <p:tav tm="0">
                                          <p:val>
                                            <p:strVal val="#ppt_x"/>
                                          </p:val>
                                        </p:tav>
                                        <p:tav tm="100000">
                                          <p:val>
                                            <p:strVal val="#ppt_x"/>
                                          </p:val>
                                        </p:tav>
                                      </p:tavLst>
                                    </p:anim>
                                    <p:anim calcmode="lin" valueType="num">
                                      <p:cBhvr>
                                        <p:cTn id="45" dur="500" fill="hold"/>
                                        <p:tgtEl>
                                          <p:spTgt spid="79"/>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31" presetClass="entr" presetSubtype="0"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750" fill="hold"/>
                                        <p:tgtEl>
                                          <p:spTgt spid="66"/>
                                        </p:tgtEl>
                                        <p:attrNameLst>
                                          <p:attrName>ppt_w</p:attrName>
                                        </p:attrNameLst>
                                      </p:cBhvr>
                                      <p:tavLst>
                                        <p:tav tm="0">
                                          <p:val>
                                            <p:fltVal val="0"/>
                                          </p:val>
                                        </p:tav>
                                        <p:tav tm="100000">
                                          <p:val>
                                            <p:strVal val="#ppt_w"/>
                                          </p:val>
                                        </p:tav>
                                      </p:tavLst>
                                    </p:anim>
                                    <p:anim calcmode="lin" valueType="num">
                                      <p:cBhvr>
                                        <p:cTn id="50" dur="750" fill="hold"/>
                                        <p:tgtEl>
                                          <p:spTgt spid="66"/>
                                        </p:tgtEl>
                                        <p:attrNameLst>
                                          <p:attrName>ppt_h</p:attrName>
                                        </p:attrNameLst>
                                      </p:cBhvr>
                                      <p:tavLst>
                                        <p:tav tm="0">
                                          <p:val>
                                            <p:fltVal val="0"/>
                                          </p:val>
                                        </p:tav>
                                        <p:tav tm="100000">
                                          <p:val>
                                            <p:strVal val="#ppt_h"/>
                                          </p:val>
                                        </p:tav>
                                      </p:tavLst>
                                    </p:anim>
                                    <p:anim calcmode="lin" valueType="num">
                                      <p:cBhvr>
                                        <p:cTn id="51" dur="750" fill="hold"/>
                                        <p:tgtEl>
                                          <p:spTgt spid="66"/>
                                        </p:tgtEl>
                                        <p:attrNameLst>
                                          <p:attrName>style.rotation</p:attrName>
                                        </p:attrNameLst>
                                      </p:cBhvr>
                                      <p:tavLst>
                                        <p:tav tm="0">
                                          <p:val>
                                            <p:fltVal val="90"/>
                                          </p:val>
                                        </p:tav>
                                        <p:tav tm="100000">
                                          <p:val>
                                            <p:fltVal val="0"/>
                                          </p:val>
                                        </p:tav>
                                      </p:tavLst>
                                    </p:anim>
                                    <p:animEffect transition="in" filter="fade">
                                      <p:cBhvr>
                                        <p:cTn id="52" dur="750"/>
                                        <p:tgtEl>
                                          <p:spTgt spid="66"/>
                                        </p:tgtEl>
                                      </p:cBhvr>
                                    </p:animEffect>
                                  </p:childTnLst>
                                </p:cTn>
                              </p:par>
                            </p:childTnLst>
                          </p:cTn>
                        </p:par>
                        <p:par>
                          <p:cTn id="53" fill="hold">
                            <p:stCondLst>
                              <p:cond delay="4250"/>
                            </p:stCondLst>
                            <p:childTnLst>
                              <p:par>
                                <p:cTn id="54" presetID="22" presetClass="entr" presetSubtype="8" fill="hold"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500"/>
                                        <p:tgtEl>
                                          <p:spTgt spid="64"/>
                                        </p:tgtEl>
                                      </p:cBhvr>
                                    </p:animEffect>
                                  </p:childTnLst>
                                </p:cTn>
                              </p:par>
                              <p:par>
                                <p:cTn id="57" presetID="22" presetClass="entr" presetSubtype="2"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right)">
                                      <p:cBhvr>
                                        <p:cTn id="59" dur="500"/>
                                        <p:tgtEl>
                                          <p:spTgt spid="63"/>
                                        </p:tgtEl>
                                      </p:cBhvr>
                                    </p:animEffect>
                                  </p:childTnLst>
                                </p:cTn>
                              </p:par>
                            </p:childTnLst>
                          </p:cTn>
                        </p:par>
                        <p:par>
                          <p:cTn id="60" fill="hold">
                            <p:stCondLst>
                              <p:cond delay="4750"/>
                            </p:stCondLst>
                            <p:childTnLst>
                              <p:par>
                                <p:cTn id="61" presetID="52" presetClass="entr" presetSubtype="0" fill="hold" grpId="0" nodeType="afterEffect">
                                  <p:stCondLst>
                                    <p:cond delay="0"/>
                                  </p:stCondLst>
                                  <p:iterate type="lt">
                                    <p:tmPct val="10000"/>
                                  </p:iterate>
                                  <p:childTnLst>
                                    <p:set>
                                      <p:cBhvr>
                                        <p:cTn id="62" dur="1" fill="hold">
                                          <p:stCondLst>
                                            <p:cond delay="0"/>
                                          </p:stCondLst>
                                        </p:cTn>
                                        <p:tgtEl>
                                          <p:spTgt spid="62"/>
                                        </p:tgtEl>
                                        <p:attrNameLst>
                                          <p:attrName>style.visibility</p:attrName>
                                        </p:attrNameLst>
                                      </p:cBhvr>
                                      <p:to>
                                        <p:strVal val="visible"/>
                                      </p:to>
                                    </p:set>
                                    <p:animScale>
                                      <p:cBhvr>
                                        <p:cTn id="63"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62"/>
                                        </p:tgtEl>
                                        <p:attrNameLst>
                                          <p:attrName>ppt_x</p:attrName>
                                          <p:attrName>ppt_y</p:attrName>
                                        </p:attrNameLst>
                                      </p:cBhvr>
                                    </p:animMotion>
                                    <p:animEffect transition="in" filter="fade">
                                      <p:cBhvr>
                                        <p:cTn id="65" dur="1000"/>
                                        <p:tgtEl>
                                          <p:spTgt spid="62"/>
                                        </p:tgtEl>
                                      </p:cBhvr>
                                    </p:animEffect>
                                  </p:childTnLst>
                                </p:cTn>
                              </p:par>
                            </p:childTnLst>
                          </p:cTn>
                        </p:par>
                        <p:par>
                          <p:cTn id="66" fill="hold">
                            <p:stCondLst>
                              <p:cond delay="6450"/>
                            </p:stCondLst>
                            <p:childTnLst>
                              <p:par>
                                <p:cTn id="67" presetID="42" presetClass="entr" presetSubtype="0"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1000"/>
                                        <p:tgtEl>
                                          <p:spTgt spid="69"/>
                                        </p:tgtEl>
                                      </p:cBhvr>
                                    </p:animEffect>
                                    <p:anim calcmode="lin" valueType="num">
                                      <p:cBhvr>
                                        <p:cTn id="70" dur="1000" fill="hold"/>
                                        <p:tgtEl>
                                          <p:spTgt spid="69"/>
                                        </p:tgtEl>
                                        <p:attrNameLst>
                                          <p:attrName>ppt_x</p:attrName>
                                        </p:attrNameLst>
                                      </p:cBhvr>
                                      <p:tavLst>
                                        <p:tav tm="0">
                                          <p:val>
                                            <p:strVal val="#ppt_x"/>
                                          </p:val>
                                        </p:tav>
                                        <p:tav tm="100000">
                                          <p:val>
                                            <p:strVal val="#ppt_x"/>
                                          </p:val>
                                        </p:tav>
                                      </p:tavLst>
                                    </p:anim>
                                    <p:anim calcmode="lin" valueType="num">
                                      <p:cBhvr>
                                        <p:cTn id="71" dur="1000" fill="hold"/>
                                        <p:tgtEl>
                                          <p:spTgt spid="69"/>
                                        </p:tgtEl>
                                        <p:attrNameLst>
                                          <p:attrName>ppt_y</p:attrName>
                                        </p:attrNameLst>
                                      </p:cBhvr>
                                      <p:tavLst>
                                        <p:tav tm="0">
                                          <p:val>
                                            <p:strVal val="#ppt_y+.1"/>
                                          </p:val>
                                        </p:tav>
                                        <p:tav tm="100000">
                                          <p:val>
                                            <p:strVal val="#ppt_y"/>
                                          </p:val>
                                        </p:tav>
                                      </p:tavLst>
                                    </p:anim>
                                  </p:childTnLst>
                                </p:cTn>
                              </p:par>
                            </p:childTnLst>
                          </p:cTn>
                        </p:par>
                        <p:par>
                          <p:cTn id="72" fill="hold">
                            <p:stCondLst>
                              <p:cond delay="7450"/>
                            </p:stCondLst>
                            <p:childTnLst>
                              <p:par>
                                <p:cTn id="73" presetID="2" presetClass="entr" presetSubtype="4"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500" fill="hold"/>
                                        <p:tgtEl>
                                          <p:spTgt spid="88"/>
                                        </p:tgtEl>
                                        <p:attrNameLst>
                                          <p:attrName>ppt_x</p:attrName>
                                        </p:attrNameLst>
                                      </p:cBhvr>
                                      <p:tavLst>
                                        <p:tav tm="0">
                                          <p:val>
                                            <p:strVal val="#ppt_x"/>
                                          </p:val>
                                        </p:tav>
                                        <p:tav tm="100000">
                                          <p:val>
                                            <p:strVal val="#ppt_x"/>
                                          </p:val>
                                        </p:tav>
                                      </p:tavLst>
                                    </p:anim>
                                    <p:anim calcmode="lin" valueType="num">
                                      <p:cBhvr additive="base">
                                        <p:cTn id="76" dur="500" fill="hold"/>
                                        <p:tgtEl>
                                          <p:spTgt spid="88"/>
                                        </p:tgtEl>
                                        <p:attrNameLst>
                                          <p:attrName>ppt_y</p:attrName>
                                        </p:attrNameLst>
                                      </p:cBhvr>
                                      <p:tavLst>
                                        <p:tav tm="0">
                                          <p:val>
                                            <p:strVal val="1+#ppt_h/2"/>
                                          </p:val>
                                        </p:tav>
                                        <p:tav tm="100000">
                                          <p:val>
                                            <p:strVal val="#ppt_y"/>
                                          </p:val>
                                        </p:tav>
                                      </p:tavLst>
                                    </p:anim>
                                  </p:childTnLst>
                                </p:cTn>
                              </p:par>
                            </p:childTnLst>
                          </p:cTn>
                        </p:par>
                        <p:par>
                          <p:cTn id="77" fill="hold">
                            <p:stCondLst>
                              <p:cond delay="7950"/>
                            </p:stCondLst>
                            <p:childTnLst>
                              <p:par>
                                <p:cTn id="78" presetID="2" presetClass="entr" presetSubtype="4" fill="hold" nodeType="afterEffect">
                                  <p:stCondLst>
                                    <p:cond delay="0"/>
                                  </p:stCondLst>
                                  <p:childTnLst>
                                    <p:set>
                                      <p:cBhvr>
                                        <p:cTn id="79" dur="1" fill="hold">
                                          <p:stCondLst>
                                            <p:cond delay="0"/>
                                          </p:stCondLst>
                                        </p:cTn>
                                        <p:tgtEl>
                                          <p:spTgt spid="89"/>
                                        </p:tgtEl>
                                        <p:attrNameLst>
                                          <p:attrName>style.visibility</p:attrName>
                                        </p:attrNameLst>
                                      </p:cBhvr>
                                      <p:to>
                                        <p:strVal val="visible"/>
                                      </p:to>
                                    </p:set>
                                    <p:anim calcmode="lin" valueType="num">
                                      <p:cBhvr additive="base">
                                        <p:cTn id="80" dur="500" fill="hold"/>
                                        <p:tgtEl>
                                          <p:spTgt spid="89"/>
                                        </p:tgtEl>
                                        <p:attrNameLst>
                                          <p:attrName>ppt_x</p:attrName>
                                        </p:attrNameLst>
                                      </p:cBhvr>
                                      <p:tavLst>
                                        <p:tav tm="0">
                                          <p:val>
                                            <p:strVal val="#ppt_x"/>
                                          </p:val>
                                        </p:tav>
                                        <p:tav tm="100000">
                                          <p:val>
                                            <p:strVal val="#ppt_x"/>
                                          </p:val>
                                        </p:tav>
                                      </p:tavLst>
                                    </p:anim>
                                    <p:anim calcmode="lin" valueType="num">
                                      <p:cBhvr additive="base">
                                        <p:cTn id="81" dur="500" fill="hold"/>
                                        <p:tgtEl>
                                          <p:spTgt spid="89"/>
                                        </p:tgtEl>
                                        <p:attrNameLst>
                                          <p:attrName>ppt_y</p:attrName>
                                        </p:attrNameLst>
                                      </p:cBhvr>
                                      <p:tavLst>
                                        <p:tav tm="0">
                                          <p:val>
                                            <p:strVal val="1+#ppt_h/2"/>
                                          </p:val>
                                        </p:tav>
                                        <p:tav tm="100000">
                                          <p:val>
                                            <p:strVal val="#ppt_y"/>
                                          </p:val>
                                        </p:tav>
                                      </p:tavLst>
                                    </p:anim>
                                  </p:childTnLst>
                                </p:cTn>
                              </p:par>
                            </p:childTnLst>
                          </p:cTn>
                        </p:par>
                        <p:par>
                          <p:cTn id="82" fill="hold">
                            <p:stCondLst>
                              <p:cond delay="8450"/>
                            </p:stCondLst>
                            <p:childTnLst>
                              <p:par>
                                <p:cTn id="83" presetID="2" presetClass="entr" presetSubtype="4" fill="hold" nodeType="afterEffect">
                                  <p:stCondLst>
                                    <p:cond delay="0"/>
                                  </p:stCondLst>
                                  <p:childTnLst>
                                    <p:set>
                                      <p:cBhvr>
                                        <p:cTn id="84" dur="1" fill="hold">
                                          <p:stCondLst>
                                            <p:cond delay="0"/>
                                          </p:stCondLst>
                                        </p:cTn>
                                        <p:tgtEl>
                                          <p:spTgt spid="90"/>
                                        </p:tgtEl>
                                        <p:attrNameLst>
                                          <p:attrName>style.visibility</p:attrName>
                                        </p:attrNameLst>
                                      </p:cBhvr>
                                      <p:to>
                                        <p:strVal val="visible"/>
                                      </p:to>
                                    </p:set>
                                    <p:anim calcmode="lin" valueType="num">
                                      <p:cBhvr additive="base">
                                        <p:cTn id="85" dur="500" fill="hold"/>
                                        <p:tgtEl>
                                          <p:spTgt spid="90"/>
                                        </p:tgtEl>
                                        <p:attrNameLst>
                                          <p:attrName>ppt_x</p:attrName>
                                        </p:attrNameLst>
                                      </p:cBhvr>
                                      <p:tavLst>
                                        <p:tav tm="0">
                                          <p:val>
                                            <p:strVal val="#ppt_x"/>
                                          </p:val>
                                        </p:tav>
                                        <p:tav tm="100000">
                                          <p:val>
                                            <p:strVal val="#ppt_x"/>
                                          </p:val>
                                        </p:tav>
                                      </p:tavLst>
                                    </p:anim>
                                    <p:anim calcmode="lin" valueType="num">
                                      <p:cBhvr additive="base">
                                        <p:cTn id="86" dur="500" fill="hold"/>
                                        <p:tgtEl>
                                          <p:spTgt spid="90"/>
                                        </p:tgtEl>
                                        <p:attrNameLst>
                                          <p:attrName>ppt_y</p:attrName>
                                        </p:attrNameLst>
                                      </p:cBhvr>
                                      <p:tavLst>
                                        <p:tav tm="0">
                                          <p:val>
                                            <p:strVal val="1+#ppt_h/2"/>
                                          </p:val>
                                        </p:tav>
                                        <p:tav tm="100000">
                                          <p:val>
                                            <p:strVal val="#ppt_y"/>
                                          </p:val>
                                        </p:tav>
                                      </p:tavLst>
                                    </p:anim>
                                  </p:childTnLst>
                                </p:cTn>
                              </p:par>
                            </p:childTnLst>
                          </p:cTn>
                        </p:par>
                        <p:par>
                          <p:cTn id="87" fill="hold">
                            <p:stCondLst>
                              <p:cond delay="8950"/>
                            </p:stCondLst>
                            <p:childTnLst>
                              <p:par>
                                <p:cTn id="88" presetID="2" presetClass="entr" presetSubtype="4" fill="hold" nodeType="afterEffect">
                                  <p:stCondLst>
                                    <p:cond delay="0"/>
                                  </p:stCondLst>
                                  <p:childTnLst>
                                    <p:set>
                                      <p:cBhvr>
                                        <p:cTn id="89" dur="1" fill="hold">
                                          <p:stCondLst>
                                            <p:cond delay="0"/>
                                          </p:stCondLst>
                                        </p:cTn>
                                        <p:tgtEl>
                                          <p:spTgt spid="91"/>
                                        </p:tgtEl>
                                        <p:attrNameLst>
                                          <p:attrName>style.visibility</p:attrName>
                                        </p:attrNameLst>
                                      </p:cBhvr>
                                      <p:to>
                                        <p:strVal val="visible"/>
                                      </p:to>
                                    </p:set>
                                    <p:anim calcmode="lin" valueType="num">
                                      <p:cBhvr additive="base">
                                        <p:cTn id="90" dur="500" fill="hold"/>
                                        <p:tgtEl>
                                          <p:spTgt spid="91"/>
                                        </p:tgtEl>
                                        <p:attrNameLst>
                                          <p:attrName>ppt_x</p:attrName>
                                        </p:attrNameLst>
                                      </p:cBhvr>
                                      <p:tavLst>
                                        <p:tav tm="0">
                                          <p:val>
                                            <p:strVal val="#ppt_x"/>
                                          </p:val>
                                        </p:tav>
                                        <p:tav tm="100000">
                                          <p:val>
                                            <p:strVal val="#ppt_x"/>
                                          </p:val>
                                        </p:tav>
                                      </p:tavLst>
                                    </p:anim>
                                    <p:anim calcmode="lin" valueType="num">
                                      <p:cBhvr additive="base">
                                        <p:cTn id="91"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2" grpId="0"/>
      <p:bldP spid="66" grpId="0"/>
      <p:bldP spid="69" grpId="0"/>
      <p:bldP spid="75" grpId="0" animBg="1"/>
      <p:bldP spid="76" grpId="0" animBg="1"/>
      <p:bldP spid="77" grpId="0" animBg="1"/>
      <p:bldP spid="78" grpId="0" animBg="1"/>
      <p:bldP spid="7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316012" y="4089031"/>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16012" y="4905375"/>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25"/>
          <p:cNvSpPr txBox="1"/>
          <p:nvPr/>
        </p:nvSpPr>
        <p:spPr>
          <a:xfrm>
            <a:off x="4282131" y="4043985"/>
            <a:ext cx="3765029" cy="861390"/>
          </a:xfrm>
          <a:prstGeom prst="rect">
            <a:avLst/>
          </a:prstGeom>
          <a:noFill/>
        </p:spPr>
        <p:txBody>
          <a:bodyPr wrap="square" rtlCol="0">
            <a:spAutoFit/>
          </a:bodyPr>
          <a:lstStyle/>
          <a:p>
            <a:pPr algn="ctr">
              <a:lnSpc>
                <a:spcPct val="125000"/>
              </a:lnSpc>
            </a:pPr>
            <a:r>
              <a:rPr lang="zh-CN" altLang="en-US" sz="4400" b="1" dirty="0">
                <a:latin typeface="微软雅黑" pitchFamily="34" charset="-122"/>
                <a:ea typeface="微软雅黑" pitchFamily="34" charset="-122"/>
              </a:rPr>
              <a:t>工作完成情况</a:t>
            </a:r>
          </a:p>
        </p:txBody>
      </p:sp>
      <p:sp>
        <p:nvSpPr>
          <p:cNvPr id="10" name="等腰三角形 9">
            <a:extLst>
              <a:ext uri="{FF2B5EF4-FFF2-40B4-BE49-F238E27FC236}">
                <a16:creationId xmlns="" xmlns:a16="http://schemas.microsoft.com/office/drawing/2014/main" id="{FA5303C3-DC21-411D-B80B-5DA24C3AEEC3}"/>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E6340B0F-FF20-4E3B-8BFF-7A7CD9B481A6}"/>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35246CC2-2ADD-4239-B4A8-3F971CE15784}"/>
              </a:ext>
            </a:extLst>
          </p:cNvPr>
          <p:cNvSpPr txBox="1"/>
          <p:nvPr/>
        </p:nvSpPr>
        <p:spPr>
          <a:xfrm>
            <a:off x="5654218" y="1854410"/>
            <a:ext cx="1742364" cy="923330"/>
          </a:xfrm>
          <a:prstGeom prst="rect">
            <a:avLst/>
          </a:prstGeom>
          <a:noFill/>
        </p:spPr>
        <p:txBody>
          <a:bodyPr wrap="square" rtlCol="0">
            <a:spAutoFit/>
          </a:bodyPr>
          <a:lstStyle/>
          <a:p>
            <a:r>
              <a:rPr lang="en-US" altLang="zh-CN" sz="5400" b="1" dirty="0">
                <a:solidFill>
                  <a:schemeClr val="bg1"/>
                </a:solidFill>
                <a:latin typeface="+mj-ea"/>
                <a:ea typeface="+mj-ea"/>
              </a:rPr>
              <a:t>02</a:t>
            </a:r>
            <a:endParaRPr lang="zh-CN" altLang="en-US" sz="5400" b="1" dirty="0">
              <a:solidFill>
                <a:schemeClr val="bg1"/>
              </a:solidFill>
              <a:latin typeface="+mj-ea"/>
              <a:ea typeface="+mj-ea"/>
            </a:endParaRPr>
          </a:p>
        </p:txBody>
      </p:sp>
      <p:sp>
        <p:nvSpPr>
          <p:cNvPr id="13" name="Rectangle 4">
            <a:extLst>
              <a:ext uri="{FF2B5EF4-FFF2-40B4-BE49-F238E27FC236}">
                <a16:creationId xmlns="" xmlns:a16="http://schemas.microsoft.com/office/drawing/2014/main" id="{6681ED7A-6E40-47CB-B75A-A757671F7300}"/>
              </a:ext>
            </a:extLst>
          </p:cNvPr>
          <p:cNvSpPr txBox="1">
            <a:spLocks noChangeArrowheads="1"/>
          </p:cNvSpPr>
          <p:nvPr/>
        </p:nvSpPr>
        <p:spPr bwMode="auto">
          <a:xfrm>
            <a:off x="4282131" y="4900772"/>
            <a:ext cx="369726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defRPr/>
            </a:pPr>
            <a:r>
              <a:rPr lang="en-US" altLang="zh-CN" sz="1400" b="0" kern="0" dirty="0">
                <a:solidFill>
                  <a:schemeClr val="tx2"/>
                </a:solidFill>
                <a:latin typeface="+mn-ea"/>
                <a:ea typeface="+mn-ea"/>
              </a:rPr>
              <a:t>WORK COMPLETION</a:t>
            </a:r>
          </a:p>
        </p:txBody>
      </p:sp>
    </p:spTree>
    <p:extLst>
      <p:ext uri="{BB962C8B-B14F-4D97-AF65-F5344CB8AC3E}">
        <p14:creationId xmlns:p14="http://schemas.microsoft.com/office/powerpoint/2010/main" val="1325246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 xmlns:a16="http://schemas.microsoft.com/office/drawing/2014/main" id="{DDA7F944-723F-4A15-868F-7EB6B8A84A31}"/>
              </a:ext>
            </a:extLst>
          </p:cNvPr>
          <p:cNvGrpSpPr/>
          <p:nvPr/>
        </p:nvGrpSpPr>
        <p:grpSpPr>
          <a:xfrm>
            <a:off x="3902793" y="1570682"/>
            <a:ext cx="1899569" cy="993121"/>
            <a:chOff x="5122025" y="525814"/>
            <a:chExt cx="2020976" cy="927740"/>
          </a:xfrm>
        </p:grpSpPr>
        <p:sp>
          <p:nvSpPr>
            <p:cNvPr id="56" name="文本框 10">
              <a:extLst>
                <a:ext uri="{FF2B5EF4-FFF2-40B4-BE49-F238E27FC236}">
                  <a16:creationId xmlns="" xmlns:a16="http://schemas.microsoft.com/office/drawing/2014/main" id="{1EC9E00D-06B5-40A8-AB5C-9295212F7750}"/>
                </a:ext>
              </a:extLst>
            </p:cNvPr>
            <p:cNvSpPr txBox="1"/>
            <p:nvPr/>
          </p:nvSpPr>
          <p:spPr>
            <a:xfrm>
              <a:off x="5122026" y="826908"/>
              <a:ext cx="2020975" cy="626646"/>
            </a:xfrm>
            <a:prstGeom prst="rect">
              <a:avLst/>
            </a:prstGeom>
            <a:noFill/>
          </p:spPr>
          <p:txBody>
            <a:bodyPr wrap="square" lIns="0" tIns="0" rIns="0" bIns="0" anchor="ctr" anchorCtr="1">
              <a:normAutofit/>
            </a:bodyPr>
            <a:lstStyle/>
            <a:p>
              <a:pPr algn="ctr">
                <a:lnSpc>
                  <a:spcPct val="120000"/>
                </a:lnSpc>
                <a:spcBef>
                  <a:spcPct val="0"/>
                </a:spcBef>
              </a:pPr>
              <a:r>
                <a:rPr lang="zh-CN" altLang="en-US" sz="1000" dirty="0">
                  <a:latin typeface="+mn-ea"/>
                  <a:cs typeface="+mn-ea"/>
                  <a:sym typeface="+mn-lt"/>
                </a:rPr>
                <a:t>点击此处添加段落文本  </a:t>
              </a:r>
              <a:r>
                <a:rPr lang="en-US" altLang="zh-CN" sz="1000" dirty="0">
                  <a:latin typeface="+mn-ea"/>
                  <a:cs typeface="+mn-ea"/>
                  <a:sym typeface="+mn-lt"/>
                </a:rPr>
                <a:t>. </a:t>
              </a:r>
              <a:r>
                <a:rPr lang="zh-CN" altLang="en-US" sz="1000" dirty="0">
                  <a:latin typeface="+mn-ea"/>
                  <a:cs typeface="+mn-ea"/>
                  <a:sym typeface="+mn-lt"/>
                </a:rPr>
                <a:t>您的内容打在这里</a:t>
              </a:r>
            </a:p>
          </p:txBody>
        </p:sp>
        <p:sp>
          <p:nvSpPr>
            <p:cNvPr id="57" name="矩形 56">
              <a:extLst>
                <a:ext uri="{FF2B5EF4-FFF2-40B4-BE49-F238E27FC236}">
                  <a16:creationId xmlns="" xmlns:a16="http://schemas.microsoft.com/office/drawing/2014/main" id="{41326EC0-27F1-43CB-BE23-EFD070228721}"/>
                </a:ext>
              </a:extLst>
            </p:cNvPr>
            <p:cNvSpPr/>
            <p:nvPr/>
          </p:nvSpPr>
          <p:spPr>
            <a:xfrm>
              <a:off x="5122025" y="525814"/>
              <a:ext cx="2020976" cy="325410"/>
            </a:xfrm>
            <a:prstGeom prst="rect">
              <a:avLst/>
            </a:prstGeom>
          </p:spPr>
          <p:txBody>
            <a:bodyPr wrap="none" lIns="0" tIns="0" rIns="0" bIns="0" anchor="ctr" anchorCtr="1">
              <a:normAutofit/>
            </a:bodyPr>
            <a:lstStyle/>
            <a:p>
              <a:pPr lvl="0" algn="ctr" defTabSz="913765">
                <a:spcBef>
                  <a:spcPct val="0"/>
                </a:spcBef>
                <a:defRPr/>
              </a:pPr>
              <a:r>
                <a:rPr lang="zh-CN" altLang="en-US" b="1" dirty="0">
                  <a:solidFill>
                    <a:schemeClr val="accent2"/>
                  </a:solidFill>
                  <a:cs typeface="+mn-ea"/>
                  <a:sym typeface="+mn-lt"/>
                </a:rPr>
                <a:t>输入文本内容</a:t>
              </a:r>
            </a:p>
          </p:txBody>
        </p:sp>
      </p:grpSp>
      <p:grpSp>
        <p:nvGrpSpPr>
          <p:cNvPr id="47" name="组合 46">
            <a:extLst>
              <a:ext uri="{FF2B5EF4-FFF2-40B4-BE49-F238E27FC236}">
                <a16:creationId xmlns="" xmlns:a16="http://schemas.microsoft.com/office/drawing/2014/main" id="{79F4074B-DCAD-4269-B87E-B379F912696C}"/>
              </a:ext>
            </a:extLst>
          </p:cNvPr>
          <p:cNvGrpSpPr/>
          <p:nvPr/>
        </p:nvGrpSpPr>
        <p:grpSpPr>
          <a:xfrm>
            <a:off x="6480469" y="1570682"/>
            <a:ext cx="1899569" cy="993121"/>
            <a:chOff x="5122025" y="525814"/>
            <a:chExt cx="2020976" cy="927740"/>
          </a:xfrm>
        </p:grpSpPr>
        <p:sp>
          <p:nvSpPr>
            <p:cNvPr id="54" name="文本框 13">
              <a:extLst>
                <a:ext uri="{FF2B5EF4-FFF2-40B4-BE49-F238E27FC236}">
                  <a16:creationId xmlns="" xmlns:a16="http://schemas.microsoft.com/office/drawing/2014/main" id="{7A26EC16-6E6E-4B8B-A50F-DC3B7FACAE19}"/>
                </a:ext>
              </a:extLst>
            </p:cNvPr>
            <p:cNvSpPr txBox="1"/>
            <p:nvPr/>
          </p:nvSpPr>
          <p:spPr>
            <a:xfrm>
              <a:off x="5122026" y="826908"/>
              <a:ext cx="2020975" cy="626646"/>
            </a:xfrm>
            <a:prstGeom prst="rect">
              <a:avLst/>
            </a:prstGeom>
            <a:noFill/>
          </p:spPr>
          <p:txBody>
            <a:bodyPr wrap="square" lIns="0" tIns="0" rIns="0" bIns="0" anchor="ctr" anchorCtr="1">
              <a:normAutofit/>
            </a:bodyPr>
            <a:lstStyle/>
            <a:p>
              <a:pPr algn="ctr">
                <a:lnSpc>
                  <a:spcPct val="120000"/>
                </a:lnSpc>
                <a:spcBef>
                  <a:spcPct val="0"/>
                </a:spcBef>
              </a:pPr>
              <a:r>
                <a:rPr lang="zh-CN" altLang="en-US" sz="1000" dirty="0">
                  <a:latin typeface="+mn-ea"/>
                  <a:cs typeface="+mn-ea"/>
                  <a:sym typeface="+mn-lt"/>
                </a:rPr>
                <a:t>点击此处添加段落文本  </a:t>
              </a:r>
              <a:r>
                <a:rPr lang="en-US" altLang="zh-CN" sz="1000" dirty="0">
                  <a:latin typeface="+mn-ea"/>
                  <a:cs typeface="+mn-ea"/>
                  <a:sym typeface="+mn-lt"/>
                </a:rPr>
                <a:t>. </a:t>
              </a:r>
              <a:r>
                <a:rPr lang="zh-CN" altLang="en-US" sz="1000" dirty="0">
                  <a:latin typeface="+mn-ea"/>
                  <a:cs typeface="+mn-ea"/>
                  <a:sym typeface="+mn-lt"/>
                </a:rPr>
                <a:t>您的内容打在这里</a:t>
              </a:r>
            </a:p>
          </p:txBody>
        </p:sp>
        <p:sp>
          <p:nvSpPr>
            <p:cNvPr id="55" name="矩形 54">
              <a:extLst>
                <a:ext uri="{FF2B5EF4-FFF2-40B4-BE49-F238E27FC236}">
                  <a16:creationId xmlns="" xmlns:a16="http://schemas.microsoft.com/office/drawing/2014/main" id="{D05A57C6-B7D9-4166-A1C0-99B3B0D87706}"/>
                </a:ext>
              </a:extLst>
            </p:cNvPr>
            <p:cNvSpPr/>
            <p:nvPr/>
          </p:nvSpPr>
          <p:spPr>
            <a:xfrm>
              <a:off x="5122025" y="525814"/>
              <a:ext cx="2020976" cy="325410"/>
            </a:xfrm>
            <a:prstGeom prst="rect">
              <a:avLst/>
            </a:prstGeom>
          </p:spPr>
          <p:txBody>
            <a:bodyPr wrap="none" lIns="0" tIns="0" rIns="0" bIns="0" anchor="ctr" anchorCtr="1">
              <a:normAutofit/>
            </a:bodyPr>
            <a:lstStyle/>
            <a:p>
              <a:pPr lvl="0" algn="ctr" defTabSz="913765">
                <a:spcBef>
                  <a:spcPct val="0"/>
                </a:spcBef>
                <a:defRPr/>
              </a:pPr>
              <a:r>
                <a:rPr lang="zh-CN" altLang="en-US" b="1" dirty="0">
                  <a:solidFill>
                    <a:schemeClr val="accent1"/>
                  </a:solidFill>
                  <a:latin typeface="+mj-ea"/>
                  <a:ea typeface="+mj-ea"/>
                  <a:cs typeface="+mn-ea"/>
                  <a:sym typeface="+mn-lt"/>
                </a:rPr>
                <a:t>输入文本内容</a:t>
              </a:r>
            </a:p>
          </p:txBody>
        </p:sp>
      </p:grpSp>
      <p:grpSp>
        <p:nvGrpSpPr>
          <p:cNvPr id="48" name="组合 47">
            <a:extLst>
              <a:ext uri="{FF2B5EF4-FFF2-40B4-BE49-F238E27FC236}">
                <a16:creationId xmlns="" xmlns:a16="http://schemas.microsoft.com/office/drawing/2014/main" id="{6F1A0787-941A-48AF-81B0-04E545870425}"/>
              </a:ext>
            </a:extLst>
          </p:cNvPr>
          <p:cNvGrpSpPr/>
          <p:nvPr/>
        </p:nvGrpSpPr>
        <p:grpSpPr>
          <a:xfrm>
            <a:off x="9164850" y="1570682"/>
            <a:ext cx="1899569" cy="993121"/>
            <a:chOff x="5122025" y="525814"/>
            <a:chExt cx="2020976" cy="927740"/>
          </a:xfrm>
        </p:grpSpPr>
        <p:sp>
          <p:nvSpPr>
            <p:cNvPr id="52" name="文本框 16">
              <a:extLst>
                <a:ext uri="{FF2B5EF4-FFF2-40B4-BE49-F238E27FC236}">
                  <a16:creationId xmlns="" xmlns:a16="http://schemas.microsoft.com/office/drawing/2014/main" id="{A59BF0A4-7587-4F1D-9FCB-CF50DBDC26CE}"/>
                </a:ext>
              </a:extLst>
            </p:cNvPr>
            <p:cNvSpPr txBox="1"/>
            <p:nvPr/>
          </p:nvSpPr>
          <p:spPr>
            <a:xfrm>
              <a:off x="5122026" y="826908"/>
              <a:ext cx="2020975" cy="626646"/>
            </a:xfrm>
            <a:prstGeom prst="rect">
              <a:avLst/>
            </a:prstGeom>
            <a:noFill/>
          </p:spPr>
          <p:txBody>
            <a:bodyPr wrap="square" lIns="0" tIns="0" rIns="0" bIns="0" anchor="ctr" anchorCtr="1">
              <a:normAutofit/>
            </a:bodyPr>
            <a:lstStyle/>
            <a:p>
              <a:pPr algn="ctr">
                <a:lnSpc>
                  <a:spcPct val="120000"/>
                </a:lnSpc>
                <a:spcBef>
                  <a:spcPct val="0"/>
                </a:spcBef>
              </a:pPr>
              <a:r>
                <a:rPr lang="zh-CN" altLang="en-US" sz="1000" dirty="0">
                  <a:latin typeface="+mn-ea"/>
                  <a:cs typeface="+mn-ea"/>
                  <a:sym typeface="+mn-lt"/>
                </a:rPr>
                <a:t>点击此处添加段落文本  </a:t>
              </a:r>
              <a:r>
                <a:rPr lang="en-US" altLang="zh-CN" sz="1000" dirty="0">
                  <a:latin typeface="+mn-ea"/>
                  <a:cs typeface="+mn-ea"/>
                  <a:sym typeface="+mn-lt"/>
                </a:rPr>
                <a:t>. </a:t>
              </a:r>
              <a:r>
                <a:rPr lang="zh-CN" altLang="en-US" sz="1000" dirty="0">
                  <a:latin typeface="+mn-ea"/>
                  <a:cs typeface="+mn-ea"/>
                  <a:sym typeface="+mn-lt"/>
                </a:rPr>
                <a:t>您的内容打在这里</a:t>
              </a:r>
            </a:p>
          </p:txBody>
        </p:sp>
        <p:sp>
          <p:nvSpPr>
            <p:cNvPr id="53" name="矩形 52">
              <a:extLst>
                <a:ext uri="{FF2B5EF4-FFF2-40B4-BE49-F238E27FC236}">
                  <a16:creationId xmlns="" xmlns:a16="http://schemas.microsoft.com/office/drawing/2014/main" id="{6D245CA7-41BC-4AAA-9F37-B340F5D18970}"/>
                </a:ext>
              </a:extLst>
            </p:cNvPr>
            <p:cNvSpPr/>
            <p:nvPr/>
          </p:nvSpPr>
          <p:spPr>
            <a:xfrm>
              <a:off x="5122025" y="525814"/>
              <a:ext cx="2020976" cy="325410"/>
            </a:xfrm>
            <a:prstGeom prst="rect">
              <a:avLst/>
            </a:prstGeom>
          </p:spPr>
          <p:txBody>
            <a:bodyPr wrap="none" lIns="0" tIns="0" rIns="0" bIns="0" anchor="ctr" anchorCtr="1">
              <a:normAutofit/>
            </a:bodyPr>
            <a:lstStyle/>
            <a:p>
              <a:pPr lvl="0" algn="ctr" defTabSz="913765">
                <a:spcBef>
                  <a:spcPct val="0"/>
                </a:spcBef>
                <a:defRPr/>
              </a:pPr>
              <a:r>
                <a:rPr lang="zh-CN" altLang="en-US" b="1" dirty="0">
                  <a:solidFill>
                    <a:schemeClr val="accent3"/>
                  </a:solidFill>
                  <a:cs typeface="+mn-ea"/>
                  <a:sym typeface="+mn-lt"/>
                </a:rPr>
                <a:t>输入文本内容</a:t>
              </a:r>
            </a:p>
          </p:txBody>
        </p:sp>
      </p:grpSp>
      <p:grpSp>
        <p:nvGrpSpPr>
          <p:cNvPr id="49" name="组合 48">
            <a:extLst>
              <a:ext uri="{FF2B5EF4-FFF2-40B4-BE49-F238E27FC236}">
                <a16:creationId xmlns="" xmlns:a16="http://schemas.microsoft.com/office/drawing/2014/main" id="{24767082-49FE-4ECA-AF3E-7FF7C9DDC7D2}"/>
              </a:ext>
            </a:extLst>
          </p:cNvPr>
          <p:cNvGrpSpPr/>
          <p:nvPr/>
        </p:nvGrpSpPr>
        <p:grpSpPr>
          <a:xfrm>
            <a:off x="1201237" y="1570682"/>
            <a:ext cx="1899569" cy="993121"/>
            <a:chOff x="5122025" y="525814"/>
            <a:chExt cx="2020976" cy="927740"/>
          </a:xfrm>
        </p:grpSpPr>
        <p:sp>
          <p:nvSpPr>
            <p:cNvPr id="50" name="文本框 24">
              <a:extLst>
                <a:ext uri="{FF2B5EF4-FFF2-40B4-BE49-F238E27FC236}">
                  <a16:creationId xmlns="" xmlns:a16="http://schemas.microsoft.com/office/drawing/2014/main" id="{376B7FF6-0454-45AA-B8B2-B5E2AD7EAB3A}"/>
                </a:ext>
              </a:extLst>
            </p:cNvPr>
            <p:cNvSpPr txBox="1"/>
            <p:nvPr/>
          </p:nvSpPr>
          <p:spPr>
            <a:xfrm>
              <a:off x="5122026" y="826908"/>
              <a:ext cx="2020975" cy="626646"/>
            </a:xfrm>
            <a:prstGeom prst="rect">
              <a:avLst/>
            </a:prstGeom>
            <a:noFill/>
          </p:spPr>
          <p:txBody>
            <a:bodyPr wrap="square" lIns="0" tIns="0" rIns="0" bIns="0" anchor="ctr" anchorCtr="1">
              <a:normAutofit/>
            </a:bodyPr>
            <a:lstStyle/>
            <a:p>
              <a:pPr algn="ctr">
                <a:lnSpc>
                  <a:spcPct val="120000"/>
                </a:lnSpc>
                <a:spcBef>
                  <a:spcPct val="0"/>
                </a:spcBef>
              </a:pPr>
              <a:r>
                <a:rPr lang="zh-CN" altLang="en-US" sz="1000" dirty="0">
                  <a:latin typeface="+mn-ea"/>
                  <a:cs typeface="+mn-ea"/>
                  <a:sym typeface="+mn-lt"/>
                </a:rPr>
                <a:t>点击此处添加段落文本  </a:t>
              </a:r>
              <a:r>
                <a:rPr lang="en-US" altLang="zh-CN" sz="1000" dirty="0">
                  <a:latin typeface="+mn-ea"/>
                  <a:cs typeface="+mn-ea"/>
                  <a:sym typeface="+mn-lt"/>
                </a:rPr>
                <a:t>. </a:t>
              </a:r>
              <a:r>
                <a:rPr lang="zh-CN" altLang="en-US" sz="1000" dirty="0">
                  <a:latin typeface="+mn-ea"/>
                  <a:cs typeface="+mn-ea"/>
                  <a:sym typeface="+mn-lt"/>
                </a:rPr>
                <a:t>您的内容打在这里</a:t>
              </a:r>
            </a:p>
          </p:txBody>
        </p:sp>
        <p:sp>
          <p:nvSpPr>
            <p:cNvPr id="51" name="矩形 50">
              <a:extLst>
                <a:ext uri="{FF2B5EF4-FFF2-40B4-BE49-F238E27FC236}">
                  <a16:creationId xmlns="" xmlns:a16="http://schemas.microsoft.com/office/drawing/2014/main" id="{06F05145-41B3-42AE-8113-221C4CF7F3CB}"/>
                </a:ext>
              </a:extLst>
            </p:cNvPr>
            <p:cNvSpPr/>
            <p:nvPr/>
          </p:nvSpPr>
          <p:spPr>
            <a:xfrm>
              <a:off x="5122025" y="525814"/>
              <a:ext cx="2020976" cy="325410"/>
            </a:xfrm>
            <a:prstGeom prst="rect">
              <a:avLst/>
            </a:prstGeom>
          </p:spPr>
          <p:txBody>
            <a:bodyPr wrap="none" lIns="0" tIns="0" rIns="0" bIns="0" anchor="ctr" anchorCtr="1">
              <a:normAutofit/>
            </a:bodyPr>
            <a:lstStyle/>
            <a:p>
              <a:pPr lvl="0" algn="ctr" defTabSz="913765">
                <a:spcBef>
                  <a:spcPct val="0"/>
                </a:spcBef>
                <a:defRPr/>
              </a:pPr>
              <a:r>
                <a:rPr lang="zh-CN" altLang="en-US" b="1" dirty="0">
                  <a:solidFill>
                    <a:schemeClr val="accent1"/>
                  </a:solidFill>
                  <a:cs typeface="+mn-ea"/>
                  <a:sym typeface="+mn-lt"/>
                </a:rPr>
                <a:t>输入文本内容</a:t>
              </a:r>
            </a:p>
          </p:txBody>
        </p:sp>
      </p:grpSp>
      <p:cxnSp>
        <p:nvCxnSpPr>
          <p:cNvPr id="58" name="直接连接符 57">
            <a:extLst>
              <a:ext uri="{FF2B5EF4-FFF2-40B4-BE49-F238E27FC236}">
                <a16:creationId xmlns="" xmlns:a16="http://schemas.microsoft.com/office/drawing/2014/main" id="{FA2ED57F-BF49-498D-B597-D27D2330EB95}"/>
              </a:ext>
            </a:extLst>
          </p:cNvPr>
          <p:cNvCxnSpPr/>
          <p:nvPr/>
        </p:nvCxnSpPr>
        <p:spPr>
          <a:xfrm flipV="1">
            <a:off x="2477851" y="2691172"/>
            <a:ext cx="0" cy="901411"/>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 xmlns:a16="http://schemas.microsoft.com/office/drawing/2014/main" id="{6114F107-D5E9-46B5-9B26-30C95664713C}"/>
              </a:ext>
            </a:extLst>
          </p:cNvPr>
          <p:cNvCxnSpPr/>
          <p:nvPr/>
        </p:nvCxnSpPr>
        <p:spPr>
          <a:xfrm flipV="1">
            <a:off x="7307352" y="2691172"/>
            <a:ext cx="0" cy="901411"/>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B20FC5D5-70AE-475E-A13E-4D233539ED9E}"/>
              </a:ext>
            </a:extLst>
          </p:cNvPr>
          <p:cNvCxnSpPr/>
          <p:nvPr/>
        </p:nvCxnSpPr>
        <p:spPr>
          <a:xfrm flipV="1">
            <a:off x="9791798" y="2691172"/>
            <a:ext cx="0" cy="901411"/>
          </a:xfrm>
          <a:prstGeom prst="line">
            <a:avLst/>
          </a:prstGeom>
          <a:ln w="1270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CAF27344-8066-45B9-A563-7151E97EE9C2}"/>
              </a:ext>
            </a:extLst>
          </p:cNvPr>
          <p:cNvCxnSpPr/>
          <p:nvPr/>
        </p:nvCxnSpPr>
        <p:spPr>
          <a:xfrm flipV="1">
            <a:off x="4962297" y="2691172"/>
            <a:ext cx="0" cy="901411"/>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 xmlns:a16="http://schemas.microsoft.com/office/drawing/2014/main" id="{1C2EBC9B-4A70-4E20-8C68-7F285B85737C}"/>
              </a:ext>
            </a:extLst>
          </p:cNvPr>
          <p:cNvGrpSpPr/>
          <p:nvPr/>
        </p:nvGrpSpPr>
        <p:grpSpPr>
          <a:xfrm>
            <a:off x="5746773" y="3511122"/>
            <a:ext cx="3218213" cy="1771091"/>
            <a:chOff x="4294377" y="2930203"/>
            <a:chExt cx="2254759" cy="1240870"/>
          </a:xfrm>
        </p:grpSpPr>
        <p:sp>
          <p:nvSpPr>
            <p:cNvPr id="63" name="任意多边形: 形状 62">
              <a:extLst>
                <a:ext uri="{FF2B5EF4-FFF2-40B4-BE49-F238E27FC236}">
                  <a16:creationId xmlns="" xmlns:a16="http://schemas.microsoft.com/office/drawing/2014/main" id="{BC9EA42E-A05C-4F79-88F6-A86CB9671A8E}"/>
                </a:ext>
              </a:extLst>
            </p:cNvPr>
            <p:cNvSpPr/>
            <p:nvPr/>
          </p:nvSpPr>
          <p:spPr>
            <a:xfrm flipV="1">
              <a:off x="4294377" y="2930203"/>
              <a:ext cx="2254759" cy="1240870"/>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任意多边形: 形状 63">
              <a:extLst>
                <a:ext uri="{FF2B5EF4-FFF2-40B4-BE49-F238E27FC236}">
                  <a16:creationId xmlns="" xmlns:a16="http://schemas.microsoft.com/office/drawing/2014/main" id="{FEB4A2FA-FD81-446B-BC1E-04047D3E45EE}"/>
                </a:ext>
              </a:extLst>
            </p:cNvPr>
            <p:cNvSpPr/>
            <p:nvPr/>
          </p:nvSpPr>
          <p:spPr bwMode="auto">
            <a:xfrm>
              <a:off x="5207621" y="3391681"/>
              <a:ext cx="382315" cy="323084"/>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cs typeface="+mn-ea"/>
                <a:sym typeface="+mn-lt"/>
              </a:endParaRPr>
            </a:p>
          </p:txBody>
        </p:sp>
      </p:grpSp>
      <p:grpSp>
        <p:nvGrpSpPr>
          <p:cNvPr id="65" name="组合 64">
            <a:extLst>
              <a:ext uri="{FF2B5EF4-FFF2-40B4-BE49-F238E27FC236}">
                <a16:creationId xmlns="" xmlns:a16="http://schemas.microsoft.com/office/drawing/2014/main" id="{3AECCF95-2AE3-4C13-931E-D867E6187EC5}"/>
              </a:ext>
            </a:extLst>
          </p:cNvPr>
          <p:cNvGrpSpPr/>
          <p:nvPr/>
        </p:nvGrpSpPr>
        <p:grpSpPr>
          <a:xfrm>
            <a:off x="3321062" y="3511122"/>
            <a:ext cx="3218213" cy="1771091"/>
            <a:chOff x="2594864" y="2930203"/>
            <a:chExt cx="2254759" cy="1240870"/>
          </a:xfrm>
        </p:grpSpPr>
        <p:sp>
          <p:nvSpPr>
            <p:cNvPr id="66" name="任意多边形: 形状 65">
              <a:extLst>
                <a:ext uri="{FF2B5EF4-FFF2-40B4-BE49-F238E27FC236}">
                  <a16:creationId xmlns="" xmlns:a16="http://schemas.microsoft.com/office/drawing/2014/main" id="{A4EC7ECD-C373-4F70-8AE0-3E5B4F82FAEB}"/>
                </a:ext>
              </a:extLst>
            </p:cNvPr>
            <p:cNvSpPr/>
            <p:nvPr/>
          </p:nvSpPr>
          <p:spPr>
            <a:xfrm flipV="1">
              <a:off x="2594864" y="2930203"/>
              <a:ext cx="2254759" cy="1240870"/>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67" name="任意多边形: 形状 66">
              <a:extLst>
                <a:ext uri="{FF2B5EF4-FFF2-40B4-BE49-F238E27FC236}">
                  <a16:creationId xmlns="" xmlns:a16="http://schemas.microsoft.com/office/drawing/2014/main" id="{58DA7AA0-56C4-4AE5-9F49-285D6BDB0556}"/>
                </a:ext>
              </a:extLst>
            </p:cNvPr>
            <p:cNvSpPr>
              <a:spLocks noChangeAspect="1"/>
            </p:cNvSpPr>
            <p:nvPr/>
          </p:nvSpPr>
          <p:spPr bwMode="auto">
            <a:xfrm>
              <a:off x="3541363" y="3330887"/>
              <a:ext cx="429759" cy="44467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68" name="组合 67">
            <a:extLst>
              <a:ext uri="{FF2B5EF4-FFF2-40B4-BE49-F238E27FC236}">
                <a16:creationId xmlns="" xmlns:a16="http://schemas.microsoft.com/office/drawing/2014/main" id="{EAC52EDE-0504-4E7F-A540-83278FA6A81F}"/>
              </a:ext>
            </a:extLst>
          </p:cNvPr>
          <p:cNvGrpSpPr/>
          <p:nvPr/>
        </p:nvGrpSpPr>
        <p:grpSpPr>
          <a:xfrm>
            <a:off x="895349" y="3511122"/>
            <a:ext cx="3218213" cy="1771091"/>
            <a:chOff x="895350" y="2930203"/>
            <a:chExt cx="2254759" cy="1240870"/>
          </a:xfrm>
        </p:grpSpPr>
        <p:sp>
          <p:nvSpPr>
            <p:cNvPr id="69" name="任意多边形: 形状 68">
              <a:extLst>
                <a:ext uri="{FF2B5EF4-FFF2-40B4-BE49-F238E27FC236}">
                  <a16:creationId xmlns="" xmlns:a16="http://schemas.microsoft.com/office/drawing/2014/main" id="{8B5917B0-C1DB-46CA-AB57-E62A6D8D0087}"/>
                </a:ext>
              </a:extLst>
            </p:cNvPr>
            <p:cNvSpPr/>
            <p:nvPr/>
          </p:nvSpPr>
          <p:spPr>
            <a:xfrm flipV="1">
              <a:off x="895350" y="2930203"/>
              <a:ext cx="2254759" cy="1240870"/>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70" name="任意多边形: 形状 69">
              <a:extLst>
                <a:ext uri="{FF2B5EF4-FFF2-40B4-BE49-F238E27FC236}">
                  <a16:creationId xmlns="" xmlns:a16="http://schemas.microsoft.com/office/drawing/2014/main" id="{53C90095-BFF4-42A9-A76C-5623DB3F5AFA}"/>
                </a:ext>
              </a:extLst>
            </p:cNvPr>
            <p:cNvSpPr/>
            <p:nvPr/>
          </p:nvSpPr>
          <p:spPr bwMode="auto">
            <a:xfrm>
              <a:off x="1791533" y="3347255"/>
              <a:ext cx="425113" cy="411936"/>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71" name="组合 70">
            <a:extLst>
              <a:ext uri="{FF2B5EF4-FFF2-40B4-BE49-F238E27FC236}">
                <a16:creationId xmlns="" xmlns:a16="http://schemas.microsoft.com/office/drawing/2014/main" id="{E076FE61-2D61-4F1D-A075-17BE1A6E2F6E}"/>
              </a:ext>
            </a:extLst>
          </p:cNvPr>
          <p:cNvGrpSpPr/>
          <p:nvPr/>
        </p:nvGrpSpPr>
        <p:grpSpPr>
          <a:xfrm>
            <a:off x="8172485" y="3511122"/>
            <a:ext cx="3218213" cy="1771091"/>
            <a:chOff x="5993891" y="2930203"/>
            <a:chExt cx="2254759" cy="1240870"/>
          </a:xfrm>
        </p:grpSpPr>
        <p:sp>
          <p:nvSpPr>
            <p:cNvPr id="72" name="任意多边形: 形状 71">
              <a:extLst>
                <a:ext uri="{FF2B5EF4-FFF2-40B4-BE49-F238E27FC236}">
                  <a16:creationId xmlns="" xmlns:a16="http://schemas.microsoft.com/office/drawing/2014/main" id="{C3D291D7-857E-4218-9429-9D24DB04CE83}"/>
                </a:ext>
              </a:extLst>
            </p:cNvPr>
            <p:cNvSpPr/>
            <p:nvPr/>
          </p:nvSpPr>
          <p:spPr>
            <a:xfrm flipV="1">
              <a:off x="5993891" y="2930203"/>
              <a:ext cx="2254759" cy="1240870"/>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3">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73" name="任意多边形: 形状 72">
              <a:extLst>
                <a:ext uri="{FF2B5EF4-FFF2-40B4-BE49-F238E27FC236}">
                  <a16:creationId xmlns="" xmlns:a16="http://schemas.microsoft.com/office/drawing/2014/main" id="{6A3A75D0-3766-490F-AF74-30FFF22B598D}"/>
                </a:ext>
              </a:extLst>
            </p:cNvPr>
            <p:cNvSpPr/>
            <p:nvPr/>
          </p:nvSpPr>
          <p:spPr bwMode="auto">
            <a:xfrm>
              <a:off x="6894664" y="3328784"/>
              <a:ext cx="453214" cy="448877"/>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spTree>
    <p:extLst>
      <p:ext uri="{BB962C8B-B14F-4D97-AF65-F5344CB8AC3E}">
        <p14:creationId xmlns:p14="http://schemas.microsoft.com/office/powerpoint/2010/main" val="20328523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500"/>
                                        <p:tgtEl>
                                          <p:spTgt spid="58"/>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anim calcmode="lin" valueType="num">
                                      <p:cBhvr>
                                        <p:cTn id="16" dur="500" fill="hold"/>
                                        <p:tgtEl>
                                          <p:spTgt spid="49"/>
                                        </p:tgtEl>
                                        <p:attrNameLst>
                                          <p:attrName>ppt_x</p:attrName>
                                        </p:attrNameLst>
                                      </p:cBhvr>
                                      <p:tavLst>
                                        <p:tav tm="0">
                                          <p:val>
                                            <p:strVal val="#ppt_x"/>
                                          </p:val>
                                        </p:tav>
                                        <p:tav tm="100000">
                                          <p:val>
                                            <p:strVal val="#ppt_x"/>
                                          </p:val>
                                        </p:tav>
                                      </p:tavLst>
                                    </p:anim>
                                    <p:anim calcmode="lin" valueType="num">
                                      <p:cBhvr>
                                        <p:cTn id="17" dur="500" fill="hold"/>
                                        <p:tgtEl>
                                          <p:spTgt spid="49"/>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down)">
                                      <p:cBhvr>
                                        <p:cTn id="21" dur="500"/>
                                        <p:tgtEl>
                                          <p:spTgt spid="65"/>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down)">
                                      <p:cBhvr>
                                        <p:cTn id="25" dur="500"/>
                                        <p:tgtEl>
                                          <p:spTgt spid="61"/>
                                        </p:tgtEl>
                                      </p:cBhvr>
                                    </p:animEffect>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anim calcmode="lin" valueType="num">
                                      <p:cBhvr>
                                        <p:cTn id="30" dur="500" fill="hold"/>
                                        <p:tgtEl>
                                          <p:spTgt spid="46"/>
                                        </p:tgtEl>
                                        <p:attrNameLst>
                                          <p:attrName>ppt_x</p:attrName>
                                        </p:attrNameLst>
                                      </p:cBhvr>
                                      <p:tavLst>
                                        <p:tav tm="0">
                                          <p:val>
                                            <p:strVal val="#ppt_x"/>
                                          </p:val>
                                        </p:tav>
                                        <p:tav tm="100000">
                                          <p:val>
                                            <p:strVal val="#ppt_x"/>
                                          </p:val>
                                        </p:tav>
                                      </p:tavLst>
                                    </p:anim>
                                    <p:anim calcmode="lin" valueType="num">
                                      <p:cBhvr>
                                        <p:cTn id="31" dur="500" fill="hold"/>
                                        <p:tgtEl>
                                          <p:spTgt spid="46"/>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down)">
                                      <p:cBhvr>
                                        <p:cTn id="35" dur="500"/>
                                        <p:tgtEl>
                                          <p:spTgt spid="62"/>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down)">
                                      <p:cBhvr>
                                        <p:cTn id="39" dur="500"/>
                                        <p:tgtEl>
                                          <p:spTgt spid="59"/>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anim calcmode="lin" valueType="num">
                                      <p:cBhvr>
                                        <p:cTn id="44" dur="500" fill="hold"/>
                                        <p:tgtEl>
                                          <p:spTgt spid="47"/>
                                        </p:tgtEl>
                                        <p:attrNameLst>
                                          <p:attrName>ppt_x</p:attrName>
                                        </p:attrNameLst>
                                      </p:cBhvr>
                                      <p:tavLst>
                                        <p:tav tm="0">
                                          <p:val>
                                            <p:strVal val="#ppt_x"/>
                                          </p:val>
                                        </p:tav>
                                        <p:tav tm="100000">
                                          <p:val>
                                            <p:strVal val="#ppt_x"/>
                                          </p:val>
                                        </p:tav>
                                      </p:tavLst>
                                    </p:anim>
                                    <p:anim calcmode="lin" valueType="num">
                                      <p:cBhvr>
                                        <p:cTn id="45" dur="500" fill="hold"/>
                                        <p:tgtEl>
                                          <p:spTgt spid="47"/>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4"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down)">
                                      <p:cBhvr>
                                        <p:cTn id="49" dur="500"/>
                                        <p:tgtEl>
                                          <p:spTgt spid="71"/>
                                        </p:tgtEl>
                                      </p:cBhvr>
                                    </p:animEffect>
                                  </p:childTnLst>
                                </p:cTn>
                              </p:par>
                            </p:childTnLst>
                          </p:cTn>
                        </p:par>
                        <p:par>
                          <p:cTn id="50" fill="hold">
                            <p:stCondLst>
                              <p:cond delay="5000"/>
                            </p:stCondLst>
                            <p:childTnLst>
                              <p:par>
                                <p:cTn id="51" presetID="22" presetClass="entr" presetSubtype="4" fill="hold"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down)">
                                      <p:cBhvr>
                                        <p:cTn id="53" dur="500"/>
                                        <p:tgtEl>
                                          <p:spTgt spid="60"/>
                                        </p:tgtEl>
                                      </p:cBhvr>
                                    </p:animEffect>
                                  </p:childTnLst>
                                </p:cTn>
                              </p:par>
                            </p:childTnLst>
                          </p:cTn>
                        </p:par>
                        <p:par>
                          <p:cTn id="54" fill="hold">
                            <p:stCondLst>
                              <p:cond delay="5500"/>
                            </p:stCondLst>
                            <p:childTnLst>
                              <p:par>
                                <p:cTn id="55" presetID="42"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anim calcmode="lin" valueType="num">
                                      <p:cBhvr>
                                        <p:cTn id="58" dur="500" fill="hold"/>
                                        <p:tgtEl>
                                          <p:spTgt spid="48"/>
                                        </p:tgtEl>
                                        <p:attrNameLst>
                                          <p:attrName>ppt_x</p:attrName>
                                        </p:attrNameLst>
                                      </p:cBhvr>
                                      <p:tavLst>
                                        <p:tav tm="0">
                                          <p:val>
                                            <p:strVal val="#ppt_x"/>
                                          </p:val>
                                        </p:tav>
                                        <p:tav tm="100000">
                                          <p:val>
                                            <p:strVal val="#ppt_x"/>
                                          </p:val>
                                        </p:tav>
                                      </p:tavLst>
                                    </p:anim>
                                    <p:anim calcmode="lin" valueType="num">
                                      <p:cBhvr>
                                        <p:cTn id="5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Group 218"/>
          <p:cNvGrpSpPr/>
          <p:nvPr/>
        </p:nvGrpSpPr>
        <p:grpSpPr>
          <a:xfrm>
            <a:off x="2790087" y="2482633"/>
            <a:ext cx="1532389" cy="1532586"/>
            <a:chOff x="-1" y="-1"/>
            <a:chExt cx="1532586" cy="1532586"/>
          </a:xfrm>
        </p:grpSpPr>
        <p:sp>
          <p:nvSpPr>
            <p:cNvPr id="216" name="Shape 216"/>
            <p:cNvSpPr/>
            <p:nvPr/>
          </p:nvSpPr>
          <p:spPr>
            <a:xfrm>
              <a:off x="-1" y="-1"/>
              <a:ext cx="1532586" cy="1532586"/>
            </a:xfrm>
            <a:prstGeom prst="wedgeEllipseCallout">
              <a:avLst>
                <a:gd name="adj1" fmla="val 45579"/>
                <a:gd name="adj2" fmla="val 40362"/>
              </a:avLst>
            </a:prstGeom>
            <a:ln w="76200"/>
          </p:spPr>
          <p:style>
            <a:lnRef idx="2">
              <a:schemeClr val="accent1"/>
            </a:lnRef>
            <a:fillRef idx="1">
              <a:schemeClr val="lt1"/>
            </a:fillRef>
            <a:effectRef idx="0">
              <a:schemeClr val="accent1"/>
            </a:effectRef>
            <a:fontRef idx="minor">
              <a:schemeClr val="dk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7" name="Shape 217"/>
            <p:cNvSpPr/>
            <p:nvPr/>
          </p:nvSpPr>
          <p:spPr>
            <a:xfrm>
              <a:off x="416921" y="387728"/>
              <a:ext cx="698741" cy="757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lgn="ctr">
                <a:lnSpc>
                  <a:spcPct val="120000"/>
                </a:lnSpc>
                <a:defRPr>
                  <a:solidFill>
                    <a:srgbClr val="000000"/>
                  </a:solidFill>
                </a:defRPr>
              </a:pPr>
              <a:r>
                <a:rPr lang="zh-CN" altLang="en-US"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rPr>
                <a:t>添加标题</a:t>
              </a:r>
            </a:p>
          </p:txBody>
        </p:sp>
      </p:grpSp>
      <p:grpSp>
        <p:nvGrpSpPr>
          <p:cNvPr id="221" name="Group 221"/>
          <p:cNvGrpSpPr/>
          <p:nvPr/>
        </p:nvGrpSpPr>
        <p:grpSpPr>
          <a:xfrm>
            <a:off x="4590114" y="2060848"/>
            <a:ext cx="1558143" cy="1558346"/>
            <a:chOff x="0" y="0"/>
            <a:chExt cx="1558345" cy="1558345"/>
          </a:xfrm>
        </p:grpSpPr>
        <p:sp>
          <p:nvSpPr>
            <p:cNvPr id="219" name="Shape 219"/>
            <p:cNvSpPr/>
            <p:nvPr/>
          </p:nvSpPr>
          <p:spPr>
            <a:xfrm>
              <a:off x="0" y="0"/>
              <a:ext cx="1558345" cy="1558345"/>
            </a:xfrm>
            <a:prstGeom prst="wedgeEllipseCallout">
              <a:avLst>
                <a:gd name="adj1" fmla="val 13518"/>
                <a:gd name="adj2" fmla="val 60973"/>
              </a:avLst>
            </a:prstGeom>
            <a:ln w="76200"/>
          </p:spPr>
          <p:style>
            <a:lnRef idx="2">
              <a:schemeClr val="accent2"/>
            </a:lnRef>
            <a:fillRef idx="1">
              <a:schemeClr val="lt1"/>
            </a:fillRef>
            <a:effectRef idx="0">
              <a:schemeClr val="accent2"/>
            </a:effectRef>
            <a:fontRef idx="minor">
              <a:schemeClr val="dk1"/>
            </a:fontRef>
          </p:style>
          <p:txBody>
            <a:bodyPr wrap="square" lIns="0" tIns="0" rIns="0" bIns="0" numCol="1" anchor="ctr">
              <a:noAutofit/>
            </a:bodyPr>
            <a:lstStyle/>
            <a:p>
              <a:pPr algn="ctr"/>
              <a:endParaRPr>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0" name="Shape 220"/>
            <p:cNvSpPr/>
            <p:nvPr/>
          </p:nvSpPr>
          <p:spPr>
            <a:xfrm>
              <a:off x="510866" y="437880"/>
              <a:ext cx="553996" cy="757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lgn="ctr">
                <a:lnSpc>
                  <a:spcPct val="120000"/>
                </a:lnSpc>
                <a:defRPr>
                  <a:solidFill>
                    <a:srgbClr val="000000"/>
                  </a:solidFill>
                </a:defRPr>
              </a:pPr>
              <a:r>
                <a:rPr lang="zh-CN" altLang="en-US"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rPr>
                <a:t>添加</a:t>
              </a:r>
              <a:endParaRPr lang="en-US" altLang="zh-CN"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algn="ctr">
                <a:lnSpc>
                  <a:spcPct val="120000"/>
                </a:lnSpc>
                <a:defRPr>
                  <a:solidFill>
                    <a:srgbClr val="000000"/>
                  </a:solidFill>
                </a:defRPr>
              </a:pPr>
              <a:r>
                <a:rPr lang="zh-CN" altLang="en-US"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rPr>
                <a:t>标题</a:t>
              </a:r>
            </a:p>
          </p:txBody>
        </p:sp>
      </p:grpSp>
      <p:grpSp>
        <p:nvGrpSpPr>
          <p:cNvPr id="224" name="Group 224"/>
          <p:cNvGrpSpPr/>
          <p:nvPr/>
        </p:nvGrpSpPr>
        <p:grpSpPr>
          <a:xfrm>
            <a:off x="6433275" y="2060848"/>
            <a:ext cx="1558143" cy="1558346"/>
            <a:chOff x="0" y="0"/>
            <a:chExt cx="1558345" cy="1558345"/>
          </a:xfrm>
        </p:grpSpPr>
        <p:sp>
          <p:nvSpPr>
            <p:cNvPr id="222" name="Shape 222"/>
            <p:cNvSpPr/>
            <p:nvPr/>
          </p:nvSpPr>
          <p:spPr>
            <a:xfrm>
              <a:off x="0" y="0"/>
              <a:ext cx="1558345" cy="1558345"/>
            </a:xfrm>
            <a:prstGeom prst="wedgeEllipseCallout">
              <a:avLst>
                <a:gd name="adj1" fmla="val -21596"/>
                <a:gd name="adj2" fmla="val 58683"/>
              </a:avLst>
            </a:prstGeom>
            <a:ln w="76200"/>
          </p:spPr>
          <p:style>
            <a:lnRef idx="2">
              <a:schemeClr val="accent3"/>
            </a:lnRef>
            <a:fillRef idx="1">
              <a:schemeClr val="lt1"/>
            </a:fillRef>
            <a:effectRef idx="0">
              <a:schemeClr val="accent3"/>
            </a:effectRef>
            <a:fontRef idx="minor">
              <a:schemeClr val="dk1"/>
            </a:fontRef>
          </p:style>
          <p:txBody>
            <a:bodyPr wrap="square" lIns="0" tIns="0" rIns="0" bIns="0" numCol="1" anchor="ctr">
              <a:noAutofit/>
            </a:bodyPr>
            <a:lstStyle/>
            <a:p>
              <a:pPr algn="ctr"/>
              <a:endParaRPr>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3" name="Shape 223"/>
            <p:cNvSpPr/>
            <p:nvPr/>
          </p:nvSpPr>
          <p:spPr>
            <a:xfrm>
              <a:off x="502175" y="437880"/>
              <a:ext cx="553996" cy="757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lgn="ctr">
                <a:lnSpc>
                  <a:spcPct val="120000"/>
                </a:lnSpc>
                <a:defRPr>
                  <a:solidFill>
                    <a:srgbClr val="000000"/>
                  </a:solidFill>
                </a:defRPr>
              </a:pPr>
              <a:r>
                <a:rPr lang="zh-CN" altLang="en-US"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rPr>
                <a:t>添加</a:t>
              </a:r>
              <a:endParaRPr lang="en-US" altLang="zh-CN"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algn="ctr">
                <a:lnSpc>
                  <a:spcPct val="120000"/>
                </a:lnSpc>
                <a:defRPr>
                  <a:solidFill>
                    <a:srgbClr val="000000"/>
                  </a:solidFill>
                </a:defRPr>
              </a:pPr>
              <a:r>
                <a:rPr lang="zh-CN" altLang="en-US"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rPr>
                <a:t>标题</a:t>
              </a:r>
            </a:p>
          </p:txBody>
        </p:sp>
      </p:grpSp>
      <p:grpSp>
        <p:nvGrpSpPr>
          <p:cNvPr id="227" name="Group 227"/>
          <p:cNvGrpSpPr/>
          <p:nvPr/>
        </p:nvGrpSpPr>
        <p:grpSpPr>
          <a:xfrm>
            <a:off x="7991416" y="2640404"/>
            <a:ext cx="1506627" cy="1506823"/>
            <a:chOff x="0" y="0"/>
            <a:chExt cx="1506822" cy="1506822"/>
          </a:xfrm>
        </p:grpSpPr>
        <p:sp>
          <p:nvSpPr>
            <p:cNvPr id="225" name="Shape 225"/>
            <p:cNvSpPr/>
            <p:nvPr/>
          </p:nvSpPr>
          <p:spPr>
            <a:xfrm>
              <a:off x="0" y="0"/>
              <a:ext cx="1506822" cy="1506822"/>
            </a:xfrm>
            <a:prstGeom prst="wedgeEllipseCallout">
              <a:avLst>
                <a:gd name="adj1" fmla="val -45932"/>
                <a:gd name="adj2" fmla="val 43873"/>
              </a:avLst>
            </a:prstGeom>
            <a:ln w="76200">
              <a:solidFill>
                <a:schemeClr val="accent6"/>
              </a:solidFill>
            </a:ln>
          </p:spPr>
          <p:style>
            <a:lnRef idx="2">
              <a:schemeClr val="accent4"/>
            </a:lnRef>
            <a:fillRef idx="1">
              <a:schemeClr val="lt1"/>
            </a:fillRef>
            <a:effectRef idx="0">
              <a:schemeClr val="accent4"/>
            </a:effectRef>
            <a:fontRef idx="minor">
              <a:schemeClr val="dk1"/>
            </a:fontRef>
          </p:style>
          <p:txBody>
            <a:bodyPr wrap="square" lIns="0" tIns="0" rIns="0" bIns="0" numCol="1" anchor="ctr">
              <a:noAutofit/>
            </a:bodyPr>
            <a:lstStyle/>
            <a:p>
              <a:pPr algn="ctr"/>
              <a:endParaRPr>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6" name="Shape 226"/>
            <p:cNvSpPr/>
            <p:nvPr/>
          </p:nvSpPr>
          <p:spPr>
            <a:xfrm>
              <a:off x="417894" y="410542"/>
              <a:ext cx="671037" cy="757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lnSpc>
                  <a:spcPct val="120000"/>
                </a:lnSpc>
                <a:defRPr>
                  <a:solidFill>
                    <a:srgbClr val="000000"/>
                  </a:solidFill>
                </a:defRPr>
              </a:pPr>
              <a:r>
                <a:rPr lang="zh-CN" altLang="en-US" b="1">
                  <a:solidFill>
                    <a:srgbClr val="595C54"/>
                  </a:solidFill>
                  <a:latin typeface="微软雅黑" panose="020B0503020204020204" pitchFamily="34" charset="-122"/>
                  <a:ea typeface="微软雅黑" panose="020B0503020204020204" pitchFamily="34" charset="-122"/>
                  <a:cs typeface="+mj-cs"/>
                  <a:sym typeface="微软雅黑" panose="020B0503020204020204" pitchFamily="34" charset="-122"/>
                </a:rPr>
                <a:t>添加标题</a:t>
              </a:r>
            </a:p>
          </p:txBody>
        </p:sp>
      </p:grpSp>
      <p:grpSp>
        <p:nvGrpSpPr>
          <p:cNvPr id="230" name="Group 230"/>
          <p:cNvGrpSpPr/>
          <p:nvPr/>
        </p:nvGrpSpPr>
        <p:grpSpPr>
          <a:xfrm>
            <a:off x="3987772" y="4193289"/>
            <a:ext cx="4365373" cy="592430"/>
            <a:chOff x="0" y="0"/>
            <a:chExt cx="4365939" cy="592428"/>
          </a:xfrm>
        </p:grpSpPr>
        <p:sp>
          <p:nvSpPr>
            <p:cNvPr id="228" name="Shape 228"/>
            <p:cNvSpPr/>
            <p:nvPr/>
          </p:nvSpPr>
          <p:spPr>
            <a:xfrm>
              <a:off x="0" y="0"/>
              <a:ext cx="4365939" cy="592428"/>
            </a:xfrm>
            <a:prstGeom prst="roundRect">
              <a:avLst>
                <a:gd name="adj" fmla="val 15006"/>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rtl="0">
                <a:lnSpc>
                  <a:spcPct val="120000"/>
                </a:lnSpc>
              </a:pPr>
              <a:endParaRPr sz="24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9" name="Shape 229"/>
            <p:cNvSpPr/>
            <p:nvPr/>
          </p:nvSpPr>
          <p:spPr>
            <a:xfrm>
              <a:off x="28920" y="111549"/>
              <a:ext cx="4308098"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800">
                  <a:latin typeface="+mj-lt"/>
                  <a:ea typeface="+mj-ea"/>
                  <a:cs typeface="+mj-cs"/>
                  <a:sym typeface="Source Sans Pro"/>
                </a:defRPr>
              </a:lvl1pPr>
            </a:lstStyle>
            <a:p>
              <a:pPr lvl="0">
                <a:defRPr sz="1800">
                  <a:solidFill>
                    <a:srgbClr val="000000"/>
                  </a:solidFill>
                </a:defRPr>
              </a:pPr>
              <a:r>
                <a:rPr lang="zh-CN" altLang="en-US"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32" name="Shape 232"/>
          <p:cNvSpPr/>
          <p:nvPr/>
        </p:nvSpPr>
        <p:spPr>
          <a:xfrm>
            <a:off x="1343473" y="5098205"/>
            <a:ext cx="9653969" cy="5232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lgn="ctr">
              <a:defRPr>
                <a:solidFill>
                  <a:srgbClr val="000000"/>
                </a:solidFill>
              </a:defRPr>
            </a:pPr>
            <a:r>
              <a:rPr lang="zh-CN" altLang="en-US" sz="1400" dirty="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点击此处添加段落文本</a:t>
            </a:r>
            <a:r>
              <a:rPr sz="1400" dirty="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400" dirty="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400" dirty="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400" dirty="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 </a:t>
            </a:r>
          </a:p>
        </p:txBody>
      </p:sp>
    </p:spTree>
    <p:extLst>
      <p:ext uri="{BB962C8B-B14F-4D97-AF65-F5344CB8AC3E}">
        <p14:creationId xmlns:p14="http://schemas.microsoft.com/office/powerpoint/2010/main" val="12992865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230"/>
                                        </p:tgtEl>
                                        <p:attrNameLst>
                                          <p:attrName>style.visibility</p:attrName>
                                        </p:attrNameLst>
                                      </p:cBhvr>
                                      <p:to>
                                        <p:strVal val="visible"/>
                                      </p:to>
                                    </p:set>
                                    <p:anim calcmode="lin" valueType="num">
                                      <p:cBhvr>
                                        <p:cTn id="7" dur="500" fill="hold"/>
                                        <p:tgtEl>
                                          <p:spTgt spid="230"/>
                                        </p:tgtEl>
                                        <p:attrNameLst>
                                          <p:attrName>ppt_w</p:attrName>
                                        </p:attrNameLst>
                                      </p:cBhvr>
                                      <p:tavLst>
                                        <p:tav tm="0">
                                          <p:val>
                                            <p:fltVal val="0"/>
                                          </p:val>
                                        </p:tav>
                                        <p:tav tm="100000">
                                          <p:val>
                                            <p:strVal val="#ppt_w"/>
                                          </p:val>
                                        </p:tav>
                                      </p:tavLst>
                                    </p:anim>
                                    <p:anim calcmode="lin" valueType="num">
                                      <p:cBhvr>
                                        <p:cTn id="8" dur="500" fill="hold"/>
                                        <p:tgtEl>
                                          <p:spTgt spid="2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iterate>
                                    <p:tmAbs val="0"/>
                                  </p:iterate>
                                  <p:childTnLst>
                                    <p:set>
                                      <p:cBhvr>
                                        <p:cTn id="11" fill="hold"/>
                                        <p:tgtEl>
                                          <p:spTgt spid="218"/>
                                        </p:tgtEl>
                                        <p:attrNameLst>
                                          <p:attrName>style.visibility</p:attrName>
                                        </p:attrNameLst>
                                      </p:cBhvr>
                                      <p:to>
                                        <p:strVal val="visible"/>
                                      </p:to>
                                    </p:set>
                                    <p:anim calcmode="lin" valueType="num">
                                      <p:cBhvr>
                                        <p:cTn id="12" dur="500" fill="hold"/>
                                        <p:tgtEl>
                                          <p:spTgt spid="218"/>
                                        </p:tgtEl>
                                        <p:attrNameLst>
                                          <p:attrName>ppt_x</p:attrName>
                                        </p:attrNameLst>
                                      </p:cBhvr>
                                      <p:tavLst>
                                        <p:tav tm="0">
                                          <p:val>
                                            <p:strVal val="0-#ppt_w/2"/>
                                          </p:val>
                                        </p:tav>
                                        <p:tav tm="100000">
                                          <p:val>
                                            <p:strVal val="#ppt_x"/>
                                          </p:val>
                                        </p:tav>
                                      </p:tavLst>
                                    </p:anim>
                                    <p:anim calcmode="lin" valueType="num">
                                      <p:cBhvr>
                                        <p:cTn id="13" dur="500" fill="hold"/>
                                        <p:tgtEl>
                                          <p:spTgt spid="2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iterate>
                                    <p:tmAbs val="0"/>
                                  </p:iterate>
                                  <p:childTnLst>
                                    <p:set>
                                      <p:cBhvr>
                                        <p:cTn id="16" fill="hold"/>
                                        <p:tgtEl>
                                          <p:spTgt spid="221"/>
                                        </p:tgtEl>
                                        <p:attrNameLst>
                                          <p:attrName>style.visibility</p:attrName>
                                        </p:attrNameLst>
                                      </p:cBhvr>
                                      <p:to>
                                        <p:strVal val="visible"/>
                                      </p:to>
                                    </p:set>
                                    <p:anim calcmode="lin" valueType="num">
                                      <p:cBhvr>
                                        <p:cTn id="17" dur="500" fill="hold"/>
                                        <p:tgtEl>
                                          <p:spTgt spid="221"/>
                                        </p:tgtEl>
                                        <p:attrNameLst>
                                          <p:attrName>ppt_x</p:attrName>
                                        </p:attrNameLst>
                                      </p:cBhvr>
                                      <p:tavLst>
                                        <p:tav tm="0">
                                          <p:val>
                                            <p:strVal val="0-#ppt_w/2"/>
                                          </p:val>
                                        </p:tav>
                                        <p:tav tm="100000">
                                          <p:val>
                                            <p:strVal val="#ppt_x"/>
                                          </p:val>
                                        </p:tav>
                                      </p:tavLst>
                                    </p:anim>
                                    <p:anim calcmode="lin" valueType="num">
                                      <p:cBhvr>
                                        <p:cTn id="18" dur="500" fill="hold"/>
                                        <p:tgtEl>
                                          <p:spTgt spid="22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iterate>
                                    <p:tmAbs val="0"/>
                                  </p:iterate>
                                  <p:childTnLst>
                                    <p:set>
                                      <p:cBhvr>
                                        <p:cTn id="21" fill="hold"/>
                                        <p:tgtEl>
                                          <p:spTgt spid="224"/>
                                        </p:tgtEl>
                                        <p:attrNameLst>
                                          <p:attrName>style.visibility</p:attrName>
                                        </p:attrNameLst>
                                      </p:cBhvr>
                                      <p:to>
                                        <p:strVal val="visible"/>
                                      </p:to>
                                    </p:set>
                                    <p:anim calcmode="lin" valueType="num">
                                      <p:cBhvr>
                                        <p:cTn id="22" dur="500" fill="hold"/>
                                        <p:tgtEl>
                                          <p:spTgt spid="224"/>
                                        </p:tgtEl>
                                        <p:attrNameLst>
                                          <p:attrName>ppt_x</p:attrName>
                                        </p:attrNameLst>
                                      </p:cBhvr>
                                      <p:tavLst>
                                        <p:tav tm="0">
                                          <p:val>
                                            <p:strVal val="0-#ppt_w/2"/>
                                          </p:val>
                                        </p:tav>
                                        <p:tav tm="100000">
                                          <p:val>
                                            <p:strVal val="#ppt_x"/>
                                          </p:val>
                                        </p:tav>
                                      </p:tavLst>
                                    </p:anim>
                                    <p:anim calcmode="lin" valueType="num">
                                      <p:cBhvr>
                                        <p:cTn id="23" dur="500" fill="hold"/>
                                        <p:tgtEl>
                                          <p:spTgt spid="22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iterate>
                                    <p:tmAbs val="0"/>
                                  </p:iterate>
                                  <p:childTnLst>
                                    <p:set>
                                      <p:cBhvr>
                                        <p:cTn id="26" fill="hold"/>
                                        <p:tgtEl>
                                          <p:spTgt spid="227"/>
                                        </p:tgtEl>
                                        <p:attrNameLst>
                                          <p:attrName>style.visibility</p:attrName>
                                        </p:attrNameLst>
                                      </p:cBhvr>
                                      <p:to>
                                        <p:strVal val="visible"/>
                                      </p:to>
                                    </p:set>
                                    <p:anim calcmode="lin" valueType="num">
                                      <p:cBhvr>
                                        <p:cTn id="27" dur="500" fill="hold"/>
                                        <p:tgtEl>
                                          <p:spTgt spid="227"/>
                                        </p:tgtEl>
                                        <p:attrNameLst>
                                          <p:attrName>ppt_x</p:attrName>
                                        </p:attrNameLst>
                                      </p:cBhvr>
                                      <p:tavLst>
                                        <p:tav tm="0">
                                          <p:val>
                                            <p:strVal val="0-#ppt_w/2"/>
                                          </p:val>
                                        </p:tav>
                                        <p:tav tm="100000">
                                          <p:val>
                                            <p:strVal val="#ppt_x"/>
                                          </p:val>
                                        </p:tav>
                                      </p:tavLst>
                                    </p:anim>
                                    <p:anim calcmode="lin" valueType="num">
                                      <p:cBhvr>
                                        <p:cTn id="28" dur="500" fill="hold"/>
                                        <p:tgtEl>
                                          <p:spTgt spid="22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232"/>
                                        </p:tgtEl>
                                        <p:attrNameLst>
                                          <p:attrName>style.visibility</p:attrName>
                                        </p:attrNameLst>
                                      </p:cBhvr>
                                      <p:to>
                                        <p:strVal val="visible"/>
                                      </p:to>
                                    </p:set>
                                    <p:animEffect transition="in" filter="fade">
                                      <p:cBhvr>
                                        <p:cTn id="32" dur="1000"/>
                                        <p:tgtEl>
                                          <p:spTgt spid="232"/>
                                        </p:tgtEl>
                                      </p:cBhvr>
                                    </p:animEffect>
                                    <p:anim calcmode="lin" valueType="num">
                                      <p:cBhvr>
                                        <p:cTn id="33" dur="1000" fill="hold"/>
                                        <p:tgtEl>
                                          <p:spTgt spid="232"/>
                                        </p:tgtEl>
                                        <p:attrNameLst>
                                          <p:attrName>ppt_x</p:attrName>
                                        </p:attrNameLst>
                                      </p:cBhvr>
                                      <p:tavLst>
                                        <p:tav tm="0">
                                          <p:val>
                                            <p:strVal val="#ppt_x"/>
                                          </p:val>
                                        </p:tav>
                                        <p:tav tm="100000">
                                          <p:val>
                                            <p:strVal val="#ppt_x"/>
                                          </p:val>
                                        </p:tav>
                                      </p:tavLst>
                                    </p:anim>
                                    <p:anim calcmode="lin" valueType="num">
                                      <p:cBhvr>
                                        <p:cTn id="34" dur="1000" fill="hold"/>
                                        <p:tgtEl>
                                          <p:spTgt spid="2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21" grpId="0" animBg="1" advAuto="0"/>
      <p:bldP spid="224" grpId="0" animBg="1" advAuto="0"/>
      <p:bldP spid="227" grpId="0" animBg="1" advAuto="0"/>
      <p:bldP spid="230" grpId="0" animBg="1" advAuto="0"/>
      <p:bldP spid="2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hape 610"/>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wrap="none">
            <a:spAutoFit/>
          </a:bodyPr>
          <a:lstStyle/>
          <a:p>
            <a:pPr lvl="0">
              <a:defRPr sz="1800">
                <a:solidFill>
                  <a:srgbClr val="000000"/>
                </a:solidFill>
              </a:defRPr>
            </a:pPr>
            <a:fld id="{86CB4B4D-7CA3-9044-876B-883B54F8677D}" type="slidenum">
              <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13</a:t>
            </a:fld>
            <a:endPar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20" name="Group 620"/>
          <p:cNvGrpSpPr/>
          <p:nvPr/>
        </p:nvGrpSpPr>
        <p:grpSpPr>
          <a:xfrm>
            <a:off x="4869717" y="5042079"/>
            <a:ext cx="323809" cy="1827214"/>
            <a:chOff x="0" y="0"/>
            <a:chExt cx="323850" cy="1827213"/>
          </a:xfrm>
        </p:grpSpPr>
        <p:sp>
          <p:nvSpPr>
            <p:cNvPr id="611" name="Shape 611"/>
            <p:cNvSpPr/>
            <p:nvPr/>
          </p:nvSpPr>
          <p:spPr>
            <a:xfrm>
              <a:off x="11112" y="7937"/>
              <a:ext cx="303214" cy="492126"/>
            </a:xfrm>
            <a:custGeom>
              <a:avLst/>
              <a:gdLst/>
              <a:ahLst/>
              <a:cxnLst>
                <a:cxn ang="0">
                  <a:pos x="wd2" y="hd2"/>
                </a:cxn>
                <a:cxn ang="5400000">
                  <a:pos x="wd2" y="hd2"/>
                </a:cxn>
                <a:cxn ang="10800000">
                  <a:pos x="wd2" y="hd2"/>
                </a:cxn>
                <a:cxn ang="16200000">
                  <a:pos x="wd2" y="hd2"/>
                </a:cxn>
              </a:cxnLst>
              <a:rect l="0" t="0" r="r" b="b"/>
              <a:pathLst>
                <a:path w="21600" h="21600" extrusionOk="0">
                  <a:moveTo>
                    <a:pt x="21600" y="19579"/>
                  </a:moveTo>
                  <a:lnTo>
                    <a:pt x="11648" y="0"/>
                  </a:lnTo>
                  <a:lnTo>
                    <a:pt x="9499" y="0"/>
                  </a:lnTo>
                  <a:lnTo>
                    <a:pt x="0" y="20206"/>
                  </a:lnTo>
                  <a:lnTo>
                    <a:pt x="565" y="21600"/>
                  </a:lnTo>
                  <a:lnTo>
                    <a:pt x="20469" y="21600"/>
                  </a:lnTo>
                  <a:lnTo>
                    <a:pt x="21600" y="19579"/>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2" name="Shape 612"/>
            <p:cNvSpPr/>
            <p:nvPr/>
          </p:nvSpPr>
          <p:spPr>
            <a:xfrm>
              <a:off x="98424" y="433366"/>
              <a:ext cx="125414" cy="1393848"/>
            </a:xfrm>
            <a:custGeom>
              <a:avLst/>
              <a:gdLst/>
              <a:ahLst/>
              <a:cxnLst>
                <a:cxn ang="0">
                  <a:pos x="wd2" y="hd2"/>
                </a:cxn>
                <a:cxn ang="5400000">
                  <a:pos x="wd2" y="hd2"/>
                </a:cxn>
                <a:cxn ang="10800000">
                  <a:pos x="wd2" y="hd2"/>
                </a:cxn>
                <a:cxn ang="16200000">
                  <a:pos x="wd2" y="hd2"/>
                </a:cxn>
              </a:cxnLst>
              <a:rect l="0" t="0" r="r" b="b"/>
              <a:pathLst>
                <a:path w="21600" h="21576" extrusionOk="0">
                  <a:moveTo>
                    <a:pt x="21600" y="21576"/>
                  </a:moveTo>
                  <a:cubicBezTo>
                    <a:pt x="0" y="21576"/>
                    <a:pt x="0" y="21576"/>
                    <a:pt x="0" y="21576"/>
                  </a:cubicBezTo>
                  <a:cubicBezTo>
                    <a:pt x="0" y="794"/>
                    <a:pt x="0" y="794"/>
                    <a:pt x="0" y="794"/>
                  </a:cubicBezTo>
                  <a:cubicBezTo>
                    <a:pt x="0" y="794"/>
                    <a:pt x="1367" y="26"/>
                    <a:pt x="10663" y="1"/>
                  </a:cubicBezTo>
                  <a:cubicBezTo>
                    <a:pt x="19959" y="-24"/>
                    <a:pt x="21600" y="794"/>
                    <a:pt x="21600" y="794"/>
                  </a:cubicBezTo>
                  <a:cubicBezTo>
                    <a:pt x="21600" y="21576"/>
                    <a:pt x="21600" y="21576"/>
                    <a:pt x="21600" y="21576"/>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3" name="Shape 613"/>
            <p:cNvSpPr/>
            <p:nvPr/>
          </p:nvSpPr>
          <p:spPr>
            <a:xfrm>
              <a:off x="220662" y="430191"/>
              <a:ext cx="103189" cy="1395435"/>
            </a:xfrm>
            <a:custGeom>
              <a:avLst/>
              <a:gdLst/>
              <a:ahLst/>
              <a:cxnLst>
                <a:cxn ang="0">
                  <a:pos x="wd2" y="hd2"/>
                </a:cxn>
                <a:cxn ang="5400000">
                  <a:pos x="wd2" y="hd2"/>
                </a:cxn>
                <a:cxn ang="10800000">
                  <a:pos x="wd2" y="hd2"/>
                </a:cxn>
                <a:cxn ang="16200000">
                  <a:pos x="wd2" y="hd2"/>
                </a:cxn>
              </a:cxnLst>
              <a:rect l="0" t="0" r="r" b="b"/>
              <a:pathLst>
                <a:path w="21600" h="21576" extrusionOk="0">
                  <a:moveTo>
                    <a:pt x="21600" y="21576"/>
                  </a:moveTo>
                  <a:cubicBezTo>
                    <a:pt x="0" y="21576"/>
                    <a:pt x="0" y="21576"/>
                    <a:pt x="0" y="21576"/>
                  </a:cubicBezTo>
                  <a:cubicBezTo>
                    <a:pt x="0" y="793"/>
                    <a:pt x="0" y="793"/>
                    <a:pt x="0" y="793"/>
                  </a:cubicBezTo>
                  <a:cubicBezTo>
                    <a:pt x="0" y="793"/>
                    <a:pt x="1350" y="26"/>
                    <a:pt x="10462" y="1"/>
                  </a:cubicBezTo>
                  <a:cubicBezTo>
                    <a:pt x="19575" y="-24"/>
                    <a:pt x="21600" y="793"/>
                    <a:pt x="21600" y="793"/>
                  </a:cubicBezTo>
                  <a:cubicBezTo>
                    <a:pt x="21600" y="21576"/>
                    <a:pt x="21600" y="21576"/>
                    <a:pt x="21600" y="21576"/>
                  </a:cubicBezTo>
                </a:path>
              </a:pathLst>
            </a:custGeom>
            <a:solidFill>
              <a:srgbClr val="ABA07A"/>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 name="Shape 614"/>
            <p:cNvSpPr/>
            <p:nvPr/>
          </p:nvSpPr>
          <p:spPr>
            <a:xfrm>
              <a:off x="-1" y="430191"/>
              <a:ext cx="101601" cy="1395435"/>
            </a:xfrm>
            <a:custGeom>
              <a:avLst/>
              <a:gdLst/>
              <a:ahLst/>
              <a:cxnLst>
                <a:cxn ang="0">
                  <a:pos x="wd2" y="hd2"/>
                </a:cxn>
                <a:cxn ang="5400000">
                  <a:pos x="wd2" y="hd2"/>
                </a:cxn>
                <a:cxn ang="10800000">
                  <a:pos x="wd2" y="hd2"/>
                </a:cxn>
                <a:cxn ang="16200000">
                  <a:pos x="wd2" y="hd2"/>
                </a:cxn>
              </a:cxnLst>
              <a:rect l="0" t="0" r="r" b="b"/>
              <a:pathLst>
                <a:path w="21600" h="21576" extrusionOk="0">
                  <a:moveTo>
                    <a:pt x="21600" y="21576"/>
                  </a:moveTo>
                  <a:cubicBezTo>
                    <a:pt x="0" y="21576"/>
                    <a:pt x="0" y="21576"/>
                    <a:pt x="0" y="21576"/>
                  </a:cubicBezTo>
                  <a:cubicBezTo>
                    <a:pt x="0" y="793"/>
                    <a:pt x="0" y="793"/>
                    <a:pt x="0" y="793"/>
                  </a:cubicBezTo>
                  <a:cubicBezTo>
                    <a:pt x="0" y="793"/>
                    <a:pt x="1371" y="26"/>
                    <a:pt x="10629" y="1"/>
                  </a:cubicBezTo>
                  <a:cubicBezTo>
                    <a:pt x="19543" y="-24"/>
                    <a:pt x="21600" y="793"/>
                    <a:pt x="21600" y="793"/>
                  </a:cubicBezTo>
                  <a:lnTo>
                    <a:pt x="21600" y="21576"/>
                  </a:lnTo>
                  <a:close/>
                </a:path>
              </a:pathLst>
            </a:custGeom>
            <a:ln>
              <a:noFill/>
            </a:ln>
          </p:spPr>
          <p:style>
            <a:lnRef idx="3">
              <a:schemeClr val="lt1"/>
            </a:lnRef>
            <a:fillRef idx="1">
              <a:schemeClr val="accent5"/>
            </a:fillRef>
            <a:effectRef idx="1">
              <a:schemeClr val="accent5"/>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5" name="Shape 615"/>
            <p:cNvSpPr/>
            <p:nvPr/>
          </p:nvSpPr>
          <p:spPr>
            <a:xfrm>
              <a:off x="96837" y="0"/>
              <a:ext cx="131764" cy="185836"/>
            </a:xfrm>
            <a:custGeom>
              <a:avLst/>
              <a:gdLst/>
              <a:ahLst/>
              <a:cxnLst>
                <a:cxn ang="0">
                  <a:pos x="wd2" y="hd2"/>
                </a:cxn>
                <a:cxn ang="5400000">
                  <a:pos x="wd2" y="hd2"/>
                </a:cxn>
                <a:cxn ang="10800000">
                  <a:pos x="wd2" y="hd2"/>
                </a:cxn>
                <a:cxn ang="16200000">
                  <a:pos x="wd2" y="hd2"/>
                </a:cxn>
              </a:cxnLst>
              <a:rect l="0" t="0" r="r" b="b"/>
              <a:pathLst>
                <a:path w="21600" h="20726" extrusionOk="0">
                  <a:moveTo>
                    <a:pt x="0" y="19815"/>
                  </a:moveTo>
                  <a:cubicBezTo>
                    <a:pt x="0" y="19815"/>
                    <a:pt x="10410" y="21600"/>
                    <a:pt x="21600" y="20172"/>
                  </a:cubicBezTo>
                  <a:cubicBezTo>
                    <a:pt x="12752" y="0"/>
                    <a:pt x="12752" y="0"/>
                    <a:pt x="12752" y="0"/>
                  </a:cubicBezTo>
                  <a:cubicBezTo>
                    <a:pt x="7547" y="0"/>
                    <a:pt x="7547" y="0"/>
                    <a:pt x="7547" y="0"/>
                  </a:cubicBezTo>
                  <a:cubicBezTo>
                    <a:pt x="0" y="19815"/>
                    <a:pt x="0" y="19815"/>
                    <a:pt x="0" y="19815"/>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 name="Shape 616"/>
            <p:cNvSpPr/>
            <p:nvPr/>
          </p:nvSpPr>
          <p:spPr>
            <a:xfrm>
              <a:off x="163513" y="180975"/>
              <a:ext cx="150813" cy="295276"/>
            </a:xfrm>
            <a:custGeom>
              <a:avLst/>
              <a:gdLst/>
              <a:ahLst/>
              <a:cxnLst>
                <a:cxn ang="0">
                  <a:pos x="wd2" y="hd2"/>
                </a:cxn>
                <a:cxn ang="5400000">
                  <a:pos x="wd2" y="hd2"/>
                </a:cxn>
                <a:cxn ang="10800000">
                  <a:pos x="wd2" y="hd2"/>
                </a:cxn>
                <a:cxn ang="16200000">
                  <a:pos x="wd2" y="hd2"/>
                </a:cxn>
              </a:cxnLst>
              <a:rect l="0" t="0" r="r" b="b"/>
              <a:pathLst>
                <a:path w="21600" h="21600" extrusionOk="0">
                  <a:moveTo>
                    <a:pt x="9421" y="0"/>
                  </a:moveTo>
                  <a:cubicBezTo>
                    <a:pt x="6434" y="234"/>
                    <a:pt x="3677" y="350"/>
                    <a:pt x="1379" y="350"/>
                  </a:cubicBezTo>
                  <a:cubicBezTo>
                    <a:pt x="919" y="350"/>
                    <a:pt x="460" y="350"/>
                    <a:pt x="0" y="350"/>
                  </a:cubicBezTo>
                  <a:cubicBezTo>
                    <a:pt x="0" y="18448"/>
                    <a:pt x="0" y="18448"/>
                    <a:pt x="0" y="18448"/>
                  </a:cubicBezTo>
                  <a:cubicBezTo>
                    <a:pt x="5515" y="18564"/>
                    <a:pt x="7813" y="20666"/>
                    <a:pt x="8502" y="21600"/>
                  </a:cubicBezTo>
                  <a:cubicBezTo>
                    <a:pt x="8732" y="20783"/>
                    <a:pt x="10340" y="18331"/>
                    <a:pt x="15396" y="18214"/>
                  </a:cubicBezTo>
                  <a:cubicBezTo>
                    <a:pt x="15626" y="18214"/>
                    <a:pt x="15626" y="18214"/>
                    <a:pt x="15626" y="18214"/>
                  </a:cubicBezTo>
                  <a:cubicBezTo>
                    <a:pt x="18613" y="18214"/>
                    <a:pt x="20451" y="19148"/>
                    <a:pt x="21600" y="20082"/>
                  </a:cubicBezTo>
                  <a:cubicBezTo>
                    <a:pt x="21600" y="19965"/>
                    <a:pt x="21600" y="19965"/>
                    <a:pt x="21600" y="19965"/>
                  </a:cubicBezTo>
                  <a:cubicBezTo>
                    <a:pt x="9421" y="0"/>
                    <a:pt x="9421" y="0"/>
                    <a:pt x="9421"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7" name="Shape 617"/>
            <p:cNvSpPr/>
            <p:nvPr/>
          </p:nvSpPr>
          <p:spPr>
            <a:xfrm>
              <a:off x="163513" y="433387"/>
              <a:ext cx="60326" cy="1393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21575"/>
                    <a:pt x="21600" y="21575"/>
                    <a:pt x="21600" y="21575"/>
                  </a:cubicBezTo>
                  <a:cubicBezTo>
                    <a:pt x="20463" y="21575"/>
                    <a:pt x="20463" y="21575"/>
                    <a:pt x="20463" y="21575"/>
                  </a:cubicBezTo>
                  <a:cubicBezTo>
                    <a:pt x="20463" y="745"/>
                    <a:pt x="20463" y="745"/>
                    <a:pt x="20463" y="745"/>
                  </a:cubicBezTo>
                  <a:cubicBezTo>
                    <a:pt x="20463" y="745"/>
                    <a:pt x="21032" y="720"/>
                    <a:pt x="21032" y="670"/>
                  </a:cubicBezTo>
                  <a:cubicBezTo>
                    <a:pt x="19326" y="472"/>
                    <a:pt x="13642" y="25"/>
                    <a:pt x="0" y="0"/>
                  </a:cubicBezTo>
                </a:path>
              </a:pathLst>
            </a:custGeom>
            <a:solidFill>
              <a:srgbClr val="155A77"/>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8" name="Shape 618"/>
            <p:cNvSpPr/>
            <p:nvPr/>
          </p:nvSpPr>
          <p:spPr>
            <a:xfrm>
              <a:off x="220662" y="430212"/>
              <a:ext cx="103189" cy="139541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0"/>
                    <a:pt x="10800" y="0"/>
                    <a:pt x="10462" y="0"/>
                  </a:cubicBezTo>
                  <a:cubicBezTo>
                    <a:pt x="3037" y="25"/>
                    <a:pt x="675" y="546"/>
                    <a:pt x="337" y="719"/>
                  </a:cubicBezTo>
                  <a:cubicBezTo>
                    <a:pt x="337" y="769"/>
                    <a:pt x="0" y="794"/>
                    <a:pt x="0" y="794"/>
                  </a:cubicBezTo>
                  <a:cubicBezTo>
                    <a:pt x="0" y="21600"/>
                    <a:pt x="0" y="21600"/>
                    <a:pt x="0" y="21600"/>
                  </a:cubicBezTo>
                  <a:cubicBezTo>
                    <a:pt x="675" y="21600"/>
                    <a:pt x="675" y="21600"/>
                    <a:pt x="675" y="21600"/>
                  </a:cubicBezTo>
                  <a:cubicBezTo>
                    <a:pt x="21600" y="21600"/>
                    <a:pt x="21600" y="21600"/>
                    <a:pt x="21600" y="21600"/>
                  </a:cubicBezTo>
                  <a:cubicBezTo>
                    <a:pt x="21600" y="794"/>
                    <a:pt x="21600" y="794"/>
                    <a:pt x="21600" y="794"/>
                  </a:cubicBezTo>
                  <a:cubicBezTo>
                    <a:pt x="21600" y="794"/>
                    <a:pt x="20925" y="595"/>
                    <a:pt x="19575" y="397"/>
                  </a:cubicBezTo>
                  <a:cubicBezTo>
                    <a:pt x="17887" y="198"/>
                    <a:pt x="15187" y="0"/>
                    <a:pt x="10800" y="0"/>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9" name="Shape 619"/>
            <p:cNvSpPr/>
            <p:nvPr/>
          </p:nvSpPr>
          <p:spPr>
            <a:xfrm>
              <a:off x="163512" y="0"/>
              <a:ext cx="65089" cy="185739"/>
            </a:xfrm>
            <a:custGeom>
              <a:avLst/>
              <a:gdLst/>
              <a:ahLst/>
              <a:cxnLst>
                <a:cxn ang="0">
                  <a:pos x="wd2" y="hd2"/>
                </a:cxn>
                <a:cxn ang="5400000">
                  <a:pos x="wd2" y="hd2"/>
                </a:cxn>
                <a:cxn ang="10800000">
                  <a:pos x="wd2" y="hd2"/>
                </a:cxn>
                <a:cxn ang="16200000">
                  <a:pos x="wd2" y="hd2"/>
                </a:cxn>
              </a:cxnLst>
              <a:rect l="0" t="0" r="r" b="b"/>
              <a:pathLst>
                <a:path w="21600" h="21600" extrusionOk="0">
                  <a:moveTo>
                    <a:pt x="3688" y="0"/>
                  </a:moveTo>
                  <a:cubicBezTo>
                    <a:pt x="0" y="0"/>
                    <a:pt x="0" y="0"/>
                    <a:pt x="0" y="0"/>
                  </a:cubicBezTo>
                  <a:cubicBezTo>
                    <a:pt x="0" y="21600"/>
                    <a:pt x="0" y="21600"/>
                    <a:pt x="0" y="21600"/>
                  </a:cubicBezTo>
                  <a:cubicBezTo>
                    <a:pt x="1054" y="21600"/>
                    <a:pt x="2107" y="21600"/>
                    <a:pt x="3161" y="21600"/>
                  </a:cubicBezTo>
                  <a:cubicBezTo>
                    <a:pt x="8429" y="21600"/>
                    <a:pt x="14751" y="21414"/>
                    <a:pt x="21600" y="21041"/>
                  </a:cubicBezTo>
                  <a:cubicBezTo>
                    <a:pt x="21600" y="21041"/>
                    <a:pt x="21600" y="21041"/>
                    <a:pt x="21600" y="21041"/>
                  </a:cubicBezTo>
                  <a:cubicBezTo>
                    <a:pt x="3688" y="0"/>
                    <a:pt x="3688" y="0"/>
                    <a:pt x="3688" y="0"/>
                  </a:cubicBezTo>
                </a:path>
              </a:pathLst>
            </a:custGeom>
            <a:solidFill>
              <a:srgbClr val="155A77"/>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30" name="Group 630"/>
          <p:cNvGrpSpPr/>
          <p:nvPr/>
        </p:nvGrpSpPr>
        <p:grpSpPr>
          <a:xfrm>
            <a:off x="5395110" y="5361168"/>
            <a:ext cx="323809" cy="1508127"/>
            <a:chOff x="0" y="0"/>
            <a:chExt cx="323850" cy="1508125"/>
          </a:xfrm>
        </p:grpSpPr>
        <p:sp>
          <p:nvSpPr>
            <p:cNvPr id="621" name="Shape 621"/>
            <p:cNvSpPr/>
            <p:nvPr/>
          </p:nvSpPr>
          <p:spPr>
            <a:xfrm>
              <a:off x="11112" y="7937"/>
              <a:ext cx="304801" cy="493714"/>
            </a:xfrm>
            <a:custGeom>
              <a:avLst/>
              <a:gdLst/>
              <a:ahLst/>
              <a:cxnLst>
                <a:cxn ang="0">
                  <a:pos x="wd2" y="hd2"/>
                </a:cxn>
                <a:cxn ang="5400000">
                  <a:pos x="wd2" y="hd2"/>
                </a:cxn>
                <a:cxn ang="10800000">
                  <a:pos x="wd2" y="hd2"/>
                </a:cxn>
                <a:cxn ang="16200000">
                  <a:pos x="wd2" y="hd2"/>
                </a:cxn>
              </a:cxnLst>
              <a:rect l="0" t="0" r="r" b="b"/>
              <a:pathLst>
                <a:path w="21600" h="21600" extrusionOk="0">
                  <a:moveTo>
                    <a:pt x="21600" y="19516"/>
                  </a:moveTo>
                  <a:lnTo>
                    <a:pt x="11588" y="0"/>
                  </a:lnTo>
                  <a:lnTo>
                    <a:pt x="9450" y="0"/>
                  </a:lnTo>
                  <a:lnTo>
                    <a:pt x="0" y="20211"/>
                  </a:lnTo>
                  <a:lnTo>
                    <a:pt x="562" y="21600"/>
                  </a:lnTo>
                  <a:lnTo>
                    <a:pt x="20362" y="21531"/>
                  </a:lnTo>
                  <a:lnTo>
                    <a:pt x="21600" y="19516"/>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2" name="Shape 622"/>
            <p:cNvSpPr/>
            <p:nvPr/>
          </p:nvSpPr>
          <p:spPr>
            <a:xfrm>
              <a:off x="98425" y="434952"/>
              <a:ext cx="127001" cy="1073174"/>
            </a:xfrm>
            <a:custGeom>
              <a:avLst/>
              <a:gdLst/>
              <a:ahLst/>
              <a:cxnLst>
                <a:cxn ang="0">
                  <a:pos x="wd2" y="hd2"/>
                </a:cxn>
                <a:cxn ang="5400000">
                  <a:pos x="wd2" y="hd2"/>
                </a:cxn>
                <a:cxn ang="10800000">
                  <a:pos x="wd2" y="hd2"/>
                </a:cxn>
                <a:cxn ang="16200000">
                  <a:pos x="wd2" y="hd2"/>
                </a:cxn>
              </a:cxnLst>
              <a:rect l="0" t="0" r="r" b="b"/>
              <a:pathLst>
                <a:path w="21600" h="21569" extrusionOk="0">
                  <a:moveTo>
                    <a:pt x="21600" y="21569"/>
                  </a:moveTo>
                  <a:cubicBezTo>
                    <a:pt x="0" y="21569"/>
                    <a:pt x="0" y="21569"/>
                    <a:pt x="0" y="21569"/>
                  </a:cubicBezTo>
                  <a:cubicBezTo>
                    <a:pt x="0" y="999"/>
                    <a:pt x="0" y="999"/>
                    <a:pt x="0" y="999"/>
                  </a:cubicBezTo>
                  <a:cubicBezTo>
                    <a:pt x="0" y="999"/>
                    <a:pt x="1367" y="1"/>
                    <a:pt x="10390" y="1"/>
                  </a:cubicBezTo>
                  <a:cubicBezTo>
                    <a:pt x="19686" y="-31"/>
                    <a:pt x="21600" y="999"/>
                    <a:pt x="21600" y="999"/>
                  </a:cubicBezTo>
                  <a:cubicBezTo>
                    <a:pt x="21600" y="21569"/>
                    <a:pt x="21600" y="21569"/>
                    <a:pt x="21600" y="21569"/>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3" name="Shape 623"/>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543" y="0"/>
                    <a:pt x="21600" y="1029"/>
                    <a:pt x="21600" y="1029"/>
                  </a:cubicBezTo>
                  <a:cubicBezTo>
                    <a:pt x="21600" y="21600"/>
                    <a:pt x="21600" y="21600"/>
                    <a:pt x="21600" y="21600"/>
                  </a:cubicBezTo>
                </a:path>
              </a:pathLst>
            </a:custGeom>
            <a:solidFill>
              <a:srgbClr val="B59BC5"/>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4" name="Shape 624"/>
            <p:cNvSpPr/>
            <p:nvPr/>
          </p:nvSpPr>
          <p:spPr>
            <a:xfrm>
              <a:off x="-1" y="430212"/>
              <a:ext cx="100013"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886" y="0"/>
                    <a:pt x="21600" y="1029"/>
                    <a:pt x="21600" y="1029"/>
                  </a:cubicBezTo>
                  <a:lnTo>
                    <a:pt x="21600" y="21600"/>
                  </a:ln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5" name="Shape 625"/>
            <p:cNvSpPr/>
            <p:nvPr/>
          </p:nvSpPr>
          <p:spPr>
            <a:xfrm>
              <a:off x="96836" y="-1"/>
              <a:ext cx="131764" cy="182999"/>
            </a:xfrm>
            <a:custGeom>
              <a:avLst/>
              <a:gdLst/>
              <a:ahLst/>
              <a:cxnLst>
                <a:cxn ang="0">
                  <a:pos x="wd2" y="hd2"/>
                </a:cxn>
                <a:cxn ang="5400000">
                  <a:pos x="wd2" y="hd2"/>
                </a:cxn>
                <a:cxn ang="10800000">
                  <a:pos x="wd2" y="hd2"/>
                </a:cxn>
                <a:cxn ang="16200000">
                  <a:pos x="wd2" y="hd2"/>
                </a:cxn>
              </a:cxnLst>
              <a:rect l="0" t="0" r="r" b="b"/>
              <a:pathLst>
                <a:path w="21600" h="20749" extrusionOk="0">
                  <a:moveTo>
                    <a:pt x="0" y="19966"/>
                  </a:moveTo>
                  <a:cubicBezTo>
                    <a:pt x="0" y="19966"/>
                    <a:pt x="10273" y="21600"/>
                    <a:pt x="21600" y="20148"/>
                  </a:cubicBezTo>
                  <a:cubicBezTo>
                    <a:pt x="12644" y="0"/>
                    <a:pt x="12644" y="0"/>
                    <a:pt x="12644" y="0"/>
                  </a:cubicBezTo>
                  <a:cubicBezTo>
                    <a:pt x="7376" y="0"/>
                    <a:pt x="7376" y="0"/>
                    <a:pt x="7376" y="0"/>
                  </a:cubicBezTo>
                  <a:cubicBezTo>
                    <a:pt x="0" y="19966"/>
                    <a:pt x="0" y="19966"/>
                    <a:pt x="0" y="19966"/>
                  </a:cubicBezTo>
                </a:path>
              </a:pathLst>
            </a:custGeom>
            <a:solidFill>
              <a:srgbClr val="7B3A90"/>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6" name="Shape 626"/>
            <p:cNvSpPr/>
            <p:nvPr/>
          </p:nvSpPr>
          <p:spPr>
            <a:xfrm>
              <a:off x="163512" y="179387"/>
              <a:ext cx="152401" cy="298452"/>
            </a:xfrm>
            <a:custGeom>
              <a:avLst/>
              <a:gdLst/>
              <a:ahLst/>
              <a:cxnLst>
                <a:cxn ang="0">
                  <a:pos x="wd2" y="hd2"/>
                </a:cxn>
                <a:cxn ang="5400000">
                  <a:pos x="wd2" y="hd2"/>
                </a:cxn>
                <a:cxn ang="10800000">
                  <a:pos x="wd2" y="hd2"/>
                </a:cxn>
                <a:cxn ang="16200000">
                  <a:pos x="wd2" y="hd2"/>
                </a:cxn>
              </a:cxnLst>
              <a:rect l="0" t="0" r="r" b="b"/>
              <a:pathLst>
                <a:path w="21600" h="21600" extrusionOk="0">
                  <a:moveTo>
                    <a:pt x="9095" y="0"/>
                  </a:moveTo>
                  <a:cubicBezTo>
                    <a:pt x="6366" y="232"/>
                    <a:pt x="3638" y="232"/>
                    <a:pt x="1364" y="232"/>
                  </a:cubicBezTo>
                  <a:cubicBezTo>
                    <a:pt x="909" y="232"/>
                    <a:pt x="455" y="232"/>
                    <a:pt x="0" y="232"/>
                  </a:cubicBezTo>
                  <a:cubicBezTo>
                    <a:pt x="0" y="18465"/>
                    <a:pt x="0" y="18465"/>
                    <a:pt x="0" y="18465"/>
                  </a:cubicBezTo>
                  <a:cubicBezTo>
                    <a:pt x="5457" y="18465"/>
                    <a:pt x="7731" y="20555"/>
                    <a:pt x="8413" y="21600"/>
                  </a:cubicBezTo>
                  <a:cubicBezTo>
                    <a:pt x="8867" y="20787"/>
                    <a:pt x="10232" y="18232"/>
                    <a:pt x="15461" y="18116"/>
                  </a:cubicBezTo>
                  <a:cubicBezTo>
                    <a:pt x="15461" y="18116"/>
                    <a:pt x="15461" y="18116"/>
                    <a:pt x="15461" y="18116"/>
                  </a:cubicBezTo>
                  <a:cubicBezTo>
                    <a:pt x="18644" y="18116"/>
                    <a:pt x="20236" y="19161"/>
                    <a:pt x="21373" y="20090"/>
                  </a:cubicBezTo>
                  <a:cubicBezTo>
                    <a:pt x="21600" y="19858"/>
                    <a:pt x="21600" y="19858"/>
                    <a:pt x="21600" y="19858"/>
                  </a:cubicBezTo>
                  <a:cubicBezTo>
                    <a:pt x="9095" y="0"/>
                    <a:pt x="9095" y="0"/>
                    <a:pt x="9095"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7" name="Shape 627"/>
            <p:cNvSpPr/>
            <p:nvPr/>
          </p:nvSpPr>
          <p:spPr>
            <a:xfrm>
              <a:off x="163511" y="434974"/>
              <a:ext cx="61914" cy="10731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21568"/>
                    <a:pt x="21600" y="21568"/>
                    <a:pt x="21600" y="21568"/>
                  </a:cubicBezTo>
                  <a:cubicBezTo>
                    <a:pt x="20492" y="21568"/>
                    <a:pt x="20492" y="21568"/>
                    <a:pt x="20492" y="21568"/>
                  </a:cubicBezTo>
                  <a:cubicBezTo>
                    <a:pt x="20492" y="935"/>
                    <a:pt x="20492" y="935"/>
                    <a:pt x="20492" y="935"/>
                  </a:cubicBezTo>
                  <a:cubicBezTo>
                    <a:pt x="20492" y="935"/>
                    <a:pt x="20492" y="903"/>
                    <a:pt x="20492" y="870"/>
                  </a:cubicBezTo>
                  <a:cubicBezTo>
                    <a:pt x="18831" y="580"/>
                    <a:pt x="13292" y="0"/>
                    <a:pt x="0" y="0"/>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8" name="Shape 628"/>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10629" y="0"/>
                  </a:moveTo>
                  <a:cubicBezTo>
                    <a:pt x="10629" y="0"/>
                    <a:pt x="10629" y="0"/>
                    <a:pt x="10629" y="0"/>
                  </a:cubicBezTo>
                  <a:cubicBezTo>
                    <a:pt x="2743" y="32"/>
                    <a:pt x="686" y="739"/>
                    <a:pt x="0" y="964"/>
                  </a:cubicBezTo>
                  <a:cubicBezTo>
                    <a:pt x="0" y="996"/>
                    <a:pt x="0" y="1029"/>
                    <a:pt x="0" y="1029"/>
                  </a:cubicBezTo>
                  <a:cubicBezTo>
                    <a:pt x="0" y="21600"/>
                    <a:pt x="0" y="21600"/>
                    <a:pt x="0" y="21600"/>
                  </a:cubicBezTo>
                  <a:cubicBezTo>
                    <a:pt x="686" y="21600"/>
                    <a:pt x="686" y="21600"/>
                    <a:pt x="686" y="21600"/>
                  </a:cubicBezTo>
                  <a:cubicBezTo>
                    <a:pt x="21600" y="21600"/>
                    <a:pt x="21600" y="21600"/>
                    <a:pt x="21600" y="21600"/>
                  </a:cubicBezTo>
                  <a:cubicBezTo>
                    <a:pt x="21600" y="1029"/>
                    <a:pt x="21600" y="1029"/>
                    <a:pt x="21600" y="1029"/>
                  </a:cubicBezTo>
                  <a:cubicBezTo>
                    <a:pt x="21600" y="1029"/>
                    <a:pt x="20914" y="771"/>
                    <a:pt x="19543" y="546"/>
                  </a:cubicBezTo>
                  <a:cubicBezTo>
                    <a:pt x="17829" y="289"/>
                    <a:pt x="15429" y="0"/>
                    <a:pt x="10629" y="0"/>
                  </a:cubicBezTo>
                </a:path>
              </a:pathLst>
            </a:custGeom>
            <a:solidFill>
              <a:schemeClr val="accent1"/>
            </a:solidFill>
            <a:ln>
              <a:no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9" name="Shape 629"/>
            <p:cNvSpPr/>
            <p:nvPr/>
          </p:nvSpPr>
          <p:spPr>
            <a:xfrm>
              <a:off x="163511" y="-1"/>
              <a:ext cx="65089" cy="182564"/>
            </a:xfrm>
            <a:custGeom>
              <a:avLst/>
              <a:gdLst/>
              <a:ahLst/>
              <a:cxnLst>
                <a:cxn ang="0">
                  <a:pos x="wd2" y="hd2"/>
                </a:cxn>
                <a:cxn ang="5400000">
                  <a:pos x="wd2" y="hd2"/>
                </a:cxn>
                <a:cxn ang="10800000">
                  <a:pos x="wd2" y="hd2"/>
                </a:cxn>
                <a:cxn ang="16200000">
                  <a:pos x="wd2" y="hd2"/>
                </a:cxn>
              </a:cxnLst>
              <a:rect l="0" t="0" r="r" b="b"/>
              <a:pathLst>
                <a:path w="21600" h="21600" extrusionOk="0">
                  <a:moveTo>
                    <a:pt x="3688" y="0"/>
                  </a:moveTo>
                  <a:cubicBezTo>
                    <a:pt x="0" y="0"/>
                    <a:pt x="0" y="0"/>
                    <a:pt x="0" y="0"/>
                  </a:cubicBezTo>
                  <a:cubicBezTo>
                    <a:pt x="0" y="21600"/>
                    <a:pt x="0" y="21600"/>
                    <a:pt x="0" y="21600"/>
                  </a:cubicBezTo>
                  <a:cubicBezTo>
                    <a:pt x="1054" y="21600"/>
                    <a:pt x="2107" y="21600"/>
                    <a:pt x="3161" y="21600"/>
                  </a:cubicBezTo>
                  <a:cubicBezTo>
                    <a:pt x="8429" y="21600"/>
                    <a:pt x="14751" y="21600"/>
                    <a:pt x="21073" y="21221"/>
                  </a:cubicBezTo>
                  <a:cubicBezTo>
                    <a:pt x="21600" y="21221"/>
                    <a:pt x="21600" y="21032"/>
                    <a:pt x="21600" y="21032"/>
                  </a:cubicBezTo>
                  <a:cubicBezTo>
                    <a:pt x="3688" y="0"/>
                    <a:pt x="3688" y="0"/>
                    <a:pt x="3688" y="0"/>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40" name="Group 640"/>
          <p:cNvGrpSpPr/>
          <p:nvPr/>
        </p:nvGrpSpPr>
        <p:grpSpPr>
          <a:xfrm>
            <a:off x="6860181" y="5361168"/>
            <a:ext cx="323809" cy="1508127"/>
            <a:chOff x="0" y="0"/>
            <a:chExt cx="323850" cy="1508125"/>
          </a:xfrm>
        </p:grpSpPr>
        <p:sp>
          <p:nvSpPr>
            <p:cNvPr id="631" name="Shape 631"/>
            <p:cNvSpPr/>
            <p:nvPr/>
          </p:nvSpPr>
          <p:spPr>
            <a:xfrm>
              <a:off x="11113" y="7937"/>
              <a:ext cx="304801" cy="493714"/>
            </a:xfrm>
            <a:custGeom>
              <a:avLst/>
              <a:gdLst/>
              <a:ahLst/>
              <a:cxnLst>
                <a:cxn ang="0">
                  <a:pos x="wd2" y="hd2"/>
                </a:cxn>
                <a:cxn ang="5400000">
                  <a:pos x="wd2" y="hd2"/>
                </a:cxn>
                <a:cxn ang="10800000">
                  <a:pos x="wd2" y="hd2"/>
                </a:cxn>
                <a:cxn ang="16200000">
                  <a:pos x="wd2" y="hd2"/>
                </a:cxn>
              </a:cxnLst>
              <a:rect l="0" t="0" r="r" b="b"/>
              <a:pathLst>
                <a:path w="21600" h="21600" extrusionOk="0">
                  <a:moveTo>
                    <a:pt x="21600" y="19516"/>
                  </a:moveTo>
                  <a:lnTo>
                    <a:pt x="11588" y="0"/>
                  </a:lnTo>
                  <a:lnTo>
                    <a:pt x="9450" y="0"/>
                  </a:lnTo>
                  <a:lnTo>
                    <a:pt x="0" y="20211"/>
                  </a:lnTo>
                  <a:lnTo>
                    <a:pt x="562" y="21600"/>
                  </a:lnTo>
                  <a:lnTo>
                    <a:pt x="20362" y="21531"/>
                  </a:lnTo>
                  <a:lnTo>
                    <a:pt x="21600" y="19516"/>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2" name="Shape 632"/>
            <p:cNvSpPr/>
            <p:nvPr/>
          </p:nvSpPr>
          <p:spPr>
            <a:xfrm>
              <a:off x="100013" y="434952"/>
              <a:ext cx="123826" cy="1073174"/>
            </a:xfrm>
            <a:custGeom>
              <a:avLst/>
              <a:gdLst/>
              <a:ahLst/>
              <a:cxnLst>
                <a:cxn ang="0">
                  <a:pos x="wd2" y="hd2"/>
                </a:cxn>
                <a:cxn ang="5400000">
                  <a:pos x="wd2" y="hd2"/>
                </a:cxn>
                <a:cxn ang="10800000">
                  <a:pos x="wd2" y="hd2"/>
                </a:cxn>
                <a:cxn ang="16200000">
                  <a:pos x="wd2" y="hd2"/>
                </a:cxn>
              </a:cxnLst>
              <a:rect l="0" t="0" r="r" b="b"/>
              <a:pathLst>
                <a:path w="21600" h="21569" extrusionOk="0">
                  <a:moveTo>
                    <a:pt x="21600" y="21569"/>
                  </a:moveTo>
                  <a:cubicBezTo>
                    <a:pt x="0" y="21569"/>
                    <a:pt x="0" y="21569"/>
                    <a:pt x="0" y="21569"/>
                  </a:cubicBezTo>
                  <a:cubicBezTo>
                    <a:pt x="0" y="999"/>
                    <a:pt x="0" y="999"/>
                    <a:pt x="0" y="999"/>
                  </a:cubicBezTo>
                  <a:cubicBezTo>
                    <a:pt x="0" y="999"/>
                    <a:pt x="1108" y="1"/>
                    <a:pt x="10523" y="1"/>
                  </a:cubicBezTo>
                  <a:cubicBezTo>
                    <a:pt x="19938" y="-31"/>
                    <a:pt x="21600" y="999"/>
                    <a:pt x="21600" y="999"/>
                  </a:cubicBezTo>
                  <a:cubicBezTo>
                    <a:pt x="21600" y="21569"/>
                    <a:pt x="21600" y="21569"/>
                    <a:pt x="21600" y="21569"/>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3" name="Shape 633"/>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543" y="0"/>
                    <a:pt x="21600" y="1029"/>
                    <a:pt x="21600" y="1029"/>
                  </a:cubicBezTo>
                  <a:cubicBezTo>
                    <a:pt x="21600" y="21600"/>
                    <a:pt x="21600" y="21600"/>
                    <a:pt x="21600" y="21600"/>
                  </a:cubicBezTo>
                </a:path>
              </a:pathLst>
            </a:custGeom>
            <a:solidFill>
              <a:srgbClr val="F7787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4" name="Shape 634"/>
            <p:cNvSpPr/>
            <p:nvPr/>
          </p:nvSpPr>
          <p:spPr>
            <a:xfrm>
              <a:off x="-1"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886" y="0"/>
                    <a:pt x="21600" y="1029"/>
                    <a:pt x="21600" y="1029"/>
                  </a:cubicBezTo>
                  <a:lnTo>
                    <a:pt x="21600" y="21600"/>
                  </a:ln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5" name="Shape 635"/>
            <p:cNvSpPr/>
            <p:nvPr/>
          </p:nvSpPr>
          <p:spPr>
            <a:xfrm>
              <a:off x="98425" y="-1"/>
              <a:ext cx="130176" cy="184249"/>
            </a:xfrm>
            <a:custGeom>
              <a:avLst/>
              <a:gdLst/>
              <a:ahLst/>
              <a:cxnLst>
                <a:cxn ang="0">
                  <a:pos x="wd2" y="hd2"/>
                </a:cxn>
                <a:cxn ang="5400000">
                  <a:pos x="wd2" y="hd2"/>
                </a:cxn>
                <a:cxn ang="10800000">
                  <a:pos x="wd2" y="hd2"/>
                </a:cxn>
                <a:cxn ang="16200000">
                  <a:pos x="wd2" y="hd2"/>
                </a:cxn>
              </a:cxnLst>
              <a:rect l="0" t="0" r="r" b="b"/>
              <a:pathLst>
                <a:path w="21600" h="20718" extrusionOk="0">
                  <a:moveTo>
                    <a:pt x="0" y="19800"/>
                  </a:moveTo>
                  <a:cubicBezTo>
                    <a:pt x="0" y="19800"/>
                    <a:pt x="10273" y="21600"/>
                    <a:pt x="21600" y="20180"/>
                  </a:cubicBezTo>
                  <a:cubicBezTo>
                    <a:pt x="12644" y="0"/>
                    <a:pt x="12644" y="0"/>
                    <a:pt x="12644" y="0"/>
                  </a:cubicBezTo>
                  <a:cubicBezTo>
                    <a:pt x="7376" y="0"/>
                    <a:pt x="7376" y="0"/>
                    <a:pt x="7376" y="0"/>
                  </a:cubicBezTo>
                  <a:cubicBezTo>
                    <a:pt x="0" y="19800"/>
                    <a:pt x="0" y="19800"/>
                    <a:pt x="0" y="19800"/>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6" name="Shape 636"/>
            <p:cNvSpPr/>
            <p:nvPr/>
          </p:nvSpPr>
          <p:spPr>
            <a:xfrm>
              <a:off x="158749" y="179387"/>
              <a:ext cx="157164" cy="298452"/>
            </a:xfrm>
            <a:custGeom>
              <a:avLst/>
              <a:gdLst/>
              <a:ahLst/>
              <a:cxnLst>
                <a:cxn ang="0">
                  <a:pos x="wd2" y="hd2"/>
                </a:cxn>
                <a:cxn ang="5400000">
                  <a:pos x="wd2" y="hd2"/>
                </a:cxn>
                <a:cxn ang="10800000">
                  <a:pos x="wd2" y="hd2"/>
                </a:cxn>
                <a:cxn ang="16200000">
                  <a:pos x="wd2" y="hd2"/>
                </a:cxn>
              </a:cxnLst>
              <a:rect l="0" t="0" r="r" b="b"/>
              <a:pathLst>
                <a:path w="21600" h="21600" extrusionOk="0">
                  <a:moveTo>
                    <a:pt x="9698" y="0"/>
                  </a:moveTo>
                  <a:cubicBezTo>
                    <a:pt x="6833" y="232"/>
                    <a:pt x="4408" y="348"/>
                    <a:pt x="1984" y="348"/>
                  </a:cubicBezTo>
                  <a:cubicBezTo>
                    <a:pt x="1322" y="348"/>
                    <a:pt x="661" y="348"/>
                    <a:pt x="0" y="348"/>
                  </a:cubicBezTo>
                  <a:cubicBezTo>
                    <a:pt x="0" y="18465"/>
                    <a:pt x="0" y="18465"/>
                    <a:pt x="0" y="18465"/>
                  </a:cubicBezTo>
                  <a:cubicBezTo>
                    <a:pt x="0" y="18465"/>
                    <a:pt x="220" y="18465"/>
                    <a:pt x="220" y="18465"/>
                  </a:cubicBezTo>
                  <a:cubicBezTo>
                    <a:pt x="441" y="18465"/>
                    <a:pt x="441" y="18465"/>
                    <a:pt x="441" y="18465"/>
                  </a:cubicBezTo>
                  <a:cubicBezTo>
                    <a:pt x="5951" y="18465"/>
                    <a:pt x="8155" y="20555"/>
                    <a:pt x="8816" y="21600"/>
                  </a:cubicBezTo>
                  <a:cubicBezTo>
                    <a:pt x="9257" y="20787"/>
                    <a:pt x="10580" y="18232"/>
                    <a:pt x="15649" y="18116"/>
                  </a:cubicBezTo>
                  <a:cubicBezTo>
                    <a:pt x="15649" y="18116"/>
                    <a:pt x="15649" y="18116"/>
                    <a:pt x="15649" y="18116"/>
                  </a:cubicBezTo>
                  <a:cubicBezTo>
                    <a:pt x="18735" y="18116"/>
                    <a:pt x="20278" y="19161"/>
                    <a:pt x="21380" y="20090"/>
                  </a:cubicBezTo>
                  <a:cubicBezTo>
                    <a:pt x="21600" y="19858"/>
                    <a:pt x="21600" y="19858"/>
                    <a:pt x="21600" y="19858"/>
                  </a:cubicBezTo>
                  <a:cubicBezTo>
                    <a:pt x="9698" y="0"/>
                    <a:pt x="9698" y="0"/>
                    <a:pt x="9698"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7" name="Shape 637"/>
            <p:cNvSpPr/>
            <p:nvPr/>
          </p:nvSpPr>
          <p:spPr>
            <a:xfrm>
              <a:off x="158749" y="434974"/>
              <a:ext cx="65089" cy="1073151"/>
            </a:xfrm>
            <a:custGeom>
              <a:avLst/>
              <a:gdLst/>
              <a:ahLst/>
              <a:cxnLst>
                <a:cxn ang="0">
                  <a:pos x="wd2" y="hd2"/>
                </a:cxn>
                <a:cxn ang="5400000">
                  <a:pos x="wd2" y="hd2"/>
                </a:cxn>
                <a:cxn ang="10800000">
                  <a:pos x="wd2" y="hd2"/>
                </a:cxn>
                <a:cxn ang="16200000">
                  <a:pos x="wd2" y="hd2"/>
                </a:cxn>
              </a:cxnLst>
              <a:rect l="0" t="0" r="r" b="b"/>
              <a:pathLst>
                <a:path w="21600" h="21600" extrusionOk="0">
                  <a:moveTo>
                    <a:pt x="1054" y="0"/>
                  </a:moveTo>
                  <a:cubicBezTo>
                    <a:pt x="1054" y="0"/>
                    <a:pt x="1054" y="0"/>
                    <a:pt x="527" y="0"/>
                  </a:cubicBezTo>
                  <a:cubicBezTo>
                    <a:pt x="527" y="0"/>
                    <a:pt x="0" y="0"/>
                    <a:pt x="0" y="0"/>
                  </a:cubicBezTo>
                  <a:cubicBezTo>
                    <a:pt x="0" y="21600"/>
                    <a:pt x="0" y="21600"/>
                    <a:pt x="0" y="21600"/>
                  </a:cubicBezTo>
                  <a:cubicBezTo>
                    <a:pt x="21600" y="21600"/>
                    <a:pt x="21600" y="21600"/>
                    <a:pt x="21600" y="21600"/>
                  </a:cubicBezTo>
                  <a:cubicBezTo>
                    <a:pt x="21600" y="21568"/>
                    <a:pt x="21600" y="21568"/>
                    <a:pt x="21600" y="21568"/>
                  </a:cubicBezTo>
                  <a:cubicBezTo>
                    <a:pt x="21073" y="21568"/>
                    <a:pt x="21073" y="21568"/>
                    <a:pt x="21073" y="21568"/>
                  </a:cubicBezTo>
                  <a:cubicBezTo>
                    <a:pt x="21073" y="935"/>
                    <a:pt x="21073" y="935"/>
                    <a:pt x="21073" y="935"/>
                  </a:cubicBezTo>
                  <a:cubicBezTo>
                    <a:pt x="21073" y="935"/>
                    <a:pt x="21073" y="903"/>
                    <a:pt x="21073" y="870"/>
                  </a:cubicBezTo>
                  <a:cubicBezTo>
                    <a:pt x="19493" y="580"/>
                    <a:pt x="14224" y="0"/>
                    <a:pt x="1054" y="0"/>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8" name="Shape 638"/>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10629" y="0"/>
                  </a:moveTo>
                  <a:cubicBezTo>
                    <a:pt x="10629" y="0"/>
                    <a:pt x="10629" y="0"/>
                    <a:pt x="10629" y="0"/>
                  </a:cubicBezTo>
                  <a:cubicBezTo>
                    <a:pt x="2743" y="32"/>
                    <a:pt x="686" y="739"/>
                    <a:pt x="0" y="964"/>
                  </a:cubicBezTo>
                  <a:cubicBezTo>
                    <a:pt x="0" y="996"/>
                    <a:pt x="0" y="1029"/>
                    <a:pt x="0" y="1029"/>
                  </a:cubicBezTo>
                  <a:cubicBezTo>
                    <a:pt x="0" y="21600"/>
                    <a:pt x="0" y="21600"/>
                    <a:pt x="0" y="21600"/>
                  </a:cubicBezTo>
                  <a:cubicBezTo>
                    <a:pt x="343" y="21600"/>
                    <a:pt x="343" y="21600"/>
                    <a:pt x="343" y="21600"/>
                  </a:cubicBezTo>
                  <a:cubicBezTo>
                    <a:pt x="21600" y="21600"/>
                    <a:pt x="21600" y="21600"/>
                    <a:pt x="21600" y="21600"/>
                  </a:cubicBezTo>
                  <a:cubicBezTo>
                    <a:pt x="21600" y="1029"/>
                    <a:pt x="21600" y="1029"/>
                    <a:pt x="21600" y="1029"/>
                  </a:cubicBezTo>
                  <a:cubicBezTo>
                    <a:pt x="21600" y="1029"/>
                    <a:pt x="20914" y="771"/>
                    <a:pt x="19543" y="546"/>
                  </a:cubicBezTo>
                  <a:cubicBezTo>
                    <a:pt x="17829" y="289"/>
                    <a:pt x="15429" y="0"/>
                    <a:pt x="10629" y="0"/>
                  </a:cubicBezTo>
                </a:path>
              </a:pathLst>
            </a:custGeom>
            <a:solidFill>
              <a:schemeClr val="accent1"/>
            </a:solidFill>
            <a:ln>
              <a:no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9" name="Shape 639"/>
            <p:cNvSpPr/>
            <p:nvPr/>
          </p:nvSpPr>
          <p:spPr>
            <a:xfrm>
              <a:off x="158750" y="-1"/>
              <a:ext cx="69851" cy="184151"/>
            </a:xfrm>
            <a:custGeom>
              <a:avLst/>
              <a:gdLst/>
              <a:ahLst/>
              <a:cxnLst>
                <a:cxn ang="0">
                  <a:pos x="wd2" y="hd2"/>
                </a:cxn>
                <a:cxn ang="5400000">
                  <a:pos x="wd2" y="hd2"/>
                </a:cxn>
                <a:cxn ang="10800000">
                  <a:pos x="wd2" y="hd2"/>
                </a:cxn>
                <a:cxn ang="16200000">
                  <a:pos x="wd2" y="hd2"/>
                </a:cxn>
              </a:cxnLst>
              <a:rect l="0" t="0" r="r" b="b"/>
              <a:pathLst>
                <a:path w="21600" h="21600" extrusionOk="0">
                  <a:moveTo>
                    <a:pt x="4909" y="0"/>
                  </a:moveTo>
                  <a:cubicBezTo>
                    <a:pt x="0" y="0"/>
                    <a:pt x="0" y="0"/>
                    <a:pt x="0" y="0"/>
                  </a:cubicBezTo>
                  <a:cubicBezTo>
                    <a:pt x="0" y="21600"/>
                    <a:pt x="0" y="21600"/>
                    <a:pt x="0" y="21600"/>
                  </a:cubicBezTo>
                  <a:cubicBezTo>
                    <a:pt x="1473" y="21600"/>
                    <a:pt x="2945" y="21600"/>
                    <a:pt x="4418" y="21600"/>
                  </a:cubicBezTo>
                  <a:cubicBezTo>
                    <a:pt x="9818" y="21600"/>
                    <a:pt x="15218" y="21412"/>
                    <a:pt x="21600" y="21037"/>
                  </a:cubicBezTo>
                  <a:cubicBezTo>
                    <a:pt x="21600" y="21037"/>
                    <a:pt x="21600" y="21037"/>
                    <a:pt x="21600" y="21037"/>
                  </a:cubicBezTo>
                  <a:cubicBezTo>
                    <a:pt x="4909" y="0"/>
                    <a:pt x="4909" y="0"/>
                    <a:pt x="4909" y="0"/>
                  </a:cubicBezTo>
                </a:path>
              </a:pathLst>
            </a:custGeom>
            <a:solidFill>
              <a:srgbClr val="9C3D1D"/>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50" name="Group 650"/>
          <p:cNvGrpSpPr/>
          <p:nvPr/>
        </p:nvGrpSpPr>
        <p:grpSpPr>
          <a:xfrm>
            <a:off x="5903044" y="4265791"/>
            <a:ext cx="323809" cy="2603502"/>
            <a:chOff x="0" y="0"/>
            <a:chExt cx="323850" cy="2603501"/>
          </a:xfrm>
        </p:grpSpPr>
        <p:sp>
          <p:nvSpPr>
            <p:cNvPr id="641" name="Shape 641"/>
            <p:cNvSpPr/>
            <p:nvPr/>
          </p:nvSpPr>
          <p:spPr>
            <a:xfrm>
              <a:off x="11111" y="4762"/>
              <a:ext cx="301626" cy="493714"/>
            </a:xfrm>
            <a:custGeom>
              <a:avLst/>
              <a:gdLst/>
              <a:ahLst/>
              <a:cxnLst>
                <a:cxn ang="0">
                  <a:pos x="wd2" y="hd2"/>
                </a:cxn>
                <a:cxn ang="5400000">
                  <a:pos x="wd2" y="hd2"/>
                </a:cxn>
                <a:cxn ang="10800000">
                  <a:pos x="wd2" y="hd2"/>
                </a:cxn>
                <a:cxn ang="16200000">
                  <a:pos x="wd2" y="hd2"/>
                </a:cxn>
              </a:cxnLst>
              <a:rect l="0" t="0" r="r" b="b"/>
              <a:pathLst>
                <a:path w="21600" h="21600" extrusionOk="0">
                  <a:moveTo>
                    <a:pt x="21600" y="19516"/>
                  </a:moveTo>
                  <a:lnTo>
                    <a:pt x="11709" y="0"/>
                  </a:lnTo>
                  <a:lnTo>
                    <a:pt x="9549" y="0"/>
                  </a:lnTo>
                  <a:lnTo>
                    <a:pt x="0" y="20211"/>
                  </a:lnTo>
                  <a:lnTo>
                    <a:pt x="568" y="21600"/>
                  </a:lnTo>
                  <a:lnTo>
                    <a:pt x="20463" y="21531"/>
                  </a:lnTo>
                  <a:lnTo>
                    <a:pt x="21600" y="19516"/>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2" name="Shape 642"/>
            <p:cNvSpPr/>
            <p:nvPr/>
          </p:nvSpPr>
          <p:spPr>
            <a:xfrm>
              <a:off x="96837" y="431777"/>
              <a:ext cx="127001" cy="2171724"/>
            </a:xfrm>
            <a:custGeom>
              <a:avLst/>
              <a:gdLst/>
              <a:ahLst/>
              <a:cxnLst>
                <a:cxn ang="0">
                  <a:pos x="wd2" y="hd2"/>
                </a:cxn>
                <a:cxn ang="5400000">
                  <a:pos x="wd2" y="hd2"/>
                </a:cxn>
                <a:cxn ang="10800000">
                  <a:pos x="wd2" y="hd2"/>
                </a:cxn>
                <a:cxn ang="16200000">
                  <a:pos x="wd2" y="hd2"/>
                </a:cxn>
              </a:cxnLst>
              <a:rect l="0" t="0" r="r" b="b"/>
              <a:pathLst>
                <a:path w="21600" h="21584" extrusionOk="0">
                  <a:moveTo>
                    <a:pt x="21600" y="21584"/>
                  </a:moveTo>
                  <a:cubicBezTo>
                    <a:pt x="0" y="21584"/>
                    <a:pt x="0" y="21584"/>
                    <a:pt x="0" y="21584"/>
                  </a:cubicBezTo>
                  <a:cubicBezTo>
                    <a:pt x="0" y="493"/>
                    <a:pt x="0" y="493"/>
                    <a:pt x="0" y="493"/>
                  </a:cubicBezTo>
                  <a:cubicBezTo>
                    <a:pt x="0" y="493"/>
                    <a:pt x="1367" y="0"/>
                    <a:pt x="10663" y="0"/>
                  </a:cubicBezTo>
                  <a:cubicBezTo>
                    <a:pt x="19959" y="-16"/>
                    <a:pt x="21600" y="493"/>
                    <a:pt x="21600" y="493"/>
                  </a:cubicBezTo>
                  <a:cubicBezTo>
                    <a:pt x="21600" y="21584"/>
                    <a:pt x="21600" y="21584"/>
                    <a:pt x="21600" y="21584"/>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3" name="Shape 643"/>
            <p:cNvSpPr/>
            <p:nvPr/>
          </p:nvSpPr>
          <p:spPr>
            <a:xfrm>
              <a:off x="222250" y="427037"/>
              <a:ext cx="101601" cy="21748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509"/>
                    <a:pt x="0" y="509"/>
                    <a:pt x="0" y="509"/>
                  </a:cubicBezTo>
                  <a:cubicBezTo>
                    <a:pt x="0" y="509"/>
                    <a:pt x="1371" y="16"/>
                    <a:pt x="10286" y="0"/>
                  </a:cubicBezTo>
                  <a:cubicBezTo>
                    <a:pt x="19543" y="0"/>
                    <a:pt x="21600" y="509"/>
                    <a:pt x="21600" y="509"/>
                  </a:cubicBezTo>
                  <a:cubicBezTo>
                    <a:pt x="21600" y="21600"/>
                    <a:pt x="21600" y="21600"/>
                    <a:pt x="21600" y="21600"/>
                  </a:cubicBezTo>
                </a:path>
              </a:pathLst>
            </a:custGeom>
            <a:solidFill>
              <a:srgbClr val="FFB14A"/>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4" name="Shape 644"/>
            <p:cNvSpPr/>
            <p:nvPr/>
          </p:nvSpPr>
          <p:spPr>
            <a:xfrm>
              <a:off x="-1" y="427037"/>
              <a:ext cx="100013" cy="21748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509"/>
                    <a:pt x="0" y="509"/>
                    <a:pt x="0" y="509"/>
                  </a:cubicBezTo>
                  <a:cubicBezTo>
                    <a:pt x="0" y="509"/>
                    <a:pt x="1371" y="16"/>
                    <a:pt x="10629" y="0"/>
                  </a:cubicBezTo>
                  <a:cubicBezTo>
                    <a:pt x="19886" y="0"/>
                    <a:pt x="21600" y="509"/>
                    <a:pt x="21600" y="509"/>
                  </a:cubicBezTo>
                  <a:lnTo>
                    <a:pt x="21600" y="21600"/>
                  </a:ln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5" name="Shape 645"/>
            <p:cNvSpPr/>
            <p:nvPr/>
          </p:nvSpPr>
          <p:spPr>
            <a:xfrm>
              <a:off x="96836" y="-1"/>
              <a:ext cx="130176" cy="179484"/>
            </a:xfrm>
            <a:custGeom>
              <a:avLst/>
              <a:gdLst/>
              <a:ahLst/>
              <a:cxnLst>
                <a:cxn ang="0">
                  <a:pos x="wd2" y="hd2"/>
                </a:cxn>
                <a:cxn ang="5400000">
                  <a:pos x="wd2" y="hd2"/>
                </a:cxn>
                <a:cxn ang="10800000">
                  <a:pos x="wd2" y="hd2"/>
                </a:cxn>
                <a:cxn ang="16200000">
                  <a:pos x="wd2" y="hd2"/>
                </a:cxn>
              </a:cxnLst>
              <a:rect l="0" t="0" r="r" b="b"/>
              <a:pathLst>
                <a:path w="21600" h="20696" extrusionOk="0">
                  <a:moveTo>
                    <a:pt x="0" y="19754"/>
                  </a:moveTo>
                  <a:cubicBezTo>
                    <a:pt x="0" y="19754"/>
                    <a:pt x="10400" y="21600"/>
                    <a:pt x="21600" y="20123"/>
                  </a:cubicBezTo>
                  <a:cubicBezTo>
                    <a:pt x="12800" y="0"/>
                    <a:pt x="12800" y="0"/>
                    <a:pt x="12800" y="0"/>
                  </a:cubicBezTo>
                  <a:cubicBezTo>
                    <a:pt x="7467" y="0"/>
                    <a:pt x="7467" y="0"/>
                    <a:pt x="7467" y="0"/>
                  </a:cubicBezTo>
                  <a:cubicBezTo>
                    <a:pt x="0" y="19754"/>
                    <a:pt x="0" y="19754"/>
                    <a:pt x="0" y="19754"/>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6" name="Shape 646"/>
            <p:cNvSpPr/>
            <p:nvPr/>
          </p:nvSpPr>
          <p:spPr>
            <a:xfrm>
              <a:off x="155574" y="174624"/>
              <a:ext cx="157164" cy="300039"/>
            </a:xfrm>
            <a:custGeom>
              <a:avLst/>
              <a:gdLst/>
              <a:ahLst/>
              <a:cxnLst>
                <a:cxn ang="0">
                  <a:pos x="wd2" y="hd2"/>
                </a:cxn>
                <a:cxn ang="5400000">
                  <a:pos x="wd2" y="hd2"/>
                </a:cxn>
                <a:cxn ang="10800000">
                  <a:pos x="wd2" y="hd2"/>
                </a:cxn>
                <a:cxn ang="16200000">
                  <a:pos x="wd2" y="hd2"/>
                </a:cxn>
              </a:cxnLst>
              <a:rect l="0" t="0" r="r" b="b"/>
              <a:pathLst>
                <a:path w="21600" h="21600" extrusionOk="0">
                  <a:moveTo>
                    <a:pt x="9818" y="0"/>
                  </a:moveTo>
                  <a:cubicBezTo>
                    <a:pt x="9818" y="0"/>
                    <a:pt x="9818" y="0"/>
                    <a:pt x="9818" y="0"/>
                  </a:cubicBezTo>
                  <a:cubicBezTo>
                    <a:pt x="7200" y="231"/>
                    <a:pt x="4582" y="347"/>
                    <a:pt x="2400" y="347"/>
                  </a:cubicBezTo>
                  <a:cubicBezTo>
                    <a:pt x="1527" y="347"/>
                    <a:pt x="655" y="347"/>
                    <a:pt x="0" y="347"/>
                  </a:cubicBezTo>
                  <a:cubicBezTo>
                    <a:pt x="0" y="18481"/>
                    <a:pt x="0" y="18481"/>
                    <a:pt x="0" y="18481"/>
                  </a:cubicBezTo>
                  <a:cubicBezTo>
                    <a:pt x="218" y="18481"/>
                    <a:pt x="436" y="18481"/>
                    <a:pt x="655" y="18481"/>
                  </a:cubicBezTo>
                  <a:cubicBezTo>
                    <a:pt x="655" y="18481"/>
                    <a:pt x="873" y="18481"/>
                    <a:pt x="873" y="18481"/>
                  </a:cubicBezTo>
                  <a:cubicBezTo>
                    <a:pt x="6327" y="18481"/>
                    <a:pt x="8509" y="20560"/>
                    <a:pt x="9164" y="21600"/>
                  </a:cubicBezTo>
                  <a:cubicBezTo>
                    <a:pt x="9600" y="20676"/>
                    <a:pt x="10909" y="18250"/>
                    <a:pt x="15709" y="18135"/>
                  </a:cubicBezTo>
                  <a:cubicBezTo>
                    <a:pt x="15927" y="18135"/>
                    <a:pt x="15927" y="18135"/>
                    <a:pt x="15927" y="18135"/>
                  </a:cubicBezTo>
                  <a:cubicBezTo>
                    <a:pt x="18982" y="18135"/>
                    <a:pt x="20509" y="19174"/>
                    <a:pt x="21600" y="20098"/>
                  </a:cubicBezTo>
                  <a:cubicBezTo>
                    <a:pt x="21600" y="19867"/>
                    <a:pt x="21600" y="19867"/>
                    <a:pt x="21600" y="19867"/>
                  </a:cubicBezTo>
                  <a:cubicBezTo>
                    <a:pt x="9818" y="0"/>
                    <a:pt x="9818" y="0"/>
                    <a:pt x="9818"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7" name="Shape 647"/>
            <p:cNvSpPr/>
            <p:nvPr/>
          </p:nvSpPr>
          <p:spPr>
            <a:xfrm>
              <a:off x="155574" y="431800"/>
              <a:ext cx="68264" cy="2171701"/>
            </a:xfrm>
            <a:custGeom>
              <a:avLst/>
              <a:gdLst/>
              <a:ahLst/>
              <a:cxnLst>
                <a:cxn ang="0">
                  <a:pos x="wd2" y="hd2"/>
                </a:cxn>
                <a:cxn ang="5400000">
                  <a:pos x="wd2" y="hd2"/>
                </a:cxn>
                <a:cxn ang="10800000">
                  <a:pos x="wd2" y="hd2"/>
                </a:cxn>
                <a:cxn ang="16200000">
                  <a:pos x="wd2" y="hd2"/>
                </a:cxn>
              </a:cxnLst>
              <a:rect l="0" t="0" r="r" b="b"/>
              <a:pathLst>
                <a:path w="21600" h="21600" extrusionOk="0">
                  <a:moveTo>
                    <a:pt x="2009" y="0"/>
                  </a:moveTo>
                  <a:cubicBezTo>
                    <a:pt x="2009" y="0"/>
                    <a:pt x="1507" y="0"/>
                    <a:pt x="1507" y="0"/>
                  </a:cubicBezTo>
                  <a:cubicBezTo>
                    <a:pt x="1005" y="0"/>
                    <a:pt x="502" y="0"/>
                    <a:pt x="0" y="0"/>
                  </a:cubicBezTo>
                  <a:cubicBezTo>
                    <a:pt x="0" y="21600"/>
                    <a:pt x="0" y="21600"/>
                    <a:pt x="0" y="21600"/>
                  </a:cubicBezTo>
                  <a:cubicBezTo>
                    <a:pt x="21600" y="21600"/>
                    <a:pt x="21600" y="21600"/>
                    <a:pt x="21600" y="21600"/>
                  </a:cubicBezTo>
                  <a:cubicBezTo>
                    <a:pt x="21600" y="21584"/>
                    <a:pt x="21600" y="21584"/>
                    <a:pt x="21600" y="21584"/>
                  </a:cubicBezTo>
                  <a:cubicBezTo>
                    <a:pt x="21098" y="21584"/>
                    <a:pt x="21098" y="21584"/>
                    <a:pt x="21098" y="21584"/>
                  </a:cubicBezTo>
                  <a:cubicBezTo>
                    <a:pt x="21098" y="462"/>
                    <a:pt x="21098" y="462"/>
                    <a:pt x="21098" y="462"/>
                  </a:cubicBezTo>
                  <a:cubicBezTo>
                    <a:pt x="21098" y="462"/>
                    <a:pt x="21098" y="446"/>
                    <a:pt x="21098" y="430"/>
                  </a:cubicBezTo>
                  <a:cubicBezTo>
                    <a:pt x="19591" y="287"/>
                    <a:pt x="14567" y="0"/>
                    <a:pt x="2009" y="0"/>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8" name="Shape 648"/>
            <p:cNvSpPr/>
            <p:nvPr/>
          </p:nvSpPr>
          <p:spPr>
            <a:xfrm>
              <a:off x="222250" y="427037"/>
              <a:ext cx="101601" cy="2174876"/>
            </a:xfrm>
            <a:custGeom>
              <a:avLst/>
              <a:gdLst/>
              <a:ahLst/>
              <a:cxnLst>
                <a:cxn ang="0">
                  <a:pos x="wd2" y="hd2"/>
                </a:cxn>
                <a:cxn ang="5400000">
                  <a:pos x="wd2" y="hd2"/>
                </a:cxn>
                <a:cxn ang="10800000">
                  <a:pos x="wd2" y="hd2"/>
                </a:cxn>
                <a:cxn ang="16200000">
                  <a:pos x="wd2" y="hd2"/>
                </a:cxn>
              </a:cxnLst>
              <a:rect l="0" t="0" r="r" b="b"/>
              <a:pathLst>
                <a:path w="21600" h="21600" extrusionOk="0">
                  <a:moveTo>
                    <a:pt x="10629" y="0"/>
                  </a:moveTo>
                  <a:cubicBezTo>
                    <a:pt x="10629" y="0"/>
                    <a:pt x="10629" y="0"/>
                    <a:pt x="10286" y="0"/>
                  </a:cubicBezTo>
                  <a:cubicBezTo>
                    <a:pt x="2743" y="16"/>
                    <a:pt x="686" y="350"/>
                    <a:pt x="0" y="477"/>
                  </a:cubicBezTo>
                  <a:cubicBezTo>
                    <a:pt x="0" y="493"/>
                    <a:pt x="0" y="509"/>
                    <a:pt x="0" y="509"/>
                  </a:cubicBezTo>
                  <a:cubicBezTo>
                    <a:pt x="0" y="21600"/>
                    <a:pt x="0" y="21600"/>
                    <a:pt x="0" y="21600"/>
                  </a:cubicBezTo>
                  <a:cubicBezTo>
                    <a:pt x="343" y="21600"/>
                    <a:pt x="343" y="21600"/>
                    <a:pt x="343" y="21600"/>
                  </a:cubicBezTo>
                  <a:cubicBezTo>
                    <a:pt x="21600" y="21600"/>
                    <a:pt x="21600" y="21600"/>
                    <a:pt x="21600" y="21600"/>
                  </a:cubicBezTo>
                  <a:cubicBezTo>
                    <a:pt x="21600" y="509"/>
                    <a:pt x="21600" y="509"/>
                    <a:pt x="21600" y="509"/>
                  </a:cubicBezTo>
                  <a:cubicBezTo>
                    <a:pt x="21600" y="509"/>
                    <a:pt x="20914" y="382"/>
                    <a:pt x="19543" y="270"/>
                  </a:cubicBezTo>
                  <a:cubicBezTo>
                    <a:pt x="17829" y="143"/>
                    <a:pt x="15429" y="0"/>
                    <a:pt x="10629" y="0"/>
                  </a:cubicBezTo>
                </a:path>
              </a:pathLst>
            </a:custGeom>
            <a:solidFill>
              <a:schemeClr val="accent1"/>
            </a:solidFill>
            <a:ln>
              <a:no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9" name="Shape 649"/>
            <p:cNvSpPr/>
            <p:nvPr/>
          </p:nvSpPr>
          <p:spPr>
            <a:xfrm>
              <a:off x="155574" y="-1"/>
              <a:ext cx="71439" cy="179389"/>
            </a:xfrm>
            <a:custGeom>
              <a:avLst/>
              <a:gdLst/>
              <a:ahLst/>
              <a:cxnLst>
                <a:cxn ang="0">
                  <a:pos x="wd2" y="hd2"/>
                </a:cxn>
                <a:cxn ang="5400000">
                  <a:pos x="wd2" y="hd2"/>
                </a:cxn>
                <a:cxn ang="10800000">
                  <a:pos x="wd2" y="hd2"/>
                </a:cxn>
                <a:cxn ang="16200000">
                  <a:pos x="wd2" y="hd2"/>
                </a:cxn>
              </a:cxnLst>
              <a:rect l="0" t="0" r="r" b="b"/>
              <a:pathLst>
                <a:path w="21600" h="21600" extrusionOk="0">
                  <a:moveTo>
                    <a:pt x="5760" y="0"/>
                  </a:moveTo>
                  <a:cubicBezTo>
                    <a:pt x="3360" y="0"/>
                    <a:pt x="3360" y="0"/>
                    <a:pt x="3360" y="0"/>
                  </a:cubicBezTo>
                  <a:cubicBezTo>
                    <a:pt x="0" y="0"/>
                    <a:pt x="0" y="0"/>
                    <a:pt x="0" y="0"/>
                  </a:cubicBezTo>
                  <a:cubicBezTo>
                    <a:pt x="0" y="21600"/>
                    <a:pt x="0" y="21600"/>
                    <a:pt x="0" y="21600"/>
                  </a:cubicBezTo>
                  <a:cubicBezTo>
                    <a:pt x="1440" y="21600"/>
                    <a:pt x="3360" y="21600"/>
                    <a:pt x="5280" y="21600"/>
                  </a:cubicBezTo>
                  <a:cubicBezTo>
                    <a:pt x="10080" y="21600"/>
                    <a:pt x="15840" y="21407"/>
                    <a:pt x="21600" y="21021"/>
                  </a:cubicBezTo>
                  <a:cubicBezTo>
                    <a:pt x="21600" y="21021"/>
                    <a:pt x="21600" y="21021"/>
                    <a:pt x="21600" y="21021"/>
                  </a:cubicBezTo>
                  <a:cubicBezTo>
                    <a:pt x="5760" y="0"/>
                    <a:pt x="5760" y="0"/>
                    <a:pt x="5760" y="0"/>
                  </a:cubicBezTo>
                </a:path>
              </a:pathLst>
            </a:custGeom>
            <a:solidFill>
              <a:srgbClr val="B97300"/>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60" name="Group 660"/>
          <p:cNvGrpSpPr/>
          <p:nvPr/>
        </p:nvGrpSpPr>
        <p:grpSpPr>
          <a:xfrm>
            <a:off x="6377645" y="3708579"/>
            <a:ext cx="323809" cy="3160714"/>
            <a:chOff x="0" y="0"/>
            <a:chExt cx="323850" cy="3160713"/>
          </a:xfrm>
        </p:grpSpPr>
        <p:sp>
          <p:nvSpPr>
            <p:cNvPr id="651" name="Shape 651"/>
            <p:cNvSpPr/>
            <p:nvPr/>
          </p:nvSpPr>
          <p:spPr>
            <a:xfrm>
              <a:off x="11113" y="7937"/>
              <a:ext cx="304801" cy="493713"/>
            </a:xfrm>
            <a:custGeom>
              <a:avLst/>
              <a:gdLst/>
              <a:ahLst/>
              <a:cxnLst>
                <a:cxn ang="0">
                  <a:pos x="wd2" y="hd2"/>
                </a:cxn>
                <a:cxn ang="5400000">
                  <a:pos x="wd2" y="hd2"/>
                </a:cxn>
                <a:cxn ang="10800000">
                  <a:pos x="wd2" y="hd2"/>
                </a:cxn>
                <a:cxn ang="16200000">
                  <a:pos x="wd2" y="hd2"/>
                </a:cxn>
              </a:cxnLst>
              <a:rect l="0" t="0" r="r" b="b"/>
              <a:pathLst>
                <a:path w="21600" h="21600" extrusionOk="0">
                  <a:moveTo>
                    <a:pt x="21600" y="19516"/>
                  </a:moveTo>
                  <a:lnTo>
                    <a:pt x="11588" y="0"/>
                  </a:lnTo>
                  <a:lnTo>
                    <a:pt x="9450" y="0"/>
                  </a:lnTo>
                  <a:lnTo>
                    <a:pt x="0" y="20211"/>
                  </a:lnTo>
                  <a:lnTo>
                    <a:pt x="562" y="21600"/>
                  </a:lnTo>
                  <a:lnTo>
                    <a:pt x="20362" y="21531"/>
                  </a:lnTo>
                  <a:lnTo>
                    <a:pt x="21600" y="19516"/>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2" name="Shape 652"/>
            <p:cNvSpPr/>
            <p:nvPr/>
          </p:nvSpPr>
          <p:spPr>
            <a:xfrm>
              <a:off x="100013" y="433366"/>
              <a:ext cx="127001" cy="2727348"/>
            </a:xfrm>
            <a:custGeom>
              <a:avLst/>
              <a:gdLst/>
              <a:ahLst/>
              <a:cxnLst>
                <a:cxn ang="0">
                  <a:pos x="wd2" y="hd2"/>
                </a:cxn>
                <a:cxn ang="5400000">
                  <a:pos x="wd2" y="hd2"/>
                </a:cxn>
                <a:cxn ang="10800000">
                  <a:pos x="wd2" y="hd2"/>
                </a:cxn>
                <a:cxn ang="16200000">
                  <a:pos x="wd2" y="hd2"/>
                </a:cxn>
              </a:cxnLst>
              <a:rect l="0" t="0" r="r" b="b"/>
              <a:pathLst>
                <a:path w="21600" h="21588" extrusionOk="0">
                  <a:moveTo>
                    <a:pt x="21600" y="21588"/>
                  </a:moveTo>
                  <a:cubicBezTo>
                    <a:pt x="0" y="21588"/>
                    <a:pt x="0" y="21588"/>
                    <a:pt x="0" y="21588"/>
                  </a:cubicBezTo>
                  <a:cubicBezTo>
                    <a:pt x="0" y="407"/>
                    <a:pt x="0" y="407"/>
                    <a:pt x="0" y="407"/>
                  </a:cubicBezTo>
                  <a:cubicBezTo>
                    <a:pt x="0" y="407"/>
                    <a:pt x="1367" y="13"/>
                    <a:pt x="10390" y="1"/>
                  </a:cubicBezTo>
                  <a:cubicBezTo>
                    <a:pt x="19686" y="-12"/>
                    <a:pt x="21600" y="407"/>
                    <a:pt x="21600" y="407"/>
                  </a:cubicBezTo>
                  <a:cubicBezTo>
                    <a:pt x="21600" y="21588"/>
                    <a:pt x="21600" y="21588"/>
                    <a:pt x="21600" y="21588"/>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3" name="Shape 653"/>
            <p:cNvSpPr/>
            <p:nvPr/>
          </p:nvSpPr>
          <p:spPr>
            <a:xfrm>
              <a:off x="223837" y="430191"/>
              <a:ext cx="100014" cy="2728935"/>
            </a:xfrm>
            <a:custGeom>
              <a:avLst/>
              <a:gdLst/>
              <a:ahLst/>
              <a:cxnLst>
                <a:cxn ang="0">
                  <a:pos x="wd2" y="hd2"/>
                </a:cxn>
                <a:cxn ang="5400000">
                  <a:pos x="wd2" y="hd2"/>
                </a:cxn>
                <a:cxn ang="10800000">
                  <a:pos x="wd2" y="hd2"/>
                </a:cxn>
                <a:cxn ang="16200000">
                  <a:pos x="wd2" y="hd2"/>
                </a:cxn>
              </a:cxnLst>
              <a:rect l="0" t="0" r="r" b="b"/>
              <a:pathLst>
                <a:path w="21600" h="21588" extrusionOk="0">
                  <a:moveTo>
                    <a:pt x="21600" y="21588"/>
                  </a:moveTo>
                  <a:cubicBezTo>
                    <a:pt x="0" y="21588"/>
                    <a:pt x="0" y="21588"/>
                    <a:pt x="0" y="21588"/>
                  </a:cubicBezTo>
                  <a:cubicBezTo>
                    <a:pt x="0" y="406"/>
                    <a:pt x="0" y="406"/>
                    <a:pt x="0" y="406"/>
                  </a:cubicBezTo>
                  <a:cubicBezTo>
                    <a:pt x="0" y="406"/>
                    <a:pt x="1371" y="1"/>
                    <a:pt x="10629" y="1"/>
                  </a:cubicBezTo>
                  <a:cubicBezTo>
                    <a:pt x="19886" y="-12"/>
                    <a:pt x="21600" y="406"/>
                    <a:pt x="21600" y="406"/>
                  </a:cubicBezTo>
                  <a:cubicBezTo>
                    <a:pt x="21600" y="21588"/>
                    <a:pt x="21600" y="21588"/>
                    <a:pt x="21600" y="21588"/>
                  </a:cubicBezTo>
                </a:path>
              </a:pathLst>
            </a:custGeom>
            <a:solidFill>
              <a:srgbClr val="3DCEB5"/>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4" name="Shape 654"/>
            <p:cNvSpPr/>
            <p:nvPr/>
          </p:nvSpPr>
          <p:spPr>
            <a:xfrm>
              <a:off x="-1" y="430191"/>
              <a:ext cx="101601" cy="2728935"/>
            </a:xfrm>
            <a:custGeom>
              <a:avLst/>
              <a:gdLst/>
              <a:ahLst/>
              <a:cxnLst>
                <a:cxn ang="0">
                  <a:pos x="wd2" y="hd2"/>
                </a:cxn>
                <a:cxn ang="5400000">
                  <a:pos x="wd2" y="hd2"/>
                </a:cxn>
                <a:cxn ang="10800000">
                  <a:pos x="wd2" y="hd2"/>
                </a:cxn>
                <a:cxn ang="16200000">
                  <a:pos x="wd2" y="hd2"/>
                </a:cxn>
              </a:cxnLst>
              <a:rect l="0" t="0" r="r" b="b"/>
              <a:pathLst>
                <a:path w="21600" h="21588" extrusionOk="0">
                  <a:moveTo>
                    <a:pt x="21600" y="21588"/>
                  </a:moveTo>
                  <a:cubicBezTo>
                    <a:pt x="0" y="21588"/>
                    <a:pt x="0" y="21588"/>
                    <a:pt x="0" y="21588"/>
                  </a:cubicBezTo>
                  <a:cubicBezTo>
                    <a:pt x="0" y="406"/>
                    <a:pt x="0" y="406"/>
                    <a:pt x="0" y="406"/>
                  </a:cubicBezTo>
                  <a:cubicBezTo>
                    <a:pt x="0" y="406"/>
                    <a:pt x="1371" y="1"/>
                    <a:pt x="10629" y="1"/>
                  </a:cubicBezTo>
                  <a:cubicBezTo>
                    <a:pt x="19886" y="-12"/>
                    <a:pt x="21600" y="406"/>
                    <a:pt x="21600" y="406"/>
                  </a:cubicBezTo>
                  <a:lnTo>
                    <a:pt x="21600" y="21588"/>
                  </a:ln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5" name="Shape 655"/>
            <p:cNvSpPr/>
            <p:nvPr/>
          </p:nvSpPr>
          <p:spPr>
            <a:xfrm>
              <a:off x="96837" y="0"/>
              <a:ext cx="133351" cy="185150"/>
            </a:xfrm>
            <a:custGeom>
              <a:avLst/>
              <a:gdLst/>
              <a:ahLst/>
              <a:cxnLst>
                <a:cxn ang="0">
                  <a:pos x="wd2" y="hd2"/>
                </a:cxn>
                <a:cxn ang="5400000">
                  <a:pos x="wd2" y="hd2"/>
                </a:cxn>
                <a:cxn ang="10800000">
                  <a:pos x="wd2" y="hd2"/>
                </a:cxn>
                <a:cxn ang="16200000">
                  <a:pos x="wd2" y="hd2"/>
                </a:cxn>
              </a:cxnLst>
              <a:rect l="0" t="0" r="r" b="b"/>
              <a:pathLst>
                <a:path w="21600" h="20820" extrusionOk="0">
                  <a:moveTo>
                    <a:pt x="0" y="19980"/>
                  </a:moveTo>
                  <a:cubicBezTo>
                    <a:pt x="0" y="19980"/>
                    <a:pt x="10410" y="21600"/>
                    <a:pt x="21600" y="20340"/>
                  </a:cubicBezTo>
                  <a:cubicBezTo>
                    <a:pt x="13012" y="0"/>
                    <a:pt x="13012" y="0"/>
                    <a:pt x="13012" y="0"/>
                  </a:cubicBezTo>
                  <a:cubicBezTo>
                    <a:pt x="7547" y="0"/>
                    <a:pt x="7547" y="0"/>
                    <a:pt x="7547" y="0"/>
                  </a:cubicBezTo>
                  <a:cubicBezTo>
                    <a:pt x="0" y="19980"/>
                    <a:pt x="0" y="19980"/>
                    <a:pt x="0" y="19980"/>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6" name="Shape 656"/>
            <p:cNvSpPr/>
            <p:nvPr/>
          </p:nvSpPr>
          <p:spPr>
            <a:xfrm>
              <a:off x="160338" y="180975"/>
              <a:ext cx="155576" cy="296864"/>
            </a:xfrm>
            <a:custGeom>
              <a:avLst/>
              <a:gdLst/>
              <a:ahLst/>
              <a:cxnLst>
                <a:cxn ang="0">
                  <a:pos x="wd2" y="hd2"/>
                </a:cxn>
                <a:cxn ang="5400000">
                  <a:pos x="wd2" y="hd2"/>
                </a:cxn>
                <a:cxn ang="10800000">
                  <a:pos x="wd2" y="hd2"/>
                </a:cxn>
                <a:cxn ang="16200000">
                  <a:pos x="wd2" y="hd2"/>
                </a:cxn>
              </a:cxnLst>
              <a:rect l="0" t="0" r="r" b="b"/>
              <a:pathLst>
                <a:path w="21600" h="21600" extrusionOk="0">
                  <a:moveTo>
                    <a:pt x="9575" y="0"/>
                  </a:moveTo>
                  <a:cubicBezTo>
                    <a:pt x="6903" y="234"/>
                    <a:pt x="4231" y="350"/>
                    <a:pt x="1781" y="350"/>
                  </a:cubicBezTo>
                  <a:cubicBezTo>
                    <a:pt x="1113" y="350"/>
                    <a:pt x="668" y="350"/>
                    <a:pt x="0" y="350"/>
                  </a:cubicBezTo>
                  <a:cubicBezTo>
                    <a:pt x="0" y="18448"/>
                    <a:pt x="0" y="18448"/>
                    <a:pt x="0" y="18448"/>
                  </a:cubicBezTo>
                  <a:cubicBezTo>
                    <a:pt x="0" y="18448"/>
                    <a:pt x="0" y="18448"/>
                    <a:pt x="0" y="18448"/>
                  </a:cubicBezTo>
                  <a:cubicBezTo>
                    <a:pt x="223" y="18448"/>
                    <a:pt x="223" y="18448"/>
                    <a:pt x="223" y="18448"/>
                  </a:cubicBezTo>
                  <a:cubicBezTo>
                    <a:pt x="5790" y="18448"/>
                    <a:pt x="8016" y="20549"/>
                    <a:pt x="8685" y="21600"/>
                  </a:cubicBezTo>
                  <a:cubicBezTo>
                    <a:pt x="9130" y="20783"/>
                    <a:pt x="10466" y="18214"/>
                    <a:pt x="15588" y="18214"/>
                  </a:cubicBezTo>
                  <a:cubicBezTo>
                    <a:pt x="15588" y="18214"/>
                    <a:pt x="15588" y="18214"/>
                    <a:pt x="15588" y="18214"/>
                  </a:cubicBezTo>
                  <a:cubicBezTo>
                    <a:pt x="18705" y="18214"/>
                    <a:pt x="20487" y="19148"/>
                    <a:pt x="21377" y="20082"/>
                  </a:cubicBezTo>
                  <a:cubicBezTo>
                    <a:pt x="21600" y="19849"/>
                    <a:pt x="21600" y="19849"/>
                    <a:pt x="21600" y="19849"/>
                  </a:cubicBezTo>
                  <a:cubicBezTo>
                    <a:pt x="9575" y="0"/>
                    <a:pt x="9575" y="0"/>
                    <a:pt x="9575"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7" name="Shape 657"/>
            <p:cNvSpPr/>
            <p:nvPr/>
          </p:nvSpPr>
          <p:spPr>
            <a:xfrm>
              <a:off x="160337" y="433387"/>
              <a:ext cx="66676" cy="2727326"/>
            </a:xfrm>
            <a:custGeom>
              <a:avLst/>
              <a:gdLst/>
              <a:ahLst/>
              <a:cxnLst>
                <a:cxn ang="0">
                  <a:pos x="wd2" y="hd2"/>
                </a:cxn>
                <a:cxn ang="5400000">
                  <a:pos x="wd2" y="hd2"/>
                </a:cxn>
                <a:cxn ang="10800000">
                  <a:pos x="wd2" y="hd2"/>
                </a:cxn>
                <a:cxn ang="16200000">
                  <a:pos x="wd2" y="hd2"/>
                </a:cxn>
              </a:cxnLst>
              <a:rect l="0" t="0" r="r" b="b"/>
              <a:pathLst>
                <a:path w="21600" h="21600" extrusionOk="0">
                  <a:moveTo>
                    <a:pt x="527" y="0"/>
                  </a:moveTo>
                  <a:cubicBezTo>
                    <a:pt x="527" y="0"/>
                    <a:pt x="527" y="0"/>
                    <a:pt x="0" y="0"/>
                  </a:cubicBezTo>
                  <a:cubicBezTo>
                    <a:pt x="0" y="0"/>
                    <a:pt x="0" y="0"/>
                    <a:pt x="0" y="0"/>
                  </a:cubicBezTo>
                  <a:cubicBezTo>
                    <a:pt x="0" y="21600"/>
                    <a:pt x="0" y="21600"/>
                    <a:pt x="0" y="21600"/>
                  </a:cubicBezTo>
                  <a:cubicBezTo>
                    <a:pt x="21600" y="21600"/>
                    <a:pt x="21600" y="21600"/>
                    <a:pt x="21600" y="21600"/>
                  </a:cubicBezTo>
                  <a:cubicBezTo>
                    <a:pt x="21600" y="21587"/>
                    <a:pt x="21600" y="21587"/>
                    <a:pt x="21600" y="21587"/>
                  </a:cubicBezTo>
                  <a:cubicBezTo>
                    <a:pt x="20546" y="21587"/>
                    <a:pt x="20546" y="21587"/>
                    <a:pt x="20546" y="21587"/>
                  </a:cubicBezTo>
                  <a:cubicBezTo>
                    <a:pt x="20546" y="381"/>
                    <a:pt x="20546" y="381"/>
                    <a:pt x="20546" y="381"/>
                  </a:cubicBezTo>
                  <a:cubicBezTo>
                    <a:pt x="20546" y="381"/>
                    <a:pt x="20546" y="368"/>
                    <a:pt x="20546" y="343"/>
                  </a:cubicBezTo>
                  <a:cubicBezTo>
                    <a:pt x="18966" y="228"/>
                    <a:pt x="13698" y="0"/>
                    <a:pt x="527" y="0"/>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8" name="Shape 658"/>
            <p:cNvSpPr/>
            <p:nvPr/>
          </p:nvSpPr>
          <p:spPr>
            <a:xfrm>
              <a:off x="223837" y="430211"/>
              <a:ext cx="100014" cy="2728915"/>
            </a:xfrm>
            <a:custGeom>
              <a:avLst/>
              <a:gdLst/>
              <a:ahLst/>
              <a:cxnLst>
                <a:cxn ang="0">
                  <a:pos x="wd2" y="hd2"/>
                </a:cxn>
                <a:cxn ang="5400000">
                  <a:pos x="wd2" y="hd2"/>
                </a:cxn>
                <a:cxn ang="10800000">
                  <a:pos x="wd2" y="hd2"/>
                </a:cxn>
                <a:cxn ang="16200000">
                  <a:pos x="wd2" y="hd2"/>
                </a:cxn>
              </a:cxnLst>
              <a:rect l="0" t="0" r="r" b="b"/>
              <a:pathLst>
                <a:path w="21600" h="21600" extrusionOk="0">
                  <a:moveTo>
                    <a:pt x="10629" y="0"/>
                  </a:moveTo>
                  <a:cubicBezTo>
                    <a:pt x="10629" y="0"/>
                    <a:pt x="10629" y="0"/>
                    <a:pt x="10629" y="0"/>
                  </a:cubicBezTo>
                  <a:cubicBezTo>
                    <a:pt x="2743" y="0"/>
                    <a:pt x="686" y="279"/>
                    <a:pt x="0" y="368"/>
                  </a:cubicBezTo>
                  <a:cubicBezTo>
                    <a:pt x="0" y="393"/>
                    <a:pt x="0" y="406"/>
                    <a:pt x="0" y="406"/>
                  </a:cubicBezTo>
                  <a:cubicBezTo>
                    <a:pt x="0" y="21600"/>
                    <a:pt x="0" y="21600"/>
                    <a:pt x="0" y="21600"/>
                  </a:cubicBezTo>
                  <a:cubicBezTo>
                    <a:pt x="686" y="21600"/>
                    <a:pt x="686" y="21600"/>
                    <a:pt x="686" y="21600"/>
                  </a:cubicBezTo>
                  <a:cubicBezTo>
                    <a:pt x="21600" y="21600"/>
                    <a:pt x="21600" y="21600"/>
                    <a:pt x="21600" y="21600"/>
                  </a:cubicBezTo>
                  <a:cubicBezTo>
                    <a:pt x="21600" y="406"/>
                    <a:pt x="21600" y="406"/>
                    <a:pt x="21600" y="406"/>
                  </a:cubicBezTo>
                  <a:cubicBezTo>
                    <a:pt x="21600" y="406"/>
                    <a:pt x="21257" y="304"/>
                    <a:pt x="19543" y="203"/>
                  </a:cubicBezTo>
                  <a:cubicBezTo>
                    <a:pt x="18171" y="101"/>
                    <a:pt x="15429" y="0"/>
                    <a:pt x="10629" y="0"/>
                  </a:cubicBezTo>
                </a:path>
              </a:pathLst>
            </a:custGeom>
            <a:solidFill>
              <a:schemeClr val="accent1"/>
            </a:solidFill>
            <a:ln>
              <a:no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9" name="Shape 659"/>
            <p:cNvSpPr/>
            <p:nvPr/>
          </p:nvSpPr>
          <p:spPr>
            <a:xfrm>
              <a:off x="160337" y="0"/>
              <a:ext cx="69851" cy="185739"/>
            </a:xfrm>
            <a:custGeom>
              <a:avLst/>
              <a:gdLst/>
              <a:ahLst/>
              <a:cxnLst>
                <a:cxn ang="0">
                  <a:pos x="wd2" y="hd2"/>
                </a:cxn>
                <a:cxn ang="5400000">
                  <a:pos x="wd2" y="hd2"/>
                </a:cxn>
                <a:cxn ang="10800000">
                  <a:pos x="wd2" y="hd2"/>
                </a:cxn>
                <a:cxn ang="16200000">
                  <a:pos x="wd2" y="hd2"/>
                </a:cxn>
              </a:cxnLst>
              <a:rect l="0" t="0" r="r" b="b"/>
              <a:pathLst>
                <a:path w="21600" h="21600" extrusionOk="0">
                  <a:moveTo>
                    <a:pt x="5023" y="0"/>
                  </a:moveTo>
                  <a:cubicBezTo>
                    <a:pt x="0" y="0"/>
                    <a:pt x="0" y="0"/>
                    <a:pt x="0" y="0"/>
                  </a:cubicBezTo>
                  <a:cubicBezTo>
                    <a:pt x="0" y="21600"/>
                    <a:pt x="0" y="21600"/>
                    <a:pt x="0" y="21600"/>
                  </a:cubicBezTo>
                  <a:cubicBezTo>
                    <a:pt x="1507" y="21600"/>
                    <a:pt x="2512" y="21600"/>
                    <a:pt x="4019" y="21600"/>
                  </a:cubicBezTo>
                  <a:cubicBezTo>
                    <a:pt x="9544" y="21600"/>
                    <a:pt x="15572" y="21414"/>
                    <a:pt x="21600" y="21041"/>
                  </a:cubicBezTo>
                  <a:cubicBezTo>
                    <a:pt x="21600" y="21041"/>
                    <a:pt x="21600" y="21041"/>
                    <a:pt x="21600" y="21041"/>
                  </a:cubicBezTo>
                  <a:cubicBezTo>
                    <a:pt x="5023" y="0"/>
                    <a:pt x="5023" y="0"/>
                    <a:pt x="5023" y="0"/>
                  </a:cubicBezTo>
                </a:path>
              </a:pathLst>
            </a:custGeom>
            <a:solidFill>
              <a:srgbClr val="496F04"/>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63" name="Group 663"/>
          <p:cNvGrpSpPr/>
          <p:nvPr/>
        </p:nvGrpSpPr>
        <p:grpSpPr>
          <a:xfrm>
            <a:off x="4990350" y="4099106"/>
            <a:ext cx="742854" cy="877889"/>
            <a:chOff x="0" y="0"/>
            <a:chExt cx="742950" cy="877887"/>
          </a:xfrm>
        </p:grpSpPr>
        <p:sp>
          <p:nvSpPr>
            <p:cNvPr id="661" name="Shape 661"/>
            <p:cNvSpPr/>
            <p:nvPr/>
          </p:nvSpPr>
          <p:spPr>
            <a:xfrm>
              <a:off x="25399" y="38099"/>
              <a:ext cx="717551" cy="839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1" y="0"/>
                    <a:pt x="0" y="4122"/>
                    <a:pt x="0" y="9234"/>
                  </a:cubicBezTo>
                  <a:cubicBezTo>
                    <a:pt x="0" y="14304"/>
                    <a:pt x="4821" y="18467"/>
                    <a:pt x="10800" y="18467"/>
                  </a:cubicBezTo>
                  <a:cubicBezTo>
                    <a:pt x="10945" y="18467"/>
                    <a:pt x="11137" y="18467"/>
                    <a:pt x="11282" y="18467"/>
                  </a:cubicBezTo>
                  <a:cubicBezTo>
                    <a:pt x="15621" y="21600"/>
                    <a:pt x="15621" y="21600"/>
                    <a:pt x="15621" y="21600"/>
                  </a:cubicBezTo>
                  <a:cubicBezTo>
                    <a:pt x="16104" y="17272"/>
                    <a:pt x="16104" y="17272"/>
                    <a:pt x="16104" y="17272"/>
                  </a:cubicBezTo>
                  <a:cubicBezTo>
                    <a:pt x="19382" y="15664"/>
                    <a:pt x="21600" y="12655"/>
                    <a:pt x="21600" y="9234"/>
                  </a:cubicBezTo>
                  <a:cubicBezTo>
                    <a:pt x="21600" y="4122"/>
                    <a:pt x="16779" y="0"/>
                    <a:pt x="10800"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2" name="Shape 662"/>
            <p:cNvSpPr/>
            <p:nvPr/>
          </p:nvSpPr>
          <p:spPr>
            <a:xfrm>
              <a:off x="-1" y="-1"/>
              <a:ext cx="717551" cy="839789"/>
            </a:xfrm>
            <a:custGeom>
              <a:avLst/>
              <a:gdLst/>
              <a:ahLst/>
              <a:cxnLst>
                <a:cxn ang="0">
                  <a:pos x="wd2" y="hd2"/>
                </a:cxn>
                <a:cxn ang="5400000">
                  <a:pos x="wd2" y="hd2"/>
                </a:cxn>
                <a:cxn ang="10800000">
                  <a:pos x="wd2" y="hd2"/>
                </a:cxn>
                <a:cxn ang="16200000">
                  <a:pos x="wd2" y="hd2"/>
                </a:cxn>
              </a:cxnLst>
              <a:rect l="0" t="0" r="r" b="b"/>
              <a:pathLst>
                <a:path w="21600" h="21600" extrusionOk="0">
                  <a:moveTo>
                    <a:pt x="21600" y="9234"/>
                  </a:moveTo>
                  <a:cubicBezTo>
                    <a:pt x="21600" y="4122"/>
                    <a:pt x="16779" y="0"/>
                    <a:pt x="10800" y="0"/>
                  </a:cubicBezTo>
                  <a:cubicBezTo>
                    <a:pt x="4821" y="0"/>
                    <a:pt x="0" y="4122"/>
                    <a:pt x="0" y="9234"/>
                  </a:cubicBezTo>
                  <a:cubicBezTo>
                    <a:pt x="0" y="14304"/>
                    <a:pt x="4821" y="18467"/>
                    <a:pt x="10800" y="18467"/>
                  </a:cubicBezTo>
                  <a:cubicBezTo>
                    <a:pt x="10945" y="18467"/>
                    <a:pt x="11137" y="18467"/>
                    <a:pt x="11282" y="18467"/>
                  </a:cubicBezTo>
                  <a:cubicBezTo>
                    <a:pt x="15621" y="21600"/>
                    <a:pt x="15621" y="21600"/>
                    <a:pt x="15621" y="21600"/>
                  </a:cubicBezTo>
                  <a:cubicBezTo>
                    <a:pt x="16104" y="17272"/>
                    <a:pt x="16104" y="17272"/>
                    <a:pt x="16104" y="17272"/>
                  </a:cubicBezTo>
                  <a:cubicBezTo>
                    <a:pt x="19382" y="15664"/>
                    <a:pt x="21600" y="12655"/>
                    <a:pt x="21600" y="9234"/>
                  </a:cubicBezTo>
                  <a:close/>
                </a:path>
              </a:pathLst>
            </a:custGeom>
            <a:solidFill>
              <a:schemeClr val="accent3"/>
            </a:solidFill>
            <a:ln/>
          </p:spPr>
          <p:style>
            <a:lnRef idx="3">
              <a:schemeClr val="lt1"/>
            </a:lnRef>
            <a:fillRef idx="1">
              <a:schemeClr val="dk1"/>
            </a:fillRef>
            <a:effectRef idx="1">
              <a:schemeClr val="dk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664" name="Shape 664"/>
          <p:cNvSpPr/>
          <p:nvPr/>
        </p:nvSpPr>
        <p:spPr>
          <a:xfrm>
            <a:off x="8163349" y="2628286"/>
            <a:ext cx="2512408" cy="49244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a:solidFill>
                  <a:srgbClr val="000000"/>
                </a:solidFill>
              </a:defRPr>
            </a:pPr>
            <a:r>
              <a:rPr lang="zh-CN" altLang="en-US"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您的内容打在这里，或复制文本在此框中粘贴</a:t>
            </a:r>
            <a:r>
              <a:rPr lang="en-US" altLang="zh-CN"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665" name="Shape 665"/>
          <p:cNvSpPr/>
          <p:nvPr/>
        </p:nvSpPr>
        <p:spPr>
          <a:xfrm>
            <a:off x="7899859" y="4280353"/>
            <a:ext cx="3215287" cy="49244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a:solidFill>
                  <a:srgbClr val="000000"/>
                </a:solidFill>
              </a:defRPr>
            </a:pPr>
            <a:r>
              <a:rPr lang="zh-CN" altLang="en-US"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666" name="Shape 666"/>
          <p:cNvSpPr/>
          <p:nvPr/>
        </p:nvSpPr>
        <p:spPr>
          <a:xfrm>
            <a:off x="6842720" y="1799134"/>
            <a:ext cx="4271056" cy="5088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a:solidFill>
                  <a:srgbClr val="000000"/>
                </a:solidFill>
              </a:defRPr>
            </a:pPr>
            <a:r>
              <a:rPr lang="zh-CN" altLang="en-US"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667" name="Shape 667"/>
          <p:cNvSpPr/>
          <p:nvPr/>
        </p:nvSpPr>
        <p:spPr>
          <a:xfrm>
            <a:off x="1159696" y="2860084"/>
            <a:ext cx="2512408" cy="49244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defRPr>
                <a:solidFill>
                  <a:srgbClr val="000000"/>
                </a:solidFill>
              </a:defRPr>
            </a:pPr>
            <a:r>
              <a:rPr lang="zh-CN" altLang="en-US"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您的内容打在这里，或复制文本在此框中粘贴</a:t>
            </a:r>
            <a:r>
              <a:rPr lang="en-US" altLang="zh-CN"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668" name="Shape 668"/>
          <p:cNvSpPr/>
          <p:nvPr/>
        </p:nvSpPr>
        <p:spPr>
          <a:xfrm>
            <a:off x="691037" y="4382927"/>
            <a:ext cx="3215288" cy="49244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defRPr>
                <a:solidFill>
                  <a:srgbClr val="000000"/>
                </a:solidFill>
              </a:defRPr>
            </a:pPr>
            <a:r>
              <a:rPr lang="zh-CN" altLang="en-US"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3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669" name="Shape 669"/>
          <p:cNvSpPr/>
          <p:nvPr/>
        </p:nvSpPr>
        <p:spPr>
          <a:xfrm>
            <a:off x="1170363" y="1917277"/>
            <a:ext cx="3195388" cy="49244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defRPr>
                <a:solidFill>
                  <a:srgbClr val="000000"/>
                </a:solidFill>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3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nvGrpSpPr>
          <p:cNvPr id="673" name="Group 673"/>
          <p:cNvGrpSpPr/>
          <p:nvPr/>
        </p:nvGrpSpPr>
        <p:grpSpPr>
          <a:xfrm>
            <a:off x="6844230" y="2473633"/>
            <a:ext cx="1276646" cy="1433384"/>
            <a:chOff x="0" y="-1"/>
            <a:chExt cx="1276810" cy="1433383"/>
          </a:xfrm>
        </p:grpSpPr>
        <p:sp>
          <p:nvSpPr>
            <p:cNvPr id="670" name="Shape 670"/>
            <p:cNvSpPr/>
            <p:nvPr/>
          </p:nvSpPr>
          <p:spPr>
            <a:xfrm>
              <a:off x="0" y="68131"/>
              <a:ext cx="1233467" cy="1365251"/>
            </a:xfrm>
            <a:custGeom>
              <a:avLst/>
              <a:gdLst/>
              <a:ahLst/>
              <a:cxnLst>
                <a:cxn ang="0">
                  <a:pos x="wd2" y="hd2"/>
                </a:cxn>
                <a:cxn ang="5400000">
                  <a:pos x="wd2" y="hd2"/>
                </a:cxn>
                <a:cxn ang="10800000">
                  <a:pos x="wd2" y="hd2"/>
                </a:cxn>
                <a:cxn ang="16200000">
                  <a:pos x="wd2" y="hd2"/>
                </a:cxn>
              </a:cxnLst>
              <a:rect l="0" t="0" r="r" b="b"/>
              <a:pathLst>
                <a:path w="20075" h="21600" extrusionOk="0">
                  <a:moveTo>
                    <a:pt x="10038" y="0"/>
                  </a:moveTo>
                  <a:cubicBezTo>
                    <a:pt x="5452" y="0"/>
                    <a:pt x="1309" y="3093"/>
                    <a:pt x="241" y="7631"/>
                  </a:cubicBezTo>
                  <a:cubicBezTo>
                    <a:pt x="-567" y="11206"/>
                    <a:pt x="710" y="14730"/>
                    <a:pt x="3315" y="17011"/>
                  </a:cubicBezTo>
                  <a:cubicBezTo>
                    <a:pt x="2690" y="21600"/>
                    <a:pt x="2690" y="21600"/>
                    <a:pt x="2690" y="21600"/>
                  </a:cubicBezTo>
                  <a:cubicBezTo>
                    <a:pt x="7406" y="19192"/>
                    <a:pt x="7406" y="19192"/>
                    <a:pt x="7406" y="19192"/>
                  </a:cubicBezTo>
                  <a:cubicBezTo>
                    <a:pt x="7562" y="19242"/>
                    <a:pt x="7693" y="19268"/>
                    <a:pt x="7849" y="19293"/>
                  </a:cubicBezTo>
                  <a:cubicBezTo>
                    <a:pt x="8578" y="19470"/>
                    <a:pt x="9334" y="19546"/>
                    <a:pt x="10064" y="19546"/>
                  </a:cubicBezTo>
                  <a:cubicBezTo>
                    <a:pt x="14649" y="19546"/>
                    <a:pt x="18792" y="16454"/>
                    <a:pt x="19834" y="11915"/>
                  </a:cubicBezTo>
                  <a:cubicBezTo>
                    <a:pt x="21033" y="6642"/>
                    <a:pt x="17646" y="1420"/>
                    <a:pt x="12226" y="254"/>
                  </a:cubicBezTo>
                  <a:cubicBezTo>
                    <a:pt x="11497" y="101"/>
                    <a:pt x="10767" y="0"/>
                    <a:pt x="10038"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1" name="Shape 671"/>
            <p:cNvSpPr/>
            <p:nvPr/>
          </p:nvSpPr>
          <p:spPr>
            <a:xfrm>
              <a:off x="43832" y="-1"/>
              <a:ext cx="1232978" cy="1363533"/>
            </a:xfrm>
            <a:custGeom>
              <a:avLst/>
              <a:gdLst/>
              <a:ahLst/>
              <a:cxnLst>
                <a:cxn ang="0">
                  <a:pos x="wd2" y="hd2"/>
                </a:cxn>
                <a:cxn ang="5400000">
                  <a:pos x="wd2" y="hd2"/>
                </a:cxn>
                <a:cxn ang="10800000">
                  <a:pos x="wd2" y="hd2"/>
                </a:cxn>
                <a:cxn ang="16200000">
                  <a:pos x="wd2" y="hd2"/>
                </a:cxn>
              </a:cxnLst>
              <a:rect l="0" t="0" r="r" b="b"/>
              <a:pathLst>
                <a:path w="20043" h="20706" extrusionOk="0">
                  <a:moveTo>
                    <a:pt x="12222" y="225"/>
                  </a:moveTo>
                  <a:cubicBezTo>
                    <a:pt x="6809" y="-894"/>
                    <a:pt x="1448" y="2268"/>
                    <a:pt x="251" y="7328"/>
                  </a:cubicBezTo>
                  <a:cubicBezTo>
                    <a:pt x="-582" y="10733"/>
                    <a:pt x="719" y="14138"/>
                    <a:pt x="3296" y="16328"/>
                  </a:cubicBezTo>
                  <a:cubicBezTo>
                    <a:pt x="2697" y="20706"/>
                    <a:pt x="2697" y="20706"/>
                    <a:pt x="2697" y="20706"/>
                  </a:cubicBezTo>
                  <a:cubicBezTo>
                    <a:pt x="7381" y="18395"/>
                    <a:pt x="7381" y="18395"/>
                    <a:pt x="7381" y="18395"/>
                  </a:cubicBezTo>
                  <a:cubicBezTo>
                    <a:pt x="7538" y="18444"/>
                    <a:pt x="7668" y="18468"/>
                    <a:pt x="7824" y="18517"/>
                  </a:cubicBezTo>
                  <a:cubicBezTo>
                    <a:pt x="13237" y="19636"/>
                    <a:pt x="18598" y="16474"/>
                    <a:pt x="19795" y="11414"/>
                  </a:cubicBezTo>
                  <a:cubicBezTo>
                    <a:pt x="21018" y="6379"/>
                    <a:pt x="17609" y="1368"/>
                    <a:pt x="12222" y="225"/>
                  </a:cubicBezTo>
                  <a:close/>
                </a:path>
              </a:pathLst>
            </a:custGeom>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72" name="Shape 672"/>
            <p:cNvSpPr/>
            <p:nvPr/>
          </p:nvSpPr>
          <p:spPr>
            <a:xfrm>
              <a:off x="142912" y="399902"/>
              <a:ext cx="1058940" cy="5847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lgn="ctr">
                <a:defRPr>
                  <a:solidFill>
                    <a:srgbClr val="000000"/>
                  </a:solidFill>
                </a:defRPr>
              </a:pPr>
              <a:r>
                <a:rPr sz="16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OPTIONS</a:t>
              </a:r>
            </a:p>
            <a:p>
              <a:pPr lvl="0" algn="ctr">
                <a:defRPr>
                  <a:solidFill>
                    <a:srgbClr val="000000"/>
                  </a:solidFill>
                </a:defRPr>
              </a:pPr>
              <a:r>
                <a:rPr sz="16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01</a:t>
              </a:r>
            </a:p>
          </p:txBody>
        </p:sp>
      </p:grpSp>
      <p:grpSp>
        <p:nvGrpSpPr>
          <p:cNvPr id="677" name="Group 677"/>
          <p:cNvGrpSpPr/>
          <p:nvPr/>
        </p:nvGrpSpPr>
        <p:grpSpPr>
          <a:xfrm>
            <a:off x="3691107" y="2848758"/>
            <a:ext cx="1015118" cy="1139597"/>
            <a:chOff x="13294" y="0"/>
            <a:chExt cx="1015248" cy="1139596"/>
          </a:xfrm>
        </p:grpSpPr>
        <p:sp>
          <p:nvSpPr>
            <p:cNvPr id="674" name="Shape 674"/>
            <p:cNvSpPr/>
            <p:nvPr/>
          </p:nvSpPr>
          <p:spPr>
            <a:xfrm>
              <a:off x="90329" y="39685"/>
              <a:ext cx="938213" cy="10999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10" y="0"/>
                    <a:pt x="0" y="4141"/>
                    <a:pt x="0" y="9215"/>
                  </a:cubicBezTo>
                  <a:cubicBezTo>
                    <a:pt x="0" y="14325"/>
                    <a:pt x="4810" y="18429"/>
                    <a:pt x="10800" y="18429"/>
                  </a:cubicBezTo>
                  <a:cubicBezTo>
                    <a:pt x="10975" y="18429"/>
                    <a:pt x="11106" y="18429"/>
                    <a:pt x="11281" y="18429"/>
                  </a:cubicBezTo>
                  <a:cubicBezTo>
                    <a:pt x="15653" y="21600"/>
                    <a:pt x="15653" y="21600"/>
                    <a:pt x="15653" y="21600"/>
                  </a:cubicBezTo>
                  <a:cubicBezTo>
                    <a:pt x="16091" y="17235"/>
                    <a:pt x="16091" y="17235"/>
                    <a:pt x="16091" y="17235"/>
                  </a:cubicBezTo>
                  <a:cubicBezTo>
                    <a:pt x="19370" y="15668"/>
                    <a:pt x="21600" y="12684"/>
                    <a:pt x="21600" y="9215"/>
                  </a:cubicBezTo>
                  <a:cubicBezTo>
                    <a:pt x="21600" y="4141"/>
                    <a:pt x="16747" y="0"/>
                    <a:pt x="10800"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5" name="Shape 675"/>
            <p:cNvSpPr/>
            <p:nvPr/>
          </p:nvSpPr>
          <p:spPr>
            <a:xfrm>
              <a:off x="20479" y="0"/>
              <a:ext cx="938213" cy="1096149"/>
            </a:xfrm>
            <a:custGeom>
              <a:avLst/>
              <a:gdLst/>
              <a:ahLst/>
              <a:cxnLst>
                <a:cxn ang="0">
                  <a:pos x="wd2" y="hd2"/>
                </a:cxn>
                <a:cxn ang="5400000">
                  <a:pos x="wd2" y="hd2"/>
                </a:cxn>
                <a:cxn ang="10800000">
                  <a:pos x="wd2" y="hd2"/>
                </a:cxn>
                <a:cxn ang="16200000">
                  <a:pos x="wd2" y="hd2"/>
                </a:cxn>
              </a:cxnLst>
              <a:rect l="0" t="0" r="r" b="b"/>
              <a:pathLst>
                <a:path w="21600" h="21600" extrusionOk="0">
                  <a:moveTo>
                    <a:pt x="21600" y="9230"/>
                  </a:moveTo>
                  <a:cubicBezTo>
                    <a:pt x="21600" y="4111"/>
                    <a:pt x="16756" y="0"/>
                    <a:pt x="10822" y="0"/>
                  </a:cubicBezTo>
                  <a:cubicBezTo>
                    <a:pt x="4844" y="0"/>
                    <a:pt x="0" y="4111"/>
                    <a:pt x="0" y="9230"/>
                  </a:cubicBezTo>
                  <a:cubicBezTo>
                    <a:pt x="0" y="14313"/>
                    <a:pt x="4844" y="18461"/>
                    <a:pt x="10822" y="18461"/>
                  </a:cubicBezTo>
                  <a:cubicBezTo>
                    <a:pt x="10953" y="18461"/>
                    <a:pt x="11127" y="18461"/>
                    <a:pt x="11302" y="18461"/>
                  </a:cubicBezTo>
                  <a:cubicBezTo>
                    <a:pt x="15665" y="21600"/>
                    <a:pt x="15665" y="21600"/>
                    <a:pt x="15665" y="21600"/>
                  </a:cubicBezTo>
                  <a:cubicBezTo>
                    <a:pt x="16102" y="17265"/>
                    <a:pt x="16102" y="17265"/>
                    <a:pt x="16102" y="17265"/>
                  </a:cubicBezTo>
                  <a:cubicBezTo>
                    <a:pt x="19375" y="15658"/>
                    <a:pt x="21600" y="12669"/>
                    <a:pt x="21600" y="9230"/>
                  </a:cubicBezTo>
                  <a:close/>
                </a:path>
              </a:pathLst>
            </a:custGeom>
            <a:ln/>
          </p:spPr>
          <p:style>
            <a:lnRef idx="3">
              <a:schemeClr val="lt1"/>
            </a:lnRef>
            <a:fillRef idx="1">
              <a:schemeClr val="accent3"/>
            </a:fillRef>
            <a:effectRef idx="1">
              <a:schemeClr val="accent3"/>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76" name="Shape 676"/>
            <p:cNvSpPr/>
            <p:nvPr/>
          </p:nvSpPr>
          <p:spPr>
            <a:xfrm>
              <a:off x="13294" y="245220"/>
              <a:ext cx="938714" cy="553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lgn="ctr">
                <a:defRPr>
                  <a:solidFill>
                    <a:srgbClr val="000000"/>
                  </a:solidFill>
                </a:defRPr>
              </a:pPr>
              <a:r>
                <a:rPr sz="14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OPTIONS</a:t>
              </a:r>
              <a:endParaRPr sz="16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a:p>
              <a:pPr lvl="0" algn="ctr">
                <a:defRPr>
                  <a:solidFill>
                    <a:srgbClr val="000000"/>
                  </a:solidFill>
                </a:defRPr>
              </a:pPr>
              <a:r>
                <a:rPr sz="16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02</a:t>
              </a:r>
            </a:p>
          </p:txBody>
        </p:sp>
      </p:grpSp>
      <p:grpSp>
        <p:nvGrpSpPr>
          <p:cNvPr id="681" name="Group 681"/>
          <p:cNvGrpSpPr/>
          <p:nvPr/>
        </p:nvGrpSpPr>
        <p:grpSpPr>
          <a:xfrm>
            <a:off x="6904623" y="4134030"/>
            <a:ext cx="909522" cy="985841"/>
            <a:chOff x="-1" y="-1"/>
            <a:chExt cx="909639" cy="985839"/>
          </a:xfrm>
        </p:grpSpPr>
        <p:sp>
          <p:nvSpPr>
            <p:cNvPr id="678" name="Shape 678"/>
            <p:cNvSpPr/>
            <p:nvPr/>
          </p:nvSpPr>
          <p:spPr>
            <a:xfrm>
              <a:off x="85724" y="22225"/>
              <a:ext cx="823914" cy="963613"/>
            </a:xfrm>
            <a:custGeom>
              <a:avLst/>
              <a:gdLst/>
              <a:ahLst/>
              <a:cxnLst>
                <a:cxn ang="0">
                  <a:pos x="wd2" y="hd2"/>
                </a:cxn>
                <a:cxn ang="5400000">
                  <a:pos x="wd2" y="hd2"/>
                </a:cxn>
                <a:cxn ang="10800000">
                  <a:pos x="wd2" y="hd2"/>
                </a:cxn>
                <a:cxn ang="16200000">
                  <a:pos x="wd2" y="hd2"/>
                </a:cxn>
              </a:cxnLst>
              <a:rect l="0" t="0" r="r" b="b"/>
              <a:pathLst>
                <a:path w="21600" h="21600" extrusionOk="0">
                  <a:moveTo>
                    <a:pt x="10821" y="0"/>
                  </a:moveTo>
                  <a:cubicBezTo>
                    <a:pt x="4865" y="0"/>
                    <a:pt x="0" y="4126"/>
                    <a:pt x="0" y="9221"/>
                  </a:cubicBezTo>
                  <a:cubicBezTo>
                    <a:pt x="0" y="12666"/>
                    <a:pt x="2223" y="15680"/>
                    <a:pt x="5494" y="17258"/>
                  </a:cubicBezTo>
                  <a:cubicBezTo>
                    <a:pt x="5956" y="21600"/>
                    <a:pt x="5956" y="21600"/>
                    <a:pt x="5956" y="21600"/>
                  </a:cubicBezTo>
                  <a:cubicBezTo>
                    <a:pt x="10318" y="18443"/>
                    <a:pt x="10318" y="18443"/>
                    <a:pt x="10318" y="18443"/>
                  </a:cubicBezTo>
                  <a:cubicBezTo>
                    <a:pt x="10485" y="18443"/>
                    <a:pt x="10653" y="18443"/>
                    <a:pt x="10821" y="18443"/>
                  </a:cubicBezTo>
                  <a:cubicBezTo>
                    <a:pt x="16777" y="18443"/>
                    <a:pt x="21600" y="14316"/>
                    <a:pt x="21600" y="9221"/>
                  </a:cubicBezTo>
                  <a:cubicBezTo>
                    <a:pt x="21600" y="4126"/>
                    <a:pt x="16777" y="0"/>
                    <a:pt x="10821"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9" name="Shape 679"/>
            <p:cNvSpPr/>
            <p:nvPr/>
          </p:nvSpPr>
          <p:spPr>
            <a:xfrm>
              <a:off x="-1" y="-1"/>
              <a:ext cx="823914" cy="965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126"/>
                    <a:pt x="0" y="9221"/>
                  </a:cubicBezTo>
                  <a:cubicBezTo>
                    <a:pt x="0" y="12666"/>
                    <a:pt x="2227" y="15680"/>
                    <a:pt x="5505" y="17258"/>
                  </a:cubicBezTo>
                  <a:cubicBezTo>
                    <a:pt x="5967" y="21600"/>
                    <a:pt x="5967" y="21600"/>
                    <a:pt x="5967" y="21600"/>
                  </a:cubicBezTo>
                  <a:cubicBezTo>
                    <a:pt x="10338" y="18443"/>
                    <a:pt x="10338" y="18443"/>
                    <a:pt x="10338" y="18443"/>
                  </a:cubicBezTo>
                  <a:cubicBezTo>
                    <a:pt x="10464" y="18443"/>
                    <a:pt x="10632" y="18443"/>
                    <a:pt x="10800" y="18443"/>
                  </a:cubicBezTo>
                  <a:cubicBezTo>
                    <a:pt x="16767" y="18443"/>
                    <a:pt x="21600" y="14316"/>
                    <a:pt x="21600" y="9221"/>
                  </a:cubicBezTo>
                  <a:cubicBezTo>
                    <a:pt x="21600" y="4126"/>
                    <a:pt x="16767" y="0"/>
                    <a:pt x="10800" y="0"/>
                  </a:cubicBezTo>
                  <a:close/>
                </a:path>
              </a:pathLst>
            </a:custGeom>
            <a:solidFill>
              <a:schemeClr val="accent6"/>
            </a:solid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80" name="Shape 680"/>
            <p:cNvSpPr/>
            <p:nvPr/>
          </p:nvSpPr>
          <p:spPr>
            <a:xfrm>
              <a:off x="142695" y="180370"/>
              <a:ext cx="361682"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b="1">
                  <a:latin typeface="+mj-lt"/>
                  <a:ea typeface="+mj-ea"/>
                  <a:cs typeface="+mj-cs"/>
                  <a:sym typeface="Source Sans Pro"/>
                </a:defRPr>
              </a:lvl1pPr>
            </a:lstStyle>
            <a:p>
              <a:pPr lvl="0">
                <a:defRPr sz="1800" b="0">
                  <a:solidFill>
                    <a:srgbClr val="000000"/>
                  </a:solidFill>
                </a:defRPr>
              </a:pPr>
              <a:r>
                <a:rPr>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03</a:t>
              </a:r>
            </a:p>
          </p:txBody>
        </p:sp>
      </p:grpSp>
      <p:grpSp>
        <p:nvGrpSpPr>
          <p:cNvPr id="687" name="Group 687"/>
          <p:cNvGrpSpPr/>
          <p:nvPr/>
        </p:nvGrpSpPr>
        <p:grpSpPr>
          <a:xfrm>
            <a:off x="3982418" y="4265790"/>
            <a:ext cx="977775" cy="1066804"/>
            <a:chOff x="-1" y="-1"/>
            <a:chExt cx="977901" cy="1066802"/>
          </a:xfrm>
        </p:grpSpPr>
        <p:sp>
          <p:nvSpPr>
            <p:cNvPr id="682" name="Shape 682"/>
            <p:cNvSpPr/>
            <p:nvPr/>
          </p:nvSpPr>
          <p:spPr>
            <a:xfrm>
              <a:off x="257174" y="141287"/>
              <a:ext cx="336551" cy="628651"/>
            </a:xfrm>
            <a:custGeom>
              <a:avLst/>
              <a:gdLst/>
              <a:ahLst/>
              <a:cxnLst>
                <a:cxn ang="0">
                  <a:pos x="wd2" y="hd2"/>
                </a:cxn>
                <a:cxn ang="5400000">
                  <a:pos x="wd2" y="hd2"/>
                </a:cxn>
                <a:cxn ang="10800000">
                  <a:pos x="wd2" y="hd2"/>
                </a:cxn>
                <a:cxn ang="16200000">
                  <a:pos x="wd2" y="hd2"/>
                </a:cxn>
              </a:cxnLst>
              <a:rect l="0" t="0" r="r" b="b"/>
              <a:pathLst>
                <a:path w="21600" h="21600" extrusionOk="0">
                  <a:moveTo>
                    <a:pt x="21600" y="14382"/>
                  </a:moveTo>
                  <a:cubicBezTo>
                    <a:pt x="21600" y="14933"/>
                    <a:pt x="21394" y="15484"/>
                    <a:pt x="20983" y="15980"/>
                  </a:cubicBezTo>
                  <a:cubicBezTo>
                    <a:pt x="20571" y="16531"/>
                    <a:pt x="19954" y="17082"/>
                    <a:pt x="19234" y="17522"/>
                  </a:cubicBezTo>
                  <a:cubicBezTo>
                    <a:pt x="18411" y="18018"/>
                    <a:pt x="17486" y="18404"/>
                    <a:pt x="16354" y="18790"/>
                  </a:cubicBezTo>
                  <a:cubicBezTo>
                    <a:pt x="15223" y="19120"/>
                    <a:pt x="13989" y="19396"/>
                    <a:pt x="12651" y="19561"/>
                  </a:cubicBezTo>
                  <a:cubicBezTo>
                    <a:pt x="12651" y="21600"/>
                    <a:pt x="12651" y="21600"/>
                    <a:pt x="12651" y="21600"/>
                  </a:cubicBezTo>
                  <a:cubicBezTo>
                    <a:pt x="9874" y="21600"/>
                    <a:pt x="9874" y="21600"/>
                    <a:pt x="9874" y="21600"/>
                  </a:cubicBezTo>
                  <a:cubicBezTo>
                    <a:pt x="9874" y="19727"/>
                    <a:pt x="9874" y="19727"/>
                    <a:pt x="9874" y="19727"/>
                  </a:cubicBezTo>
                  <a:cubicBezTo>
                    <a:pt x="9771" y="19727"/>
                    <a:pt x="9669" y="19727"/>
                    <a:pt x="9669" y="19727"/>
                  </a:cubicBezTo>
                  <a:cubicBezTo>
                    <a:pt x="9566" y="19727"/>
                    <a:pt x="9463" y="19727"/>
                    <a:pt x="9360" y="19727"/>
                  </a:cubicBezTo>
                  <a:cubicBezTo>
                    <a:pt x="8434" y="19727"/>
                    <a:pt x="7509" y="19727"/>
                    <a:pt x="6583" y="19671"/>
                  </a:cubicBezTo>
                  <a:cubicBezTo>
                    <a:pt x="5760" y="19616"/>
                    <a:pt x="4937" y="19506"/>
                    <a:pt x="4217" y="19396"/>
                  </a:cubicBezTo>
                  <a:cubicBezTo>
                    <a:pt x="3497" y="19286"/>
                    <a:pt x="2777" y="19176"/>
                    <a:pt x="2057" y="19010"/>
                  </a:cubicBezTo>
                  <a:cubicBezTo>
                    <a:pt x="1337" y="18845"/>
                    <a:pt x="720" y="18680"/>
                    <a:pt x="0" y="18459"/>
                  </a:cubicBezTo>
                  <a:cubicBezTo>
                    <a:pt x="1543" y="15869"/>
                    <a:pt x="1543" y="15869"/>
                    <a:pt x="1543" y="15869"/>
                  </a:cubicBezTo>
                  <a:cubicBezTo>
                    <a:pt x="1954" y="16035"/>
                    <a:pt x="2571" y="16200"/>
                    <a:pt x="3189" y="16365"/>
                  </a:cubicBezTo>
                  <a:cubicBezTo>
                    <a:pt x="3806" y="16586"/>
                    <a:pt x="4526" y="16751"/>
                    <a:pt x="5246" y="16861"/>
                  </a:cubicBezTo>
                  <a:cubicBezTo>
                    <a:pt x="6069" y="17027"/>
                    <a:pt x="6789" y="17192"/>
                    <a:pt x="7611" y="17302"/>
                  </a:cubicBezTo>
                  <a:cubicBezTo>
                    <a:pt x="8434" y="17412"/>
                    <a:pt x="9154" y="17467"/>
                    <a:pt x="9874" y="17522"/>
                  </a:cubicBezTo>
                  <a:cubicBezTo>
                    <a:pt x="9874" y="12067"/>
                    <a:pt x="9874" y="12067"/>
                    <a:pt x="9874" y="12067"/>
                  </a:cubicBezTo>
                  <a:cubicBezTo>
                    <a:pt x="8846" y="11847"/>
                    <a:pt x="7817" y="11627"/>
                    <a:pt x="6789" y="11351"/>
                  </a:cubicBezTo>
                  <a:cubicBezTo>
                    <a:pt x="5760" y="11076"/>
                    <a:pt x="4834" y="10745"/>
                    <a:pt x="4011" y="10359"/>
                  </a:cubicBezTo>
                  <a:cubicBezTo>
                    <a:pt x="3086" y="9918"/>
                    <a:pt x="2469" y="9422"/>
                    <a:pt x="1954" y="8816"/>
                  </a:cubicBezTo>
                  <a:cubicBezTo>
                    <a:pt x="1337" y="8210"/>
                    <a:pt x="1131" y="7494"/>
                    <a:pt x="1131" y="6557"/>
                  </a:cubicBezTo>
                  <a:cubicBezTo>
                    <a:pt x="1131" y="6116"/>
                    <a:pt x="1337" y="5676"/>
                    <a:pt x="1749" y="5180"/>
                  </a:cubicBezTo>
                  <a:cubicBezTo>
                    <a:pt x="2160" y="4684"/>
                    <a:pt x="2674" y="4243"/>
                    <a:pt x="3394" y="3802"/>
                  </a:cubicBezTo>
                  <a:cubicBezTo>
                    <a:pt x="4217" y="3361"/>
                    <a:pt x="5143" y="2976"/>
                    <a:pt x="6171" y="2645"/>
                  </a:cubicBezTo>
                  <a:cubicBezTo>
                    <a:pt x="7303" y="2314"/>
                    <a:pt x="8537" y="2039"/>
                    <a:pt x="9874" y="1929"/>
                  </a:cubicBezTo>
                  <a:cubicBezTo>
                    <a:pt x="9874" y="0"/>
                    <a:pt x="9874" y="0"/>
                    <a:pt x="9874" y="0"/>
                  </a:cubicBezTo>
                  <a:cubicBezTo>
                    <a:pt x="12651" y="0"/>
                    <a:pt x="12651" y="0"/>
                    <a:pt x="12651" y="0"/>
                  </a:cubicBezTo>
                  <a:cubicBezTo>
                    <a:pt x="12651" y="1763"/>
                    <a:pt x="12651" y="1763"/>
                    <a:pt x="12651" y="1763"/>
                  </a:cubicBezTo>
                  <a:cubicBezTo>
                    <a:pt x="12651" y="1763"/>
                    <a:pt x="12651" y="1763"/>
                    <a:pt x="12651" y="1763"/>
                  </a:cubicBezTo>
                  <a:cubicBezTo>
                    <a:pt x="14091" y="1763"/>
                    <a:pt x="15326" y="1818"/>
                    <a:pt x="16560" y="1873"/>
                  </a:cubicBezTo>
                  <a:cubicBezTo>
                    <a:pt x="17691" y="1984"/>
                    <a:pt x="18926" y="2094"/>
                    <a:pt x="20180" y="2204"/>
                  </a:cubicBezTo>
                  <a:cubicBezTo>
                    <a:pt x="19234" y="4794"/>
                    <a:pt x="19234" y="4794"/>
                    <a:pt x="19234" y="4794"/>
                  </a:cubicBezTo>
                  <a:cubicBezTo>
                    <a:pt x="18103" y="4573"/>
                    <a:pt x="17074" y="4408"/>
                    <a:pt x="15943" y="4243"/>
                  </a:cubicBezTo>
                  <a:cubicBezTo>
                    <a:pt x="14709" y="4078"/>
                    <a:pt x="13680" y="4022"/>
                    <a:pt x="12651" y="3967"/>
                  </a:cubicBezTo>
                  <a:cubicBezTo>
                    <a:pt x="12651" y="8761"/>
                    <a:pt x="12651" y="8761"/>
                    <a:pt x="12651" y="8761"/>
                  </a:cubicBezTo>
                  <a:cubicBezTo>
                    <a:pt x="13577" y="8982"/>
                    <a:pt x="14709" y="9257"/>
                    <a:pt x="15737" y="9478"/>
                  </a:cubicBezTo>
                  <a:cubicBezTo>
                    <a:pt x="16766" y="9753"/>
                    <a:pt x="17794" y="10084"/>
                    <a:pt x="18617" y="10524"/>
                  </a:cubicBezTo>
                  <a:cubicBezTo>
                    <a:pt x="19543" y="10910"/>
                    <a:pt x="20263" y="11461"/>
                    <a:pt x="20777" y="12067"/>
                  </a:cubicBezTo>
                  <a:cubicBezTo>
                    <a:pt x="21291" y="12673"/>
                    <a:pt x="21600" y="13445"/>
                    <a:pt x="21600" y="14382"/>
                  </a:cubicBezTo>
                  <a:moveTo>
                    <a:pt x="6686" y="6061"/>
                  </a:moveTo>
                  <a:cubicBezTo>
                    <a:pt x="6686" y="6557"/>
                    <a:pt x="6994" y="6998"/>
                    <a:pt x="7611" y="7329"/>
                  </a:cubicBezTo>
                  <a:cubicBezTo>
                    <a:pt x="8229" y="7659"/>
                    <a:pt x="8949" y="7935"/>
                    <a:pt x="9874" y="8155"/>
                  </a:cubicBezTo>
                  <a:cubicBezTo>
                    <a:pt x="9874" y="4022"/>
                    <a:pt x="9874" y="4022"/>
                    <a:pt x="9874" y="4022"/>
                  </a:cubicBezTo>
                  <a:cubicBezTo>
                    <a:pt x="9051" y="4078"/>
                    <a:pt x="8434" y="4188"/>
                    <a:pt x="7920" y="4353"/>
                  </a:cubicBezTo>
                  <a:cubicBezTo>
                    <a:pt x="7509" y="4463"/>
                    <a:pt x="7200" y="4684"/>
                    <a:pt x="6994" y="4959"/>
                  </a:cubicBezTo>
                  <a:cubicBezTo>
                    <a:pt x="6789" y="5235"/>
                    <a:pt x="6686" y="5620"/>
                    <a:pt x="6686" y="6061"/>
                  </a:cubicBezTo>
                  <a:moveTo>
                    <a:pt x="15943" y="14822"/>
                  </a:moveTo>
                  <a:cubicBezTo>
                    <a:pt x="15943" y="14327"/>
                    <a:pt x="15634" y="13886"/>
                    <a:pt x="15017" y="13555"/>
                  </a:cubicBezTo>
                  <a:cubicBezTo>
                    <a:pt x="14400" y="13224"/>
                    <a:pt x="13577" y="12949"/>
                    <a:pt x="12651" y="12673"/>
                  </a:cubicBezTo>
                  <a:cubicBezTo>
                    <a:pt x="12651" y="17412"/>
                    <a:pt x="12651" y="17412"/>
                    <a:pt x="12651" y="17412"/>
                  </a:cubicBezTo>
                  <a:cubicBezTo>
                    <a:pt x="12960" y="17412"/>
                    <a:pt x="13269" y="17357"/>
                    <a:pt x="13577" y="17302"/>
                  </a:cubicBezTo>
                  <a:cubicBezTo>
                    <a:pt x="13783" y="17247"/>
                    <a:pt x="14091" y="17192"/>
                    <a:pt x="14400" y="17137"/>
                  </a:cubicBezTo>
                  <a:cubicBezTo>
                    <a:pt x="14811" y="17027"/>
                    <a:pt x="15223" y="16806"/>
                    <a:pt x="15531" y="16420"/>
                  </a:cubicBezTo>
                  <a:cubicBezTo>
                    <a:pt x="15840" y="15980"/>
                    <a:pt x="15943" y="15484"/>
                    <a:pt x="15943" y="14822"/>
                  </a:cubicBezTo>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3" name="Shape 683"/>
            <p:cNvSpPr/>
            <p:nvPr/>
          </p:nvSpPr>
          <p:spPr>
            <a:xfrm>
              <a:off x="85724" y="20637"/>
              <a:ext cx="892176" cy="1046164"/>
            </a:xfrm>
            <a:custGeom>
              <a:avLst/>
              <a:gdLst/>
              <a:ahLst/>
              <a:cxnLst>
                <a:cxn ang="0">
                  <a:pos x="wd2" y="hd2"/>
                </a:cxn>
                <a:cxn ang="5400000">
                  <a:pos x="wd2" y="hd2"/>
                </a:cxn>
                <a:cxn ang="10800000">
                  <a:pos x="wd2" y="hd2"/>
                </a:cxn>
                <a:cxn ang="16200000">
                  <a:pos x="wd2" y="hd2"/>
                </a:cxn>
              </a:cxnLst>
              <a:rect l="0" t="0" r="r" b="b"/>
              <a:pathLst>
                <a:path w="21600" h="21600" extrusionOk="0">
                  <a:moveTo>
                    <a:pt x="8942" y="10089"/>
                  </a:moveTo>
                  <a:cubicBezTo>
                    <a:pt x="8942" y="12934"/>
                    <a:pt x="8942" y="12934"/>
                    <a:pt x="8942" y="12934"/>
                  </a:cubicBezTo>
                  <a:cubicBezTo>
                    <a:pt x="9058" y="12934"/>
                    <a:pt x="9174" y="12900"/>
                    <a:pt x="9290" y="12867"/>
                  </a:cubicBezTo>
                  <a:cubicBezTo>
                    <a:pt x="9368" y="12834"/>
                    <a:pt x="9484" y="12801"/>
                    <a:pt x="9600" y="12768"/>
                  </a:cubicBezTo>
                  <a:cubicBezTo>
                    <a:pt x="9755" y="12702"/>
                    <a:pt x="9910" y="12570"/>
                    <a:pt x="10026" y="12338"/>
                  </a:cubicBezTo>
                  <a:cubicBezTo>
                    <a:pt x="10142" y="12074"/>
                    <a:pt x="10181" y="11776"/>
                    <a:pt x="10181" y="11379"/>
                  </a:cubicBezTo>
                  <a:cubicBezTo>
                    <a:pt x="10181" y="11081"/>
                    <a:pt x="10065" y="10817"/>
                    <a:pt x="9832" y="10618"/>
                  </a:cubicBezTo>
                  <a:cubicBezTo>
                    <a:pt x="9600" y="10420"/>
                    <a:pt x="9290" y="10254"/>
                    <a:pt x="8942" y="10089"/>
                  </a:cubicBezTo>
                  <a:moveTo>
                    <a:pt x="7897" y="4896"/>
                  </a:moveTo>
                  <a:cubicBezTo>
                    <a:pt x="7587" y="4929"/>
                    <a:pt x="7355" y="4995"/>
                    <a:pt x="7161" y="5094"/>
                  </a:cubicBezTo>
                  <a:cubicBezTo>
                    <a:pt x="7006" y="5160"/>
                    <a:pt x="6890" y="5292"/>
                    <a:pt x="6813" y="5458"/>
                  </a:cubicBezTo>
                  <a:cubicBezTo>
                    <a:pt x="6735" y="5623"/>
                    <a:pt x="6697" y="5855"/>
                    <a:pt x="6697" y="6119"/>
                  </a:cubicBezTo>
                  <a:cubicBezTo>
                    <a:pt x="6697" y="6417"/>
                    <a:pt x="6813" y="6682"/>
                    <a:pt x="7045" y="6880"/>
                  </a:cubicBezTo>
                  <a:cubicBezTo>
                    <a:pt x="7277" y="7079"/>
                    <a:pt x="7548" y="7244"/>
                    <a:pt x="7897" y="7376"/>
                  </a:cubicBezTo>
                  <a:cubicBezTo>
                    <a:pt x="7897" y="4896"/>
                    <a:pt x="7897" y="4896"/>
                    <a:pt x="7897" y="4896"/>
                  </a:cubicBezTo>
                  <a:moveTo>
                    <a:pt x="7897" y="13000"/>
                  </a:moveTo>
                  <a:cubicBezTo>
                    <a:pt x="7897" y="9725"/>
                    <a:pt x="7897" y="9725"/>
                    <a:pt x="7897" y="9725"/>
                  </a:cubicBezTo>
                  <a:cubicBezTo>
                    <a:pt x="7510" y="9593"/>
                    <a:pt x="7123" y="9460"/>
                    <a:pt x="6735" y="9295"/>
                  </a:cubicBezTo>
                  <a:cubicBezTo>
                    <a:pt x="6348" y="9130"/>
                    <a:pt x="6000" y="8931"/>
                    <a:pt x="5690" y="8700"/>
                  </a:cubicBezTo>
                  <a:cubicBezTo>
                    <a:pt x="5342" y="8435"/>
                    <a:pt x="5110" y="8137"/>
                    <a:pt x="4916" y="7773"/>
                  </a:cubicBezTo>
                  <a:cubicBezTo>
                    <a:pt x="4684" y="7409"/>
                    <a:pt x="4606" y="6979"/>
                    <a:pt x="4606" y="6417"/>
                  </a:cubicBezTo>
                  <a:cubicBezTo>
                    <a:pt x="4606" y="6153"/>
                    <a:pt x="4684" y="5888"/>
                    <a:pt x="4839" y="5590"/>
                  </a:cubicBezTo>
                  <a:cubicBezTo>
                    <a:pt x="4994" y="5292"/>
                    <a:pt x="5187" y="5028"/>
                    <a:pt x="5458" y="4763"/>
                  </a:cubicBezTo>
                  <a:cubicBezTo>
                    <a:pt x="5768" y="4499"/>
                    <a:pt x="6116" y="4267"/>
                    <a:pt x="6503" y="4069"/>
                  </a:cubicBezTo>
                  <a:cubicBezTo>
                    <a:pt x="6929" y="3870"/>
                    <a:pt x="7394" y="3705"/>
                    <a:pt x="7897" y="3639"/>
                  </a:cubicBezTo>
                  <a:cubicBezTo>
                    <a:pt x="7897" y="2481"/>
                    <a:pt x="7897" y="2481"/>
                    <a:pt x="7897" y="2481"/>
                  </a:cubicBezTo>
                  <a:cubicBezTo>
                    <a:pt x="8942" y="2481"/>
                    <a:pt x="8942" y="2481"/>
                    <a:pt x="8942" y="2481"/>
                  </a:cubicBezTo>
                  <a:cubicBezTo>
                    <a:pt x="8942" y="3539"/>
                    <a:pt x="8942" y="3539"/>
                    <a:pt x="8942" y="3539"/>
                  </a:cubicBezTo>
                  <a:cubicBezTo>
                    <a:pt x="8942" y="3539"/>
                    <a:pt x="8942" y="3539"/>
                    <a:pt x="8942" y="3539"/>
                  </a:cubicBezTo>
                  <a:cubicBezTo>
                    <a:pt x="9484" y="3539"/>
                    <a:pt x="9948" y="3572"/>
                    <a:pt x="10413" y="3606"/>
                  </a:cubicBezTo>
                  <a:cubicBezTo>
                    <a:pt x="10839" y="3672"/>
                    <a:pt x="11303" y="3738"/>
                    <a:pt x="11768" y="3804"/>
                  </a:cubicBezTo>
                  <a:cubicBezTo>
                    <a:pt x="11419" y="5359"/>
                    <a:pt x="11419" y="5359"/>
                    <a:pt x="11419" y="5359"/>
                  </a:cubicBezTo>
                  <a:cubicBezTo>
                    <a:pt x="10994" y="5226"/>
                    <a:pt x="10606" y="5127"/>
                    <a:pt x="10181" y="5028"/>
                  </a:cubicBezTo>
                  <a:cubicBezTo>
                    <a:pt x="9716" y="4929"/>
                    <a:pt x="9329" y="4896"/>
                    <a:pt x="8942" y="4862"/>
                  </a:cubicBezTo>
                  <a:cubicBezTo>
                    <a:pt x="8942" y="7740"/>
                    <a:pt x="8942" y="7740"/>
                    <a:pt x="8942" y="7740"/>
                  </a:cubicBezTo>
                  <a:cubicBezTo>
                    <a:pt x="9290" y="7873"/>
                    <a:pt x="9716" y="8038"/>
                    <a:pt x="10103" y="8170"/>
                  </a:cubicBezTo>
                  <a:cubicBezTo>
                    <a:pt x="10490" y="8336"/>
                    <a:pt x="10877" y="8534"/>
                    <a:pt x="11187" y="8799"/>
                  </a:cubicBezTo>
                  <a:cubicBezTo>
                    <a:pt x="11535" y="9030"/>
                    <a:pt x="11806" y="9361"/>
                    <a:pt x="12000" y="9725"/>
                  </a:cubicBezTo>
                  <a:cubicBezTo>
                    <a:pt x="12194" y="10089"/>
                    <a:pt x="12310" y="10552"/>
                    <a:pt x="12310" y="11114"/>
                  </a:cubicBezTo>
                  <a:cubicBezTo>
                    <a:pt x="12310" y="11445"/>
                    <a:pt x="12232" y="11776"/>
                    <a:pt x="12077" y="12074"/>
                  </a:cubicBezTo>
                  <a:cubicBezTo>
                    <a:pt x="11923" y="12404"/>
                    <a:pt x="11690" y="12735"/>
                    <a:pt x="11419" y="13000"/>
                  </a:cubicBezTo>
                  <a:cubicBezTo>
                    <a:pt x="11110" y="13297"/>
                    <a:pt x="10761" y="13529"/>
                    <a:pt x="10335" y="13760"/>
                  </a:cubicBezTo>
                  <a:cubicBezTo>
                    <a:pt x="9910" y="13959"/>
                    <a:pt x="9445" y="14124"/>
                    <a:pt x="8942" y="14224"/>
                  </a:cubicBezTo>
                  <a:cubicBezTo>
                    <a:pt x="8942" y="15447"/>
                    <a:pt x="8942" y="15447"/>
                    <a:pt x="8942" y="15447"/>
                  </a:cubicBezTo>
                  <a:cubicBezTo>
                    <a:pt x="7897" y="15447"/>
                    <a:pt x="7897" y="15447"/>
                    <a:pt x="7897" y="15447"/>
                  </a:cubicBezTo>
                  <a:cubicBezTo>
                    <a:pt x="7897" y="14323"/>
                    <a:pt x="7897" y="14323"/>
                    <a:pt x="7897" y="14323"/>
                  </a:cubicBezTo>
                  <a:cubicBezTo>
                    <a:pt x="7858" y="14323"/>
                    <a:pt x="7819" y="14323"/>
                    <a:pt x="7819" y="14323"/>
                  </a:cubicBezTo>
                  <a:cubicBezTo>
                    <a:pt x="7781" y="14323"/>
                    <a:pt x="7742" y="14323"/>
                    <a:pt x="7703" y="14323"/>
                  </a:cubicBezTo>
                  <a:cubicBezTo>
                    <a:pt x="7355" y="14323"/>
                    <a:pt x="7006" y="14323"/>
                    <a:pt x="6658" y="14290"/>
                  </a:cubicBezTo>
                  <a:cubicBezTo>
                    <a:pt x="6348" y="14257"/>
                    <a:pt x="6039" y="14191"/>
                    <a:pt x="5768" y="14124"/>
                  </a:cubicBezTo>
                  <a:cubicBezTo>
                    <a:pt x="5497" y="14058"/>
                    <a:pt x="5226" y="13992"/>
                    <a:pt x="4955" y="13893"/>
                  </a:cubicBezTo>
                  <a:cubicBezTo>
                    <a:pt x="4684" y="13794"/>
                    <a:pt x="4452" y="13694"/>
                    <a:pt x="4181" y="13562"/>
                  </a:cubicBezTo>
                  <a:cubicBezTo>
                    <a:pt x="4761" y="12007"/>
                    <a:pt x="4761" y="12007"/>
                    <a:pt x="4761" y="12007"/>
                  </a:cubicBezTo>
                  <a:cubicBezTo>
                    <a:pt x="4916" y="12107"/>
                    <a:pt x="5148" y="12206"/>
                    <a:pt x="5381" y="12305"/>
                  </a:cubicBezTo>
                  <a:cubicBezTo>
                    <a:pt x="5613" y="12437"/>
                    <a:pt x="5884" y="12537"/>
                    <a:pt x="6155" y="12603"/>
                  </a:cubicBezTo>
                  <a:cubicBezTo>
                    <a:pt x="6465" y="12702"/>
                    <a:pt x="6735" y="12801"/>
                    <a:pt x="7045" y="12867"/>
                  </a:cubicBezTo>
                  <a:cubicBezTo>
                    <a:pt x="7355" y="12934"/>
                    <a:pt x="7626" y="12967"/>
                    <a:pt x="7897" y="13000"/>
                  </a:cubicBezTo>
                  <a:moveTo>
                    <a:pt x="10800" y="0"/>
                  </a:moveTo>
                  <a:cubicBezTo>
                    <a:pt x="4839" y="0"/>
                    <a:pt x="0" y="4135"/>
                    <a:pt x="0" y="9229"/>
                  </a:cubicBezTo>
                  <a:cubicBezTo>
                    <a:pt x="0" y="14323"/>
                    <a:pt x="4839" y="18458"/>
                    <a:pt x="10800" y="18458"/>
                  </a:cubicBezTo>
                  <a:cubicBezTo>
                    <a:pt x="10994" y="18458"/>
                    <a:pt x="11148" y="18458"/>
                    <a:pt x="11303" y="18458"/>
                  </a:cubicBezTo>
                  <a:cubicBezTo>
                    <a:pt x="15677" y="21600"/>
                    <a:pt x="15677" y="21600"/>
                    <a:pt x="15677" y="21600"/>
                  </a:cubicBezTo>
                  <a:cubicBezTo>
                    <a:pt x="16142" y="17267"/>
                    <a:pt x="16142" y="17267"/>
                    <a:pt x="16142" y="17267"/>
                  </a:cubicBezTo>
                  <a:cubicBezTo>
                    <a:pt x="19394" y="15679"/>
                    <a:pt x="21600" y="12669"/>
                    <a:pt x="21600" y="9229"/>
                  </a:cubicBezTo>
                  <a:cubicBezTo>
                    <a:pt x="21600" y="4135"/>
                    <a:pt x="16761" y="0"/>
                    <a:pt x="10800"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4" name="Shape 684"/>
            <p:cNvSpPr/>
            <p:nvPr/>
          </p:nvSpPr>
          <p:spPr>
            <a:xfrm>
              <a:off x="257174" y="141287"/>
              <a:ext cx="336551" cy="628651"/>
            </a:xfrm>
            <a:custGeom>
              <a:avLst/>
              <a:gdLst/>
              <a:ahLst/>
              <a:cxnLst>
                <a:cxn ang="0">
                  <a:pos x="wd2" y="hd2"/>
                </a:cxn>
                <a:cxn ang="5400000">
                  <a:pos x="wd2" y="hd2"/>
                </a:cxn>
                <a:cxn ang="10800000">
                  <a:pos x="wd2" y="hd2"/>
                </a:cxn>
                <a:cxn ang="16200000">
                  <a:pos x="wd2" y="hd2"/>
                </a:cxn>
              </a:cxnLst>
              <a:rect l="0" t="0" r="r" b="b"/>
              <a:pathLst>
                <a:path w="21600" h="21600" extrusionOk="0">
                  <a:moveTo>
                    <a:pt x="12651" y="17412"/>
                  </a:moveTo>
                  <a:cubicBezTo>
                    <a:pt x="12651" y="12673"/>
                    <a:pt x="12651" y="12673"/>
                    <a:pt x="12651" y="12673"/>
                  </a:cubicBezTo>
                  <a:cubicBezTo>
                    <a:pt x="13577" y="12949"/>
                    <a:pt x="14400" y="13224"/>
                    <a:pt x="15017" y="13555"/>
                  </a:cubicBezTo>
                  <a:cubicBezTo>
                    <a:pt x="15634" y="13886"/>
                    <a:pt x="15943" y="14327"/>
                    <a:pt x="15943" y="14822"/>
                  </a:cubicBezTo>
                  <a:cubicBezTo>
                    <a:pt x="15943" y="15484"/>
                    <a:pt x="15840" y="15980"/>
                    <a:pt x="15531" y="16420"/>
                  </a:cubicBezTo>
                  <a:cubicBezTo>
                    <a:pt x="15223" y="16806"/>
                    <a:pt x="14811" y="17027"/>
                    <a:pt x="14400" y="17137"/>
                  </a:cubicBezTo>
                  <a:cubicBezTo>
                    <a:pt x="14091" y="17192"/>
                    <a:pt x="13783" y="17247"/>
                    <a:pt x="13577" y="17302"/>
                  </a:cubicBezTo>
                  <a:cubicBezTo>
                    <a:pt x="13269" y="17357"/>
                    <a:pt x="12960" y="17412"/>
                    <a:pt x="12651" y="17412"/>
                  </a:cubicBezTo>
                  <a:moveTo>
                    <a:pt x="9874" y="8155"/>
                  </a:moveTo>
                  <a:cubicBezTo>
                    <a:pt x="8949" y="7935"/>
                    <a:pt x="8229" y="7659"/>
                    <a:pt x="7611" y="7329"/>
                  </a:cubicBezTo>
                  <a:cubicBezTo>
                    <a:pt x="6994" y="6998"/>
                    <a:pt x="6686" y="6557"/>
                    <a:pt x="6686" y="6061"/>
                  </a:cubicBezTo>
                  <a:cubicBezTo>
                    <a:pt x="6686" y="5620"/>
                    <a:pt x="6789" y="5235"/>
                    <a:pt x="6994" y="4959"/>
                  </a:cubicBezTo>
                  <a:cubicBezTo>
                    <a:pt x="7200" y="4684"/>
                    <a:pt x="7509" y="4463"/>
                    <a:pt x="7920" y="4353"/>
                  </a:cubicBezTo>
                  <a:cubicBezTo>
                    <a:pt x="8434" y="4188"/>
                    <a:pt x="9051" y="4078"/>
                    <a:pt x="9874" y="4022"/>
                  </a:cubicBezTo>
                  <a:cubicBezTo>
                    <a:pt x="9874" y="8155"/>
                    <a:pt x="9874" y="8155"/>
                    <a:pt x="9874" y="8155"/>
                  </a:cubicBezTo>
                  <a:moveTo>
                    <a:pt x="12651" y="0"/>
                  </a:moveTo>
                  <a:cubicBezTo>
                    <a:pt x="9874" y="0"/>
                    <a:pt x="9874" y="0"/>
                    <a:pt x="9874" y="0"/>
                  </a:cubicBezTo>
                  <a:cubicBezTo>
                    <a:pt x="9874" y="1929"/>
                    <a:pt x="9874" y="1929"/>
                    <a:pt x="9874" y="1929"/>
                  </a:cubicBezTo>
                  <a:cubicBezTo>
                    <a:pt x="8537" y="2039"/>
                    <a:pt x="7303" y="2314"/>
                    <a:pt x="6171" y="2645"/>
                  </a:cubicBezTo>
                  <a:cubicBezTo>
                    <a:pt x="5143" y="2976"/>
                    <a:pt x="4217" y="3361"/>
                    <a:pt x="3394" y="3802"/>
                  </a:cubicBezTo>
                  <a:cubicBezTo>
                    <a:pt x="2674" y="4243"/>
                    <a:pt x="2160" y="4684"/>
                    <a:pt x="1749" y="5180"/>
                  </a:cubicBezTo>
                  <a:cubicBezTo>
                    <a:pt x="1337" y="5676"/>
                    <a:pt x="1131" y="6116"/>
                    <a:pt x="1131" y="6557"/>
                  </a:cubicBezTo>
                  <a:cubicBezTo>
                    <a:pt x="1131" y="7494"/>
                    <a:pt x="1337" y="8210"/>
                    <a:pt x="1954" y="8816"/>
                  </a:cubicBezTo>
                  <a:cubicBezTo>
                    <a:pt x="2469" y="9422"/>
                    <a:pt x="3086" y="9918"/>
                    <a:pt x="4011" y="10359"/>
                  </a:cubicBezTo>
                  <a:cubicBezTo>
                    <a:pt x="4834" y="10745"/>
                    <a:pt x="5760" y="11076"/>
                    <a:pt x="6789" y="11351"/>
                  </a:cubicBezTo>
                  <a:cubicBezTo>
                    <a:pt x="7817" y="11627"/>
                    <a:pt x="8846" y="11847"/>
                    <a:pt x="9874" y="12067"/>
                  </a:cubicBezTo>
                  <a:cubicBezTo>
                    <a:pt x="9874" y="17522"/>
                    <a:pt x="9874" y="17522"/>
                    <a:pt x="9874" y="17522"/>
                  </a:cubicBezTo>
                  <a:cubicBezTo>
                    <a:pt x="9154" y="17467"/>
                    <a:pt x="8434" y="17412"/>
                    <a:pt x="7611" y="17302"/>
                  </a:cubicBezTo>
                  <a:cubicBezTo>
                    <a:pt x="6789" y="17192"/>
                    <a:pt x="6069" y="17027"/>
                    <a:pt x="5246" y="16861"/>
                  </a:cubicBezTo>
                  <a:cubicBezTo>
                    <a:pt x="4526" y="16751"/>
                    <a:pt x="3806" y="16586"/>
                    <a:pt x="3189" y="16365"/>
                  </a:cubicBezTo>
                  <a:cubicBezTo>
                    <a:pt x="2571" y="16200"/>
                    <a:pt x="1954" y="16035"/>
                    <a:pt x="1543" y="15869"/>
                  </a:cubicBezTo>
                  <a:cubicBezTo>
                    <a:pt x="0" y="18459"/>
                    <a:pt x="0" y="18459"/>
                    <a:pt x="0" y="18459"/>
                  </a:cubicBezTo>
                  <a:cubicBezTo>
                    <a:pt x="720" y="18680"/>
                    <a:pt x="1337" y="18845"/>
                    <a:pt x="2057" y="19010"/>
                  </a:cubicBezTo>
                  <a:cubicBezTo>
                    <a:pt x="2777" y="19176"/>
                    <a:pt x="3497" y="19286"/>
                    <a:pt x="4217" y="19396"/>
                  </a:cubicBezTo>
                  <a:cubicBezTo>
                    <a:pt x="4937" y="19506"/>
                    <a:pt x="5760" y="19616"/>
                    <a:pt x="6583" y="19671"/>
                  </a:cubicBezTo>
                  <a:cubicBezTo>
                    <a:pt x="7509" y="19727"/>
                    <a:pt x="8434" y="19727"/>
                    <a:pt x="9360" y="19727"/>
                  </a:cubicBezTo>
                  <a:cubicBezTo>
                    <a:pt x="9463" y="19727"/>
                    <a:pt x="9566" y="19727"/>
                    <a:pt x="9669" y="19727"/>
                  </a:cubicBezTo>
                  <a:cubicBezTo>
                    <a:pt x="9669" y="19727"/>
                    <a:pt x="9771" y="19727"/>
                    <a:pt x="9874" y="19727"/>
                  </a:cubicBezTo>
                  <a:cubicBezTo>
                    <a:pt x="9874" y="21600"/>
                    <a:pt x="9874" y="21600"/>
                    <a:pt x="9874" y="21600"/>
                  </a:cubicBezTo>
                  <a:cubicBezTo>
                    <a:pt x="12651" y="21600"/>
                    <a:pt x="12651" y="21600"/>
                    <a:pt x="12651" y="21600"/>
                  </a:cubicBezTo>
                  <a:cubicBezTo>
                    <a:pt x="12651" y="19561"/>
                    <a:pt x="12651" y="19561"/>
                    <a:pt x="12651" y="19561"/>
                  </a:cubicBezTo>
                  <a:cubicBezTo>
                    <a:pt x="13989" y="19396"/>
                    <a:pt x="15223" y="19120"/>
                    <a:pt x="16354" y="18790"/>
                  </a:cubicBezTo>
                  <a:cubicBezTo>
                    <a:pt x="17486" y="18404"/>
                    <a:pt x="18411" y="18018"/>
                    <a:pt x="19234" y="17522"/>
                  </a:cubicBezTo>
                  <a:cubicBezTo>
                    <a:pt x="19954" y="17082"/>
                    <a:pt x="20571" y="16531"/>
                    <a:pt x="20983" y="15980"/>
                  </a:cubicBezTo>
                  <a:cubicBezTo>
                    <a:pt x="21394" y="15484"/>
                    <a:pt x="21600" y="14933"/>
                    <a:pt x="21600" y="14382"/>
                  </a:cubicBezTo>
                  <a:cubicBezTo>
                    <a:pt x="21600" y="13445"/>
                    <a:pt x="21291" y="12673"/>
                    <a:pt x="20777" y="12067"/>
                  </a:cubicBezTo>
                  <a:cubicBezTo>
                    <a:pt x="20263" y="11461"/>
                    <a:pt x="19543" y="10910"/>
                    <a:pt x="18617" y="10524"/>
                  </a:cubicBezTo>
                  <a:cubicBezTo>
                    <a:pt x="17794" y="10084"/>
                    <a:pt x="16766" y="9753"/>
                    <a:pt x="15737" y="9478"/>
                  </a:cubicBezTo>
                  <a:cubicBezTo>
                    <a:pt x="14709" y="9257"/>
                    <a:pt x="13577" y="8982"/>
                    <a:pt x="12651" y="8761"/>
                  </a:cubicBezTo>
                  <a:cubicBezTo>
                    <a:pt x="12651" y="3967"/>
                    <a:pt x="12651" y="3967"/>
                    <a:pt x="12651" y="3967"/>
                  </a:cubicBezTo>
                  <a:cubicBezTo>
                    <a:pt x="13680" y="4022"/>
                    <a:pt x="14709" y="4078"/>
                    <a:pt x="15943" y="4243"/>
                  </a:cubicBezTo>
                  <a:cubicBezTo>
                    <a:pt x="17074" y="4408"/>
                    <a:pt x="18103" y="4573"/>
                    <a:pt x="19234" y="4794"/>
                  </a:cubicBezTo>
                  <a:cubicBezTo>
                    <a:pt x="20180" y="2204"/>
                    <a:pt x="20180" y="2204"/>
                    <a:pt x="20180" y="2204"/>
                  </a:cubicBezTo>
                  <a:cubicBezTo>
                    <a:pt x="18926" y="2094"/>
                    <a:pt x="17691" y="1984"/>
                    <a:pt x="16560" y="1873"/>
                  </a:cubicBezTo>
                  <a:cubicBezTo>
                    <a:pt x="15326" y="1818"/>
                    <a:pt x="14091" y="1763"/>
                    <a:pt x="12651" y="1763"/>
                  </a:cubicBezTo>
                  <a:cubicBezTo>
                    <a:pt x="12651" y="1763"/>
                    <a:pt x="12651" y="1763"/>
                    <a:pt x="12651" y="1763"/>
                  </a:cubicBezTo>
                  <a:cubicBezTo>
                    <a:pt x="12651" y="0"/>
                    <a:pt x="12651" y="0"/>
                    <a:pt x="12651"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5" name="Shape 685"/>
            <p:cNvSpPr/>
            <p:nvPr/>
          </p:nvSpPr>
          <p:spPr>
            <a:xfrm>
              <a:off x="-1" y="-1"/>
              <a:ext cx="893763" cy="1046164"/>
            </a:xfrm>
            <a:custGeom>
              <a:avLst/>
              <a:gdLst/>
              <a:ahLst/>
              <a:cxnLst>
                <a:cxn ang="0">
                  <a:pos x="wd2" y="hd2"/>
                </a:cxn>
                <a:cxn ang="5400000">
                  <a:pos x="wd2" y="hd2"/>
                </a:cxn>
                <a:cxn ang="10800000">
                  <a:pos x="wd2" y="hd2"/>
                </a:cxn>
                <a:cxn ang="16200000">
                  <a:pos x="wd2" y="hd2"/>
                </a:cxn>
              </a:cxnLst>
              <a:rect l="0" t="0" r="r" b="b"/>
              <a:pathLst>
                <a:path w="21600" h="21600" extrusionOk="0">
                  <a:moveTo>
                    <a:pt x="21600" y="9229"/>
                  </a:moveTo>
                  <a:cubicBezTo>
                    <a:pt x="21600" y="4135"/>
                    <a:pt x="16761" y="0"/>
                    <a:pt x="10800" y="0"/>
                  </a:cubicBezTo>
                  <a:cubicBezTo>
                    <a:pt x="4839" y="0"/>
                    <a:pt x="0" y="4135"/>
                    <a:pt x="0" y="9229"/>
                  </a:cubicBezTo>
                  <a:cubicBezTo>
                    <a:pt x="0" y="14323"/>
                    <a:pt x="4839" y="18458"/>
                    <a:pt x="10800" y="18458"/>
                  </a:cubicBezTo>
                  <a:cubicBezTo>
                    <a:pt x="10955" y="18458"/>
                    <a:pt x="11110" y="18458"/>
                    <a:pt x="11303" y="18458"/>
                  </a:cubicBezTo>
                  <a:cubicBezTo>
                    <a:pt x="15639" y="21600"/>
                    <a:pt x="15639" y="21600"/>
                    <a:pt x="15639" y="21600"/>
                  </a:cubicBezTo>
                  <a:cubicBezTo>
                    <a:pt x="16103" y="17267"/>
                    <a:pt x="16103" y="17267"/>
                    <a:pt x="16103" y="17267"/>
                  </a:cubicBezTo>
                  <a:cubicBezTo>
                    <a:pt x="19394" y="15679"/>
                    <a:pt x="21600" y="12669"/>
                    <a:pt x="21600" y="9229"/>
                  </a:cubicBezTo>
                  <a:close/>
                </a:path>
              </a:pathLst>
            </a:custGeom>
            <a:ln/>
          </p:spPr>
          <p:style>
            <a:lnRef idx="3">
              <a:schemeClr val="lt1"/>
            </a:lnRef>
            <a:fillRef idx="1">
              <a:schemeClr val="accent5"/>
            </a:fillRef>
            <a:effectRef idx="1">
              <a:schemeClr val="accent5"/>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86" name="Shape 686"/>
            <p:cNvSpPr/>
            <p:nvPr/>
          </p:nvSpPr>
          <p:spPr>
            <a:xfrm>
              <a:off x="141381" y="151802"/>
              <a:ext cx="534759" cy="5232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defRPr>
                  <a:solidFill>
                    <a:srgbClr val="000000"/>
                  </a:solidFill>
                </a:defRPr>
              </a:pPr>
              <a:r>
                <a:rPr sz="28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04</a:t>
              </a:r>
            </a:p>
          </p:txBody>
        </p:sp>
      </p:grpSp>
      <p:grpSp>
        <p:nvGrpSpPr>
          <p:cNvPr id="693" name="Group 693"/>
          <p:cNvGrpSpPr/>
          <p:nvPr/>
        </p:nvGrpSpPr>
        <p:grpSpPr>
          <a:xfrm>
            <a:off x="4423686" y="1943280"/>
            <a:ext cx="744442" cy="877889"/>
            <a:chOff x="0" y="0"/>
            <a:chExt cx="744537" cy="877888"/>
          </a:xfrm>
        </p:grpSpPr>
        <p:sp>
          <p:nvSpPr>
            <p:cNvPr id="688" name="Shape 688"/>
            <p:cNvSpPr/>
            <p:nvPr/>
          </p:nvSpPr>
          <p:spPr>
            <a:xfrm>
              <a:off x="25400" y="38100"/>
              <a:ext cx="719138" cy="839789"/>
            </a:xfrm>
            <a:custGeom>
              <a:avLst/>
              <a:gdLst/>
              <a:ahLst/>
              <a:cxnLst>
                <a:cxn ang="0">
                  <a:pos x="wd2" y="hd2"/>
                </a:cxn>
                <a:cxn ang="5400000">
                  <a:pos x="wd2" y="hd2"/>
                </a:cxn>
                <a:cxn ang="10800000">
                  <a:pos x="wd2" y="hd2"/>
                </a:cxn>
                <a:cxn ang="16200000">
                  <a:pos x="wd2" y="hd2"/>
                </a:cxn>
              </a:cxnLst>
              <a:rect l="0" t="0" r="r" b="b"/>
              <a:pathLst>
                <a:path w="21600" h="21600" extrusionOk="0">
                  <a:moveTo>
                    <a:pt x="10776" y="0"/>
                  </a:moveTo>
                  <a:cubicBezTo>
                    <a:pt x="4859" y="0"/>
                    <a:pt x="0" y="4122"/>
                    <a:pt x="0" y="9234"/>
                  </a:cubicBezTo>
                  <a:cubicBezTo>
                    <a:pt x="0" y="14345"/>
                    <a:pt x="4859" y="18467"/>
                    <a:pt x="10776" y="18467"/>
                  </a:cubicBezTo>
                  <a:cubicBezTo>
                    <a:pt x="10968" y="18467"/>
                    <a:pt x="11113" y="18467"/>
                    <a:pt x="11305" y="18467"/>
                  </a:cubicBezTo>
                  <a:cubicBezTo>
                    <a:pt x="15635" y="21600"/>
                    <a:pt x="15635" y="21600"/>
                    <a:pt x="15635" y="21600"/>
                  </a:cubicBezTo>
                  <a:cubicBezTo>
                    <a:pt x="16116" y="17272"/>
                    <a:pt x="16116" y="17272"/>
                    <a:pt x="16116" y="17272"/>
                  </a:cubicBezTo>
                  <a:cubicBezTo>
                    <a:pt x="19387" y="15664"/>
                    <a:pt x="21600" y="12655"/>
                    <a:pt x="21600" y="9234"/>
                  </a:cubicBezTo>
                  <a:cubicBezTo>
                    <a:pt x="21600" y="4122"/>
                    <a:pt x="16741" y="0"/>
                    <a:pt x="10776"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9" name="Shape 689"/>
            <p:cNvSpPr/>
            <p:nvPr/>
          </p:nvSpPr>
          <p:spPr>
            <a:xfrm>
              <a:off x="0" y="-1"/>
              <a:ext cx="717551" cy="839789"/>
            </a:xfrm>
            <a:custGeom>
              <a:avLst/>
              <a:gdLst/>
              <a:ahLst/>
              <a:cxnLst>
                <a:cxn ang="0">
                  <a:pos x="wd2" y="hd2"/>
                </a:cxn>
                <a:cxn ang="5400000">
                  <a:pos x="wd2" y="hd2"/>
                </a:cxn>
                <a:cxn ang="10800000">
                  <a:pos x="wd2" y="hd2"/>
                </a:cxn>
                <a:cxn ang="16200000">
                  <a:pos x="wd2" y="hd2"/>
                </a:cxn>
              </a:cxnLst>
              <a:rect l="0" t="0" r="r" b="b"/>
              <a:pathLst>
                <a:path w="21600" h="21600" extrusionOk="0">
                  <a:moveTo>
                    <a:pt x="21600" y="9234"/>
                  </a:moveTo>
                  <a:cubicBezTo>
                    <a:pt x="21600" y="4122"/>
                    <a:pt x="16741" y="0"/>
                    <a:pt x="10824" y="0"/>
                  </a:cubicBezTo>
                  <a:cubicBezTo>
                    <a:pt x="4859" y="0"/>
                    <a:pt x="0" y="4122"/>
                    <a:pt x="0" y="9234"/>
                  </a:cubicBezTo>
                  <a:cubicBezTo>
                    <a:pt x="0" y="14345"/>
                    <a:pt x="4859" y="18467"/>
                    <a:pt x="10824" y="18467"/>
                  </a:cubicBezTo>
                  <a:cubicBezTo>
                    <a:pt x="10968" y="18467"/>
                    <a:pt x="11113" y="18467"/>
                    <a:pt x="11305" y="18467"/>
                  </a:cubicBezTo>
                  <a:cubicBezTo>
                    <a:pt x="15635" y="21600"/>
                    <a:pt x="15635" y="21600"/>
                    <a:pt x="15635" y="21600"/>
                  </a:cubicBezTo>
                  <a:cubicBezTo>
                    <a:pt x="16116" y="17272"/>
                    <a:pt x="16116" y="17272"/>
                    <a:pt x="16116" y="17272"/>
                  </a:cubicBezTo>
                  <a:cubicBezTo>
                    <a:pt x="19387" y="15664"/>
                    <a:pt x="21600" y="12655"/>
                    <a:pt x="21600" y="9234"/>
                  </a:cubicBezTo>
                  <a:close/>
                </a:path>
              </a:pathLst>
            </a:custGeom>
            <a:solidFill>
              <a:schemeClr val="bg1">
                <a:lumMod val="75000"/>
              </a:schemeClr>
            </a:solidFill>
            <a:ln w="1905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692" name="Group 692"/>
            <p:cNvGrpSpPr/>
            <p:nvPr/>
          </p:nvGrpSpPr>
          <p:grpSpPr>
            <a:xfrm>
              <a:off x="167182" y="159076"/>
              <a:ext cx="405013" cy="354472"/>
              <a:chOff x="0" y="0"/>
              <a:chExt cx="405011" cy="354470"/>
            </a:xfrm>
          </p:grpSpPr>
          <p:sp>
            <p:nvSpPr>
              <p:cNvPr id="690" name="Shape 690"/>
              <p:cNvSpPr/>
              <p:nvPr/>
            </p:nvSpPr>
            <p:spPr>
              <a:xfrm>
                <a:off x="63693" y="63001"/>
                <a:ext cx="145390" cy="95542"/>
              </a:xfrm>
              <a:custGeom>
                <a:avLst/>
                <a:gdLst/>
                <a:ahLst/>
                <a:cxnLst>
                  <a:cxn ang="0">
                    <a:pos x="wd2" y="hd2"/>
                  </a:cxn>
                  <a:cxn ang="5400000">
                    <a:pos x="wd2" y="hd2"/>
                  </a:cxn>
                  <a:cxn ang="10800000">
                    <a:pos x="wd2" y="hd2"/>
                  </a:cxn>
                  <a:cxn ang="16200000">
                    <a:pos x="wd2" y="hd2"/>
                  </a:cxn>
                </a:cxnLst>
                <a:rect l="0" t="0" r="r" b="b"/>
                <a:pathLst>
                  <a:path w="21600" h="21600" extrusionOk="0">
                    <a:moveTo>
                      <a:pt x="20660" y="0"/>
                    </a:moveTo>
                    <a:cubicBezTo>
                      <a:pt x="9461" y="0"/>
                      <a:pt x="0" y="9233"/>
                      <a:pt x="0" y="20180"/>
                    </a:cubicBezTo>
                    <a:cubicBezTo>
                      <a:pt x="0" y="20954"/>
                      <a:pt x="420" y="21600"/>
                      <a:pt x="939" y="21600"/>
                    </a:cubicBezTo>
                    <a:cubicBezTo>
                      <a:pt x="1457" y="21600"/>
                      <a:pt x="1878" y="20954"/>
                      <a:pt x="1878" y="2018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1" name="Shape 691"/>
              <p:cNvSpPr/>
              <p:nvPr/>
            </p:nvSpPr>
            <p:spPr>
              <a:xfrm>
                <a:off x="-1" y="-1"/>
                <a:ext cx="405013" cy="354472"/>
              </a:xfrm>
              <a:custGeom>
                <a:avLst/>
                <a:gdLst/>
                <a:ahLst/>
                <a:cxnLst>
                  <a:cxn ang="0">
                    <a:pos x="wd2" y="hd2"/>
                  </a:cxn>
                  <a:cxn ang="5400000">
                    <a:pos x="wd2" y="hd2"/>
                  </a:cxn>
                  <a:cxn ang="10800000">
                    <a:pos x="wd2" y="hd2"/>
                  </a:cxn>
                  <a:cxn ang="16200000">
                    <a:pos x="wd2" y="hd2"/>
                  </a:cxn>
                </a:cxnLst>
                <a:rect l="0" t="0" r="r" b="b"/>
                <a:pathLst>
                  <a:path w="21600" h="21600" extrusionOk="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00" name="Group 700"/>
          <p:cNvGrpSpPr/>
          <p:nvPr/>
        </p:nvGrpSpPr>
        <p:grpSpPr>
          <a:xfrm>
            <a:off x="4832303" y="2855175"/>
            <a:ext cx="1124004" cy="1147095"/>
            <a:chOff x="0" y="0"/>
            <a:chExt cx="1124148" cy="1147093"/>
          </a:xfrm>
        </p:grpSpPr>
        <p:sp>
          <p:nvSpPr>
            <p:cNvPr id="694" name="Shape 694"/>
            <p:cNvSpPr/>
            <p:nvPr/>
          </p:nvSpPr>
          <p:spPr>
            <a:xfrm>
              <a:off x="81583" y="21555"/>
              <a:ext cx="1042566" cy="1125539"/>
            </a:xfrm>
            <a:custGeom>
              <a:avLst/>
              <a:gdLst/>
              <a:ahLst/>
              <a:cxnLst>
                <a:cxn ang="0">
                  <a:pos x="wd2" y="hd2"/>
                </a:cxn>
                <a:cxn ang="5400000">
                  <a:pos x="wd2" y="hd2"/>
                </a:cxn>
                <a:cxn ang="10800000">
                  <a:pos x="wd2" y="hd2"/>
                </a:cxn>
                <a:cxn ang="16200000">
                  <a:pos x="wd2" y="hd2"/>
                </a:cxn>
              </a:cxnLst>
              <a:rect l="0" t="0" r="r" b="b"/>
              <a:pathLst>
                <a:path w="19812" h="21600" extrusionOk="0">
                  <a:moveTo>
                    <a:pt x="9902" y="0"/>
                  </a:moveTo>
                  <a:cubicBezTo>
                    <a:pt x="8959" y="0"/>
                    <a:pt x="8016" y="123"/>
                    <a:pt x="7073" y="400"/>
                  </a:cubicBezTo>
                  <a:cubicBezTo>
                    <a:pt x="1840" y="2000"/>
                    <a:pt x="-1141" y="7569"/>
                    <a:pt x="411" y="12862"/>
                  </a:cubicBezTo>
                  <a:cubicBezTo>
                    <a:pt x="1688" y="17231"/>
                    <a:pt x="5643" y="20031"/>
                    <a:pt x="9902" y="20031"/>
                  </a:cubicBezTo>
                  <a:cubicBezTo>
                    <a:pt x="10845" y="20031"/>
                    <a:pt x="11789" y="19908"/>
                    <a:pt x="12732" y="19600"/>
                  </a:cubicBezTo>
                  <a:cubicBezTo>
                    <a:pt x="12884" y="19569"/>
                    <a:pt x="13005" y="19508"/>
                    <a:pt x="13158" y="19477"/>
                  </a:cubicBezTo>
                  <a:cubicBezTo>
                    <a:pt x="17964" y="21600"/>
                    <a:pt x="17964" y="21600"/>
                    <a:pt x="17964" y="21600"/>
                  </a:cubicBezTo>
                  <a:cubicBezTo>
                    <a:pt x="17021" y="16954"/>
                    <a:pt x="17021" y="16954"/>
                    <a:pt x="17021" y="16954"/>
                  </a:cubicBezTo>
                  <a:cubicBezTo>
                    <a:pt x="19425" y="14431"/>
                    <a:pt x="20459" y="10738"/>
                    <a:pt x="19394" y="7138"/>
                  </a:cubicBezTo>
                  <a:cubicBezTo>
                    <a:pt x="18116" y="2800"/>
                    <a:pt x="14162" y="0"/>
                    <a:pt x="9902"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5" name="Shape 695"/>
            <p:cNvSpPr/>
            <p:nvPr/>
          </p:nvSpPr>
          <p:spPr>
            <a:xfrm>
              <a:off x="0" y="0"/>
              <a:ext cx="1043168" cy="1124869"/>
            </a:xfrm>
            <a:custGeom>
              <a:avLst/>
              <a:gdLst/>
              <a:ahLst/>
              <a:cxnLst>
                <a:cxn ang="0">
                  <a:pos x="wd2" y="hd2"/>
                </a:cxn>
                <a:cxn ang="5400000">
                  <a:pos x="wd2" y="hd2"/>
                </a:cxn>
                <a:cxn ang="10800000">
                  <a:pos x="wd2" y="hd2"/>
                </a:cxn>
                <a:cxn ang="16200000">
                  <a:pos x="wd2" y="hd2"/>
                </a:cxn>
              </a:cxnLst>
              <a:rect l="0" t="0" r="r" b="b"/>
              <a:pathLst>
                <a:path w="19796" h="20489" extrusionOk="0">
                  <a:moveTo>
                    <a:pt x="19377" y="6799"/>
                  </a:moveTo>
                  <a:cubicBezTo>
                    <a:pt x="17826" y="1750"/>
                    <a:pt x="12319" y="-1111"/>
                    <a:pt x="7056" y="407"/>
                  </a:cubicBezTo>
                  <a:cubicBezTo>
                    <a:pt x="1823" y="1895"/>
                    <a:pt x="-1158" y="7208"/>
                    <a:pt x="424" y="12228"/>
                  </a:cubicBezTo>
                  <a:cubicBezTo>
                    <a:pt x="1976" y="17249"/>
                    <a:pt x="7482" y="20110"/>
                    <a:pt x="12715" y="18621"/>
                  </a:cubicBezTo>
                  <a:cubicBezTo>
                    <a:pt x="12867" y="18563"/>
                    <a:pt x="13019" y="18533"/>
                    <a:pt x="13171" y="18475"/>
                  </a:cubicBezTo>
                  <a:cubicBezTo>
                    <a:pt x="17947" y="20489"/>
                    <a:pt x="17947" y="20489"/>
                    <a:pt x="17947" y="20489"/>
                  </a:cubicBezTo>
                  <a:cubicBezTo>
                    <a:pt x="17035" y="16081"/>
                    <a:pt x="17035" y="16081"/>
                    <a:pt x="17035" y="16081"/>
                  </a:cubicBezTo>
                  <a:cubicBezTo>
                    <a:pt x="19408" y="13717"/>
                    <a:pt x="20442" y="10185"/>
                    <a:pt x="19377" y="6799"/>
                  </a:cubicBezTo>
                  <a:close/>
                </a:path>
              </a:pathLst>
            </a:custGeom>
            <a:ln/>
          </p:spPr>
          <p:style>
            <a:lnRef idx="3">
              <a:schemeClr val="lt1"/>
            </a:lnRef>
            <a:fillRef idx="1">
              <a:schemeClr val="accent6"/>
            </a:fillRef>
            <a:effectRef idx="1">
              <a:schemeClr val="accent6"/>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699" name="Group 699"/>
            <p:cNvGrpSpPr/>
            <p:nvPr/>
          </p:nvGrpSpPr>
          <p:grpSpPr>
            <a:xfrm>
              <a:off x="288346" y="257987"/>
              <a:ext cx="509356" cy="509357"/>
              <a:chOff x="0" y="0"/>
              <a:chExt cx="509355" cy="509355"/>
            </a:xfrm>
          </p:grpSpPr>
          <p:sp>
            <p:nvSpPr>
              <p:cNvPr id="696" name="Shape 696"/>
              <p:cNvSpPr/>
              <p:nvPr/>
            </p:nvSpPr>
            <p:spPr>
              <a:xfrm>
                <a:off x="0" y="0"/>
                <a:ext cx="509356" cy="509356"/>
              </a:xfrm>
              <a:custGeom>
                <a:avLst/>
                <a:gdLst/>
                <a:ahLst/>
                <a:cxnLst>
                  <a:cxn ang="0">
                    <a:pos x="wd2" y="hd2"/>
                  </a:cxn>
                  <a:cxn ang="5400000">
                    <a:pos x="wd2" y="hd2"/>
                  </a:cxn>
                  <a:cxn ang="10800000">
                    <a:pos x="wd2" y="hd2"/>
                  </a:cxn>
                  <a:cxn ang="16200000">
                    <a:pos x="wd2" y="hd2"/>
                  </a:cxn>
                </a:cxnLst>
                <a:rect l="0" t="0" r="r" b="b"/>
                <a:pathLst>
                  <a:path w="21600" h="21600" extrusionOk="0">
                    <a:moveTo>
                      <a:pt x="18181" y="12133"/>
                    </a:moveTo>
                    <a:cubicBezTo>
                      <a:pt x="17711" y="12227"/>
                      <a:pt x="17328" y="12562"/>
                      <a:pt x="17171" y="13013"/>
                    </a:cubicBezTo>
                    <a:cubicBezTo>
                      <a:pt x="17084" y="13262"/>
                      <a:pt x="16982" y="13504"/>
                      <a:pt x="16869" y="13739"/>
                    </a:cubicBezTo>
                    <a:cubicBezTo>
                      <a:pt x="16659" y="14170"/>
                      <a:pt x="16695" y="14678"/>
                      <a:pt x="16960" y="15076"/>
                    </a:cubicBezTo>
                    <a:lnTo>
                      <a:pt x="18132" y="16834"/>
                    </a:lnTo>
                    <a:lnTo>
                      <a:pt x="16833" y="18133"/>
                    </a:lnTo>
                    <a:lnTo>
                      <a:pt x="15076" y="16961"/>
                    </a:lnTo>
                    <a:cubicBezTo>
                      <a:pt x="14851" y="16811"/>
                      <a:pt x="14590" y="16734"/>
                      <a:pt x="14327" y="16734"/>
                    </a:cubicBezTo>
                    <a:cubicBezTo>
                      <a:pt x="14127" y="16734"/>
                      <a:pt x="13925" y="16779"/>
                      <a:pt x="13739" y="16869"/>
                    </a:cubicBezTo>
                    <a:cubicBezTo>
                      <a:pt x="13505" y="16982"/>
                      <a:pt x="13263" y="17084"/>
                      <a:pt x="13013" y="17171"/>
                    </a:cubicBezTo>
                    <a:cubicBezTo>
                      <a:pt x="12562" y="17328"/>
                      <a:pt x="12227" y="17713"/>
                      <a:pt x="12134" y="18181"/>
                    </a:cubicBezTo>
                    <a:lnTo>
                      <a:pt x="11718" y="20250"/>
                    </a:lnTo>
                    <a:lnTo>
                      <a:pt x="9881" y="20250"/>
                    </a:lnTo>
                    <a:lnTo>
                      <a:pt x="9467" y="18181"/>
                    </a:lnTo>
                    <a:cubicBezTo>
                      <a:pt x="9373" y="17713"/>
                      <a:pt x="9039" y="17328"/>
                      <a:pt x="8588" y="17171"/>
                    </a:cubicBezTo>
                    <a:cubicBezTo>
                      <a:pt x="8339" y="17084"/>
                      <a:pt x="8096" y="16984"/>
                      <a:pt x="7861" y="16870"/>
                    </a:cubicBezTo>
                    <a:cubicBezTo>
                      <a:pt x="7675" y="16779"/>
                      <a:pt x="7474" y="16734"/>
                      <a:pt x="7273" y="16734"/>
                    </a:cubicBezTo>
                    <a:cubicBezTo>
                      <a:pt x="7011" y="16734"/>
                      <a:pt x="6750" y="16811"/>
                      <a:pt x="6525" y="16961"/>
                    </a:cubicBezTo>
                    <a:lnTo>
                      <a:pt x="4767" y="18133"/>
                    </a:lnTo>
                    <a:lnTo>
                      <a:pt x="3468" y="16834"/>
                    </a:lnTo>
                    <a:lnTo>
                      <a:pt x="4639" y="15076"/>
                    </a:lnTo>
                    <a:cubicBezTo>
                      <a:pt x="4904" y="14678"/>
                      <a:pt x="4939" y="14170"/>
                      <a:pt x="4732" y="13739"/>
                    </a:cubicBezTo>
                    <a:cubicBezTo>
                      <a:pt x="4618" y="13505"/>
                      <a:pt x="4516" y="13264"/>
                      <a:pt x="4429" y="13014"/>
                    </a:cubicBezTo>
                    <a:cubicBezTo>
                      <a:pt x="4273" y="12562"/>
                      <a:pt x="3888" y="12228"/>
                      <a:pt x="3419" y="12134"/>
                    </a:cubicBezTo>
                    <a:lnTo>
                      <a:pt x="1350" y="11719"/>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8" y="1350"/>
                    </a:lnTo>
                    <a:lnTo>
                      <a:pt x="12132" y="3420"/>
                    </a:lnTo>
                    <a:cubicBezTo>
                      <a:pt x="12226" y="3888"/>
                      <a:pt x="12561" y="4272"/>
                      <a:pt x="13013" y="4430"/>
                    </a:cubicBezTo>
                    <a:cubicBezTo>
                      <a:pt x="13262" y="4517"/>
                      <a:pt x="13503" y="4617"/>
                      <a:pt x="13738" y="4731"/>
                    </a:cubicBezTo>
                    <a:cubicBezTo>
                      <a:pt x="13925" y="4822"/>
                      <a:pt x="14126" y="4866"/>
                      <a:pt x="14327" y="4866"/>
                    </a:cubicBezTo>
                    <a:cubicBezTo>
                      <a:pt x="14590" y="4866"/>
                      <a:pt x="14851" y="4790"/>
                      <a:pt x="15076" y="4639"/>
                    </a:cubicBezTo>
                    <a:lnTo>
                      <a:pt x="16833" y="3468"/>
                    </a:lnTo>
                    <a:lnTo>
                      <a:pt x="18132" y="4767"/>
                    </a:lnTo>
                    <a:lnTo>
                      <a:pt x="16960" y="6524"/>
                    </a:lnTo>
                    <a:cubicBezTo>
                      <a:pt x="16695" y="6923"/>
                      <a:pt x="16661" y="7431"/>
                      <a:pt x="16868" y="7861"/>
                    </a:cubicBezTo>
                    <a:cubicBezTo>
                      <a:pt x="16981" y="8096"/>
                      <a:pt x="17084" y="8337"/>
                      <a:pt x="17171" y="8587"/>
                    </a:cubicBezTo>
                    <a:cubicBezTo>
                      <a:pt x="17328" y="9039"/>
                      <a:pt x="17711" y="9373"/>
                      <a:pt x="18181" y="9467"/>
                    </a:cubicBezTo>
                    <a:lnTo>
                      <a:pt x="20249" y="9882"/>
                    </a:lnTo>
                    <a:lnTo>
                      <a:pt x="20251" y="11719"/>
                    </a:lnTo>
                    <a:cubicBezTo>
                      <a:pt x="20251" y="11719"/>
                      <a:pt x="18181" y="12133"/>
                      <a:pt x="18181" y="12133"/>
                    </a:cubicBezTo>
                    <a:close/>
                    <a:moveTo>
                      <a:pt x="20514" y="8558"/>
                    </a:moveTo>
                    <a:lnTo>
                      <a:pt x="18446" y="8143"/>
                    </a:lnTo>
                    <a:cubicBezTo>
                      <a:pt x="18342" y="7844"/>
                      <a:pt x="18219" y="7554"/>
                      <a:pt x="18083" y="7273"/>
                    </a:cubicBezTo>
                    <a:lnTo>
                      <a:pt x="19255" y="5516"/>
                    </a:lnTo>
                    <a:cubicBezTo>
                      <a:pt x="19612" y="4980"/>
                      <a:pt x="19541" y="4268"/>
                      <a:pt x="19086" y="3813"/>
                    </a:cubicBezTo>
                    <a:lnTo>
                      <a:pt x="17788" y="2514"/>
                    </a:lnTo>
                    <a:cubicBezTo>
                      <a:pt x="17527" y="2253"/>
                      <a:pt x="17182" y="2118"/>
                      <a:pt x="16832" y="2118"/>
                    </a:cubicBezTo>
                    <a:cubicBezTo>
                      <a:pt x="16574" y="2118"/>
                      <a:pt x="16313" y="2193"/>
                      <a:pt x="16085" y="2345"/>
                    </a:cubicBezTo>
                    <a:lnTo>
                      <a:pt x="14327" y="3516"/>
                    </a:lnTo>
                    <a:cubicBezTo>
                      <a:pt x="14045" y="3380"/>
                      <a:pt x="13755" y="3258"/>
                      <a:pt x="13456" y="3155"/>
                    </a:cubicBezTo>
                    <a:lnTo>
                      <a:pt x="13042" y="1085"/>
                    </a:lnTo>
                    <a:cubicBezTo>
                      <a:pt x="12917" y="454"/>
                      <a:pt x="12362" y="0"/>
                      <a:pt x="11718"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9"/>
                    </a:lnTo>
                    <a:cubicBezTo>
                      <a:pt x="0" y="12362"/>
                      <a:pt x="454" y="12917"/>
                      <a:pt x="1085" y="13043"/>
                    </a:cubicBezTo>
                    <a:lnTo>
                      <a:pt x="3154" y="13457"/>
                    </a:lnTo>
                    <a:cubicBezTo>
                      <a:pt x="3258" y="13756"/>
                      <a:pt x="3380" y="14047"/>
                      <a:pt x="3516" y="14327"/>
                    </a:cubicBezTo>
                    <a:lnTo>
                      <a:pt x="2345" y="16084"/>
                    </a:lnTo>
                    <a:cubicBezTo>
                      <a:pt x="1988" y="16620"/>
                      <a:pt x="2059" y="17333"/>
                      <a:pt x="2514" y="17788"/>
                    </a:cubicBezTo>
                    <a:lnTo>
                      <a:pt x="3812" y="19087"/>
                    </a:lnTo>
                    <a:cubicBezTo>
                      <a:pt x="4073" y="19347"/>
                      <a:pt x="4419" y="19483"/>
                      <a:pt x="4767" y="19483"/>
                    </a:cubicBezTo>
                    <a:cubicBezTo>
                      <a:pt x="5026" y="19483"/>
                      <a:pt x="5287" y="19407"/>
                      <a:pt x="5516" y="19255"/>
                    </a:cubicBezTo>
                    <a:lnTo>
                      <a:pt x="7273" y="18084"/>
                    </a:lnTo>
                    <a:cubicBezTo>
                      <a:pt x="7554" y="18221"/>
                      <a:pt x="7843" y="18342"/>
                      <a:pt x="8143" y="18446"/>
                    </a:cubicBezTo>
                    <a:lnTo>
                      <a:pt x="8557" y="20515"/>
                    </a:lnTo>
                    <a:cubicBezTo>
                      <a:pt x="8684" y="21147"/>
                      <a:pt x="9238" y="21600"/>
                      <a:pt x="9881" y="21600"/>
                    </a:cubicBezTo>
                    <a:lnTo>
                      <a:pt x="11718" y="21600"/>
                    </a:lnTo>
                    <a:cubicBezTo>
                      <a:pt x="12362" y="21600"/>
                      <a:pt x="12917" y="21147"/>
                      <a:pt x="13042" y="20515"/>
                    </a:cubicBezTo>
                    <a:lnTo>
                      <a:pt x="13457" y="18446"/>
                    </a:lnTo>
                    <a:cubicBezTo>
                      <a:pt x="13756" y="18342"/>
                      <a:pt x="14047" y="18220"/>
                      <a:pt x="14327" y="18084"/>
                    </a:cubicBezTo>
                    <a:lnTo>
                      <a:pt x="16085" y="19255"/>
                    </a:lnTo>
                    <a:cubicBezTo>
                      <a:pt x="16313" y="19407"/>
                      <a:pt x="16574" y="19483"/>
                      <a:pt x="16832" y="19483"/>
                    </a:cubicBezTo>
                    <a:cubicBezTo>
                      <a:pt x="17182" y="19483"/>
                      <a:pt x="17527" y="19347"/>
                      <a:pt x="17788" y="19087"/>
                    </a:cubicBezTo>
                    <a:lnTo>
                      <a:pt x="19086" y="17788"/>
                    </a:lnTo>
                    <a:cubicBezTo>
                      <a:pt x="19541" y="17333"/>
                      <a:pt x="19612" y="16620"/>
                      <a:pt x="19255" y="16084"/>
                    </a:cubicBezTo>
                    <a:lnTo>
                      <a:pt x="18083" y="14327"/>
                    </a:lnTo>
                    <a:cubicBezTo>
                      <a:pt x="18220" y="14046"/>
                      <a:pt x="18342" y="13756"/>
                      <a:pt x="18446" y="13457"/>
                    </a:cubicBezTo>
                    <a:lnTo>
                      <a:pt x="20514" y="13043"/>
                    </a:lnTo>
                    <a:cubicBezTo>
                      <a:pt x="21146" y="12917"/>
                      <a:pt x="21600" y="12362"/>
                      <a:pt x="21600" y="11719"/>
                    </a:cubicBezTo>
                    <a:lnTo>
                      <a:pt x="21600" y="9882"/>
                    </a:lnTo>
                    <a:cubicBezTo>
                      <a:pt x="21600" y="9238"/>
                      <a:pt x="21146" y="8684"/>
                      <a:pt x="20514" y="8558"/>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7" name="Shape 697"/>
              <p:cNvSpPr/>
              <p:nvPr/>
            </p:nvSpPr>
            <p:spPr>
              <a:xfrm>
                <a:off x="143670" y="142800"/>
                <a:ext cx="222899" cy="222909"/>
              </a:xfrm>
              <a:custGeom>
                <a:avLst/>
                <a:gdLst/>
                <a:ahLst/>
                <a:cxnLst>
                  <a:cxn ang="0">
                    <a:pos x="wd2" y="hd2"/>
                  </a:cxn>
                  <a:cxn ang="5400000">
                    <a:pos x="wd2" y="hd2"/>
                  </a:cxn>
                  <a:cxn ang="10800000">
                    <a:pos x="wd2" y="hd2"/>
                  </a:cxn>
                  <a:cxn ang="16200000">
                    <a:pos x="wd2" y="hd2"/>
                  </a:cxn>
                </a:cxnLst>
                <a:rect l="0" t="0" r="r" b="b"/>
                <a:pathLst>
                  <a:path w="21600" h="21600" extrusionOk="0">
                    <a:moveTo>
                      <a:pt x="10800" y="20250"/>
                    </a:moveTo>
                    <a:cubicBezTo>
                      <a:pt x="5580" y="20250"/>
                      <a:pt x="1350" y="16017"/>
                      <a:pt x="1350" y="10800"/>
                    </a:cubicBezTo>
                    <a:cubicBezTo>
                      <a:pt x="1350" y="5582"/>
                      <a:pt x="5580" y="1349"/>
                      <a:pt x="10800" y="1349"/>
                    </a:cubicBezTo>
                    <a:cubicBezTo>
                      <a:pt x="16017" y="1349"/>
                      <a:pt x="20251" y="5582"/>
                      <a:pt x="20251" y="10800"/>
                    </a:cubicBezTo>
                    <a:cubicBezTo>
                      <a:pt x="20251" y="16017"/>
                      <a:pt x="16017" y="20250"/>
                      <a:pt x="10800" y="20250"/>
                    </a:cubicBezTo>
                    <a:moveTo>
                      <a:pt x="10800" y="0"/>
                    </a:moveTo>
                    <a:cubicBezTo>
                      <a:pt x="4836" y="0"/>
                      <a:pt x="0" y="4836"/>
                      <a:pt x="0" y="10800"/>
                    </a:cubicBezTo>
                    <a:cubicBezTo>
                      <a:pt x="0" y="16763"/>
                      <a:pt x="4836" y="21600"/>
                      <a:pt x="10800" y="21600"/>
                    </a:cubicBezTo>
                    <a:cubicBezTo>
                      <a:pt x="16764" y="21600"/>
                      <a:pt x="21600" y="16763"/>
                      <a:pt x="21600" y="10800"/>
                    </a:cubicBezTo>
                    <a:cubicBezTo>
                      <a:pt x="21600" y="4836"/>
                      <a:pt x="16764" y="0"/>
                      <a:pt x="10800" y="0"/>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8" name="Shape 698"/>
              <p:cNvSpPr/>
              <p:nvPr/>
            </p:nvSpPr>
            <p:spPr>
              <a:xfrm>
                <a:off x="190690" y="190690"/>
                <a:ext cx="127999" cy="127993"/>
              </a:xfrm>
              <a:custGeom>
                <a:avLst/>
                <a:gdLst/>
                <a:ahLst/>
                <a:cxnLst>
                  <a:cxn ang="0">
                    <a:pos x="wd2" y="hd2"/>
                  </a:cxn>
                  <a:cxn ang="5400000">
                    <a:pos x="wd2" y="hd2"/>
                  </a:cxn>
                  <a:cxn ang="10800000">
                    <a:pos x="wd2" y="hd2"/>
                  </a:cxn>
                  <a:cxn ang="16200000">
                    <a:pos x="wd2" y="hd2"/>
                  </a:cxn>
                </a:cxnLst>
                <a:rect l="0" t="0" r="r" b="b"/>
                <a:pathLst>
                  <a:path w="21600" h="21600" extrusionOk="0">
                    <a:moveTo>
                      <a:pt x="10800" y="18901"/>
                    </a:moveTo>
                    <a:cubicBezTo>
                      <a:pt x="6328" y="18901"/>
                      <a:pt x="2699" y="15272"/>
                      <a:pt x="2699" y="10800"/>
                    </a:cubicBezTo>
                    <a:cubicBezTo>
                      <a:pt x="2699" y="6329"/>
                      <a:pt x="6328" y="2700"/>
                      <a:pt x="10800" y="2700"/>
                    </a:cubicBezTo>
                    <a:cubicBezTo>
                      <a:pt x="15271" y="2700"/>
                      <a:pt x="18899" y="6329"/>
                      <a:pt x="18899" y="10800"/>
                    </a:cubicBezTo>
                    <a:cubicBezTo>
                      <a:pt x="18899" y="15272"/>
                      <a:pt x="15271" y="18901"/>
                      <a:pt x="10800" y="18901"/>
                    </a:cubicBezTo>
                    <a:moveTo>
                      <a:pt x="10800" y="0"/>
                    </a:moveTo>
                    <a:cubicBezTo>
                      <a:pt x="4830" y="0"/>
                      <a:pt x="0" y="4833"/>
                      <a:pt x="0" y="10800"/>
                    </a:cubicBezTo>
                    <a:cubicBezTo>
                      <a:pt x="0" y="16767"/>
                      <a:pt x="4830" y="21600"/>
                      <a:pt x="10800" y="21600"/>
                    </a:cubicBezTo>
                    <a:cubicBezTo>
                      <a:pt x="16764" y="21600"/>
                      <a:pt x="21600" y="16767"/>
                      <a:pt x="21600" y="10800"/>
                    </a:cubicBezTo>
                    <a:cubicBezTo>
                      <a:pt x="21600" y="4833"/>
                      <a:pt x="16764" y="0"/>
                      <a:pt x="10800" y="0"/>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07" name="Group 707"/>
          <p:cNvGrpSpPr/>
          <p:nvPr/>
        </p:nvGrpSpPr>
        <p:grpSpPr>
          <a:xfrm>
            <a:off x="5757012" y="2052815"/>
            <a:ext cx="1087296" cy="1176340"/>
            <a:chOff x="0" y="0"/>
            <a:chExt cx="1087437" cy="1176338"/>
          </a:xfrm>
        </p:grpSpPr>
        <p:sp>
          <p:nvSpPr>
            <p:cNvPr id="701" name="Shape 701"/>
            <p:cNvSpPr/>
            <p:nvPr/>
          </p:nvSpPr>
          <p:spPr>
            <a:xfrm>
              <a:off x="103187" y="25400"/>
              <a:ext cx="984251" cy="11509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0" y="0"/>
                    <a:pt x="0" y="4146"/>
                    <a:pt x="0" y="9223"/>
                  </a:cubicBezTo>
                  <a:cubicBezTo>
                    <a:pt x="0" y="14330"/>
                    <a:pt x="4820" y="18476"/>
                    <a:pt x="10800" y="18476"/>
                  </a:cubicBezTo>
                  <a:cubicBezTo>
                    <a:pt x="10976" y="18476"/>
                    <a:pt x="11117" y="18476"/>
                    <a:pt x="11293" y="18446"/>
                  </a:cubicBezTo>
                  <a:cubicBezTo>
                    <a:pt x="15655" y="21600"/>
                    <a:pt x="15655" y="21600"/>
                    <a:pt x="15655" y="21600"/>
                  </a:cubicBezTo>
                  <a:cubicBezTo>
                    <a:pt x="16112" y="17274"/>
                    <a:pt x="16112" y="17274"/>
                    <a:pt x="16112" y="17274"/>
                  </a:cubicBezTo>
                  <a:cubicBezTo>
                    <a:pt x="19384" y="15682"/>
                    <a:pt x="21600" y="12678"/>
                    <a:pt x="21600" y="9223"/>
                  </a:cubicBezTo>
                  <a:cubicBezTo>
                    <a:pt x="21600" y="4146"/>
                    <a:pt x="16780" y="0"/>
                    <a:pt x="10800" y="0"/>
                  </a:cubicBezTo>
                </a:path>
              </a:pathLst>
            </a:custGeom>
            <a:solidFill>
              <a:srgbClr val="91958B"/>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2" name="Shape 702"/>
            <p:cNvSpPr/>
            <p:nvPr/>
          </p:nvSpPr>
          <p:spPr>
            <a:xfrm>
              <a:off x="0" y="0"/>
              <a:ext cx="982663" cy="1150939"/>
            </a:xfrm>
            <a:custGeom>
              <a:avLst/>
              <a:gdLst/>
              <a:ahLst/>
              <a:cxnLst>
                <a:cxn ang="0">
                  <a:pos x="wd2" y="hd2"/>
                </a:cxn>
                <a:cxn ang="5400000">
                  <a:pos x="wd2" y="hd2"/>
                </a:cxn>
                <a:cxn ang="10800000">
                  <a:pos x="wd2" y="hd2"/>
                </a:cxn>
                <a:cxn ang="16200000">
                  <a:pos x="wd2" y="hd2"/>
                </a:cxn>
              </a:cxnLst>
              <a:rect l="0" t="0" r="r" b="b"/>
              <a:pathLst>
                <a:path w="21600" h="21600" extrusionOk="0">
                  <a:moveTo>
                    <a:pt x="21600" y="9223"/>
                  </a:moveTo>
                  <a:cubicBezTo>
                    <a:pt x="21600" y="4146"/>
                    <a:pt x="16780" y="0"/>
                    <a:pt x="10800" y="0"/>
                  </a:cubicBezTo>
                  <a:cubicBezTo>
                    <a:pt x="4820" y="0"/>
                    <a:pt x="0" y="4146"/>
                    <a:pt x="0" y="9223"/>
                  </a:cubicBezTo>
                  <a:cubicBezTo>
                    <a:pt x="0" y="14330"/>
                    <a:pt x="4820" y="18446"/>
                    <a:pt x="10800" y="18446"/>
                  </a:cubicBezTo>
                  <a:cubicBezTo>
                    <a:pt x="10976" y="18446"/>
                    <a:pt x="11117" y="18446"/>
                    <a:pt x="11293" y="18446"/>
                  </a:cubicBezTo>
                  <a:cubicBezTo>
                    <a:pt x="15655" y="21600"/>
                    <a:pt x="15655" y="21600"/>
                    <a:pt x="15655" y="21600"/>
                  </a:cubicBezTo>
                  <a:cubicBezTo>
                    <a:pt x="16112" y="17274"/>
                    <a:pt x="16112" y="17274"/>
                    <a:pt x="16112" y="17274"/>
                  </a:cubicBezTo>
                  <a:cubicBezTo>
                    <a:pt x="19384" y="15682"/>
                    <a:pt x="21600" y="12678"/>
                    <a:pt x="21600" y="9223"/>
                  </a:cubicBezTo>
                  <a:close/>
                </a:path>
              </a:pathLst>
            </a:custGeom>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706" name="Group 706"/>
            <p:cNvGrpSpPr/>
            <p:nvPr/>
          </p:nvGrpSpPr>
          <p:grpSpPr>
            <a:xfrm>
              <a:off x="268274" y="258970"/>
              <a:ext cx="509384" cy="509358"/>
              <a:chOff x="-12" y="0"/>
              <a:chExt cx="509383" cy="509356"/>
            </a:xfrm>
          </p:grpSpPr>
          <p:sp>
            <p:nvSpPr>
              <p:cNvPr id="703" name="Shape 703"/>
              <p:cNvSpPr/>
              <p:nvPr/>
            </p:nvSpPr>
            <p:spPr>
              <a:xfrm>
                <a:off x="270797" y="63563"/>
                <a:ext cx="167175" cy="167182"/>
              </a:xfrm>
              <a:custGeom>
                <a:avLst/>
                <a:gdLst/>
                <a:ahLst/>
                <a:cxnLst>
                  <a:cxn ang="0">
                    <a:pos x="wd2" y="hd2"/>
                  </a:cxn>
                  <a:cxn ang="5400000">
                    <a:pos x="wd2" y="hd2"/>
                  </a:cxn>
                  <a:cxn ang="10800000">
                    <a:pos x="wd2" y="hd2"/>
                  </a:cxn>
                  <a:cxn ang="16200000">
                    <a:pos x="wd2" y="hd2"/>
                  </a:cxn>
                </a:cxnLst>
                <a:rect l="0" t="0" r="r" b="b"/>
                <a:pathLst>
                  <a:path w="21600" h="21600" extrusionOk="0">
                    <a:moveTo>
                      <a:pt x="19539" y="20579"/>
                    </a:moveTo>
                    <a:lnTo>
                      <a:pt x="19543" y="20579"/>
                    </a:lnTo>
                    <a:cubicBezTo>
                      <a:pt x="19547" y="21142"/>
                      <a:pt x="20005" y="21600"/>
                      <a:pt x="20572" y="21600"/>
                    </a:cubicBezTo>
                    <a:cubicBezTo>
                      <a:pt x="21138" y="21600"/>
                      <a:pt x="21600" y="21138"/>
                      <a:pt x="21600" y="20571"/>
                    </a:cubicBezTo>
                    <a:cubicBezTo>
                      <a:pt x="21600" y="20565"/>
                      <a:pt x="21596" y="20561"/>
                      <a:pt x="21596" y="20555"/>
                    </a:cubicBezTo>
                    <a:cubicBezTo>
                      <a:pt x="21584" y="9221"/>
                      <a:pt x="12412" y="41"/>
                      <a:pt x="1080" y="12"/>
                    </a:cubicBezTo>
                    <a:cubicBezTo>
                      <a:pt x="1064" y="10"/>
                      <a:pt x="1048" y="0"/>
                      <a:pt x="1028" y="0"/>
                    </a:cubicBezTo>
                    <a:cubicBezTo>
                      <a:pt x="458" y="0"/>
                      <a:pt x="0" y="461"/>
                      <a:pt x="0" y="1028"/>
                    </a:cubicBezTo>
                    <a:cubicBezTo>
                      <a:pt x="0" y="1594"/>
                      <a:pt x="458" y="2055"/>
                      <a:pt x="1024" y="2057"/>
                    </a:cubicBezTo>
                    <a:lnTo>
                      <a:pt x="1024" y="2065"/>
                    </a:lnTo>
                    <a:cubicBezTo>
                      <a:pt x="11234" y="2065"/>
                      <a:pt x="19539" y="10370"/>
                      <a:pt x="19539" y="20579"/>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4" name="Shape 704"/>
              <p:cNvSpPr/>
              <p:nvPr/>
            </p:nvSpPr>
            <p:spPr>
              <a:xfrm>
                <a:off x="-12" y="-1"/>
                <a:ext cx="509384" cy="509358"/>
              </a:xfrm>
              <a:custGeom>
                <a:avLst/>
                <a:gdLst/>
                <a:ahLst/>
                <a:cxnLst>
                  <a:cxn ang="0">
                    <a:pos x="wd2" y="hd2"/>
                  </a:cxn>
                  <a:cxn ang="5400000">
                    <a:pos x="wd2" y="hd2"/>
                  </a:cxn>
                  <a:cxn ang="10800000">
                    <a:pos x="wd2" y="hd2"/>
                  </a:cxn>
                  <a:cxn ang="16200000">
                    <a:pos x="wd2" y="hd2"/>
                  </a:cxn>
                </a:cxnLst>
                <a:rect l="0" t="0" r="r" b="b"/>
                <a:pathLst>
                  <a:path w="21248" h="21600" extrusionOk="0">
                    <a:moveTo>
                      <a:pt x="19869" y="17134"/>
                    </a:moveTo>
                    <a:cubicBezTo>
                      <a:pt x="19767" y="17387"/>
                      <a:pt x="19526" y="17550"/>
                      <a:pt x="19256" y="17550"/>
                    </a:cubicBezTo>
                    <a:lnTo>
                      <a:pt x="19059" y="17550"/>
                    </a:lnTo>
                    <a:lnTo>
                      <a:pt x="3984" y="2226"/>
                    </a:lnTo>
                    <a:lnTo>
                      <a:pt x="3984" y="2025"/>
                    </a:lnTo>
                    <a:cubicBezTo>
                      <a:pt x="3984" y="1750"/>
                      <a:pt x="4145" y="1506"/>
                      <a:pt x="4394" y="1401"/>
                    </a:cubicBezTo>
                    <a:cubicBezTo>
                      <a:pt x="4476" y="1367"/>
                      <a:pt x="4561" y="1350"/>
                      <a:pt x="4648" y="1350"/>
                    </a:cubicBezTo>
                    <a:cubicBezTo>
                      <a:pt x="4825" y="1350"/>
                      <a:pt x="4992" y="1420"/>
                      <a:pt x="5117" y="1547"/>
                    </a:cubicBezTo>
                    <a:lnTo>
                      <a:pt x="19725" y="16398"/>
                    </a:lnTo>
                    <a:cubicBezTo>
                      <a:pt x="19916" y="16592"/>
                      <a:pt x="19973" y="16881"/>
                      <a:pt x="19869" y="17134"/>
                    </a:cubicBezTo>
                    <a:moveTo>
                      <a:pt x="10122" y="17550"/>
                    </a:moveTo>
                    <a:cubicBezTo>
                      <a:pt x="10018" y="17550"/>
                      <a:pt x="9923" y="17587"/>
                      <a:pt x="9825" y="17610"/>
                    </a:cubicBezTo>
                    <a:lnTo>
                      <a:pt x="3924" y="11613"/>
                    </a:lnTo>
                    <a:cubicBezTo>
                      <a:pt x="3947" y="11513"/>
                      <a:pt x="3983" y="11416"/>
                      <a:pt x="3983" y="11312"/>
                    </a:cubicBezTo>
                    <a:lnTo>
                      <a:pt x="3984" y="3180"/>
                    </a:lnTo>
                    <a:lnTo>
                      <a:pt x="18120" y="17550"/>
                    </a:lnTo>
                    <a:cubicBezTo>
                      <a:pt x="18120" y="17550"/>
                      <a:pt x="10122" y="17550"/>
                      <a:pt x="10122" y="17550"/>
                    </a:cubicBezTo>
                    <a:close/>
                    <a:moveTo>
                      <a:pt x="9183" y="17946"/>
                    </a:moveTo>
                    <a:lnTo>
                      <a:pt x="7110" y="20053"/>
                    </a:lnTo>
                    <a:cubicBezTo>
                      <a:pt x="6940" y="20225"/>
                      <a:pt x="6743" y="20250"/>
                      <a:pt x="6641" y="20250"/>
                    </a:cubicBezTo>
                    <a:cubicBezTo>
                      <a:pt x="6538" y="20250"/>
                      <a:pt x="6340" y="20225"/>
                      <a:pt x="6171" y="20053"/>
                    </a:cubicBezTo>
                    <a:lnTo>
                      <a:pt x="1523" y="15328"/>
                    </a:lnTo>
                    <a:cubicBezTo>
                      <a:pt x="1353" y="15155"/>
                      <a:pt x="1328" y="14954"/>
                      <a:pt x="1328" y="14851"/>
                    </a:cubicBezTo>
                    <a:cubicBezTo>
                      <a:pt x="1328" y="14746"/>
                      <a:pt x="1353" y="14545"/>
                      <a:pt x="1523" y="14374"/>
                    </a:cubicBezTo>
                    <a:lnTo>
                      <a:pt x="3594" y="12267"/>
                    </a:lnTo>
                    <a:cubicBezTo>
                      <a:pt x="3600" y="12261"/>
                      <a:pt x="3602" y="12252"/>
                      <a:pt x="3608" y="12246"/>
                    </a:cubicBezTo>
                    <a:lnTo>
                      <a:pt x="9203" y="17933"/>
                    </a:lnTo>
                    <a:cubicBezTo>
                      <a:pt x="9197" y="17938"/>
                      <a:pt x="9188" y="17940"/>
                      <a:pt x="9183" y="17946"/>
                    </a:cubicBezTo>
                    <a:moveTo>
                      <a:pt x="6057" y="593"/>
                    </a:moveTo>
                    <a:cubicBezTo>
                      <a:pt x="5676" y="205"/>
                      <a:pt x="5166" y="0"/>
                      <a:pt x="4648" y="0"/>
                    </a:cubicBezTo>
                    <a:cubicBezTo>
                      <a:pt x="4391" y="0"/>
                      <a:pt x="4133" y="49"/>
                      <a:pt x="3886" y="154"/>
                    </a:cubicBezTo>
                    <a:cubicBezTo>
                      <a:pt x="3142" y="467"/>
                      <a:pt x="2656" y="1205"/>
                      <a:pt x="2656" y="2025"/>
                    </a:cubicBezTo>
                    <a:lnTo>
                      <a:pt x="2655" y="11312"/>
                    </a:lnTo>
                    <a:lnTo>
                      <a:pt x="584" y="13419"/>
                    </a:lnTo>
                    <a:cubicBezTo>
                      <a:pt x="-194" y="14209"/>
                      <a:pt x="-194" y="15492"/>
                      <a:pt x="584" y="16282"/>
                    </a:cubicBezTo>
                    <a:lnTo>
                      <a:pt x="5232" y="21007"/>
                    </a:lnTo>
                    <a:cubicBezTo>
                      <a:pt x="5621" y="21403"/>
                      <a:pt x="6132" y="21600"/>
                      <a:pt x="6641" y="21600"/>
                    </a:cubicBezTo>
                    <a:cubicBezTo>
                      <a:pt x="7151" y="21600"/>
                      <a:pt x="7660" y="21403"/>
                      <a:pt x="8049" y="21007"/>
                    </a:cubicBezTo>
                    <a:lnTo>
                      <a:pt x="10122" y="18901"/>
                    </a:lnTo>
                    <a:lnTo>
                      <a:pt x="19256" y="18901"/>
                    </a:lnTo>
                    <a:cubicBezTo>
                      <a:pt x="20063" y="18901"/>
                      <a:pt x="20789" y="18408"/>
                      <a:pt x="21096" y="17651"/>
                    </a:cubicBezTo>
                    <a:cubicBezTo>
                      <a:pt x="21406" y="16894"/>
                      <a:pt x="21235" y="16023"/>
                      <a:pt x="20664" y="15444"/>
                    </a:cubicBezTo>
                    <a:cubicBezTo>
                      <a:pt x="20664" y="15444"/>
                      <a:pt x="6057" y="593"/>
                      <a:pt x="6057" y="593"/>
                    </a:cubicBezTo>
                    <a:close/>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5" name="Shape 705"/>
              <p:cNvSpPr/>
              <p:nvPr/>
            </p:nvSpPr>
            <p:spPr>
              <a:xfrm>
                <a:off x="270797" y="0"/>
                <a:ext cx="238571" cy="238582"/>
              </a:xfrm>
              <a:custGeom>
                <a:avLst/>
                <a:gdLst/>
                <a:ahLst/>
                <a:cxnLst>
                  <a:cxn ang="0">
                    <a:pos x="wd2" y="hd2"/>
                  </a:cxn>
                  <a:cxn ang="5400000">
                    <a:pos x="wd2" y="hd2"/>
                  </a:cxn>
                  <a:cxn ang="10800000">
                    <a:pos x="wd2" y="hd2"/>
                  </a:cxn>
                  <a:cxn ang="16200000">
                    <a:pos x="wd2" y="hd2"/>
                  </a:cxn>
                </a:cxnLst>
                <a:rect l="0" t="0" r="r" b="b"/>
                <a:pathLst>
                  <a:path w="21600" h="21600" extrusionOk="0">
                    <a:moveTo>
                      <a:pt x="1437" y="2880"/>
                    </a:moveTo>
                    <a:lnTo>
                      <a:pt x="1437" y="2885"/>
                    </a:lnTo>
                    <a:cubicBezTo>
                      <a:pt x="10966" y="2885"/>
                      <a:pt x="18718" y="10637"/>
                      <a:pt x="18718" y="20185"/>
                    </a:cubicBezTo>
                    <a:lnTo>
                      <a:pt x="18721" y="20185"/>
                    </a:lnTo>
                    <a:cubicBezTo>
                      <a:pt x="18723" y="20959"/>
                      <a:pt x="19367" y="21600"/>
                      <a:pt x="20181" y="21600"/>
                    </a:cubicBezTo>
                    <a:cubicBezTo>
                      <a:pt x="20956" y="21600"/>
                      <a:pt x="21600" y="20956"/>
                      <a:pt x="21600" y="20180"/>
                    </a:cubicBezTo>
                    <a:cubicBezTo>
                      <a:pt x="21600" y="20185"/>
                      <a:pt x="21598" y="20182"/>
                      <a:pt x="21598" y="20148"/>
                    </a:cubicBezTo>
                    <a:cubicBezTo>
                      <a:pt x="21589" y="9034"/>
                      <a:pt x="12589" y="28"/>
                      <a:pt x="1476" y="8"/>
                    </a:cubicBezTo>
                    <a:cubicBezTo>
                      <a:pt x="1465" y="7"/>
                      <a:pt x="1454" y="0"/>
                      <a:pt x="1440" y="0"/>
                    </a:cubicBezTo>
                    <a:cubicBezTo>
                      <a:pt x="644" y="0"/>
                      <a:pt x="0" y="644"/>
                      <a:pt x="0" y="1440"/>
                    </a:cubicBezTo>
                    <a:cubicBezTo>
                      <a:pt x="0" y="2234"/>
                      <a:pt x="644" y="2878"/>
                      <a:pt x="1437" y="2880"/>
                    </a:cubicBezTo>
                  </a:path>
                </a:pathLst>
              </a:custGeom>
              <a:solidFill>
                <a:srgbClr val="FFFFFF"/>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extLst>
      <p:ext uri="{BB962C8B-B14F-4D97-AF65-F5344CB8AC3E}">
        <p14:creationId xmlns:p14="http://schemas.microsoft.com/office/powerpoint/2010/main" val="1766562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620"/>
                                        </p:tgtEl>
                                        <p:attrNameLst>
                                          <p:attrName>style.visibility</p:attrName>
                                        </p:attrNameLst>
                                      </p:cBhvr>
                                      <p:to>
                                        <p:strVal val="visible"/>
                                      </p:to>
                                    </p:set>
                                    <p:animEffect transition="in" filter="wipe(down)">
                                      <p:cBhvr>
                                        <p:cTn id="7" dur="500"/>
                                        <p:tgtEl>
                                          <p:spTgt spid="620"/>
                                        </p:tgtEl>
                                      </p:cBhvr>
                                    </p:animEffect>
                                  </p:childTnLst>
                                </p:cTn>
                              </p:par>
                            </p:childTnLst>
                          </p:cTn>
                        </p:par>
                        <p:par>
                          <p:cTn id="8" fill="hold">
                            <p:stCondLst>
                              <p:cond delay="500"/>
                            </p:stCondLst>
                            <p:childTnLst>
                              <p:par>
                                <p:cTn id="9" presetID="22" presetClass="entr" presetSubtype="4" fill="hold" grpId="0" nodeType="afterEffect">
                                  <p:stCondLst>
                                    <p:cond delay="0"/>
                                  </p:stCondLst>
                                  <p:iterate>
                                    <p:tmAbs val="0"/>
                                  </p:iterate>
                                  <p:childTnLst>
                                    <p:set>
                                      <p:cBhvr>
                                        <p:cTn id="10" fill="hold"/>
                                        <p:tgtEl>
                                          <p:spTgt spid="630"/>
                                        </p:tgtEl>
                                        <p:attrNameLst>
                                          <p:attrName>style.visibility</p:attrName>
                                        </p:attrNameLst>
                                      </p:cBhvr>
                                      <p:to>
                                        <p:strVal val="visible"/>
                                      </p:to>
                                    </p:set>
                                    <p:animEffect transition="in" filter="wipe(down)">
                                      <p:cBhvr>
                                        <p:cTn id="11" dur="500"/>
                                        <p:tgtEl>
                                          <p:spTgt spid="630"/>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p:tmAbs val="0"/>
                                  </p:iterate>
                                  <p:childTnLst>
                                    <p:set>
                                      <p:cBhvr>
                                        <p:cTn id="14" fill="hold"/>
                                        <p:tgtEl>
                                          <p:spTgt spid="650"/>
                                        </p:tgtEl>
                                        <p:attrNameLst>
                                          <p:attrName>style.visibility</p:attrName>
                                        </p:attrNameLst>
                                      </p:cBhvr>
                                      <p:to>
                                        <p:strVal val="visible"/>
                                      </p:to>
                                    </p:set>
                                    <p:animEffect transition="in" filter="wipe(down)">
                                      <p:cBhvr>
                                        <p:cTn id="15" dur="500"/>
                                        <p:tgtEl>
                                          <p:spTgt spid="650"/>
                                        </p:tgtEl>
                                      </p:cBhvr>
                                    </p:animEffect>
                                  </p:childTnLst>
                                </p:cTn>
                              </p:par>
                            </p:childTnLst>
                          </p:cTn>
                        </p:par>
                        <p:par>
                          <p:cTn id="16" fill="hold">
                            <p:stCondLst>
                              <p:cond delay="1500"/>
                            </p:stCondLst>
                            <p:childTnLst>
                              <p:par>
                                <p:cTn id="17" presetID="22" presetClass="entr" presetSubtype="4" fill="hold" grpId="0" nodeType="afterEffect">
                                  <p:stCondLst>
                                    <p:cond delay="0"/>
                                  </p:stCondLst>
                                  <p:iterate>
                                    <p:tmAbs val="0"/>
                                  </p:iterate>
                                  <p:childTnLst>
                                    <p:set>
                                      <p:cBhvr>
                                        <p:cTn id="18" fill="hold"/>
                                        <p:tgtEl>
                                          <p:spTgt spid="660"/>
                                        </p:tgtEl>
                                        <p:attrNameLst>
                                          <p:attrName>style.visibility</p:attrName>
                                        </p:attrNameLst>
                                      </p:cBhvr>
                                      <p:to>
                                        <p:strVal val="visible"/>
                                      </p:to>
                                    </p:set>
                                    <p:animEffect transition="in" filter="wipe(down)">
                                      <p:cBhvr>
                                        <p:cTn id="19" dur="500"/>
                                        <p:tgtEl>
                                          <p:spTgt spid="660"/>
                                        </p:tgtEl>
                                      </p:cBhvr>
                                    </p:animEffect>
                                  </p:childTnLst>
                                </p:cTn>
                              </p:par>
                            </p:childTnLst>
                          </p:cTn>
                        </p:par>
                        <p:par>
                          <p:cTn id="20" fill="hold">
                            <p:stCondLst>
                              <p:cond delay="2000"/>
                            </p:stCondLst>
                            <p:childTnLst>
                              <p:par>
                                <p:cTn id="21" presetID="22" presetClass="entr" presetSubtype="4" fill="hold" grpId="0" nodeType="afterEffect">
                                  <p:stCondLst>
                                    <p:cond delay="0"/>
                                  </p:stCondLst>
                                  <p:iterate>
                                    <p:tmAbs val="0"/>
                                  </p:iterate>
                                  <p:childTnLst>
                                    <p:set>
                                      <p:cBhvr>
                                        <p:cTn id="22" fill="hold"/>
                                        <p:tgtEl>
                                          <p:spTgt spid="640"/>
                                        </p:tgtEl>
                                        <p:attrNameLst>
                                          <p:attrName>style.visibility</p:attrName>
                                        </p:attrNameLst>
                                      </p:cBhvr>
                                      <p:to>
                                        <p:strVal val="visible"/>
                                      </p:to>
                                    </p:set>
                                    <p:animEffect transition="in" filter="wipe(down)">
                                      <p:cBhvr>
                                        <p:cTn id="23" dur="500"/>
                                        <p:tgtEl>
                                          <p:spTgt spid="640"/>
                                        </p:tgtEl>
                                      </p:cBhvr>
                                    </p:animEffect>
                                  </p:childTnLst>
                                </p:cTn>
                              </p:par>
                            </p:childTnLst>
                          </p:cTn>
                        </p:par>
                        <p:par>
                          <p:cTn id="24" fill="hold">
                            <p:stCondLst>
                              <p:cond delay="2500"/>
                            </p:stCondLst>
                            <p:childTnLst>
                              <p:par>
                                <p:cTn id="25" presetID="23" presetClass="entr" presetSubtype="32" fill="hold" grpId="0" nodeType="afterEffect">
                                  <p:stCondLst>
                                    <p:cond delay="0"/>
                                  </p:stCondLst>
                                  <p:iterate>
                                    <p:tmAbs val="0"/>
                                  </p:iterate>
                                  <p:childTnLst>
                                    <p:set>
                                      <p:cBhvr>
                                        <p:cTn id="26" fill="hold"/>
                                        <p:tgtEl>
                                          <p:spTgt spid="681"/>
                                        </p:tgtEl>
                                        <p:attrNameLst>
                                          <p:attrName>style.visibility</p:attrName>
                                        </p:attrNameLst>
                                      </p:cBhvr>
                                      <p:to>
                                        <p:strVal val="visible"/>
                                      </p:to>
                                    </p:set>
                                    <p:anim calcmode="lin" valueType="num">
                                      <p:cBhvr>
                                        <p:cTn id="27" dur="500" fill="hold"/>
                                        <p:tgtEl>
                                          <p:spTgt spid="681"/>
                                        </p:tgtEl>
                                        <p:attrNameLst>
                                          <p:attrName>ppt_w</p:attrName>
                                        </p:attrNameLst>
                                      </p:cBhvr>
                                      <p:tavLst>
                                        <p:tav tm="0">
                                          <p:val>
                                            <p:fltVal val="0"/>
                                          </p:val>
                                        </p:tav>
                                        <p:tav tm="100000">
                                          <p:val>
                                            <p:strVal val="#ppt_w"/>
                                          </p:val>
                                        </p:tav>
                                      </p:tavLst>
                                    </p:anim>
                                    <p:anim calcmode="lin" valueType="num">
                                      <p:cBhvr>
                                        <p:cTn id="28" dur="500" fill="hold"/>
                                        <p:tgtEl>
                                          <p:spTgt spid="681"/>
                                        </p:tgtEl>
                                        <p:attrNameLst>
                                          <p:attrName>ppt_h</p:attrName>
                                        </p:attrNameLst>
                                      </p:cBhvr>
                                      <p:tavLst>
                                        <p:tav tm="0">
                                          <p:val>
                                            <p:fltVal val="0"/>
                                          </p:val>
                                        </p:tav>
                                        <p:tav tm="100000">
                                          <p:val>
                                            <p:strVal val="#ppt_h"/>
                                          </p:val>
                                        </p:tav>
                                      </p:tavLst>
                                    </p:anim>
                                  </p:childTnLst>
                                </p:cTn>
                              </p:par>
                            </p:childTnLst>
                          </p:cTn>
                        </p:par>
                        <p:par>
                          <p:cTn id="29" fill="hold">
                            <p:stCondLst>
                              <p:cond delay="3000"/>
                            </p:stCondLst>
                            <p:childTnLst>
                              <p:par>
                                <p:cTn id="30" presetID="2" presetClass="entr" presetSubtype="8" fill="hold" grpId="0" nodeType="afterEffect">
                                  <p:stCondLst>
                                    <p:cond delay="0"/>
                                  </p:stCondLst>
                                  <p:iterate>
                                    <p:tmAbs val="0"/>
                                  </p:iterate>
                                  <p:childTnLst>
                                    <p:set>
                                      <p:cBhvr>
                                        <p:cTn id="31" fill="hold"/>
                                        <p:tgtEl>
                                          <p:spTgt spid="665"/>
                                        </p:tgtEl>
                                        <p:attrNameLst>
                                          <p:attrName>style.visibility</p:attrName>
                                        </p:attrNameLst>
                                      </p:cBhvr>
                                      <p:to>
                                        <p:strVal val="visible"/>
                                      </p:to>
                                    </p:set>
                                    <p:anim calcmode="lin" valueType="num">
                                      <p:cBhvr>
                                        <p:cTn id="32" dur="500" fill="hold"/>
                                        <p:tgtEl>
                                          <p:spTgt spid="665"/>
                                        </p:tgtEl>
                                        <p:attrNameLst>
                                          <p:attrName>ppt_x</p:attrName>
                                        </p:attrNameLst>
                                      </p:cBhvr>
                                      <p:tavLst>
                                        <p:tav tm="0">
                                          <p:val>
                                            <p:strVal val="0-#ppt_w/2"/>
                                          </p:val>
                                        </p:tav>
                                        <p:tav tm="100000">
                                          <p:val>
                                            <p:strVal val="#ppt_x"/>
                                          </p:val>
                                        </p:tav>
                                      </p:tavLst>
                                    </p:anim>
                                    <p:anim calcmode="lin" valueType="num">
                                      <p:cBhvr>
                                        <p:cTn id="33" dur="500" fill="hold"/>
                                        <p:tgtEl>
                                          <p:spTgt spid="665"/>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3" presetClass="entr" presetSubtype="32" fill="hold" grpId="0" nodeType="afterEffect">
                                  <p:stCondLst>
                                    <p:cond delay="0"/>
                                  </p:stCondLst>
                                  <p:iterate>
                                    <p:tmAbs val="0"/>
                                  </p:iterate>
                                  <p:childTnLst>
                                    <p:set>
                                      <p:cBhvr>
                                        <p:cTn id="36" fill="hold"/>
                                        <p:tgtEl>
                                          <p:spTgt spid="673"/>
                                        </p:tgtEl>
                                        <p:attrNameLst>
                                          <p:attrName>style.visibility</p:attrName>
                                        </p:attrNameLst>
                                      </p:cBhvr>
                                      <p:to>
                                        <p:strVal val="visible"/>
                                      </p:to>
                                    </p:set>
                                    <p:anim calcmode="lin" valueType="num">
                                      <p:cBhvr>
                                        <p:cTn id="37" dur="500" fill="hold"/>
                                        <p:tgtEl>
                                          <p:spTgt spid="673"/>
                                        </p:tgtEl>
                                        <p:attrNameLst>
                                          <p:attrName>ppt_w</p:attrName>
                                        </p:attrNameLst>
                                      </p:cBhvr>
                                      <p:tavLst>
                                        <p:tav tm="0">
                                          <p:val>
                                            <p:fltVal val="0"/>
                                          </p:val>
                                        </p:tav>
                                        <p:tav tm="100000">
                                          <p:val>
                                            <p:strVal val="#ppt_w"/>
                                          </p:val>
                                        </p:tav>
                                      </p:tavLst>
                                    </p:anim>
                                    <p:anim calcmode="lin" valueType="num">
                                      <p:cBhvr>
                                        <p:cTn id="38" dur="500" fill="hold"/>
                                        <p:tgtEl>
                                          <p:spTgt spid="673"/>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2" presetClass="entr" presetSubtype="8" fill="hold" grpId="0" nodeType="afterEffect">
                                  <p:stCondLst>
                                    <p:cond delay="0"/>
                                  </p:stCondLst>
                                  <p:iterate>
                                    <p:tmAbs val="0"/>
                                  </p:iterate>
                                  <p:childTnLst>
                                    <p:set>
                                      <p:cBhvr>
                                        <p:cTn id="41" fill="hold"/>
                                        <p:tgtEl>
                                          <p:spTgt spid="664"/>
                                        </p:tgtEl>
                                        <p:attrNameLst>
                                          <p:attrName>style.visibility</p:attrName>
                                        </p:attrNameLst>
                                      </p:cBhvr>
                                      <p:to>
                                        <p:strVal val="visible"/>
                                      </p:to>
                                    </p:set>
                                    <p:anim calcmode="lin" valueType="num">
                                      <p:cBhvr>
                                        <p:cTn id="42" dur="500" fill="hold"/>
                                        <p:tgtEl>
                                          <p:spTgt spid="664"/>
                                        </p:tgtEl>
                                        <p:attrNameLst>
                                          <p:attrName>ppt_x</p:attrName>
                                        </p:attrNameLst>
                                      </p:cBhvr>
                                      <p:tavLst>
                                        <p:tav tm="0">
                                          <p:val>
                                            <p:strVal val="0-#ppt_w/2"/>
                                          </p:val>
                                        </p:tav>
                                        <p:tav tm="100000">
                                          <p:val>
                                            <p:strVal val="#ppt_x"/>
                                          </p:val>
                                        </p:tav>
                                      </p:tavLst>
                                    </p:anim>
                                    <p:anim calcmode="lin" valueType="num">
                                      <p:cBhvr>
                                        <p:cTn id="43" dur="500" fill="hold"/>
                                        <p:tgtEl>
                                          <p:spTgt spid="664"/>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3" presetClass="entr" presetSubtype="32" fill="hold" grpId="0" nodeType="afterEffect">
                                  <p:stCondLst>
                                    <p:cond delay="0"/>
                                  </p:stCondLst>
                                  <p:iterate>
                                    <p:tmAbs val="0"/>
                                  </p:iterate>
                                  <p:childTnLst>
                                    <p:set>
                                      <p:cBhvr>
                                        <p:cTn id="46" fill="hold"/>
                                        <p:tgtEl>
                                          <p:spTgt spid="707"/>
                                        </p:tgtEl>
                                        <p:attrNameLst>
                                          <p:attrName>style.visibility</p:attrName>
                                        </p:attrNameLst>
                                      </p:cBhvr>
                                      <p:to>
                                        <p:strVal val="visible"/>
                                      </p:to>
                                    </p:set>
                                    <p:anim calcmode="lin" valueType="num">
                                      <p:cBhvr>
                                        <p:cTn id="47" dur="500" fill="hold"/>
                                        <p:tgtEl>
                                          <p:spTgt spid="707"/>
                                        </p:tgtEl>
                                        <p:attrNameLst>
                                          <p:attrName>ppt_w</p:attrName>
                                        </p:attrNameLst>
                                      </p:cBhvr>
                                      <p:tavLst>
                                        <p:tav tm="0">
                                          <p:val>
                                            <p:fltVal val="0"/>
                                          </p:val>
                                        </p:tav>
                                        <p:tav tm="100000">
                                          <p:val>
                                            <p:strVal val="#ppt_w"/>
                                          </p:val>
                                        </p:tav>
                                      </p:tavLst>
                                    </p:anim>
                                    <p:anim calcmode="lin" valueType="num">
                                      <p:cBhvr>
                                        <p:cTn id="48" dur="500" fill="hold"/>
                                        <p:tgtEl>
                                          <p:spTgt spid="707"/>
                                        </p:tgtEl>
                                        <p:attrNameLst>
                                          <p:attrName>ppt_h</p:attrName>
                                        </p:attrNameLst>
                                      </p:cBhvr>
                                      <p:tavLst>
                                        <p:tav tm="0">
                                          <p:val>
                                            <p:fltVal val="0"/>
                                          </p:val>
                                        </p:tav>
                                        <p:tav tm="100000">
                                          <p:val>
                                            <p:strVal val="#ppt_h"/>
                                          </p:val>
                                        </p:tav>
                                      </p:tavLst>
                                    </p:anim>
                                  </p:childTnLst>
                                </p:cTn>
                              </p:par>
                            </p:childTnLst>
                          </p:cTn>
                        </p:par>
                        <p:par>
                          <p:cTn id="49" fill="hold">
                            <p:stCondLst>
                              <p:cond delay="5000"/>
                            </p:stCondLst>
                            <p:childTnLst>
                              <p:par>
                                <p:cTn id="50" presetID="2" presetClass="entr" presetSubtype="8" fill="hold" grpId="0" nodeType="afterEffect">
                                  <p:stCondLst>
                                    <p:cond delay="0"/>
                                  </p:stCondLst>
                                  <p:iterate>
                                    <p:tmAbs val="0"/>
                                  </p:iterate>
                                  <p:childTnLst>
                                    <p:set>
                                      <p:cBhvr>
                                        <p:cTn id="51" fill="hold"/>
                                        <p:tgtEl>
                                          <p:spTgt spid="666"/>
                                        </p:tgtEl>
                                        <p:attrNameLst>
                                          <p:attrName>style.visibility</p:attrName>
                                        </p:attrNameLst>
                                      </p:cBhvr>
                                      <p:to>
                                        <p:strVal val="visible"/>
                                      </p:to>
                                    </p:set>
                                    <p:anim calcmode="lin" valueType="num">
                                      <p:cBhvr>
                                        <p:cTn id="52" dur="500" fill="hold"/>
                                        <p:tgtEl>
                                          <p:spTgt spid="666"/>
                                        </p:tgtEl>
                                        <p:attrNameLst>
                                          <p:attrName>ppt_x</p:attrName>
                                        </p:attrNameLst>
                                      </p:cBhvr>
                                      <p:tavLst>
                                        <p:tav tm="0">
                                          <p:val>
                                            <p:strVal val="0-#ppt_w/2"/>
                                          </p:val>
                                        </p:tav>
                                        <p:tav tm="100000">
                                          <p:val>
                                            <p:strVal val="#ppt_x"/>
                                          </p:val>
                                        </p:tav>
                                      </p:tavLst>
                                    </p:anim>
                                    <p:anim calcmode="lin" valueType="num">
                                      <p:cBhvr>
                                        <p:cTn id="53" dur="500" fill="hold"/>
                                        <p:tgtEl>
                                          <p:spTgt spid="666"/>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23" presetClass="entr" presetSubtype="32" fill="hold" grpId="0" nodeType="afterEffect">
                                  <p:stCondLst>
                                    <p:cond delay="0"/>
                                  </p:stCondLst>
                                  <p:iterate>
                                    <p:tmAbs val="0"/>
                                  </p:iterate>
                                  <p:childTnLst>
                                    <p:set>
                                      <p:cBhvr>
                                        <p:cTn id="56" fill="hold"/>
                                        <p:tgtEl>
                                          <p:spTgt spid="700"/>
                                        </p:tgtEl>
                                        <p:attrNameLst>
                                          <p:attrName>style.visibility</p:attrName>
                                        </p:attrNameLst>
                                      </p:cBhvr>
                                      <p:to>
                                        <p:strVal val="visible"/>
                                      </p:to>
                                    </p:set>
                                    <p:anim calcmode="lin" valueType="num">
                                      <p:cBhvr>
                                        <p:cTn id="57" dur="500" fill="hold"/>
                                        <p:tgtEl>
                                          <p:spTgt spid="700"/>
                                        </p:tgtEl>
                                        <p:attrNameLst>
                                          <p:attrName>ppt_w</p:attrName>
                                        </p:attrNameLst>
                                      </p:cBhvr>
                                      <p:tavLst>
                                        <p:tav tm="0">
                                          <p:val>
                                            <p:fltVal val="0"/>
                                          </p:val>
                                        </p:tav>
                                        <p:tav tm="100000">
                                          <p:val>
                                            <p:strVal val="#ppt_w"/>
                                          </p:val>
                                        </p:tav>
                                      </p:tavLst>
                                    </p:anim>
                                    <p:anim calcmode="lin" valueType="num">
                                      <p:cBhvr>
                                        <p:cTn id="58" dur="500" fill="hold"/>
                                        <p:tgtEl>
                                          <p:spTgt spid="700"/>
                                        </p:tgtEl>
                                        <p:attrNameLst>
                                          <p:attrName>ppt_h</p:attrName>
                                        </p:attrNameLst>
                                      </p:cBhvr>
                                      <p:tavLst>
                                        <p:tav tm="0">
                                          <p:val>
                                            <p:fltVal val="0"/>
                                          </p:val>
                                        </p:tav>
                                        <p:tav tm="100000">
                                          <p:val>
                                            <p:strVal val="#ppt_h"/>
                                          </p:val>
                                        </p:tav>
                                      </p:tavLst>
                                    </p:anim>
                                  </p:childTnLst>
                                </p:cTn>
                              </p:par>
                            </p:childTnLst>
                          </p:cTn>
                        </p:par>
                        <p:par>
                          <p:cTn id="59" fill="hold">
                            <p:stCondLst>
                              <p:cond delay="6000"/>
                            </p:stCondLst>
                            <p:childTnLst>
                              <p:par>
                                <p:cTn id="60" presetID="23" presetClass="entr" presetSubtype="32" fill="hold" grpId="0" nodeType="afterEffect">
                                  <p:stCondLst>
                                    <p:cond delay="0"/>
                                  </p:stCondLst>
                                  <p:iterate>
                                    <p:tmAbs val="0"/>
                                  </p:iterate>
                                  <p:childTnLst>
                                    <p:set>
                                      <p:cBhvr>
                                        <p:cTn id="61" fill="hold"/>
                                        <p:tgtEl>
                                          <p:spTgt spid="663"/>
                                        </p:tgtEl>
                                        <p:attrNameLst>
                                          <p:attrName>style.visibility</p:attrName>
                                        </p:attrNameLst>
                                      </p:cBhvr>
                                      <p:to>
                                        <p:strVal val="visible"/>
                                      </p:to>
                                    </p:set>
                                    <p:anim calcmode="lin" valueType="num">
                                      <p:cBhvr>
                                        <p:cTn id="62" dur="500" fill="hold"/>
                                        <p:tgtEl>
                                          <p:spTgt spid="663"/>
                                        </p:tgtEl>
                                        <p:attrNameLst>
                                          <p:attrName>ppt_w</p:attrName>
                                        </p:attrNameLst>
                                      </p:cBhvr>
                                      <p:tavLst>
                                        <p:tav tm="0">
                                          <p:val>
                                            <p:fltVal val="0"/>
                                          </p:val>
                                        </p:tav>
                                        <p:tav tm="100000">
                                          <p:val>
                                            <p:strVal val="#ppt_w"/>
                                          </p:val>
                                        </p:tav>
                                      </p:tavLst>
                                    </p:anim>
                                    <p:anim calcmode="lin" valueType="num">
                                      <p:cBhvr>
                                        <p:cTn id="63" dur="500" fill="hold"/>
                                        <p:tgtEl>
                                          <p:spTgt spid="663"/>
                                        </p:tgtEl>
                                        <p:attrNameLst>
                                          <p:attrName>ppt_h</p:attrName>
                                        </p:attrNameLst>
                                      </p:cBhvr>
                                      <p:tavLst>
                                        <p:tav tm="0">
                                          <p:val>
                                            <p:fltVal val="0"/>
                                          </p:val>
                                        </p:tav>
                                        <p:tav tm="100000">
                                          <p:val>
                                            <p:strVal val="#ppt_h"/>
                                          </p:val>
                                        </p:tav>
                                      </p:tavLst>
                                    </p:anim>
                                  </p:childTnLst>
                                </p:cTn>
                              </p:par>
                            </p:childTnLst>
                          </p:cTn>
                        </p:par>
                        <p:par>
                          <p:cTn id="64" fill="hold">
                            <p:stCondLst>
                              <p:cond delay="6500"/>
                            </p:stCondLst>
                            <p:childTnLst>
                              <p:par>
                                <p:cTn id="65" presetID="23" presetClass="entr" presetSubtype="32" fill="hold" grpId="0" nodeType="afterEffect">
                                  <p:stCondLst>
                                    <p:cond delay="0"/>
                                  </p:stCondLst>
                                  <p:iterate>
                                    <p:tmAbs val="0"/>
                                  </p:iterate>
                                  <p:childTnLst>
                                    <p:set>
                                      <p:cBhvr>
                                        <p:cTn id="66" fill="hold"/>
                                        <p:tgtEl>
                                          <p:spTgt spid="693"/>
                                        </p:tgtEl>
                                        <p:attrNameLst>
                                          <p:attrName>style.visibility</p:attrName>
                                        </p:attrNameLst>
                                      </p:cBhvr>
                                      <p:to>
                                        <p:strVal val="visible"/>
                                      </p:to>
                                    </p:set>
                                    <p:anim calcmode="lin" valueType="num">
                                      <p:cBhvr>
                                        <p:cTn id="67" dur="500" fill="hold"/>
                                        <p:tgtEl>
                                          <p:spTgt spid="693"/>
                                        </p:tgtEl>
                                        <p:attrNameLst>
                                          <p:attrName>ppt_w</p:attrName>
                                        </p:attrNameLst>
                                      </p:cBhvr>
                                      <p:tavLst>
                                        <p:tav tm="0">
                                          <p:val>
                                            <p:fltVal val="0"/>
                                          </p:val>
                                        </p:tav>
                                        <p:tav tm="100000">
                                          <p:val>
                                            <p:strVal val="#ppt_w"/>
                                          </p:val>
                                        </p:tav>
                                      </p:tavLst>
                                    </p:anim>
                                    <p:anim calcmode="lin" valueType="num">
                                      <p:cBhvr>
                                        <p:cTn id="68" dur="500" fill="hold"/>
                                        <p:tgtEl>
                                          <p:spTgt spid="693"/>
                                        </p:tgtEl>
                                        <p:attrNameLst>
                                          <p:attrName>ppt_h</p:attrName>
                                        </p:attrNameLst>
                                      </p:cBhvr>
                                      <p:tavLst>
                                        <p:tav tm="0">
                                          <p:val>
                                            <p:fltVal val="0"/>
                                          </p:val>
                                        </p:tav>
                                        <p:tav tm="100000">
                                          <p:val>
                                            <p:strVal val="#ppt_h"/>
                                          </p:val>
                                        </p:tav>
                                      </p:tavLst>
                                    </p:anim>
                                  </p:childTnLst>
                                </p:cTn>
                              </p:par>
                            </p:childTnLst>
                          </p:cTn>
                        </p:par>
                        <p:par>
                          <p:cTn id="69" fill="hold">
                            <p:stCondLst>
                              <p:cond delay="7000"/>
                            </p:stCondLst>
                            <p:childTnLst>
                              <p:par>
                                <p:cTn id="70" presetID="2" presetClass="entr" presetSubtype="2" fill="hold" grpId="0" nodeType="afterEffect">
                                  <p:stCondLst>
                                    <p:cond delay="0"/>
                                  </p:stCondLst>
                                  <p:iterate>
                                    <p:tmAbs val="0"/>
                                  </p:iterate>
                                  <p:childTnLst>
                                    <p:set>
                                      <p:cBhvr>
                                        <p:cTn id="71" fill="hold"/>
                                        <p:tgtEl>
                                          <p:spTgt spid="669"/>
                                        </p:tgtEl>
                                        <p:attrNameLst>
                                          <p:attrName>style.visibility</p:attrName>
                                        </p:attrNameLst>
                                      </p:cBhvr>
                                      <p:to>
                                        <p:strVal val="visible"/>
                                      </p:to>
                                    </p:set>
                                    <p:anim calcmode="lin" valueType="num">
                                      <p:cBhvr>
                                        <p:cTn id="72" dur="500" fill="hold"/>
                                        <p:tgtEl>
                                          <p:spTgt spid="669"/>
                                        </p:tgtEl>
                                        <p:attrNameLst>
                                          <p:attrName>ppt_x</p:attrName>
                                        </p:attrNameLst>
                                      </p:cBhvr>
                                      <p:tavLst>
                                        <p:tav tm="0">
                                          <p:val>
                                            <p:strVal val="1+#ppt_w/2"/>
                                          </p:val>
                                        </p:tav>
                                        <p:tav tm="100000">
                                          <p:val>
                                            <p:strVal val="#ppt_x"/>
                                          </p:val>
                                        </p:tav>
                                      </p:tavLst>
                                    </p:anim>
                                    <p:anim calcmode="lin" valueType="num">
                                      <p:cBhvr>
                                        <p:cTn id="73" dur="500" fill="hold"/>
                                        <p:tgtEl>
                                          <p:spTgt spid="669"/>
                                        </p:tgtEl>
                                        <p:attrNameLst>
                                          <p:attrName>ppt_y</p:attrName>
                                        </p:attrNameLst>
                                      </p:cBhvr>
                                      <p:tavLst>
                                        <p:tav tm="0">
                                          <p:val>
                                            <p:strVal val="#ppt_y"/>
                                          </p:val>
                                        </p:tav>
                                        <p:tav tm="100000">
                                          <p:val>
                                            <p:strVal val="#ppt_y"/>
                                          </p:val>
                                        </p:tav>
                                      </p:tavLst>
                                    </p:anim>
                                  </p:childTnLst>
                                </p:cTn>
                              </p:par>
                            </p:childTnLst>
                          </p:cTn>
                        </p:par>
                        <p:par>
                          <p:cTn id="74" fill="hold">
                            <p:stCondLst>
                              <p:cond delay="7500"/>
                            </p:stCondLst>
                            <p:childTnLst>
                              <p:par>
                                <p:cTn id="75" presetID="23" presetClass="entr" presetSubtype="32" fill="hold" grpId="0" nodeType="afterEffect">
                                  <p:stCondLst>
                                    <p:cond delay="0"/>
                                  </p:stCondLst>
                                  <p:iterate>
                                    <p:tmAbs val="0"/>
                                  </p:iterate>
                                  <p:childTnLst>
                                    <p:set>
                                      <p:cBhvr>
                                        <p:cTn id="76" fill="hold"/>
                                        <p:tgtEl>
                                          <p:spTgt spid="677"/>
                                        </p:tgtEl>
                                        <p:attrNameLst>
                                          <p:attrName>style.visibility</p:attrName>
                                        </p:attrNameLst>
                                      </p:cBhvr>
                                      <p:to>
                                        <p:strVal val="visible"/>
                                      </p:to>
                                    </p:set>
                                    <p:anim calcmode="lin" valueType="num">
                                      <p:cBhvr>
                                        <p:cTn id="77" dur="500" fill="hold"/>
                                        <p:tgtEl>
                                          <p:spTgt spid="677"/>
                                        </p:tgtEl>
                                        <p:attrNameLst>
                                          <p:attrName>ppt_w</p:attrName>
                                        </p:attrNameLst>
                                      </p:cBhvr>
                                      <p:tavLst>
                                        <p:tav tm="0">
                                          <p:val>
                                            <p:fltVal val="0"/>
                                          </p:val>
                                        </p:tav>
                                        <p:tav tm="100000">
                                          <p:val>
                                            <p:strVal val="#ppt_w"/>
                                          </p:val>
                                        </p:tav>
                                      </p:tavLst>
                                    </p:anim>
                                    <p:anim calcmode="lin" valueType="num">
                                      <p:cBhvr>
                                        <p:cTn id="78" dur="500" fill="hold"/>
                                        <p:tgtEl>
                                          <p:spTgt spid="677"/>
                                        </p:tgtEl>
                                        <p:attrNameLst>
                                          <p:attrName>ppt_h</p:attrName>
                                        </p:attrNameLst>
                                      </p:cBhvr>
                                      <p:tavLst>
                                        <p:tav tm="0">
                                          <p:val>
                                            <p:fltVal val="0"/>
                                          </p:val>
                                        </p:tav>
                                        <p:tav tm="100000">
                                          <p:val>
                                            <p:strVal val="#ppt_h"/>
                                          </p:val>
                                        </p:tav>
                                      </p:tavLst>
                                    </p:anim>
                                  </p:childTnLst>
                                </p:cTn>
                              </p:par>
                            </p:childTnLst>
                          </p:cTn>
                        </p:par>
                        <p:par>
                          <p:cTn id="79" fill="hold">
                            <p:stCondLst>
                              <p:cond delay="8000"/>
                            </p:stCondLst>
                            <p:childTnLst>
                              <p:par>
                                <p:cTn id="80" presetID="2" presetClass="entr" presetSubtype="2" fill="hold" grpId="0" nodeType="afterEffect">
                                  <p:stCondLst>
                                    <p:cond delay="0"/>
                                  </p:stCondLst>
                                  <p:iterate>
                                    <p:tmAbs val="0"/>
                                  </p:iterate>
                                  <p:childTnLst>
                                    <p:set>
                                      <p:cBhvr>
                                        <p:cTn id="81" fill="hold"/>
                                        <p:tgtEl>
                                          <p:spTgt spid="667"/>
                                        </p:tgtEl>
                                        <p:attrNameLst>
                                          <p:attrName>style.visibility</p:attrName>
                                        </p:attrNameLst>
                                      </p:cBhvr>
                                      <p:to>
                                        <p:strVal val="visible"/>
                                      </p:to>
                                    </p:set>
                                    <p:anim calcmode="lin" valueType="num">
                                      <p:cBhvr>
                                        <p:cTn id="82" dur="500" fill="hold"/>
                                        <p:tgtEl>
                                          <p:spTgt spid="667"/>
                                        </p:tgtEl>
                                        <p:attrNameLst>
                                          <p:attrName>ppt_x</p:attrName>
                                        </p:attrNameLst>
                                      </p:cBhvr>
                                      <p:tavLst>
                                        <p:tav tm="0">
                                          <p:val>
                                            <p:strVal val="1+#ppt_w/2"/>
                                          </p:val>
                                        </p:tav>
                                        <p:tav tm="100000">
                                          <p:val>
                                            <p:strVal val="#ppt_x"/>
                                          </p:val>
                                        </p:tav>
                                      </p:tavLst>
                                    </p:anim>
                                    <p:anim calcmode="lin" valueType="num">
                                      <p:cBhvr>
                                        <p:cTn id="83" dur="500" fill="hold"/>
                                        <p:tgtEl>
                                          <p:spTgt spid="667"/>
                                        </p:tgtEl>
                                        <p:attrNameLst>
                                          <p:attrName>ppt_y</p:attrName>
                                        </p:attrNameLst>
                                      </p:cBhvr>
                                      <p:tavLst>
                                        <p:tav tm="0">
                                          <p:val>
                                            <p:strVal val="#ppt_y"/>
                                          </p:val>
                                        </p:tav>
                                        <p:tav tm="100000">
                                          <p:val>
                                            <p:strVal val="#ppt_y"/>
                                          </p:val>
                                        </p:tav>
                                      </p:tavLst>
                                    </p:anim>
                                  </p:childTnLst>
                                </p:cTn>
                              </p:par>
                            </p:childTnLst>
                          </p:cTn>
                        </p:par>
                        <p:par>
                          <p:cTn id="84" fill="hold">
                            <p:stCondLst>
                              <p:cond delay="8500"/>
                            </p:stCondLst>
                            <p:childTnLst>
                              <p:par>
                                <p:cTn id="85" presetID="23" presetClass="entr" presetSubtype="32" fill="hold" grpId="0" nodeType="afterEffect">
                                  <p:stCondLst>
                                    <p:cond delay="0"/>
                                  </p:stCondLst>
                                  <p:iterate>
                                    <p:tmAbs val="0"/>
                                  </p:iterate>
                                  <p:childTnLst>
                                    <p:set>
                                      <p:cBhvr>
                                        <p:cTn id="86" fill="hold"/>
                                        <p:tgtEl>
                                          <p:spTgt spid="687"/>
                                        </p:tgtEl>
                                        <p:attrNameLst>
                                          <p:attrName>style.visibility</p:attrName>
                                        </p:attrNameLst>
                                      </p:cBhvr>
                                      <p:to>
                                        <p:strVal val="visible"/>
                                      </p:to>
                                    </p:set>
                                    <p:anim calcmode="lin" valueType="num">
                                      <p:cBhvr>
                                        <p:cTn id="87" dur="500" fill="hold"/>
                                        <p:tgtEl>
                                          <p:spTgt spid="687"/>
                                        </p:tgtEl>
                                        <p:attrNameLst>
                                          <p:attrName>ppt_w</p:attrName>
                                        </p:attrNameLst>
                                      </p:cBhvr>
                                      <p:tavLst>
                                        <p:tav tm="0">
                                          <p:val>
                                            <p:fltVal val="0"/>
                                          </p:val>
                                        </p:tav>
                                        <p:tav tm="100000">
                                          <p:val>
                                            <p:strVal val="#ppt_w"/>
                                          </p:val>
                                        </p:tav>
                                      </p:tavLst>
                                    </p:anim>
                                    <p:anim calcmode="lin" valueType="num">
                                      <p:cBhvr>
                                        <p:cTn id="88" dur="500" fill="hold"/>
                                        <p:tgtEl>
                                          <p:spTgt spid="687"/>
                                        </p:tgtEl>
                                        <p:attrNameLst>
                                          <p:attrName>ppt_h</p:attrName>
                                        </p:attrNameLst>
                                      </p:cBhvr>
                                      <p:tavLst>
                                        <p:tav tm="0">
                                          <p:val>
                                            <p:fltVal val="0"/>
                                          </p:val>
                                        </p:tav>
                                        <p:tav tm="100000">
                                          <p:val>
                                            <p:strVal val="#ppt_h"/>
                                          </p:val>
                                        </p:tav>
                                      </p:tavLst>
                                    </p:anim>
                                  </p:childTnLst>
                                </p:cTn>
                              </p:par>
                            </p:childTnLst>
                          </p:cTn>
                        </p:par>
                        <p:par>
                          <p:cTn id="89" fill="hold">
                            <p:stCondLst>
                              <p:cond delay="9000"/>
                            </p:stCondLst>
                            <p:childTnLst>
                              <p:par>
                                <p:cTn id="90" presetID="2" presetClass="entr" presetSubtype="2" fill="hold" grpId="0" nodeType="afterEffect">
                                  <p:stCondLst>
                                    <p:cond delay="0"/>
                                  </p:stCondLst>
                                  <p:iterate>
                                    <p:tmAbs val="0"/>
                                  </p:iterate>
                                  <p:childTnLst>
                                    <p:set>
                                      <p:cBhvr>
                                        <p:cTn id="91" fill="hold"/>
                                        <p:tgtEl>
                                          <p:spTgt spid="668"/>
                                        </p:tgtEl>
                                        <p:attrNameLst>
                                          <p:attrName>style.visibility</p:attrName>
                                        </p:attrNameLst>
                                      </p:cBhvr>
                                      <p:to>
                                        <p:strVal val="visible"/>
                                      </p:to>
                                    </p:set>
                                    <p:anim calcmode="lin" valueType="num">
                                      <p:cBhvr>
                                        <p:cTn id="92" dur="500" fill="hold"/>
                                        <p:tgtEl>
                                          <p:spTgt spid="668"/>
                                        </p:tgtEl>
                                        <p:attrNameLst>
                                          <p:attrName>ppt_x</p:attrName>
                                        </p:attrNameLst>
                                      </p:cBhvr>
                                      <p:tavLst>
                                        <p:tav tm="0">
                                          <p:val>
                                            <p:strVal val="1+#ppt_w/2"/>
                                          </p:val>
                                        </p:tav>
                                        <p:tav tm="100000">
                                          <p:val>
                                            <p:strVal val="#ppt_x"/>
                                          </p:val>
                                        </p:tav>
                                      </p:tavLst>
                                    </p:anim>
                                    <p:anim calcmode="lin" valueType="num">
                                      <p:cBhvr>
                                        <p:cTn id="93" dur="500" fill="hold"/>
                                        <p:tgtEl>
                                          <p:spTgt spid="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30" grpId="0" animBg="1" advAuto="0"/>
      <p:bldP spid="640" grpId="0" animBg="1" advAuto="0"/>
      <p:bldP spid="650" grpId="0" animBg="1" advAuto="0"/>
      <p:bldP spid="660" grpId="0" animBg="1" advAuto="0"/>
      <p:bldP spid="663" grpId="0" animBg="1" advAuto="0"/>
      <p:bldP spid="664" grpId="0" animBg="1" advAuto="0"/>
      <p:bldP spid="665" grpId="0" animBg="1" advAuto="0"/>
      <p:bldP spid="666" grpId="0" animBg="1" advAuto="0"/>
      <p:bldP spid="667" grpId="0" animBg="1" advAuto="0"/>
      <p:bldP spid="668" grpId="0" animBg="1" advAuto="0"/>
      <p:bldP spid="669" grpId="0" animBg="1" advAuto="0"/>
      <p:bldP spid="673" grpId="0" animBg="1" advAuto="0"/>
      <p:bldP spid="677" grpId="0" animBg="1" advAuto="0"/>
      <p:bldP spid="681" grpId="0" animBg="1" advAuto="0"/>
      <p:bldP spid="687" grpId="0" animBg="1" advAuto="0"/>
      <p:bldP spid="693" grpId="0" animBg="1" advAuto="0"/>
      <p:bldP spid="700" grpId="0" animBg="1" advAuto="0"/>
      <p:bldP spid="707"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p:nvPr/>
        </p:nvSpPr>
        <p:spPr>
          <a:xfrm>
            <a:off x="2563135" y="4278104"/>
            <a:ext cx="3250777" cy="1231107"/>
          </a:xfrm>
          <a:prstGeom prst="rect">
            <a:avLst/>
          </a:prstGeom>
        </p:spPr>
        <p:txBody>
          <a:bodyPr wrap="square" lIns="121908" tIns="60954" rIns="121908" bIns="60954">
            <a:spAutoFit/>
          </a:bodyPr>
          <a:lstStyle/>
          <a:p>
            <a:pPr>
              <a:lnSpc>
                <a:spcPct val="150000"/>
              </a:lnSpc>
            </a:pPr>
            <a:r>
              <a:rPr lang="zh-CN" altLang="en-US" sz="1900" b="1" dirty="0">
                <a:solidFill>
                  <a:schemeClr val="accent1"/>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此处添加详细文本描述，建议与标题相关并符合整体语言风格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7" name="Rectangle 9"/>
          <p:cNvSpPr/>
          <p:nvPr/>
        </p:nvSpPr>
        <p:spPr>
          <a:xfrm>
            <a:off x="2563135" y="2933954"/>
            <a:ext cx="3250777" cy="1231107"/>
          </a:xfrm>
          <a:prstGeom prst="rect">
            <a:avLst/>
          </a:prstGeom>
        </p:spPr>
        <p:txBody>
          <a:bodyPr wrap="square" lIns="121908" tIns="60954" rIns="121908" bIns="60954">
            <a:spAutoFit/>
          </a:bodyPr>
          <a:lstStyle/>
          <a:p>
            <a:pPr>
              <a:lnSpc>
                <a:spcPct val="150000"/>
              </a:lnSpc>
            </a:pPr>
            <a:r>
              <a:rPr lang="zh-CN" altLang="en-US" sz="1900" b="1" dirty="0">
                <a:solidFill>
                  <a:schemeClr val="accent3"/>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此处添加详细文本描述，建议与标题相关并符合整体语言风格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8" name="Rectangle 10"/>
          <p:cNvSpPr/>
          <p:nvPr/>
        </p:nvSpPr>
        <p:spPr>
          <a:xfrm>
            <a:off x="2563135" y="1628340"/>
            <a:ext cx="3250777" cy="1200328"/>
          </a:xfrm>
          <a:prstGeom prst="rect">
            <a:avLst/>
          </a:prstGeom>
        </p:spPr>
        <p:txBody>
          <a:bodyPr wrap="square" lIns="121908" tIns="60954" rIns="121908" bIns="60954">
            <a:spAutoFit/>
          </a:bodyPr>
          <a:lstStyle/>
          <a:p>
            <a:pPr>
              <a:lnSpc>
                <a:spcPct val="150000"/>
              </a:lnSpc>
            </a:pPr>
            <a:r>
              <a:rPr lang="zh-CN" altLang="en-US" sz="1900" b="1" dirty="0">
                <a:solidFill>
                  <a:schemeClr val="accent1"/>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此处添加详细文本描述，建议与标题相关并符合整体语言风格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9" name="Rounded Rectangle 17"/>
          <p:cNvSpPr/>
          <p:nvPr/>
        </p:nvSpPr>
        <p:spPr>
          <a:xfrm>
            <a:off x="1344092" y="1745196"/>
            <a:ext cx="1073518" cy="10376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sp>
        <p:nvSpPr>
          <p:cNvPr id="10" name="Rounded Rectangle 18"/>
          <p:cNvSpPr/>
          <p:nvPr/>
        </p:nvSpPr>
        <p:spPr>
          <a:xfrm>
            <a:off x="1344092" y="3082847"/>
            <a:ext cx="1073518" cy="10376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sp>
        <p:nvSpPr>
          <p:cNvPr id="11" name="Rounded Rectangle 19"/>
          <p:cNvSpPr/>
          <p:nvPr/>
        </p:nvSpPr>
        <p:spPr>
          <a:xfrm>
            <a:off x="1344092" y="4451468"/>
            <a:ext cx="1073518" cy="10376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sp>
        <p:nvSpPr>
          <p:cNvPr id="12" name="Rectangle 20"/>
          <p:cNvSpPr/>
          <p:nvPr/>
        </p:nvSpPr>
        <p:spPr>
          <a:xfrm>
            <a:off x="7896938" y="4310129"/>
            <a:ext cx="3250777" cy="1231107"/>
          </a:xfrm>
          <a:prstGeom prst="rect">
            <a:avLst/>
          </a:prstGeom>
        </p:spPr>
        <p:txBody>
          <a:bodyPr wrap="square" lIns="121908" tIns="60954" rIns="121908" bIns="60954">
            <a:spAutoFit/>
          </a:bodyPr>
          <a:lstStyle/>
          <a:p>
            <a:pPr>
              <a:lnSpc>
                <a:spcPct val="150000"/>
              </a:lnSpc>
            </a:pPr>
            <a:r>
              <a:rPr lang="zh-CN" altLang="en-US" sz="1900" b="1" dirty="0">
                <a:solidFill>
                  <a:schemeClr val="accent2"/>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此处添加详细文本描述，建议与标题相关并符合整体语言风格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13" name="Rectangle 21"/>
          <p:cNvSpPr/>
          <p:nvPr/>
        </p:nvSpPr>
        <p:spPr>
          <a:xfrm>
            <a:off x="7896938" y="2965980"/>
            <a:ext cx="3250777" cy="1169924"/>
          </a:xfrm>
          <a:prstGeom prst="rect">
            <a:avLst/>
          </a:prstGeom>
        </p:spPr>
        <p:txBody>
          <a:bodyPr wrap="square" lIns="121908" tIns="60954" rIns="121908" bIns="60954">
            <a:spAutoFit/>
          </a:bodyPr>
          <a:lstStyle/>
          <a:p>
            <a:pPr>
              <a:lnSpc>
                <a:spcPct val="150000"/>
              </a:lnSpc>
            </a:pPr>
            <a:r>
              <a:rPr lang="zh-CN" altLang="en-US" sz="1900" b="1" dirty="0">
                <a:solidFill>
                  <a:schemeClr val="accent6"/>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此处添加详细文本描述，建议与标题相关并符合整体语言风格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14" name="Rectangle 22"/>
          <p:cNvSpPr/>
          <p:nvPr/>
        </p:nvSpPr>
        <p:spPr>
          <a:xfrm>
            <a:off x="7896938" y="1660366"/>
            <a:ext cx="3250777" cy="1231107"/>
          </a:xfrm>
          <a:prstGeom prst="rect">
            <a:avLst/>
          </a:prstGeom>
        </p:spPr>
        <p:txBody>
          <a:bodyPr wrap="square" lIns="121908" tIns="60954" rIns="121908" bIns="60954">
            <a:spAutoFit/>
          </a:bodyPr>
          <a:lstStyle/>
          <a:p>
            <a:pPr>
              <a:lnSpc>
                <a:spcPct val="150000"/>
              </a:lnSpc>
            </a:pPr>
            <a:r>
              <a:rPr lang="zh-CN" altLang="en-US" sz="1900" b="1" dirty="0">
                <a:solidFill>
                  <a:schemeClr val="accent2"/>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此处添加详细文本描述，建议与标题相关并符合整体语言风格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15" name="Rounded Rectangle 23"/>
          <p:cNvSpPr/>
          <p:nvPr/>
        </p:nvSpPr>
        <p:spPr>
          <a:xfrm>
            <a:off x="6677895" y="1777222"/>
            <a:ext cx="1073518" cy="10376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sp>
        <p:nvSpPr>
          <p:cNvPr id="16" name="Rounded Rectangle 24"/>
          <p:cNvSpPr/>
          <p:nvPr/>
        </p:nvSpPr>
        <p:spPr>
          <a:xfrm>
            <a:off x="6677895" y="3114872"/>
            <a:ext cx="1073518" cy="103763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sp>
        <p:nvSpPr>
          <p:cNvPr id="17" name="Rounded Rectangle 25"/>
          <p:cNvSpPr/>
          <p:nvPr/>
        </p:nvSpPr>
        <p:spPr>
          <a:xfrm>
            <a:off x="6677895" y="4483494"/>
            <a:ext cx="1073518" cy="10376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grpSp>
        <p:nvGrpSpPr>
          <p:cNvPr id="18" name="Group 26"/>
          <p:cNvGrpSpPr/>
          <p:nvPr/>
        </p:nvGrpSpPr>
        <p:grpSpPr>
          <a:xfrm>
            <a:off x="1612276" y="3371633"/>
            <a:ext cx="519679" cy="524115"/>
            <a:chOff x="6418263" y="2255838"/>
            <a:chExt cx="188913" cy="190501"/>
          </a:xfrm>
          <a:solidFill>
            <a:schemeClr val="bg1"/>
          </a:solidFill>
        </p:grpSpPr>
        <p:sp>
          <p:nvSpPr>
            <p:cNvPr id="21" name="Freeform 16"/>
            <p:cNvSpPr>
              <a:spLocks noEditPoints="1"/>
            </p:cNvSpPr>
            <p:nvPr/>
          </p:nvSpPr>
          <p:spPr bwMode="auto">
            <a:xfrm>
              <a:off x="6538913" y="2255838"/>
              <a:ext cx="68263" cy="69850"/>
            </a:xfrm>
            <a:custGeom>
              <a:avLst/>
              <a:gdLst>
                <a:gd name="T0" fmla="*/ 43 w 43"/>
                <a:gd name="T1" fmla="*/ 23 h 44"/>
                <a:gd name="T2" fmla="*/ 20 w 43"/>
                <a:gd name="T3" fmla="*/ 0 h 44"/>
                <a:gd name="T4" fmla="*/ 0 w 43"/>
                <a:gd name="T5" fmla="*/ 22 h 44"/>
                <a:gd name="T6" fmla="*/ 22 w 43"/>
                <a:gd name="T7" fmla="*/ 44 h 44"/>
                <a:gd name="T8" fmla="*/ 43 w 43"/>
                <a:gd name="T9" fmla="*/ 23 h 44"/>
                <a:gd name="T10" fmla="*/ 24 w 43"/>
                <a:gd name="T11" fmla="*/ 17 h 44"/>
                <a:gd name="T12" fmla="*/ 17 w 43"/>
                <a:gd name="T13" fmla="*/ 10 h 44"/>
                <a:gd name="T14" fmla="*/ 21 w 43"/>
                <a:gd name="T15" fmla="*/ 7 h 44"/>
                <a:gd name="T16" fmla="*/ 27 w 43"/>
                <a:gd name="T17" fmla="*/ 13 h 44"/>
                <a:gd name="T18" fmla="*/ 24 w 43"/>
                <a:gd name="T19" fmla="*/ 17 h 44"/>
                <a:gd name="T20" fmla="*/ 34 w 43"/>
                <a:gd name="T21" fmla="*/ 26 h 44"/>
                <a:gd name="T22" fmla="*/ 26 w 43"/>
                <a:gd name="T23" fmla="*/ 20 h 44"/>
                <a:gd name="T24" fmla="*/ 30 w 43"/>
                <a:gd name="T25" fmla="*/ 15 h 44"/>
                <a:gd name="T26" fmla="*/ 37 w 43"/>
                <a:gd name="T27" fmla="*/ 23 h 44"/>
                <a:gd name="T28" fmla="*/ 34 w 43"/>
                <a:gd name="T29"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4">
                  <a:moveTo>
                    <a:pt x="43" y="23"/>
                  </a:moveTo>
                  <a:lnTo>
                    <a:pt x="20" y="0"/>
                  </a:lnTo>
                  <a:lnTo>
                    <a:pt x="0" y="22"/>
                  </a:lnTo>
                  <a:lnTo>
                    <a:pt x="22" y="44"/>
                  </a:lnTo>
                  <a:lnTo>
                    <a:pt x="43" y="23"/>
                  </a:lnTo>
                  <a:close/>
                  <a:moveTo>
                    <a:pt x="24" y="17"/>
                  </a:moveTo>
                  <a:lnTo>
                    <a:pt x="17" y="10"/>
                  </a:lnTo>
                  <a:lnTo>
                    <a:pt x="21" y="7"/>
                  </a:lnTo>
                  <a:lnTo>
                    <a:pt x="27" y="13"/>
                  </a:lnTo>
                  <a:lnTo>
                    <a:pt x="24" y="17"/>
                  </a:lnTo>
                  <a:close/>
                  <a:moveTo>
                    <a:pt x="34" y="26"/>
                  </a:moveTo>
                  <a:lnTo>
                    <a:pt x="26" y="20"/>
                  </a:lnTo>
                  <a:lnTo>
                    <a:pt x="30" y="15"/>
                  </a:lnTo>
                  <a:lnTo>
                    <a:pt x="37" y="23"/>
                  </a:lnTo>
                  <a:lnTo>
                    <a:pt x="3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22" name="Freeform 17"/>
            <p:cNvSpPr>
              <a:spLocks noEditPoints="1"/>
            </p:cNvSpPr>
            <p:nvPr/>
          </p:nvSpPr>
          <p:spPr bwMode="auto">
            <a:xfrm>
              <a:off x="6418263" y="2282826"/>
              <a:ext cx="161925" cy="163513"/>
            </a:xfrm>
            <a:custGeom>
              <a:avLst/>
              <a:gdLst>
                <a:gd name="T0" fmla="*/ 66 w 102"/>
                <a:gd name="T1" fmla="*/ 0 h 103"/>
                <a:gd name="T2" fmla="*/ 0 w 102"/>
                <a:gd name="T3" fmla="*/ 67 h 103"/>
                <a:gd name="T4" fmla="*/ 36 w 102"/>
                <a:gd name="T5" fmla="*/ 103 h 103"/>
                <a:gd name="T6" fmla="*/ 102 w 102"/>
                <a:gd name="T7" fmla="*/ 36 h 103"/>
                <a:gd name="T8" fmla="*/ 66 w 102"/>
                <a:gd name="T9" fmla="*/ 0 h 103"/>
                <a:gd name="T10" fmla="*/ 32 w 102"/>
                <a:gd name="T11" fmla="*/ 79 h 103"/>
                <a:gd name="T12" fmla="*/ 22 w 102"/>
                <a:gd name="T13" fmla="*/ 71 h 103"/>
                <a:gd name="T14" fmla="*/ 73 w 102"/>
                <a:gd name="T15" fmla="*/ 21 h 103"/>
                <a:gd name="T16" fmla="*/ 82 w 102"/>
                <a:gd name="T17" fmla="*/ 30 h 103"/>
                <a:gd name="T18" fmla="*/ 32 w 102"/>
                <a:gd name="T19" fmla="*/ 7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3">
                  <a:moveTo>
                    <a:pt x="66" y="0"/>
                  </a:moveTo>
                  <a:lnTo>
                    <a:pt x="0" y="67"/>
                  </a:lnTo>
                  <a:lnTo>
                    <a:pt x="36" y="103"/>
                  </a:lnTo>
                  <a:lnTo>
                    <a:pt x="102" y="36"/>
                  </a:lnTo>
                  <a:lnTo>
                    <a:pt x="66" y="0"/>
                  </a:lnTo>
                  <a:close/>
                  <a:moveTo>
                    <a:pt x="32" y="79"/>
                  </a:moveTo>
                  <a:lnTo>
                    <a:pt x="22" y="71"/>
                  </a:lnTo>
                  <a:lnTo>
                    <a:pt x="73" y="21"/>
                  </a:lnTo>
                  <a:lnTo>
                    <a:pt x="82" y="30"/>
                  </a:lnTo>
                  <a:lnTo>
                    <a:pt x="32"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grpSp>
      <p:sp>
        <p:nvSpPr>
          <p:cNvPr id="23" name="Freeform 38"/>
          <p:cNvSpPr>
            <a:spLocks noEditPoints="1"/>
          </p:cNvSpPr>
          <p:nvPr/>
        </p:nvSpPr>
        <p:spPr bwMode="auto">
          <a:xfrm>
            <a:off x="1612276" y="2011666"/>
            <a:ext cx="537149" cy="528481"/>
          </a:xfrm>
          <a:custGeom>
            <a:avLst/>
            <a:gdLst>
              <a:gd name="T0" fmla="*/ 54 w 120"/>
              <a:gd name="T1" fmla="*/ 35 h 118"/>
              <a:gd name="T2" fmla="*/ 47 w 120"/>
              <a:gd name="T3" fmla="*/ 9 h 118"/>
              <a:gd name="T4" fmla="*/ 21 w 120"/>
              <a:gd name="T5" fmla="*/ 2 h 118"/>
              <a:gd name="T6" fmla="*/ 36 w 120"/>
              <a:gd name="T7" fmla="*/ 17 h 118"/>
              <a:gd name="T8" fmla="*/ 32 w 120"/>
              <a:gd name="T9" fmla="*/ 32 h 118"/>
              <a:gd name="T10" fmla="*/ 18 w 120"/>
              <a:gd name="T11" fmla="*/ 36 h 118"/>
              <a:gd name="T12" fmla="*/ 3 w 120"/>
              <a:gd name="T13" fmla="*/ 21 h 118"/>
              <a:gd name="T14" fmla="*/ 9 w 120"/>
              <a:gd name="T15" fmla="*/ 46 h 118"/>
              <a:gd name="T16" fmla="*/ 36 w 120"/>
              <a:gd name="T17" fmla="*/ 53 h 118"/>
              <a:gd name="T18" fmla="*/ 36 w 120"/>
              <a:gd name="T19" fmla="*/ 53 h 118"/>
              <a:gd name="T20" fmla="*/ 98 w 120"/>
              <a:gd name="T21" fmla="*/ 114 h 118"/>
              <a:gd name="T22" fmla="*/ 107 w 120"/>
              <a:gd name="T23" fmla="*/ 118 h 118"/>
              <a:gd name="T24" fmla="*/ 116 w 120"/>
              <a:gd name="T25" fmla="*/ 114 h 118"/>
              <a:gd name="T26" fmla="*/ 116 w 120"/>
              <a:gd name="T27" fmla="*/ 97 h 118"/>
              <a:gd name="T28" fmla="*/ 54 w 120"/>
              <a:gd name="T29" fmla="*/ 35 h 118"/>
              <a:gd name="T30" fmla="*/ 108 w 120"/>
              <a:gd name="T31" fmla="*/ 112 h 118"/>
              <a:gd name="T32" fmla="*/ 103 w 120"/>
              <a:gd name="T33" fmla="*/ 107 h 118"/>
              <a:gd name="T34" fmla="*/ 108 w 120"/>
              <a:gd name="T35" fmla="*/ 103 h 118"/>
              <a:gd name="T36" fmla="*/ 113 w 120"/>
              <a:gd name="T37" fmla="*/ 107 h 118"/>
              <a:gd name="T38" fmla="*/ 108 w 120"/>
              <a:gd name="T39" fmla="*/ 1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 h="118">
                <a:moveTo>
                  <a:pt x="54" y="35"/>
                </a:moveTo>
                <a:cubicBezTo>
                  <a:pt x="56" y="26"/>
                  <a:pt x="54" y="16"/>
                  <a:pt x="47" y="9"/>
                </a:cubicBezTo>
                <a:cubicBezTo>
                  <a:pt x="40" y="2"/>
                  <a:pt x="30" y="0"/>
                  <a:pt x="21" y="2"/>
                </a:cubicBezTo>
                <a:cubicBezTo>
                  <a:pt x="36" y="17"/>
                  <a:pt x="36" y="17"/>
                  <a:pt x="36" y="17"/>
                </a:cubicBezTo>
                <a:cubicBezTo>
                  <a:pt x="32" y="32"/>
                  <a:pt x="32" y="32"/>
                  <a:pt x="32" y="32"/>
                </a:cubicBezTo>
                <a:cubicBezTo>
                  <a:pt x="18" y="36"/>
                  <a:pt x="18" y="36"/>
                  <a:pt x="18" y="36"/>
                </a:cubicBezTo>
                <a:cubicBezTo>
                  <a:pt x="3" y="21"/>
                  <a:pt x="3" y="21"/>
                  <a:pt x="3" y="21"/>
                </a:cubicBezTo>
                <a:cubicBezTo>
                  <a:pt x="0" y="29"/>
                  <a:pt x="2" y="39"/>
                  <a:pt x="9" y="46"/>
                </a:cubicBezTo>
                <a:cubicBezTo>
                  <a:pt x="17" y="54"/>
                  <a:pt x="27" y="56"/>
                  <a:pt x="36" y="53"/>
                </a:cubicBezTo>
                <a:cubicBezTo>
                  <a:pt x="36" y="53"/>
                  <a:pt x="36" y="53"/>
                  <a:pt x="36" y="53"/>
                </a:cubicBezTo>
                <a:cubicBezTo>
                  <a:pt x="98" y="114"/>
                  <a:pt x="98" y="114"/>
                  <a:pt x="98" y="114"/>
                </a:cubicBezTo>
                <a:cubicBezTo>
                  <a:pt x="100" y="117"/>
                  <a:pt x="104" y="118"/>
                  <a:pt x="107" y="118"/>
                </a:cubicBezTo>
                <a:cubicBezTo>
                  <a:pt x="110" y="118"/>
                  <a:pt x="113" y="117"/>
                  <a:pt x="116" y="114"/>
                </a:cubicBezTo>
                <a:cubicBezTo>
                  <a:pt x="120" y="109"/>
                  <a:pt x="120" y="102"/>
                  <a:pt x="116" y="97"/>
                </a:cubicBezTo>
                <a:lnTo>
                  <a:pt x="54" y="35"/>
                </a:lnTo>
                <a:close/>
                <a:moveTo>
                  <a:pt x="108" y="112"/>
                </a:moveTo>
                <a:cubicBezTo>
                  <a:pt x="105" y="112"/>
                  <a:pt x="103" y="110"/>
                  <a:pt x="103" y="107"/>
                </a:cubicBezTo>
                <a:cubicBezTo>
                  <a:pt x="103" y="105"/>
                  <a:pt x="105" y="103"/>
                  <a:pt x="108" y="103"/>
                </a:cubicBezTo>
                <a:cubicBezTo>
                  <a:pt x="111" y="103"/>
                  <a:pt x="113" y="105"/>
                  <a:pt x="113" y="107"/>
                </a:cubicBezTo>
                <a:cubicBezTo>
                  <a:pt x="113" y="110"/>
                  <a:pt x="111" y="112"/>
                  <a:pt x="108" y="112"/>
                </a:cubicBez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a:latin typeface="+mj-ea"/>
              <a:ea typeface="+mj-ea"/>
            </a:endParaRPr>
          </a:p>
        </p:txBody>
      </p:sp>
      <p:grpSp>
        <p:nvGrpSpPr>
          <p:cNvPr id="24" name="Group 34"/>
          <p:cNvGrpSpPr/>
          <p:nvPr/>
        </p:nvGrpSpPr>
        <p:grpSpPr>
          <a:xfrm>
            <a:off x="6992575" y="2029136"/>
            <a:ext cx="441072" cy="511011"/>
            <a:chOff x="3581400" y="3905251"/>
            <a:chExt cx="160338" cy="185738"/>
          </a:xfrm>
          <a:solidFill>
            <a:schemeClr val="bg1"/>
          </a:solidFill>
        </p:grpSpPr>
        <p:sp>
          <p:nvSpPr>
            <p:cNvPr id="25"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26"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27"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28"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grpSp>
      <p:grpSp>
        <p:nvGrpSpPr>
          <p:cNvPr id="29" name="Group 39"/>
          <p:cNvGrpSpPr/>
          <p:nvPr/>
        </p:nvGrpSpPr>
        <p:grpSpPr>
          <a:xfrm>
            <a:off x="6933622" y="4716233"/>
            <a:ext cx="593917" cy="572157"/>
            <a:chOff x="4616450" y="1549401"/>
            <a:chExt cx="215900" cy="207963"/>
          </a:xfrm>
          <a:solidFill>
            <a:schemeClr val="bg1"/>
          </a:solidFill>
        </p:grpSpPr>
        <p:sp>
          <p:nvSpPr>
            <p:cNvPr id="30" name="Freeform 6"/>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31"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grpSp>
      <p:sp>
        <p:nvSpPr>
          <p:cNvPr id="32" name="Freeform 32"/>
          <p:cNvSpPr>
            <a:spLocks/>
          </p:cNvSpPr>
          <p:nvPr/>
        </p:nvSpPr>
        <p:spPr bwMode="auto">
          <a:xfrm>
            <a:off x="6902418" y="3418846"/>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a:latin typeface="+mj-ea"/>
              <a:ea typeface="+mj-ea"/>
            </a:endParaRPr>
          </a:p>
        </p:txBody>
      </p:sp>
      <p:sp>
        <p:nvSpPr>
          <p:cNvPr id="33" name="Freeform 58"/>
          <p:cNvSpPr>
            <a:spLocks/>
          </p:cNvSpPr>
          <p:nvPr/>
        </p:nvSpPr>
        <p:spPr bwMode="auto">
          <a:xfrm>
            <a:off x="1614895" y="4718038"/>
            <a:ext cx="517059" cy="536044"/>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a:latin typeface="+mj-ea"/>
              <a:ea typeface="+mj-ea"/>
            </a:endParaRPr>
          </a:p>
        </p:txBody>
      </p:sp>
    </p:spTree>
    <p:extLst>
      <p:ext uri="{BB962C8B-B14F-4D97-AF65-F5344CB8AC3E}">
        <p14:creationId xmlns:p14="http://schemas.microsoft.com/office/powerpoint/2010/main" val="19274312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250" fill="hold"/>
                                        <p:tgtEl>
                                          <p:spTgt spid="23"/>
                                        </p:tgtEl>
                                        <p:attrNameLst>
                                          <p:attrName>ppt_x</p:attrName>
                                        </p:attrNameLst>
                                      </p:cBhvr>
                                      <p:tavLst>
                                        <p:tav tm="0">
                                          <p:val>
                                            <p:strVal val="#ppt_x"/>
                                          </p:val>
                                        </p:tav>
                                        <p:tav tm="100000">
                                          <p:val>
                                            <p:strVal val="#ppt_x"/>
                                          </p:val>
                                        </p:tav>
                                      </p:tavLst>
                                    </p:anim>
                                    <p:anim calcmode="lin" valueType="num">
                                      <p:cBhvr additive="base">
                                        <p:cTn id="13" dur="25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ppt_x"/>
                                          </p:val>
                                        </p:tav>
                                        <p:tav tm="100000">
                                          <p:val>
                                            <p:strVal val="#ppt_x"/>
                                          </p:val>
                                        </p:tav>
                                      </p:tavLst>
                                    </p:anim>
                                    <p:anim calcmode="lin" valueType="num">
                                      <p:cBhvr additive="base">
                                        <p:cTn id="23" dur="25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50" fill="hold"/>
                                        <p:tgtEl>
                                          <p:spTgt spid="18"/>
                                        </p:tgtEl>
                                        <p:attrNameLst>
                                          <p:attrName>ppt_x</p:attrName>
                                        </p:attrNameLst>
                                      </p:cBhvr>
                                      <p:tavLst>
                                        <p:tav tm="0">
                                          <p:val>
                                            <p:strVal val="#ppt_x"/>
                                          </p:val>
                                        </p:tav>
                                        <p:tav tm="100000">
                                          <p:val>
                                            <p:strVal val="#ppt_x"/>
                                          </p:val>
                                        </p:tav>
                                      </p:tavLst>
                                    </p:anim>
                                    <p:anim calcmode="lin" valueType="num">
                                      <p:cBhvr additive="base">
                                        <p:cTn id="28" dur="25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250" fill="hold"/>
                                        <p:tgtEl>
                                          <p:spTgt spid="7"/>
                                        </p:tgtEl>
                                        <p:attrNameLst>
                                          <p:attrName>ppt_x</p:attrName>
                                        </p:attrNameLst>
                                      </p:cBhvr>
                                      <p:tavLst>
                                        <p:tav tm="0">
                                          <p:val>
                                            <p:strVal val="#ppt_x"/>
                                          </p:val>
                                        </p:tav>
                                        <p:tav tm="100000">
                                          <p:val>
                                            <p:strVal val="#ppt_x"/>
                                          </p:val>
                                        </p:tav>
                                      </p:tavLst>
                                    </p:anim>
                                    <p:anim calcmode="lin" valueType="num">
                                      <p:cBhvr additive="base">
                                        <p:cTn id="33" dur="250" fill="hold"/>
                                        <p:tgtEl>
                                          <p:spTgt spid="7"/>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250" fill="hold"/>
                                        <p:tgtEl>
                                          <p:spTgt spid="11"/>
                                        </p:tgtEl>
                                        <p:attrNameLst>
                                          <p:attrName>ppt_x</p:attrName>
                                        </p:attrNameLst>
                                      </p:cBhvr>
                                      <p:tavLst>
                                        <p:tav tm="0">
                                          <p:val>
                                            <p:strVal val="#ppt_x"/>
                                          </p:val>
                                        </p:tav>
                                        <p:tav tm="100000">
                                          <p:val>
                                            <p:strVal val="#ppt_x"/>
                                          </p:val>
                                        </p:tav>
                                      </p:tavLst>
                                    </p:anim>
                                    <p:anim calcmode="lin" valueType="num">
                                      <p:cBhvr additive="base">
                                        <p:cTn id="38" dur="25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250" fill="hold"/>
                                        <p:tgtEl>
                                          <p:spTgt spid="33"/>
                                        </p:tgtEl>
                                        <p:attrNameLst>
                                          <p:attrName>ppt_x</p:attrName>
                                        </p:attrNameLst>
                                      </p:cBhvr>
                                      <p:tavLst>
                                        <p:tav tm="0">
                                          <p:val>
                                            <p:strVal val="#ppt_x"/>
                                          </p:val>
                                        </p:tav>
                                        <p:tav tm="100000">
                                          <p:val>
                                            <p:strVal val="#ppt_x"/>
                                          </p:val>
                                        </p:tav>
                                      </p:tavLst>
                                    </p:anim>
                                    <p:anim calcmode="lin" valueType="num">
                                      <p:cBhvr additive="base">
                                        <p:cTn id="43" dur="250" fill="hold"/>
                                        <p:tgtEl>
                                          <p:spTgt spid="33"/>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250" fill="hold"/>
                                        <p:tgtEl>
                                          <p:spTgt spid="6"/>
                                        </p:tgtEl>
                                        <p:attrNameLst>
                                          <p:attrName>ppt_x</p:attrName>
                                        </p:attrNameLst>
                                      </p:cBhvr>
                                      <p:tavLst>
                                        <p:tav tm="0">
                                          <p:val>
                                            <p:strVal val="#ppt_x"/>
                                          </p:val>
                                        </p:tav>
                                        <p:tav tm="100000">
                                          <p:val>
                                            <p:strVal val="#ppt_x"/>
                                          </p:val>
                                        </p:tav>
                                      </p:tavLst>
                                    </p:anim>
                                    <p:anim calcmode="lin" valueType="num">
                                      <p:cBhvr additive="base">
                                        <p:cTn id="48" dur="250" fill="hold"/>
                                        <p:tgtEl>
                                          <p:spTgt spid="6"/>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250" fill="hold"/>
                                        <p:tgtEl>
                                          <p:spTgt spid="15"/>
                                        </p:tgtEl>
                                        <p:attrNameLst>
                                          <p:attrName>ppt_x</p:attrName>
                                        </p:attrNameLst>
                                      </p:cBhvr>
                                      <p:tavLst>
                                        <p:tav tm="0">
                                          <p:val>
                                            <p:strVal val="#ppt_x"/>
                                          </p:val>
                                        </p:tav>
                                        <p:tav tm="100000">
                                          <p:val>
                                            <p:strVal val="#ppt_x"/>
                                          </p:val>
                                        </p:tav>
                                      </p:tavLst>
                                    </p:anim>
                                    <p:anim calcmode="lin" valueType="num">
                                      <p:cBhvr additive="base">
                                        <p:cTn id="53" dur="250" fill="hold"/>
                                        <p:tgtEl>
                                          <p:spTgt spid="15"/>
                                        </p:tgtEl>
                                        <p:attrNameLst>
                                          <p:attrName>ppt_y</p:attrName>
                                        </p:attrNameLst>
                                      </p:cBhvr>
                                      <p:tavLst>
                                        <p:tav tm="0">
                                          <p:val>
                                            <p:strVal val="1+#ppt_h/2"/>
                                          </p:val>
                                        </p:tav>
                                        <p:tav tm="100000">
                                          <p:val>
                                            <p:strVal val="#ppt_y"/>
                                          </p:val>
                                        </p:tav>
                                      </p:tavLst>
                                    </p:anim>
                                  </p:childTnLst>
                                </p:cTn>
                              </p:par>
                            </p:childTnLst>
                          </p:cTn>
                        </p:par>
                        <p:par>
                          <p:cTn id="54" fill="hold">
                            <p:stCondLst>
                              <p:cond delay="2500"/>
                            </p:stCondLst>
                            <p:childTnLst>
                              <p:par>
                                <p:cTn id="55" presetID="2" presetClass="entr" presetSubtype="4"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250" fill="hold"/>
                                        <p:tgtEl>
                                          <p:spTgt spid="24"/>
                                        </p:tgtEl>
                                        <p:attrNameLst>
                                          <p:attrName>ppt_x</p:attrName>
                                        </p:attrNameLst>
                                      </p:cBhvr>
                                      <p:tavLst>
                                        <p:tav tm="0">
                                          <p:val>
                                            <p:strVal val="#ppt_x"/>
                                          </p:val>
                                        </p:tav>
                                        <p:tav tm="100000">
                                          <p:val>
                                            <p:strVal val="#ppt_x"/>
                                          </p:val>
                                        </p:tav>
                                      </p:tavLst>
                                    </p:anim>
                                    <p:anim calcmode="lin" valueType="num">
                                      <p:cBhvr additive="base">
                                        <p:cTn id="58" dur="250" fill="hold"/>
                                        <p:tgtEl>
                                          <p:spTgt spid="24"/>
                                        </p:tgtEl>
                                        <p:attrNameLst>
                                          <p:attrName>ppt_y</p:attrName>
                                        </p:attrNameLst>
                                      </p:cBhvr>
                                      <p:tavLst>
                                        <p:tav tm="0">
                                          <p:val>
                                            <p:strVal val="1+#ppt_h/2"/>
                                          </p:val>
                                        </p:tav>
                                        <p:tav tm="100000">
                                          <p:val>
                                            <p:strVal val="#ppt_y"/>
                                          </p:val>
                                        </p:tav>
                                      </p:tavLst>
                                    </p:anim>
                                  </p:childTnLst>
                                </p:cTn>
                              </p:par>
                            </p:childTnLst>
                          </p:cTn>
                        </p:par>
                        <p:par>
                          <p:cTn id="59" fill="hold">
                            <p:stCondLst>
                              <p:cond delay="2750"/>
                            </p:stCondLst>
                            <p:childTnLst>
                              <p:par>
                                <p:cTn id="60" presetID="2" presetClass="entr" presetSubtype="4"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250" fill="hold"/>
                                        <p:tgtEl>
                                          <p:spTgt spid="14"/>
                                        </p:tgtEl>
                                        <p:attrNameLst>
                                          <p:attrName>ppt_x</p:attrName>
                                        </p:attrNameLst>
                                      </p:cBhvr>
                                      <p:tavLst>
                                        <p:tav tm="0">
                                          <p:val>
                                            <p:strVal val="#ppt_x"/>
                                          </p:val>
                                        </p:tav>
                                        <p:tav tm="100000">
                                          <p:val>
                                            <p:strVal val="#ppt_x"/>
                                          </p:val>
                                        </p:tav>
                                      </p:tavLst>
                                    </p:anim>
                                    <p:anim calcmode="lin" valueType="num">
                                      <p:cBhvr additive="base">
                                        <p:cTn id="63" dur="250" fill="hold"/>
                                        <p:tgtEl>
                                          <p:spTgt spid="14"/>
                                        </p:tgtEl>
                                        <p:attrNameLst>
                                          <p:attrName>ppt_y</p:attrName>
                                        </p:attrNameLst>
                                      </p:cBhvr>
                                      <p:tavLst>
                                        <p:tav tm="0">
                                          <p:val>
                                            <p:strVal val="1+#ppt_h/2"/>
                                          </p:val>
                                        </p:tav>
                                        <p:tav tm="100000">
                                          <p:val>
                                            <p:strVal val="#ppt_y"/>
                                          </p:val>
                                        </p:tav>
                                      </p:tavLst>
                                    </p:anim>
                                  </p:childTnLst>
                                </p:cTn>
                              </p:par>
                            </p:childTnLst>
                          </p:cTn>
                        </p:par>
                        <p:par>
                          <p:cTn id="64" fill="hold">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250" fill="hold"/>
                                        <p:tgtEl>
                                          <p:spTgt spid="16"/>
                                        </p:tgtEl>
                                        <p:attrNameLst>
                                          <p:attrName>ppt_x</p:attrName>
                                        </p:attrNameLst>
                                      </p:cBhvr>
                                      <p:tavLst>
                                        <p:tav tm="0">
                                          <p:val>
                                            <p:strVal val="#ppt_x"/>
                                          </p:val>
                                        </p:tav>
                                        <p:tav tm="100000">
                                          <p:val>
                                            <p:strVal val="#ppt_x"/>
                                          </p:val>
                                        </p:tav>
                                      </p:tavLst>
                                    </p:anim>
                                    <p:anim calcmode="lin" valueType="num">
                                      <p:cBhvr additive="base">
                                        <p:cTn id="68" dur="250" fill="hold"/>
                                        <p:tgtEl>
                                          <p:spTgt spid="16"/>
                                        </p:tgtEl>
                                        <p:attrNameLst>
                                          <p:attrName>ppt_y</p:attrName>
                                        </p:attrNameLst>
                                      </p:cBhvr>
                                      <p:tavLst>
                                        <p:tav tm="0">
                                          <p:val>
                                            <p:strVal val="1+#ppt_h/2"/>
                                          </p:val>
                                        </p:tav>
                                        <p:tav tm="100000">
                                          <p:val>
                                            <p:strVal val="#ppt_y"/>
                                          </p:val>
                                        </p:tav>
                                      </p:tavLst>
                                    </p:anim>
                                  </p:childTnLst>
                                </p:cTn>
                              </p:par>
                            </p:childTnLst>
                          </p:cTn>
                        </p:par>
                        <p:par>
                          <p:cTn id="69" fill="hold">
                            <p:stCondLst>
                              <p:cond delay="3250"/>
                            </p:stCondLst>
                            <p:childTnLst>
                              <p:par>
                                <p:cTn id="70" presetID="2" presetClass="entr" presetSubtype="4"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250" fill="hold"/>
                                        <p:tgtEl>
                                          <p:spTgt spid="32"/>
                                        </p:tgtEl>
                                        <p:attrNameLst>
                                          <p:attrName>ppt_x</p:attrName>
                                        </p:attrNameLst>
                                      </p:cBhvr>
                                      <p:tavLst>
                                        <p:tav tm="0">
                                          <p:val>
                                            <p:strVal val="#ppt_x"/>
                                          </p:val>
                                        </p:tav>
                                        <p:tav tm="100000">
                                          <p:val>
                                            <p:strVal val="#ppt_x"/>
                                          </p:val>
                                        </p:tav>
                                      </p:tavLst>
                                    </p:anim>
                                    <p:anim calcmode="lin" valueType="num">
                                      <p:cBhvr additive="base">
                                        <p:cTn id="73" dur="250" fill="hold"/>
                                        <p:tgtEl>
                                          <p:spTgt spid="32"/>
                                        </p:tgtEl>
                                        <p:attrNameLst>
                                          <p:attrName>ppt_y</p:attrName>
                                        </p:attrNameLst>
                                      </p:cBhvr>
                                      <p:tavLst>
                                        <p:tav tm="0">
                                          <p:val>
                                            <p:strVal val="1+#ppt_h/2"/>
                                          </p:val>
                                        </p:tav>
                                        <p:tav tm="100000">
                                          <p:val>
                                            <p:strVal val="#ppt_y"/>
                                          </p:val>
                                        </p:tav>
                                      </p:tavLst>
                                    </p:anim>
                                  </p:childTnLst>
                                </p:cTn>
                              </p:par>
                            </p:childTnLst>
                          </p:cTn>
                        </p:par>
                        <p:par>
                          <p:cTn id="74" fill="hold">
                            <p:stCondLst>
                              <p:cond delay="3500"/>
                            </p:stCondLst>
                            <p:childTnLst>
                              <p:par>
                                <p:cTn id="75" presetID="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250" fill="hold"/>
                                        <p:tgtEl>
                                          <p:spTgt spid="13"/>
                                        </p:tgtEl>
                                        <p:attrNameLst>
                                          <p:attrName>ppt_x</p:attrName>
                                        </p:attrNameLst>
                                      </p:cBhvr>
                                      <p:tavLst>
                                        <p:tav tm="0">
                                          <p:val>
                                            <p:strVal val="#ppt_x"/>
                                          </p:val>
                                        </p:tav>
                                        <p:tav tm="100000">
                                          <p:val>
                                            <p:strVal val="#ppt_x"/>
                                          </p:val>
                                        </p:tav>
                                      </p:tavLst>
                                    </p:anim>
                                    <p:anim calcmode="lin" valueType="num">
                                      <p:cBhvr additive="base">
                                        <p:cTn id="78" dur="250" fill="hold"/>
                                        <p:tgtEl>
                                          <p:spTgt spid="13"/>
                                        </p:tgtEl>
                                        <p:attrNameLst>
                                          <p:attrName>ppt_y</p:attrName>
                                        </p:attrNameLst>
                                      </p:cBhvr>
                                      <p:tavLst>
                                        <p:tav tm="0">
                                          <p:val>
                                            <p:strVal val="1+#ppt_h/2"/>
                                          </p:val>
                                        </p:tav>
                                        <p:tav tm="100000">
                                          <p:val>
                                            <p:strVal val="#ppt_y"/>
                                          </p:val>
                                        </p:tav>
                                      </p:tavLst>
                                    </p:anim>
                                  </p:childTnLst>
                                </p:cTn>
                              </p:par>
                            </p:childTnLst>
                          </p:cTn>
                        </p:par>
                        <p:par>
                          <p:cTn id="79" fill="hold">
                            <p:stCondLst>
                              <p:cond delay="3750"/>
                            </p:stCondLst>
                            <p:childTnLst>
                              <p:par>
                                <p:cTn id="80" presetID="2" presetClass="entr" presetSubtype="4"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additive="base">
                                        <p:cTn id="82" dur="250" fill="hold"/>
                                        <p:tgtEl>
                                          <p:spTgt spid="17"/>
                                        </p:tgtEl>
                                        <p:attrNameLst>
                                          <p:attrName>ppt_x</p:attrName>
                                        </p:attrNameLst>
                                      </p:cBhvr>
                                      <p:tavLst>
                                        <p:tav tm="0">
                                          <p:val>
                                            <p:strVal val="#ppt_x"/>
                                          </p:val>
                                        </p:tav>
                                        <p:tav tm="100000">
                                          <p:val>
                                            <p:strVal val="#ppt_x"/>
                                          </p:val>
                                        </p:tav>
                                      </p:tavLst>
                                    </p:anim>
                                    <p:anim calcmode="lin" valueType="num">
                                      <p:cBhvr additive="base">
                                        <p:cTn id="83" dur="250" fill="hold"/>
                                        <p:tgtEl>
                                          <p:spTgt spid="17"/>
                                        </p:tgtEl>
                                        <p:attrNameLst>
                                          <p:attrName>ppt_y</p:attrName>
                                        </p:attrNameLst>
                                      </p:cBhvr>
                                      <p:tavLst>
                                        <p:tav tm="0">
                                          <p:val>
                                            <p:strVal val="1+#ppt_h/2"/>
                                          </p:val>
                                        </p:tav>
                                        <p:tav tm="100000">
                                          <p:val>
                                            <p:strVal val="#ppt_y"/>
                                          </p:val>
                                        </p:tav>
                                      </p:tavLst>
                                    </p:anim>
                                  </p:childTnLst>
                                </p:cTn>
                              </p:par>
                            </p:childTnLst>
                          </p:cTn>
                        </p:par>
                        <p:par>
                          <p:cTn id="84" fill="hold">
                            <p:stCondLst>
                              <p:cond delay="4000"/>
                            </p:stCondLst>
                            <p:childTnLst>
                              <p:par>
                                <p:cTn id="85" presetID="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250" fill="hold"/>
                                        <p:tgtEl>
                                          <p:spTgt spid="29"/>
                                        </p:tgtEl>
                                        <p:attrNameLst>
                                          <p:attrName>ppt_x</p:attrName>
                                        </p:attrNameLst>
                                      </p:cBhvr>
                                      <p:tavLst>
                                        <p:tav tm="0">
                                          <p:val>
                                            <p:strVal val="#ppt_x"/>
                                          </p:val>
                                        </p:tav>
                                        <p:tav tm="100000">
                                          <p:val>
                                            <p:strVal val="#ppt_x"/>
                                          </p:val>
                                        </p:tav>
                                      </p:tavLst>
                                    </p:anim>
                                    <p:anim calcmode="lin" valueType="num">
                                      <p:cBhvr additive="base">
                                        <p:cTn id="88" dur="250" fill="hold"/>
                                        <p:tgtEl>
                                          <p:spTgt spid="29"/>
                                        </p:tgtEl>
                                        <p:attrNameLst>
                                          <p:attrName>ppt_y</p:attrName>
                                        </p:attrNameLst>
                                      </p:cBhvr>
                                      <p:tavLst>
                                        <p:tav tm="0">
                                          <p:val>
                                            <p:strVal val="1+#ppt_h/2"/>
                                          </p:val>
                                        </p:tav>
                                        <p:tav tm="100000">
                                          <p:val>
                                            <p:strVal val="#ppt_y"/>
                                          </p:val>
                                        </p:tav>
                                      </p:tavLst>
                                    </p:anim>
                                  </p:childTnLst>
                                </p:cTn>
                              </p:par>
                            </p:childTnLst>
                          </p:cTn>
                        </p:par>
                        <p:par>
                          <p:cTn id="89" fill="hold">
                            <p:stCondLst>
                              <p:cond delay="4250"/>
                            </p:stCondLst>
                            <p:childTnLst>
                              <p:par>
                                <p:cTn id="90" presetID="2" presetClass="entr" presetSubtype="4" fill="hold" grpId="0" nodeType="after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additive="base">
                                        <p:cTn id="92" dur="250" fill="hold"/>
                                        <p:tgtEl>
                                          <p:spTgt spid="12"/>
                                        </p:tgtEl>
                                        <p:attrNameLst>
                                          <p:attrName>ppt_x</p:attrName>
                                        </p:attrNameLst>
                                      </p:cBhvr>
                                      <p:tavLst>
                                        <p:tav tm="0">
                                          <p:val>
                                            <p:strVal val="#ppt_x"/>
                                          </p:val>
                                        </p:tav>
                                        <p:tav tm="100000">
                                          <p:val>
                                            <p:strVal val="#ppt_x"/>
                                          </p:val>
                                        </p:tav>
                                      </p:tavLst>
                                    </p:anim>
                                    <p:anim calcmode="lin" valueType="num">
                                      <p:cBhvr additive="base">
                                        <p:cTn id="93" dur="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p:bldP spid="13" grpId="0"/>
      <p:bldP spid="14" grpId="0"/>
      <p:bldP spid="15" grpId="0" animBg="1"/>
      <p:bldP spid="16" grpId="0" animBg="1"/>
      <p:bldP spid="17" grpId="0" animBg="1"/>
      <p:bldP spid="23"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6"/>
          <p:cNvSpPr/>
          <p:nvPr/>
        </p:nvSpPr>
        <p:spPr>
          <a:xfrm>
            <a:off x="2924886" y="1857470"/>
            <a:ext cx="1240966" cy="1199492"/>
          </a:xfrm>
          <a:prstGeom prst="roundRect">
            <a:avLst>
              <a:gd name="adj" fmla="val 74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p>
        </p:txBody>
      </p:sp>
      <p:sp>
        <p:nvSpPr>
          <p:cNvPr id="45" name="Rounded Rectangle 7"/>
          <p:cNvSpPr/>
          <p:nvPr/>
        </p:nvSpPr>
        <p:spPr>
          <a:xfrm>
            <a:off x="2946811" y="4341743"/>
            <a:ext cx="1240966" cy="1199492"/>
          </a:xfrm>
          <a:prstGeom prst="roundRect">
            <a:avLst>
              <a:gd name="adj" fmla="val 74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p>
        </p:txBody>
      </p:sp>
      <p:sp>
        <p:nvSpPr>
          <p:cNvPr id="46" name="Rounded Rectangle 8"/>
          <p:cNvSpPr/>
          <p:nvPr/>
        </p:nvSpPr>
        <p:spPr>
          <a:xfrm>
            <a:off x="7924563" y="1857470"/>
            <a:ext cx="1240966" cy="1199492"/>
          </a:xfrm>
          <a:prstGeom prst="roundRect">
            <a:avLst>
              <a:gd name="adj" fmla="val 74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p>
        </p:txBody>
      </p:sp>
      <p:sp>
        <p:nvSpPr>
          <p:cNvPr id="47" name="Rounded Rectangle 9"/>
          <p:cNvSpPr/>
          <p:nvPr/>
        </p:nvSpPr>
        <p:spPr>
          <a:xfrm>
            <a:off x="7924563" y="4341743"/>
            <a:ext cx="1240966" cy="1199492"/>
          </a:xfrm>
          <a:prstGeom prst="roundRect">
            <a:avLst>
              <a:gd name="adj" fmla="val 74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p>
        </p:txBody>
      </p:sp>
      <p:sp>
        <p:nvSpPr>
          <p:cNvPr id="48" name="Rectangle 10"/>
          <p:cNvSpPr/>
          <p:nvPr/>
        </p:nvSpPr>
        <p:spPr>
          <a:xfrm>
            <a:off x="9245193" y="4249113"/>
            <a:ext cx="2438083" cy="1200328"/>
          </a:xfrm>
          <a:prstGeom prst="rect">
            <a:avLst/>
          </a:prstGeom>
        </p:spPr>
        <p:txBody>
          <a:bodyPr wrap="square" lIns="121908" tIns="60954" rIns="121908" bIns="60954">
            <a:spAutoFit/>
          </a:bodyPr>
          <a:lstStyle/>
          <a:p>
            <a:pPr>
              <a:lnSpc>
                <a:spcPct val="150000"/>
              </a:lnSpc>
            </a:pPr>
            <a:r>
              <a:rPr lang="zh-CN" altLang="en-US" sz="1900" b="1" dirty="0">
                <a:solidFill>
                  <a:schemeClr val="accent6"/>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cxnSp>
        <p:nvCxnSpPr>
          <p:cNvPr id="49" name="Straight Connector 12"/>
          <p:cNvCxnSpPr/>
          <p:nvPr/>
        </p:nvCxnSpPr>
        <p:spPr>
          <a:xfrm flipH="1" flipV="1">
            <a:off x="4165853" y="3056963"/>
            <a:ext cx="865725" cy="64118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Straight Connector 14"/>
          <p:cNvCxnSpPr/>
          <p:nvPr/>
        </p:nvCxnSpPr>
        <p:spPr>
          <a:xfrm flipH="1">
            <a:off x="4187778" y="3698147"/>
            <a:ext cx="843799" cy="64359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16"/>
          <p:cNvCxnSpPr/>
          <p:nvPr/>
        </p:nvCxnSpPr>
        <p:spPr>
          <a:xfrm flipV="1">
            <a:off x="7058839" y="3056963"/>
            <a:ext cx="865725" cy="64118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18"/>
          <p:cNvCxnSpPr/>
          <p:nvPr/>
        </p:nvCxnSpPr>
        <p:spPr>
          <a:xfrm>
            <a:off x="7058839" y="3698147"/>
            <a:ext cx="865725" cy="64359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3" name="Rectangle 19"/>
          <p:cNvSpPr/>
          <p:nvPr/>
        </p:nvSpPr>
        <p:spPr>
          <a:xfrm>
            <a:off x="9245193" y="1810713"/>
            <a:ext cx="2438083" cy="1200328"/>
          </a:xfrm>
          <a:prstGeom prst="rect">
            <a:avLst/>
          </a:prstGeom>
        </p:spPr>
        <p:txBody>
          <a:bodyPr wrap="square" lIns="121908" tIns="60954" rIns="121908" bIns="60954">
            <a:spAutoFit/>
          </a:bodyPr>
          <a:lstStyle/>
          <a:p>
            <a:pPr>
              <a:lnSpc>
                <a:spcPct val="150000"/>
              </a:lnSpc>
            </a:pPr>
            <a:r>
              <a:rPr lang="zh-CN" altLang="en-US" sz="1900" b="1" dirty="0">
                <a:solidFill>
                  <a:schemeClr val="accent2"/>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54" name="Rectangle 20"/>
          <p:cNvSpPr/>
          <p:nvPr/>
        </p:nvSpPr>
        <p:spPr>
          <a:xfrm>
            <a:off x="407142" y="4249113"/>
            <a:ext cx="2438083" cy="1200328"/>
          </a:xfrm>
          <a:prstGeom prst="rect">
            <a:avLst/>
          </a:prstGeom>
        </p:spPr>
        <p:txBody>
          <a:bodyPr wrap="square" lIns="121908" tIns="60954" rIns="121908" bIns="60954">
            <a:spAutoFit/>
          </a:bodyPr>
          <a:lstStyle/>
          <a:p>
            <a:pPr algn="r">
              <a:lnSpc>
                <a:spcPct val="150000"/>
              </a:lnSpc>
            </a:pPr>
            <a:r>
              <a:rPr lang="zh-CN" altLang="en-US" sz="1900" b="1" dirty="0">
                <a:solidFill>
                  <a:schemeClr val="accent3"/>
                </a:solidFill>
                <a:latin typeface="+mj-ea"/>
                <a:ea typeface="+mj-ea"/>
                <a:cs typeface="Open Sans" pitchFamily="34" charset="0"/>
              </a:rPr>
              <a:t>单击此处添加标题</a:t>
            </a:r>
          </a:p>
          <a:p>
            <a:pPr algn="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55" name="Rectangle 21"/>
          <p:cNvSpPr/>
          <p:nvPr/>
        </p:nvSpPr>
        <p:spPr>
          <a:xfrm>
            <a:off x="407142" y="1810713"/>
            <a:ext cx="2438083" cy="1200328"/>
          </a:xfrm>
          <a:prstGeom prst="rect">
            <a:avLst/>
          </a:prstGeom>
        </p:spPr>
        <p:txBody>
          <a:bodyPr wrap="square" lIns="121908" tIns="60954" rIns="121908" bIns="60954">
            <a:spAutoFit/>
          </a:bodyPr>
          <a:lstStyle/>
          <a:p>
            <a:pPr algn="r">
              <a:lnSpc>
                <a:spcPct val="150000"/>
              </a:lnSpc>
            </a:pPr>
            <a:r>
              <a:rPr lang="zh-CN" altLang="en-US" sz="1900" b="1" dirty="0">
                <a:solidFill>
                  <a:schemeClr val="accent1"/>
                </a:solidFill>
                <a:latin typeface="+mj-ea"/>
                <a:ea typeface="+mj-ea"/>
                <a:cs typeface="Open Sans" pitchFamily="34" charset="0"/>
              </a:rPr>
              <a:t>单击此处添加标题</a:t>
            </a:r>
          </a:p>
          <a:p>
            <a:pPr algn="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grpSp>
        <p:nvGrpSpPr>
          <p:cNvPr id="56" name="Group 23"/>
          <p:cNvGrpSpPr/>
          <p:nvPr/>
        </p:nvGrpSpPr>
        <p:grpSpPr>
          <a:xfrm>
            <a:off x="8096929" y="2201998"/>
            <a:ext cx="936946" cy="510436"/>
            <a:chOff x="6750050" y="3321051"/>
            <a:chExt cx="195263" cy="106363"/>
          </a:xfrm>
          <a:solidFill>
            <a:schemeClr val="bg1"/>
          </a:solidFill>
        </p:grpSpPr>
        <p:sp>
          <p:nvSpPr>
            <p:cNvPr id="57" name="Freeform 30"/>
            <p:cNvSpPr>
              <a:spLocks noEditPoints="1"/>
            </p:cNvSpPr>
            <p:nvPr/>
          </p:nvSpPr>
          <p:spPr bwMode="auto">
            <a:xfrm>
              <a:off x="6750050" y="3321051"/>
              <a:ext cx="141288" cy="106363"/>
            </a:xfrm>
            <a:custGeom>
              <a:avLst/>
              <a:gdLst>
                <a:gd name="T0" fmla="*/ 26 w 87"/>
                <a:gd name="T1" fmla="*/ 23 h 65"/>
                <a:gd name="T2" fmla="*/ 26 w 87"/>
                <a:gd name="T3" fmla="*/ 33 h 65"/>
                <a:gd name="T4" fmla="*/ 8 w 87"/>
                <a:gd name="T5" fmla="*/ 17 h 65"/>
                <a:gd name="T6" fmla="*/ 8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1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7" y="33"/>
                    <a:pt x="8" y="17"/>
                    <a:pt x="8" y="17"/>
                  </a:cubicBezTo>
                  <a:cubicBezTo>
                    <a:pt x="8" y="0"/>
                    <a:pt x="8" y="0"/>
                    <a:pt x="8"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1" y="65"/>
                    <a:pt x="87" y="65"/>
                    <a:pt x="87" y="65"/>
                  </a:cubicBezTo>
                  <a:cubicBezTo>
                    <a:pt x="87" y="9"/>
                    <a:pt x="87" y="9"/>
                    <a:pt x="87" y="9"/>
                  </a:cubicBezTo>
                  <a:cubicBezTo>
                    <a:pt x="87" y="9"/>
                    <a:pt x="60" y="9"/>
                    <a:pt x="41" y="9"/>
                  </a:cubicBezTo>
                  <a:cubicBezTo>
                    <a:pt x="26"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1"/>
            <p:cNvSpPr>
              <a:spLocks noEditPoints="1"/>
            </p:cNvSpPr>
            <p:nvPr/>
          </p:nvSpPr>
          <p:spPr bwMode="auto">
            <a:xfrm>
              <a:off x="6897688" y="3397251"/>
              <a:ext cx="47625" cy="17463"/>
            </a:xfrm>
            <a:custGeom>
              <a:avLst/>
              <a:gdLst>
                <a:gd name="T0" fmla="*/ 0 w 29"/>
                <a:gd name="T1" fmla="*/ 10 h 10"/>
                <a:gd name="T2" fmla="*/ 29 w 29"/>
                <a:gd name="T3" fmla="*/ 10 h 10"/>
                <a:gd name="T4" fmla="*/ 29 w 29"/>
                <a:gd name="T5" fmla="*/ 0 h 10"/>
                <a:gd name="T6" fmla="*/ 0 w 29"/>
                <a:gd name="T7" fmla="*/ 0 h 10"/>
                <a:gd name="T8" fmla="*/ 0 w 29"/>
                <a:gd name="T9" fmla="*/ 10 h 10"/>
                <a:gd name="T10" fmla="*/ 24 w 29"/>
                <a:gd name="T11" fmla="*/ 2 h 10"/>
                <a:gd name="T12" fmla="*/ 27 w 29"/>
                <a:gd name="T13" fmla="*/ 5 h 10"/>
                <a:gd name="T14" fmla="*/ 24 w 29"/>
                <a:gd name="T15" fmla="*/ 8 h 10"/>
                <a:gd name="T16" fmla="*/ 21 w 29"/>
                <a:gd name="T17" fmla="*/ 5 h 10"/>
                <a:gd name="T18" fmla="*/ 24 w 29"/>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10"/>
                  </a:moveTo>
                  <a:cubicBezTo>
                    <a:pt x="29" y="10"/>
                    <a:pt x="29" y="10"/>
                    <a:pt x="29" y="10"/>
                  </a:cubicBezTo>
                  <a:cubicBezTo>
                    <a:pt x="29" y="0"/>
                    <a:pt x="29" y="0"/>
                    <a:pt x="29" y="0"/>
                  </a:cubicBezTo>
                  <a:cubicBezTo>
                    <a:pt x="0" y="0"/>
                    <a:pt x="0" y="0"/>
                    <a:pt x="0" y="0"/>
                  </a:cubicBezTo>
                  <a:lnTo>
                    <a:pt x="0" y="10"/>
                  </a:lnTo>
                  <a:close/>
                  <a:moveTo>
                    <a:pt x="24" y="2"/>
                  </a:moveTo>
                  <a:cubicBezTo>
                    <a:pt x="26" y="2"/>
                    <a:pt x="27" y="4"/>
                    <a:pt x="27" y="5"/>
                  </a:cubicBezTo>
                  <a:cubicBezTo>
                    <a:pt x="27" y="7"/>
                    <a:pt x="26" y="8"/>
                    <a:pt x="24" y="8"/>
                  </a:cubicBezTo>
                  <a:cubicBezTo>
                    <a:pt x="23" y="8"/>
                    <a:pt x="21" y="7"/>
                    <a:pt x="21" y="5"/>
                  </a:cubicBezTo>
                  <a:cubicBezTo>
                    <a:pt x="21" y="4"/>
                    <a:pt x="23" y="2"/>
                    <a:pt x="24"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32"/>
            <p:cNvSpPr>
              <a:spLocks noEditPoints="1"/>
            </p:cNvSpPr>
            <p:nvPr/>
          </p:nvSpPr>
          <p:spPr bwMode="auto">
            <a:xfrm>
              <a:off x="6897688" y="3352801"/>
              <a:ext cx="47625" cy="15875"/>
            </a:xfrm>
            <a:custGeom>
              <a:avLst/>
              <a:gdLst>
                <a:gd name="T0" fmla="*/ 0 w 29"/>
                <a:gd name="T1" fmla="*/ 0 h 10"/>
                <a:gd name="T2" fmla="*/ 0 w 29"/>
                <a:gd name="T3" fmla="*/ 10 h 10"/>
                <a:gd name="T4" fmla="*/ 29 w 29"/>
                <a:gd name="T5" fmla="*/ 10 h 10"/>
                <a:gd name="T6" fmla="*/ 29 w 29"/>
                <a:gd name="T7" fmla="*/ 0 h 10"/>
                <a:gd name="T8" fmla="*/ 0 w 29"/>
                <a:gd name="T9" fmla="*/ 0 h 10"/>
                <a:gd name="T10" fmla="*/ 24 w 29"/>
                <a:gd name="T11" fmla="*/ 8 h 10"/>
                <a:gd name="T12" fmla="*/ 21 w 29"/>
                <a:gd name="T13" fmla="*/ 5 h 10"/>
                <a:gd name="T14" fmla="*/ 24 w 29"/>
                <a:gd name="T15" fmla="*/ 2 h 10"/>
                <a:gd name="T16" fmla="*/ 27 w 29"/>
                <a:gd name="T17" fmla="*/ 5 h 10"/>
                <a:gd name="T18" fmla="*/ 24 w 2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0"/>
                  </a:moveTo>
                  <a:cubicBezTo>
                    <a:pt x="0" y="10"/>
                    <a:pt x="0" y="10"/>
                    <a:pt x="0" y="10"/>
                  </a:cubicBezTo>
                  <a:cubicBezTo>
                    <a:pt x="29" y="10"/>
                    <a:pt x="29" y="10"/>
                    <a:pt x="29" y="10"/>
                  </a:cubicBezTo>
                  <a:cubicBezTo>
                    <a:pt x="29" y="0"/>
                    <a:pt x="29" y="0"/>
                    <a:pt x="29" y="0"/>
                  </a:cubicBezTo>
                  <a:lnTo>
                    <a:pt x="0" y="0"/>
                  </a:lnTo>
                  <a:close/>
                  <a:moveTo>
                    <a:pt x="24" y="8"/>
                  </a:moveTo>
                  <a:cubicBezTo>
                    <a:pt x="23" y="8"/>
                    <a:pt x="21" y="7"/>
                    <a:pt x="21" y="5"/>
                  </a:cubicBezTo>
                  <a:cubicBezTo>
                    <a:pt x="21" y="4"/>
                    <a:pt x="23" y="2"/>
                    <a:pt x="24" y="2"/>
                  </a:cubicBezTo>
                  <a:cubicBezTo>
                    <a:pt x="26" y="2"/>
                    <a:pt x="27" y="4"/>
                    <a:pt x="27" y="5"/>
                  </a:cubicBezTo>
                  <a:cubicBezTo>
                    <a:pt x="27" y="7"/>
                    <a:pt x="26" y="8"/>
                    <a:pt x="24"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27"/>
          <p:cNvGrpSpPr/>
          <p:nvPr/>
        </p:nvGrpSpPr>
        <p:grpSpPr>
          <a:xfrm>
            <a:off x="3221007" y="2113089"/>
            <a:ext cx="692574" cy="688253"/>
            <a:chOff x="744538" y="3198813"/>
            <a:chExt cx="249237" cy="247650"/>
          </a:xfrm>
          <a:solidFill>
            <a:schemeClr val="bg1"/>
          </a:solidFill>
        </p:grpSpPr>
        <p:sp>
          <p:nvSpPr>
            <p:cNvPr id="61" name="Freeform 8"/>
            <p:cNvSpPr>
              <a:spLocks/>
            </p:cNvSpPr>
            <p:nvPr/>
          </p:nvSpPr>
          <p:spPr bwMode="auto">
            <a:xfrm>
              <a:off x="744538" y="3379788"/>
              <a:ext cx="66675" cy="66675"/>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
            <p:cNvSpPr>
              <a:spLocks/>
            </p:cNvSpPr>
            <p:nvPr/>
          </p:nvSpPr>
          <p:spPr bwMode="auto">
            <a:xfrm>
              <a:off x="782638" y="3219451"/>
              <a:ext cx="165100" cy="168275"/>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
            <p:cNvSpPr>
              <a:spLocks/>
            </p:cNvSpPr>
            <p:nvPr/>
          </p:nvSpPr>
          <p:spPr bwMode="auto">
            <a:xfrm>
              <a:off x="804863" y="3244851"/>
              <a:ext cx="165100" cy="165100"/>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1"/>
            <p:cNvSpPr>
              <a:spLocks/>
            </p:cNvSpPr>
            <p:nvPr/>
          </p:nvSpPr>
          <p:spPr bwMode="auto">
            <a:xfrm>
              <a:off x="942975" y="3198813"/>
              <a:ext cx="50800" cy="49213"/>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32"/>
          <p:cNvGrpSpPr/>
          <p:nvPr/>
        </p:nvGrpSpPr>
        <p:grpSpPr>
          <a:xfrm>
            <a:off x="3227260" y="4600635"/>
            <a:ext cx="686321" cy="681711"/>
            <a:chOff x="1979613" y="3067051"/>
            <a:chExt cx="231775" cy="230188"/>
          </a:xfrm>
          <a:solidFill>
            <a:schemeClr val="bg1"/>
          </a:solidFill>
        </p:grpSpPr>
        <p:sp>
          <p:nvSpPr>
            <p:cNvPr id="66"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36"/>
          <p:cNvGrpSpPr/>
          <p:nvPr/>
        </p:nvGrpSpPr>
        <p:grpSpPr>
          <a:xfrm>
            <a:off x="8203264" y="4565072"/>
            <a:ext cx="741914" cy="752835"/>
            <a:chOff x="2360613" y="2686051"/>
            <a:chExt cx="217488" cy="220662"/>
          </a:xfrm>
          <a:solidFill>
            <a:schemeClr val="bg1"/>
          </a:solidFill>
        </p:grpSpPr>
        <p:sp>
          <p:nvSpPr>
            <p:cNvPr id="70" name="Freeform 34"/>
            <p:cNvSpPr>
              <a:spLocks noEditPoints="1"/>
            </p:cNvSpPr>
            <p:nvPr/>
          </p:nvSpPr>
          <p:spPr bwMode="auto">
            <a:xfrm>
              <a:off x="2427288" y="2686051"/>
              <a:ext cx="150813" cy="150813"/>
            </a:xfrm>
            <a:custGeom>
              <a:avLst/>
              <a:gdLst>
                <a:gd name="T0" fmla="*/ 65 w 79"/>
                <a:gd name="T1" fmla="*/ 14 h 79"/>
                <a:gd name="T2" fmla="*/ 14 w 79"/>
                <a:gd name="T3" fmla="*/ 14 h 79"/>
                <a:gd name="T4" fmla="*/ 12 w 79"/>
                <a:gd name="T5" fmla="*/ 63 h 79"/>
                <a:gd name="T6" fmla="*/ 12 w 79"/>
                <a:gd name="T7" fmla="*/ 63 h 79"/>
                <a:gd name="T8" fmla="*/ 17 w 79"/>
                <a:gd name="T9" fmla="*/ 68 h 79"/>
                <a:gd name="T10" fmla="*/ 65 w 79"/>
                <a:gd name="T11" fmla="*/ 65 h 79"/>
                <a:gd name="T12" fmla="*/ 65 w 79"/>
                <a:gd name="T13" fmla="*/ 14 h 79"/>
                <a:gd name="T14" fmla="*/ 58 w 79"/>
                <a:gd name="T15" fmla="*/ 59 h 79"/>
                <a:gd name="T16" fmla="*/ 20 w 79"/>
                <a:gd name="T17" fmla="*/ 59 h 79"/>
                <a:gd name="T18" fmla="*/ 20 w 79"/>
                <a:gd name="T19" fmla="*/ 21 h 79"/>
                <a:gd name="T20" fmla="*/ 59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1" y="27"/>
                    <a:pt x="0" y="48"/>
                    <a:pt x="12" y="63"/>
                  </a:cubicBezTo>
                  <a:cubicBezTo>
                    <a:pt x="12" y="63"/>
                    <a:pt x="12" y="63"/>
                    <a:pt x="12" y="63"/>
                  </a:cubicBezTo>
                  <a:cubicBezTo>
                    <a:pt x="14" y="65"/>
                    <a:pt x="15" y="66"/>
                    <a:pt x="17" y="68"/>
                  </a:cubicBezTo>
                  <a:cubicBezTo>
                    <a:pt x="31" y="79"/>
                    <a:pt x="52" y="78"/>
                    <a:pt x="65" y="65"/>
                  </a:cubicBezTo>
                  <a:cubicBezTo>
                    <a:pt x="79" y="51"/>
                    <a:pt x="79" y="28"/>
                    <a:pt x="65" y="14"/>
                  </a:cubicBezTo>
                  <a:close/>
                  <a:moveTo>
                    <a:pt x="58" y="59"/>
                  </a:moveTo>
                  <a:cubicBezTo>
                    <a:pt x="48" y="69"/>
                    <a:pt x="31" y="69"/>
                    <a:pt x="20" y="59"/>
                  </a:cubicBezTo>
                  <a:cubicBezTo>
                    <a:pt x="10" y="48"/>
                    <a:pt x="10" y="31"/>
                    <a:pt x="20" y="21"/>
                  </a:cubicBezTo>
                  <a:cubicBezTo>
                    <a:pt x="31" y="10"/>
                    <a:pt x="48" y="10"/>
                    <a:pt x="59"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5"/>
            <p:cNvSpPr>
              <a:spLocks/>
            </p:cNvSpPr>
            <p:nvPr/>
          </p:nvSpPr>
          <p:spPr bwMode="auto">
            <a:xfrm>
              <a:off x="2360613" y="2814638"/>
              <a:ext cx="92075" cy="92075"/>
            </a:xfrm>
            <a:custGeom>
              <a:avLst/>
              <a:gdLst>
                <a:gd name="T0" fmla="*/ 0 w 58"/>
                <a:gd name="T1" fmla="*/ 46 h 58"/>
                <a:gd name="T2" fmla="*/ 11 w 58"/>
                <a:gd name="T3" fmla="*/ 58 h 58"/>
                <a:gd name="T4" fmla="*/ 58 w 58"/>
                <a:gd name="T5" fmla="*/ 7 h 58"/>
                <a:gd name="T6" fmla="*/ 50 w 58"/>
                <a:gd name="T7" fmla="*/ 0 h 58"/>
                <a:gd name="T8" fmla="*/ 0 w 58"/>
                <a:gd name="T9" fmla="*/ 46 h 58"/>
              </a:gdLst>
              <a:ahLst/>
              <a:cxnLst>
                <a:cxn ang="0">
                  <a:pos x="T0" y="T1"/>
                </a:cxn>
                <a:cxn ang="0">
                  <a:pos x="T2" y="T3"/>
                </a:cxn>
                <a:cxn ang="0">
                  <a:pos x="T4" y="T5"/>
                </a:cxn>
                <a:cxn ang="0">
                  <a:pos x="T6" y="T7"/>
                </a:cxn>
                <a:cxn ang="0">
                  <a:pos x="T8" y="T9"/>
                </a:cxn>
              </a:cxnLst>
              <a:rect l="0" t="0" r="r" b="b"/>
              <a:pathLst>
                <a:path w="58" h="58">
                  <a:moveTo>
                    <a:pt x="0" y="46"/>
                  </a:moveTo>
                  <a:lnTo>
                    <a:pt x="11" y="58"/>
                  </a:lnTo>
                  <a:lnTo>
                    <a:pt x="58" y="7"/>
                  </a:lnTo>
                  <a:lnTo>
                    <a:pt x="50" y="0"/>
                  </a:ln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6"/>
            <p:cNvSpPr>
              <a:spLocks/>
            </p:cNvSpPr>
            <p:nvPr/>
          </p:nvSpPr>
          <p:spPr bwMode="auto">
            <a:xfrm>
              <a:off x="2505075" y="2736851"/>
              <a:ext cx="57150" cy="68263"/>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1"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Rounded Rectangle 3"/>
          <p:cNvSpPr/>
          <p:nvPr/>
        </p:nvSpPr>
        <p:spPr>
          <a:xfrm>
            <a:off x="4865254" y="2558925"/>
            <a:ext cx="2365132" cy="2286085"/>
          </a:xfrm>
          <a:prstGeom prst="roundRect">
            <a:avLst>
              <a:gd name="adj" fmla="val 74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j-ea"/>
              <a:ea typeface="+mj-ea"/>
            </a:endParaRPr>
          </a:p>
        </p:txBody>
      </p:sp>
      <p:sp>
        <p:nvSpPr>
          <p:cNvPr id="74" name="Freeform 10"/>
          <p:cNvSpPr>
            <a:spLocks noEditPoints="1"/>
          </p:cNvSpPr>
          <p:nvPr/>
        </p:nvSpPr>
        <p:spPr bwMode="auto">
          <a:xfrm>
            <a:off x="5490071" y="2823386"/>
            <a:ext cx="1115501" cy="1101403"/>
          </a:xfrm>
          <a:custGeom>
            <a:avLst/>
            <a:gdLst>
              <a:gd name="T0" fmla="*/ 14 w 113"/>
              <a:gd name="T1" fmla="*/ 13 h 112"/>
              <a:gd name="T2" fmla="*/ 14 w 113"/>
              <a:gd name="T3" fmla="*/ 62 h 112"/>
              <a:gd name="T4" fmla="*/ 49 w 113"/>
              <a:gd name="T5" fmla="*/ 71 h 112"/>
              <a:gd name="T6" fmla="*/ 60 w 113"/>
              <a:gd name="T7" fmla="*/ 82 h 112"/>
              <a:gd name="T8" fmla="*/ 75 w 113"/>
              <a:gd name="T9" fmla="*/ 79 h 112"/>
              <a:gd name="T10" fmla="*/ 75 w 113"/>
              <a:gd name="T11" fmla="*/ 93 h 112"/>
              <a:gd name="T12" fmla="*/ 79 w 113"/>
              <a:gd name="T13" fmla="*/ 97 h 112"/>
              <a:gd name="T14" fmla="*/ 92 w 113"/>
              <a:gd name="T15" fmla="*/ 97 h 112"/>
              <a:gd name="T16" fmla="*/ 92 w 113"/>
              <a:gd name="T17" fmla="*/ 112 h 112"/>
              <a:gd name="T18" fmla="*/ 113 w 113"/>
              <a:gd name="T19" fmla="*/ 112 h 112"/>
              <a:gd name="T20" fmla="*/ 113 w 113"/>
              <a:gd name="T21" fmla="*/ 91 h 112"/>
              <a:gd name="T22" fmla="*/ 71 w 113"/>
              <a:gd name="T23" fmla="*/ 49 h 112"/>
              <a:gd name="T24" fmla="*/ 63 w 113"/>
              <a:gd name="T25" fmla="*/ 13 h 112"/>
              <a:gd name="T26" fmla="*/ 14 w 113"/>
              <a:gd name="T27" fmla="*/ 13 h 112"/>
              <a:gd name="T28" fmla="*/ 17 w 113"/>
              <a:gd name="T29" fmla="*/ 53 h 112"/>
              <a:gd name="T30" fmla="*/ 21 w 113"/>
              <a:gd name="T31" fmla="*/ 20 h 112"/>
              <a:gd name="T32" fmla="*/ 53 w 113"/>
              <a:gd name="T33" fmla="*/ 17 h 112"/>
              <a:gd name="T34" fmla="*/ 17 w 113"/>
              <a:gd name="T35"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12">
                <a:moveTo>
                  <a:pt x="14" y="13"/>
                </a:moveTo>
                <a:cubicBezTo>
                  <a:pt x="0" y="27"/>
                  <a:pt x="0" y="49"/>
                  <a:pt x="14" y="62"/>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9" y="97"/>
                </a:cubicBezTo>
                <a:cubicBezTo>
                  <a:pt x="81" y="96"/>
                  <a:pt x="88" y="92"/>
                  <a:pt x="92" y="97"/>
                </a:cubicBezTo>
                <a:cubicBezTo>
                  <a:pt x="97" y="102"/>
                  <a:pt x="92" y="112"/>
                  <a:pt x="92"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1" y="20"/>
                </a:cubicBezTo>
                <a:cubicBezTo>
                  <a:pt x="29" y="11"/>
                  <a:pt x="43" y="10"/>
                  <a:pt x="53" y="17"/>
                </a:cubicBezTo>
                <a:lnTo>
                  <a:pt x="17" y="53"/>
                </a:ln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a:latin typeface="+mj-ea"/>
              <a:ea typeface="+mj-ea"/>
            </a:endParaRPr>
          </a:p>
        </p:txBody>
      </p:sp>
      <p:sp>
        <p:nvSpPr>
          <p:cNvPr id="75" name="Rectangle 43"/>
          <p:cNvSpPr/>
          <p:nvPr/>
        </p:nvSpPr>
        <p:spPr>
          <a:xfrm>
            <a:off x="5208454" y="4134469"/>
            <a:ext cx="1678735" cy="533480"/>
          </a:xfrm>
          <a:prstGeom prst="rect">
            <a:avLst/>
          </a:prstGeom>
        </p:spPr>
        <p:txBody>
          <a:bodyPr wrap="square" lIns="121908" tIns="60954" rIns="121908" bIns="60954">
            <a:spAutoFit/>
          </a:bodyPr>
          <a:lstStyle/>
          <a:p>
            <a:pPr algn="ctr"/>
            <a:r>
              <a:rPr lang="zh-CN" altLang="en-US" sz="2700" b="1" dirty="0">
                <a:solidFill>
                  <a:schemeClr val="bg1"/>
                </a:solidFill>
                <a:latin typeface="+mj-ea"/>
                <a:ea typeface="+mj-ea"/>
                <a:cs typeface="Open Sans" pitchFamily="34" charset="0"/>
              </a:rPr>
              <a:t>解决方案</a:t>
            </a:r>
          </a:p>
        </p:txBody>
      </p:sp>
    </p:spTree>
    <p:extLst>
      <p:ext uri="{BB962C8B-B14F-4D97-AF65-F5344CB8AC3E}">
        <p14:creationId xmlns:p14="http://schemas.microsoft.com/office/powerpoint/2010/main" val="368654003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250" fill="hold"/>
                                        <p:tgtEl>
                                          <p:spTgt spid="73"/>
                                        </p:tgtEl>
                                        <p:attrNameLst>
                                          <p:attrName>ppt_x</p:attrName>
                                        </p:attrNameLst>
                                      </p:cBhvr>
                                      <p:tavLst>
                                        <p:tav tm="0">
                                          <p:val>
                                            <p:strVal val="#ppt_x"/>
                                          </p:val>
                                        </p:tav>
                                        <p:tav tm="100000">
                                          <p:val>
                                            <p:strVal val="#ppt_x"/>
                                          </p:val>
                                        </p:tav>
                                      </p:tavLst>
                                    </p:anim>
                                    <p:anim calcmode="lin" valueType="num">
                                      <p:cBhvr additive="base">
                                        <p:cTn id="8" dur="250" fill="hold"/>
                                        <p:tgtEl>
                                          <p:spTgt spid="73"/>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250" fill="hold"/>
                                        <p:tgtEl>
                                          <p:spTgt spid="74"/>
                                        </p:tgtEl>
                                        <p:attrNameLst>
                                          <p:attrName>ppt_x</p:attrName>
                                        </p:attrNameLst>
                                      </p:cBhvr>
                                      <p:tavLst>
                                        <p:tav tm="0">
                                          <p:val>
                                            <p:strVal val="#ppt_x"/>
                                          </p:val>
                                        </p:tav>
                                        <p:tav tm="100000">
                                          <p:val>
                                            <p:strVal val="#ppt_x"/>
                                          </p:val>
                                        </p:tav>
                                      </p:tavLst>
                                    </p:anim>
                                    <p:anim calcmode="lin" valueType="num">
                                      <p:cBhvr additive="base">
                                        <p:cTn id="13" dur="250" fill="hold"/>
                                        <p:tgtEl>
                                          <p:spTgt spid="7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250" fill="hold"/>
                                        <p:tgtEl>
                                          <p:spTgt spid="75"/>
                                        </p:tgtEl>
                                        <p:attrNameLst>
                                          <p:attrName>ppt_x</p:attrName>
                                        </p:attrNameLst>
                                      </p:cBhvr>
                                      <p:tavLst>
                                        <p:tav tm="0">
                                          <p:val>
                                            <p:strVal val="#ppt_x"/>
                                          </p:val>
                                        </p:tav>
                                        <p:tav tm="100000">
                                          <p:val>
                                            <p:strVal val="#ppt_x"/>
                                          </p:val>
                                        </p:tav>
                                      </p:tavLst>
                                    </p:anim>
                                    <p:anim calcmode="lin" valueType="num">
                                      <p:cBhvr additive="base">
                                        <p:cTn id="18" dur="25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250" fill="hold"/>
                                        <p:tgtEl>
                                          <p:spTgt spid="49"/>
                                        </p:tgtEl>
                                        <p:attrNameLst>
                                          <p:attrName>ppt_x</p:attrName>
                                        </p:attrNameLst>
                                      </p:cBhvr>
                                      <p:tavLst>
                                        <p:tav tm="0">
                                          <p:val>
                                            <p:strVal val="#ppt_x"/>
                                          </p:val>
                                        </p:tav>
                                        <p:tav tm="100000">
                                          <p:val>
                                            <p:strVal val="#ppt_x"/>
                                          </p:val>
                                        </p:tav>
                                      </p:tavLst>
                                    </p:anim>
                                    <p:anim calcmode="lin" valueType="num">
                                      <p:cBhvr additive="base">
                                        <p:cTn id="23" dur="250" fill="hold"/>
                                        <p:tgtEl>
                                          <p:spTgt spid="49"/>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250" fill="hold"/>
                                        <p:tgtEl>
                                          <p:spTgt spid="44"/>
                                        </p:tgtEl>
                                        <p:attrNameLst>
                                          <p:attrName>ppt_x</p:attrName>
                                        </p:attrNameLst>
                                      </p:cBhvr>
                                      <p:tavLst>
                                        <p:tav tm="0">
                                          <p:val>
                                            <p:strVal val="#ppt_x"/>
                                          </p:val>
                                        </p:tav>
                                        <p:tav tm="100000">
                                          <p:val>
                                            <p:strVal val="#ppt_x"/>
                                          </p:val>
                                        </p:tav>
                                      </p:tavLst>
                                    </p:anim>
                                    <p:anim calcmode="lin" valueType="num">
                                      <p:cBhvr additive="base">
                                        <p:cTn id="28" dur="250" fill="hold"/>
                                        <p:tgtEl>
                                          <p:spTgt spid="44"/>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250" fill="hold"/>
                                        <p:tgtEl>
                                          <p:spTgt spid="60"/>
                                        </p:tgtEl>
                                        <p:attrNameLst>
                                          <p:attrName>ppt_x</p:attrName>
                                        </p:attrNameLst>
                                      </p:cBhvr>
                                      <p:tavLst>
                                        <p:tav tm="0">
                                          <p:val>
                                            <p:strVal val="#ppt_x"/>
                                          </p:val>
                                        </p:tav>
                                        <p:tav tm="100000">
                                          <p:val>
                                            <p:strVal val="#ppt_x"/>
                                          </p:val>
                                        </p:tav>
                                      </p:tavLst>
                                    </p:anim>
                                    <p:anim calcmode="lin" valueType="num">
                                      <p:cBhvr additive="base">
                                        <p:cTn id="33" dur="250" fill="hold"/>
                                        <p:tgtEl>
                                          <p:spTgt spid="60"/>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250" fill="hold"/>
                                        <p:tgtEl>
                                          <p:spTgt spid="55"/>
                                        </p:tgtEl>
                                        <p:attrNameLst>
                                          <p:attrName>ppt_x</p:attrName>
                                        </p:attrNameLst>
                                      </p:cBhvr>
                                      <p:tavLst>
                                        <p:tav tm="0">
                                          <p:val>
                                            <p:strVal val="#ppt_x"/>
                                          </p:val>
                                        </p:tav>
                                        <p:tav tm="100000">
                                          <p:val>
                                            <p:strVal val="#ppt_x"/>
                                          </p:val>
                                        </p:tav>
                                      </p:tavLst>
                                    </p:anim>
                                    <p:anim calcmode="lin" valueType="num">
                                      <p:cBhvr additive="base">
                                        <p:cTn id="38" dur="250" fill="hold"/>
                                        <p:tgtEl>
                                          <p:spTgt spid="55"/>
                                        </p:tgtEl>
                                        <p:attrNameLst>
                                          <p:attrName>ppt_y</p:attrName>
                                        </p:attrNameLst>
                                      </p:cBhvr>
                                      <p:tavLst>
                                        <p:tav tm="0">
                                          <p:val>
                                            <p:strVal val="1+#ppt_h/2"/>
                                          </p:val>
                                        </p:tav>
                                        <p:tav tm="100000">
                                          <p:val>
                                            <p:strVal val="#ppt_y"/>
                                          </p:val>
                                        </p:tav>
                                      </p:tavLst>
                                    </p:anim>
                                  </p:childTnLst>
                                </p:cTn>
                              </p:par>
                            </p:childTnLst>
                          </p:cTn>
                        </p:par>
                        <p:par>
                          <p:cTn id="39" fill="hold">
                            <p:stCondLst>
                              <p:cond delay="1750"/>
                            </p:stCondLst>
                            <p:childTnLst>
                              <p:par>
                                <p:cTn id="40" presetID="2" presetClass="entr" presetSubtype="4"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250" fill="hold"/>
                                        <p:tgtEl>
                                          <p:spTgt spid="50"/>
                                        </p:tgtEl>
                                        <p:attrNameLst>
                                          <p:attrName>ppt_x</p:attrName>
                                        </p:attrNameLst>
                                      </p:cBhvr>
                                      <p:tavLst>
                                        <p:tav tm="0">
                                          <p:val>
                                            <p:strVal val="#ppt_x"/>
                                          </p:val>
                                        </p:tav>
                                        <p:tav tm="100000">
                                          <p:val>
                                            <p:strVal val="#ppt_x"/>
                                          </p:val>
                                        </p:tav>
                                      </p:tavLst>
                                    </p:anim>
                                    <p:anim calcmode="lin" valueType="num">
                                      <p:cBhvr additive="base">
                                        <p:cTn id="43" dur="250" fill="hold"/>
                                        <p:tgtEl>
                                          <p:spTgt spid="50"/>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250" fill="hold"/>
                                        <p:tgtEl>
                                          <p:spTgt spid="45"/>
                                        </p:tgtEl>
                                        <p:attrNameLst>
                                          <p:attrName>ppt_x</p:attrName>
                                        </p:attrNameLst>
                                      </p:cBhvr>
                                      <p:tavLst>
                                        <p:tav tm="0">
                                          <p:val>
                                            <p:strVal val="#ppt_x"/>
                                          </p:val>
                                        </p:tav>
                                        <p:tav tm="100000">
                                          <p:val>
                                            <p:strVal val="#ppt_x"/>
                                          </p:val>
                                        </p:tav>
                                      </p:tavLst>
                                    </p:anim>
                                    <p:anim calcmode="lin" valueType="num">
                                      <p:cBhvr additive="base">
                                        <p:cTn id="48" dur="25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 presetClass="entr" presetSubtype="4" fill="hold"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additive="base">
                                        <p:cTn id="52" dur="250" fill="hold"/>
                                        <p:tgtEl>
                                          <p:spTgt spid="65"/>
                                        </p:tgtEl>
                                        <p:attrNameLst>
                                          <p:attrName>ppt_x</p:attrName>
                                        </p:attrNameLst>
                                      </p:cBhvr>
                                      <p:tavLst>
                                        <p:tav tm="0">
                                          <p:val>
                                            <p:strVal val="#ppt_x"/>
                                          </p:val>
                                        </p:tav>
                                        <p:tav tm="100000">
                                          <p:val>
                                            <p:strVal val="#ppt_x"/>
                                          </p:val>
                                        </p:tav>
                                      </p:tavLst>
                                    </p:anim>
                                    <p:anim calcmode="lin" valueType="num">
                                      <p:cBhvr additive="base">
                                        <p:cTn id="53" dur="250" fill="hold"/>
                                        <p:tgtEl>
                                          <p:spTgt spid="65"/>
                                        </p:tgtEl>
                                        <p:attrNameLst>
                                          <p:attrName>ppt_y</p:attrName>
                                        </p:attrNameLst>
                                      </p:cBhvr>
                                      <p:tavLst>
                                        <p:tav tm="0">
                                          <p:val>
                                            <p:strVal val="1+#ppt_h/2"/>
                                          </p:val>
                                        </p:tav>
                                        <p:tav tm="100000">
                                          <p:val>
                                            <p:strVal val="#ppt_y"/>
                                          </p:val>
                                        </p:tav>
                                      </p:tavLst>
                                    </p:anim>
                                  </p:childTnLst>
                                </p:cTn>
                              </p:par>
                            </p:childTnLst>
                          </p:cTn>
                        </p:par>
                        <p:par>
                          <p:cTn id="54" fill="hold">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250" fill="hold"/>
                                        <p:tgtEl>
                                          <p:spTgt spid="54"/>
                                        </p:tgtEl>
                                        <p:attrNameLst>
                                          <p:attrName>ppt_x</p:attrName>
                                        </p:attrNameLst>
                                      </p:cBhvr>
                                      <p:tavLst>
                                        <p:tav tm="0">
                                          <p:val>
                                            <p:strVal val="#ppt_x"/>
                                          </p:val>
                                        </p:tav>
                                        <p:tav tm="100000">
                                          <p:val>
                                            <p:strVal val="#ppt_x"/>
                                          </p:val>
                                        </p:tav>
                                      </p:tavLst>
                                    </p:anim>
                                    <p:anim calcmode="lin" valueType="num">
                                      <p:cBhvr additive="base">
                                        <p:cTn id="58" dur="250" fill="hold"/>
                                        <p:tgtEl>
                                          <p:spTgt spid="54"/>
                                        </p:tgtEl>
                                        <p:attrNameLst>
                                          <p:attrName>ppt_y</p:attrName>
                                        </p:attrNameLst>
                                      </p:cBhvr>
                                      <p:tavLst>
                                        <p:tav tm="0">
                                          <p:val>
                                            <p:strVal val="1+#ppt_h/2"/>
                                          </p:val>
                                        </p:tav>
                                        <p:tav tm="100000">
                                          <p:val>
                                            <p:strVal val="#ppt_y"/>
                                          </p:val>
                                        </p:tav>
                                      </p:tavLst>
                                    </p:anim>
                                  </p:childTnLst>
                                </p:cTn>
                              </p:par>
                            </p:childTnLst>
                          </p:cTn>
                        </p:par>
                        <p:par>
                          <p:cTn id="59" fill="hold">
                            <p:stCondLst>
                              <p:cond delay="2750"/>
                            </p:stCondLst>
                            <p:childTnLst>
                              <p:par>
                                <p:cTn id="60" presetID="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additive="base">
                                        <p:cTn id="62" dur="250" fill="hold"/>
                                        <p:tgtEl>
                                          <p:spTgt spid="51"/>
                                        </p:tgtEl>
                                        <p:attrNameLst>
                                          <p:attrName>ppt_x</p:attrName>
                                        </p:attrNameLst>
                                      </p:cBhvr>
                                      <p:tavLst>
                                        <p:tav tm="0">
                                          <p:val>
                                            <p:strVal val="#ppt_x"/>
                                          </p:val>
                                        </p:tav>
                                        <p:tav tm="100000">
                                          <p:val>
                                            <p:strVal val="#ppt_x"/>
                                          </p:val>
                                        </p:tav>
                                      </p:tavLst>
                                    </p:anim>
                                    <p:anim calcmode="lin" valueType="num">
                                      <p:cBhvr additive="base">
                                        <p:cTn id="63" dur="250" fill="hold"/>
                                        <p:tgtEl>
                                          <p:spTgt spid="51"/>
                                        </p:tgtEl>
                                        <p:attrNameLst>
                                          <p:attrName>ppt_y</p:attrName>
                                        </p:attrNameLst>
                                      </p:cBhvr>
                                      <p:tavLst>
                                        <p:tav tm="0">
                                          <p:val>
                                            <p:strVal val="1+#ppt_h/2"/>
                                          </p:val>
                                        </p:tav>
                                        <p:tav tm="100000">
                                          <p:val>
                                            <p:strVal val="#ppt_y"/>
                                          </p:val>
                                        </p:tav>
                                      </p:tavLst>
                                    </p:anim>
                                  </p:childTnLst>
                                </p:cTn>
                              </p:par>
                            </p:childTnLst>
                          </p:cTn>
                        </p:par>
                        <p:par>
                          <p:cTn id="64" fill="hold">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250" fill="hold"/>
                                        <p:tgtEl>
                                          <p:spTgt spid="46"/>
                                        </p:tgtEl>
                                        <p:attrNameLst>
                                          <p:attrName>ppt_x</p:attrName>
                                        </p:attrNameLst>
                                      </p:cBhvr>
                                      <p:tavLst>
                                        <p:tav tm="0">
                                          <p:val>
                                            <p:strVal val="#ppt_x"/>
                                          </p:val>
                                        </p:tav>
                                        <p:tav tm="100000">
                                          <p:val>
                                            <p:strVal val="#ppt_x"/>
                                          </p:val>
                                        </p:tav>
                                      </p:tavLst>
                                    </p:anim>
                                    <p:anim calcmode="lin" valueType="num">
                                      <p:cBhvr additive="base">
                                        <p:cTn id="68" dur="250" fill="hold"/>
                                        <p:tgtEl>
                                          <p:spTgt spid="46"/>
                                        </p:tgtEl>
                                        <p:attrNameLst>
                                          <p:attrName>ppt_y</p:attrName>
                                        </p:attrNameLst>
                                      </p:cBhvr>
                                      <p:tavLst>
                                        <p:tav tm="0">
                                          <p:val>
                                            <p:strVal val="1+#ppt_h/2"/>
                                          </p:val>
                                        </p:tav>
                                        <p:tav tm="100000">
                                          <p:val>
                                            <p:strVal val="#ppt_y"/>
                                          </p:val>
                                        </p:tav>
                                      </p:tavLst>
                                    </p:anim>
                                  </p:childTnLst>
                                </p:cTn>
                              </p:par>
                            </p:childTnLst>
                          </p:cTn>
                        </p:par>
                        <p:par>
                          <p:cTn id="69" fill="hold">
                            <p:stCondLst>
                              <p:cond delay="3250"/>
                            </p:stCondLst>
                            <p:childTnLst>
                              <p:par>
                                <p:cTn id="70" presetID="2" presetClass="entr" presetSubtype="4" fill="hold" nodeType="afterEffect">
                                  <p:stCondLst>
                                    <p:cond delay="0"/>
                                  </p:stCondLst>
                                  <p:childTnLst>
                                    <p:set>
                                      <p:cBhvr>
                                        <p:cTn id="71" dur="1" fill="hold">
                                          <p:stCondLst>
                                            <p:cond delay="0"/>
                                          </p:stCondLst>
                                        </p:cTn>
                                        <p:tgtEl>
                                          <p:spTgt spid="56"/>
                                        </p:tgtEl>
                                        <p:attrNameLst>
                                          <p:attrName>style.visibility</p:attrName>
                                        </p:attrNameLst>
                                      </p:cBhvr>
                                      <p:to>
                                        <p:strVal val="visible"/>
                                      </p:to>
                                    </p:set>
                                    <p:anim calcmode="lin" valueType="num">
                                      <p:cBhvr additive="base">
                                        <p:cTn id="72" dur="250" fill="hold"/>
                                        <p:tgtEl>
                                          <p:spTgt spid="56"/>
                                        </p:tgtEl>
                                        <p:attrNameLst>
                                          <p:attrName>ppt_x</p:attrName>
                                        </p:attrNameLst>
                                      </p:cBhvr>
                                      <p:tavLst>
                                        <p:tav tm="0">
                                          <p:val>
                                            <p:strVal val="#ppt_x"/>
                                          </p:val>
                                        </p:tav>
                                        <p:tav tm="100000">
                                          <p:val>
                                            <p:strVal val="#ppt_x"/>
                                          </p:val>
                                        </p:tav>
                                      </p:tavLst>
                                    </p:anim>
                                    <p:anim calcmode="lin" valueType="num">
                                      <p:cBhvr additive="base">
                                        <p:cTn id="73" dur="250" fill="hold"/>
                                        <p:tgtEl>
                                          <p:spTgt spid="56"/>
                                        </p:tgtEl>
                                        <p:attrNameLst>
                                          <p:attrName>ppt_y</p:attrName>
                                        </p:attrNameLst>
                                      </p:cBhvr>
                                      <p:tavLst>
                                        <p:tav tm="0">
                                          <p:val>
                                            <p:strVal val="1+#ppt_h/2"/>
                                          </p:val>
                                        </p:tav>
                                        <p:tav tm="100000">
                                          <p:val>
                                            <p:strVal val="#ppt_y"/>
                                          </p:val>
                                        </p:tav>
                                      </p:tavLst>
                                    </p:anim>
                                  </p:childTnLst>
                                </p:cTn>
                              </p:par>
                            </p:childTnLst>
                          </p:cTn>
                        </p:par>
                        <p:par>
                          <p:cTn id="74" fill="hold">
                            <p:stCondLst>
                              <p:cond delay="3500"/>
                            </p:stCondLst>
                            <p:childTnLst>
                              <p:par>
                                <p:cTn id="75" presetID="2" presetClass="entr" presetSubtype="4"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250" fill="hold"/>
                                        <p:tgtEl>
                                          <p:spTgt spid="53"/>
                                        </p:tgtEl>
                                        <p:attrNameLst>
                                          <p:attrName>ppt_x</p:attrName>
                                        </p:attrNameLst>
                                      </p:cBhvr>
                                      <p:tavLst>
                                        <p:tav tm="0">
                                          <p:val>
                                            <p:strVal val="#ppt_x"/>
                                          </p:val>
                                        </p:tav>
                                        <p:tav tm="100000">
                                          <p:val>
                                            <p:strVal val="#ppt_x"/>
                                          </p:val>
                                        </p:tav>
                                      </p:tavLst>
                                    </p:anim>
                                    <p:anim calcmode="lin" valueType="num">
                                      <p:cBhvr additive="base">
                                        <p:cTn id="78" dur="250" fill="hold"/>
                                        <p:tgtEl>
                                          <p:spTgt spid="53"/>
                                        </p:tgtEl>
                                        <p:attrNameLst>
                                          <p:attrName>ppt_y</p:attrName>
                                        </p:attrNameLst>
                                      </p:cBhvr>
                                      <p:tavLst>
                                        <p:tav tm="0">
                                          <p:val>
                                            <p:strVal val="1+#ppt_h/2"/>
                                          </p:val>
                                        </p:tav>
                                        <p:tav tm="100000">
                                          <p:val>
                                            <p:strVal val="#ppt_y"/>
                                          </p:val>
                                        </p:tav>
                                      </p:tavLst>
                                    </p:anim>
                                  </p:childTnLst>
                                </p:cTn>
                              </p:par>
                            </p:childTnLst>
                          </p:cTn>
                        </p:par>
                        <p:par>
                          <p:cTn id="79" fill="hold">
                            <p:stCondLst>
                              <p:cond delay="3750"/>
                            </p:stCondLst>
                            <p:childTnLst>
                              <p:par>
                                <p:cTn id="80" presetID="2" presetClass="entr" presetSubtype="4" fill="hold" nodeType="after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additive="base">
                                        <p:cTn id="82" dur="250" fill="hold"/>
                                        <p:tgtEl>
                                          <p:spTgt spid="52"/>
                                        </p:tgtEl>
                                        <p:attrNameLst>
                                          <p:attrName>ppt_x</p:attrName>
                                        </p:attrNameLst>
                                      </p:cBhvr>
                                      <p:tavLst>
                                        <p:tav tm="0">
                                          <p:val>
                                            <p:strVal val="#ppt_x"/>
                                          </p:val>
                                        </p:tav>
                                        <p:tav tm="100000">
                                          <p:val>
                                            <p:strVal val="#ppt_x"/>
                                          </p:val>
                                        </p:tav>
                                      </p:tavLst>
                                    </p:anim>
                                    <p:anim calcmode="lin" valueType="num">
                                      <p:cBhvr additive="base">
                                        <p:cTn id="83" dur="250" fill="hold"/>
                                        <p:tgtEl>
                                          <p:spTgt spid="52"/>
                                        </p:tgtEl>
                                        <p:attrNameLst>
                                          <p:attrName>ppt_y</p:attrName>
                                        </p:attrNameLst>
                                      </p:cBhvr>
                                      <p:tavLst>
                                        <p:tav tm="0">
                                          <p:val>
                                            <p:strVal val="1+#ppt_h/2"/>
                                          </p:val>
                                        </p:tav>
                                        <p:tav tm="100000">
                                          <p:val>
                                            <p:strVal val="#ppt_y"/>
                                          </p:val>
                                        </p:tav>
                                      </p:tavLst>
                                    </p:anim>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additive="base">
                                        <p:cTn id="87" dur="250" fill="hold"/>
                                        <p:tgtEl>
                                          <p:spTgt spid="47"/>
                                        </p:tgtEl>
                                        <p:attrNameLst>
                                          <p:attrName>ppt_x</p:attrName>
                                        </p:attrNameLst>
                                      </p:cBhvr>
                                      <p:tavLst>
                                        <p:tav tm="0">
                                          <p:val>
                                            <p:strVal val="#ppt_x"/>
                                          </p:val>
                                        </p:tav>
                                        <p:tav tm="100000">
                                          <p:val>
                                            <p:strVal val="#ppt_x"/>
                                          </p:val>
                                        </p:tav>
                                      </p:tavLst>
                                    </p:anim>
                                    <p:anim calcmode="lin" valueType="num">
                                      <p:cBhvr additive="base">
                                        <p:cTn id="88" dur="250" fill="hold"/>
                                        <p:tgtEl>
                                          <p:spTgt spid="47"/>
                                        </p:tgtEl>
                                        <p:attrNameLst>
                                          <p:attrName>ppt_y</p:attrName>
                                        </p:attrNameLst>
                                      </p:cBhvr>
                                      <p:tavLst>
                                        <p:tav tm="0">
                                          <p:val>
                                            <p:strVal val="1+#ppt_h/2"/>
                                          </p:val>
                                        </p:tav>
                                        <p:tav tm="100000">
                                          <p:val>
                                            <p:strVal val="#ppt_y"/>
                                          </p:val>
                                        </p:tav>
                                      </p:tavLst>
                                    </p:anim>
                                  </p:childTnLst>
                                </p:cTn>
                              </p:par>
                            </p:childTnLst>
                          </p:cTn>
                        </p:par>
                        <p:par>
                          <p:cTn id="89" fill="hold">
                            <p:stCondLst>
                              <p:cond delay="4250"/>
                            </p:stCondLst>
                            <p:childTnLst>
                              <p:par>
                                <p:cTn id="90" presetID="2" presetClass="entr" presetSubtype="4"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 calcmode="lin" valueType="num">
                                      <p:cBhvr additive="base">
                                        <p:cTn id="92" dur="250" fill="hold"/>
                                        <p:tgtEl>
                                          <p:spTgt spid="69"/>
                                        </p:tgtEl>
                                        <p:attrNameLst>
                                          <p:attrName>ppt_x</p:attrName>
                                        </p:attrNameLst>
                                      </p:cBhvr>
                                      <p:tavLst>
                                        <p:tav tm="0">
                                          <p:val>
                                            <p:strVal val="#ppt_x"/>
                                          </p:val>
                                        </p:tav>
                                        <p:tav tm="100000">
                                          <p:val>
                                            <p:strVal val="#ppt_x"/>
                                          </p:val>
                                        </p:tav>
                                      </p:tavLst>
                                    </p:anim>
                                    <p:anim calcmode="lin" valueType="num">
                                      <p:cBhvr additive="base">
                                        <p:cTn id="93" dur="250" fill="hold"/>
                                        <p:tgtEl>
                                          <p:spTgt spid="69"/>
                                        </p:tgtEl>
                                        <p:attrNameLst>
                                          <p:attrName>ppt_y</p:attrName>
                                        </p:attrNameLst>
                                      </p:cBhvr>
                                      <p:tavLst>
                                        <p:tav tm="0">
                                          <p:val>
                                            <p:strVal val="1+#ppt_h/2"/>
                                          </p:val>
                                        </p:tav>
                                        <p:tav tm="100000">
                                          <p:val>
                                            <p:strVal val="#ppt_y"/>
                                          </p:val>
                                        </p:tav>
                                      </p:tavLst>
                                    </p:anim>
                                  </p:childTnLst>
                                </p:cTn>
                              </p:par>
                            </p:childTnLst>
                          </p:cTn>
                        </p:par>
                        <p:par>
                          <p:cTn id="94" fill="hold">
                            <p:stCondLst>
                              <p:cond delay="4500"/>
                            </p:stCondLst>
                            <p:childTnLst>
                              <p:par>
                                <p:cTn id="95" presetID="2" presetClass="entr" presetSubtype="4"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additive="base">
                                        <p:cTn id="97" dur="250" fill="hold"/>
                                        <p:tgtEl>
                                          <p:spTgt spid="48"/>
                                        </p:tgtEl>
                                        <p:attrNameLst>
                                          <p:attrName>ppt_x</p:attrName>
                                        </p:attrNameLst>
                                      </p:cBhvr>
                                      <p:tavLst>
                                        <p:tav tm="0">
                                          <p:val>
                                            <p:strVal val="#ppt_x"/>
                                          </p:val>
                                        </p:tav>
                                        <p:tav tm="100000">
                                          <p:val>
                                            <p:strVal val="#ppt_x"/>
                                          </p:val>
                                        </p:tav>
                                      </p:tavLst>
                                    </p:anim>
                                    <p:anim calcmode="lin" valueType="num">
                                      <p:cBhvr additive="base">
                                        <p:cTn id="98" dur="25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p:bldP spid="53" grpId="0"/>
      <p:bldP spid="54" grpId="0"/>
      <p:bldP spid="55" grpId="0"/>
      <p:bldP spid="73" grpId="0" animBg="1"/>
      <p:bldP spid="74" grpId="0" animBg="1"/>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2"/>
          <p:cNvGrpSpPr/>
          <p:nvPr/>
        </p:nvGrpSpPr>
        <p:grpSpPr>
          <a:xfrm>
            <a:off x="1205580" y="1412777"/>
            <a:ext cx="2453956" cy="2682875"/>
            <a:chOff x="3646488" y="1443038"/>
            <a:chExt cx="2454275" cy="2682875"/>
          </a:xfrm>
          <a:solidFill>
            <a:schemeClr val="accent6"/>
          </a:solidFill>
        </p:grpSpPr>
        <p:sp>
          <p:nvSpPr>
            <p:cNvPr id="7" name="Freeform 10"/>
            <p:cNvSpPr>
              <a:spLocks/>
            </p:cNvSpPr>
            <p:nvPr/>
          </p:nvSpPr>
          <p:spPr bwMode="auto">
            <a:xfrm>
              <a:off x="4322763" y="2351088"/>
              <a:ext cx="1778000" cy="1774825"/>
            </a:xfrm>
            <a:custGeom>
              <a:avLst/>
              <a:gdLst>
                <a:gd name="T0" fmla="*/ 553 w 553"/>
                <a:gd name="T1" fmla="*/ 552 h 552"/>
                <a:gd name="T2" fmla="*/ 553 w 553"/>
                <a:gd name="T3" fmla="*/ 0 h 552"/>
                <a:gd name="T4" fmla="*/ 0 w 553"/>
                <a:gd name="T5" fmla="*/ 552 h 552"/>
                <a:gd name="T6" fmla="*/ 553 w 553"/>
                <a:gd name="T7" fmla="*/ 552 h 552"/>
              </a:gdLst>
              <a:ahLst/>
              <a:cxnLst>
                <a:cxn ang="0">
                  <a:pos x="T0" y="T1"/>
                </a:cxn>
                <a:cxn ang="0">
                  <a:pos x="T2" y="T3"/>
                </a:cxn>
                <a:cxn ang="0">
                  <a:pos x="T4" y="T5"/>
                </a:cxn>
                <a:cxn ang="0">
                  <a:pos x="T6" y="T7"/>
                </a:cxn>
              </a:cxnLst>
              <a:rect l="0" t="0" r="r" b="b"/>
              <a:pathLst>
                <a:path w="553" h="552">
                  <a:moveTo>
                    <a:pt x="553" y="552"/>
                  </a:moveTo>
                  <a:cubicBezTo>
                    <a:pt x="553" y="0"/>
                    <a:pt x="553" y="0"/>
                    <a:pt x="553" y="0"/>
                  </a:cubicBezTo>
                  <a:cubicBezTo>
                    <a:pt x="248" y="1"/>
                    <a:pt x="1" y="247"/>
                    <a:pt x="0" y="552"/>
                  </a:cubicBezTo>
                  <a:lnTo>
                    <a:pt x="553" y="5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8" name="Freeform 18"/>
            <p:cNvSpPr>
              <a:spLocks/>
            </p:cNvSpPr>
            <p:nvPr/>
          </p:nvSpPr>
          <p:spPr bwMode="auto">
            <a:xfrm>
              <a:off x="4962525" y="1822450"/>
              <a:ext cx="762000" cy="946150"/>
            </a:xfrm>
            <a:custGeom>
              <a:avLst/>
              <a:gdLst>
                <a:gd name="T0" fmla="*/ 162 w 237"/>
                <a:gd name="T1" fmla="*/ 116 h 294"/>
                <a:gd name="T2" fmla="*/ 117 w 237"/>
                <a:gd name="T3" fmla="*/ 65 h 294"/>
                <a:gd name="T4" fmla="*/ 87 w 237"/>
                <a:gd name="T5" fmla="*/ 0 h 294"/>
                <a:gd name="T6" fmla="*/ 46 w 237"/>
                <a:gd name="T7" fmla="*/ 19 h 294"/>
                <a:gd name="T8" fmla="*/ 40 w 237"/>
                <a:gd name="T9" fmla="*/ 21 h 294"/>
                <a:gd name="T10" fmla="*/ 0 w 237"/>
                <a:gd name="T11" fmla="*/ 40 h 294"/>
                <a:gd name="T12" fmla="*/ 30 w 237"/>
                <a:gd name="T13" fmla="*/ 105 h 294"/>
                <a:gd name="T14" fmla="*/ 40 w 237"/>
                <a:gd name="T15" fmla="*/ 173 h 294"/>
                <a:gd name="T16" fmla="*/ 62 w 237"/>
                <a:gd name="T17" fmla="*/ 283 h 294"/>
                <a:gd name="T18" fmla="*/ 67 w 237"/>
                <a:gd name="T19" fmla="*/ 294 h 294"/>
                <a:gd name="T20" fmla="*/ 151 w 237"/>
                <a:gd name="T21" fmla="*/ 256 h 294"/>
                <a:gd name="T22" fmla="*/ 154 w 237"/>
                <a:gd name="T23" fmla="*/ 254 h 294"/>
                <a:gd name="T24" fmla="*/ 237 w 237"/>
                <a:gd name="T25" fmla="*/ 216 h 294"/>
                <a:gd name="T26" fmla="*/ 232 w 237"/>
                <a:gd name="T27" fmla="*/ 205 h 294"/>
                <a:gd name="T28" fmla="*/ 162 w 237"/>
                <a:gd name="T29" fmla="*/ 11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 h="294">
                  <a:moveTo>
                    <a:pt x="162" y="116"/>
                  </a:moveTo>
                  <a:cubicBezTo>
                    <a:pt x="135" y="97"/>
                    <a:pt x="117" y="65"/>
                    <a:pt x="117" y="65"/>
                  </a:cubicBezTo>
                  <a:cubicBezTo>
                    <a:pt x="87" y="0"/>
                    <a:pt x="87" y="0"/>
                    <a:pt x="87" y="0"/>
                  </a:cubicBezTo>
                  <a:cubicBezTo>
                    <a:pt x="46" y="19"/>
                    <a:pt x="46" y="19"/>
                    <a:pt x="46" y="19"/>
                  </a:cubicBezTo>
                  <a:cubicBezTo>
                    <a:pt x="40" y="21"/>
                    <a:pt x="40" y="21"/>
                    <a:pt x="40" y="21"/>
                  </a:cubicBezTo>
                  <a:cubicBezTo>
                    <a:pt x="0" y="40"/>
                    <a:pt x="0" y="40"/>
                    <a:pt x="0" y="40"/>
                  </a:cubicBezTo>
                  <a:cubicBezTo>
                    <a:pt x="30" y="105"/>
                    <a:pt x="30" y="105"/>
                    <a:pt x="30" y="105"/>
                  </a:cubicBezTo>
                  <a:cubicBezTo>
                    <a:pt x="30" y="105"/>
                    <a:pt x="42" y="140"/>
                    <a:pt x="40" y="173"/>
                  </a:cubicBezTo>
                  <a:cubicBezTo>
                    <a:pt x="37" y="205"/>
                    <a:pt x="37" y="230"/>
                    <a:pt x="62" y="283"/>
                  </a:cubicBezTo>
                  <a:cubicBezTo>
                    <a:pt x="67" y="294"/>
                    <a:pt x="67" y="294"/>
                    <a:pt x="67" y="294"/>
                  </a:cubicBezTo>
                  <a:cubicBezTo>
                    <a:pt x="151" y="256"/>
                    <a:pt x="151" y="256"/>
                    <a:pt x="151" y="256"/>
                  </a:cubicBezTo>
                  <a:cubicBezTo>
                    <a:pt x="154" y="254"/>
                    <a:pt x="154" y="254"/>
                    <a:pt x="154" y="254"/>
                  </a:cubicBezTo>
                  <a:cubicBezTo>
                    <a:pt x="237" y="216"/>
                    <a:pt x="237" y="216"/>
                    <a:pt x="237" y="216"/>
                  </a:cubicBezTo>
                  <a:cubicBezTo>
                    <a:pt x="232" y="205"/>
                    <a:pt x="232" y="205"/>
                    <a:pt x="232" y="205"/>
                  </a:cubicBezTo>
                  <a:cubicBezTo>
                    <a:pt x="207" y="151"/>
                    <a:pt x="189" y="135"/>
                    <a:pt x="162"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9" name="Freeform 19"/>
            <p:cNvSpPr>
              <a:spLocks/>
            </p:cNvSpPr>
            <p:nvPr/>
          </p:nvSpPr>
          <p:spPr bwMode="auto">
            <a:xfrm>
              <a:off x="4686300" y="2279650"/>
              <a:ext cx="565150" cy="639762"/>
            </a:xfrm>
            <a:custGeom>
              <a:avLst/>
              <a:gdLst>
                <a:gd name="T0" fmla="*/ 116 w 176"/>
                <a:gd name="T1" fmla="*/ 70 h 199"/>
                <a:gd name="T2" fmla="*/ 81 w 176"/>
                <a:gd name="T3" fmla="*/ 40 h 199"/>
                <a:gd name="T4" fmla="*/ 54 w 176"/>
                <a:gd name="T5" fmla="*/ 0 h 199"/>
                <a:gd name="T6" fmla="*/ 29 w 176"/>
                <a:gd name="T7" fmla="*/ 17 h 199"/>
                <a:gd name="T8" fmla="*/ 25 w 176"/>
                <a:gd name="T9" fmla="*/ 19 h 199"/>
                <a:gd name="T10" fmla="*/ 0 w 176"/>
                <a:gd name="T11" fmla="*/ 36 h 199"/>
                <a:gd name="T12" fmla="*/ 27 w 176"/>
                <a:gd name="T13" fmla="*/ 76 h 199"/>
                <a:gd name="T14" fmla="*/ 40 w 176"/>
                <a:gd name="T15" fmla="*/ 120 h 199"/>
                <a:gd name="T16" fmla="*/ 67 w 176"/>
                <a:gd name="T17" fmla="*/ 192 h 199"/>
                <a:gd name="T18" fmla="*/ 71 w 176"/>
                <a:gd name="T19" fmla="*/ 199 h 199"/>
                <a:gd name="T20" fmla="*/ 123 w 176"/>
                <a:gd name="T21" fmla="*/ 165 h 199"/>
                <a:gd name="T22" fmla="*/ 125 w 176"/>
                <a:gd name="T23" fmla="*/ 163 h 199"/>
                <a:gd name="T24" fmla="*/ 176 w 176"/>
                <a:gd name="T25" fmla="*/ 129 h 199"/>
                <a:gd name="T26" fmla="*/ 172 w 176"/>
                <a:gd name="T27" fmla="*/ 122 h 199"/>
                <a:gd name="T28" fmla="*/ 116 w 176"/>
                <a:gd name="T29"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199">
                  <a:moveTo>
                    <a:pt x="116" y="70"/>
                  </a:moveTo>
                  <a:cubicBezTo>
                    <a:pt x="96" y="60"/>
                    <a:pt x="81" y="40"/>
                    <a:pt x="81" y="40"/>
                  </a:cubicBezTo>
                  <a:cubicBezTo>
                    <a:pt x="54" y="0"/>
                    <a:pt x="54" y="0"/>
                    <a:pt x="54" y="0"/>
                  </a:cubicBezTo>
                  <a:cubicBezTo>
                    <a:pt x="29" y="17"/>
                    <a:pt x="29" y="17"/>
                    <a:pt x="29" y="17"/>
                  </a:cubicBezTo>
                  <a:cubicBezTo>
                    <a:pt x="25" y="19"/>
                    <a:pt x="25" y="19"/>
                    <a:pt x="25" y="19"/>
                  </a:cubicBezTo>
                  <a:cubicBezTo>
                    <a:pt x="0" y="36"/>
                    <a:pt x="0" y="36"/>
                    <a:pt x="0" y="36"/>
                  </a:cubicBezTo>
                  <a:cubicBezTo>
                    <a:pt x="27" y="76"/>
                    <a:pt x="27" y="76"/>
                    <a:pt x="27" y="76"/>
                  </a:cubicBezTo>
                  <a:cubicBezTo>
                    <a:pt x="27" y="76"/>
                    <a:pt x="38" y="98"/>
                    <a:pt x="40" y="120"/>
                  </a:cubicBezTo>
                  <a:cubicBezTo>
                    <a:pt x="42" y="143"/>
                    <a:pt x="45" y="159"/>
                    <a:pt x="67" y="192"/>
                  </a:cubicBezTo>
                  <a:cubicBezTo>
                    <a:pt x="71" y="199"/>
                    <a:pt x="71" y="199"/>
                    <a:pt x="71" y="199"/>
                  </a:cubicBezTo>
                  <a:cubicBezTo>
                    <a:pt x="123" y="165"/>
                    <a:pt x="123" y="165"/>
                    <a:pt x="123" y="165"/>
                  </a:cubicBezTo>
                  <a:cubicBezTo>
                    <a:pt x="125" y="163"/>
                    <a:pt x="125" y="163"/>
                    <a:pt x="125" y="163"/>
                  </a:cubicBezTo>
                  <a:cubicBezTo>
                    <a:pt x="176" y="129"/>
                    <a:pt x="176" y="129"/>
                    <a:pt x="176" y="129"/>
                  </a:cubicBezTo>
                  <a:cubicBezTo>
                    <a:pt x="172" y="122"/>
                    <a:pt x="172" y="122"/>
                    <a:pt x="172" y="122"/>
                  </a:cubicBezTo>
                  <a:cubicBezTo>
                    <a:pt x="150" y="89"/>
                    <a:pt x="136" y="80"/>
                    <a:pt x="11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0" name="Freeform 20"/>
            <p:cNvSpPr>
              <a:spLocks/>
            </p:cNvSpPr>
            <p:nvPr/>
          </p:nvSpPr>
          <p:spPr bwMode="auto">
            <a:xfrm>
              <a:off x="5521325" y="1919288"/>
              <a:ext cx="441325" cy="623887"/>
            </a:xfrm>
            <a:custGeom>
              <a:avLst/>
              <a:gdLst>
                <a:gd name="T0" fmla="*/ 99 w 137"/>
                <a:gd name="T1" fmla="*/ 87 h 194"/>
                <a:gd name="T2" fmla="*/ 75 w 137"/>
                <a:gd name="T3" fmla="*/ 47 h 194"/>
                <a:gd name="T4" fmla="*/ 63 w 137"/>
                <a:gd name="T5" fmla="*/ 0 h 194"/>
                <a:gd name="T6" fmla="*/ 34 w 137"/>
                <a:gd name="T7" fmla="*/ 8 h 194"/>
                <a:gd name="T8" fmla="*/ 30 w 137"/>
                <a:gd name="T9" fmla="*/ 9 h 194"/>
                <a:gd name="T10" fmla="*/ 0 w 137"/>
                <a:gd name="T11" fmla="*/ 17 h 194"/>
                <a:gd name="T12" fmla="*/ 13 w 137"/>
                <a:gd name="T13" fmla="*/ 63 h 194"/>
                <a:gd name="T14" fmla="*/ 11 w 137"/>
                <a:gd name="T15" fmla="*/ 110 h 194"/>
                <a:gd name="T16" fmla="*/ 13 w 137"/>
                <a:gd name="T17" fmla="*/ 186 h 194"/>
                <a:gd name="T18" fmla="*/ 15 w 137"/>
                <a:gd name="T19" fmla="*/ 194 h 194"/>
                <a:gd name="T20" fmla="*/ 75 w 137"/>
                <a:gd name="T21" fmla="*/ 178 h 194"/>
                <a:gd name="T22" fmla="*/ 77 w 137"/>
                <a:gd name="T23" fmla="*/ 178 h 194"/>
                <a:gd name="T24" fmla="*/ 137 w 137"/>
                <a:gd name="T25" fmla="*/ 162 h 194"/>
                <a:gd name="T26" fmla="*/ 135 w 137"/>
                <a:gd name="T27" fmla="*/ 154 h 194"/>
                <a:gd name="T28" fmla="*/ 99 w 137"/>
                <a:gd name="T29" fmla="*/ 8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194">
                  <a:moveTo>
                    <a:pt x="99" y="87"/>
                  </a:moveTo>
                  <a:cubicBezTo>
                    <a:pt x="84" y="70"/>
                    <a:pt x="75" y="47"/>
                    <a:pt x="75" y="47"/>
                  </a:cubicBezTo>
                  <a:cubicBezTo>
                    <a:pt x="63" y="0"/>
                    <a:pt x="63" y="0"/>
                    <a:pt x="63" y="0"/>
                  </a:cubicBezTo>
                  <a:cubicBezTo>
                    <a:pt x="34" y="8"/>
                    <a:pt x="34" y="8"/>
                    <a:pt x="34" y="8"/>
                  </a:cubicBezTo>
                  <a:cubicBezTo>
                    <a:pt x="30" y="9"/>
                    <a:pt x="30" y="9"/>
                    <a:pt x="30" y="9"/>
                  </a:cubicBezTo>
                  <a:cubicBezTo>
                    <a:pt x="0" y="17"/>
                    <a:pt x="0" y="17"/>
                    <a:pt x="0" y="17"/>
                  </a:cubicBezTo>
                  <a:cubicBezTo>
                    <a:pt x="13" y="63"/>
                    <a:pt x="13" y="63"/>
                    <a:pt x="13" y="63"/>
                  </a:cubicBezTo>
                  <a:cubicBezTo>
                    <a:pt x="13" y="63"/>
                    <a:pt x="16" y="88"/>
                    <a:pt x="11" y="110"/>
                  </a:cubicBezTo>
                  <a:cubicBezTo>
                    <a:pt x="5" y="131"/>
                    <a:pt x="3" y="147"/>
                    <a:pt x="13" y="186"/>
                  </a:cubicBezTo>
                  <a:cubicBezTo>
                    <a:pt x="15" y="194"/>
                    <a:pt x="15" y="194"/>
                    <a:pt x="15" y="194"/>
                  </a:cubicBezTo>
                  <a:cubicBezTo>
                    <a:pt x="75" y="178"/>
                    <a:pt x="75" y="178"/>
                    <a:pt x="75" y="178"/>
                  </a:cubicBezTo>
                  <a:cubicBezTo>
                    <a:pt x="77" y="178"/>
                    <a:pt x="77" y="178"/>
                    <a:pt x="77" y="178"/>
                  </a:cubicBezTo>
                  <a:cubicBezTo>
                    <a:pt x="137" y="162"/>
                    <a:pt x="137" y="162"/>
                    <a:pt x="137" y="162"/>
                  </a:cubicBezTo>
                  <a:cubicBezTo>
                    <a:pt x="135" y="154"/>
                    <a:pt x="135" y="154"/>
                    <a:pt x="135" y="154"/>
                  </a:cubicBezTo>
                  <a:cubicBezTo>
                    <a:pt x="125" y="115"/>
                    <a:pt x="115" y="103"/>
                    <a:pt x="99"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21"/>
            <p:cNvSpPr>
              <a:spLocks/>
            </p:cNvSpPr>
            <p:nvPr/>
          </p:nvSpPr>
          <p:spPr bwMode="auto">
            <a:xfrm>
              <a:off x="5329238" y="1493838"/>
              <a:ext cx="347662" cy="428625"/>
            </a:xfrm>
            <a:custGeom>
              <a:avLst/>
              <a:gdLst>
                <a:gd name="T0" fmla="*/ 105 w 108"/>
                <a:gd name="T1" fmla="*/ 35 h 133"/>
                <a:gd name="T2" fmla="*/ 86 w 108"/>
                <a:gd name="T3" fmla="*/ 24 h 133"/>
                <a:gd name="T4" fmla="*/ 84 w 108"/>
                <a:gd name="T5" fmla="*/ 24 h 133"/>
                <a:gd name="T6" fmla="*/ 77 w 108"/>
                <a:gd name="T7" fmla="*/ 19 h 133"/>
                <a:gd name="T8" fmla="*/ 77 w 108"/>
                <a:gd name="T9" fmla="*/ 15 h 133"/>
                <a:gd name="T10" fmla="*/ 56 w 108"/>
                <a:gd name="T11" fmla="*/ 3 h 133"/>
                <a:gd name="T12" fmla="*/ 45 w 108"/>
                <a:gd name="T13" fmla="*/ 15 h 133"/>
                <a:gd name="T14" fmla="*/ 43 w 108"/>
                <a:gd name="T15" fmla="*/ 15 h 133"/>
                <a:gd name="T16" fmla="*/ 32 w 108"/>
                <a:gd name="T17" fmla="*/ 34 h 133"/>
                <a:gd name="T18" fmla="*/ 33 w 108"/>
                <a:gd name="T19" fmla="*/ 35 h 133"/>
                <a:gd name="T20" fmla="*/ 23 w 108"/>
                <a:gd name="T21" fmla="*/ 43 h 133"/>
                <a:gd name="T22" fmla="*/ 14 w 108"/>
                <a:gd name="T23" fmla="*/ 43 h 133"/>
                <a:gd name="T24" fmla="*/ 3 w 108"/>
                <a:gd name="T25" fmla="*/ 62 h 133"/>
                <a:gd name="T26" fmla="*/ 16 w 108"/>
                <a:gd name="T27" fmla="*/ 73 h 133"/>
                <a:gd name="T28" fmla="*/ 54 w 108"/>
                <a:gd name="T29" fmla="*/ 90 h 133"/>
                <a:gd name="T30" fmla="*/ 72 w 108"/>
                <a:gd name="T31" fmla="*/ 112 h 133"/>
                <a:gd name="T32" fmla="*/ 94 w 108"/>
                <a:gd name="T33" fmla="*/ 133 h 133"/>
                <a:gd name="T34" fmla="*/ 100 w 108"/>
                <a:gd name="T35" fmla="*/ 131 h 133"/>
                <a:gd name="T36" fmla="*/ 88 w 108"/>
                <a:gd name="T37" fmla="*/ 103 h 133"/>
                <a:gd name="T38" fmla="*/ 93 w 108"/>
                <a:gd name="T39" fmla="*/ 75 h 133"/>
                <a:gd name="T40" fmla="*/ 102 w 108"/>
                <a:gd name="T41" fmla="*/ 49 h 133"/>
                <a:gd name="T42" fmla="*/ 105 w 108"/>
                <a:gd name="T43" fmla="*/ 3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33">
                  <a:moveTo>
                    <a:pt x="105" y="35"/>
                  </a:moveTo>
                  <a:cubicBezTo>
                    <a:pt x="103" y="27"/>
                    <a:pt x="95" y="22"/>
                    <a:pt x="86" y="24"/>
                  </a:cubicBezTo>
                  <a:cubicBezTo>
                    <a:pt x="86" y="24"/>
                    <a:pt x="85" y="24"/>
                    <a:pt x="84" y="24"/>
                  </a:cubicBezTo>
                  <a:cubicBezTo>
                    <a:pt x="83" y="22"/>
                    <a:pt x="80" y="20"/>
                    <a:pt x="77" y="19"/>
                  </a:cubicBezTo>
                  <a:cubicBezTo>
                    <a:pt x="77" y="17"/>
                    <a:pt x="77" y="16"/>
                    <a:pt x="77" y="15"/>
                  </a:cubicBezTo>
                  <a:cubicBezTo>
                    <a:pt x="74" y="6"/>
                    <a:pt x="65" y="0"/>
                    <a:pt x="56" y="3"/>
                  </a:cubicBezTo>
                  <a:cubicBezTo>
                    <a:pt x="50" y="4"/>
                    <a:pt x="46" y="9"/>
                    <a:pt x="45" y="15"/>
                  </a:cubicBezTo>
                  <a:cubicBezTo>
                    <a:pt x="44" y="15"/>
                    <a:pt x="44" y="15"/>
                    <a:pt x="43" y="15"/>
                  </a:cubicBezTo>
                  <a:cubicBezTo>
                    <a:pt x="35" y="17"/>
                    <a:pt x="30" y="26"/>
                    <a:pt x="32" y="34"/>
                  </a:cubicBezTo>
                  <a:cubicBezTo>
                    <a:pt x="32" y="34"/>
                    <a:pt x="32" y="35"/>
                    <a:pt x="33" y="35"/>
                  </a:cubicBezTo>
                  <a:cubicBezTo>
                    <a:pt x="28" y="36"/>
                    <a:pt x="25" y="39"/>
                    <a:pt x="23" y="43"/>
                  </a:cubicBezTo>
                  <a:cubicBezTo>
                    <a:pt x="20" y="42"/>
                    <a:pt x="17" y="42"/>
                    <a:pt x="14" y="43"/>
                  </a:cubicBezTo>
                  <a:cubicBezTo>
                    <a:pt x="5" y="45"/>
                    <a:pt x="0" y="53"/>
                    <a:pt x="3" y="62"/>
                  </a:cubicBezTo>
                  <a:cubicBezTo>
                    <a:pt x="4" y="68"/>
                    <a:pt x="9" y="72"/>
                    <a:pt x="16" y="73"/>
                  </a:cubicBezTo>
                  <a:cubicBezTo>
                    <a:pt x="17" y="77"/>
                    <a:pt x="26" y="97"/>
                    <a:pt x="54" y="90"/>
                  </a:cubicBezTo>
                  <a:cubicBezTo>
                    <a:pt x="54" y="90"/>
                    <a:pt x="47" y="110"/>
                    <a:pt x="72" y="112"/>
                  </a:cubicBezTo>
                  <a:cubicBezTo>
                    <a:pt x="72" y="112"/>
                    <a:pt x="88" y="112"/>
                    <a:pt x="94" y="133"/>
                  </a:cubicBezTo>
                  <a:cubicBezTo>
                    <a:pt x="100" y="131"/>
                    <a:pt x="100" y="131"/>
                    <a:pt x="100" y="131"/>
                  </a:cubicBezTo>
                  <a:cubicBezTo>
                    <a:pt x="100" y="131"/>
                    <a:pt x="102" y="111"/>
                    <a:pt x="88" y="103"/>
                  </a:cubicBezTo>
                  <a:cubicBezTo>
                    <a:pt x="74" y="95"/>
                    <a:pt x="102" y="86"/>
                    <a:pt x="93" y="75"/>
                  </a:cubicBezTo>
                  <a:cubicBezTo>
                    <a:pt x="93" y="75"/>
                    <a:pt x="108" y="63"/>
                    <a:pt x="102" y="49"/>
                  </a:cubicBezTo>
                  <a:cubicBezTo>
                    <a:pt x="105" y="46"/>
                    <a:pt x="107" y="40"/>
                    <a:pt x="10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2" name="Freeform 22"/>
            <p:cNvSpPr>
              <a:spLocks/>
            </p:cNvSpPr>
            <p:nvPr/>
          </p:nvSpPr>
          <p:spPr bwMode="auto">
            <a:xfrm>
              <a:off x="4762500" y="1443038"/>
              <a:ext cx="360362" cy="401637"/>
            </a:xfrm>
            <a:custGeom>
              <a:avLst/>
              <a:gdLst>
                <a:gd name="T0" fmla="*/ 100 w 112"/>
                <a:gd name="T1" fmla="*/ 27 h 125"/>
                <a:gd name="T2" fmla="*/ 79 w 112"/>
                <a:gd name="T3" fmla="*/ 19 h 125"/>
                <a:gd name="T4" fmla="*/ 77 w 112"/>
                <a:gd name="T5" fmla="*/ 20 h 125"/>
                <a:gd name="T6" fmla="*/ 69 w 112"/>
                <a:gd name="T7" fmla="*/ 15 h 125"/>
                <a:gd name="T8" fmla="*/ 68 w 112"/>
                <a:gd name="T9" fmla="*/ 12 h 125"/>
                <a:gd name="T10" fmla="*/ 46 w 112"/>
                <a:gd name="T11" fmla="*/ 4 h 125"/>
                <a:gd name="T12" fmla="*/ 37 w 112"/>
                <a:gd name="T13" fmla="*/ 17 h 125"/>
                <a:gd name="T14" fmla="*/ 35 w 112"/>
                <a:gd name="T15" fmla="*/ 18 h 125"/>
                <a:gd name="T16" fmla="*/ 28 w 112"/>
                <a:gd name="T17" fmla="*/ 39 h 125"/>
                <a:gd name="T18" fmla="*/ 28 w 112"/>
                <a:gd name="T19" fmla="*/ 40 h 125"/>
                <a:gd name="T20" fmla="*/ 20 w 112"/>
                <a:gd name="T21" fmla="*/ 49 h 125"/>
                <a:gd name="T22" fmla="*/ 11 w 112"/>
                <a:gd name="T23" fmla="*/ 50 h 125"/>
                <a:gd name="T24" fmla="*/ 4 w 112"/>
                <a:gd name="T25" fmla="*/ 71 h 125"/>
                <a:gd name="T26" fmla="*/ 18 w 112"/>
                <a:gd name="T27" fmla="*/ 80 h 125"/>
                <a:gd name="T28" fmla="*/ 59 w 112"/>
                <a:gd name="T29" fmla="*/ 90 h 125"/>
                <a:gd name="T30" fmla="*/ 80 w 112"/>
                <a:gd name="T31" fmla="*/ 108 h 125"/>
                <a:gd name="T32" fmla="*/ 106 w 112"/>
                <a:gd name="T33" fmla="*/ 125 h 125"/>
                <a:gd name="T34" fmla="*/ 112 w 112"/>
                <a:gd name="T35" fmla="*/ 122 h 125"/>
                <a:gd name="T36" fmla="*/ 95 w 112"/>
                <a:gd name="T37" fmla="*/ 96 h 125"/>
                <a:gd name="T38" fmla="*/ 95 w 112"/>
                <a:gd name="T39" fmla="*/ 68 h 125"/>
                <a:gd name="T40" fmla="*/ 99 w 112"/>
                <a:gd name="T41" fmla="*/ 41 h 125"/>
                <a:gd name="T42" fmla="*/ 100 w 112"/>
                <a:gd name="T43"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 h="125">
                  <a:moveTo>
                    <a:pt x="100" y="27"/>
                  </a:moveTo>
                  <a:cubicBezTo>
                    <a:pt x="96" y="19"/>
                    <a:pt x="87" y="15"/>
                    <a:pt x="79" y="19"/>
                  </a:cubicBezTo>
                  <a:cubicBezTo>
                    <a:pt x="79" y="19"/>
                    <a:pt x="78" y="20"/>
                    <a:pt x="77" y="20"/>
                  </a:cubicBezTo>
                  <a:cubicBezTo>
                    <a:pt x="75" y="18"/>
                    <a:pt x="72" y="16"/>
                    <a:pt x="69" y="15"/>
                  </a:cubicBezTo>
                  <a:cubicBezTo>
                    <a:pt x="69" y="14"/>
                    <a:pt x="69" y="13"/>
                    <a:pt x="68" y="12"/>
                  </a:cubicBezTo>
                  <a:cubicBezTo>
                    <a:pt x="64" y="3"/>
                    <a:pt x="54" y="0"/>
                    <a:pt x="46" y="4"/>
                  </a:cubicBezTo>
                  <a:cubicBezTo>
                    <a:pt x="40" y="6"/>
                    <a:pt x="37" y="12"/>
                    <a:pt x="37" y="17"/>
                  </a:cubicBezTo>
                  <a:cubicBezTo>
                    <a:pt x="36" y="17"/>
                    <a:pt x="36" y="18"/>
                    <a:pt x="35" y="18"/>
                  </a:cubicBezTo>
                  <a:cubicBezTo>
                    <a:pt x="27" y="21"/>
                    <a:pt x="24" y="31"/>
                    <a:pt x="28" y="39"/>
                  </a:cubicBezTo>
                  <a:cubicBezTo>
                    <a:pt x="28" y="39"/>
                    <a:pt x="28" y="39"/>
                    <a:pt x="28" y="40"/>
                  </a:cubicBezTo>
                  <a:cubicBezTo>
                    <a:pt x="24" y="42"/>
                    <a:pt x="22" y="45"/>
                    <a:pt x="20" y="49"/>
                  </a:cubicBezTo>
                  <a:cubicBezTo>
                    <a:pt x="17" y="49"/>
                    <a:pt x="14" y="49"/>
                    <a:pt x="11" y="50"/>
                  </a:cubicBezTo>
                  <a:cubicBezTo>
                    <a:pt x="3" y="54"/>
                    <a:pt x="0" y="63"/>
                    <a:pt x="4" y="71"/>
                  </a:cubicBezTo>
                  <a:cubicBezTo>
                    <a:pt x="6" y="77"/>
                    <a:pt x="12" y="80"/>
                    <a:pt x="18" y="80"/>
                  </a:cubicBezTo>
                  <a:cubicBezTo>
                    <a:pt x="20" y="83"/>
                    <a:pt x="33" y="101"/>
                    <a:pt x="59" y="90"/>
                  </a:cubicBezTo>
                  <a:cubicBezTo>
                    <a:pt x="59" y="90"/>
                    <a:pt x="56" y="110"/>
                    <a:pt x="80" y="108"/>
                  </a:cubicBezTo>
                  <a:cubicBezTo>
                    <a:pt x="80" y="108"/>
                    <a:pt x="96" y="105"/>
                    <a:pt x="106" y="125"/>
                  </a:cubicBezTo>
                  <a:cubicBezTo>
                    <a:pt x="112" y="122"/>
                    <a:pt x="112" y="122"/>
                    <a:pt x="112" y="122"/>
                  </a:cubicBezTo>
                  <a:cubicBezTo>
                    <a:pt x="112" y="122"/>
                    <a:pt x="110" y="101"/>
                    <a:pt x="95" y="96"/>
                  </a:cubicBezTo>
                  <a:cubicBezTo>
                    <a:pt x="80" y="91"/>
                    <a:pt x="105" y="78"/>
                    <a:pt x="95" y="68"/>
                  </a:cubicBezTo>
                  <a:cubicBezTo>
                    <a:pt x="95" y="68"/>
                    <a:pt x="107" y="54"/>
                    <a:pt x="99" y="41"/>
                  </a:cubicBezTo>
                  <a:cubicBezTo>
                    <a:pt x="102" y="37"/>
                    <a:pt x="102" y="31"/>
                    <a:pt x="10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 name="Freeform 23"/>
            <p:cNvSpPr>
              <a:spLocks noEditPoints="1"/>
            </p:cNvSpPr>
            <p:nvPr/>
          </p:nvSpPr>
          <p:spPr bwMode="auto">
            <a:xfrm>
              <a:off x="3646488" y="3395663"/>
              <a:ext cx="862012" cy="635000"/>
            </a:xfrm>
            <a:custGeom>
              <a:avLst/>
              <a:gdLst>
                <a:gd name="T0" fmla="*/ 215 w 268"/>
                <a:gd name="T1" fmla="*/ 166 h 197"/>
                <a:gd name="T2" fmla="*/ 110 w 268"/>
                <a:gd name="T3" fmla="*/ 148 h 197"/>
                <a:gd name="T4" fmla="*/ 123 w 268"/>
                <a:gd name="T5" fmla="*/ 160 h 197"/>
                <a:gd name="T6" fmla="*/ 77 w 268"/>
                <a:gd name="T7" fmla="*/ 108 h 197"/>
                <a:gd name="T8" fmla="*/ 52 w 268"/>
                <a:gd name="T9" fmla="*/ 134 h 197"/>
                <a:gd name="T10" fmla="*/ 65 w 268"/>
                <a:gd name="T11" fmla="*/ 146 h 197"/>
                <a:gd name="T12" fmla="*/ 19 w 268"/>
                <a:gd name="T13" fmla="*/ 94 h 197"/>
                <a:gd name="T14" fmla="*/ 2 w 268"/>
                <a:gd name="T15" fmla="*/ 75 h 197"/>
                <a:gd name="T16" fmla="*/ 27 w 268"/>
                <a:gd name="T17" fmla="*/ 29 h 197"/>
                <a:gd name="T18" fmla="*/ 74 w 268"/>
                <a:gd name="T19" fmla="*/ 0 h 197"/>
                <a:gd name="T20" fmla="*/ 96 w 268"/>
                <a:gd name="T21" fmla="*/ 14 h 197"/>
                <a:gd name="T22" fmla="*/ 74 w 268"/>
                <a:gd name="T23" fmla="*/ 40 h 197"/>
                <a:gd name="T24" fmla="*/ 133 w 268"/>
                <a:gd name="T25" fmla="*/ 14 h 197"/>
                <a:gd name="T26" fmla="*/ 155 w 268"/>
                <a:gd name="T27" fmla="*/ 28 h 197"/>
                <a:gd name="T28" fmla="*/ 132 w 268"/>
                <a:gd name="T29" fmla="*/ 53 h 197"/>
                <a:gd name="T30" fmla="*/ 248 w 268"/>
                <a:gd name="T31" fmla="*/ 29 h 197"/>
                <a:gd name="T32" fmla="*/ 229 w 268"/>
                <a:gd name="T33" fmla="*/ 197 h 197"/>
                <a:gd name="T34" fmla="*/ 129 w 268"/>
                <a:gd name="T35" fmla="*/ 69 h 197"/>
                <a:gd name="T36" fmla="*/ 141 w 268"/>
                <a:gd name="T37" fmla="*/ 90 h 197"/>
                <a:gd name="T38" fmla="*/ 149 w 268"/>
                <a:gd name="T39" fmla="*/ 92 h 197"/>
                <a:gd name="T40" fmla="*/ 192 w 268"/>
                <a:gd name="T41" fmla="*/ 102 h 197"/>
                <a:gd name="T42" fmla="*/ 149 w 268"/>
                <a:gd name="T43" fmla="*/ 92 h 197"/>
                <a:gd name="T44" fmla="*/ 220 w 268"/>
                <a:gd name="T45" fmla="*/ 147 h 197"/>
                <a:gd name="T46" fmla="*/ 200 w 268"/>
                <a:gd name="T47" fmla="*/ 105 h 197"/>
                <a:gd name="T48" fmla="*/ 197 w 268"/>
                <a:gd name="T49" fmla="*/ 99 h 197"/>
                <a:gd name="T50" fmla="*/ 184 w 268"/>
                <a:gd name="T51" fmla="*/ 71 h 197"/>
                <a:gd name="T52" fmla="*/ 146 w 268"/>
                <a:gd name="T53" fmla="*/ 87 h 197"/>
                <a:gd name="T54" fmla="*/ 136 w 268"/>
                <a:gd name="T55" fmla="*/ 70 h 197"/>
                <a:gd name="T56" fmla="*/ 213 w 268"/>
                <a:gd name="T57" fmla="*/ 147 h 197"/>
                <a:gd name="T58" fmla="*/ 171 w 268"/>
                <a:gd name="T59" fmla="*/ 126 h 197"/>
                <a:gd name="T60" fmla="*/ 159 w 268"/>
                <a:gd name="T61" fmla="*/ 121 h 197"/>
                <a:gd name="T62" fmla="*/ 127 w 268"/>
                <a:gd name="T63" fmla="*/ 106 h 197"/>
                <a:gd name="T64" fmla="*/ 90 w 268"/>
                <a:gd name="T65" fmla="*/ 81 h 197"/>
                <a:gd name="T66" fmla="*/ 105 w 268"/>
                <a:gd name="T67" fmla="*/ 98 h 197"/>
                <a:gd name="T68" fmla="*/ 70 w 268"/>
                <a:gd name="T69" fmla="*/ 58 h 197"/>
                <a:gd name="T70" fmla="*/ 86 w 268"/>
                <a:gd name="T71" fmla="*/ 77 h 197"/>
                <a:gd name="T72" fmla="*/ 91 w 268"/>
                <a:gd name="T73" fmla="*/ 74 h 197"/>
                <a:gd name="T74" fmla="*/ 77 w 268"/>
                <a:gd name="T75" fmla="*/ 58 h 197"/>
                <a:gd name="T76" fmla="*/ 112 w 268"/>
                <a:gd name="T77" fmla="*/ 98 h 197"/>
                <a:gd name="T78" fmla="*/ 95 w 268"/>
                <a:gd name="T79" fmla="*/ 79 h 197"/>
                <a:gd name="T80" fmla="*/ 38 w 268"/>
                <a:gd name="T81" fmla="*/ 70 h 197"/>
                <a:gd name="T82" fmla="*/ 47 w 268"/>
                <a:gd name="T83" fmla="*/ 85 h 197"/>
                <a:gd name="T84" fmla="*/ 25 w 268"/>
                <a:gd name="T85" fmla="*/ 48 h 197"/>
                <a:gd name="T86" fmla="*/ 35 w 268"/>
                <a:gd name="T87" fmla="*/ 65 h 197"/>
                <a:gd name="T88" fmla="*/ 40 w 268"/>
                <a:gd name="T89" fmla="*/ 62 h 197"/>
                <a:gd name="T90" fmla="*/ 31 w 268"/>
                <a:gd name="T91" fmla="*/ 47 h 197"/>
                <a:gd name="T92" fmla="*/ 54 w 268"/>
                <a:gd name="T93" fmla="*/ 84 h 197"/>
                <a:gd name="T94" fmla="*/ 43 w 268"/>
                <a:gd name="T95" fmla="*/ 67 h 197"/>
                <a:gd name="T96" fmla="*/ 123 w 268"/>
                <a:gd name="T97" fmla="*/ 52 h 197"/>
                <a:gd name="T98" fmla="*/ 103 w 268"/>
                <a:gd name="T99" fmla="*/ 47 h 197"/>
                <a:gd name="T100" fmla="*/ 108 w 268"/>
                <a:gd name="T101" fmla="*/ 116 h 197"/>
                <a:gd name="T102" fmla="*/ 102 w 268"/>
                <a:gd name="T103" fmla="*/ 141 h 197"/>
                <a:gd name="T104" fmla="*/ 65 w 268"/>
                <a:gd name="T105" fmla="*/ 38 h 197"/>
                <a:gd name="T106" fmla="*/ 45 w 268"/>
                <a:gd name="T107" fmla="*/ 34 h 197"/>
                <a:gd name="T108" fmla="*/ 50 w 268"/>
                <a:gd name="T109" fmla="*/ 102 h 197"/>
                <a:gd name="T110" fmla="*/ 44 w 268"/>
                <a:gd name="T111" fmla="*/ 12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7">
                  <a:moveTo>
                    <a:pt x="209" y="193"/>
                  </a:moveTo>
                  <a:cubicBezTo>
                    <a:pt x="215" y="166"/>
                    <a:pt x="215" y="166"/>
                    <a:pt x="215" y="166"/>
                  </a:cubicBezTo>
                  <a:cubicBezTo>
                    <a:pt x="117" y="119"/>
                    <a:pt x="117" y="119"/>
                    <a:pt x="117" y="119"/>
                  </a:cubicBezTo>
                  <a:cubicBezTo>
                    <a:pt x="110" y="148"/>
                    <a:pt x="110" y="148"/>
                    <a:pt x="110" y="148"/>
                  </a:cubicBezTo>
                  <a:cubicBezTo>
                    <a:pt x="125" y="151"/>
                    <a:pt x="125" y="151"/>
                    <a:pt x="125" y="151"/>
                  </a:cubicBezTo>
                  <a:cubicBezTo>
                    <a:pt x="123" y="160"/>
                    <a:pt x="123" y="160"/>
                    <a:pt x="123" y="160"/>
                  </a:cubicBezTo>
                  <a:cubicBezTo>
                    <a:pt x="115" y="158"/>
                    <a:pt x="107" y="156"/>
                    <a:pt x="99" y="154"/>
                  </a:cubicBezTo>
                  <a:cubicBezTo>
                    <a:pt x="77" y="108"/>
                    <a:pt x="77" y="108"/>
                    <a:pt x="77" y="108"/>
                  </a:cubicBezTo>
                  <a:cubicBezTo>
                    <a:pt x="59" y="104"/>
                    <a:pt x="59" y="104"/>
                    <a:pt x="59" y="104"/>
                  </a:cubicBezTo>
                  <a:cubicBezTo>
                    <a:pt x="52" y="134"/>
                    <a:pt x="52" y="134"/>
                    <a:pt x="52" y="134"/>
                  </a:cubicBezTo>
                  <a:cubicBezTo>
                    <a:pt x="67" y="137"/>
                    <a:pt x="67" y="137"/>
                    <a:pt x="67" y="137"/>
                  </a:cubicBezTo>
                  <a:cubicBezTo>
                    <a:pt x="65" y="146"/>
                    <a:pt x="65" y="146"/>
                    <a:pt x="65" y="146"/>
                  </a:cubicBezTo>
                  <a:cubicBezTo>
                    <a:pt x="57" y="144"/>
                    <a:pt x="49" y="142"/>
                    <a:pt x="41" y="141"/>
                  </a:cubicBezTo>
                  <a:cubicBezTo>
                    <a:pt x="19" y="94"/>
                    <a:pt x="19" y="94"/>
                    <a:pt x="19" y="94"/>
                  </a:cubicBezTo>
                  <a:cubicBezTo>
                    <a:pt x="12" y="93"/>
                    <a:pt x="12" y="93"/>
                    <a:pt x="12" y="93"/>
                  </a:cubicBezTo>
                  <a:cubicBezTo>
                    <a:pt x="4" y="91"/>
                    <a:pt x="0" y="83"/>
                    <a:pt x="2" y="75"/>
                  </a:cubicBezTo>
                  <a:cubicBezTo>
                    <a:pt x="5" y="64"/>
                    <a:pt x="7" y="52"/>
                    <a:pt x="10" y="41"/>
                  </a:cubicBezTo>
                  <a:cubicBezTo>
                    <a:pt x="12" y="33"/>
                    <a:pt x="19" y="27"/>
                    <a:pt x="27" y="29"/>
                  </a:cubicBezTo>
                  <a:cubicBezTo>
                    <a:pt x="34" y="31"/>
                    <a:pt x="34" y="31"/>
                    <a:pt x="34" y="31"/>
                  </a:cubicBezTo>
                  <a:cubicBezTo>
                    <a:pt x="74" y="0"/>
                    <a:pt x="74" y="0"/>
                    <a:pt x="74" y="0"/>
                  </a:cubicBezTo>
                  <a:cubicBezTo>
                    <a:pt x="82" y="2"/>
                    <a:pt x="90" y="4"/>
                    <a:pt x="98" y="5"/>
                  </a:cubicBezTo>
                  <a:cubicBezTo>
                    <a:pt x="96" y="14"/>
                    <a:pt x="96" y="14"/>
                    <a:pt x="96" y="14"/>
                  </a:cubicBezTo>
                  <a:cubicBezTo>
                    <a:pt x="81" y="11"/>
                    <a:pt x="81" y="11"/>
                    <a:pt x="81" y="11"/>
                  </a:cubicBezTo>
                  <a:cubicBezTo>
                    <a:pt x="74" y="40"/>
                    <a:pt x="74" y="40"/>
                    <a:pt x="74" y="40"/>
                  </a:cubicBezTo>
                  <a:cubicBezTo>
                    <a:pt x="92" y="45"/>
                    <a:pt x="92" y="45"/>
                    <a:pt x="92" y="45"/>
                  </a:cubicBezTo>
                  <a:cubicBezTo>
                    <a:pt x="133" y="14"/>
                    <a:pt x="133" y="14"/>
                    <a:pt x="133" y="14"/>
                  </a:cubicBezTo>
                  <a:cubicBezTo>
                    <a:pt x="141" y="16"/>
                    <a:pt x="149" y="17"/>
                    <a:pt x="157" y="19"/>
                  </a:cubicBezTo>
                  <a:cubicBezTo>
                    <a:pt x="155" y="28"/>
                    <a:pt x="155" y="28"/>
                    <a:pt x="155" y="28"/>
                  </a:cubicBezTo>
                  <a:cubicBezTo>
                    <a:pt x="150" y="27"/>
                    <a:pt x="144" y="26"/>
                    <a:pt x="139" y="25"/>
                  </a:cubicBezTo>
                  <a:cubicBezTo>
                    <a:pt x="132" y="53"/>
                    <a:pt x="132" y="53"/>
                    <a:pt x="132" y="53"/>
                  </a:cubicBezTo>
                  <a:cubicBezTo>
                    <a:pt x="176" y="56"/>
                    <a:pt x="198" y="53"/>
                    <a:pt x="242" y="56"/>
                  </a:cubicBezTo>
                  <a:cubicBezTo>
                    <a:pt x="248" y="29"/>
                    <a:pt x="248" y="29"/>
                    <a:pt x="248" y="29"/>
                  </a:cubicBezTo>
                  <a:cubicBezTo>
                    <a:pt x="268" y="34"/>
                    <a:pt x="268" y="34"/>
                    <a:pt x="268" y="34"/>
                  </a:cubicBezTo>
                  <a:cubicBezTo>
                    <a:pt x="229" y="197"/>
                    <a:pt x="229" y="197"/>
                    <a:pt x="229" y="197"/>
                  </a:cubicBezTo>
                  <a:cubicBezTo>
                    <a:pt x="209" y="193"/>
                    <a:pt x="209" y="193"/>
                    <a:pt x="209" y="193"/>
                  </a:cubicBezTo>
                  <a:close/>
                  <a:moveTo>
                    <a:pt x="129" y="69"/>
                  </a:moveTo>
                  <a:cubicBezTo>
                    <a:pt x="121" y="103"/>
                    <a:pt x="121" y="103"/>
                    <a:pt x="121" y="103"/>
                  </a:cubicBezTo>
                  <a:cubicBezTo>
                    <a:pt x="141" y="90"/>
                    <a:pt x="141" y="90"/>
                    <a:pt x="141" y="90"/>
                  </a:cubicBezTo>
                  <a:cubicBezTo>
                    <a:pt x="137" y="83"/>
                    <a:pt x="133" y="76"/>
                    <a:pt x="129" y="69"/>
                  </a:cubicBezTo>
                  <a:close/>
                  <a:moveTo>
                    <a:pt x="149" y="92"/>
                  </a:moveTo>
                  <a:cubicBezTo>
                    <a:pt x="166" y="122"/>
                    <a:pt x="166" y="122"/>
                    <a:pt x="166" y="122"/>
                  </a:cubicBezTo>
                  <a:cubicBezTo>
                    <a:pt x="192" y="102"/>
                    <a:pt x="192" y="102"/>
                    <a:pt x="192" y="102"/>
                  </a:cubicBezTo>
                  <a:cubicBezTo>
                    <a:pt x="178" y="73"/>
                    <a:pt x="178" y="73"/>
                    <a:pt x="178" y="73"/>
                  </a:cubicBezTo>
                  <a:cubicBezTo>
                    <a:pt x="149" y="92"/>
                    <a:pt x="149" y="92"/>
                    <a:pt x="149" y="92"/>
                  </a:cubicBezTo>
                  <a:close/>
                  <a:moveTo>
                    <a:pt x="200" y="105"/>
                  </a:moveTo>
                  <a:cubicBezTo>
                    <a:pt x="220" y="147"/>
                    <a:pt x="220" y="147"/>
                    <a:pt x="220" y="147"/>
                  </a:cubicBezTo>
                  <a:cubicBezTo>
                    <a:pt x="237" y="75"/>
                    <a:pt x="237" y="75"/>
                    <a:pt x="237" y="75"/>
                  </a:cubicBezTo>
                  <a:cubicBezTo>
                    <a:pt x="200" y="105"/>
                    <a:pt x="200" y="105"/>
                    <a:pt x="200" y="105"/>
                  </a:cubicBezTo>
                  <a:close/>
                  <a:moveTo>
                    <a:pt x="184" y="71"/>
                  </a:moveTo>
                  <a:cubicBezTo>
                    <a:pt x="197" y="99"/>
                    <a:pt x="197" y="99"/>
                    <a:pt x="197" y="99"/>
                  </a:cubicBezTo>
                  <a:cubicBezTo>
                    <a:pt x="231" y="72"/>
                    <a:pt x="231" y="72"/>
                    <a:pt x="231" y="72"/>
                  </a:cubicBezTo>
                  <a:cubicBezTo>
                    <a:pt x="184" y="71"/>
                    <a:pt x="184" y="71"/>
                    <a:pt x="184" y="71"/>
                  </a:cubicBezTo>
                  <a:close/>
                  <a:moveTo>
                    <a:pt x="136" y="70"/>
                  </a:moveTo>
                  <a:cubicBezTo>
                    <a:pt x="146" y="87"/>
                    <a:pt x="146" y="87"/>
                    <a:pt x="146" y="87"/>
                  </a:cubicBezTo>
                  <a:cubicBezTo>
                    <a:pt x="171" y="71"/>
                    <a:pt x="171" y="71"/>
                    <a:pt x="171" y="71"/>
                  </a:cubicBezTo>
                  <a:cubicBezTo>
                    <a:pt x="136" y="70"/>
                    <a:pt x="136" y="70"/>
                    <a:pt x="136" y="70"/>
                  </a:cubicBezTo>
                  <a:close/>
                  <a:moveTo>
                    <a:pt x="171" y="126"/>
                  </a:moveTo>
                  <a:cubicBezTo>
                    <a:pt x="213" y="147"/>
                    <a:pt x="213" y="147"/>
                    <a:pt x="213" y="147"/>
                  </a:cubicBezTo>
                  <a:cubicBezTo>
                    <a:pt x="195" y="107"/>
                    <a:pt x="195" y="107"/>
                    <a:pt x="195" y="107"/>
                  </a:cubicBezTo>
                  <a:cubicBezTo>
                    <a:pt x="171" y="126"/>
                    <a:pt x="171" y="126"/>
                    <a:pt x="171" y="126"/>
                  </a:cubicBezTo>
                  <a:close/>
                  <a:moveTo>
                    <a:pt x="127" y="106"/>
                  </a:moveTo>
                  <a:cubicBezTo>
                    <a:pt x="159" y="121"/>
                    <a:pt x="159" y="121"/>
                    <a:pt x="159" y="121"/>
                  </a:cubicBezTo>
                  <a:cubicBezTo>
                    <a:pt x="144" y="95"/>
                    <a:pt x="144" y="95"/>
                    <a:pt x="144" y="95"/>
                  </a:cubicBezTo>
                  <a:cubicBezTo>
                    <a:pt x="127" y="106"/>
                    <a:pt x="127" y="106"/>
                    <a:pt x="127" y="106"/>
                  </a:cubicBezTo>
                  <a:close/>
                  <a:moveTo>
                    <a:pt x="105" y="98"/>
                  </a:moveTo>
                  <a:cubicBezTo>
                    <a:pt x="90" y="81"/>
                    <a:pt x="90" y="81"/>
                    <a:pt x="90" y="81"/>
                  </a:cubicBezTo>
                  <a:cubicBezTo>
                    <a:pt x="69" y="90"/>
                    <a:pt x="69" y="90"/>
                    <a:pt x="69" y="90"/>
                  </a:cubicBezTo>
                  <a:cubicBezTo>
                    <a:pt x="105" y="98"/>
                    <a:pt x="105" y="98"/>
                    <a:pt x="105" y="98"/>
                  </a:cubicBezTo>
                  <a:close/>
                  <a:moveTo>
                    <a:pt x="86" y="77"/>
                  </a:moveTo>
                  <a:cubicBezTo>
                    <a:pt x="70" y="58"/>
                    <a:pt x="70" y="58"/>
                    <a:pt x="70" y="58"/>
                  </a:cubicBezTo>
                  <a:cubicBezTo>
                    <a:pt x="63" y="86"/>
                    <a:pt x="63" y="86"/>
                    <a:pt x="63" y="86"/>
                  </a:cubicBezTo>
                  <a:cubicBezTo>
                    <a:pt x="86" y="77"/>
                    <a:pt x="86" y="77"/>
                    <a:pt x="86" y="77"/>
                  </a:cubicBezTo>
                  <a:close/>
                  <a:moveTo>
                    <a:pt x="77" y="58"/>
                  </a:moveTo>
                  <a:cubicBezTo>
                    <a:pt x="91" y="74"/>
                    <a:pt x="91" y="74"/>
                    <a:pt x="91" y="74"/>
                  </a:cubicBezTo>
                  <a:cubicBezTo>
                    <a:pt x="112" y="66"/>
                    <a:pt x="112" y="66"/>
                    <a:pt x="112" y="66"/>
                  </a:cubicBezTo>
                  <a:cubicBezTo>
                    <a:pt x="77" y="58"/>
                    <a:pt x="77" y="58"/>
                    <a:pt x="77" y="58"/>
                  </a:cubicBezTo>
                  <a:close/>
                  <a:moveTo>
                    <a:pt x="95" y="79"/>
                  </a:moveTo>
                  <a:cubicBezTo>
                    <a:pt x="112" y="98"/>
                    <a:pt x="112" y="98"/>
                    <a:pt x="112" y="98"/>
                  </a:cubicBezTo>
                  <a:cubicBezTo>
                    <a:pt x="119" y="69"/>
                    <a:pt x="119" y="69"/>
                    <a:pt x="119" y="69"/>
                  </a:cubicBezTo>
                  <a:cubicBezTo>
                    <a:pt x="95" y="79"/>
                    <a:pt x="95" y="79"/>
                    <a:pt x="95" y="79"/>
                  </a:cubicBezTo>
                  <a:close/>
                  <a:moveTo>
                    <a:pt x="47" y="85"/>
                  </a:moveTo>
                  <a:cubicBezTo>
                    <a:pt x="38" y="70"/>
                    <a:pt x="38" y="70"/>
                    <a:pt x="38" y="70"/>
                  </a:cubicBezTo>
                  <a:cubicBezTo>
                    <a:pt x="23" y="79"/>
                    <a:pt x="23" y="79"/>
                    <a:pt x="23" y="79"/>
                  </a:cubicBezTo>
                  <a:cubicBezTo>
                    <a:pt x="47" y="85"/>
                    <a:pt x="47" y="85"/>
                    <a:pt x="47" y="85"/>
                  </a:cubicBezTo>
                  <a:close/>
                  <a:moveTo>
                    <a:pt x="35" y="65"/>
                  </a:moveTo>
                  <a:cubicBezTo>
                    <a:pt x="25" y="48"/>
                    <a:pt x="25" y="48"/>
                    <a:pt x="25" y="48"/>
                  </a:cubicBezTo>
                  <a:cubicBezTo>
                    <a:pt x="23" y="57"/>
                    <a:pt x="21" y="66"/>
                    <a:pt x="19" y="75"/>
                  </a:cubicBezTo>
                  <a:cubicBezTo>
                    <a:pt x="35" y="65"/>
                    <a:pt x="35" y="65"/>
                    <a:pt x="35" y="65"/>
                  </a:cubicBezTo>
                  <a:close/>
                  <a:moveTo>
                    <a:pt x="31" y="47"/>
                  </a:moveTo>
                  <a:cubicBezTo>
                    <a:pt x="40" y="62"/>
                    <a:pt x="40" y="62"/>
                    <a:pt x="40" y="62"/>
                  </a:cubicBezTo>
                  <a:cubicBezTo>
                    <a:pt x="55" y="53"/>
                    <a:pt x="55" y="53"/>
                    <a:pt x="55" y="53"/>
                  </a:cubicBezTo>
                  <a:cubicBezTo>
                    <a:pt x="31" y="47"/>
                    <a:pt x="31" y="47"/>
                    <a:pt x="31" y="47"/>
                  </a:cubicBezTo>
                  <a:close/>
                  <a:moveTo>
                    <a:pt x="43" y="67"/>
                  </a:moveTo>
                  <a:cubicBezTo>
                    <a:pt x="54" y="84"/>
                    <a:pt x="54" y="84"/>
                    <a:pt x="54" y="84"/>
                  </a:cubicBezTo>
                  <a:cubicBezTo>
                    <a:pt x="61" y="56"/>
                    <a:pt x="61" y="56"/>
                    <a:pt x="61" y="56"/>
                  </a:cubicBezTo>
                  <a:cubicBezTo>
                    <a:pt x="43" y="67"/>
                    <a:pt x="43" y="67"/>
                    <a:pt x="43" y="67"/>
                  </a:cubicBezTo>
                  <a:close/>
                  <a:moveTo>
                    <a:pt x="103" y="47"/>
                  </a:moveTo>
                  <a:cubicBezTo>
                    <a:pt x="123" y="52"/>
                    <a:pt x="123" y="52"/>
                    <a:pt x="123" y="52"/>
                  </a:cubicBezTo>
                  <a:cubicBezTo>
                    <a:pt x="129" y="27"/>
                    <a:pt x="129" y="27"/>
                    <a:pt x="129" y="27"/>
                  </a:cubicBezTo>
                  <a:cubicBezTo>
                    <a:pt x="103" y="47"/>
                    <a:pt x="103" y="47"/>
                    <a:pt x="103" y="47"/>
                  </a:cubicBezTo>
                  <a:close/>
                  <a:moveTo>
                    <a:pt x="102" y="141"/>
                  </a:moveTo>
                  <a:cubicBezTo>
                    <a:pt x="108" y="116"/>
                    <a:pt x="108" y="116"/>
                    <a:pt x="108" y="116"/>
                  </a:cubicBezTo>
                  <a:cubicBezTo>
                    <a:pt x="88" y="111"/>
                    <a:pt x="88" y="111"/>
                    <a:pt x="88" y="111"/>
                  </a:cubicBezTo>
                  <a:cubicBezTo>
                    <a:pt x="102" y="141"/>
                    <a:pt x="102" y="141"/>
                    <a:pt x="102" y="141"/>
                  </a:cubicBezTo>
                  <a:close/>
                  <a:moveTo>
                    <a:pt x="45" y="34"/>
                  </a:moveTo>
                  <a:cubicBezTo>
                    <a:pt x="65" y="38"/>
                    <a:pt x="65" y="38"/>
                    <a:pt x="65" y="38"/>
                  </a:cubicBezTo>
                  <a:cubicBezTo>
                    <a:pt x="71" y="13"/>
                    <a:pt x="71" y="13"/>
                    <a:pt x="71" y="13"/>
                  </a:cubicBezTo>
                  <a:cubicBezTo>
                    <a:pt x="45" y="34"/>
                    <a:pt x="45" y="34"/>
                    <a:pt x="45" y="34"/>
                  </a:cubicBezTo>
                  <a:close/>
                  <a:moveTo>
                    <a:pt x="44" y="127"/>
                  </a:moveTo>
                  <a:cubicBezTo>
                    <a:pt x="50" y="102"/>
                    <a:pt x="50" y="102"/>
                    <a:pt x="50" y="102"/>
                  </a:cubicBezTo>
                  <a:cubicBezTo>
                    <a:pt x="29" y="97"/>
                    <a:pt x="29" y="97"/>
                    <a:pt x="29" y="97"/>
                  </a:cubicBezTo>
                  <a:lnTo>
                    <a:pt x="44"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4" name="Freeform 24"/>
            <p:cNvSpPr>
              <a:spLocks noEditPoints="1"/>
            </p:cNvSpPr>
            <p:nvPr/>
          </p:nvSpPr>
          <p:spPr bwMode="auto">
            <a:xfrm>
              <a:off x="3990975" y="2690813"/>
              <a:ext cx="939800" cy="795337"/>
            </a:xfrm>
            <a:custGeom>
              <a:avLst/>
              <a:gdLst>
                <a:gd name="T0" fmla="*/ 143 w 292"/>
                <a:gd name="T1" fmla="*/ 212 h 247"/>
                <a:gd name="T2" fmla="*/ 35 w 292"/>
                <a:gd name="T3" fmla="*/ 139 h 247"/>
                <a:gd name="T4" fmla="*/ 0 w 292"/>
                <a:gd name="T5" fmla="*/ 64 h 247"/>
                <a:gd name="T6" fmla="*/ 14 w 292"/>
                <a:gd name="T7" fmla="*/ 54 h 247"/>
                <a:gd name="T8" fmla="*/ 185 w 292"/>
                <a:gd name="T9" fmla="*/ 0 h 247"/>
                <a:gd name="T10" fmla="*/ 200 w 292"/>
                <a:gd name="T11" fmla="*/ 25 h 247"/>
                <a:gd name="T12" fmla="*/ 219 w 292"/>
                <a:gd name="T13" fmla="*/ 40 h 247"/>
                <a:gd name="T14" fmla="*/ 226 w 292"/>
                <a:gd name="T15" fmla="*/ 40 h 247"/>
                <a:gd name="T16" fmla="*/ 261 w 292"/>
                <a:gd name="T17" fmla="*/ 52 h 247"/>
                <a:gd name="T18" fmla="*/ 292 w 292"/>
                <a:gd name="T19" fmla="*/ 51 h 247"/>
                <a:gd name="T20" fmla="*/ 145 w 292"/>
                <a:gd name="T21" fmla="*/ 229 h 247"/>
                <a:gd name="T22" fmla="*/ 194 w 292"/>
                <a:gd name="T23" fmla="*/ 155 h 247"/>
                <a:gd name="T24" fmla="*/ 213 w 292"/>
                <a:gd name="T25" fmla="*/ 107 h 247"/>
                <a:gd name="T26" fmla="*/ 181 w 292"/>
                <a:gd name="T27" fmla="*/ 148 h 247"/>
                <a:gd name="T28" fmla="*/ 184 w 292"/>
                <a:gd name="T29" fmla="*/ 151 h 247"/>
                <a:gd name="T30" fmla="*/ 114 w 292"/>
                <a:gd name="T31" fmla="*/ 97 h 247"/>
                <a:gd name="T32" fmla="*/ 100 w 292"/>
                <a:gd name="T33" fmla="*/ 89 h 247"/>
                <a:gd name="T34" fmla="*/ 92 w 292"/>
                <a:gd name="T35" fmla="*/ 76 h 247"/>
                <a:gd name="T36" fmla="*/ 56 w 292"/>
                <a:gd name="T37" fmla="*/ 136 h 247"/>
                <a:gd name="T38" fmla="*/ 150 w 292"/>
                <a:gd name="T39" fmla="*/ 200 h 247"/>
                <a:gd name="T40" fmla="*/ 160 w 292"/>
                <a:gd name="T41" fmla="*/ 205 h 247"/>
                <a:gd name="T42" fmla="*/ 172 w 292"/>
                <a:gd name="T43" fmla="*/ 170 h 247"/>
                <a:gd name="T44" fmla="*/ 114 w 292"/>
                <a:gd name="T45" fmla="*/ 97 h 247"/>
                <a:gd name="T46" fmla="*/ 223 w 292"/>
                <a:gd name="T47" fmla="*/ 92 h 247"/>
                <a:gd name="T48" fmla="*/ 235 w 292"/>
                <a:gd name="T49" fmla="*/ 92 h 247"/>
                <a:gd name="T50" fmla="*/ 209 w 292"/>
                <a:gd name="T51" fmla="*/ 65 h 247"/>
                <a:gd name="T52" fmla="*/ 210 w 292"/>
                <a:gd name="T53" fmla="*/ 55 h 247"/>
                <a:gd name="T54" fmla="*/ 192 w 292"/>
                <a:gd name="T55" fmla="*/ 38 h 247"/>
                <a:gd name="T56" fmla="*/ 180 w 292"/>
                <a:gd name="T57" fmla="*/ 33 h 247"/>
                <a:gd name="T58" fmla="*/ 136 w 292"/>
                <a:gd name="T59" fmla="*/ 63 h 247"/>
                <a:gd name="T60" fmla="*/ 12 w 292"/>
                <a:gd name="T61" fmla="*/ 65 h 247"/>
                <a:gd name="T62" fmla="*/ 13 w 292"/>
                <a:gd name="T63" fmla="*/ 80 h 247"/>
                <a:gd name="T64" fmla="*/ 12 w 292"/>
                <a:gd name="T65" fmla="*/ 65 h 247"/>
                <a:gd name="T66" fmla="*/ 21 w 292"/>
                <a:gd name="T67" fmla="*/ 101 h 247"/>
                <a:gd name="T68" fmla="*/ 25 w 292"/>
                <a:gd name="T69" fmla="*/ 81 h 247"/>
                <a:gd name="T70" fmla="*/ 24 w 292"/>
                <a:gd name="T71" fmla="*/ 107 h 247"/>
                <a:gd name="T72" fmla="*/ 45 w 292"/>
                <a:gd name="T73" fmla="*/ 131 h 247"/>
                <a:gd name="T74" fmla="*/ 24 w 292"/>
                <a:gd name="T75" fmla="*/ 107 h 247"/>
                <a:gd name="T76" fmla="*/ 151 w 292"/>
                <a:gd name="T77" fmla="*/ 120 h 247"/>
                <a:gd name="T78" fmla="*/ 196 w 292"/>
                <a:gd name="T79" fmla="*/ 102 h 247"/>
                <a:gd name="T80" fmla="*/ 162 w 292"/>
                <a:gd name="T81" fmla="*/ 85 h 247"/>
                <a:gd name="T82" fmla="*/ 146 w 292"/>
                <a:gd name="T83" fmla="*/ 108 h 247"/>
                <a:gd name="T84" fmla="*/ 195 w 292"/>
                <a:gd name="T85" fmla="*/ 96 h 247"/>
                <a:gd name="T86" fmla="*/ 152 w 292"/>
                <a:gd name="T87" fmla="*/ 113 h 247"/>
                <a:gd name="T88" fmla="*/ 128 w 292"/>
                <a:gd name="T89" fmla="*/ 94 h 247"/>
                <a:gd name="T90" fmla="*/ 136 w 292"/>
                <a:gd name="T9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2" h="247">
                  <a:moveTo>
                    <a:pt x="152" y="218"/>
                  </a:moveTo>
                  <a:cubicBezTo>
                    <a:pt x="143" y="212"/>
                    <a:pt x="143" y="212"/>
                    <a:pt x="143" y="212"/>
                  </a:cubicBezTo>
                  <a:cubicBezTo>
                    <a:pt x="143" y="211"/>
                    <a:pt x="143" y="211"/>
                    <a:pt x="143" y="211"/>
                  </a:cubicBezTo>
                  <a:cubicBezTo>
                    <a:pt x="35" y="139"/>
                    <a:pt x="35" y="139"/>
                    <a:pt x="35" y="139"/>
                  </a:cubicBezTo>
                  <a:cubicBezTo>
                    <a:pt x="36" y="138"/>
                    <a:pt x="36" y="138"/>
                    <a:pt x="36" y="138"/>
                  </a:cubicBezTo>
                  <a:cubicBezTo>
                    <a:pt x="16" y="117"/>
                    <a:pt x="4" y="93"/>
                    <a:pt x="0" y="64"/>
                  </a:cubicBezTo>
                  <a:cubicBezTo>
                    <a:pt x="0" y="61"/>
                    <a:pt x="0" y="61"/>
                    <a:pt x="0" y="61"/>
                  </a:cubicBezTo>
                  <a:cubicBezTo>
                    <a:pt x="14" y="54"/>
                    <a:pt x="14" y="54"/>
                    <a:pt x="14" y="54"/>
                  </a:cubicBezTo>
                  <a:cubicBezTo>
                    <a:pt x="38" y="74"/>
                    <a:pt x="38" y="74"/>
                    <a:pt x="38" y="74"/>
                  </a:cubicBezTo>
                  <a:cubicBezTo>
                    <a:pt x="185" y="0"/>
                    <a:pt x="185" y="0"/>
                    <a:pt x="185" y="0"/>
                  </a:cubicBezTo>
                  <a:cubicBezTo>
                    <a:pt x="197" y="23"/>
                    <a:pt x="197" y="23"/>
                    <a:pt x="197" y="23"/>
                  </a:cubicBezTo>
                  <a:cubicBezTo>
                    <a:pt x="200" y="25"/>
                    <a:pt x="200" y="25"/>
                    <a:pt x="200" y="25"/>
                  </a:cubicBezTo>
                  <a:cubicBezTo>
                    <a:pt x="199" y="27"/>
                    <a:pt x="199" y="27"/>
                    <a:pt x="199" y="27"/>
                  </a:cubicBezTo>
                  <a:cubicBezTo>
                    <a:pt x="219" y="40"/>
                    <a:pt x="219" y="40"/>
                    <a:pt x="219" y="40"/>
                  </a:cubicBezTo>
                  <a:cubicBezTo>
                    <a:pt x="221" y="37"/>
                    <a:pt x="221" y="37"/>
                    <a:pt x="221" y="37"/>
                  </a:cubicBezTo>
                  <a:cubicBezTo>
                    <a:pt x="226" y="40"/>
                    <a:pt x="226" y="40"/>
                    <a:pt x="226" y="40"/>
                  </a:cubicBezTo>
                  <a:cubicBezTo>
                    <a:pt x="231" y="32"/>
                    <a:pt x="231" y="32"/>
                    <a:pt x="231" y="32"/>
                  </a:cubicBezTo>
                  <a:cubicBezTo>
                    <a:pt x="261" y="52"/>
                    <a:pt x="261" y="52"/>
                    <a:pt x="261" y="52"/>
                  </a:cubicBezTo>
                  <a:cubicBezTo>
                    <a:pt x="268" y="42"/>
                    <a:pt x="268" y="42"/>
                    <a:pt x="268" y="42"/>
                  </a:cubicBezTo>
                  <a:cubicBezTo>
                    <a:pt x="292" y="51"/>
                    <a:pt x="292" y="51"/>
                    <a:pt x="292" y="51"/>
                  </a:cubicBezTo>
                  <a:cubicBezTo>
                    <a:pt x="163" y="247"/>
                    <a:pt x="163" y="247"/>
                    <a:pt x="163" y="247"/>
                  </a:cubicBezTo>
                  <a:cubicBezTo>
                    <a:pt x="145" y="229"/>
                    <a:pt x="145" y="229"/>
                    <a:pt x="145" y="229"/>
                  </a:cubicBezTo>
                  <a:cubicBezTo>
                    <a:pt x="152" y="218"/>
                    <a:pt x="152" y="218"/>
                    <a:pt x="152" y="218"/>
                  </a:cubicBezTo>
                  <a:close/>
                  <a:moveTo>
                    <a:pt x="194" y="155"/>
                  </a:moveTo>
                  <a:cubicBezTo>
                    <a:pt x="220" y="115"/>
                    <a:pt x="220" y="115"/>
                    <a:pt x="220" y="115"/>
                  </a:cubicBezTo>
                  <a:cubicBezTo>
                    <a:pt x="213" y="107"/>
                    <a:pt x="213" y="107"/>
                    <a:pt x="213" y="107"/>
                  </a:cubicBezTo>
                  <a:cubicBezTo>
                    <a:pt x="209" y="105"/>
                    <a:pt x="209" y="105"/>
                    <a:pt x="209" y="105"/>
                  </a:cubicBezTo>
                  <a:cubicBezTo>
                    <a:pt x="181" y="148"/>
                    <a:pt x="181" y="148"/>
                    <a:pt x="181" y="148"/>
                  </a:cubicBezTo>
                  <a:cubicBezTo>
                    <a:pt x="184" y="152"/>
                    <a:pt x="184" y="152"/>
                    <a:pt x="184" y="152"/>
                  </a:cubicBezTo>
                  <a:cubicBezTo>
                    <a:pt x="184" y="151"/>
                    <a:pt x="184" y="151"/>
                    <a:pt x="184" y="151"/>
                  </a:cubicBezTo>
                  <a:cubicBezTo>
                    <a:pt x="194" y="155"/>
                    <a:pt x="194" y="155"/>
                    <a:pt x="194" y="155"/>
                  </a:cubicBezTo>
                  <a:close/>
                  <a:moveTo>
                    <a:pt x="114" y="97"/>
                  </a:moveTo>
                  <a:cubicBezTo>
                    <a:pt x="113" y="98"/>
                    <a:pt x="113" y="98"/>
                    <a:pt x="113" y="98"/>
                  </a:cubicBezTo>
                  <a:cubicBezTo>
                    <a:pt x="100" y="89"/>
                    <a:pt x="100" y="89"/>
                    <a:pt x="100" y="89"/>
                  </a:cubicBezTo>
                  <a:cubicBezTo>
                    <a:pt x="103" y="84"/>
                    <a:pt x="103" y="84"/>
                    <a:pt x="103" y="84"/>
                  </a:cubicBezTo>
                  <a:cubicBezTo>
                    <a:pt x="92" y="76"/>
                    <a:pt x="92" y="76"/>
                    <a:pt x="92" y="76"/>
                  </a:cubicBezTo>
                  <a:cubicBezTo>
                    <a:pt x="46" y="99"/>
                    <a:pt x="46" y="99"/>
                    <a:pt x="46" y="99"/>
                  </a:cubicBezTo>
                  <a:cubicBezTo>
                    <a:pt x="56" y="136"/>
                    <a:pt x="56" y="136"/>
                    <a:pt x="56" y="136"/>
                  </a:cubicBezTo>
                  <a:cubicBezTo>
                    <a:pt x="54" y="137"/>
                    <a:pt x="54" y="137"/>
                    <a:pt x="54" y="137"/>
                  </a:cubicBezTo>
                  <a:cubicBezTo>
                    <a:pt x="150" y="200"/>
                    <a:pt x="150" y="200"/>
                    <a:pt x="150" y="200"/>
                  </a:cubicBezTo>
                  <a:cubicBezTo>
                    <a:pt x="151" y="199"/>
                    <a:pt x="151" y="199"/>
                    <a:pt x="151" y="199"/>
                  </a:cubicBezTo>
                  <a:cubicBezTo>
                    <a:pt x="160" y="205"/>
                    <a:pt x="160" y="205"/>
                    <a:pt x="160" y="205"/>
                  </a:cubicBezTo>
                  <a:cubicBezTo>
                    <a:pt x="179" y="177"/>
                    <a:pt x="179" y="177"/>
                    <a:pt x="179" y="177"/>
                  </a:cubicBezTo>
                  <a:cubicBezTo>
                    <a:pt x="172" y="170"/>
                    <a:pt x="172" y="170"/>
                    <a:pt x="172" y="170"/>
                  </a:cubicBezTo>
                  <a:cubicBezTo>
                    <a:pt x="174" y="167"/>
                    <a:pt x="174" y="167"/>
                    <a:pt x="174" y="167"/>
                  </a:cubicBezTo>
                  <a:cubicBezTo>
                    <a:pt x="114" y="97"/>
                    <a:pt x="114" y="97"/>
                    <a:pt x="114" y="97"/>
                  </a:cubicBezTo>
                  <a:close/>
                  <a:moveTo>
                    <a:pt x="136" y="64"/>
                  </a:moveTo>
                  <a:cubicBezTo>
                    <a:pt x="223" y="92"/>
                    <a:pt x="223" y="92"/>
                    <a:pt x="223" y="92"/>
                  </a:cubicBezTo>
                  <a:cubicBezTo>
                    <a:pt x="225" y="88"/>
                    <a:pt x="225" y="88"/>
                    <a:pt x="225" y="88"/>
                  </a:cubicBezTo>
                  <a:cubicBezTo>
                    <a:pt x="235" y="92"/>
                    <a:pt x="235" y="92"/>
                    <a:pt x="235" y="92"/>
                  </a:cubicBezTo>
                  <a:cubicBezTo>
                    <a:pt x="240" y="85"/>
                    <a:pt x="240" y="85"/>
                    <a:pt x="240" y="85"/>
                  </a:cubicBezTo>
                  <a:cubicBezTo>
                    <a:pt x="209" y="65"/>
                    <a:pt x="209" y="65"/>
                    <a:pt x="209" y="65"/>
                  </a:cubicBezTo>
                  <a:cubicBezTo>
                    <a:pt x="214" y="57"/>
                    <a:pt x="214" y="57"/>
                    <a:pt x="214" y="57"/>
                  </a:cubicBezTo>
                  <a:cubicBezTo>
                    <a:pt x="210" y="55"/>
                    <a:pt x="210" y="55"/>
                    <a:pt x="210" y="55"/>
                  </a:cubicBezTo>
                  <a:cubicBezTo>
                    <a:pt x="212" y="52"/>
                    <a:pt x="212" y="52"/>
                    <a:pt x="212" y="52"/>
                  </a:cubicBezTo>
                  <a:cubicBezTo>
                    <a:pt x="192" y="38"/>
                    <a:pt x="192" y="38"/>
                    <a:pt x="192" y="38"/>
                  </a:cubicBezTo>
                  <a:cubicBezTo>
                    <a:pt x="190" y="40"/>
                    <a:pt x="190" y="40"/>
                    <a:pt x="190" y="40"/>
                  </a:cubicBezTo>
                  <a:cubicBezTo>
                    <a:pt x="180" y="33"/>
                    <a:pt x="180" y="33"/>
                    <a:pt x="180" y="33"/>
                  </a:cubicBezTo>
                  <a:cubicBezTo>
                    <a:pt x="129" y="58"/>
                    <a:pt x="129" y="58"/>
                    <a:pt x="129" y="58"/>
                  </a:cubicBezTo>
                  <a:cubicBezTo>
                    <a:pt x="136" y="63"/>
                    <a:pt x="136" y="63"/>
                    <a:pt x="136" y="63"/>
                  </a:cubicBezTo>
                  <a:cubicBezTo>
                    <a:pt x="136" y="64"/>
                    <a:pt x="136" y="64"/>
                    <a:pt x="136" y="64"/>
                  </a:cubicBezTo>
                  <a:close/>
                  <a:moveTo>
                    <a:pt x="12" y="65"/>
                  </a:moveTo>
                  <a:cubicBezTo>
                    <a:pt x="10" y="66"/>
                    <a:pt x="10" y="66"/>
                    <a:pt x="10" y="66"/>
                  </a:cubicBezTo>
                  <a:cubicBezTo>
                    <a:pt x="10" y="71"/>
                    <a:pt x="11" y="75"/>
                    <a:pt x="13" y="80"/>
                  </a:cubicBezTo>
                  <a:cubicBezTo>
                    <a:pt x="20" y="76"/>
                    <a:pt x="20" y="76"/>
                    <a:pt x="20" y="76"/>
                  </a:cubicBezTo>
                  <a:cubicBezTo>
                    <a:pt x="18" y="72"/>
                    <a:pt x="15" y="69"/>
                    <a:pt x="12" y="65"/>
                  </a:cubicBezTo>
                  <a:close/>
                  <a:moveTo>
                    <a:pt x="15" y="86"/>
                  </a:moveTo>
                  <a:cubicBezTo>
                    <a:pt x="17" y="91"/>
                    <a:pt x="19" y="96"/>
                    <a:pt x="21" y="101"/>
                  </a:cubicBezTo>
                  <a:cubicBezTo>
                    <a:pt x="35" y="94"/>
                    <a:pt x="35" y="94"/>
                    <a:pt x="35" y="94"/>
                  </a:cubicBezTo>
                  <a:cubicBezTo>
                    <a:pt x="31" y="90"/>
                    <a:pt x="28" y="86"/>
                    <a:pt x="25" y="81"/>
                  </a:cubicBezTo>
                  <a:cubicBezTo>
                    <a:pt x="15" y="86"/>
                    <a:pt x="15" y="86"/>
                    <a:pt x="15" y="86"/>
                  </a:cubicBezTo>
                  <a:close/>
                  <a:moveTo>
                    <a:pt x="24" y="107"/>
                  </a:moveTo>
                  <a:cubicBezTo>
                    <a:pt x="29" y="116"/>
                    <a:pt x="36" y="125"/>
                    <a:pt x="43" y="132"/>
                  </a:cubicBezTo>
                  <a:cubicBezTo>
                    <a:pt x="45" y="131"/>
                    <a:pt x="45" y="131"/>
                    <a:pt x="45" y="131"/>
                  </a:cubicBezTo>
                  <a:cubicBezTo>
                    <a:pt x="37" y="101"/>
                    <a:pt x="37" y="101"/>
                    <a:pt x="37" y="101"/>
                  </a:cubicBezTo>
                  <a:cubicBezTo>
                    <a:pt x="24" y="107"/>
                    <a:pt x="24" y="107"/>
                    <a:pt x="24" y="107"/>
                  </a:cubicBezTo>
                  <a:close/>
                  <a:moveTo>
                    <a:pt x="196" y="102"/>
                  </a:moveTo>
                  <a:cubicBezTo>
                    <a:pt x="151" y="120"/>
                    <a:pt x="151" y="120"/>
                    <a:pt x="151" y="120"/>
                  </a:cubicBezTo>
                  <a:cubicBezTo>
                    <a:pt x="169" y="142"/>
                    <a:pt x="169" y="142"/>
                    <a:pt x="169" y="142"/>
                  </a:cubicBezTo>
                  <a:cubicBezTo>
                    <a:pt x="196" y="102"/>
                    <a:pt x="196" y="102"/>
                    <a:pt x="196" y="102"/>
                  </a:cubicBezTo>
                  <a:close/>
                  <a:moveTo>
                    <a:pt x="146" y="108"/>
                  </a:moveTo>
                  <a:cubicBezTo>
                    <a:pt x="162" y="85"/>
                    <a:pt x="162" y="85"/>
                    <a:pt x="162" y="85"/>
                  </a:cubicBezTo>
                  <a:cubicBezTo>
                    <a:pt x="141" y="79"/>
                    <a:pt x="141" y="79"/>
                    <a:pt x="141" y="79"/>
                  </a:cubicBezTo>
                  <a:cubicBezTo>
                    <a:pt x="146" y="108"/>
                    <a:pt x="146" y="108"/>
                    <a:pt x="146" y="108"/>
                  </a:cubicBezTo>
                  <a:close/>
                  <a:moveTo>
                    <a:pt x="152" y="113"/>
                  </a:moveTo>
                  <a:cubicBezTo>
                    <a:pt x="195" y="96"/>
                    <a:pt x="195" y="96"/>
                    <a:pt x="195" y="96"/>
                  </a:cubicBezTo>
                  <a:cubicBezTo>
                    <a:pt x="169" y="87"/>
                    <a:pt x="169" y="87"/>
                    <a:pt x="169" y="87"/>
                  </a:cubicBezTo>
                  <a:cubicBezTo>
                    <a:pt x="152" y="113"/>
                    <a:pt x="152" y="113"/>
                    <a:pt x="152" y="113"/>
                  </a:cubicBezTo>
                  <a:close/>
                  <a:moveTo>
                    <a:pt x="136" y="83"/>
                  </a:moveTo>
                  <a:cubicBezTo>
                    <a:pt x="128" y="94"/>
                    <a:pt x="128" y="94"/>
                    <a:pt x="128" y="94"/>
                  </a:cubicBezTo>
                  <a:cubicBezTo>
                    <a:pt x="140" y="108"/>
                    <a:pt x="140" y="108"/>
                    <a:pt x="140" y="108"/>
                  </a:cubicBezTo>
                  <a:lnTo>
                    <a:pt x="136"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5" name="Group 41"/>
          <p:cNvGrpSpPr/>
          <p:nvPr/>
        </p:nvGrpSpPr>
        <p:grpSpPr>
          <a:xfrm>
            <a:off x="3672234" y="1550889"/>
            <a:ext cx="2052370" cy="2544763"/>
            <a:chOff x="6113463" y="1581150"/>
            <a:chExt cx="2052637" cy="2544763"/>
          </a:xfrm>
          <a:solidFill>
            <a:schemeClr val="accent2"/>
          </a:solidFill>
        </p:grpSpPr>
        <p:sp>
          <p:nvSpPr>
            <p:cNvPr id="16" name="Freeform 5"/>
            <p:cNvSpPr>
              <a:spLocks noEditPoints="1"/>
            </p:cNvSpPr>
            <p:nvPr/>
          </p:nvSpPr>
          <p:spPr bwMode="auto">
            <a:xfrm>
              <a:off x="6843713" y="1790700"/>
              <a:ext cx="682625" cy="774700"/>
            </a:xfrm>
            <a:custGeom>
              <a:avLst/>
              <a:gdLst>
                <a:gd name="T0" fmla="*/ 208 w 212"/>
                <a:gd name="T1" fmla="*/ 228 h 241"/>
                <a:gd name="T2" fmla="*/ 162 w 212"/>
                <a:gd name="T3" fmla="*/ 140 h 241"/>
                <a:gd name="T4" fmla="*/ 164 w 212"/>
                <a:gd name="T5" fmla="*/ 107 h 241"/>
                <a:gd name="T6" fmla="*/ 163 w 212"/>
                <a:gd name="T7" fmla="*/ 105 h 241"/>
                <a:gd name="T8" fmla="*/ 174 w 212"/>
                <a:gd name="T9" fmla="*/ 101 h 241"/>
                <a:gd name="T10" fmla="*/ 179 w 212"/>
                <a:gd name="T11" fmla="*/ 95 h 241"/>
                <a:gd name="T12" fmla="*/ 204 w 212"/>
                <a:gd name="T13" fmla="*/ 14 h 241"/>
                <a:gd name="T14" fmla="*/ 194 w 212"/>
                <a:gd name="T15" fmla="*/ 9 h 241"/>
                <a:gd name="T16" fmla="*/ 141 w 212"/>
                <a:gd name="T17" fmla="*/ 92 h 241"/>
                <a:gd name="T18" fmla="*/ 122 w 212"/>
                <a:gd name="T19" fmla="*/ 96 h 241"/>
                <a:gd name="T20" fmla="*/ 110 w 212"/>
                <a:gd name="T21" fmla="*/ 109 h 241"/>
                <a:gd name="T22" fmla="*/ 101 w 212"/>
                <a:gd name="T23" fmla="*/ 101 h 241"/>
                <a:gd name="T24" fmla="*/ 93 w 212"/>
                <a:gd name="T25" fmla="*/ 100 h 241"/>
                <a:gd name="T26" fmla="*/ 11 w 212"/>
                <a:gd name="T27" fmla="*/ 119 h 241"/>
                <a:gd name="T28" fmla="*/ 11 w 212"/>
                <a:gd name="T29" fmla="*/ 130 h 241"/>
                <a:gd name="T30" fmla="*/ 110 w 212"/>
                <a:gd name="T31" fmla="*/ 134 h 241"/>
                <a:gd name="T32" fmla="*/ 112 w 212"/>
                <a:gd name="T33" fmla="*/ 138 h 241"/>
                <a:gd name="T34" fmla="*/ 140 w 212"/>
                <a:gd name="T35" fmla="*/ 153 h 241"/>
                <a:gd name="T36" fmla="*/ 138 w 212"/>
                <a:gd name="T37" fmla="*/ 165 h 241"/>
                <a:gd name="T38" fmla="*/ 140 w 212"/>
                <a:gd name="T39" fmla="*/ 172 h 241"/>
                <a:gd name="T40" fmla="*/ 198 w 212"/>
                <a:gd name="T41" fmla="*/ 234 h 241"/>
                <a:gd name="T42" fmla="*/ 208 w 212"/>
                <a:gd name="T43" fmla="*/ 228 h 241"/>
                <a:gd name="T44" fmla="*/ 145 w 212"/>
                <a:gd name="T45" fmla="*/ 134 h 241"/>
                <a:gd name="T46" fmla="*/ 126 w 212"/>
                <a:gd name="T47" fmla="*/ 130 h 241"/>
                <a:gd name="T48" fmla="*/ 130 w 212"/>
                <a:gd name="T49" fmla="*/ 110 h 241"/>
                <a:gd name="T50" fmla="*/ 150 w 212"/>
                <a:gd name="T51" fmla="*/ 115 h 241"/>
                <a:gd name="T52" fmla="*/ 145 w 212"/>
                <a:gd name="T53" fmla="*/ 13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2" h="241">
                  <a:moveTo>
                    <a:pt x="208" y="228"/>
                  </a:moveTo>
                  <a:cubicBezTo>
                    <a:pt x="162" y="140"/>
                    <a:pt x="162" y="140"/>
                    <a:pt x="162" y="140"/>
                  </a:cubicBezTo>
                  <a:cubicBezTo>
                    <a:pt x="169" y="131"/>
                    <a:pt x="170" y="117"/>
                    <a:pt x="164" y="107"/>
                  </a:cubicBezTo>
                  <a:cubicBezTo>
                    <a:pt x="163" y="106"/>
                    <a:pt x="163" y="106"/>
                    <a:pt x="163" y="105"/>
                  </a:cubicBezTo>
                  <a:cubicBezTo>
                    <a:pt x="167" y="104"/>
                    <a:pt x="171" y="102"/>
                    <a:pt x="174" y="101"/>
                  </a:cubicBezTo>
                  <a:cubicBezTo>
                    <a:pt x="177" y="99"/>
                    <a:pt x="178" y="98"/>
                    <a:pt x="179" y="95"/>
                  </a:cubicBezTo>
                  <a:cubicBezTo>
                    <a:pt x="204" y="14"/>
                    <a:pt x="204" y="14"/>
                    <a:pt x="204" y="14"/>
                  </a:cubicBezTo>
                  <a:cubicBezTo>
                    <a:pt x="208" y="6"/>
                    <a:pt x="201" y="0"/>
                    <a:pt x="194" y="9"/>
                  </a:cubicBezTo>
                  <a:cubicBezTo>
                    <a:pt x="141" y="92"/>
                    <a:pt x="141" y="92"/>
                    <a:pt x="141" y="92"/>
                  </a:cubicBezTo>
                  <a:cubicBezTo>
                    <a:pt x="135" y="91"/>
                    <a:pt x="128" y="93"/>
                    <a:pt x="122" y="96"/>
                  </a:cubicBezTo>
                  <a:cubicBezTo>
                    <a:pt x="117" y="99"/>
                    <a:pt x="113" y="104"/>
                    <a:pt x="110" y="109"/>
                  </a:cubicBezTo>
                  <a:cubicBezTo>
                    <a:pt x="107" y="106"/>
                    <a:pt x="104" y="103"/>
                    <a:pt x="101" y="101"/>
                  </a:cubicBezTo>
                  <a:cubicBezTo>
                    <a:pt x="98" y="100"/>
                    <a:pt x="97" y="100"/>
                    <a:pt x="93" y="100"/>
                  </a:cubicBezTo>
                  <a:cubicBezTo>
                    <a:pt x="11" y="119"/>
                    <a:pt x="11" y="119"/>
                    <a:pt x="11" y="119"/>
                  </a:cubicBezTo>
                  <a:cubicBezTo>
                    <a:pt x="2" y="120"/>
                    <a:pt x="0" y="128"/>
                    <a:pt x="11" y="130"/>
                  </a:cubicBezTo>
                  <a:cubicBezTo>
                    <a:pt x="110" y="134"/>
                    <a:pt x="110" y="134"/>
                    <a:pt x="110" y="134"/>
                  </a:cubicBezTo>
                  <a:cubicBezTo>
                    <a:pt x="110" y="136"/>
                    <a:pt x="111" y="137"/>
                    <a:pt x="112" y="138"/>
                  </a:cubicBezTo>
                  <a:cubicBezTo>
                    <a:pt x="118" y="148"/>
                    <a:pt x="129" y="153"/>
                    <a:pt x="140" y="153"/>
                  </a:cubicBezTo>
                  <a:cubicBezTo>
                    <a:pt x="139" y="157"/>
                    <a:pt x="138" y="161"/>
                    <a:pt x="138" y="165"/>
                  </a:cubicBezTo>
                  <a:cubicBezTo>
                    <a:pt x="138" y="168"/>
                    <a:pt x="139" y="169"/>
                    <a:pt x="140" y="172"/>
                  </a:cubicBezTo>
                  <a:cubicBezTo>
                    <a:pt x="198" y="234"/>
                    <a:pt x="198" y="234"/>
                    <a:pt x="198" y="234"/>
                  </a:cubicBezTo>
                  <a:cubicBezTo>
                    <a:pt x="204" y="241"/>
                    <a:pt x="212" y="238"/>
                    <a:pt x="208" y="228"/>
                  </a:cubicBezTo>
                  <a:close/>
                  <a:moveTo>
                    <a:pt x="145" y="134"/>
                  </a:moveTo>
                  <a:cubicBezTo>
                    <a:pt x="138" y="138"/>
                    <a:pt x="130" y="136"/>
                    <a:pt x="126" y="130"/>
                  </a:cubicBezTo>
                  <a:cubicBezTo>
                    <a:pt x="122" y="123"/>
                    <a:pt x="124" y="114"/>
                    <a:pt x="130" y="110"/>
                  </a:cubicBezTo>
                  <a:cubicBezTo>
                    <a:pt x="137" y="106"/>
                    <a:pt x="146" y="108"/>
                    <a:pt x="150" y="115"/>
                  </a:cubicBezTo>
                  <a:cubicBezTo>
                    <a:pt x="154" y="122"/>
                    <a:pt x="152" y="130"/>
                    <a:pt x="145"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7" name="Freeform 6"/>
            <p:cNvSpPr>
              <a:spLocks/>
            </p:cNvSpPr>
            <p:nvPr/>
          </p:nvSpPr>
          <p:spPr bwMode="auto">
            <a:xfrm>
              <a:off x="6864350" y="2254250"/>
              <a:ext cx="382587" cy="463550"/>
            </a:xfrm>
            <a:custGeom>
              <a:avLst/>
              <a:gdLst>
                <a:gd name="T0" fmla="*/ 103 w 119"/>
                <a:gd name="T1" fmla="*/ 0 h 144"/>
                <a:gd name="T2" fmla="*/ 119 w 119"/>
                <a:gd name="T3" fmla="*/ 12 h 144"/>
                <a:gd name="T4" fmla="*/ 37 w 119"/>
                <a:gd name="T5" fmla="*/ 144 h 144"/>
                <a:gd name="T6" fmla="*/ 0 w 119"/>
                <a:gd name="T7" fmla="*/ 116 h 144"/>
                <a:gd name="T8" fmla="*/ 103 w 119"/>
                <a:gd name="T9" fmla="*/ 0 h 144"/>
              </a:gdLst>
              <a:ahLst/>
              <a:cxnLst>
                <a:cxn ang="0">
                  <a:pos x="T0" y="T1"/>
                </a:cxn>
                <a:cxn ang="0">
                  <a:pos x="T2" y="T3"/>
                </a:cxn>
                <a:cxn ang="0">
                  <a:pos x="T4" y="T5"/>
                </a:cxn>
                <a:cxn ang="0">
                  <a:pos x="T6" y="T7"/>
                </a:cxn>
                <a:cxn ang="0">
                  <a:pos x="T8" y="T9"/>
                </a:cxn>
              </a:cxnLst>
              <a:rect l="0" t="0" r="r" b="b"/>
              <a:pathLst>
                <a:path w="119" h="144">
                  <a:moveTo>
                    <a:pt x="103" y="0"/>
                  </a:moveTo>
                  <a:cubicBezTo>
                    <a:pt x="107" y="6"/>
                    <a:pt x="112" y="9"/>
                    <a:pt x="119" y="12"/>
                  </a:cubicBezTo>
                  <a:cubicBezTo>
                    <a:pt x="37" y="144"/>
                    <a:pt x="37" y="144"/>
                    <a:pt x="37" y="144"/>
                  </a:cubicBezTo>
                  <a:cubicBezTo>
                    <a:pt x="0" y="116"/>
                    <a:pt x="0" y="116"/>
                    <a:pt x="0" y="116"/>
                  </a:cubicBezTo>
                  <a:cubicBezTo>
                    <a:pt x="103" y="0"/>
                    <a:pt x="103" y="0"/>
                    <a:pt x="10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8" name="Freeform 7"/>
            <p:cNvSpPr>
              <a:spLocks/>
            </p:cNvSpPr>
            <p:nvPr/>
          </p:nvSpPr>
          <p:spPr bwMode="auto">
            <a:xfrm>
              <a:off x="6519863" y="2147888"/>
              <a:ext cx="157162" cy="322262"/>
            </a:xfrm>
            <a:custGeom>
              <a:avLst/>
              <a:gdLst>
                <a:gd name="T0" fmla="*/ 49 w 49"/>
                <a:gd name="T1" fmla="*/ 29 h 100"/>
                <a:gd name="T2" fmla="*/ 30 w 49"/>
                <a:gd name="T3" fmla="*/ 100 h 100"/>
                <a:gd name="T4" fmla="*/ 0 w 49"/>
                <a:gd name="T5" fmla="*/ 89 h 100"/>
                <a:gd name="T6" fmla="*/ 41 w 49"/>
                <a:gd name="T7" fmla="*/ 0 h 100"/>
                <a:gd name="T8" fmla="*/ 42 w 49"/>
                <a:gd name="T9" fmla="*/ 5 h 100"/>
                <a:gd name="T10" fmla="*/ 49 w 49"/>
                <a:gd name="T11" fmla="*/ 29 h 100"/>
              </a:gdLst>
              <a:ahLst/>
              <a:cxnLst>
                <a:cxn ang="0">
                  <a:pos x="T0" y="T1"/>
                </a:cxn>
                <a:cxn ang="0">
                  <a:pos x="T2" y="T3"/>
                </a:cxn>
                <a:cxn ang="0">
                  <a:pos x="T4" y="T5"/>
                </a:cxn>
                <a:cxn ang="0">
                  <a:pos x="T6" y="T7"/>
                </a:cxn>
                <a:cxn ang="0">
                  <a:pos x="T8" y="T9"/>
                </a:cxn>
                <a:cxn ang="0">
                  <a:pos x="T10" y="T11"/>
                </a:cxn>
              </a:cxnLst>
              <a:rect l="0" t="0" r="r" b="b"/>
              <a:pathLst>
                <a:path w="49" h="100">
                  <a:moveTo>
                    <a:pt x="49" y="29"/>
                  </a:moveTo>
                  <a:cubicBezTo>
                    <a:pt x="30" y="100"/>
                    <a:pt x="30" y="100"/>
                    <a:pt x="30" y="100"/>
                  </a:cubicBezTo>
                  <a:cubicBezTo>
                    <a:pt x="0" y="89"/>
                    <a:pt x="0" y="89"/>
                    <a:pt x="0" y="89"/>
                  </a:cubicBezTo>
                  <a:cubicBezTo>
                    <a:pt x="41" y="0"/>
                    <a:pt x="41" y="0"/>
                    <a:pt x="41" y="0"/>
                  </a:cubicBezTo>
                  <a:cubicBezTo>
                    <a:pt x="41" y="2"/>
                    <a:pt x="41" y="3"/>
                    <a:pt x="42" y="5"/>
                  </a:cubicBezTo>
                  <a:cubicBezTo>
                    <a:pt x="49" y="29"/>
                    <a:pt x="49" y="29"/>
                    <a:pt x="4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9" name="Freeform 8"/>
            <p:cNvSpPr>
              <a:spLocks noEditPoints="1"/>
            </p:cNvSpPr>
            <p:nvPr/>
          </p:nvSpPr>
          <p:spPr bwMode="auto">
            <a:xfrm>
              <a:off x="6429375" y="1874838"/>
              <a:ext cx="527050" cy="485775"/>
            </a:xfrm>
            <a:custGeom>
              <a:avLst/>
              <a:gdLst>
                <a:gd name="T0" fmla="*/ 155 w 164"/>
                <a:gd name="T1" fmla="*/ 4 h 151"/>
                <a:gd name="T2" fmla="*/ 97 w 164"/>
                <a:gd name="T3" fmla="*/ 40 h 151"/>
                <a:gd name="T4" fmla="*/ 84 w 164"/>
                <a:gd name="T5" fmla="*/ 37 h 151"/>
                <a:gd name="T6" fmla="*/ 73 w 164"/>
                <a:gd name="T7" fmla="*/ 41 h 151"/>
                <a:gd name="T8" fmla="*/ 70 w 164"/>
                <a:gd name="T9" fmla="*/ 34 h 151"/>
                <a:gd name="T10" fmla="*/ 66 w 164"/>
                <a:gd name="T11" fmla="*/ 31 h 151"/>
                <a:gd name="T12" fmla="*/ 9 w 164"/>
                <a:gd name="T13" fmla="*/ 18 h 151"/>
                <a:gd name="T14" fmla="*/ 6 w 164"/>
                <a:gd name="T15" fmla="*/ 25 h 151"/>
                <a:gd name="T16" fmla="*/ 66 w 164"/>
                <a:gd name="T17" fmla="*/ 57 h 151"/>
                <a:gd name="T18" fmla="*/ 66 w 164"/>
                <a:gd name="T19" fmla="*/ 59 h 151"/>
                <a:gd name="T20" fmla="*/ 79 w 164"/>
                <a:gd name="T21" fmla="*/ 77 h 151"/>
                <a:gd name="T22" fmla="*/ 74 w 164"/>
                <a:gd name="T23" fmla="*/ 84 h 151"/>
                <a:gd name="T24" fmla="*/ 74 w 164"/>
                <a:gd name="T25" fmla="*/ 89 h 151"/>
                <a:gd name="T26" fmla="*/ 91 w 164"/>
                <a:gd name="T27" fmla="*/ 144 h 151"/>
                <a:gd name="T28" fmla="*/ 99 w 164"/>
                <a:gd name="T29" fmla="*/ 144 h 151"/>
                <a:gd name="T30" fmla="*/ 96 w 164"/>
                <a:gd name="T31" fmla="*/ 76 h 151"/>
                <a:gd name="T32" fmla="*/ 107 w 164"/>
                <a:gd name="T33" fmla="*/ 55 h 151"/>
                <a:gd name="T34" fmla="*/ 107 w 164"/>
                <a:gd name="T35" fmla="*/ 54 h 151"/>
                <a:gd name="T36" fmla="*/ 116 w 164"/>
                <a:gd name="T37" fmla="*/ 55 h 151"/>
                <a:gd name="T38" fmla="*/ 120 w 164"/>
                <a:gd name="T39" fmla="*/ 53 h 151"/>
                <a:gd name="T40" fmla="*/ 159 w 164"/>
                <a:gd name="T41" fmla="*/ 10 h 151"/>
                <a:gd name="T42" fmla="*/ 155 w 164"/>
                <a:gd name="T43" fmla="*/ 4 h 151"/>
                <a:gd name="T44" fmla="*/ 87 w 164"/>
                <a:gd name="T45" fmla="*/ 67 h 151"/>
                <a:gd name="T46" fmla="*/ 77 w 164"/>
                <a:gd name="T47" fmla="*/ 58 h 151"/>
                <a:gd name="T48" fmla="*/ 86 w 164"/>
                <a:gd name="T49" fmla="*/ 48 h 151"/>
                <a:gd name="T50" fmla="*/ 96 w 164"/>
                <a:gd name="T51" fmla="*/ 56 h 151"/>
                <a:gd name="T52" fmla="*/ 87 w 164"/>
                <a:gd name="T53" fmla="*/ 6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51">
                  <a:moveTo>
                    <a:pt x="155" y="4"/>
                  </a:moveTo>
                  <a:cubicBezTo>
                    <a:pt x="97" y="40"/>
                    <a:pt x="97" y="40"/>
                    <a:pt x="97" y="40"/>
                  </a:cubicBezTo>
                  <a:cubicBezTo>
                    <a:pt x="94" y="37"/>
                    <a:pt x="89" y="36"/>
                    <a:pt x="84" y="37"/>
                  </a:cubicBezTo>
                  <a:cubicBezTo>
                    <a:pt x="80" y="37"/>
                    <a:pt x="76" y="39"/>
                    <a:pt x="73" y="41"/>
                  </a:cubicBezTo>
                  <a:cubicBezTo>
                    <a:pt x="72" y="38"/>
                    <a:pt x="71" y="36"/>
                    <a:pt x="70" y="34"/>
                  </a:cubicBezTo>
                  <a:cubicBezTo>
                    <a:pt x="68" y="32"/>
                    <a:pt x="68" y="31"/>
                    <a:pt x="66" y="31"/>
                  </a:cubicBezTo>
                  <a:cubicBezTo>
                    <a:pt x="9" y="18"/>
                    <a:pt x="9" y="18"/>
                    <a:pt x="9" y="18"/>
                  </a:cubicBezTo>
                  <a:cubicBezTo>
                    <a:pt x="3" y="16"/>
                    <a:pt x="0" y="21"/>
                    <a:pt x="6" y="25"/>
                  </a:cubicBezTo>
                  <a:cubicBezTo>
                    <a:pt x="66" y="57"/>
                    <a:pt x="66" y="57"/>
                    <a:pt x="66" y="57"/>
                  </a:cubicBezTo>
                  <a:cubicBezTo>
                    <a:pt x="66" y="58"/>
                    <a:pt x="66" y="59"/>
                    <a:pt x="66" y="59"/>
                  </a:cubicBezTo>
                  <a:cubicBezTo>
                    <a:pt x="67" y="68"/>
                    <a:pt x="72" y="74"/>
                    <a:pt x="79" y="77"/>
                  </a:cubicBezTo>
                  <a:cubicBezTo>
                    <a:pt x="77" y="79"/>
                    <a:pt x="75" y="82"/>
                    <a:pt x="74" y="84"/>
                  </a:cubicBezTo>
                  <a:cubicBezTo>
                    <a:pt x="73" y="86"/>
                    <a:pt x="73" y="87"/>
                    <a:pt x="74" y="89"/>
                  </a:cubicBezTo>
                  <a:cubicBezTo>
                    <a:pt x="91" y="144"/>
                    <a:pt x="91" y="144"/>
                    <a:pt x="91" y="144"/>
                  </a:cubicBezTo>
                  <a:cubicBezTo>
                    <a:pt x="93" y="150"/>
                    <a:pt x="98" y="151"/>
                    <a:pt x="99" y="144"/>
                  </a:cubicBezTo>
                  <a:cubicBezTo>
                    <a:pt x="96" y="76"/>
                    <a:pt x="96" y="76"/>
                    <a:pt x="96" y="76"/>
                  </a:cubicBezTo>
                  <a:cubicBezTo>
                    <a:pt x="104" y="72"/>
                    <a:pt x="108" y="64"/>
                    <a:pt x="107" y="55"/>
                  </a:cubicBezTo>
                  <a:cubicBezTo>
                    <a:pt x="107" y="55"/>
                    <a:pt x="107" y="55"/>
                    <a:pt x="107" y="54"/>
                  </a:cubicBezTo>
                  <a:cubicBezTo>
                    <a:pt x="110" y="55"/>
                    <a:pt x="113" y="55"/>
                    <a:pt x="116" y="55"/>
                  </a:cubicBezTo>
                  <a:cubicBezTo>
                    <a:pt x="118" y="55"/>
                    <a:pt x="118" y="54"/>
                    <a:pt x="120" y="53"/>
                  </a:cubicBezTo>
                  <a:cubicBezTo>
                    <a:pt x="159" y="10"/>
                    <a:pt x="159" y="10"/>
                    <a:pt x="159" y="10"/>
                  </a:cubicBezTo>
                  <a:cubicBezTo>
                    <a:pt x="164" y="6"/>
                    <a:pt x="161" y="0"/>
                    <a:pt x="155" y="4"/>
                  </a:cubicBezTo>
                  <a:close/>
                  <a:moveTo>
                    <a:pt x="87" y="67"/>
                  </a:moveTo>
                  <a:cubicBezTo>
                    <a:pt x="82" y="68"/>
                    <a:pt x="77" y="64"/>
                    <a:pt x="77" y="58"/>
                  </a:cubicBezTo>
                  <a:cubicBezTo>
                    <a:pt x="76" y="53"/>
                    <a:pt x="80" y="48"/>
                    <a:pt x="86" y="48"/>
                  </a:cubicBezTo>
                  <a:cubicBezTo>
                    <a:pt x="91" y="47"/>
                    <a:pt x="96" y="51"/>
                    <a:pt x="96" y="56"/>
                  </a:cubicBezTo>
                  <a:cubicBezTo>
                    <a:pt x="97" y="62"/>
                    <a:pt x="93" y="66"/>
                    <a:pt x="87"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0" name="Freeform 9"/>
            <p:cNvSpPr>
              <a:spLocks noEditPoints="1"/>
            </p:cNvSpPr>
            <p:nvPr/>
          </p:nvSpPr>
          <p:spPr bwMode="auto">
            <a:xfrm>
              <a:off x="7764463" y="3244850"/>
              <a:ext cx="401637" cy="820737"/>
            </a:xfrm>
            <a:custGeom>
              <a:avLst/>
              <a:gdLst>
                <a:gd name="T0" fmla="*/ 29 w 125"/>
                <a:gd name="T1" fmla="*/ 95 h 255"/>
                <a:gd name="T2" fmla="*/ 43 w 125"/>
                <a:gd name="T3" fmla="*/ 97 h 255"/>
                <a:gd name="T4" fmla="*/ 47 w 125"/>
                <a:gd name="T5" fmla="*/ 100 h 255"/>
                <a:gd name="T6" fmla="*/ 83 w 125"/>
                <a:gd name="T7" fmla="*/ 97 h 255"/>
                <a:gd name="T8" fmla="*/ 111 w 125"/>
                <a:gd name="T9" fmla="*/ 103 h 255"/>
                <a:gd name="T10" fmla="*/ 117 w 125"/>
                <a:gd name="T11" fmla="*/ 87 h 255"/>
                <a:gd name="T12" fmla="*/ 101 w 125"/>
                <a:gd name="T13" fmla="*/ 35 h 255"/>
                <a:gd name="T14" fmla="*/ 86 w 125"/>
                <a:gd name="T15" fmla="*/ 22 h 255"/>
                <a:gd name="T16" fmla="*/ 61 w 125"/>
                <a:gd name="T17" fmla="*/ 3 h 255"/>
                <a:gd name="T18" fmla="*/ 33 w 125"/>
                <a:gd name="T19" fmla="*/ 9 h 255"/>
                <a:gd name="T20" fmla="*/ 20 w 125"/>
                <a:gd name="T21" fmla="*/ 53 h 255"/>
                <a:gd name="T22" fmla="*/ 32 w 125"/>
                <a:gd name="T23" fmla="*/ 76 h 255"/>
                <a:gd name="T24" fmla="*/ 0 w 125"/>
                <a:gd name="T25" fmla="*/ 84 h 255"/>
                <a:gd name="T26" fmla="*/ 114 w 125"/>
                <a:gd name="T27" fmla="*/ 239 h 255"/>
                <a:gd name="T28" fmla="*/ 120 w 125"/>
                <a:gd name="T29" fmla="*/ 203 h 255"/>
                <a:gd name="T30" fmla="*/ 101 w 125"/>
                <a:gd name="T31" fmla="*/ 203 h 255"/>
                <a:gd name="T32" fmla="*/ 69 w 125"/>
                <a:gd name="T33" fmla="*/ 203 h 255"/>
                <a:gd name="T34" fmla="*/ 59 w 125"/>
                <a:gd name="T35" fmla="*/ 190 h 255"/>
                <a:gd name="T36" fmla="*/ 57 w 125"/>
                <a:gd name="T37" fmla="*/ 204 h 255"/>
                <a:gd name="T38" fmla="*/ 58 w 125"/>
                <a:gd name="T39" fmla="*/ 219 h 255"/>
                <a:gd name="T40" fmla="*/ 37 w 125"/>
                <a:gd name="T41" fmla="*/ 224 h 255"/>
                <a:gd name="T42" fmla="*/ 49 w 125"/>
                <a:gd name="T43" fmla="*/ 234 h 255"/>
                <a:gd name="T44" fmla="*/ 63 w 125"/>
                <a:gd name="T45" fmla="*/ 233 h 255"/>
                <a:gd name="T46" fmla="*/ 68 w 125"/>
                <a:gd name="T47" fmla="*/ 252 h 255"/>
                <a:gd name="T48" fmla="*/ 101 w 125"/>
                <a:gd name="T49" fmla="*/ 250 h 255"/>
                <a:gd name="T50" fmla="*/ 22 w 125"/>
                <a:gd name="T51" fmla="*/ 153 h 255"/>
                <a:gd name="T52" fmla="*/ 47 w 125"/>
                <a:gd name="T53" fmla="*/ 148 h 255"/>
                <a:gd name="T54" fmla="*/ 52 w 125"/>
                <a:gd name="T55" fmla="*/ 103 h 255"/>
                <a:gd name="T56" fmla="*/ 86 w 125"/>
                <a:gd name="T57" fmla="*/ 102 h 255"/>
                <a:gd name="T58" fmla="*/ 120 w 125"/>
                <a:gd name="T59" fmla="*/ 138 h 255"/>
                <a:gd name="T60" fmla="*/ 116 w 125"/>
                <a:gd name="T61" fmla="*/ 188 h 255"/>
                <a:gd name="T62" fmla="*/ 96 w 125"/>
                <a:gd name="T63" fmla="*/ 201 h 255"/>
                <a:gd name="T64" fmla="*/ 67 w 125"/>
                <a:gd name="T65" fmla="*/ 194 h 255"/>
                <a:gd name="T66" fmla="*/ 36 w 125"/>
                <a:gd name="T67" fmla="*/ 171 h 255"/>
                <a:gd name="T68" fmla="*/ 28 w 125"/>
                <a:gd name="T69" fmla="*/ 1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 h="255">
                  <a:moveTo>
                    <a:pt x="10" y="110"/>
                  </a:moveTo>
                  <a:cubicBezTo>
                    <a:pt x="13" y="102"/>
                    <a:pt x="21" y="98"/>
                    <a:pt x="29" y="95"/>
                  </a:cubicBezTo>
                  <a:cubicBezTo>
                    <a:pt x="33" y="95"/>
                    <a:pt x="37" y="94"/>
                    <a:pt x="39" y="93"/>
                  </a:cubicBezTo>
                  <a:cubicBezTo>
                    <a:pt x="43" y="93"/>
                    <a:pt x="43" y="94"/>
                    <a:pt x="43" y="97"/>
                  </a:cubicBezTo>
                  <a:cubicBezTo>
                    <a:pt x="44" y="98"/>
                    <a:pt x="44" y="100"/>
                    <a:pt x="45" y="102"/>
                  </a:cubicBezTo>
                  <a:cubicBezTo>
                    <a:pt x="45" y="103"/>
                    <a:pt x="47" y="100"/>
                    <a:pt x="47" y="100"/>
                  </a:cubicBezTo>
                  <a:cubicBezTo>
                    <a:pt x="50" y="98"/>
                    <a:pt x="53" y="96"/>
                    <a:pt x="56" y="95"/>
                  </a:cubicBezTo>
                  <a:cubicBezTo>
                    <a:pt x="65" y="91"/>
                    <a:pt x="75" y="92"/>
                    <a:pt x="83" y="97"/>
                  </a:cubicBezTo>
                  <a:cubicBezTo>
                    <a:pt x="84" y="98"/>
                    <a:pt x="84" y="98"/>
                    <a:pt x="84" y="98"/>
                  </a:cubicBezTo>
                  <a:cubicBezTo>
                    <a:pt x="93" y="92"/>
                    <a:pt x="104" y="97"/>
                    <a:pt x="111" y="103"/>
                  </a:cubicBezTo>
                  <a:cubicBezTo>
                    <a:pt x="112" y="102"/>
                    <a:pt x="112" y="101"/>
                    <a:pt x="112" y="100"/>
                  </a:cubicBezTo>
                  <a:cubicBezTo>
                    <a:pt x="114" y="92"/>
                    <a:pt x="115" y="93"/>
                    <a:pt x="117" y="87"/>
                  </a:cubicBezTo>
                  <a:cubicBezTo>
                    <a:pt x="121" y="77"/>
                    <a:pt x="119" y="65"/>
                    <a:pt x="115" y="54"/>
                  </a:cubicBezTo>
                  <a:cubicBezTo>
                    <a:pt x="112" y="46"/>
                    <a:pt x="108" y="39"/>
                    <a:pt x="101" y="35"/>
                  </a:cubicBezTo>
                  <a:cubicBezTo>
                    <a:pt x="99" y="34"/>
                    <a:pt x="94" y="30"/>
                    <a:pt x="93" y="28"/>
                  </a:cubicBezTo>
                  <a:cubicBezTo>
                    <a:pt x="91" y="26"/>
                    <a:pt x="88" y="25"/>
                    <a:pt x="86" y="22"/>
                  </a:cubicBezTo>
                  <a:cubicBezTo>
                    <a:pt x="86" y="20"/>
                    <a:pt x="85" y="19"/>
                    <a:pt x="85" y="18"/>
                  </a:cubicBezTo>
                  <a:cubicBezTo>
                    <a:pt x="79" y="9"/>
                    <a:pt x="68" y="7"/>
                    <a:pt x="61" y="3"/>
                  </a:cubicBezTo>
                  <a:cubicBezTo>
                    <a:pt x="53" y="0"/>
                    <a:pt x="47" y="3"/>
                    <a:pt x="41" y="7"/>
                  </a:cubicBezTo>
                  <a:cubicBezTo>
                    <a:pt x="39" y="8"/>
                    <a:pt x="38" y="9"/>
                    <a:pt x="33" y="9"/>
                  </a:cubicBezTo>
                  <a:cubicBezTo>
                    <a:pt x="19" y="10"/>
                    <a:pt x="15" y="26"/>
                    <a:pt x="16" y="37"/>
                  </a:cubicBezTo>
                  <a:cubicBezTo>
                    <a:pt x="17" y="39"/>
                    <a:pt x="19" y="51"/>
                    <a:pt x="20" y="53"/>
                  </a:cubicBezTo>
                  <a:cubicBezTo>
                    <a:pt x="22" y="56"/>
                    <a:pt x="26" y="65"/>
                    <a:pt x="28" y="68"/>
                  </a:cubicBezTo>
                  <a:cubicBezTo>
                    <a:pt x="31" y="73"/>
                    <a:pt x="30" y="73"/>
                    <a:pt x="32" y="76"/>
                  </a:cubicBezTo>
                  <a:cubicBezTo>
                    <a:pt x="34" y="79"/>
                    <a:pt x="28" y="81"/>
                    <a:pt x="21" y="82"/>
                  </a:cubicBezTo>
                  <a:cubicBezTo>
                    <a:pt x="14" y="83"/>
                    <a:pt x="5" y="84"/>
                    <a:pt x="0" y="84"/>
                  </a:cubicBezTo>
                  <a:cubicBezTo>
                    <a:pt x="3" y="92"/>
                    <a:pt x="7" y="101"/>
                    <a:pt x="10" y="110"/>
                  </a:cubicBezTo>
                  <a:close/>
                  <a:moveTo>
                    <a:pt x="114" y="239"/>
                  </a:moveTo>
                  <a:cubicBezTo>
                    <a:pt x="114" y="239"/>
                    <a:pt x="125" y="229"/>
                    <a:pt x="121" y="216"/>
                  </a:cubicBezTo>
                  <a:cubicBezTo>
                    <a:pt x="120" y="214"/>
                    <a:pt x="122" y="206"/>
                    <a:pt x="120" y="203"/>
                  </a:cubicBezTo>
                  <a:cubicBezTo>
                    <a:pt x="119" y="199"/>
                    <a:pt x="117" y="196"/>
                    <a:pt x="115" y="194"/>
                  </a:cubicBezTo>
                  <a:cubicBezTo>
                    <a:pt x="111" y="199"/>
                    <a:pt x="107" y="201"/>
                    <a:pt x="101" y="203"/>
                  </a:cubicBezTo>
                  <a:cubicBezTo>
                    <a:pt x="100" y="203"/>
                    <a:pt x="96" y="205"/>
                    <a:pt x="95" y="205"/>
                  </a:cubicBezTo>
                  <a:cubicBezTo>
                    <a:pt x="81" y="209"/>
                    <a:pt x="75" y="210"/>
                    <a:pt x="69" y="203"/>
                  </a:cubicBezTo>
                  <a:cubicBezTo>
                    <a:pt x="67" y="202"/>
                    <a:pt x="67" y="201"/>
                    <a:pt x="66" y="198"/>
                  </a:cubicBezTo>
                  <a:cubicBezTo>
                    <a:pt x="64" y="194"/>
                    <a:pt x="60" y="193"/>
                    <a:pt x="59" y="190"/>
                  </a:cubicBezTo>
                  <a:cubicBezTo>
                    <a:pt x="58" y="191"/>
                    <a:pt x="57" y="192"/>
                    <a:pt x="57" y="194"/>
                  </a:cubicBezTo>
                  <a:cubicBezTo>
                    <a:pt x="57" y="195"/>
                    <a:pt x="56" y="201"/>
                    <a:pt x="57" y="204"/>
                  </a:cubicBezTo>
                  <a:cubicBezTo>
                    <a:pt x="57" y="207"/>
                    <a:pt x="58" y="210"/>
                    <a:pt x="59" y="213"/>
                  </a:cubicBezTo>
                  <a:cubicBezTo>
                    <a:pt x="60" y="216"/>
                    <a:pt x="60" y="215"/>
                    <a:pt x="58" y="219"/>
                  </a:cubicBezTo>
                  <a:cubicBezTo>
                    <a:pt x="58" y="219"/>
                    <a:pt x="51" y="222"/>
                    <a:pt x="44" y="223"/>
                  </a:cubicBezTo>
                  <a:cubicBezTo>
                    <a:pt x="36" y="223"/>
                    <a:pt x="39" y="224"/>
                    <a:pt x="37" y="224"/>
                  </a:cubicBezTo>
                  <a:cubicBezTo>
                    <a:pt x="38" y="231"/>
                    <a:pt x="38" y="236"/>
                    <a:pt x="38" y="236"/>
                  </a:cubicBezTo>
                  <a:cubicBezTo>
                    <a:pt x="43" y="236"/>
                    <a:pt x="40" y="240"/>
                    <a:pt x="49" y="234"/>
                  </a:cubicBezTo>
                  <a:cubicBezTo>
                    <a:pt x="58" y="227"/>
                    <a:pt x="60" y="229"/>
                    <a:pt x="60" y="229"/>
                  </a:cubicBezTo>
                  <a:cubicBezTo>
                    <a:pt x="60" y="229"/>
                    <a:pt x="63" y="230"/>
                    <a:pt x="63" y="233"/>
                  </a:cubicBezTo>
                  <a:cubicBezTo>
                    <a:pt x="63" y="235"/>
                    <a:pt x="63" y="241"/>
                    <a:pt x="64" y="244"/>
                  </a:cubicBezTo>
                  <a:cubicBezTo>
                    <a:pt x="64" y="247"/>
                    <a:pt x="67" y="251"/>
                    <a:pt x="68" y="252"/>
                  </a:cubicBezTo>
                  <a:cubicBezTo>
                    <a:pt x="70" y="253"/>
                    <a:pt x="76" y="255"/>
                    <a:pt x="78" y="255"/>
                  </a:cubicBezTo>
                  <a:cubicBezTo>
                    <a:pt x="81" y="255"/>
                    <a:pt x="97" y="253"/>
                    <a:pt x="101" y="250"/>
                  </a:cubicBezTo>
                  <a:cubicBezTo>
                    <a:pt x="104" y="247"/>
                    <a:pt x="114" y="239"/>
                    <a:pt x="114" y="239"/>
                  </a:cubicBezTo>
                  <a:close/>
                  <a:moveTo>
                    <a:pt x="22" y="153"/>
                  </a:moveTo>
                  <a:cubicBezTo>
                    <a:pt x="29" y="155"/>
                    <a:pt x="38" y="155"/>
                    <a:pt x="44" y="152"/>
                  </a:cubicBezTo>
                  <a:cubicBezTo>
                    <a:pt x="46" y="150"/>
                    <a:pt x="47" y="150"/>
                    <a:pt x="47" y="148"/>
                  </a:cubicBezTo>
                  <a:cubicBezTo>
                    <a:pt x="47" y="145"/>
                    <a:pt x="44" y="138"/>
                    <a:pt x="43" y="133"/>
                  </a:cubicBezTo>
                  <a:cubicBezTo>
                    <a:pt x="41" y="120"/>
                    <a:pt x="45" y="109"/>
                    <a:pt x="52" y="103"/>
                  </a:cubicBezTo>
                  <a:cubicBezTo>
                    <a:pt x="60" y="97"/>
                    <a:pt x="71" y="95"/>
                    <a:pt x="82" y="102"/>
                  </a:cubicBezTo>
                  <a:cubicBezTo>
                    <a:pt x="84" y="103"/>
                    <a:pt x="85" y="103"/>
                    <a:pt x="86" y="102"/>
                  </a:cubicBezTo>
                  <a:cubicBezTo>
                    <a:pt x="100" y="94"/>
                    <a:pt x="121" y="113"/>
                    <a:pt x="119" y="130"/>
                  </a:cubicBezTo>
                  <a:cubicBezTo>
                    <a:pt x="119" y="133"/>
                    <a:pt x="119" y="135"/>
                    <a:pt x="120" y="138"/>
                  </a:cubicBezTo>
                  <a:cubicBezTo>
                    <a:pt x="123" y="141"/>
                    <a:pt x="125" y="148"/>
                    <a:pt x="125" y="155"/>
                  </a:cubicBezTo>
                  <a:cubicBezTo>
                    <a:pt x="125" y="170"/>
                    <a:pt x="122" y="174"/>
                    <a:pt x="116" y="188"/>
                  </a:cubicBezTo>
                  <a:cubicBezTo>
                    <a:pt x="112" y="195"/>
                    <a:pt x="108" y="196"/>
                    <a:pt x="101" y="199"/>
                  </a:cubicBezTo>
                  <a:cubicBezTo>
                    <a:pt x="101" y="199"/>
                    <a:pt x="96" y="201"/>
                    <a:pt x="96" y="201"/>
                  </a:cubicBezTo>
                  <a:cubicBezTo>
                    <a:pt x="82" y="205"/>
                    <a:pt x="76" y="205"/>
                    <a:pt x="69" y="199"/>
                  </a:cubicBezTo>
                  <a:cubicBezTo>
                    <a:pt x="68" y="198"/>
                    <a:pt x="68" y="196"/>
                    <a:pt x="67" y="194"/>
                  </a:cubicBezTo>
                  <a:cubicBezTo>
                    <a:pt x="53" y="181"/>
                    <a:pt x="58" y="182"/>
                    <a:pt x="53" y="164"/>
                  </a:cubicBezTo>
                  <a:cubicBezTo>
                    <a:pt x="52" y="160"/>
                    <a:pt x="44" y="165"/>
                    <a:pt x="36" y="171"/>
                  </a:cubicBezTo>
                  <a:cubicBezTo>
                    <a:pt x="32" y="175"/>
                    <a:pt x="29" y="178"/>
                    <a:pt x="28" y="180"/>
                  </a:cubicBezTo>
                  <a:cubicBezTo>
                    <a:pt x="28" y="180"/>
                    <a:pt x="28" y="180"/>
                    <a:pt x="28" y="180"/>
                  </a:cubicBezTo>
                  <a:cubicBezTo>
                    <a:pt x="26" y="172"/>
                    <a:pt x="24" y="160"/>
                    <a:pt x="22"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1" name="Freeform 11"/>
            <p:cNvSpPr>
              <a:spLocks/>
            </p:cNvSpPr>
            <p:nvPr/>
          </p:nvSpPr>
          <p:spPr bwMode="auto">
            <a:xfrm>
              <a:off x="6113463" y="2351088"/>
              <a:ext cx="1776412" cy="1774825"/>
            </a:xfrm>
            <a:custGeom>
              <a:avLst/>
              <a:gdLst>
                <a:gd name="T0" fmla="*/ 0 w 552"/>
                <a:gd name="T1" fmla="*/ 552 h 552"/>
                <a:gd name="T2" fmla="*/ 552 w 552"/>
                <a:gd name="T3" fmla="*/ 552 h 552"/>
                <a:gd name="T4" fmla="*/ 0 w 552"/>
                <a:gd name="T5" fmla="*/ 0 h 552"/>
                <a:gd name="T6" fmla="*/ 0 w 552"/>
                <a:gd name="T7" fmla="*/ 552 h 552"/>
              </a:gdLst>
              <a:ahLst/>
              <a:cxnLst>
                <a:cxn ang="0">
                  <a:pos x="T0" y="T1"/>
                </a:cxn>
                <a:cxn ang="0">
                  <a:pos x="T2" y="T3"/>
                </a:cxn>
                <a:cxn ang="0">
                  <a:pos x="T4" y="T5"/>
                </a:cxn>
                <a:cxn ang="0">
                  <a:pos x="T6" y="T7"/>
                </a:cxn>
              </a:cxnLst>
              <a:rect l="0" t="0" r="r" b="b"/>
              <a:pathLst>
                <a:path w="552" h="552">
                  <a:moveTo>
                    <a:pt x="0" y="552"/>
                  </a:moveTo>
                  <a:cubicBezTo>
                    <a:pt x="552" y="552"/>
                    <a:pt x="552" y="552"/>
                    <a:pt x="552" y="552"/>
                  </a:cubicBezTo>
                  <a:cubicBezTo>
                    <a:pt x="551" y="247"/>
                    <a:pt x="304" y="1"/>
                    <a:pt x="0" y="0"/>
                  </a:cubicBezTo>
                  <a:lnTo>
                    <a:pt x="0" y="5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2" name="Freeform 14"/>
            <p:cNvSpPr>
              <a:spLocks/>
            </p:cNvSpPr>
            <p:nvPr/>
          </p:nvSpPr>
          <p:spPr bwMode="auto">
            <a:xfrm>
              <a:off x="7300913" y="2733675"/>
              <a:ext cx="276225" cy="234950"/>
            </a:xfrm>
            <a:custGeom>
              <a:avLst/>
              <a:gdLst>
                <a:gd name="T0" fmla="*/ 57 w 86"/>
                <a:gd name="T1" fmla="*/ 4 h 73"/>
                <a:gd name="T2" fmla="*/ 82 w 86"/>
                <a:gd name="T3" fmla="*/ 1 h 73"/>
                <a:gd name="T4" fmla="*/ 86 w 86"/>
                <a:gd name="T5" fmla="*/ 0 h 73"/>
                <a:gd name="T6" fmla="*/ 22 w 86"/>
                <a:gd name="T7" fmla="*/ 73 h 73"/>
                <a:gd name="T8" fmla="*/ 0 w 86"/>
                <a:gd name="T9" fmla="*/ 50 h 73"/>
                <a:gd name="T10" fmla="*/ 57 w 86"/>
                <a:gd name="T11" fmla="*/ 4 h 73"/>
              </a:gdLst>
              <a:ahLst/>
              <a:cxnLst>
                <a:cxn ang="0">
                  <a:pos x="T0" y="T1"/>
                </a:cxn>
                <a:cxn ang="0">
                  <a:pos x="T2" y="T3"/>
                </a:cxn>
                <a:cxn ang="0">
                  <a:pos x="T4" y="T5"/>
                </a:cxn>
                <a:cxn ang="0">
                  <a:pos x="T6" y="T7"/>
                </a:cxn>
                <a:cxn ang="0">
                  <a:pos x="T8" y="T9"/>
                </a:cxn>
                <a:cxn ang="0">
                  <a:pos x="T10" y="T11"/>
                </a:cxn>
              </a:cxnLst>
              <a:rect l="0" t="0" r="r" b="b"/>
              <a:pathLst>
                <a:path w="86" h="73">
                  <a:moveTo>
                    <a:pt x="57" y="4"/>
                  </a:moveTo>
                  <a:cubicBezTo>
                    <a:pt x="82" y="1"/>
                    <a:pt x="82" y="1"/>
                    <a:pt x="82" y="1"/>
                  </a:cubicBezTo>
                  <a:cubicBezTo>
                    <a:pt x="84" y="1"/>
                    <a:pt x="85" y="0"/>
                    <a:pt x="86" y="0"/>
                  </a:cubicBezTo>
                  <a:cubicBezTo>
                    <a:pt x="22" y="73"/>
                    <a:pt x="22" y="73"/>
                    <a:pt x="22" y="73"/>
                  </a:cubicBezTo>
                  <a:cubicBezTo>
                    <a:pt x="0" y="50"/>
                    <a:pt x="0" y="50"/>
                    <a:pt x="0" y="50"/>
                  </a:cubicBezTo>
                  <a:cubicBezTo>
                    <a:pt x="57" y="4"/>
                    <a:pt x="57" y="4"/>
                    <a:pt x="5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3" name="Freeform 15"/>
            <p:cNvSpPr>
              <a:spLocks noEditPoints="1"/>
            </p:cNvSpPr>
            <p:nvPr/>
          </p:nvSpPr>
          <p:spPr bwMode="auto">
            <a:xfrm>
              <a:off x="7350125" y="2347913"/>
              <a:ext cx="520700" cy="504825"/>
            </a:xfrm>
            <a:custGeom>
              <a:avLst/>
              <a:gdLst>
                <a:gd name="T0" fmla="*/ 104 w 162"/>
                <a:gd name="T1" fmla="*/ 6 h 157"/>
                <a:gd name="T2" fmla="*/ 81 w 162"/>
                <a:gd name="T3" fmla="*/ 60 h 157"/>
                <a:gd name="T4" fmla="*/ 81 w 162"/>
                <a:gd name="T5" fmla="*/ 64 h 157"/>
                <a:gd name="T6" fmla="*/ 85 w 162"/>
                <a:gd name="T7" fmla="*/ 72 h 157"/>
                <a:gd name="T8" fmla="*/ 83 w 162"/>
                <a:gd name="T9" fmla="*/ 72 h 157"/>
                <a:gd name="T10" fmla="*/ 69 w 162"/>
                <a:gd name="T11" fmla="*/ 91 h 157"/>
                <a:gd name="T12" fmla="*/ 6 w 162"/>
                <a:gd name="T13" fmla="*/ 116 h 157"/>
                <a:gd name="T14" fmla="*/ 9 w 162"/>
                <a:gd name="T15" fmla="*/ 123 h 157"/>
                <a:gd name="T16" fmla="*/ 66 w 162"/>
                <a:gd name="T17" fmla="*/ 116 h 157"/>
                <a:gd name="T18" fmla="*/ 71 w 162"/>
                <a:gd name="T19" fmla="*/ 114 h 157"/>
                <a:gd name="T20" fmla="*/ 75 w 162"/>
                <a:gd name="T21" fmla="*/ 107 h 157"/>
                <a:gd name="T22" fmla="*/ 97 w 162"/>
                <a:gd name="T23" fmla="*/ 112 h 157"/>
                <a:gd name="T24" fmla="*/ 99 w 162"/>
                <a:gd name="T25" fmla="*/ 111 h 157"/>
                <a:gd name="T26" fmla="*/ 152 w 162"/>
                <a:gd name="T27" fmla="*/ 153 h 157"/>
                <a:gd name="T28" fmla="*/ 157 w 162"/>
                <a:gd name="T29" fmla="*/ 147 h 157"/>
                <a:gd name="T30" fmla="*/ 123 w 162"/>
                <a:gd name="T31" fmla="*/ 100 h 157"/>
                <a:gd name="T32" fmla="*/ 119 w 162"/>
                <a:gd name="T33" fmla="*/ 98 h 157"/>
                <a:gd name="T34" fmla="*/ 110 w 162"/>
                <a:gd name="T35" fmla="*/ 97 h 157"/>
                <a:gd name="T36" fmla="*/ 110 w 162"/>
                <a:gd name="T37" fmla="*/ 86 h 157"/>
                <a:gd name="T38" fmla="*/ 102 w 162"/>
                <a:gd name="T39" fmla="*/ 75 h 157"/>
                <a:gd name="T40" fmla="*/ 111 w 162"/>
                <a:gd name="T41" fmla="*/ 8 h 157"/>
                <a:gd name="T42" fmla="*/ 104 w 162"/>
                <a:gd name="T43" fmla="*/ 6 h 157"/>
                <a:gd name="T44" fmla="*/ 87 w 162"/>
                <a:gd name="T45" fmla="*/ 83 h 157"/>
                <a:gd name="T46" fmla="*/ 99 w 162"/>
                <a:gd name="T47" fmla="*/ 89 h 157"/>
                <a:gd name="T48" fmla="*/ 93 w 162"/>
                <a:gd name="T49" fmla="*/ 101 h 157"/>
                <a:gd name="T50" fmla="*/ 81 w 162"/>
                <a:gd name="T51" fmla="*/ 95 h 157"/>
                <a:gd name="T52" fmla="*/ 87 w 162"/>
                <a:gd name="T5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57">
                  <a:moveTo>
                    <a:pt x="104" y="6"/>
                  </a:moveTo>
                  <a:cubicBezTo>
                    <a:pt x="81" y="60"/>
                    <a:pt x="81" y="60"/>
                    <a:pt x="81" y="60"/>
                  </a:cubicBezTo>
                  <a:cubicBezTo>
                    <a:pt x="80" y="62"/>
                    <a:pt x="80" y="62"/>
                    <a:pt x="81" y="64"/>
                  </a:cubicBezTo>
                  <a:cubicBezTo>
                    <a:pt x="81" y="67"/>
                    <a:pt x="83" y="69"/>
                    <a:pt x="85" y="72"/>
                  </a:cubicBezTo>
                  <a:cubicBezTo>
                    <a:pt x="84" y="72"/>
                    <a:pt x="84" y="72"/>
                    <a:pt x="83" y="72"/>
                  </a:cubicBezTo>
                  <a:cubicBezTo>
                    <a:pt x="75" y="75"/>
                    <a:pt x="70" y="82"/>
                    <a:pt x="69" y="91"/>
                  </a:cubicBezTo>
                  <a:cubicBezTo>
                    <a:pt x="6" y="116"/>
                    <a:pt x="6" y="116"/>
                    <a:pt x="6" y="116"/>
                  </a:cubicBezTo>
                  <a:cubicBezTo>
                    <a:pt x="0" y="119"/>
                    <a:pt x="2" y="124"/>
                    <a:pt x="9" y="123"/>
                  </a:cubicBezTo>
                  <a:cubicBezTo>
                    <a:pt x="66" y="116"/>
                    <a:pt x="66" y="116"/>
                    <a:pt x="66" y="116"/>
                  </a:cubicBezTo>
                  <a:cubicBezTo>
                    <a:pt x="69" y="116"/>
                    <a:pt x="69" y="116"/>
                    <a:pt x="71" y="114"/>
                  </a:cubicBezTo>
                  <a:cubicBezTo>
                    <a:pt x="72" y="112"/>
                    <a:pt x="74" y="110"/>
                    <a:pt x="75" y="107"/>
                  </a:cubicBezTo>
                  <a:cubicBezTo>
                    <a:pt x="81" y="112"/>
                    <a:pt x="89" y="114"/>
                    <a:pt x="97" y="112"/>
                  </a:cubicBezTo>
                  <a:cubicBezTo>
                    <a:pt x="97" y="112"/>
                    <a:pt x="98" y="111"/>
                    <a:pt x="99" y="111"/>
                  </a:cubicBezTo>
                  <a:cubicBezTo>
                    <a:pt x="152" y="153"/>
                    <a:pt x="152" y="153"/>
                    <a:pt x="152" y="153"/>
                  </a:cubicBezTo>
                  <a:cubicBezTo>
                    <a:pt x="159" y="157"/>
                    <a:pt x="162" y="152"/>
                    <a:pt x="157" y="147"/>
                  </a:cubicBezTo>
                  <a:cubicBezTo>
                    <a:pt x="123" y="100"/>
                    <a:pt x="123" y="100"/>
                    <a:pt x="123" y="100"/>
                  </a:cubicBezTo>
                  <a:cubicBezTo>
                    <a:pt x="121" y="99"/>
                    <a:pt x="121" y="98"/>
                    <a:pt x="119" y="98"/>
                  </a:cubicBezTo>
                  <a:cubicBezTo>
                    <a:pt x="116" y="97"/>
                    <a:pt x="113" y="97"/>
                    <a:pt x="110" y="97"/>
                  </a:cubicBezTo>
                  <a:cubicBezTo>
                    <a:pt x="111" y="94"/>
                    <a:pt x="111" y="90"/>
                    <a:pt x="110" y="86"/>
                  </a:cubicBezTo>
                  <a:cubicBezTo>
                    <a:pt x="108" y="81"/>
                    <a:pt x="105" y="77"/>
                    <a:pt x="102" y="75"/>
                  </a:cubicBezTo>
                  <a:cubicBezTo>
                    <a:pt x="111" y="8"/>
                    <a:pt x="111" y="8"/>
                    <a:pt x="111" y="8"/>
                  </a:cubicBezTo>
                  <a:cubicBezTo>
                    <a:pt x="112" y="0"/>
                    <a:pt x="106" y="0"/>
                    <a:pt x="104" y="6"/>
                  </a:cubicBezTo>
                  <a:close/>
                  <a:moveTo>
                    <a:pt x="87" y="83"/>
                  </a:moveTo>
                  <a:cubicBezTo>
                    <a:pt x="92" y="81"/>
                    <a:pt x="97" y="84"/>
                    <a:pt x="99" y="89"/>
                  </a:cubicBezTo>
                  <a:cubicBezTo>
                    <a:pt x="101" y="94"/>
                    <a:pt x="98" y="100"/>
                    <a:pt x="93" y="101"/>
                  </a:cubicBezTo>
                  <a:cubicBezTo>
                    <a:pt x="88" y="103"/>
                    <a:pt x="82" y="100"/>
                    <a:pt x="81" y="95"/>
                  </a:cubicBezTo>
                  <a:cubicBezTo>
                    <a:pt x="79" y="90"/>
                    <a:pt x="82" y="85"/>
                    <a:pt x="8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4" name="Freeform 16"/>
            <p:cNvSpPr>
              <a:spLocks/>
            </p:cNvSpPr>
            <p:nvPr/>
          </p:nvSpPr>
          <p:spPr bwMode="auto">
            <a:xfrm>
              <a:off x="7504113" y="3106738"/>
              <a:ext cx="257175" cy="260350"/>
            </a:xfrm>
            <a:custGeom>
              <a:avLst/>
              <a:gdLst>
                <a:gd name="T0" fmla="*/ 73 w 80"/>
                <a:gd name="T1" fmla="*/ 29 h 81"/>
                <a:gd name="T2" fmla="*/ 20 w 80"/>
                <a:gd name="T3" fmla="*/ 81 h 81"/>
                <a:gd name="T4" fmla="*/ 0 w 80"/>
                <a:gd name="T5" fmla="*/ 56 h 81"/>
                <a:gd name="T6" fmla="*/ 80 w 80"/>
                <a:gd name="T7" fmla="*/ 0 h 81"/>
                <a:gd name="T8" fmla="*/ 78 w 80"/>
                <a:gd name="T9" fmla="*/ 5 h 81"/>
                <a:gd name="T10" fmla="*/ 73 w 80"/>
                <a:gd name="T11" fmla="*/ 29 h 81"/>
              </a:gdLst>
              <a:ahLst/>
              <a:cxnLst>
                <a:cxn ang="0">
                  <a:pos x="T0" y="T1"/>
                </a:cxn>
                <a:cxn ang="0">
                  <a:pos x="T2" y="T3"/>
                </a:cxn>
                <a:cxn ang="0">
                  <a:pos x="T4" y="T5"/>
                </a:cxn>
                <a:cxn ang="0">
                  <a:pos x="T6" y="T7"/>
                </a:cxn>
                <a:cxn ang="0">
                  <a:pos x="T8" y="T9"/>
                </a:cxn>
                <a:cxn ang="0">
                  <a:pos x="T10" y="T11"/>
                </a:cxn>
              </a:cxnLst>
              <a:rect l="0" t="0" r="r" b="b"/>
              <a:pathLst>
                <a:path w="80" h="81">
                  <a:moveTo>
                    <a:pt x="73" y="29"/>
                  </a:moveTo>
                  <a:cubicBezTo>
                    <a:pt x="20" y="81"/>
                    <a:pt x="20" y="81"/>
                    <a:pt x="20" y="81"/>
                  </a:cubicBezTo>
                  <a:cubicBezTo>
                    <a:pt x="0" y="56"/>
                    <a:pt x="0" y="56"/>
                    <a:pt x="0" y="56"/>
                  </a:cubicBezTo>
                  <a:cubicBezTo>
                    <a:pt x="80" y="0"/>
                    <a:pt x="80" y="0"/>
                    <a:pt x="80" y="0"/>
                  </a:cubicBezTo>
                  <a:cubicBezTo>
                    <a:pt x="79" y="1"/>
                    <a:pt x="79" y="3"/>
                    <a:pt x="78" y="5"/>
                  </a:cubicBezTo>
                  <a:cubicBezTo>
                    <a:pt x="73" y="29"/>
                    <a:pt x="73" y="29"/>
                    <a:pt x="7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5" name="Freeform 17"/>
            <p:cNvSpPr>
              <a:spLocks noEditPoints="1"/>
            </p:cNvSpPr>
            <p:nvPr/>
          </p:nvSpPr>
          <p:spPr bwMode="auto">
            <a:xfrm>
              <a:off x="7677150" y="2806700"/>
              <a:ext cx="479425" cy="531812"/>
            </a:xfrm>
            <a:custGeom>
              <a:avLst/>
              <a:gdLst>
                <a:gd name="T0" fmla="*/ 142 w 149"/>
                <a:gd name="T1" fmla="*/ 67 h 165"/>
                <a:gd name="T2" fmla="*/ 74 w 149"/>
                <a:gd name="T3" fmla="*/ 69 h 165"/>
                <a:gd name="T4" fmla="*/ 65 w 149"/>
                <a:gd name="T5" fmla="*/ 59 h 165"/>
                <a:gd name="T6" fmla="*/ 53 w 149"/>
                <a:gd name="T7" fmla="*/ 58 h 165"/>
                <a:gd name="T8" fmla="*/ 54 w 149"/>
                <a:gd name="T9" fmla="*/ 49 h 165"/>
                <a:gd name="T10" fmla="*/ 51 w 149"/>
                <a:gd name="T11" fmla="*/ 45 h 165"/>
                <a:gd name="T12" fmla="*/ 9 w 149"/>
                <a:gd name="T13" fmla="*/ 5 h 165"/>
                <a:gd name="T14" fmla="*/ 3 w 149"/>
                <a:gd name="T15" fmla="*/ 9 h 165"/>
                <a:gd name="T16" fmla="*/ 38 w 149"/>
                <a:gd name="T17" fmla="*/ 67 h 165"/>
                <a:gd name="T18" fmla="*/ 37 w 149"/>
                <a:gd name="T19" fmla="*/ 69 h 165"/>
                <a:gd name="T20" fmla="*/ 39 w 149"/>
                <a:gd name="T21" fmla="*/ 91 h 165"/>
                <a:gd name="T22" fmla="*/ 32 w 149"/>
                <a:gd name="T23" fmla="*/ 95 h 165"/>
                <a:gd name="T24" fmla="*/ 29 w 149"/>
                <a:gd name="T25" fmla="*/ 99 h 165"/>
                <a:gd name="T26" fmla="*/ 16 w 149"/>
                <a:gd name="T27" fmla="*/ 155 h 165"/>
                <a:gd name="T28" fmla="*/ 22 w 149"/>
                <a:gd name="T29" fmla="*/ 158 h 165"/>
                <a:gd name="T30" fmla="*/ 55 w 149"/>
                <a:gd name="T31" fmla="*/ 99 h 165"/>
                <a:gd name="T32" fmla="*/ 75 w 149"/>
                <a:gd name="T33" fmla="*/ 87 h 165"/>
                <a:gd name="T34" fmla="*/ 75 w 149"/>
                <a:gd name="T35" fmla="*/ 86 h 165"/>
                <a:gd name="T36" fmla="*/ 82 w 149"/>
                <a:gd name="T37" fmla="*/ 91 h 165"/>
                <a:gd name="T38" fmla="*/ 87 w 149"/>
                <a:gd name="T39" fmla="*/ 91 h 165"/>
                <a:gd name="T40" fmla="*/ 143 w 149"/>
                <a:gd name="T41" fmla="*/ 74 h 165"/>
                <a:gd name="T42" fmla="*/ 142 w 149"/>
                <a:gd name="T43" fmla="*/ 67 h 165"/>
                <a:gd name="T44" fmla="*/ 52 w 149"/>
                <a:gd name="T45" fmla="*/ 87 h 165"/>
                <a:gd name="T46" fmla="*/ 47 w 149"/>
                <a:gd name="T47" fmla="*/ 74 h 165"/>
                <a:gd name="T48" fmla="*/ 60 w 149"/>
                <a:gd name="T49" fmla="*/ 69 h 165"/>
                <a:gd name="T50" fmla="*/ 65 w 149"/>
                <a:gd name="T51" fmla="*/ 82 h 165"/>
                <a:gd name="T52" fmla="*/ 52 w 149"/>
                <a:gd name="T53" fmla="*/ 8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9" h="165">
                  <a:moveTo>
                    <a:pt x="142" y="67"/>
                  </a:moveTo>
                  <a:cubicBezTo>
                    <a:pt x="74" y="69"/>
                    <a:pt x="74" y="69"/>
                    <a:pt x="74" y="69"/>
                  </a:cubicBezTo>
                  <a:cubicBezTo>
                    <a:pt x="72" y="65"/>
                    <a:pt x="69" y="61"/>
                    <a:pt x="65" y="59"/>
                  </a:cubicBezTo>
                  <a:cubicBezTo>
                    <a:pt x="61" y="57"/>
                    <a:pt x="57" y="57"/>
                    <a:pt x="53" y="58"/>
                  </a:cubicBezTo>
                  <a:cubicBezTo>
                    <a:pt x="53" y="55"/>
                    <a:pt x="54" y="52"/>
                    <a:pt x="54" y="49"/>
                  </a:cubicBezTo>
                  <a:cubicBezTo>
                    <a:pt x="53" y="47"/>
                    <a:pt x="53" y="46"/>
                    <a:pt x="51" y="45"/>
                  </a:cubicBezTo>
                  <a:cubicBezTo>
                    <a:pt x="9" y="5"/>
                    <a:pt x="9" y="5"/>
                    <a:pt x="9" y="5"/>
                  </a:cubicBezTo>
                  <a:cubicBezTo>
                    <a:pt x="5" y="0"/>
                    <a:pt x="0" y="2"/>
                    <a:pt x="3" y="9"/>
                  </a:cubicBezTo>
                  <a:cubicBezTo>
                    <a:pt x="38" y="67"/>
                    <a:pt x="38" y="67"/>
                    <a:pt x="38" y="67"/>
                  </a:cubicBezTo>
                  <a:cubicBezTo>
                    <a:pt x="38" y="68"/>
                    <a:pt x="37" y="68"/>
                    <a:pt x="37" y="69"/>
                  </a:cubicBezTo>
                  <a:cubicBezTo>
                    <a:pt x="33" y="77"/>
                    <a:pt x="35" y="85"/>
                    <a:pt x="39" y="91"/>
                  </a:cubicBezTo>
                  <a:cubicBezTo>
                    <a:pt x="37" y="92"/>
                    <a:pt x="34" y="93"/>
                    <a:pt x="32" y="95"/>
                  </a:cubicBezTo>
                  <a:cubicBezTo>
                    <a:pt x="30" y="96"/>
                    <a:pt x="30" y="97"/>
                    <a:pt x="29" y="99"/>
                  </a:cubicBezTo>
                  <a:cubicBezTo>
                    <a:pt x="16" y="155"/>
                    <a:pt x="16" y="155"/>
                    <a:pt x="16" y="155"/>
                  </a:cubicBezTo>
                  <a:cubicBezTo>
                    <a:pt x="13" y="161"/>
                    <a:pt x="18" y="165"/>
                    <a:pt x="22" y="158"/>
                  </a:cubicBezTo>
                  <a:cubicBezTo>
                    <a:pt x="55" y="99"/>
                    <a:pt x="55" y="99"/>
                    <a:pt x="55" y="99"/>
                  </a:cubicBezTo>
                  <a:cubicBezTo>
                    <a:pt x="63" y="99"/>
                    <a:pt x="71" y="95"/>
                    <a:pt x="75" y="87"/>
                  </a:cubicBezTo>
                  <a:cubicBezTo>
                    <a:pt x="75" y="87"/>
                    <a:pt x="75" y="86"/>
                    <a:pt x="75" y="86"/>
                  </a:cubicBezTo>
                  <a:cubicBezTo>
                    <a:pt x="77" y="88"/>
                    <a:pt x="80" y="90"/>
                    <a:pt x="82" y="91"/>
                  </a:cubicBezTo>
                  <a:cubicBezTo>
                    <a:pt x="84" y="92"/>
                    <a:pt x="85" y="92"/>
                    <a:pt x="87" y="91"/>
                  </a:cubicBezTo>
                  <a:cubicBezTo>
                    <a:pt x="143" y="74"/>
                    <a:pt x="143" y="74"/>
                    <a:pt x="143" y="74"/>
                  </a:cubicBezTo>
                  <a:cubicBezTo>
                    <a:pt x="149" y="73"/>
                    <a:pt x="149" y="67"/>
                    <a:pt x="142" y="67"/>
                  </a:cubicBezTo>
                  <a:close/>
                  <a:moveTo>
                    <a:pt x="52" y="87"/>
                  </a:moveTo>
                  <a:cubicBezTo>
                    <a:pt x="47" y="85"/>
                    <a:pt x="45" y="79"/>
                    <a:pt x="47" y="74"/>
                  </a:cubicBezTo>
                  <a:cubicBezTo>
                    <a:pt x="49" y="69"/>
                    <a:pt x="55" y="67"/>
                    <a:pt x="60" y="69"/>
                  </a:cubicBezTo>
                  <a:cubicBezTo>
                    <a:pt x="65" y="72"/>
                    <a:pt x="67" y="77"/>
                    <a:pt x="65" y="82"/>
                  </a:cubicBezTo>
                  <a:cubicBezTo>
                    <a:pt x="62" y="87"/>
                    <a:pt x="57" y="89"/>
                    <a:pt x="5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6" name="Freeform 25"/>
            <p:cNvSpPr>
              <a:spLocks noEditPoints="1"/>
            </p:cNvSpPr>
            <p:nvPr/>
          </p:nvSpPr>
          <p:spPr bwMode="auto">
            <a:xfrm>
              <a:off x="6203950" y="1581150"/>
              <a:ext cx="428625" cy="266700"/>
            </a:xfrm>
            <a:custGeom>
              <a:avLst/>
              <a:gdLst>
                <a:gd name="T0" fmla="*/ 10 w 133"/>
                <a:gd name="T1" fmla="*/ 47 h 83"/>
                <a:gd name="T2" fmla="*/ 66 w 133"/>
                <a:gd name="T3" fmla="*/ 72 h 83"/>
                <a:gd name="T4" fmla="*/ 112 w 133"/>
                <a:gd name="T5" fmla="*/ 80 h 83"/>
                <a:gd name="T6" fmla="*/ 119 w 133"/>
                <a:gd name="T7" fmla="*/ 83 h 83"/>
                <a:gd name="T8" fmla="*/ 113 w 133"/>
                <a:gd name="T9" fmla="*/ 78 h 83"/>
                <a:gd name="T10" fmla="*/ 90 w 133"/>
                <a:gd name="T11" fmla="*/ 67 h 83"/>
                <a:gd name="T12" fmla="*/ 67 w 133"/>
                <a:gd name="T13" fmla="*/ 64 h 83"/>
                <a:gd name="T14" fmla="*/ 12 w 133"/>
                <a:gd name="T15" fmla="*/ 45 h 83"/>
                <a:gd name="T16" fmla="*/ 8 w 133"/>
                <a:gd name="T17" fmla="*/ 43 h 83"/>
                <a:gd name="T18" fmla="*/ 10 w 133"/>
                <a:gd name="T19" fmla="*/ 47 h 83"/>
                <a:gd name="T20" fmla="*/ 2 w 133"/>
                <a:gd name="T21" fmla="*/ 22 h 83"/>
                <a:gd name="T22" fmla="*/ 26 w 133"/>
                <a:gd name="T23" fmla="*/ 44 h 83"/>
                <a:gd name="T24" fmla="*/ 70 w 133"/>
                <a:gd name="T25" fmla="*/ 55 h 83"/>
                <a:gd name="T26" fmla="*/ 127 w 133"/>
                <a:gd name="T27" fmla="*/ 65 h 83"/>
                <a:gd name="T28" fmla="*/ 133 w 133"/>
                <a:gd name="T29" fmla="*/ 67 h 83"/>
                <a:gd name="T30" fmla="*/ 128 w 133"/>
                <a:gd name="T31" fmla="*/ 63 h 83"/>
                <a:gd name="T32" fmla="*/ 69 w 133"/>
                <a:gd name="T33" fmla="*/ 44 h 83"/>
                <a:gd name="T34" fmla="*/ 45 w 133"/>
                <a:gd name="T35" fmla="*/ 40 h 83"/>
                <a:gd name="T36" fmla="*/ 0 w 133"/>
                <a:gd name="T37" fmla="*/ 18 h 83"/>
                <a:gd name="T38" fmla="*/ 2 w 133"/>
                <a:gd name="T39" fmla="*/ 22 h 83"/>
                <a:gd name="T40" fmla="*/ 7 w 133"/>
                <a:gd name="T41" fmla="*/ 5 h 83"/>
                <a:gd name="T42" fmla="*/ 4 w 133"/>
                <a:gd name="T43" fmla="*/ 0 h 83"/>
                <a:gd name="T44" fmla="*/ 9 w 133"/>
                <a:gd name="T45" fmla="*/ 3 h 83"/>
                <a:gd name="T46" fmla="*/ 66 w 133"/>
                <a:gd name="T47" fmla="*/ 24 h 83"/>
                <a:gd name="T48" fmla="*/ 94 w 133"/>
                <a:gd name="T49" fmla="*/ 27 h 83"/>
                <a:gd name="T50" fmla="*/ 114 w 133"/>
                <a:gd name="T51" fmla="*/ 39 h 83"/>
                <a:gd name="T52" fmla="*/ 120 w 133"/>
                <a:gd name="T53" fmla="*/ 44 h 83"/>
                <a:gd name="T54" fmla="*/ 113 w 133"/>
                <a:gd name="T55" fmla="*/ 41 h 83"/>
                <a:gd name="T56" fmla="*/ 58 w 133"/>
                <a:gd name="T57" fmla="*/ 32 h 83"/>
                <a:gd name="T58" fmla="*/ 40 w 133"/>
                <a:gd name="T59" fmla="*/ 28 h 83"/>
                <a:gd name="T60" fmla="*/ 7 w 133"/>
                <a:gd name="T61" fmla="*/ 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83">
                  <a:moveTo>
                    <a:pt x="10" y="47"/>
                  </a:moveTo>
                  <a:cubicBezTo>
                    <a:pt x="21" y="63"/>
                    <a:pt x="47" y="71"/>
                    <a:pt x="66" y="72"/>
                  </a:cubicBezTo>
                  <a:cubicBezTo>
                    <a:pt x="87" y="74"/>
                    <a:pt x="90" y="71"/>
                    <a:pt x="112" y="80"/>
                  </a:cubicBezTo>
                  <a:cubicBezTo>
                    <a:pt x="119" y="83"/>
                    <a:pt x="119" y="83"/>
                    <a:pt x="119" y="83"/>
                  </a:cubicBezTo>
                  <a:cubicBezTo>
                    <a:pt x="113" y="78"/>
                    <a:pt x="113" y="78"/>
                    <a:pt x="113" y="78"/>
                  </a:cubicBezTo>
                  <a:cubicBezTo>
                    <a:pt x="105" y="72"/>
                    <a:pt x="100" y="69"/>
                    <a:pt x="90" y="67"/>
                  </a:cubicBezTo>
                  <a:cubicBezTo>
                    <a:pt x="82" y="65"/>
                    <a:pt x="75" y="65"/>
                    <a:pt x="67" y="64"/>
                  </a:cubicBezTo>
                  <a:cubicBezTo>
                    <a:pt x="42" y="62"/>
                    <a:pt x="33" y="57"/>
                    <a:pt x="12" y="45"/>
                  </a:cubicBezTo>
                  <a:cubicBezTo>
                    <a:pt x="8" y="43"/>
                    <a:pt x="8" y="43"/>
                    <a:pt x="8" y="43"/>
                  </a:cubicBezTo>
                  <a:cubicBezTo>
                    <a:pt x="10" y="47"/>
                    <a:pt x="10" y="47"/>
                    <a:pt x="10" y="47"/>
                  </a:cubicBezTo>
                  <a:close/>
                  <a:moveTo>
                    <a:pt x="2" y="22"/>
                  </a:moveTo>
                  <a:cubicBezTo>
                    <a:pt x="7" y="31"/>
                    <a:pt x="16" y="39"/>
                    <a:pt x="26" y="44"/>
                  </a:cubicBezTo>
                  <a:cubicBezTo>
                    <a:pt x="40" y="51"/>
                    <a:pt x="56" y="54"/>
                    <a:pt x="70" y="55"/>
                  </a:cubicBezTo>
                  <a:cubicBezTo>
                    <a:pt x="92" y="58"/>
                    <a:pt x="105" y="56"/>
                    <a:pt x="127" y="65"/>
                  </a:cubicBezTo>
                  <a:cubicBezTo>
                    <a:pt x="133" y="67"/>
                    <a:pt x="133" y="67"/>
                    <a:pt x="133" y="67"/>
                  </a:cubicBezTo>
                  <a:cubicBezTo>
                    <a:pt x="128" y="63"/>
                    <a:pt x="128" y="63"/>
                    <a:pt x="128" y="63"/>
                  </a:cubicBezTo>
                  <a:cubicBezTo>
                    <a:pt x="109" y="45"/>
                    <a:pt x="89" y="44"/>
                    <a:pt x="69" y="44"/>
                  </a:cubicBezTo>
                  <a:cubicBezTo>
                    <a:pt x="60" y="43"/>
                    <a:pt x="53" y="42"/>
                    <a:pt x="45" y="40"/>
                  </a:cubicBezTo>
                  <a:cubicBezTo>
                    <a:pt x="29" y="36"/>
                    <a:pt x="16" y="29"/>
                    <a:pt x="0" y="18"/>
                  </a:cubicBezTo>
                  <a:cubicBezTo>
                    <a:pt x="2" y="22"/>
                    <a:pt x="2" y="22"/>
                    <a:pt x="2" y="22"/>
                  </a:cubicBezTo>
                  <a:close/>
                  <a:moveTo>
                    <a:pt x="7" y="5"/>
                  </a:moveTo>
                  <a:cubicBezTo>
                    <a:pt x="4" y="0"/>
                    <a:pt x="4" y="0"/>
                    <a:pt x="4" y="0"/>
                  </a:cubicBezTo>
                  <a:cubicBezTo>
                    <a:pt x="9" y="3"/>
                    <a:pt x="9" y="3"/>
                    <a:pt x="9" y="3"/>
                  </a:cubicBezTo>
                  <a:cubicBezTo>
                    <a:pt x="26" y="16"/>
                    <a:pt x="44" y="22"/>
                    <a:pt x="66" y="24"/>
                  </a:cubicBezTo>
                  <a:cubicBezTo>
                    <a:pt x="75" y="25"/>
                    <a:pt x="85" y="25"/>
                    <a:pt x="94" y="27"/>
                  </a:cubicBezTo>
                  <a:cubicBezTo>
                    <a:pt x="102" y="30"/>
                    <a:pt x="107" y="33"/>
                    <a:pt x="114" y="39"/>
                  </a:cubicBezTo>
                  <a:cubicBezTo>
                    <a:pt x="120" y="44"/>
                    <a:pt x="120" y="44"/>
                    <a:pt x="120" y="44"/>
                  </a:cubicBezTo>
                  <a:cubicBezTo>
                    <a:pt x="113" y="41"/>
                    <a:pt x="113" y="41"/>
                    <a:pt x="113" y="41"/>
                  </a:cubicBezTo>
                  <a:cubicBezTo>
                    <a:pt x="92" y="32"/>
                    <a:pt x="79" y="34"/>
                    <a:pt x="58" y="32"/>
                  </a:cubicBezTo>
                  <a:cubicBezTo>
                    <a:pt x="52" y="31"/>
                    <a:pt x="46" y="30"/>
                    <a:pt x="40" y="28"/>
                  </a:cubicBezTo>
                  <a:cubicBezTo>
                    <a:pt x="27" y="24"/>
                    <a:pt x="15" y="17"/>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7" name="Freeform 26"/>
            <p:cNvSpPr>
              <a:spLocks noEditPoints="1"/>
            </p:cNvSpPr>
            <p:nvPr/>
          </p:nvSpPr>
          <p:spPr bwMode="auto">
            <a:xfrm>
              <a:off x="6896100" y="1606550"/>
              <a:ext cx="411162" cy="303212"/>
            </a:xfrm>
            <a:custGeom>
              <a:avLst/>
              <a:gdLst>
                <a:gd name="T0" fmla="*/ 8 w 128"/>
                <a:gd name="T1" fmla="*/ 47 h 94"/>
                <a:gd name="T2" fmla="*/ 61 w 128"/>
                <a:gd name="T3" fmla="*/ 78 h 94"/>
                <a:gd name="T4" fmla="*/ 105 w 128"/>
                <a:gd name="T5" fmla="*/ 90 h 94"/>
                <a:gd name="T6" fmla="*/ 113 w 128"/>
                <a:gd name="T7" fmla="*/ 94 h 94"/>
                <a:gd name="T8" fmla="*/ 107 w 128"/>
                <a:gd name="T9" fmla="*/ 88 h 94"/>
                <a:gd name="T10" fmla="*/ 85 w 128"/>
                <a:gd name="T11" fmla="*/ 75 h 94"/>
                <a:gd name="T12" fmla="*/ 63 w 128"/>
                <a:gd name="T13" fmla="*/ 70 h 94"/>
                <a:gd name="T14" fmla="*/ 9 w 128"/>
                <a:gd name="T15" fmla="*/ 45 h 94"/>
                <a:gd name="T16" fmla="*/ 6 w 128"/>
                <a:gd name="T17" fmla="*/ 43 h 94"/>
                <a:gd name="T18" fmla="*/ 8 w 128"/>
                <a:gd name="T19" fmla="*/ 47 h 94"/>
                <a:gd name="T20" fmla="*/ 2 w 128"/>
                <a:gd name="T21" fmla="*/ 21 h 94"/>
                <a:gd name="T22" fmla="*/ 24 w 128"/>
                <a:gd name="T23" fmla="*/ 45 h 94"/>
                <a:gd name="T24" fmla="*/ 66 w 128"/>
                <a:gd name="T25" fmla="*/ 62 h 94"/>
                <a:gd name="T26" fmla="*/ 122 w 128"/>
                <a:gd name="T27" fmla="*/ 77 h 94"/>
                <a:gd name="T28" fmla="*/ 128 w 128"/>
                <a:gd name="T29" fmla="*/ 80 h 94"/>
                <a:gd name="T30" fmla="*/ 123 w 128"/>
                <a:gd name="T31" fmla="*/ 75 h 94"/>
                <a:gd name="T32" fmla="*/ 66 w 128"/>
                <a:gd name="T33" fmla="*/ 50 h 94"/>
                <a:gd name="T34" fmla="*/ 43 w 128"/>
                <a:gd name="T35" fmla="*/ 44 h 94"/>
                <a:gd name="T36" fmla="*/ 0 w 128"/>
                <a:gd name="T37" fmla="*/ 18 h 94"/>
                <a:gd name="T38" fmla="*/ 2 w 128"/>
                <a:gd name="T39" fmla="*/ 21 h 94"/>
                <a:gd name="T40" fmla="*/ 9 w 128"/>
                <a:gd name="T41" fmla="*/ 5 h 94"/>
                <a:gd name="T42" fmla="*/ 6 w 128"/>
                <a:gd name="T43" fmla="*/ 0 h 94"/>
                <a:gd name="T44" fmla="*/ 11 w 128"/>
                <a:gd name="T45" fmla="*/ 3 h 94"/>
                <a:gd name="T46" fmla="*/ 66 w 128"/>
                <a:gd name="T47" fmla="*/ 30 h 94"/>
                <a:gd name="T48" fmla="*/ 93 w 128"/>
                <a:gd name="T49" fmla="*/ 36 h 94"/>
                <a:gd name="T50" fmla="*/ 112 w 128"/>
                <a:gd name="T51" fmla="*/ 50 h 94"/>
                <a:gd name="T52" fmla="*/ 117 w 128"/>
                <a:gd name="T53" fmla="*/ 56 h 94"/>
                <a:gd name="T54" fmla="*/ 110 w 128"/>
                <a:gd name="T55" fmla="*/ 52 h 94"/>
                <a:gd name="T56" fmla="*/ 57 w 128"/>
                <a:gd name="T57" fmla="*/ 37 h 94"/>
                <a:gd name="T58" fmla="*/ 39 w 128"/>
                <a:gd name="T59" fmla="*/ 32 h 94"/>
                <a:gd name="T60" fmla="*/ 9 w 128"/>
                <a:gd name="T61"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94">
                  <a:moveTo>
                    <a:pt x="8" y="47"/>
                  </a:moveTo>
                  <a:cubicBezTo>
                    <a:pt x="17" y="65"/>
                    <a:pt x="42" y="75"/>
                    <a:pt x="61" y="78"/>
                  </a:cubicBezTo>
                  <a:cubicBezTo>
                    <a:pt x="82" y="82"/>
                    <a:pt x="84" y="79"/>
                    <a:pt x="105" y="90"/>
                  </a:cubicBezTo>
                  <a:cubicBezTo>
                    <a:pt x="113" y="94"/>
                    <a:pt x="113" y="94"/>
                    <a:pt x="113" y="94"/>
                  </a:cubicBezTo>
                  <a:cubicBezTo>
                    <a:pt x="107" y="88"/>
                    <a:pt x="107" y="88"/>
                    <a:pt x="107" y="88"/>
                  </a:cubicBezTo>
                  <a:cubicBezTo>
                    <a:pt x="99" y="81"/>
                    <a:pt x="95" y="78"/>
                    <a:pt x="85" y="75"/>
                  </a:cubicBezTo>
                  <a:cubicBezTo>
                    <a:pt x="78" y="73"/>
                    <a:pt x="70" y="72"/>
                    <a:pt x="63" y="70"/>
                  </a:cubicBezTo>
                  <a:cubicBezTo>
                    <a:pt x="38" y="65"/>
                    <a:pt x="29" y="59"/>
                    <a:pt x="9" y="45"/>
                  </a:cubicBezTo>
                  <a:cubicBezTo>
                    <a:pt x="6" y="43"/>
                    <a:pt x="6" y="43"/>
                    <a:pt x="6" y="43"/>
                  </a:cubicBezTo>
                  <a:cubicBezTo>
                    <a:pt x="8" y="47"/>
                    <a:pt x="8" y="47"/>
                    <a:pt x="8" y="47"/>
                  </a:cubicBezTo>
                  <a:close/>
                  <a:moveTo>
                    <a:pt x="2" y="21"/>
                  </a:moveTo>
                  <a:cubicBezTo>
                    <a:pt x="6" y="31"/>
                    <a:pt x="14" y="39"/>
                    <a:pt x="24" y="45"/>
                  </a:cubicBezTo>
                  <a:cubicBezTo>
                    <a:pt x="37" y="54"/>
                    <a:pt x="53" y="59"/>
                    <a:pt x="66" y="62"/>
                  </a:cubicBezTo>
                  <a:cubicBezTo>
                    <a:pt x="88" y="66"/>
                    <a:pt x="101" y="66"/>
                    <a:pt x="122" y="77"/>
                  </a:cubicBezTo>
                  <a:cubicBezTo>
                    <a:pt x="128" y="80"/>
                    <a:pt x="128" y="80"/>
                    <a:pt x="128" y="80"/>
                  </a:cubicBezTo>
                  <a:cubicBezTo>
                    <a:pt x="123" y="75"/>
                    <a:pt x="123" y="75"/>
                    <a:pt x="123" y="75"/>
                  </a:cubicBezTo>
                  <a:cubicBezTo>
                    <a:pt x="106" y="55"/>
                    <a:pt x="87" y="53"/>
                    <a:pt x="66" y="50"/>
                  </a:cubicBezTo>
                  <a:cubicBezTo>
                    <a:pt x="58" y="49"/>
                    <a:pt x="51" y="47"/>
                    <a:pt x="43" y="44"/>
                  </a:cubicBezTo>
                  <a:cubicBezTo>
                    <a:pt x="27" y="38"/>
                    <a:pt x="15" y="30"/>
                    <a:pt x="0" y="18"/>
                  </a:cubicBezTo>
                  <a:cubicBezTo>
                    <a:pt x="2" y="21"/>
                    <a:pt x="2" y="21"/>
                    <a:pt x="2" y="21"/>
                  </a:cubicBezTo>
                  <a:close/>
                  <a:moveTo>
                    <a:pt x="9" y="5"/>
                  </a:moveTo>
                  <a:cubicBezTo>
                    <a:pt x="6" y="0"/>
                    <a:pt x="6" y="0"/>
                    <a:pt x="6" y="0"/>
                  </a:cubicBezTo>
                  <a:cubicBezTo>
                    <a:pt x="11" y="3"/>
                    <a:pt x="11" y="3"/>
                    <a:pt x="11" y="3"/>
                  </a:cubicBezTo>
                  <a:cubicBezTo>
                    <a:pt x="27" y="18"/>
                    <a:pt x="44" y="26"/>
                    <a:pt x="66" y="30"/>
                  </a:cubicBezTo>
                  <a:cubicBezTo>
                    <a:pt x="75" y="32"/>
                    <a:pt x="84" y="33"/>
                    <a:pt x="93" y="36"/>
                  </a:cubicBezTo>
                  <a:cubicBezTo>
                    <a:pt x="101" y="40"/>
                    <a:pt x="105" y="43"/>
                    <a:pt x="112" y="50"/>
                  </a:cubicBezTo>
                  <a:cubicBezTo>
                    <a:pt x="117" y="56"/>
                    <a:pt x="117" y="56"/>
                    <a:pt x="117" y="56"/>
                  </a:cubicBezTo>
                  <a:cubicBezTo>
                    <a:pt x="110" y="52"/>
                    <a:pt x="110" y="52"/>
                    <a:pt x="110" y="52"/>
                  </a:cubicBezTo>
                  <a:cubicBezTo>
                    <a:pt x="91" y="40"/>
                    <a:pt x="77" y="41"/>
                    <a:pt x="57" y="37"/>
                  </a:cubicBezTo>
                  <a:cubicBezTo>
                    <a:pt x="51" y="36"/>
                    <a:pt x="45" y="34"/>
                    <a:pt x="39" y="32"/>
                  </a:cubicBezTo>
                  <a:cubicBezTo>
                    <a:pt x="26" y="26"/>
                    <a:pt x="15" y="1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28" name="Group 43"/>
          <p:cNvGrpSpPr/>
          <p:nvPr/>
        </p:nvGrpSpPr>
        <p:grpSpPr>
          <a:xfrm>
            <a:off x="1240502" y="4108350"/>
            <a:ext cx="2419035" cy="1954212"/>
            <a:chOff x="3681413" y="4138613"/>
            <a:chExt cx="2419350" cy="1954212"/>
          </a:xfrm>
          <a:solidFill>
            <a:schemeClr val="accent3"/>
          </a:solidFill>
        </p:grpSpPr>
        <p:sp>
          <p:nvSpPr>
            <p:cNvPr id="29" name="Freeform 12"/>
            <p:cNvSpPr>
              <a:spLocks/>
            </p:cNvSpPr>
            <p:nvPr/>
          </p:nvSpPr>
          <p:spPr bwMode="auto">
            <a:xfrm>
              <a:off x="4322763" y="4138613"/>
              <a:ext cx="1778000" cy="1776412"/>
            </a:xfrm>
            <a:custGeom>
              <a:avLst/>
              <a:gdLst>
                <a:gd name="T0" fmla="*/ 553 w 553"/>
                <a:gd name="T1" fmla="*/ 0 h 552"/>
                <a:gd name="T2" fmla="*/ 0 w 553"/>
                <a:gd name="T3" fmla="*/ 0 h 552"/>
                <a:gd name="T4" fmla="*/ 553 w 553"/>
                <a:gd name="T5" fmla="*/ 552 h 552"/>
                <a:gd name="T6" fmla="*/ 553 w 553"/>
                <a:gd name="T7" fmla="*/ 0 h 552"/>
              </a:gdLst>
              <a:ahLst/>
              <a:cxnLst>
                <a:cxn ang="0">
                  <a:pos x="T0" y="T1"/>
                </a:cxn>
                <a:cxn ang="0">
                  <a:pos x="T2" y="T3"/>
                </a:cxn>
                <a:cxn ang="0">
                  <a:pos x="T4" y="T5"/>
                </a:cxn>
                <a:cxn ang="0">
                  <a:pos x="T6" y="T7"/>
                </a:cxn>
              </a:cxnLst>
              <a:rect l="0" t="0" r="r" b="b"/>
              <a:pathLst>
                <a:path w="553" h="552">
                  <a:moveTo>
                    <a:pt x="553" y="0"/>
                  </a:moveTo>
                  <a:cubicBezTo>
                    <a:pt x="0" y="0"/>
                    <a:pt x="0" y="0"/>
                    <a:pt x="0" y="0"/>
                  </a:cubicBezTo>
                  <a:cubicBezTo>
                    <a:pt x="1" y="305"/>
                    <a:pt x="248" y="551"/>
                    <a:pt x="553" y="552"/>
                  </a:cubicBezTo>
                  <a:lnTo>
                    <a:pt x="5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0" name="Freeform 27"/>
            <p:cNvSpPr>
              <a:spLocks noEditPoints="1"/>
            </p:cNvSpPr>
            <p:nvPr/>
          </p:nvSpPr>
          <p:spPr bwMode="auto">
            <a:xfrm>
              <a:off x="3681413" y="4914900"/>
              <a:ext cx="1249362" cy="849312"/>
            </a:xfrm>
            <a:custGeom>
              <a:avLst/>
              <a:gdLst>
                <a:gd name="T0" fmla="*/ 49 w 787"/>
                <a:gd name="T1" fmla="*/ 312 h 535"/>
                <a:gd name="T2" fmla="*/ 0 w 787"/>
                <a:gd name="T3" fmla="*/ 365 h 535"/>
                <a:gd name="T4" fmla="*/ 136 w 787"/>
                <a:gd name="T5" fmla="*/ 509 h 535"/>
                <a:gd name="T6" fmla="*/ 211 w 787"/>
                <a:gd name="T7" fmla="*/ 509 h 535"/>
                <a:gd name="T8" fmla="*/ 787 w 787"/>
                <a:gd name="T9" fmla="*/ 282 h 535"/>
                <a:gd name="T10" fmla="*/ 96 w 787"/>
                <a:gd name="T11" fmla="*/ 253 h 535"/>
                <a:gd name="T12" fmla="*/ 620 w 787"/>
                <a:gd name="T13" fmla="*/ 267 h 535"/>
                <a:gd name="T14" fmla="*/ 562 w 787"/>
                <a:gd name="T15" fmla="*/ 336 h 535"/>
                <a:gd name="T16" fmla="*/ 620 w 787"/>
                <a:gd name="T17" fmla="*/ 267 h 535"/>
                <a:gd name="T18" fmla="*/ 533 w 787"/>
                <a:gd name="T19" fmla="*/ 349 h 535"/>
                <a:gd name="T20" fmla="*/ 442 w 787"/>
                <a:gd name="T21" fmla="*/ 347 h 535"/>
                <a:gd name="T22" fmla="*/ 414 w 787"/>
                <a:gd name="T23" fmla="*/ 359 h 535"/>
                <a:gd name="T24" fmla="*/ 353 w 787"/>
                <a:gd name="T25" fmla="*/ 428 h 535"/>
                <a:gd name="T26" fmla="*/ 414 w 787"/>
                <a:gd name="T27" fmla="*/ 359 h 535"/>
                <a:gd name="T28" fmla="*/ 325 w 787"/>
                <a:gd name="T29" fmla="*/ 440 h 535"/>
                <a:gd name="T30" fmla="*/ 233 w 787"/>
                <a:gd name="T31" fmla="*/ 440 h 535"/>
                <a:gd name="T32" fmla="*/ 598 w 787"/>
                <a:gd name="T33" fmla="*/ 213 h 535"/>
                <a:gd name="T34" fmla="*/ 537 w 787"/>
                <a:gd name="T35" fmla="*/ 282 h 535"/>
                <a:gd name="T36" fmla="*/ 598 w 787"/>
                <a:gd name="T37" fmla="*/ 213 h 535"/>
                <a:gd name="T38" fmla="*/ 509 w 787"/>
                <a:gd name="T39" fmla="*/ 294 h 535"/>
                <a:gd name="T40" fmla="*/ 418 w 787"/>
                <a:gd name="T41" fmla="*/ 294 h 535"/>
                <a:gd name="T42" fmla="*/ 389 w 787"/>
                <a:gd name="T43" fmla="*/ 306 h 535"/>
                <a:gd name="T44" fmla="*/ 329 w 787"/>
                <a:gd name="T45" fmla="*/ 375 h 535"/>
                <a:gd name="T46" fmla="*/ 389 w 787"/>
                <a:gd name="T47" fmla="*/ 306 h 535"/>
                <a:gd name="T48" fmla="*/ 302 w 787"/>
                <a:gd name="T49" fmla="*/ 387 h 535"/>
                <a:gd name="T50" fmla="*/ 209 w 787"/>
                <a:gd name="T51" fmla="*/ 385 h 535"/>
                <a:gd name="T52" fmla="*/ 574 w 787"/>
                <a:gd name="T53" fmla="*/ 158 h 535"/>
                <a:gd name="T54" fmla="*/ 513 w 787"/>
                <a:gd name="T55" fmla="*/ 227 h 535"/>
                <a:gd name="T56" fmla="*/ 574 w 787"/>
                <a:gd name="T57" fmla="*/ 158 h 535"/>
                <a:gd name="T58" fmla="*/ 485 w 787"/>
                <a:gd name="T59" fmla="*/ 239 h 535"/>
                <a:gd name="T60" fmla="*/ 393 w 787"/>
                <a:gd name="T61" fmla="*/ 239 h 535"/>
                <a:gd name="T62" fmla="*/ 365 w 787"/>
                <a:gd name="T63" fmla="*/ 251 h 535"/>
                <a:gd name="T64" fmla="*/ 304 w 787"/>
                <a:gd name="T65" fmla="*/ 320 h 535"/>
                <a:gd name="T66" fmla="*/ 365 w 787"/>
                <a:gd name="T67" fmla="*/ 251 h 535"/>
                <a:gd name="T68" fmla="*/ 278 w 787"/>
                <a:gd name="T69" fmla="*/ 332 h 535"/>
                <a:gd name="T70" fmla="*/ 187 w 787"/>
                <a:gd name="T71" fmla="*/ 332 h 535"/>
                <a:gd name="T72" fmla="*/ 549 w 787"/>
                <a:gd name="T73" fmla="*/ 105 h 535"/>
                <a:gd name="T74" fmla="*/ 489 w 787"/>
                <a:gd name="T75" fmla="*/ 174 h 535"/>
                <a:gd name="T76" fmla="*/ 549 w 787"/>
                <a:gd name="T77" fmla="*/ 105 h 535"/>
                <a:gd name="T78" fmla="*/ 460 w 787"/>
                <a:gd name="T79" fmla="*/ 186 h 535"/>
                <a:gd name="T80" fmla="*/ 369 w 787"/>
                <a:gd name="T81" fmla="*/ 184 h 535"/>
                <a:gd name="T82" fmla="*/ 341 w 787"/>
                <a:gd name="T83" fmla="*/ 199 h 535"/>
                <a:gd name="T84" fmla="*/ 280 w 787"/>
                <a:gd name="T85" fmla="*/ 265 h 535"/>
                <a:gd name="T86" fmla="*/ 341 w 787"/>
                <a:gd name="T87" fmla="*/ 199 h 535"/>
                <a:gd name="T88" fmla="*/ 254 w 787"/>
                <a:gd name="T89" fmla="*/ 280 h 535"/>
                <a:gd name="T90" fmla="*/ 162 w 787"/>
                <a:gd name="T91" fmla="*/ 278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7" h="535">
                  <a:moveTo>
                    <a:pt x="112" y="286"/>
                  </a:moveTo>
                  <a:lnTo>
                    <a:pt x="49" y="312"/>
                  </a:lnTo>
                  <a:lnTo>
                    <a:pt x="61" y="338"/>
                  </a:lnTo>
                  <a:lnTo>
                    <a:pt x="0" y="365"/>
                  </a:lnTo>
                  <a:lnTo>
                    <a:pt x="77" y="535"/>
                  </a:lnTo>
                  <a:lnTo>
                    <a:pt x="136" y="509"/>
                  </a:lnTo>
                  <a:lnTo>
                    <a:pt x="148" y="535"/>
                  </a:lnTo>
                  <a:lnTo>
                    <a:pt x="211" y="509"/>
                  </a:lnTo>
                  <a:lnTo>
                    <a:pt x="221" y="533"/>
                  </a:lnTo>
                  <a:lnTo>
                    <a:pt x="787" y="282"/>
                  </a:lnTo>
                  <a:lnTo>
                    <a:pt x="661" y="0"/>
                  </a:lnTo>
                  <a:lnTo>
                    <a:pt x="96" y="253"/>
                  </a:lnTo>
                  <a:lnTo>
                    <a:pt x="112" y="286"/>
                  </a:lnTo>
                  <a:close/>
                  <a:moveTo>
                    <a:pt x="620" y="267"/>
                  </a:moveTo>
                  <a:lnTo>
                    <a:pt x="637" y="302"/>
                  </a:lnTo>
                  <a:lnTo>
                    <a:pt x="562" y="336"/>
                  </a:lnTo>
                  <a:lnTo>
                    <a:pt x="545" y="300"/>
                  </a:lnTo>
                  <a:lnTo>
                    <a:pt x="620" y="267"/>
                  </a:lnTo>
                  <a:close/>
                  <a:moveTo>
                    <a:pt x="517" y="314"/>
                  </a:moveTo>
                  <a:lnTo>
                    <a:pt x="533" y="349"/>
                  </a:lnTo>
                  <a:lnTo>
                    <a:pt x="456" y="381"/>
                  </a:lnTo>
                  <a:lnTo>
                    <a:pt x="442" y="347"/>
                  </a:lnTo>
                  <a:lnTo>
                    <a:pt x="517" y="314"/>
                  </a:lnTo>
                  <a:close/>
                  <a:moveTo>
                    <a:pt x="414" y="359"/>
                  </a:moveTo>
                  <a:lnTo>
                    <a:pt x="430" y="395"/>
                  </a:lnTo>
                  <a:lnTo>
                    <a:pt x="353" y="428"/>
                  </a:lnTo>
                  <a:lnTo>
                    <a:pt x="339" y="393"/>
                  </a:lnTo>
                  <a:lnTo>
                    <a:pt x="414" y="359"/>
                  </a:lnTo>
                  <a:close/>
                  <a:moveTo>
                    <a:pt x="310" y="405"/>
                  </a:moveTo>
                  <a:lnTo>
                    <a:pt x="325" y="440"/>
                  </a:lnTo>
                  <a:lnTo>
                    <a:pt x="250" y="474"/>
                  </a:lnTo>
                  <a:lnTo>
                    <a:pt x="233" y="440"/>
                  </a:lnTo>
                  <a:lnTo>
                    <a:pt x="310" y="405"/>
                  </a:lnTo>
                  <a:close/>
                  <a:moveTo>
                    <a:pt x="598" y="213"/>
                  </a:moveTo>
                  <a:lnTo>
                    <a:pt x="612" y="247"/>
                  </a:lnTo>
                  <a:lnTo>
                    <a:pt x="537" y="282"/>
                  </a:lnTo>
                  <a:lnTo>
                    <a:pt x="521" y="247"/>
                  </a:lnTo>
                  <a:lnTo>
                    <a:pt x="598" y="213"/>
                  </a:lnTo>
                  <a:close/>
                  <a:moveTo>
                    <a:pt x="493" y="259"/>
                  </a:moveTo>
                  <a:lnTo>
                    <a:pt x="509" y="294"/>
                  </a:lnTo>
                  <a:lnTo>
                    <a:pt x="432" y="328"/>
                  </a:lnTo>
                  <a:lnTo>
                    <a:pt x="418" y="294"/>
                  </a:lnTo>
                  <a:lnTo>
                    <a:pt x="493" y="259"/>
                  </a:lnTo>
                  <a:close/>
                  <a:moveTo>
                    <a:pt x="389" y="306"/>
                  </a:moveTo>
                  <a:lnTo>
                    <a:pt x="406" y="340"/>
                  </a:lnTo>
                  <a:lnTo>
                    <a:pt x="329" y="375"/>
                  </a:lnTo>
                  <a:lnTo>
                    <a:pt x="314" y="340"/>
                  </a:lnTo>
                  <a:lnTo>
                    <a:pt x="389" y="306"/>
                  </a:lnTo>
                  <a:close/>
                  <a:moveTo>
                    <a:pt x="286" y="353"/>
                  </a:moveTo>
                  <a:lnTo>
                    <a:pt x="302" y="387"/>
                  </a:lnTo>
                  <a:lnTo>
                    <a:pt x="225" y="421"/>
                  </a:lnTo>
                  <a:lnTo>
                    <a:pt x="209" y="385"/>
                  </a:lnTo>
                  <a:lnTo>
                    <a:pt x="286" y="353"/>
                  </a:lnTo>
                  <a:close/>
                  <a:moveTo>
                    <a:pt x="574" y="158"/>
                  </a:moveTo>
                  <a:lnTo>
                    <a:pt x="588" y="194"/>
                  </a:lnTo>
                  <a:lnTo>
                    <a:pt x="513" y="227"/>
                  </a:lnTo>
                  <a:lnTo>
                    <a:pt x="497" y="192"/>
                  </a:lnTo>
                  <a:lnTo>
                    <a:pt x="574" y="158"/>
                  </a:lnTo>
                  <a:close/>
                  <a:moveTo>
                    <a:pt x="468" y="205"/>
                  </a:moveTo>
                  <a:lnTo>
                    <a:pt x="485" y="239"/>
                  </a:lnTo>
                  <a:lnTo>
                    <a:pt x="410" y="274"/>
                  </a:lnTo>
                  <a:lnTo>
                    <a:pt x="393" y="239"/>
                  </a:lnTo>
                  <a:lnTo>
                    <a:pt x="468" y="205"/>
                  </a:lnTo>
                  <a:close/>
                  <a:moveTo>
                    <a:pt x="365" y="251"/>
                  </a:moveTo>
                  <a:lnTo>
                    <a:pt x="381" y="286"/>
                  </a:lnTo>
                  <a:lnTo>
                    <a:pt x="304" y="320"/>
                  </a:lnTo>
                  <a:lnTo>
                    <a:pt x="290" y="286"/>
                  </a:lnTo>
                  <a:lnTo>
                    <a:pt x="365" y="251"/>
                  </a:lnTo>
                  <a:close/>
                  <a:moveTo>
                    <a:pt x="262" y="298"/>
                  </a:moveTo>
                  <a:lnTo>
                    <a:pt x="278" y="332"/>
                  </a:lnTo>
                  <a:lnTo>
                    <a:pt x="201" y="367"/>
                  </a:lnTo>
                  <a:lnTo>
                    <a:pt x="187" y="332"/>
                  </a:lnTo>
                  <a:lnTo>
                    <a:pt x="262" y="298"/>
                  </a:lnTo>
                  <a:close/>
                  <a:moveTo>
                    <a:pt x="549" y="105"/>
                  </a:moveTo>
                  <a:lnTo>
                    <a:pt x="564" y="140"/>
                  </a:lnTo>
                  <a:lnTo>
                    <a:pt x="489" y="174"/>
                  </a:lnTo>
                  <a:lnTo>
                    <a:pt x="472" y="140"/>
                  </a:lnTo>
                  <a:lnTo>
                    <a:pt x="549" y="105"/>
                  </a:lnTo>
                  <a:close/>
                  <a:moveTo>
                    <a:pt x="446" y="152"/>
                  </a:moveTo>
                  <a:lnTo>
                    <a:pt x="460" y="186"/>
                  </a:lnTo>
                  <a:lnTo>
                    <a:pt x="385" y="221"/>
                  </a:lnTo>
                  <a:lnTo>
                    <a:pt x="369" y="184"/>
                  </a:lnTo>
                  <a:lnTo>
                    <a:pt x="446" y="152"/>
                  </a:lnTo>
                  <a:close/>
                  <a:moveTo>
                    <a:pt x="341" y="199"/>
                  </a:moveTo>
                  <a:lnTo>
                    <a:pt x="357" y="233"/>
                  </a:lnTo>
                  <a:lnTo>
                    <a:pt x="280" y="265"/>
                  </a:lnTo>
                  <a:lnTo>
                    <a:pt x="266" y="231"/>
                  </a:lnTo>
                  <a:lnTo>
                    <a:pt x="341" y="199"/>
                  </a:lnTo>
                  <a:close/>
                  <a:moveTo>
                    <a:pt x="237" y="243"/>
                  </a:moveTo>
                  <a:lnTo>
                    <a:pt x="254" y="280"/>
                  </a:lnTo>
                  <a:lnTo>
                    <a:pt x="177" y="312"/>
                  </a:lnTo>
                  <a:lnTo>
                    <a:pt x="162" y="278"/>
                  </a:lnTo>
                  <a:lnTo>
                    <a:pt x="237"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1" name="Freeform 28"/>
            <p:cNvSpPr>
              <a:spLocks noEditPoints="1"/>
            </p:cNvSpPr>
            <p:nvPr/>
          </p:nvSpPr>
          <p:spPr bwMode="auto">
            <a:xfrm>
              <a:off x="3733800" y="4532313"/>
              <a:ext cx="1022350" cy="620712"/>
            </a:xfrm>
            <a:custGeom>
              <a:avLst/>
              <a:gdLst>
                <a:gd name="T0" fmla="*/ 0 w 644"/>
                <a:gd name="T1" fmla="*/ 217 h 391"/>
                <a:gd name="T2" fmla="*/ 40 w 644"/>
                <a:gd name="T3" fmla="*/ 365 h 391"/>
                <a:gd name="T4" fmla="*/ 146 w 644"/>
                <a:gd name="T5" fmla="*/ 391 h 391"/>
                <a:gd name="T6" fmla="*/ 644 w 644"/>
                <a:gd name="T7" fmla="*/ 251 h 391"/>
                <a:gd name="T8" fmla="*/ 573 w 644"/>
                <a:gd name="T9" fmla="*/ 0 h 391"/>
                <a:gd name="T10" fmla="*/ 77 w 644"/>
                <a:gd name="T11" fmla="*/ 138 h 391"/>
                <a:gd name="T12" fmla="*/ 0 w 644"/>
                <a:gd name="T13" fmla="*/ 217 h 391"/>
                <a:gd name="T14" fmla="*/ 383 w 644"/>
                <a:gd name="T15" fmla="*/ 227 h 391"/>
                <a:gd name="T16" fmla="*/ 391 w 644"/>
                <a:gd name="T17" fmla="*/ 261 h 391"/>
                <a:gd name="T18" fmla="*/ 318 w 644"/>
                <a:gd name="T19" fmla="*/ 281 h 391"/>
                <a:gd name="T20" fmla="*/ 308 w 644"/>
                <a:gd name="T21" fmla="*/ 247 h 391"/>
                <a:gd name="T22" fmla="*/ 383 w 644"/>
                <a:gd name="T23" fmla="*/ 227 h 391"/>
                <a:gd name="T24" fmla="*/ 290 w 644"/>
                <a:gd name="T25" fmla="*/ 253 h 391"/>
                <a:gd name="T26" fmla="*/ 300 w 644"/>
                <a:gd name="T27" fmla="*/ 288 h 391"/>
                <a:gd name="T28" fmla="*/ 225 w 644"/>
                <a:gd name="T29" fmla="*/ 308 h 391"/>
                <a:gd name="T30" fmla="*/ 217 w 644"/>
                <a:gd name="T31" fmla="*/ 273 h 391"/>
                <a:gd name="T32" fmla="*/ 290 w 644"/>
                <a:gd name="T33" fmla="*/ 253 h 391"/>
                <a:gd name="T34" fmla="*/ 196 w 644"/>
                <a:gd name="T35" fmla="*/ 279 h 391"/>
                <a:gd name="T36" fmla="*/ 206 w 644"/>
                <a:gd name="T37" fmla="*/ 312 h 391"/>
                <a:gd name="T38" fmla="*/ 131 w 644"/>
                <a:gd name="T39" fmla="*/ 332 h 391"/>
                <a:gd name="T40" fmla="*/ 123 w 644"/>
                <a:gd name="T41" fmla="*/ 300 h 391"/>
                <a:gd name="T42" fmla="*/ 196 w 644"/>
                <a:gd name="T43" fmla="*/ 279 h 391"/>
                <a:gd name="T44" fmla="*/ 367 w 644"/>
                <a:gd name="T45" fmla="*/ 174 h 391"/>
                <a:gd name="T46" fmla="*/ 377 w 644"/>
                <a:gd name="T47" fmla="*/ 208 h 391"/>
                <a:gd name="T48" fmla="*/ 304 w 644"/>
                <a:gd name="T49" fmla="*/ 229 h 391"/>
                <a:gd name="T50" fmla="*/ 294 w 644"/>
                <a:gd name="T51" fmla="*/ 196 h 391"/>
                <a:gd name="T52" fmla="*/ 367 w 644"/>
                <a:gd name="T53" fmla="*/ 174 h 391"/>
                <a:gd name="T54" fmla="*/ 275 w 644"/>
                <a:gd name="T55" fmla="*/ 200 h 391"/>
                <a:gd name="T56" fmla="*/ 283 w 644"/>
                <a:gd name="T57" fmla="*/ 235 h 391"/>
                <a:gd name="T58" fmla="*/ 210 w 644"/>
                <a:gd name="T59" fmla="*/ 255 h 391"/>
                <a:gd name="T60" fmla="*/ 200 w 644"/>
                <a:gd name="T61" fmla="*/ 221 h 391"/>
                <a:gd name="T62" fmla="*/ 275 w 644"/>
                <a:gd name="T63" fmla="*/ 200 h 391"/>
                <a:gd name="T64" fmla="*/ 182 w 644"/>
                <a:gd name="T65" fmla="*/ 227 h 391"/>
                <a:gd name="T66" fmla="*/ 192 w 644"/>
                <a:gd name="T67" fmla="*/ 259 h 391"/>
                <a:gd name="T68" fmla="*/ 117 w 644"/>
                <a:gd name="T69" fmla="*/ 281 h 391"/>
                <a:gd name="T70" fmla="*/ 109 w 644"/>
                <a:gd name="T71" fmla="*/ 247 h 391"/>
                <a:gd name="T72" fmla="*/ 182 w 644"/>
                <a:gd name="T73" fmla="*/ 227 h 391"/>
                <a:gd name="T74" fmla="*/ 352 w 644"/>
                <a:gd name="T75" fmla="*/ 123 h 391"/>
                <a:gd name="T76" fmla="*/ 362 w 644"/>
                <a:gd name="T77" fmla="*/ 156 h 391"/>
                <a:gd name="T78" fmla="*/ 287 w 644"/>
                <a:gd name="T79" fmla="*/ 176 h 391"/>
                <a:gd name="T80" fmla="*/ 279 w 644"/>
                <a:gd name="T81" fmla="*/ 144 h 391"/>
                <a:gd name="T82" fmla="*/ 352 w 644"/>
                <a:gd name="T83" fmla="*/ 123 h 391"/>
                <a:gd name="T84" fmla="*/ 261 w 644"/>
                <a:gd name="T85" fmla="*/ 148 h 391"/>
                <a:gd name="T86" fmla="*/ 269 w 644"/>
                <a:gd name="T87" fmla="*/ 182 h 391"/>
                <a:gd name="T88" fmla="*/ 196 w 644"/>
                <a:gd name="T89" fmla="*/ 202 h 391"/>
                <a:gd name="T90" fmla="*/ 186 w 644"/>
                <a:gd name="T91" fmla="*/ 168 h 391"/>
                <a:gd name="T92" fmla="*/ 261 w 644"/>
                <a:gd name="T93" fmla="*/ 148 h 391"/>
                <a:gd name="T94" fmla="*/ 168 w 644"/>
                <a:gd name="T95" fmla="*/ 174 h 391"/>
                <a:gd name="T96" fmla="*/ 178 w 644"/>
                <a:gd name="T97" fmla="*/ 208 h 391"/>
                <a:gd name="T98" fmla="*/ 103 w 644"/>
                <a:gd name="T99" fmla="*/ 229 h 391"/>
                <a:gd name="T100" fmla="*/ 95 w 644"/>
                <a:gd name="T101" fmla="*/ 194 h 391"/>
                <a:gd name="T102" fmla="*/ 168 w 644"/>
                <a:gd name="T103" fmla="*/ 17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4" h="391">
                  <a:moveTo>
                    <a:pt x="0" y="217"/>
                  </a:moveTo>
                  <a:lnTo>
                    <a:pt x="40" y="365"/>
                  </a:lnTo>
                  <a:lnTo>
                    <a:pt x="146" y="391"/>
                  </a:lnTo>
                  <a:lnTo>
                    <a:pt x="644" y="251"/>
                  </a:lnTo>
                  <a:lnTo>
                    <a:pt x="573" y="0"/>
                  </a:lnTo>
                  <a:lnTo>
                    <a:pt x="77" y="138"/>
                  </a:lnTo>
                  <a:lnTo>
                    <a:pt x="0" y="217"/>
                  </a:lnTo>
                  <a:close/>
                  <a:moveTo>
                    <a:pt x="383" y="227"/>
                  </a:moveTo>
                  <a:lnTo>
                    <a:pt x="391" y="261"/>
                  </a:lnTo>
                  <a:lnTo>
                    <a:pt x="318" y="281"/>
                  </a:lnTo>
                  <a:lnTo>
                    <a:pt x="308" y="247"/>
                  </a:lnTo>
                  <a:lnTo>
                    <a:pt x="383" y="227"/>
                  </a:lnTo>
                  <a:close/>
                  <a:moveTo>
                    <a:pt x="290" y="253"/>
                  </a:moveTo>
                  <a:lnTo>
                    <a:pt x="300" y="288"/>
                  </a:lnTo>
                  <a:lnTo>
                    <a:pt x="225" y="308"/>
                  </a:lnTo>
                  <a:lnTo>
                    <a:pt x="217" y="273"/>
                  </a:lnTo>
                  <a:lnTo>
                    <a:pt x="290" y="253"/>
                  </a:lnTo>
                  <a:close/>
                  <a:moveTo>
                    <a:pt x="196" y="279"/>
                  </a:moveTo>
                  <a:lnTo>
                    <a:pt x="206" y="312"/>
                  </a:lnTo>
                  <a:lnTo>
                    <a:pt x="131" y="332"/>
                  </a:lnTo>
                  <a:lnTo>
                    <a:pt x="123" y="300"/>
                  </a:lnTo>
                  <a:lnTo>
                    <a:pt x="196" y="279"/>
                  </a:lnTo>
                  <a:close/>
                  <a:moveTo>
                    <a:pt x="367" y="174"/>
                  </a:moveTo>
                  <a:lnTo>
                    <a:pt x="377" y="208"/>
                  </a:lnTo>
                  <a:lnTo>
                    <a:pt x="304" y="229"/>
                  </a:lnTo>
                  <a:lnTo>
                    <a:pt x="294" y="196"/>
                  </a:lnTo>
                  <a:lnTo>
                    <a:pt x="367" y="174"/>
                  </a:lnTo>
                  <a:close/>
                  <a:moveTo>
                    <a:pt x="275" y="200"/>
                  </a:moveTo>
                  <a:lnTo>
                    <a:pt x="283" y="235"/>
                  </a:lnTo>
                  <a:lnTo>
                    <a:pt x="210" y="255"/>
                  </a:lnTo>
                  <a:lnTo>
                    <a:pt x="200" y="221"/>
                  </a:lnTo>
                  <a:lnTo>
                    <a:pt x="275" y="200"/>
                  </a:lnTo>
                  <a:close/>
                  <a:moveTo>
                    <a:pt x="182" y="227"/>
                  </a:moveTo>
                  <a:lnTo>
                    <a:pt x="192" y="259"/>
                  </a:lnTo>
                  <a:lnTo>
                    <a:pt x="117" y="281"/>
                  </a:lnTo>
                  <a:lnTo>
                    <a:pt x="109" y="247"/>
                  </a:lnTo>
                  <a:lnTo>
                    <a:pt x="182" y="227"/>
                  </a:lnTo>
                  <a:close/>
                  <a:moveTo>
                    <a:pt x="352" y="123"/>
                  </a:moveTo>
                  <a:lnTo>
                    <a:pt x="362" y="156"/>
                  </a:lnTo>
                  <a:lnTo>
                    <a:pt x="287" y="176"/>
                  </a:lnTo>
                  <a:lnTo>
                    <a:pt x="279" y="144"/>
                  </a:lnTo>
                  <a:lnTo>
                    <a:pt x="352" y="123"/>
                  </a:lnTo>
                  <a:close/>
                  <a:moveTo>
                    <a:pt x="261" y="148"/>
                  </a:moveTo>
                  <a:lnTo>
                    <a:pt x="269" y="182"/>
                  </a:lnTo>
                  <a:lnTo>
                    <a:pt x="196" y="202"/>
                  </a:lnTo>
                  <a:lnTo>
                    <a:pt x="186" y="168"/>
                  </a:lnTo>
                  <a:lnTo>
                    <a:pt x="261" y="148"/>
                  </a:lnTo>
                  <a:close/>
                  <a:moveTo>
                    <a:pt x="168" y="174"/>
                  </a:moveTo>
                  <a:lnTo>
                    <a:pt x="178" y="208"/>
                  </a:lnTo>
                  <a:lnTo>
                    <a:pt x="103" y="229"/>
                  </a:lnTo>
                  <a:lnTo>
                    <a:pt x="95" y="194"/>
                  </a:lnTo>
                  <a:lnTo>
                    <a:pt x="168"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2" name="Freeform 29"/>
            <p:cNvSpPr>
              <a:spLocks noEditPoints="1"/>
            </p:cNvSpPr>
            <p:nvPr/>
          </p:nvSpPr>
          <p:spPr bwMode="auto">
            <a:xfrm>
              <a:off x="3781425" y="4241800"/>
              <a:ext cx="660400" cy="350837"/>
            </a:xfrm>
            <a:custGeom>
              <a:avLst/>
              <a:gdLst>
                <a:gd name="T0" fmla="*/ 0 w 416"/>
                <a:gd name="T1" fmla="*/ 110 h 221"/>
                <a:gd name="T2" fmla="*/ 148 w 416"/>
                <a:gd name="T3" fmla="*/ 221 h 221"/>
                <a:gd name="T4" fmla="*/ 416 w 416"/>
                <a:gd name="T5" fmla="*/ 221 h 221"/>
                <a:gd name="T6" fmla="*/ 416 w 416"/>
                <a:gd name="T7" fmla="*/ 0 h 221"/>
                <a:gd name="T8" fmla="*/ 148 w 416"/>
                <a:gd name="T9" fmla="*/ 0 h 221"/>
                <a:gd name="T10" fmla="*/ 0 w 416"/>
                <a:gd name="T11" fmla="*/ 110 h 221"/>
                <a:gd name="T12" fmla="*/ 262 w 416"/>
                <a:gd name="T13" fmla="*/ 122 h 221"/>
                <a:gd name="T14" fmla="*/ 262 w 416"/>
                <a:gd name="T15" fmla="*/ 152 h 221"/>
                <a:gd name="T16" fmla="*/ 197 w 416"/>
                <a:gd name="T17" fmla="*/ 152 h 221"/>
                <a:gd name="T18" fmla="*/ 197 w 416"/>
                <a:gd name="T19" fmla="*/ 122 h 221"/>
                <a:gd name="T20" fmla="*/ 262 w 416"/>
                <a:gd name="T21" fmla="*/ 122 h 221"/>
                <a:gd name="T22" fmla="*/ 176 w 416"/>
                <a:gd name="T23" fmla="*/ 122 h 221"/>
                <a:gd name="T24" fmla="*/ 176 w 416"/>
                <a:gd name="T25" fmla="*/ 152 h 221"/>
                <a:gd name="T26" fmla="*/ 112 w 416"/>
                <a:gd name="T27" fmla="*/ 152 h 221"/>
                <a:gd name="T28" fmla="*/ 112 w 416"/>
                <a:gd name="T29" fmla="*/ 122 h 221"/>
                <a:gd name="T30" fmla="*/ 176 w 416"/>
                <a:gd name="T31" fmla="*/ 122 h 221"/>
                <a:gd name="T32" fmla="*/ 262 w 416"/>
                <a:gd name="T33" fmla="*/ 77 h 221"/>
                <a:gd name="T34" fmla="*/ 262 w 416"/>
                <a:gd name="T35" fmla="*/ 106 h 221"/>
                <a:gd name="T36" fmla="*/ 197 w 416"/>
                <a:gd name="T37" fmla="*/ 106 h 221"/>
                <a:gd name="T38" fmla="*/ 197 w 416"/>
                <a:gd name="T39" fmla="*/ 77 h 221"/>
                <a:gd name="T40" fmla="*/ 262 w 416"/>
                <a:gd name="T41" fmla="*/ 77 h 221"/>
                <a:gd name="T42" fmla="*/ 176 w 416"/>
                <a:gd name="T43" fmla="*/ 77 h 221"/>
                <a:gd name="T44" fmla="*/ 176 w 416"/>
                <a:gd name="T45" fmla="*/ 106 h 221"/>
                <a:gd name="T46" fmla="*/ 112 w 416"/>
                <a:gd name="T47" fmla="*/ 106 h 221"/>
                <a:gd name="T48" fmla="*/ 112 w 416"/>
                <a:gd name="T49" fmla="*/ 77 h 221"/>
                <a:gd name="T50" fmla="*/ 176 w 416"/>
                <a:gd name="T51" fmla="*/ 7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6" h="221">
                  <a:moveTo>
                    <a:pt x="0" y="110"/>
                  </a:moveTo>
                  <a:lnTo>
                    <a:pt x="148" y="221"/>
                  </a:lnTo>
                  <a:lnTo>
                    <a:pt x="416" y="221"/>
                  </a:lnTo>
                  <a:lnTo>
                    <a:pt x="416" y="0"/>
                  </a:lnTo>
                  <a:lnTo>
                    <a:pt x="148" y="0"/>
                  </a:lnTo>
                  <a:lnTo>
                    <a:pt x="0" y="110"/>
                  </a:lnTo>
                  <a:close/>
                  <a:moveTo>
                    <a:pt x="262" y="122"/>
                  </a:moveTo>
                  <a:lnTo>
                    <a:pt x="262" y="152"/>
                  </a:lnTo>
                  <a:lnTo>
                    <a:pt x="197" y="152"/>
                  </a:lnTo>
                  <a:lnTo>
                    <a:pt x="197" y="122"/>
                  </a:lnTo>
                  <a:lnTo>
                    <a:pt x="262" y="122"/>
                  </a:lnTo>
                  <a:close/>
                  <a:moveTo>
                    <a:pt x="176" y="122"/>
                  </a:moveTo>
                  <a:lnTo>
                    <a:pt x="176" y="152"/>
                  </a:lnTo>
                  <a:lnTo>
                    <a:pt x="112" y="152"/>
                  </a:lnTo>
                  <a:lnTo>
                    <a:pt x="112" y="122"/>
                  </a:lnTo>
                  <a:lnTo>
                    <a:pt x="176" y="122"/>
                  </a:lnTo>
                  <a:close/>
                  <a:moveTo>
                    <a:pt x="262" y="77"/>
                  </a:moveTo>
                  <a:lnTo>
                    <a:pt x="262" y="106"/>
                  </a:lnTo>
                  <a:lnTo>
                    <a:pt x="197" y="106"/>
                  </a:lnTo>
                  <a:lnTo>
                    <a:pt x="197" y="77"/>
                  </a:lnTo>
                  <a:lnTo>
                    <a:pt x="262" y="77"/>
                  </a:lnTo>
                  <a:close/>
                  <a:moveTo>
                    <a:pt x="176" y="77"/>
                  </a:moveTo>
                  <a:lnTo>
                    <a:pt x="176" y="106"/>
                  </a:lnTo>
                  <a:lnTo>
                    <a:pt x="112" y="106"/>
                  </a:lnTo>
                  <a:lnTo>
                    <a:pt x="112" y="77"/>
                  </a:lnTo>
                  <a:lnTo>
                    <a:pt x="176"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3" name="Freeform 30"/>
            <p:cNvSpPr>
              <a:spLocks/>
            </p:cNvSpPr>
            <p:nvPr/>
          </p:nvSpPr>
          <p:spPr bwMode="auto">
            <a:xfrm>
              <a:off x="4618038" y="5341938"/>
              <a:ext cx="539750" cy="522287"/>
            </a:xfrm>
            <a:custGeom>
              <a:avLst/>
              <a:gdLst>
                <a:gd name="T0" fmla="*/ 62 w 168"/>
                <a:gd name="T1" fmla="*/ 0 h 162"/>
                <a:gd name="T2" fmla="*/ 0 w 168"/>
                <a:gd name="T3" fmla="*/ 74 h 162"/>
                <a:gd name="T4" fmla="*/ 26 w 168"/>
                <a:gd name="T5" fmla="*/ 154 h 162"/>
                <a:gd name="T6" fmla="*/ 107 w 168"/>
                <a:gd name="T7" fmla="*/ 162 h 162"/>
                <a:gd name="T8" fmla="*/ 168 w 168"/>
                <a:gd name="T9" fmla="*/ 90 h 162"/>
                <a:gd name="T10" fmla="*/ 127 w 168"/>
                <a:gd name="T11" fmla="*/ 56 h 162"/>
                <a:gd name="T12" fmla="*/ 103 w 168"/>
                <a:gd name="T13" fmla="*/ 84 h 162"/>
                <a:gd name="T14" fmla="*/ 79 w 168"/>
                <a:gd name="T15" fmla="*/ 86 h 162"/>
                <a:gd name="T16" fmla="*/ 77 w 168"/>
                <a:gd name="T17" fmla="*/ 62 h 162"/>
                <a:gd name="T18" fmla="*/ 101 w 168"/>
                <a:gd name="T19" fmla="*/ 33 h 162"/>
                <a:gd name="T20" fmla="*/ 62 w 168"/>
                <a:gd name="T2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162">
                  <a:moveTo>
                    <a:pt x="62" y="0"/>
                  </a:moveTo>
                  <a:cubicBezTo>
                    <a:pt x="0" y="74"/>
                    <a:pt x="0" y="74"/>
                    <a:pt x="0" y="74"/>
                  </a:cubicBezTo>
                  <a:cubicBezTo>
                    <a:pt x="26" y="154"/>
                    <a:pt x="26" y="154"/>
                    <a:pt x="26" y="154"/>
                  </a:cubicBezTo>
                  <a:cubicBezTo>
                    <a:pt x="107" y="162"/>
                    <a:pt x="107" y="162"/>
                    <a:pt x="107" y="162"/>
                  </a:cubicBezTo>
                  <a:cubicBezTo>
                    <a:pt x="168" y="90"/>
                    <a:pt x="168" y="90"/>
                    <a:pt x="168" y="90"/>
                  </a:cubicBezTo>
                  <a:cubicBezTo>
                    <a:pt x="127" y="56"/>
                    <a:pt x="127" y="56"/>
                    <a:pt x="127" y="56"/>
                  </a:cubicBezTo>
                  <a:cubicBezTo>
                    <a:pt x="103" y="84"/>
                    <a:pt x="103" y="84"/>
                    <a:pt x="103" y="84"/>
                  </a:cubicBezTo>
                  <a:cubicBezTo>
                    <a:pt x="97" y="91"/>
                    <a:pt x="86" y="92"/>
                    <a:pt x="79" y="86"/>
                  </a:cubicBezTo>
                  <a:cubicBezTo>
                    <a:pt x="72" y="80"/>
                    <a:pt x="71" y="69"/>
                    <a:pt x="77" y="62"/>
                  </a:cubicBezTo>
                  <a:cubicBezTo>
                    <a:pt x="101" y="33"/>
                    <a:pt x="101" y="33"/>
                    <a:pt x="101" y="33"/>
                  </a:cubicBez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4" name="Freeform 31"/>
            <p:cNvSpPr>
              <a:spLocks noEditPoints="1"/>
            </p:cNvSpPr>
            <p:nvPr/>
          </p:nvSpPr>
          <p:spPr bwMode="auto">
            <a:xfrm>
              <a:off x="5643563" y="5845175"/>
              <a:ext cx="115887" cy="112712"/>
            </a:xfrm>
            <a:custGeom>
              <a:avLst/>
              <a:gdLst>
                <a:gd name="T0" fmla="*/ 3 w 36"/>
                <a:gd name="T1" fmla="*/ 11 h 35"/>
                <a:gd name="T2" fmla="*/ 11 w 36"/>
                <a:gd name="T3" fmla="*/ 32 h 35"/>
                <a:gd name="T4" fmla="*/ 33 w 36"/>
                <a:gd name="T5" fmla="*/ 24 h 35"/>
                <a:gd name="T6" fmla="*/ 23 w 36"/>
                <a:gd name="T7" fmla="*/ 3 h 35"/>
                <a:gd name="T8" fmla="*/ 3 w 36"/>
                <a:gd name="T9" fmla="*/ 11 h 35"/>
                <a:gd name="T10" fmla="*/ 12 w 36"/>
                <a:gd name="T11" fmla="*/ 15 h 35"/>
                <a:gd name="T12" fmla="*/ 19 w 36"/>
                <a:gd name="T13" fmla="*/ 12 h 35"/>
                <a:gd name="T14" fmla="*/ 22 w 36"/>
                <a:gd name="T15" fmla="*/ 19 h 35"/>
                <a:gd name="T16" fmla="*/ 14 w 36"/>
                <a:gd name="T17" fmla="*/ 23 h 35"/>
                <a:gd name="T18" fmla="*/ 12 w 36"/>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3" y="11"/>
                  </a:moveTo>
                  <a:cubicBezTo>
                    <a:pt x="0" y="20"/>
                    <a:pt x="3" y="28"/>
                    <a:pt x="11" y="32"/>
                  </a:cubicBezTo>
                  <a:cubicBezTo>
                    <a:pt x="18" y="35"/>
                    <a:pt x="29" y="32"/>
                    <a:pt x="33" y="24"/>
                  </a:cubicBezTo>
                  <a:cubicBezTo>
                    <a:pt x="36" y="16"/>
                    <a:pt x="30" y="6"/>
                    <a:pt x="23" y="3"/>
                  </a:cubicBezTo>
                  <a:cubicBezTo>
                    <a:pt x="15" y="0"/>
                    <a:pt x="6" y="4"/>
                    <a:pt x="3" y="11"/>
                  </a:cubicBezTo>
                  <a:close/>
                  <a:moveTo>
                    <a:pt x="12" y="15"/>
                  </a:moveTo>
                  <a:cubicBezTo>
                    <a:pt x="13" y="12"/>
                    <a:pt x="16" y="11"/>
                    <a:pt x="19" y="12"/>
                  </a:cubicBezTo>
                  <a:cubicBezTo>
                    <a:pt x="22" y="13"/>
                    <a:pt x="23" y="17"/>
                    <a:pt x="22" y="19"/>
                  </a:cubicBezTo>
                  <a:cubicBezTo>
                    <a:pt x="21" y="22"/>
                    <a:pt x="18" y="24"/>
                    <a:pt x="14" y="23"/>
                  </a:cubicBezTo>
                  <a:cubicBezTo>
                    <a:pt x="11" y="21"/>
                    <a:pt x="10" y="18"/>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5" name="Freeform 32"/>
            <p:cNvSpPr>
              <a:spLocks noEditPoints="1"/>
            </p:cNvSpPr>
            <p:nvPr/>
          </p:nvSpPr>
          <p:spPr bwMode="auto">
            <a:xfrm>
              <a:off x="5207000" y="5667375"/>
              <a:ext cx="109537" cy="109537"/>
            </a:xfrm>
            <a:custGeom>
              <a:avLst/>
              <a:gdLst>
                <a:gd name="T0" fmla="*/ 4 w 34"/>
                <a:gd name="T1" fmla="*/ 11 h 34"/>
                <a:gd name="T2" fmla="*/ 12 w 34"/>
                <a:gd name="T3" fmla="*/ 31 h 34"/>
                <a:gd name="T4" fmla="*/ 31 w 34"/>
                <a:gd name="T5" fmla="*/ 22 h 34"/>
                <a:gd name="T6" fmla="*/ 23 w 34"/>
                <a:gd name="T7" fmla="*/ 3 h 34"/>
                <a:gd name="T8" fmla="*/ 4 w 34"/>
                <a:gd name="T9" fmla="*/ 11 h 34"/>
                <a:gd name="T10" fmla="*/ 12 w 34"/>
                <a:gd name="T11" fmla="*/ 14 h 34"/>
                <a:gd name="T12" fmla="*/ 20 w 34"/>
                <a:gd name="T13" fmla="*/ 12 h 34"/>
                <a:gd name="T14" fmla="*/ 23 w 34"/>
                <a:gd name="T15" fmla="*/ 19 h 34"/>
                <a:gd name="T16" fmla="*/ 15 w 34"/>
                <a:gd name="T17" fmla="*/ 22 h 34"/>
                <a:gd name="T18" fmla="*/ 12 w 34"/>
                <a:gd name="T19"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4" y="11"/>
                  </a:moveTo>
                  <a:cubicBezTo>
                    <a:pt x="0" y="19"/>
                    <a:pt x="4" y="28"/>
                    <a:pt x="12" y="31"/>
                  </a:cubicBezTo>
                  <a:cubicBezTo>
                    <a:pt x="19" y="34"/>
                    <a:pt x="28" y="30"/>
                    <a:pt x="31" y="22"/>
                  </a:cubicBezTo>
                  <a:cubicBezTo>
                    <a:pt x="34" y="15"/>
                    <a:pt x="31" y="6"/>
                    <a:pt x="23" y="3"/>
                  </a:cubicBezTo>
                  <a:cubicBezTo>
                    <a:pt x="16" y="0"/>
                    <a:pt x="7" y="3"/>
                    <a:pt x="4" y="11"/>
                  </a:cubicBezTo>
                  <a:close/>
                  <a:moveTo>
                    <a:pt x="12" y="14"/>
                  </a:moveTo>
                  <a:cubicBezTo>
                    <a:pt x="13" y="12"/>
                    <a:pt x="17" y="10"/>
                    <a:pt x="20" y="12"/>
                  </a:cubicBezTo>
                  <a:cubicBezTo>
                    <a:pt x="22" y="13"/>
                    <a:pt x="24" y="16"/>
                    <a:pt x="23" y="19"/>
                  </a:cubicBezTo>
                  <a:cubicBezTo>
                    <a:pt x="21" y="22"/>
                    <a:pt x="18" y="23"/>
                    <a:pt x="15" y="22"/>
                  </a:cubicBezTo>
                  <a:cubicBezTo>
                    <a:pt x="12" y="21"/>
                    <a:pt x="11" y="18"/>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6" name="Freeform 33"/>
            <p:cNvSpPr>
              <a:spLocks noEditPoints="1"/>
            </p:cNvSpPr>
            <p:nvPr/>
          </p:nvSpPr>
          <p:spPr bwMode="auto">
            <a:xfrm>
              <a:off x="5132388" y="5667375"/>
              <a:ext cx="692150" cy="425450"/>
            </a:xfrm>
            <a:custGeom>
              <a:avLst/>
              <a:gdLst>
                <a:gd name="T0" fmla="*/ 215 w 215"/>
                <a:gd name="T1" fmla="*/ 86 h 132"/>
                <a:gd name="T2" fmla="*/ 197 w 215"/>
                <a:gd name="T3" fmla="*/ 76 h 132"/>
                <a:gd name="T4" fmla="*/ 168 w 215"/>
                <a:gd name="T5" fmla="*/ 90 h 132"/>
                <a:gd name="T6" fmla="*/ 158 w 215"/>
                <a:gd name="T7" fmla="*/ 65 h 132"/>
                <a:gd name="T8" fmla="*/ 160 w 215"/>
                <a:gd name="T9" fmla="*/ 61 h 132"/>
                <a:gd name="T10" fmla="*/ 148 w 215"/>
                <a:gd name="T11" fmla="*/ 56 h 132"/>
                <a:gd name="T12" fmla="*/ 63 w 215"/>
                <a:gd name="T13" fmla="*/ 21 h 132"/>
                <a:gd name="T14" fmla="*/ 59 w 215"/>
                <a:gd name="T15" fmla="*/ 20 h 132"/>
                <a:gd name="T16" fmla="*/ 58 w 215"/>
                <a:gd name="T17" fmla="*/ 24 h 132"/>
                <a:gd name="T18" fmla="*/ 33 w 215"/>
                <a:gd name="T19" fmla="*/ 35 h 132"/>
                <a:gd name="T20" fmla="*/ 23 w 215"/>
                <a:gd name="T21" fmla="*/ 9 h 132"/>
                <a:gd name="T22" fmla="*/ 25 w 215"/>
                <a:gd name="T23" fmla="*/ 6 h 132"/>
                <a:gd name="T24" fmla="*/ 12 w 215"/>
                <a:gd name="T25" fmla="*/ 0 h 132"/>
                <a:gd name="T26" fmla="*/ 0 w 215"/>
                <a:gd name="T27" fmla="*/ 24 h 132"/>
                <a:gd name="T28" fmla="*/ 1 w 215"/>
                <a:gd name="T29" fmla="*/ 37 h 132"/>
                <a:gd name="T30" fmla="*/ 143 w 215"/>
                <a:gd name="T31" fmla="*/ 102 h 132"/>
                <a:gd name="T32" fmla="*/ 205 w 215"/>
                <a:gd name="T33" fmla="*/ 108 h 132"/>
                <a:gd name="T34" fmla="*/ 215 w 215"/>
                <a:gd name="T35" fmla="*/ 86 h 132"/>
                <a:gd name="T36" fmla="*/ 58 w 215"/>
                <a:gd name="T37" fmla="*/ 80 h 132"/>
                <a:gd name="T38" fmla="*/ 21 w 215"/>
                <a:gd name="T39" fmla="*/ 50 h 132"/>
                <a:gd name="T40" fmla="*/ 22 w 215"/>
                <a:gd name="T41" fmla="*/ 50 h 132"/>
                <a:gd name="T42" fmla="*/ 21 w 215"/>
                <a:gd name="T43" fmla="*/ 49 h 132"/>
                <a:gd name="T44" fmla="*/ 64 w 215"/>
                <a:gd name="T45" fmla="*/ 67 h 132"/>
                <a:gd name="T46" fmla="*/ 64 w 215"/>
                <a:gd name="T47" fmla="*/ 67 h 132"/>
                <a:gd name="T48" fmla="*/ 64 w 215"/>
                <a:gd name="T49" fmla="*/ 67 h 132"/>
                <a:gd name="T50" fmla="*/ 58 w 215"/>
                <a:gd name="T51" fmla="*/ 80 h 132"/>
                <a:gd name="T52" fmla="*/ 136 w 215"/>
                <a:gd name="T53" fmla="*/ 96 h 132"/>
                <a:gd name="T54" fmla="*/ 136 w 215"/>
                <a:gd name="T55" fmla="*/ 97 h 132"/>
                <a:gd name="T56" fmla="*/ 136 w 215"/>
                <a:gd name="T57" fmla="*/ 97 h 132"/>
                <a:gd name="T58" fmla="*/ 67 w 215"/>
                <a:gd name="T59" fmla="*/ 85 h 132"/>
                <a:gd name="T60" fmla="*/ 67 w 215"/>
                <a:gd name="T61" fmla="*/ 85 h 132"/>
                <a:gd name="T62" fmla="*/ 67 w 215"/>
                <a:gd name="T63" fmla="*/ 85 h 132"/>
                <a:gd name="T64" fmla="*/ 73 w 215"/>
                <a:gd name="T65" fmla="*/ 71 h 132"/>
                <a:gd name="T66" fmla="*/ 136 w 215"/>
                <a:gd name="T67" fmla="*/ 9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132">
                  <a:moveTo>
                    <a:pt x="215" y="86"/>
                  </a:moveTo>
                  <a:cubicBezTo>
                    <a:pt x="197" y="76"/>
                    <a:pt x="197" y="76"/>
                    <a:pt x="197" y="76"/>
                  </a:cubicBezTo>
                  <a:cubicBezTo>
                    <a:pt x="195" y="85"/>
                    <a:pt x="182" y="96"/>
                    <a:pt x="168" y="90"/>
                  </a:cubicBezTo>
                  <a:cubicBezTo>
                    <a:pt x="159" y="86"/>
                    <a:pt x="154" y="75"/>
                    <a:pt x="158" y="65"/>
                  </a:cubicBezTo>
                  <a:cubicBezTo>
                    <a:pt x="159" y="63"/>
                    <a:pt x="159" y="62"/>
                    <a:pt x="160" y="61"/>
                  </a:cubicBezTo>
                  <a:cubicBezTo>
                    <a:pt x="148" y="56"/>
                    <a:pt x="148" y="56"/>
                    <a:pt x="148" y="56"/>
                  </a:cubicBezTo>
                  <a:cubicBezTo>
                    <a:pt x="63" y="21"/>
                    <a:pt x="63" y="21"/>
                    <a:pt x="63" y="21"/>
                  </a:cubicBezTo>
                  <a:cubicBezTo>
                    <a:pt x="59" y="20"/>
                    <a:pt x="59" y="20"/>
                    <a:pt x="59" y="20"/>
                  </a:cubicBezTo>
                  <a:cubicBezTo>
                    <a:pt x="59" y="21"/>
                    <a:pt x="59" y="23"/>
                    <a:pt x="58" y="24"/>
                  </a:cubicBezTo>
                  <a:cubicBezTo>
                    <a:pt x="54" y="34"/>
                    <a:pt x="43" y="39"/>
                    <a:pt x="33" y="35"/>
                  </a:cubicBezTo>
                  <a:cubicBezTo>
                    <a:pt x="24" y="31"/>
                    <a:pt x="19" y="19"/>
                    <a:pt x="23" y="9"/>
                  </a:cubicBezTo>
                  <a:cubicBezTo>
                    <a:pt x="24" y="8"/>
                    <a:pt x="24" y="7"/>
                    <a:pt x="25" y="6"/>
                  </a:cubicBezTo>
                  <a:cubicBezTo>
                    <a:pt x="25" y="6"/>
                    <a:pt x="24" y="5"/>
                    <a:pt x="12" y="0"/>
                  </a:cubicBezTo>
                  <a:cubicBezTo>
                    <a:pt x="4" y="4"/>
                    <a:pt x="2" y="15"/>
                    <a:pt x="0" y="24"/>
                  </a:cubicBezTo>
                  <a:cubicBezTo>
                    <a:pt x="8" y="27"/>
                    <a:pt x="1" y="37"/>
                    <a:pt x="1" y="37"/>
                  </a:cubicBezTo>
                  <a:cubicBezTo>
                    <a:pt x="75" y="132"/>
                    <a:pt x="143" y="102"/>
                    <a:pt x="143" y="102"/>
                  </a:cubicBezTo>
                  <a:cubicBezTo>
                    <a:pt x="191" y="122"/>
                    <a:pt x="205" y="108"/>
                    <a:pt x="205" y="108"/>
                  </a:cubicBezTo>
                  <a:cubicBezTo>
                    <a:pt x="205" y="108"/>
                    <a:pt x="205" y="102"/>
                    <a:pt x="215" y="86"/>
                  </a:cubicBezTo>
                  <a:close/>
                  <a:moveTo>
                    <a:pt x="58" y="80"/>
                  </a:moveTo>
                  <a:cubicBezTo>
                    <a:pt x="36" y="65"/>
                    <a:pt x="21" y="50"/>
                    <a:pt x="21" y="50"/>
                  </a:cubicBezTo>
                  <a:cubicBezTo>
                    <a:pt x="22" y="50"/>
                    <a:pt x="22" y="50"/>
                    <a:pt x="22" y="50"/>
                  </a:cubicBezTo>
                  <a:cubicBezTo>
                    <a:pt x="22" y="49"/>
                    <a:pt x="21" y="49"/>
                    <a:pt x="21" y="49"/>
                  </a:cubicBezTo>
                  <a:cubicBezTo>
                    <a:pt x="64" y="67"/>
                    <a:pt x="64" y="67"/>
                    <a:pt x="64" y="67"/>
                  </a:cubicBezTo>
                  <a:cubicBezTo>
                    <a:pt x="64" y="67"/>
                    <a:pt x="64" y="67"/>
                    <a:pt x="64" y="67"/>
                  </a:cubicBezTo>
                  <a:cubicBezTo>
                    <a:pt x="64" y="67"/>
                    <a:pt x="64" y="67"/>
                    <a:pt x="64" y="67"/>
                  </a:cubicBezTo>
                  <a:cubicBezTo>
                    <a:pt x="58" y="80"/>
                    <a:pt x="58" y="80"/>
                    <a:pt x="58" y="80"/>
                  </a:cubicBezTo>
                  <a:close/>
                  <a:moveTo>
                    <a:pt x="136" y="96"/>
                  </a:moveTo>
                  <a:cubicBezTo>
                    <a:pt x="136" y="96"/>
                    <a:pt x="136" y="97"/>
                    <a:pt x="136" y="97"/>
                  </a:cubicBezTo>
                  <a:cubicBezTo>
                    <a:pt x="136" y="97"/>
                    <a:pt x="136" y="97"/>
                    <a:pt x="136" y="97"/>
                  </a:cubicBezTo>
                  <a:cubicBezTo>
                    <a:pt x="136" y="97"/>
                    <a:pt x="100" y="105"/>
                    <a:pt x="67" y="85"/>
                  </a:cubicBezTo>
                  <a:cubicBezTo>
                    <a:pt x="67" y="85"/>
                    <a:pt x="67" y="85"/>
                    <a:pt x="67" y="85"/>
                  </a:cubicBezTo>
                  <a:cubicBezTo>
                    <a:pt x="67" y="85"/>
                    <a:pt x="67" y="85"/>
                    <a:pt x="67" y="85"/>
                  </a:cubicBezTo>
                  <a:cubicBezTo>
                    <a:pt x="73" y="71"/>
                    <a:pt x="73" y="71"/>
                    <a:pt x="73" y="71"/>
                  </a:cubicBezTo>
                  <a:lnTo>
                    <a:pt x="13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37" name="Group 40"/>
          <p:cNvGrpSpPr/>
          <p:nvPr/>
        </p:nvGrpSpPr>
        <p:grpSpPr>
          <a:xfrm>
            <a:off x="3672235" y="4105175"/>
            <a:ext cx="2753953" cy="2474912"/>
            <a:chOff x="6113463" y="4135438"/>
            <a:chExt cx="2754312" cy="2474912"/>
          </a:xfrm>
        </p:grpSpPr>
        <p:sp>
          <p:nvSpPr>
            <p:cNvPr id="38" name="Freeform 13"/>
            <p:cNvSpPr>
              <a:spLocks/>
            </p:cNvSpPr>
            <p:nvPr/>
          </p:nvSpPr>
          <p:spPr bwMode="auto">
            <a:xfrm>
              <a:off x="6113463" y="4138613"/>
              <a:ext cx="1776412" cy="1776412"/>
            </a:xfrm>
            <a:custGeom>
              <a:avLst/>
              <a:gdLst>
                <a:gd name="T0" fmla="*/ 0 w 552"/>
                <a:gd name="T1" fmla="*/ 0 h 552"/>
                <a:gd name="T2" fmla="*/ 0 w 552"/>
                <a:gd name="T3" fmla="*/ 552 h 552"/>
                <a:gd name="T4" fmla="*/ 552 w 552"/>
                <a:gd name="T5" fmla="*/ 0 h 552"/>
                <a:gd name="T6" fmla="*/ 0 w 552"/>
                <a:gd name="T7" fmla="*/ 0 h 552"/>
              </a:gdLst>
              <a:ahLst/>
              <a:cxnLst>
                <a:cxn ang="0">
                  <a:pos x="T0" y="T1"/>
                </a:cxn>
                <a:cxn ang="0">
                  <a:pos x="T2" y="T3"/>
                </a:cxn>
                <a:cxn ang="0">
                  <a:pos x="T4" y="T5"/>
                </a:cxn>
                <a:cxn ang="0">
                  <a:pos x="T6" y="T7"/>
                </a:cxn>
              </a:cxnLst>
              <a:rect l="0" t="0" r="r" b="b"/>
              <a:pathLst>
                <a:path w="552" h="552">
                  <a:moveTo>
                    <a:pt x="0" y="0"/>
                  </a:moveTo>
                  <a:cubicBezTo>
                    <a:pt x="0" y="552"/>
                    <a:pt x="0" y="552"/>
                    <a:pt x="0" y="552"/>
                  </a:cubicBezTo>
                  <a:cubicBezTo>
                    <a:pt x="304" y="551"/>
                    <a:pt x="551" y="305"/>
                    <a:pt x="552"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9" name="Freeform 34"/>
            <p:cNvSpPr>
              <a:spLocks noEditPoints="1"/>
            </p:cNvSpPr>
            <p:nvPr/>
          </p:nvSpPr>
          <p:spPr bwMode="auto">
            <a:xfrm>
              <a:off x="7689850" y="4135438"/>
              <a:ext cx="1177925" cy="908050"/>
            </a:xfrm>
            <a:custGeom>
              <a:avLst/>
              <a:gdLst>
                <a:gd name="T0" fmla="*/ 21 w 366"/>
                <a:gd name="T1" fmla="*/ 203 h 282"/>
                <a:gd name="T2" fmla="*/ 51 w 366"/>
                <a:gd name="T3" fmla="*/ 225 h 282"/>
                <a:gd name="T4" fmla="*/ 56 w 366"/>
                <a:gd name="T5" fmla="*/ 245 h 282"/>
                <a:gd name="T6" fmla="*/ 66 w 366"/>
                <a:gd name="T7" fmla="*/ 236 h 282"/>
                <a:gd name="T8" fmla="*/ 73 w 366"/>
                <a:gd name="T9" fmla="*/ 224 h 282"/>
                <a:gd name="T10" fmla="*/ 68 w 366"/>
                <a:gd name="T11" fmla="*/ 215 h 282"/>
                <a:gd name="T12" fmla="*/ 56 w 366"/>
                <a:gd name="T13" fmla="*/ 218 h 282"/>
                <a:gd name="T14" fmla="*/ 77 w 366"/>
                <a:gd name="T15" fmla="*/ 207 h 282"/>
                <a:gd name="T16" fmla="*/ 90 w 366"/>
                <a:gd name="T17" fmla="*/ 250 h 282"/>
                <a:gd name="T18" fmla="*/ 115 w 366"/>
                <a:gd name="T19" fmla="*/ 230 h 282"/>
                <a:gd name="T20" fmla="*/ 132 w 366"/>
                <a:gd name="T21" fmla="*/ 199 h 282"/>
                <a:gd name="T22" fmla="*/ 119 w 366"/>
                <a:gd name="T23" fmla="*/ 177 h 282"/>
                <a:gd name="T24" fmla="*/ 90 w 366"/>
                <a:gd name="T25" fmla="*/ 184 h 282"/>
                <a:gd name="T26" fmla="*/ 67 w 366"/>
                <a:gd name="T27" fmla="*/ 190 h 282"/>
                <a:gd name="T28" fmla="*/ 76 w 366"/>
                <a:gd name="T29" fmla="*/ 189 h 282"/>
                <a:gd name="T30" fmla="*/ 79 w 366"/>
                <a:gd name="T31" fmla="*/ 181 h 282"/>
                <a:gd name="T32" fmla="*/ 77 w 366"/>
                <a:gd name="T33" fmla="*/ 176 h 282"/>
                <a:gd name="T34" fmla="*/ 69 w 366"/>
                <a:gd name="T35" fmla="*/ 176 h 282"/>
                <a:gd name="T36" fmla="*/ 66 w 366"/>
                <a:gd name="T37" fmla="*/ 187 h 282"/>
                <a:gd name="T38" fmla="*/ 23 w 366"/>
                <a:gd name="T39" fmla="*/ 186 h 282"/>
                <a:gd name="T40" fmla="*/ 142 w 366"/>
                <a:gd name="T41" fmla="*/ 150 h 282"/>
                <a:gd name="T42" fmla="*/ 148 w 366"/>
                <a:gd name="T43" fmla="*/ 211 h 282"/>
                <a:gd name="T44" fmla="*/ 165 w 366"/>
                <a:gd name="T45" fmla="*/ 223 h 282"/>
                <a:gd name="T46" fmla="*/ 179 w 366"/>
                <a:gd name="T47" fmla="*/ 212 h 282"/>
                <a:gd name="T48" fmla="*/ 176 w 366"/>
                <a:gd name="T49" fmla="*/ 189 h 282"/>
                <a:gd name="T50" fmla="*/ 165 w 366"/>
                <a:gd name="T51" fmla="*/ 169 h 282"/>
                <a:gd name="T52" fmla="*/ 194 w 366"/>
                <a:gd name="T53" fmla="*/ 186 h 282"/>
                <a:gd name="T54" fmla="*/ 255 w 366"/>
                <a:gd name="T55" fmla="*/ 280 h 282"/>
                <a:gd name="T56" fmla="*/ 306 w 366"/>
                <a:gd name="T57" fmla="*/ 241 h 282"/>
                <a:gd name="T58" fmla="*/ 335 w 366"/>
                <a:gd name="T59" fmla="*/ 146 h 282"/>
                <a:gd name="T60" fmla="*/ 308 w 366"/>
                <a:gd name="T61" fmla="*/ 84 h 282"/>
                <a:gd name="T62" fmla="*/ 208 w 366"/>
                <a:gd name="T63" fmla="*/ 130 h 282"/>
                <a:gd name="T64" fmla="*/ 151 w 366"/>
                <a:gd name="T65" fmla="*/ 85 h 282"/>
                <a:gd name="T66" fmla="*/ 175 w 366"/>
                <a:gd name="T67" fmla="*/ 118 h 282"/>
                <a:gd name="T68" fmla="*/ 195 w 366"/>
                <a:gd name="T69" fmla="*/ 102 h 282"/>
                <a:gd name="T70" fmla="*/ 206 w 366"/>
                <a:gd name="T71" fmla="*/ 65 h 282"/>
                <a:gd name="T72" fmla="*/ 196 w 366"/>
                <a:gd name="T73" fmla="*/ 40 h 282"/>
                <a:gd name="T74" fmla="*/ 156 w 366"/>
                <a:gd name="T75" fmla="*/ 58 h 282"/>
                <a:gd name="T76" fmla="*/ 101 w 366"/>
                <a:gd name="T77" fmla="*/ 108 h 282"/>
                <a:gd name="T78" fmla="*/ 44 w 366"/>
                <a:gd name="T79" fmla="*/ 63 h 282"/>
                <a:gd name="T80" fmla="*/ 53 w 366"/>
                <a:gd name="T81" fmla="*/ 221 h 282"/>
                <a:gd name="T82" fmla="*/ 150 w 366"/>
                <a:gd name="T83" fmla="*/ 81 h 282"/>
                <a:gd name="T84" fmla="*/ 79 w 366"/>
                <a:gd name="T85" fmla="*/ 197 h 282"/>
                <a:gd name="T86" fmla="*/ 69 w 366"/>
                <a:gd name="T87" fmla="*/ 201 h 282"/>
                <a:gd name="T88" fmla="*/ 66 w 366"/>
                <a:gd name="T89" fmla="*/ 201 h 282"/>
                <a:gd name="T90" fmla="*/ 182 w 366"/>
                <a:gd name="T91" fmla="*/ 164 h 282"/>
                <a:gd name="T92" fmla="*/ 175 w 366"/>
                <a:gd name="T93" fmla="*/ 159 h 282"/>
                <a:gd name="T94" fmla="*/ 169 w 366"/>
                <a:gd name="T95" fmla="*/ 154 h 282"/>
                <a:gd name="T96" fmla="*/ 165 w 366"/>
                <a:gd name="T97" fmla="*/ 150 h 282"/>
                <a:gd name="T98" fmla="*/ 163 w 366"/>
                <a:gd name="T99" fmla="*/ 147 h 282"/>
                <a:gd name="T100" fmla="*/ 168 w 366"/>
                <a:gd name="T101" fmla="*/ 149 h 282"/>
                <a:gd name="T102" fmla="*/ 175 w 366"/>
                <a:gd name="T103" fmla="*/ 151 h 282"/>
                <a:gd name="T104" fmla="*/ 189 w 366"/>
                <a:gd name="T105" fmla="*/ 155 h 282"/>
                <a:gd name="T106" fmla="*/ 194 w 366"/>
                <a:gd name="T107" fmla="*/ 16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6" h="282">
                  <a:moveTo>
                    <a:pt x="6" y="243"/>
                  </a:moveTo>
                  <a:cubicBezTo>
                    <a:pt x="9" y="232"/>
                    <a:pt x="12" y="222"/>
                    <a:pt x="15" y="213"/>
                  </a:cubicBezTo>
                  <a:cubicBezTo>
                    <a:pt x="16" y="212"/>
                    <a:pt x="16" y="210"/>
                    <a:pt x="16" y="207"/>
                  </a:cubicBezTo>
                  <a:cubicBezTo>
                    <a:pt x="18" y="202"/>
                    <a:pt x="21" y="203"/>
                    <a:pt x="21" y="203"/>
                  </a:cubicBezTo>
                  <a:cubicBezTo>
                    <a:pt x="21" y="203"/>
                    <a:pt x="21" y="203"/>
                    <a:pt x="21" y="203"/>
                  </a:cubicBezTo>
                  <a:cubicBezTo>
                    <a:pt x="25" y="204"/>
                    <a:pt x="32" y="205"/>
                    <a:pt x="40" y="205"/>
                  </a:cubicBezTo>
                  <a:cubicBezTo>
                    <a:pt x="41" y="207"/>
                    <a:pt x="42" y="209"/>
                    <a:pt x="43" y="211"/>
                  </a:cubicBezTo>
                  <a:cubicBezTo>
                    <a:pt x="43" y="212"/>
                    <a:pt x="44" y="213"/>
                    <a:pt x="44" y="214"/>
                  </a:cubicBezTo>
                  <a:cubicBezTo>
                    <a:pt x="44" y="214"/>
                    <a:pt x="44" y="214"/>
                    <a:pt x="45" y="214"/>
                  </a:cubicBezTo>
                  <a:cubicBezTo>
                    <a:pt x="46" y="218"/>
                    <a:pt x="49" y="222"/>
                    <a:pt x="51" y="225"/>
                  </a:cubicBezTo>
                  <a:cubicBezTo>
                    <a:pt x="51" y="227"/>
                    <a:pt x="51" y="228"/>
                    <a:pt x="52" y="229"/>
                  </a:cubicBezTo>
                  <a:cubicBezTo>
                    <a:pt x="51" y="230"/>
                    <a:pt x="51" y="231"/>
                    <a:pt x="51" y="232"/>
                  </a:cubicBezTo>
                  <a:cubicBezTo>
                    <a:pt x="50" y="233"/>
                    <a:pt x="51" y="235"/>
                    <a:pt x="53" y="236"/>
                  </a:cubicBezTo>
                  <a:cubicBezTo>
                    <a:pt x="52" y="237"/>
                    <a:pt x="52" y="238"/>
                    <a:pt x="52" y="238"/>
                  </a:cubicBezTo>
                  <a:cubicBezTo>
                    <a:pt x="51" y="241"/>
                    <a:pt x="53" y="244"/>
                    <a:pt x="56" y="245"/>
                  </a:cubicBezTo>
                  <a:cubicBezTo>
                    <a:pt x="59" y="245"/>
                    <a:pt x="62" y="243"/>
                    <a:pt x="62" y="241"/>
                  </a:cubicBezTo>
                  <a:cubicBezTo>
                    <a:pt x="64" y="241"/>
                    <a:pt x="66" y="239"/>
                    <a:pt x="66" y="238"/>
                  </a:cubicBezTo>
                  <a:cubicBezTo>
                    <a:pt x="66" y="237"/>
                    <a:pt x="66" y="237"/>
                    <a:pt x="66" y="237"/>
                  </a:cubicBezTo>
                  <a:cubicBezTo>
                    <a:pt x="66" y="237"/>
                    <a:pt x="66" y="237"/>
                    <a:pt x="66" y="236"/>
                  </a:cubicBezTo>
                  <a:cubicBezTo>
                    <a:pt x="66" y="236"/>
                    <a:pt x="66" y="236"/>
                    <a:pt x="66" y="236"/>
                  </a:cubicBezTo>
                  <a:cubicBezTo>
                    <a:pt x="67" y="236"/>
                    <a:pt x="67" y="235"/>
                    <a:pt x="68" y="234"/>
                  </a:cubicBezTo>
                  <a:cubicBezTo>
                    <a:pt x="68" y="234"/>
                    <a:pt x="68" y="234"/>
                    <a:pt x="68" y="234"/>
                  </a:cubicBezTo>
                  <a:cubicBezTo>
                    <a:pt x="72" y="234"/>
                    <a:pt x="74" y="232"/>
                    <a:pt x="74" y="229"/>
                  </a:cubicBezTo>
                  <a:cubicBezTo>
                    <a:pt x="75" y="227"/>
                    <a:pt x="74" y="225"/>
                    <a:pt x="73" y="224"/>
                  </a:cubicBezTo>
                  <a:cubicBezTo>
                    <a:pt x="73" y="224"/>
                    <a:pt x="73" y="224"/>
                    <a:pt x="73" y="224"/>
                  </a:cubicBezTo>
                  <a:cubicBezTo>
                    <a:pt x="73" y="222"/>
                    <a:pt x="72" y="220"/>
                    <a:pt x="70" y="220"/>
                  </a:cubicBezTo>
                  <a:cubicBezTo>
                    <a:pt x="70" y="220"/>
                    <a:pt x="70" y="220"/>
                    <a:pt x="70" y="220"/>
                  </a:cubicBezTo>
                  <a:cubicBezTo>
                    <a:pt x="70" y="219"/>
                    <a:pt x="69" y="217"/>
                    <a:pt x="68" y="217"/>
                  </a:cubicBezTo>
                  <a:cubicBezTo>
                    <a:pt x="68" y="216"/>
                    <a:pt x="68" y="216"/>
                    <a:pt x="68" y="216"/>
                  </a:cubicBezTo>
                  <a:cubicBezTo>
                    <a:pt x="68" y="216"/>
                    <a:pt x="68" y="216"/>
                    <a:pt x="68" y="215"/>
                  </a:cubicBezTo>
                  <a:cubicBezTo>
                    <a:pt x="68" y="214"/>
                    <a:pt x="67" y="212"/>
                    <a:pt x="66" y="212"/>
                  </a:cubicBezTo>
                  <a:cubicBezTo>
                    <a:pt x="66" y="212"/>
                    <a:pt x="65" y="212"/>
                    <a:pt x="65" y="212"/>
                  </a:cubicBezTo>
                  <a:cubicBezTo>
                    <a:pt x="64" y="211"/>
                    <a:pt x="63" y="211"/>
                    <a:pt x="62" y="211"/>
                  </a:cubicBezTo>
                  <a:cubicBezTo>
                    <a:pt x="59" y="210"/>
                    <a:pt x="56" y="212"/>
                    <a:pt x="56" y="215"/>
                  </a:cubicBezTo>
                  <a:cubicBezTo>
                    <a:pt x="56" y="216"/>
                    <a:pt x="56" y="217"/>
                    <a:pt x="56" y="218"/>
                  </a:cubicBezTo>
                  <a:cubicBezTo>
                    <a:pt x="55" y="218"/>
                    <a:pt x="55" y="219"/>
                    <a:pt x="54" y="220"/>
                  </a:cubicBezTo>
                  <a:cubicBezTo>
                    <a:pt x="52" y="219"/>
                    <a:pt x="50" y="218"/>
                    <a:pt x="48" y="217"/>
                  </a:cubicBezTo>
                  <a:cubicBezTo>
                    <a:pt x="46" y="214"/>
                    <a:pt x="45" y="210"/>
                    <a:pt x="44" y="206"/>
                  </a:cubicBezTo>
                  <a:cubicBezTo>
                    <a:pt x="48" y="206"/>
                    <a:pt x="52" y="206"/>
                    <a:pt x="56" y="206"/>
                  </a:cubicBezTo>
                  <a:cubicBezTo>
                    <a:pt x="70" y="206"/>
                    <a:pt x="75" y="206"/>
                    <a:pt x="77" y="207"/>
                  </a:cubicBezTo>
                  <a:cubicBezTo>
                    <a:pt x="78" y="209"/>
                    <a:pt x="78" y="211"/>
                    <a:pt x="78" y="212"/>
                  </a:cubicBezTo>
                  <a:cubicBezTo>
                    <a:pt x="77" y="214"/>
                    <a:pt x="76" y="216"/>
                    <a:pt x="76" y="218"/>
                  </a:cubicBezTo>
                  <a:cubicBezTo>
                    <a:pt x="75" y="223"/>
                    <a:pt x="77" y="227"/>
                    <a:pt x="81" y="230"/>
                  </a:cubicBezTo>
                  <a:cubicBezTo>
                    <a:pt x="80" y="231"/>
                    <a:pt x="80" y="233"/>
                    <a:pt x="79" y="235"/>
                  </a:cubicBezTo>
                  <a:cubicBezTo>
                    <a:pt x="78" y="242"/>
                    <a:pt x="83" y="249"/>
                    <a:pt x="90" y="250"/>
                  </a:cubicBezTo>
                  <a:cubicBezTo>
                    <a:pt x="97" y="252"/>
                    <a:pt x="103" y="248"/>
                    <a:pt x="105" y="241"/>
                  </a:cubicBezTo>
                  <a:cubicBezTo>
                    <a:pt x="110" y="241"/>
                    <a:pt x="114" y="238"/>
                    <a:pt x="115" y="233"/>
                  </a:cubicBezTo>
                  <a:cubicBezTo>
                    <a:pt x="115" y="232"/>
                    <a:pt x="115" y="232"/>
                    <a:pt x="115" y="232"/>
                  </a:cubicBezTo>
                  <a:cubicBezTo>
                    <a:pt x="115" y="231"/>
                    <a:pt x="115" y="230"/>
                    <a:pt x="115" y="230"/>
                  </a:cubicBezTo>
                  <a:cubicBezTo>
                    <a:pt x="115" y="230"/>
                    <a:pt x="115" y="230"/>
                    <a:pt x="115" y="230"/>
                  </a:cubicBezTo>
                  <a:cubicBezTo>
                    <a:pt x="119" y="230"/>
                    <a:pt x="122" y="227"/>
                    <a:pt x="122" y="224"/>
                  </a:cubicBezTo>
                  <a:cubicBezTo>
                    <a:pt x="122" y="224"/>
                    <a:pt x="123" y="224"/>
                    <a:pt x="123" y="224"/>
                  </a:cubicBezTo>
                  <a:cubicBezTo>
                    <a:pt x="130" y="225"/>
                    <a:pt x="136" y="220"/>
                    <a:pt x="138" y="213"/>
                  </a:cubicBezTo>
                  <a:cubicBezTo>
                    <a:pt x="139" y="207"/>
                    <a:pt x="136" y="202"/>
                    <a:pt x="132" y="199"/>
                  </a:cubicBezTo>
                  <a:cubicBezTo>
                    <a:pt x="132" y="199"/>
                    <a:pt x="132" y="199"/>
                    <a:pt x="132" y="199"/>
                  </a:cubicBezTo>
                  <a:cubicBezTo>
                    <a:pt x="133" y="194"/>
                    <a:pt x="130" y="190"/>
                    <a:pt x="126" y="189"/>
                  </a:cubicBezTo>
                  <a:cubicBezTo>
                    <a:pt x="125" y="189"/>
                    <a:pt x="124" y="189"/>
                    <a:pt x="124" y="189"/>
                  </a:cubicBezTo>
                  <a:cubicBezTo>
                    <a:pt x="123" y="185"/>
                    <a:pt x="122" y="182"/>
                    <a:pt x="120" y="180"/>
                  </a:cubicBezTo>
                  <a:cubicBezTo>
                    <a:pt x="120" y="179"/>
                    <a:pt x="120" y="179"/>
                    <a:pt x="119" y="178"/>
                  </a:cubicBezTo>
                  <a:cubicBezTo>
                    <a:pt x="119" y="178"/>
                    <a:pt x="119" y="178"/>
                    <a:pt x="119" y="177"/>
                  </a:cubicBezTo>
                  <a:cubicBezTo>
                    <a:pt x="120" y="174"/>
                    <a:pt x="118" y="170"/>
                    <a:pt x="114" y="169"/>
                  </a:cubicBezTo>
                  <a:cubicBezTo>
                    <a:pt x="113" y="169"/>
                    <a:pt x="112" y="169"/>
                    <a:pt x="112" y="169"/>
                  </a:cubicBezTo>
                  <a:cubicBezTo>
                    <a:pt x="110" y="167"/>
                    <a:pt x="108" y="166"/>
                    <a:pt x="105" y="165"/>
                  </a:cubicBezTo>
                  <a:cubicBezTo>
                    <a:pt x="98" y="164"/>
                    <a:pt x="90" y="169"/>
                    <a:pt x="89" y="176"/>
                  </a:cubicBezTo>
                  <a:cubicBezTo>
                    <a:pt x="89" y="179"/>
                    <a:pt x="89" y="181"/>
                    <a:pt x="90" y="184"/>
                  </a:cubicBezTo>
                  <a:cubicBezTo>
                    <a:pt x="86" y="186"/>
                    <a:pt x="83" y="189"/>
                    <a:pt x="81" y="192"/>
                  </a:cubicBezTo>
                  <a:cubicBezTo>
                    <a:pt x="75" y="193"/>
                    <a:pt x="68" y="196"/>
                    <a:pt x="61" y="198"/>
                  </a:cubicBezTo>
                  <a:cubicBezTo>
                    <a:pt x="63" y="193"/>
                    <a:pt x="65" y="190"/>
                    <a:pt x="67" y="188"/>
                  </a:cubicBezTo>
                  <a:cubicBezTo>
                    <a:pt x="67" y="188"/>
                    <a:pt x="67" y="189"/>
                    <a:pt x="67" y="189"/>
                  </a:cubicBezTo>
                  <a:cubicBezTo>
                    <a:pt x="67" y="189"/>
                    <a:pt x="67" y="190"/>
                    <a:pt x="67" y="190"/>
                  </a:cubicBezTo>
                  <a:cubicBezTo>
                    <a:pt x="66" y="192"/>
                    <a:pt x="68" y="194"/>
                    <a:pt x="69" y="194"/>
                  </a:cubicBezTo>
                  <a:cubicBezTo>
                    <a:pt x="71" y="194"/>
                    <a:pt x="73" y="193"/>
                    <a:pt x="73" y="192"/>
                  </a:cubicBezTo>
                  <a:cubicBezTo>
                    <a:pt x="74" y="192"/>
                    <a:pt x="75" y="191"/>
                    <a:pt x="75" y="190"/>
                  </a:cubicBezTo>
                  <a:cubicBezTo>
                    <a:pt x="75" y="190"/>
                    <a:pt x="75" y="189"/>
                    <a:pt x="75" y="189"/>
                  </a:cubicBezTo>
                  <a:cubicBezTo>
                    <a:pt x="75" y="189"/>
                    <a:pt x="76" y="189"/>
                    <a:pt x="76" y="189"/>
                  </a:cubicBezTo>
                  <a:cubicBezTo>
                    <a:pt x="76" y="189"/>
                    <a:pt x="75" y="189"/>
                    <a:pt x="75" y="189"/>
                  </a:cubicBezTo>
                  <a:cubicBezTo>
                    <a:pt x="76" y="189"/>
                    <a:pt x="76" y="188"/>
                    <a:pt x="77" y="187"/>
                  </a:cubicBezTo>
                  <a:cubicBezTo>
                    <a:pt x="77" y="187"/>
                    <a:pt x="77" y="187"/>
                    <a:pt x="77" y="187"/>
                  </a:cubicBezTo>
                  <a:cubicBezTo>
                    <a:pt x="77" y="187"/>
                    <a:pt x="80" y="186"/>
                    <a:pt x="81" y="185"/>
                  </a:cubicBezTo>
                  <a:cubicBezTo>
                    <a:pt x="81" y="183"/>
                    <a:pt x="80" y="182"/>
                    <a:pt x="79" y="181"/>
                  </a:cubicBezTo>
                  <a:cubicBezTo>
                    <a:pt x="79" y="181"/>
                    <a:pt x="80" y="181"/>
                    <a:pt x="80" y="181"/>
                  </a:cubicBezTo>
                  <a:cubicBezTo>
                    <a:pt x="80" y="180"/>
                    <a:pt x="79" y="179"/>
                    <a:pt x="78" y="179"/>
                  </a:cubicBezTo>
                  <a:cubicBezTo>
                    <a:pt x="78" y="179"/>
                    <a:pt x="78" y="179"/>
                    <a:pt x="78" y="179"/>
                  </a:cubicBezTo>
                  <a:cubicBezTo>
                    <a:pt x="77" y="178"/>
                    <a:pt x="77" y="177"/>
                    <a:pt x="77" y="177"/>
                  </a:cubicBezTo>
                  <a:cubicBezTo>
                    <a:pt x="77" y="177"/>
                    <a:pt x="77" y="176"/>
                    <a:pt x="77" y="176"/>
                  </a:cubicBezTo>
                  <a:cubicBezTo>
                    <a:pt x="77" y="176"/>
                    <a:pt x="77" y="176"/>
                    <a:pt x="77" y="176"/>
                  </a:cubicBezTo>
                  <a:cubicBezTo>
                    <a:pt x="77" y="175"/>
                    <a:pt x="76" y="174"/>
                    <a:pt x="75" y="174"/>
                  </a:cubicBezTo>
                  <a:cubicBezTo>
                    <a:pt x="75" y="174"/>
                    <a:pt x="75" y="174"/>
                    <a:pt x="75" y="174"/>
                  </a:cubicBezTo>
                  <a:cubicBezTo>
                    <a:pt x="74" y="174"/>
                    <a:pt x="74" y="173"/>
                    <a:pt x="73" y="173"/>
                  </a:cubicBezTo>
                  <a:cubicBezTo>
                    <a:pt x="71" y="173"/>
                    <a:pt x="70" y="174"/>
                    <a:pt x="69" y="176"/>
                  </a:cubicBezTo>
                  <a:cubicBezTo>
                    <a:pt x="69" y="177"/>
                    <a:pt x="69" y="177"/>
                    <a:pt x="69" y="178"/>
                  </a:cubicBezTo>
                  <a:cubicBezTo>
                    <a:pt x="68" y="179"/>
                    <a:pt x="67" y="180"/>
                    <a:pt x="66" y="182"/>
                  </a:cubicBezTo>
                  <a:cubicBezTo>
                    <a:pt x="66" y="183"/>
                    <a:pt x="66" y="184"/>
                    <a:pt x="67" y="185"/>
                  </a:cubicBezTo>
                  <a:cubicBezTo>
                    <a:pt x="66" y="185"/>
                    <a:pt x="66" y="185"/>
                    <a:pt x="66" y="186"/>
                  </a:cubicBezTo>
                  <a:cubicBezTo>
                    <a:pt x="66" y="186"/>
                    <a:pt x="66" y="187"/>
                    <a:pt x="66" y="187"/>
                  </a:cubicBezTo>
                  <a:cubicBezTo>
                    <a:pt x="63" y="191"/>
                    <a:pt x="60" y="195"/>
                    <a:pt x="59" y="197"/>
                  </a:cubicBezTo>
                  <a:cubicBezTo>
                    <a:pt x="59" y="197"/>
                    <a:pt x="59" y="198"/>
                    <a:pt x="59" y="198"/>
                  </a:cubicBezTo>
                  <a:cubicBezTo>
                    <a:pt x="55" y="199"/>
                    <a:pt x="51" y="199"/>
                    <a:pt x="47" y="199"/>
                  </a:cubicBezTo>
                  <a:cubicBezTo>
                    <a:pt x="36" y="197"/>
                    <a:pt x="27" y="191"/>
                    <a:pt x="23" y="189"/>
                  </a:cubicBezTo>
                  <a:cubicBezTo>
                    <a:pt x="23" y="188"/>
                    <a:pt x="23" y="187"/>
                    <a:pt x="23" y="186"/>
                  </a:cubicBezTo>
                  <a:cubicBezTo>
                    <a:pt x="25" y="176"/>
                    <a:pt x="30" y="154"/>
                    <a:pt x="31" y="142"/>
                  </a:cubicBezTo>
                  <a:cubicBezTo>
                    <a:pt x="32" y="139"/>
                    <a:pt x="34" y="136"/>
                    <a:pt x="36" y="134"/>
                  </a:cubicBezTo>
                  <a:cubicBezTo>
                    <a:pt x="48" y="132"/>
                    <a:pt x="81" y="126"/>
                    <a:pt x="111" y="133"/>
                  </a:cubicBezTo>
                  <a:cubicBezTo>
                    <a:pt x="122" y="136"/>
                    <a:pt x="132" y="141"/>
                    <a:pt x="142" y="148"/>
                  </a:cubicBezTo>
                  <a:cubicBezTo>
                    <a:pt x="142" y="149"/>
                    <a:pt x="142" y="149"/>
                    <a:pt x="142" y="150"/>
                  </a:cubicBezTo>
                  <a:cubicBezTo>
                    <a:pt x="142" y="157"/>
                    <a:pt x="145" y="171"/>
                    <a:pt x="149" y="183"/>
                  </a:cubicBezTo>
                  <a:cubicBezTo>
                    <a:pt x="149" y="184"/>
                    <a:pt x="148" y="185"/>
                    <a:pt x="148" y="186"/>
                  </a:cubicBezTo>
                  <a:cubicBezTo>
                    <a:pt x="147" y="188"/>
                    <a:pt x="148" y="189"/>
                    <a:pt x="148" y="190"/>
                  </a:cubicBezTo>
                  <a:cubicBezTo>
                    <a:pt x="146" y="192"/>
                    <a:pt x="145" y="195"/>
                    <a:pt x="145" y="197"/>
                  </a:cubicBezTo>
                  <a:cubicBezTo>
                    <a:pt x="144" y="203"/>
                    <a:pt x="145" y="207"/>
                    <a:pt x="148" y="211"/>
                  </a:cubicBezTo>
                  <a:cubicBezTo>
                    <a:pt x="147" y="213"/>
                    <a:pt x="146" y="214"/>
                    <a:pt x="146" y="216"/>
                  </a:cubicBezTo>
                  <a:cubicBezTo>
                    <a:pt x="145" y="221"/>
                    <a:pt x="148" y="226"/>
                    <a:pt x="153" y="227"/>
                  </a:cubicBezTo>
                  <a:cubicBezTo>
                    <a:pt x="155" y="227"/>
                    <a:pt x="157" y="227"/>
                    <a:pt x="158" y="226"/>
                  </a:cubicBezTo>
                  <a:cubicBezTo>
                    <a:pt x="159" y="226"/>
                    <a:pt x="159" y="226"/>
                    <a:pt x="160" y="226"/>
                  </a:cubicBezTo>
                  <a:cubicBezTo>
                    <a:pt x="162" y="227"/>
                    <a:pt x="165" y="225"/>
                    <a:pt x="165" y="223"/>
                  </a:cubicBezTo>
                  <a:cubicBezTo>
                    <a:pt x="165" y="223"/>
                    <a:pt x="165" y="222"/>
                    <a:pt x="165" y="222"/>
                  </a:cubicBezTo>
                  <a:cubicBezTo>
                    <a:pt x="165" y="222"/>
                    <a:pt x="166" y="222"/>
                    <a:pt x="166" y="221"/>
                  </a:cubicBezTo>
                  <a:cubicBezTo>
                    <a:pt x="168" y="220"/>
                    <a:pt x="170" y="219"/>
                    <a:pt x="171" y="217"/>
                  </a:cubicBezTo>
                  <a:cubicBezTo>
                    <a:pt x="171" y="217"/>
                    <a:pt x="171" y="217"/>
                    <a:pt x="172" y="217"/>
                  </a:cubicBezTo>
                  <a:cubicBezTo>
                    <a:pt x="175" y="218"/>
                    <a:pt x="178" y="216"/>
                    <a:pt x="179" y="212"/>
                  </a:cubicBezTo>
                  <a:cubicBezTo>
                    <a:pt x="179" y="212"/>
                    <a:pt x="179" y="212"/>
                    <a:pt x="179" y="212"/>
                  </a:cubicBezTo>
                  <a:cubicBezTo>
                    <a:pt x="182" y="211"/>
                    <a:pt x="185" y="209"/>
                    <a:pt x="186" y="205"/>
                  </a:cubicBezTo>
                  <a:cubicBezTo>
                    <a:pt x="187" y="200"/>
                    <a:pt x="183" y="195"/>
                    <a:pt x="179" y="194"/>
                  </a:cubicBezTo>
                  <a:cubicBezTo>
                    <a:pt x="179" y="194"/>
                    <a:pt x="179" y="194"/>
                    <a:pt x="179" y="194"/>
                  </a:cubicBezTo>
                  <a:cubicBezTo>
                    <a:pt x="179" y="192"/>
                    <a:pt x="178" y="190"/>
                    <a:pt x="176" y="189"/>
                  </a:cubicBezTo>
                  <a:cubicBezTo>
                    <a:pt x="176" y="189"/>
                    <a:pt x="176" y="189"/>
                    <a:pt x="176" y="189"/>
                  </a:cubicBezTo>
                  <a:cubicBezTo>
                    <a:pt x="176" y="188"/>
                    <a:pt x="176" y="188"/>
                    <a:pt x="176" y="187"/>
                  </a:cubicBezTo>
                  <a:cubicBezTo>
                    <a:pt x="176" y="187"/>
                    <a:pt x="176" y="187"/>
                    <a:pt x="176" y="186"/>
                  </a:cubicBezTo>
                  <a:cubicBezTo>
                    <a:pt x="177" y="183"/>
                    <a:pt x="175" y="180"/>
                    <a:pt x="172" y="179"/>
                  </a:cubicBezTo>
                  <a:cubicBezTo>
                    <a:pt x="173" y="174"/>
                    <a:pt x="170" y="170"/>
                    <a:pt x="165" y="169"/>
                  </a:cubicBezTo>
                  <a:cubicBezTo>
                    <a:pt x="160" y="168"/>
                    <a:pt x="155" y="171"/>
                    <a:pt x="154" y="176"/>
                  </a:cubicBezTo>
                  <a:cubicBezTo>
                    <a:pt x="154" y="178"/>
                    <a:pt x="154" y="179"/>
                    <a:pt x="154" y="180"/>
                  </a:cubicBezTo>
                  <a:cubicBezTo>
                    <a:pt x="153" y="180"/>
                    <a:pt x="152" y="181"/>
                    <a:pt x="151" y="181"/>
                  </a:cubicBezTo>
                  <a:cubicBezTo>
                    <a:pt x="149" y="174"/>
                    <a:pt x="147" y="164"/>
                    <a:pt x="147" y="151"/>
                  </a:cubicBezTo>
                  <a:cubicBezTo>
                    <a:pt x="164" y="163"/>
                    <a:pt x="180" y="177"/>
                    <a:pt x="194" y="186"/>
                  </a:cubicBezTo>
                  <a:cubicBezTo>
                    <a:pt x="196" y="198"/>
                    <a:pt x="200" y="208"/>
                    <a:pt x="207" y="217"/>
                  </a:cubicBezTo>
                  <a:cubicBezTo>
                    <a:pt x="202" y="222"/>
                    <a:pt x="199" y="229"/>
                    <a:pt x="198" y="236"/>
                  </a:cubicBezTo>
                  <a:cubicBezTo>
                    <a:pt x="194" y="256"/>
                    <a:pt x="207" y="276"/>
                    <a:pt x="228" y="280"/>
                  </a:cubicBezTo>
                  <a:cubicBezTo>
                    <a:pt x="235" y="281"/>
                    <a:pt x="243" y="281"/>
                    <a:pt x="249" y="278"/>
                  </a:cubicBezTo>
                  <a:cubicBezTo>
                    <a:pt x="251" y="279"/>
                    <a:pt x="253" y="279"/>
                    <a:pt x="255" y="280"/>
                  </a:cubicBezTo>
                  <a:cubicBezTo>
                    <a:pt x="266" y="282"/>
                    <a:pt x="276" y="275"/>
                    <a:pt x="278" y="264"/>
                  </a:cubicBezTo>
                  <a:cubicBezTo>
                    <a:pt x="278" y="264"/>
                    <a:pt x="278" y="263"/>
                    <a:pt x="278" y="263"/>
                  </a:cubicBezTo>
                  <a:cubicBezTo>
                    <a:pt x="280" y="261"/>
                    <a:pt x="281" y="260"/>
                    <a:pt x="281" y="258"/>
                  </a:cubicBezTo>
                  <a:cubicBezTo>
                    <a:pt x="290" y="254"/>
                    <a:pt x="297" y="248"/>
                    <a:pt x="301" y="239"/>
                  </a:cubicBezTo>
                  <a:cubicBezTo>
                    <a:pt x="302" y="240"/>
                    <a:pt x="304" y="241"/>
                    <a:pt x="306" y="241"/>
                  </a:cubicBezTo>
                  <a:cubicBezTo>
                    <a:pt x="319" y="244"/>
                    <a:pt x="331" y="235"/>
                    <a:pt x="334" y="222"/>
                  </a:cubicBezTo>
                  <a:cubicBezTo>
                    <a:pt x="334" y="222"/>
                    <a:pt x="334" y="221"/>
                    <a:pt x="334" y="220"/>
                  </a:cubicBezTo>
                  <a:cubicBezTo>
                    <a:pt x="348" y="217"/>
                    <a:pt x="360" y="206"/>
                    <a:pt x="363" y="191"/>
                  </a:cubicBezTo>
                  <a:cubicBezTo>
                    <a:pt x="366" y="171"/>
                    <a:pt x="354" y="152"/>
                    <a:pt x="334" y="147"/>
                  </a:cubicBezTo>
                  <a:cubicBezTo>
                    <a:pt x="335" y="147"/>
                    <a:pt x="335" y="147"/>
                    <a:pt x="335" y="146"/>
                  </a:cubicBezTo>
                  <a:cubicBezTo>
                    <a:pt x="337" y="137"/>
                    <a:pt x="331" y="127"/>
                    <a:pt x="322" y="124"/>
                  </a:cubicBezTo>
                  <a:cubicBezTo>
                    <a:pt x="322" y="124"/>
                    <a:pt x="322" y="124"/>
                    <a:pt x="322" y="123"/>
                  </a:cubicBezTo>
                  <a:cubicBezTo>
                    <a:pt x="322" y="122"/>
                    <a:pt x="323" y="120"/>
                    <a:pt x="323" y="119"/>
                  </a:cubicBezTo>
                  <a:cubicBezTo>
                    <a:pt x="323" y="117"/>
                    <a:pt x="323" y="116"/>
                    <a:pt x="324" y="115"/>
                  </a:cubicBezTo>
                  <a:cubicBezTo>
                    <a:pt x="326" y="102"/>
                    <a:pt x="319" y="89"/>
                    <a:pt x="308" y="84"/>
                  </a:cubicBezTo>
                  <a:cubicBezTo>
                    <a:pt x="310" y="65"/>
                    <a:pt x="297" y="47"/>
                    <a:pt x="277" y="43"/>
                  </a:cubicBezTo>
                  <a:cubicBezTo>
                    <a:pt x="257" y="39"/>
                    <a:pt x="237" y="53"/>
                    <a:pt x="233" y="73"/>
                  </a:cubicBezTo>
                  <a:cubicBezTo>
                    <a:pt x="232" y="78"/>
                    <a:pt x="232" y="84"/>
                    <a:pt x="233" y="88"/>
                  </a:cubicBezTo>
                  <a:cubicBezTo>
                    <a:pt x="220" y="90"/>
                    <a:pt x="209" y="100"/>
                    <a:pt x="206" y="114"/>
                  </a:cubicBezTo>
                  <a:cubicBezTo>
                    <a:pt x="205" y="119"/>
                    <a:pt x="206" y="125"/>
                    <a:pt x="208" y="130"/>
                  </a:cubicBezTo>
                  <a:cubicBezTo>
                    <a:pt x="205" y="134"/>
                    <a:pt x="202" y="138"/>
                    <a:pt x="200" y="143"/>
                  </a:cubicBezTo>
                  <a:cubicBezTo>
                    <a:pt x="193" y="143"/>
                    <a:pt x="177" y="139"/>
                    <a:pt x="143" y="124"/>
                  </a:cubicBezTo>
                  <a:cubicBezTo>
                    <a:pt x="133" y="119"/>
                    <a:pt x="122" y="115"/>
                    <a:pt x="113" y="112"/>
                  </a:cubicBezTo>
                  <a:cubicBezTo>
                    <a:pt x="119" y="101"/>
                    <a:pt x="126" y="93"/>
                    <a:pt x="132" y="87"/>
                  </a:cubicBezTo>
                  <a:cubicBezTo>
                    <a:pt x="139" y="85"/>
                    <a:pt x="145" y="85"/>
                    <a:pt x="151" y="85"/>
                  </a:cubicBezTo>
                  <a:cubicBezTo>
                    <a:pt x="152" y="88"/>
                    <a:pt x="154" y="90"/>
                    <a:pt x="156" y="93"/>
                  </a:cubicBezTo>
                  <a:cubicBezTo>
                    <a:pt x="154" y="95"/>
                    <a:pt x="152" y="97"/>
                    <a:pt x="152" y="100"/>
                  </a:cubicBezTo>
                  <a:cubicBezTo>
                    <a:pt x="150" y="108"/>
                    <a:pt x="156" y="116"/>
                    <a:pt x="164" y="118"/>
                  </a:cubicBezTo>
                  <a:cubicBezTo>
                    <a:pt x="167" y="118"/>
                    <a:pt x="170" y="118"/>
                    <a:pt x="172" y="117"/>
                  </a:cubicBezTo>
                  <a:cubicBezTo>
                    <a:pt x="173" y="117"/>
                    <a:pt x="174" y="118"/>
                    <a:pt x="175" y="118"/>
                  </a:cubicBezTo>
                  <a:cubicBezTo>
                    <a:pt x="179" y="119"/>
                    <a:pt x="183" y="116"/>
                    <a:pt x="184" y="112"/>
                  </a:cubicBezTo>
                  <a:cubicBezTo>
                    <a:pt x="184" y="111"/>
                    <a:pt x="184" y="111"/>
                    <a:pt x="184" y="111"/>
                  </a:cubicBezTo>
                  <a:cubicBezTo>
                    <a:pt x="184" y="110"/>
                    <a:pt x="185" y="110"/>
                    <a:pt x="185" y="109"/>
                  </a:cubicBezTo>
                  <a:cubicBezTo>
                    <a:pt x="188" y="108"/>
                    <a:pt x="191" y="105"/>
                    <a:pt x="193" y="102"/>
                  </a:cubicBezTo>
                  <a:cubicBezTo>
                    <a:pt x="194" y="102"/>
                    <a:pt x="194" y="102"/>
                    <a:pt x="195" y="102"/>
                  </a:cubicBezTo>
                  <a:cubicBezTo>
                    <a:pt x="200" y="103"/>
                    <a:pt x="205" y="100"/>
                    <a:pt x="206" y="95"/>
                  </a:cubicBezTo>
                  <a:cubicBezTo>
                    <a:pt x="206" y="95"/>
                    <a:pt x="206" y="94"/>
                    <a:pt x="206" y="94"/>
                  </a:cubicBezTo>
                  <a:cubicBezTo>
                    <a:pt x="212" y="93"/>
                    <a:pt x="216" y="88"/>
                    <a:pt x="217" y="82"/>
                  </a:cubicBezTo>
                  <a:cubicBezTo>
                    <a:pt x="219" y="74"/>
                    <a:pt x="214" y="67"/>
                    <a:pt x="206" y="65"/>
                  </a:cubicBezTo>
                  <a:cubicBezTo>
                    <a:pt x="206" y="65"/>
                    <a:pt x="206" y="65"/>
                    <a:pt x="206" y="65"/>
                  </a:cubicBezTo>
                  <a:cubicBezTo>
                    <a:pt x="207" y="61"/>
                    <a:pt x="205" y="57"/>
                    <a:pt x="201" y="56"/>
                  </a:cubicBezTo>
                  <a:cubicBezTo>
                    <a:pt x="201" y="56"/>
                    <a:pt x="201" y="56"/>
                    <a:pt x="201" y="55"/>
                  </a:cubicBezTo>
                  <a:cubicBezTo>
                    <a:pt x="201" y="55"/>
                    <a:pt x="201" y="54"/>
                    <a:pt x="201" y="54"/>
                  </a:cubicBezTo>
                  <a:cubicBezTo>
                    <a:pt x="202" y="53"/>
                    <a:pt x="202" y="52"/>
                    <a:pt x="202" y="52"/>
                  </a:cubicBezTo>
                  <a:cubicBezTo>
                    <a:pt x="203" y="47"/>
                    <a:pt x="200" y="42"/>
                    <a:pt x="196" y="40"/>
                  </a:cubicBezTo>
                  <a:cubicBezTo>
                    <a:pt x="196" y="32"/>
                    <a:pt x="191" y="25"/>
                    <a:pt x="184" y="23"/>
                  </a:cubicBezTo>
                  <a:cubicBezTo>
                    <a:pt x="175" y="22"/>
                    <a:pt x="167" y="27"/>
                    <a:pt x="166" y="35"/>
                  </a:cubicBezTo>
                  <a:cubicBezTo>
                    <a:pt x="166" y="37"/>
                    <a:pt x="166" y="40"/>
                    <a:pt x="166" y="41"/>
                  </a:cubicBezTo>
                  <a:cubicBezTo>
                    <a:pt x="161" y="42"/>
                    <a:pt x="156" y="46"/>
                    <a:pt x="155" y="52"/>
                  </a:cubicBezTo>
                  <a:cubicBezTo>
                    <a:pt x="155" y="54"/>
                    <a:pt x="155" y="56"/>
                    <a:pt x="156" y="58"/>
                  </a:cubicBezTo>
                  <a:cubicBezTo>
                    <a:pt x="153" y="61"/>
                    <a:pt x="152" y="65"/>
                    <a:pt x="151" y="69"/>
                  </a:cubicBezTo>
                  <a:cubicBezTo>
                    <a:pt x="140" y="74"/>
                    <a:pt x="129" y="83"/>
                    <a:pt x="122" y="90"/>
                  </a:cubicBezTo>
                  <a:cubicBezTo>
                    <a:pt x="119" y="91"/>
                    <a:pt x="119" y="91"/>
                    <a:pt x="122" y="90"/>
                  </a:cubicBezTo>
                  <a:cubicBezTo>
                    <a:pt x="119" y="93"/>
                    <a:pt x="117" y="95"/>
                    <a:pt x="116" y="97"/>
                  </a:cubicBezTo>
                  <a:cubicBezTo>
                    <a:pt x="112" y="102"/>
                    <a:pt x="105" y="106"/>
                    <a:pt x="101" y="108"/>
                  </a:cubicBezTo>
                  <a:cubicBezTo>
                    <a:pt x="79" y="101"/>
                    <a:pt x="61" y="98"/>
                    <a:pt x="49" y="96"/>
                  </a:cubicBezTo>
                  <a:cubicBezTo>
                    <a:pt x="49" y="96"/>
                    <a:pt x="49" y="96"/>
                    <a:pt x="49" y="96"/>
                  </a:cubicBezTo>
                  <a:cubicBezTo>
                    <a:pt x="49" y="96"/>
                    <a:pt x="40" y="96"/>
                    <a:pt x="42" y="79"/>
                  </a:cubicBezTo>
                  <a:cubicBezTo>
                    <a:pt x="43" y="70"/>
                    <a:pt x="43" y="66"/>
                    <a:pt x="43" y="63"/>
                  </a:cubicBezTo>
                  <a:cubicBezTo>
                    <a:pt x="43" y="63"/>
                    <a:pt x="43" y="63"/>
                    <a:pt x="44" y="63"/>
                  </a:cubicBezTo>
                  <a:cubicBezTo>
                    <a:pt x="45" y="54"/>
                    <a:pt x="52" y="20"/>
                    <a:pt x="49" y="11"/>
                  </a:cubicBezTo>
                  <a:cubicBezTo>
                    <a:pt x="46" y="0"/>
                    <a:pt x="34" y="47"/>
                    <a:pt x="27" y="92"/>
                  </a:cubicBezTo>
                  <a:cubicBezTo>
                    <a:pt x="20" y="138"/>
                    <a:pt x="14" y="158"/>
                    <a:pt x="10" y="185"/>
                  </a:cubicBezTo>
                  <a:cubicBezTo>
                    <a:pt x="6" y="213"/>
                    <a:pt x="0" y="266"/>
                    <a:pt x="6" y="243"/>
                  </a:cubicBezTo>
                  <a:close/>
                  <a:moveTo>
                    <a:pt x="53" y="221"/>
                  </a:moveTo>
                  <a:cubicBezTo>
                    <a:pt x="52" y="222"/>
                    <a:pt x="52" y="223"/>
                    <a:pt x="52" y="224"/>
                  </a:cubicBezTo>
                  <a:cubicBezTo>
                    <a:pt x="51" y="223"/>
                    <a:pt x="50" y="222"/>
                    <a:pt x="49" y="220"/>
                  </a:cubicBezTo>
                  <a:cubicBezTo>
                    <a:pt x="50" y="220"/>
                    <a:pt x="51" y="221"/>
                    <a:pt x="53" y="221"/>
                  </a:cubicBezTo>
                  <a:close/>
                  <a:moveTo>
                    <a:pt x="150" y="73"/>
                  </a:moveTo>
                  <a:cubicBezTo>
                    <a:pt x="150" y="76"/>
                    <a:pt x="150" y="78"/>
                    <a:pt x="150" y="81"/>
                  </a:cubicBezTo>
                  <a:cubicBezTo>
                    <a:pt x="146" y="80"/>
                    <a:pt x="142" y="80"/>
                    <a:pt x="140" y="80"/>
                  </a:cubicBezTo>
                  <a:cubicBezTo>
                    <a:pt x="143" y="77"/>
                    <a:pt x="147" y="75"/>
                    <a:pt x="150" y="73"/>
                  </a:cubicBezTo>
                  <a:close/>
                  <a:moveTo>
                    <a:pt x="67" y="200"/>
                  </a:moveTo>
                  <a:cubicBezTo>
                    <a:pt x="67" y="200"/>
                    <a:pt x="67" y="200"/>
                    <a:pt x="67" y="200"/>
                  </a:cubicBezTo>
                  <a:cubicBezTo>
                    <a:pt x="70" y="199"/>
                    <a:pt x="75" y="198"/>
                    <a:pt x="79" y="197"/>
                  </a:cubicBezTo>
                  <a:cubicBezTo>
                    <a:pt x="79" y="198"/>
                    <a:pt x="78" y="199"/>
                    <a:pt x="78" y="201"/>
                  </a:cubicBezTo>
                  <a:cubicBezTo>
                    <a:pt x="78" y="201"/>
                    <a:pt x="78" y="202"/>
                    <a:pt x="78" y="202"/>
                  </a:cubicBezTo>
                  <a:cubicBezTo>
                    <a:pt x="75" y="202"/>
                    <a:pt x="73" y="201"/>
                    <a:pt x="71" y="201"/>
                  </a:cubicBezTo>
                  <a:cubicBezTo>
                    <a:pt x="71" y="201"/>
                    <a:pt x="71" y="201"/>
                    <a:pt x="70" y="201"/>
                  </a:cubicBezTo>
                  <a:cubicBezTo>
                    <a:pt x="70" y="201"/>
                    <a:pt x="69" y="201"/>
                    <a:pt x="69" y="201"/>
                  </a:cubicBezTo>
                  <a:cubicBezTo>
                    <a:pt x="69" y="201"/>
                    <a:pt x="69" y="201"/>
                    <a:pt x="69" y="201"/>
                  </a:cubicBezTo>
                  <a:cubicBezTo>
                    <a:pt x="68" y="201"/>
                    <a:pt x="68" y="201"/>
                    <a:pt x="67" y="201"/>
                  </a:cubicBezTo>
                  <a:cubicBezTo>
                    <a:pt x="67" y="201"/>
                    <a:pt x="67" y="201"/>
                    <a:pt x="67" y="201"/>
                  </a:cubicBezTo>
                  <a:cubicBezTo>
                    <a:pt x="67" y="201"/>
                    <a:pt x="66" y="201"/>
                    <a:pt x="66" y="201"/>
                  </a:cubicBezTo>
                  <a:cubicBezTo>
                    <a:pt x="66" y="201"/>
                    <a:pt x="66" y="201"/>
                    <a:pt x="66" y="201"/>
                  </a:cubicBezTo>
                  <a:cubicBezTo>
                    <a:pt x="66" y="201"/>
                    <a:pt x="66" y="201"/>
                    <a:pt x="66" y="201"/>
                  </a:cubicBezTo>
                  <a:cubicBezTo>
                    <a:pt x="66" y="201"/>
                    <a:pt x="66" y="200"/>
                    <a:pt x="67" y="200"/>
                  </a:cubicBezTo>
                  <a:close/>
                  <a:moveTo>
                    <a:pt x="184" y="166"/>
                  </a:moveTo>
                  <a:cubicBezTo>
                    <a:pt x="184" y="165"/>
                    <a:pt x="183" y="165"/>
                    <a:pt x="183" y="165"/>
                  </a:cubicBezTo>
                  <a:cubicBezTo>
                    <a:pt x="182" y="165"/>
                    <a:pt x="182" y="164"/>
                    <a:pt x="182" y="164"/>
                  </a:cubicBezTo>
                  <a:cubicBezTo>
                    <a:pt x="181" y="163"/>
                    <a:pt x="180" y="163"/>
                    <a:pt x="179" y="162"/>
                  </a:cubicBezTo>
                  <a:cubicBezTo>
                    <a:pt x="179" y="162"/>
                    <a:pt x="179" y="162"/>
                    <a:pt x="178" y="162"/>
                  </a:cubicBezTo>
                  <a:cubicBezTo>
                    <a:pt x="178" y="161"/>
                    <a:pt x="178" y="161"/>
                    <a:pt x="177" y="161"/>
                  </a:cubicBezTo>
                  <a:cubicBezTo>
                    <a:pt x="177" y="160"/>
                    <a:pt x="177" y="160"/>
                    <a:pt x="176" y="160"/>
                  </a:cubicBezTo>
                  <a:cubicBezTo>
                    <a:pt x="176" y="160"/>
                    <a:pt x="175" y="159"/>
                    <a:pt x="175" y="159"/>
                  </a:cubicBezTo>
                  <a:cubicBezTo>
                    <a:pt x="175" y="159"/>
                    <a:pt x="174" y="159"/>
                    <a:pt x="174" y="158"/>
                  </a:cubicBezTo>
                  <a:cubicBezTo>
                    <a:pt x="173" y="158"/>
                    <a:pt x="173" y="157"/>
                    <a:pt x="172" y="157"/>
                  </a:cubicBezTo>
                  <a:cubicBezTo>
                    <a:pt x="172" y="156"/>
                    <a:pt x="171" y="156"/>
                    <a:pt x="171" y="156"/>
                  </a:cubicBezTo>
                  <a:cubicBezTo>
                    <a:pt x="171" y="156"/>
                    <a:pt x="171" y="155"/>
                    <a:pt x="170" y="155"/>
                  </a:cubicBezTo>
                  <a:cubicBezTo>
                    <a:pt x="170" y="155"/>
                    <a:pt x="170" y="155"/>
                    <a:pt x="169" y="154"/>
                  </a:cubicBezTo>
                  <a:cubicBezTo>
                    <a:pt x="169" y="154"/>
                    <a:pt x="169" y="154"/>
                    <a:pt x="168" y="153"/>
                  </a:cubicBezTo>
                  <a:cubicBezTo>
                    <a:pt x="168" y="153"/>
                    <a:pt x="168" y="153"/>
                    <a:pt x="167" y="153"/>
                  </a:cubicBezTo>
                  <a:cubicBezTo>
                    <a:pt x="167" y="152"/>
                    <a:pt x="167" y="152"/>
                    <a:pt x="166" y="152"/>
                  </a:cubicBezTo>
                  <a:cubicBezTo>
                    <a:pt x="166" y="151"/>
                    <a:pt x="166" y="151"/>
                    <a:pt x="165" y="151"/>
                  </a:cubicBezTo>
                  <a:cubicBezTo>
                    <a:pt x="165" y="150"/>
                    <a:pt x="165" y="150"/>
                    <a:pt x="165" y="150"/>
                  </a:cubicBezTo>
                  <a:cubicBezTo>
                    <a:pt x="165" y="150"/>
                    <a:pt x="164" y="149"/>
                    <a:pt x="164" y="149"/>
                  </a:cubicBezTo>
                  <a:cubicBezTo>
                    <a:pt x="164" y="149"/>
                    <a:pt x="164" y="149"/>
                    <a:pt x="164" y="149"/>
                  </a:cubicBezTo>
                  <a:cubicBezTo>
                    <a:pt x="163" y="148"/>
                    <a:pt x="163" y="148"/>
                    <a:pt x="163" y="147"/>
                  </a:cubicBezTo>
                  <a:cubicBezTo>
                    <a:pt x="163" y="147"/>
                    <a:pt x="163" y="147"/>
                    <a:pt x="163" y="147"/>
                  </a:cubicBezTo>
                  <a:cubicBezTo>
                    <a:pt x="163" y="147"/>
                    <a:pt x="163" y="147"/>
                    <a:pt x="163" y="147"/>
                  </a:cubicBezTo>
                  <a:cubicBezTo>
                    <a:pt x="163" y="147"/>
                    <a:pt x="164" y="147"/>
                    <a:pt x="164" y="148"/>
                  </a:cubicBezTo>
                  <a:cubicBezTo>
                    <a:pt x="164" y="148"/>
                    <a:pt x="164" y="148"/>
                    <a:pt x="164" y="148"/>
                  </a:cubicBezTo>
                  <a:cubicBezTo>
                    <a:pt x="165" y="148"/>
                    <a:pt x="165" y="148"/>
                    <a:pt x="165" y="148"/>
                  </a:cubicBezTo>
                  <a:cubicBezTo>
                    <a:pt x="166" y="148"/>
                    <a:pt x="166" y="148"/>
                    <a:pt x="166" y="148"/>
                  </a:cubicBezTo>
                  <a:cubicBezTo>
                    <a:pt x="167" y="149"/>
                    <a:pt x="167" y="149"/>
                    <a:pt x="168" y="149"/>
                  </a:cubicBezTo>
                  <a:cubicBezTo>
                    <a:pt x="168" y="149"/>
                    <a:pt x="168" y="149"/>
                    <a:pt x="168" y="149"/>
                  </a:cubicBezTo>
                  <a:cubicBezTo>
                    <a:pt x="169" y="149"/>
                    <a:pt x="170" y="150"/>
                    <a:pt x="171" y="150"/>
                  </a:cubicBezTo>
                  <a:cubicBezTo>
                    <a:pt x="171" y="150"/>
                    <a:pt x="171" y="150"/>
                    <a:pt x="171" y="150"/>
                  </a:cubicBezTo>
                  <a:cubicBezTo>
                    <a:pt x="172" y="150"/>
                    <a:pt x="173" y="150"/>
                    <a:pt x="174" y="151"/>
                  </a:cubicBezTo>
                  <a:cubicBezTo>
                    <a:pt x="174" y="151"/>
                    <a:pt x="174" y="151"/>
                    <a:pt x="175" y="151"/>
                  </a:cubicBezTo>
                  <a:cubicBezTo>
                    <a:pt x="175" y="151"/>
                    <a:pt x="176" y="151"/>
                    <a:pt x="177" y="152"/>
                  </a:cubicBezTo>
                  <a:cubicBezTo>
                    <a:pt x="177" y="152"/>
                    <a:pt x="178" y="152"/>
                    <a:pt x="178" y="152"/>
                  </a:cubicBezTo>
                  <a:cubicBezTo>
                    <a:pt x="179" y="152"/>
                    <a:pt x="180" y="153"/>
                    <a:pt x="181" y="153"/>
                  </a:cubicBezTo>
                  <a:cubicBezTo>
                    <a:pt x="181" y="153"/>
                    <a:pt x="181" y="153"/>
                    <a:pt x="181" y="153"/>
                  </a:cubicBezTo>
                  <a:cubicBezTo>
                    <a:pt x="184" y="154"/>
                    <a:pt x="187" y="154"/>
                    <a:pt x="189" y="155"/>
                  </a:cubicBezTo>
                  <a:cubicBezTo>
                    <a:pt x="189" y="155"/>
                    <a:pt x="190" y="155"/>
                    <a:pt x="190" y="155"/>
                  </a:cubicBezTo>
                  <a:cubicBezTo>
                    <a:pt x="191" y="155"/>
                    <a:pt x="192" y="156"/>
                    <a:pt x="193" y="156"/>
                  </a:cubicBezTo>
                  <a:cubicBezTo>
                    <a:pt x="193" y="156"/>
                    <a:pt x="194" y="156"/>
                    <a:pt x="194" y="156"/>
                  </a:cubicBezTo>
                  <a:cubicBezTo>
                    <a:pt x="194" y="156"/>
                    <a:pt x="195" y="156"/>
                    <a:pt x="195" y="156"/>
                  </a:cubicBezTo>
                  <a:cubicBezTo>
                    <a:pt x="195" y="158"/>
                    <a:pt x="194" y="159"/>
                    <a:pt x="194" y="160"/>
                  </a:cubicBezTo>
                  <a:cubicBezTo>
                    <a:pt x="193" y="164"/>
                    <a:pt x="193" y="168"/>
                    <a:pt x="193" y="172"/>
                  </a:cubicBezTo>
                  <a:cubicBezTo>
                    <a:pt x="190" y="170"/>
                    <a:pt x="187" y="168"/>
                    <a:pt x="185" y="166"/>
                  </a:cubicBezTo>
                  <a:cubicBezTo>
                    <a:pt x="184" y="166"/>
                    <a:pt x="184" y="166"/>
                    <a:pt x="184" y="1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0" name="Freeform 35"/>
            <p:cNvSpPr>
              <a:spLocks noEditPoints="1"/>
            </p:cNvSpPr>
            <p:nvPr/>
          </p:nvSpPr>
          <p:spPr bwMode="auto">
            <a:xfrm>
              <a:off x="6210300" y="5713413"/>
              <a:ext cx="736600" cy="896937"/>
            </a:xfrm>
            <a:custGeom>
              <a:avLst/>
              <a:gdLst>
                <a:gd name="T0" fmla="*/ 83 w 229"/>
                <a:gd name="T1" fmla="*/ 260 h 279"/>
                <a:gd name="T2" fmla="*/ 111 w 229"/>
                <a:gd name="T3" fmla="*/ 260 h 279"/>
                <a:gd name="T4" fmla="*/ 141 w 229"/>
                <a:gd name="T5" fmla="*/ 271 h 279"/>
                <a:gd name="T6" fmla="*/ 188 w 229"/>
                <a:gd name="T7" fmla="*/ 230 h 279"/>
                <a:gd name="T8" fmla="*/ 198 w 229"/>
                <a:gd name="T9" fmla="*/ 207 h 279"/>
                <a:gd name="T10" fmla="*/ 220 w 229"/>
                <a:gd name="T11" fmla="*/ 137 h 279"/>
                <a:gd name="T12" fmla="*/ 137 w 229"/>
                <a:gd name="T13" fmla="*/ 132 h 279"/>
                <a:gd name="T14" fmla="*/ 96 w 229"/>
                <a:gd name="T15" fmla="*/ 98 h 279"/>
                <a:gd name="T16" fmla="*/ 125 w 229"/>
                <a:gd name="T17" fmla="*/ 82 h 279"/>
                <a:gd name="T18" fmla="*/ 111 w 229"/>
                <a:gd name="T19" fmla="*/ 108 h 279"/>
                <a:gd name="T20" fmla="*/ 126 w 229"/>
                <a:gd name="T21" fmla="*/ 117 h 279"/>
                <a:gd name="T22" fmla="*/ 137 w 229"/>
                <a:gd name="T23" fmla="*/ 117 h 279"/>
                <a:gd name="T24" fmla="*/ 149 w 229"/>
                <a:gd name="T25" fmla="*/ 121 h 279"/>
                <a:gd name="T26" fmla="*/ 168 w 229"/>
                <a:gd name="T27" fmla="*/ 105 h 279"/>
                <a:gd name="T28" fmla="*/ 172 w 229"/>
                <a:gd name="T29" fmla="*/ 96 h 279"/>
                <a:gd name="T30" fmla="*/ 181 w 229"/>
                <a:gd name="T31" fmla="*/ 68 h 279"/>
                <a:gd name="T32" fmla="*/ 148 w 229"/>
                <a:gd name="T33" fmla="*/ 66 h 279"/>
                <a:gd name="T34" fmla="*/ 105 w 229"/>
                <a:gd name="T35" fmla="*/ 66 h 279"/>
                <a:gd name="T36" fmla="*/ 83 w 229"/>
                <a:gd name="T37" fmla="*/ 64 h 279"/>
                <a:gd name="T38" fmla="*/ 69 w 229"/>
                <a:gd name="T39" fmla="*/ 11 h 279"/>
                <a:gd name="T40" fmla="*/ 51 w 229"/>
                <a:gd name="T41" fmla="*/ 22 h 279"/>
                <a:gd name="T42" fmla="*/ 6 w 229"/>
                <a:gd name="T43" fmla="*/ 46 h 279"/>
                <a:gd name="T44" fmla="*/ 73 w 229"/>
                <a:gd name="T45" fmla="*/ 83 h 279"/>
                <a:gd name="T46" fmla="*/ 63 w 229"/>
                <a:gd name="T47" fmla="*/ 135 h 279"/>
                <a:gd name="T48" fmla="*/ 51 w 229"/>
                <a:gd name="T49" fmla="*/ 140 h 279"/>
                <a:gd name="T50" fmla="*/ 37 w 229"/>
                <a:gd name="T51" fmla="*/ 161 h 279"/>
                <a:gd name="T52" fmla="*/ 47 w 229"/>
                <a:gd name="T53" fmla="*/ 166 h 279"/>
                <a:gd name="T54" fmla="*/ 53 w 229"/>
                <a:gd name="T55" fmla="*/ 166 h 279"/>
                <a:gd name="T56" fmla="*/ 61 w 229"/>
                <a:gd name="T57" fmla="*/ 169 h 279"/>
                <a:gd name="T58" fmla="*/ 72 w 229"/>
                <a:gd name="T59" fmla="*/ 159 h 279"/>
                <a:gd name="T60" fmla="*/ 75 w 229"/>
                <a:gd name="T61" fmla="*/ 154 h 279"/>
                <a:gd name="T62" fmla="*/ 80 w 229"/>
                <a:gd name="T63" fmla="*/ 137 h 279"/>
                <a:gd name="T64" fmla="*/ 65 w 229"/>
                <a:gd name="T65" fmla="*/ 135 h 279"/>
                <a:gd name="T66" fmla="*/ 73 w 229"/>
                <a:gd name="T67" fmla="*/ 190 h 279"/>
                <a:gd name="T68" fmla="*/ 59 w 229"/>
                <a:gd name="T69" fmla="*/ 249 h 279"/>
                <a:gd name="T70" fmla="*/ 122 w 229"/>
                <a:gd name="T71" fmla="*/ 72 h 279"/>
                <a:gd name="T72" fmla="*/ 93 w 229"/>
                <a:gd name="T73" fmla="*/ 153 h 279"/>
                <a:gd name="T74" fmla="*/ 93 w 229"/>
                <a:gd name="T75" fmla="*/ 150 h 279"/>
                <a:gd name="T76" fmla="*/ 93 w 229"/>
                <a:gd name="T77" fmla="*/ 147 h 279"/>
                <a:gd name="T78" fmla="*/ 90 w 229"/>
                <a:gd name="T79" fmla="*/ 141 h 279"/>
                <a:gd name="T80" fmla="*/ 90 w 229"/>
                <a:gd name="T81" fmla="*/ 130 h 279"/>
                <a:gd name="T82" fmla="*/ 92 w 229"/>
                <a:gd name="T83" fmla="*/ 124 h 279"/>
                <a:gd name="T84" fmla="*/ 92 w 229"/>
                <a:gd name="T85" fmla="*/ 123 h 279"/>
                <a:gd name="T86" fmla="*/ 92 w 229"/>
                <a:gd name="T87" fmla="*/ 124 h 279"/>
                <a:gd name="T88" fmla="*/ 93 w 229"/>
                <a:gd name="T89" fmla="*/ 125 h 279"/>
                <a:gd name="T90" fmla="*/ 93 w 229"/>
                <a:gd name="T91" fmla="*/ 126 h 279"/>
                <a:gd name="T92" fmla="*/ 95 w 229"/>
                <a:gd name="T93" fmla="*/ 130 h 279"/>
                <a:gd name="T94" fmla="*/ 96 w 229"/>
                <a:gd name="T95" fmla="*/ 131 h 279"/>
                <a:gd name="T96" fmla="*/ 98 w 229"/>
                <a:gd name="T97" fmla="*/ 137 h 279"/>
                <a:gd name="T98" fmla="*/ 99 w 229"/>
                <a:gd name="T99" fmla="*/ 138 h 279"/>
                <a:gd name="T100" fmla="*/ 94 w 229"/>
                <a:gd name="T101" fmla="*/ 15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9" h="279">
                  <a:moveTo>
                    <a:pt x="59" y="249"/>
                  </a:moveTo>
                  <a:cubicBezTo>
                    <a:pt x="59" y="251"/>
                    <a:pt x="60" y="253"/>
                    <a:pt x="61" y="254"/>
                  </a:cubicBezTo>
                  <a:cubicBezTo>
                    <a:pt x="65" y="262"/>
                    <a:pt x="75" y="264"/>
                    <a:pt x="83" y="260"/>
                  </a:cubicBezTo>
                  <a:cubicBezTo>
                    <a:pt x="83" y="260"/>
                    <a:pt x="84" y="259"/>
                    <a:pt x="84" y="259"/>
                  </a:cubicBezTo>
                  <a:cubicBezTo>
                    <a:pt x="85" y="259"/>
                    <a:pt x="87" y="259"/>
                    <a:pt x="89" y="258"/>
                  </a:cubicBezTo>
                  <a:cubicBezTo>
                    <a:pt x="95" y="262"/>
                    <a:pt x="103" y="262"/>
                    <a:pt x="111" y="260"/>
                  </a:cubicBezTo>
                  <a:cubicBezTo>
                    <a:pt x="111" y="262"/>
                    <a:pt x="112" y="263"/>
                    <a:pt x="113" y="265"/>
                  </a:cubicBezTo>
                  <a:cubicBezTo>
                    <a:pt x="118" y="274"/>
                    <a:pt x="130" y="277"/>
                    <a:pt x="140" y="272"/>
                  </a:cubicBezTo>
                  <a:cubicBezTo>
                    <a:pt x="140" y="271"/>
                    <a:pt x="141" y="271"/>
                    <a:pt x="141" y="271"/>
                  </a:cubicBezTo>
                  <a:cubicBezTo>
                    <a:pt x="151" y="278"/>
                    <a:pt x="164" y="279"/>
                    <a:pt x="175" y="272"/>
                  </a:cubicBezTo>
                  <a:cubicBezTo>
                    <a:pt x="190" y="264"/>
                    <a:pt x="195" y="245"/>
                    <a:pt x="187" y="230"/>
                  </a:cubicBezTo>
                  <a:cubicBezTo>
                    <a:pt x="187" y="230"/>
                    <a:pt x="187" y="230"/>
                    <a:pt x="188" y="230"/>
                  </a:cubicBezTo>
                  <a:cubicBezTo>
                    <a:pt x="195" y="226"/>
                    <a:pt x="198" y="217"/>
                    <a:pt x="194" y="210"/>
                  </a:cubicBezTo>
                  <a:cubicBezTo>
                    <a:pt x="195" y="210"/>
                    <a:pt x="195" y="210"/>
                    <a:pt x="195" y="210"/>
                  </a:cubicBezTo>
                  <a:cubicBezTo>
                    <a:pt x="196" y="209"/>
                    <a:pt x="197" y="208"/>
                    <a:pt x="198" y="207"/>
                  </a:cubicBezTo>
                  <a:cubicBezTo>
                    <a:pt x="199" y="207"/>
                    <a:pt x="200" y="206"/>
                    <a:pt x="201" y="206"/>
                  </a:cubicBezTo>
                  <a:cubicBezTo>
                    <a:pt x="211" y="200"/>
                    <a:pt x="215" y="189"/>
                    <a:pt x="212" y="179"/>
                  </a:cubicBezTo>
                  <a:cubicBezTo>
                    <a:pt x="225" y="170"/>
                    <a:pt x="229" y="152"/>
                    <a:pt x="220" y="137"/>
                  </a:cubicBezTo>
                  <a:cubicBezTo>
                    <a:pt x="212" y="123"/>
                    <a:pt x="192" y="118"/>
                    <a:pt x="177" y="126"/>
                  </a:cubicBezTo>
                  <a:cubicBezTo>
                    <a:pt x="174" y="129"/>
                    <a:pt x="170" y="132"/>
                    <a:pt x="168" y="135"/>
                  </a:cubicBezTo>
                  <a:cubicBezTo>
                    <a:pt x="160" y="128"/>
                    <a:pt x="147" y="126"/>
                    <a:pt x="137" y="132"/>
                  </a:cubicBezTo>
                  <a:cubicBezTo>
                    <a:pt x="133" y="135"/>
                    <a:pt x="130" y="138"/>
                    <a:pt x="128" y="142"/>
                  </a:cubicBezTo>
                  <a:cubicBezTo>
                    <a:pt x="124" y="142"/>
                    <a:pt x="119" y="143"/>
                    <a:pt x="115" y="144"/>
                  </a:cubicBezTo>
                  <a:cubicBezTo>
                    <a:pt x="112" y="140"/>
                    <a:pt x="106" y="128"/>
                    <a:pt x="96" y="98"/>
                  </a:cubicBezTo>
                  <a:cubicBezTo>
                    <a:pt x="93" y="89"/>
                    <a:pt x="90" y="80"/>
                    <a:pt x="87" y="73"/>
                  </a:cubicBezTo>
                  <a:cubicBezTo>
                    <a:pt x="97" y="71"/>
                    <a:pt x="106" y="70"/>
                    <a:pt x="113" y="71"/>
                  </a:cubicBezTo>
                  <a:cubicBezTo>
                    <a:pt x="118" y="74"/>
                    <a:pt x="122" y="78"/>
                    <a:pt x="125" y="82"/>
                  </a:cubicBezTo>
                  <a:cubicBezTo>
                    <a:pt x="124" y="84"/>
                    <a:pt x="123" y="86"/>
                    <a:pt x="122" y="89"/>
                  </a:cubicBezTo>
                  <a:cubicBezTo>
                    <a:pt x="120" y="89"/>
                    <a:pt x="118" y="89"/>
                    <a:pt x="116" y="91"/>
                  </a:cubicBezTo>
                  <a:cubicBezTo>
                    <a:pt x="110" y="94"/>
                    <a:pt x="108" y="102"/>
                    <a:pt x="111" y="108"/>
                  </a:cubicBezTo>
                  <a:cubicBezTo>
                    <a:pt x="113" y="110"/>
                    <a:pt x="114" y="112"/>
                    <a:pt x="117" y="113"/>
                  </a:cubicBezTo>
                  <a:cubicBezTo>
                    <a:pt x="117" y="113"/>
                    <a:pt x="117" y="114"/>
                    <a:pt x="117" y="115"/>
                  </a:cubicBezTo>
                  <a:cubicBezTo>
                    <a:pt x="119" y="118"/>
                    <a:pt x="123" y="119"/>
                    <a:pt x="126" y="117"/>
                  </a:cubicBezTo>
                  <a:cubicBezTo>
                    <a:pt x="126" y="117"/>
                    <a:pt x="127" y="117"/>
                    <a:pt x="127" y="117"/>
                  </a:cubicBezTo>
                  <a:cubicBezTo>
                    <a:pt x="127" y="116"/>
                    <a:pt x="128" y="116"/>
                    <a:pt x="128" y="116"/>
                  </a:cubicBezTo>
                  <a:cubicBezTo>
                    <a:pt x="131" y="118"/>
                    <a:pt x="134" y="118"/>
                    <a:pt x="137" y="117"/>
                  </a:cubicBezTo>
                  <a:cubicBezTo>
                    <a:pt x="138" y="118"/>
                    <a:pt x="138" y="118"/>
                    <a:pt x="138" y="119"/>
                  </a:cubicBezTo>
                  <a:cubicBezTo>
                    <a:pt x="140" y="122"/>
                    <a:pt x="145" y="124"/>
                    <a:pt x="149" y="121"/>
                  </a:cubicBezTo>
                  <a:cubicBezTo>
                    <a:pt x="149" y="121"/>
                    <a:pt x="149" y="121"/>
                    <a:pt x="149" y="121"/>
                  </a:cubicBezTo>
                  <a:cubicBezTo>
                    <a:pt x="153" y="124"/>
                    <a:pt x="159" y="124"/>
                    <a:pt x="163" y="122"/>
                  </a:cubicBezTo>
                  <a:cubicBezTo>
                    <a:pt x="169" y="118"/>
                    <a:pt x="171" y="111"/>
                    <a:pt x="168" y="105"/>
                  </a:cubicBezTo>
                  <a:cubicBezTo>
                    <a:pt x="168" y="105"/>
                    <a:pt x="168" y="105"/>
                    <a:pt x="168" y="105"/>
                  </a:cubicBezTo>
                  <a:cubicBezTo>
                    <a:pt x="171" y="103"/>
                    <a:pt x="172" y="100"/>
                    <a:pt x="171" y="97"/>
                  </a:cubicBezTo>
                  <a:cubicBezTo>
                    <a:pt x="171" y="97"/>
                    <a:pt x="171" y="97"/>
                    <a:pt x="171" y="97"/>
                  </a:cubicBezTo>
                  <a:cubicBezTo>
                    <a:pt x="171" y="97"/>
                    <a:pt x="172" y="96"/>
                    <a:pt x="172" y="96"/>
                  </a:cubicBezTo>
                  <a:cubicBezTo>
                    <a:pt x="173" y="96"/>
                    <a:pt x="173" y="96"/>
                    <a:pt x="173" y="95"/>
                  </a:cubicBezTo>
                  <a:cubicBezTo>
                    <a:pt x="177" y="93"/>
                    <a:pt x="179" y="89"/>
                    <a:pt x="178" y="85"/>
                  </a:cubicBezTo>
                  <a:cubicBezTo>
                    <a:pt x="183" y="81"/>
                    <a:pt x="184" y="74"/>
                    <a:pt x="181" y="68"/>
                  </a:cubicBezTo>
                  <a:cubicBezTo>
                    <a:pt x="178" y="62"/>
                    <a:pt x="170" y="60"/>
                    <a:pt x="164" y="64"/>
                  </a:cubicBezTo>
                  <a:cubicBezTo>
                    <a:pt x="162" y="65"/>
                    <a:pt x="161" y="66"/>
                    <a:pt x="160" y="67"/>
                  </a:cubicBezTo>
                  <a:cubicBezTo>
                    <a:pt x="157" y="64"/>
                    <a:pt x="152" y="64"/>
                    <a:pt x="148" y="66"/>
                  </a:cubicBezTo>
                  <a:cubicBezTo>
                    <a:pt x="146" y="67"/>
                    <a:pt x="145" y="68"/>
                    <a:pt x="144" y="70"/>
                  </a:cubicBezTo>
                  <a:cubicBezTo>
                    <a:pt x="141" y="70"/>
                    <a:pt x="138" y="71"/>
                    <a:pt x="135" y="73"/>
                  </a:cubicBezTo>
                  <a:cubicBezTo>
                    <a:pt x="125" y="69"/>
                    <a:pt x="114" y="67"/>
                    <a:pt x="105" y="66"/>
                  </a:cubicBezTo>
                  <a:cubicBezTo>
                    <a:pt x="103" y="65"/>
                    <a:pt x="104" y="65"/>
                    <a:pt x="105" y="66"/>
                  </a:cubicBezTo>
                  <a:cubicBezTo>
                    <a:pt x="102" y="66"/>
                    <a:pt x="100" y="66"/>
                    <a:pt x="98" y="66"/>
                  </a:cubicBezTo>
                  <a:cubicBezTo>
                    <a:pt x="92" y="67"/>
                    <a:pt x="87" y="65"/>
                    <a:pt x="83" y="64"/>
                  </a:cubicBezTo>
                  <a:cubicBezTo>
                    <a:pt x="76" y="47"/>
                    <a:pt x="68" y="34"/>
                    <a:pt x="63" y="26"/>
                  </a:cubicBezTo>
                  <a:cubicBezTo>
                    <a:pt x="63" y="26"/>
                    <a:pt x="63" y="26"/>
                    <a:pt x="63" y="26"/>
                  </a:cubicBezTo>
                  <a:cubicBezTo>
                    <a:pt x="63" y="26"/>
                    <a:pt x="57" y="19"/>
                    <a:pt x="69" y="11"/>
                  </a:cubicBezTo>
                  <a:cubicBezTo>
                    <a:pt x="80" y="3"/>
                    <a:pt x="80" y="0"/>
                    <a:pt x="80" y="0"/>
                  </a:cubicBezTo>
                  <a:cubicBezTo>
                    <a:pt x="80" y="0"/>
                    <a:pt x="68" y="10"/>
                    <a:pt x="61" y="13"/>
                  </a:cubicBezTo>
                  <a:cubicBezTo>
                    <a:pt x="56" y="16"/>
                    <a:pt x="54" y="19"/>
                    <a:pt x="51" y="22"/>
                  </a:cubicBezTo>
                  <a:cubicBezTo>
                    <a:pt x="47" y="25"/>
                    <a:pt x="47" y="25"/>
                    <a:pt x="47" y="25"/>
                  </a:cubicBezTo>
                  <a:cubicBezTo>
                    <a:pt x="40" y="27"/>
                    <a:pt x="30" y="29"/>
                    <a:pt x="23" y="34"/>
                  </a:cubicBezTo>
                  <a:cubicBezTo>
                    <a:pt x="15" y="39"/>
                    <a:pt x="12" y="44"/>
                    <a:pt x="6" y="46"/>
                  </a:cubicBezTo>
                  <a:cubicBezTo>
                    <a:pt x="0" y="48"/>
                    <a:pt x="6" y="48"/>
                    <a:pt x="13" y="44"/>
                  </a:cubicBezTo>
                  <a:cubicBezTo>
                    <a:pt x="20" y="40"/>
                    <a:pt x="25" y="36"/>
                    <a:pt x="31" y="37"/>
                  </a:cubicBezTo>
                  <a:cubicBezTo>
                    <a:pt x="39" y="43"/>
                    <a:pt x="61" y="60"/>
                    <a:pt x="73" y="83"/>
                  </a:cubicBezTo>
                  <a:cubicBezTo>
                    <a:pt x="77" y="92"/>
                    <a:pt x="79" y="101"/>
                    <a:pt x="81" y="111"/>
                  </a:cubicBezTo>
                  <a:cubicBezTo>
                    <a:pt x="80" y="111"/>
                    <a:pt x="80" y="112"/>
                    <a:pt x="79" y="112"/>
                  </a:cubicBezTo>
                  <a:cubicBezTo>
                    <a:pt x="75" y="116"/>
                    <a:pt x="67" y="125"/>
                    <a:pt x="63" y="135"/>
                  </a:cubicBezTo>
                  <a:cubicBezTo>
                    <a:pt x="62" y="135"/>
                    <a:pt x="61" y="135"/>
                    <a:pt x="60" y="135"/>
                  </a:cubicBezTo>
                  <a:cubicBezTo>
                    <a:pt x="59" y="136"/>
                    <a:pt x="58" y="137"/>
                    <a:pt x="57" y="138"/>
                  </a:cubicBezTo>
                  <a:cubicBezTo>
                    <a:pt x="55" y="138"/>
                    <a:pt x="53" y="139"/>
                    <a:pt x="51" y="140"/>
                  </a:cubicBezTo>
                  <a:cubicBezTo>
                    <a:pt x="47" y="142"/>
                    <a:pt x="45" y="146"/>
                    <a:pt x="44" y="149"/>
                  </a:cubicBezTo>
                  <a:cubicBezTo>
                    <a:pt x="43" y="149"/>
                    <a:pt x="41" y="150"/>
                    <a:pt x="40" y="150"/>
                  </a:cubicBezTo>
                  <a:cubicBezTo>
                    <a:pt x="37" y="153"/>
                    <a:pt x="35" y="157"/>
                    <a:pt x="37" y="161"/>
                  </a:cubicBezTo>
                  <a:cubicBezTo>
                    <a:pt x="38" y="162"/>
                    <a:pt x="39" y="163"/>
                    <a:pt x="41" y="164"/>
                  </a:cubicBezTo>
                  <a:cubicBezTo>
                    <a:pt x="41" y="164"/>
                    <a:pt x="41" y="165"/>
                    <a:pt x="41" y="165"/>
                  </a:cubicBezTo>
                  <a:cubicBezTo>
                    <a:pt x="42" y="167"/>
                    <a:pt x="45" y="168"/>
                    <a:pt x="47" y="166"/>
                  </a:cubicBezTo>
                  <a:cubicBezTo>
                    <a:pt x="47" y="166"/>
                    <a:pt x="47" y="166"/>
                    <a:pt x="47" y="166"/>
                  </a:cubicBezTo>
                  <a:cubicBezTo>
                    <a:pt x="47" y="166"/>
                    <a:pt x="48" y="166"/>
                    <a:pt x="48" y="166"/>
                  </a:cubicBezTo>
                  <a:cubicBezTo>
                    <a:pt x="50" y="167"/>
                    <a:pt x="52" y="167"/>
                    <a:pt x="53" y="166"/>
                  </a:cubicBezTo>
                  <a:cubicBezTo>
                    <a:pt x="53" y="167"/>
                    <a:pt x="54" y="167"/>
                    <a:pt x="54" y="168"/>
                  </a:cubicBezTo>
                  <a:cubicBezTo>
                    <a:pt x="55" y="170"/>
                    <a:pt x="58" y="171"/>
                    <a:pt x="60" y="169"/>
                  </a:cubicBezTo>
                  <a:cubicBezTo>
                    <a:pt x="60" y="169"/>
                    <a:pt x="61" y="169"/>
                    <a:pt x="61" y="169"/>
                  </a:cubicBezTo>
                  <a:cubicBezTo>
                    <a:pt x="63" y="171"/>
                    <a:pt x="66" y="171"/>
                    <a:pt x="69" y="169"/>
                  </a:cubicBezTo>
                  <a:cubicBezTo>
                    <a:pt x="72" y="167"/>
                    <a:pt x="74" y="163"/>
                    <a:pt x="72" y="159"/>
                  </a:cubicBezTo>
                  <a:cubicBezTo>
                    <a:pt x="72" y="159"/>
                    <a:pt x="72" y="159"/>
                    <a:pt x="72" y="159"/>
                  </a:cubicBezTo>
                  <a:cubicBezTo>
                    <a:pt x="74" y="158"/>
                    <a:pt x="74" y="156"/>
                    <a:pt x="74" y="154"/>
                  </a:cubicBezTo>
                  <a:cubicBezTo>
                    <a:pt x="74" y="154"/>
                    <a:pt x="74" y="154"/>
                    <a:pt x="74" y="154"/>
                  </a:cubicBezTo>
                  <a:cubicBezTo>
                    <a:pt x="74" y="154"/>
                    <a:pt x="74" y="154"/>
                    <a:pt x="75" y="154"/>
                  </a:cubicBezTo>
                  <a:cubicBezTo>
                    <a:pt x="75" y="154"/>
                    <a:pt x="75" y="153"/>
                    <a:pt x="75" y="153"/>
                  </a:cubicBezTo>
                  <a:cubicBezTo>
                    <a:pt x="78" y="152"/>
                    <a:pt x="79" y="149"/>
                    <a:pt x="78" y="147"/>
                  </a:cubicBezTo>
                  <a:cubicBezTo>
                    <a:pt x="81" y="144"/>
                    <a:pt x="82" y="140"/>
                    <a:pt x="80" y="137"/>
                  </a:cubicBezTo>
                  <a:cubicBezTo>
                    <a:pt x="78" y="133"/>
                    <a:pt x="73" y="132"/>
                    <a:pt x="69" y="134"/>
                  </a:cubicBezTo>
                  <a:cubicBezTo>
                    <a:pt x="69" y="135"/>
                    <a:pt x="68" y="135"/>
                    <a:pt x="67" y="136"/>
                  </a:cubicBezTo>
                  <a:cubicBezTo>
                    <a:pt x="67" y="136"/>
                    <a:pt x="66" y="135"/>
                    <a:pt x="65" y="135"/>
                  </a:cubicBezTo>
                  <a:cubicBezTo>
                    <a:pt x="68" y="129"/>
                    <a:pt x="73" y="122"/>
                    <a:pt x="81" y="115"/>
                  </a:cubicBezTo>
                  <a:cubicBezTo>
                    <a:pt x="84" y="133"/>
                    <a:pt x="83" y="150"/>
                    <a:pt x="85" y="164"/>
                  </a:cubicBezTo>
                  <a:cubicBezTo>
                    <a:pt x="79" y="172"/>
                    <a:pt x="75" y="180"/>
                    <a:pt x="73" y="190"/>
                  </a:cubicBezTo>
                  <a:cubicBezTo>
                    <a:pt x="67" y="189"/>
                    <a:pt x="62" y="191"/>
                    <a:pt x="56" y="194"/>
                  </a:cubicBezTo>
                  <a:cubicBezTo>
                    <a:pt x="41" y="203"/>
                    <a:pt x="36" y="222"/>
                    <a:pt x="45" y="237"/>
                  </a:cubicBezTo>
                  <a:cubicBezTo>
                    <a:pt x="48" y="243"/>
                    <a:pt x="53" y="247"/>
                    <a:pt x="59" y="249"/>
                  </a:cubicBezTo>
                  <a:close/>
                  <a:moveTo>
                    <a:pt x="132" y="74"/>
                  </a:moveTo>
                  <a:cubicBezTo>
                    <a:pt x="130" y="76"/>
                    <a:pt x="128" y="77"/>
                    <a:pt x="127" y="79"/>
                  </a:cubicBezTo>
                  <a:cubicBezTo>
                    <a:pt x="125" y="76"/>
                    <a:pt x="123" y="73"/>
                    <a:pt x="122" y="72"/>
                  </a:cubicBezTo>
                  <a:cubicBezTo>
                    <a:pt x="125" y="73"/>
                    <a:pt x="129" y="73"/>
                    <a:pt x="132" y="74"/>
                  </a:cubicBezTo>
                  <a:close/>
                  <a:moveTo>
                    <a:pt x="93" y="154"/>
                  </a:moveTo>
                  <a:cubicBezTo>
                    <a:pt x="93" y="153"/>
                    <a:pt x="93" y="153"/>
                    <a:pt x="93" y="153"/>
                  </a:cubicBezTo>
                  <a:cubicBezTo>
                    <a:pt x="93" y="152"/>
                    <a:pt x="93" y="152"/>
                    <a:pt x="93" y="152"/>
                  </a:cubicBezTo>
                  <a:cubicBezTo>
                    <a:pt x="93" y="151"/>
                    <a:pt x="93" y="151"/>
                    <a:pt x="93" y="151"/>
                  </a:cubicBezTo>
                  <a:cubicBezTo>
                    <a:pt x="93" y="150"/>
                    <a:pt x="93" y="150"/>
                    <a:pt x="93" y="150"/>
                  </a:cubicBezTo>
                  <a:cubicBezTo>
                    <a:pt x="93" y="149"/>
                    <a:pt x="93" y="149"/>
                    <a:pt x="93" y="149"/>
                  </a:cubicBezTo>
                  <a:cubicBezTo>
                    <a:pt x="93" y="148"/>
                    <a:pt x="93" y="148"/>
                    <a:pt x="93" y="147"/>
                  </a:cubicBezTo>
                  <a:cubicBezTo>
                    <a:pt x="93" y="147"/>
                    <a:pt x="93" y="147"/>
                    <a:pt x="93" y="147"/>
                  </a:cubicBezTo>
                  <a:cubicBezTo>
                    <a:pt x="92" y="146"/>
                    <a:pt x="92" y="146"/>
                    <a:pt x="92" y="145"/>
                  </a:cubicBezTo>
                  <a:cubicBezTo>
                    <a:pt x="92" y="145"/>
                    <a:pt x="91" y="145"/>
                    <a:pt x="91" y="145"/>
                  </a:cubicBezTo>
                  <a:cubicBezTo>
                    <a:pt x="91" y="144"/>
                    <a:pt x="90" y="142"/>
                    <a:pt x="90" y="141"/>
                  </a:cubicBezTo>
                  <a:cubicBezTo>
                    <a:pt x="90" y="141"/>
                    <a:pt x="90" y="141"/>
                    <a:pt x="90" y="141"/>
                  </a:cubicBezTo>
                  <a:cubicBezTo>
                    <a:pt x="90" y="138"/>
                    <a:pt x="94" y="134"/>
                    <a:pt x="90" y="130"/>
                  </a:cubicBezTo>
                  <a:cubicBezTo>
                    <a:pt x="90" y="130"/>
                    <a:pt x="90" y="130"/>
                    <a:pt x="90" y="130"/>
                  </a:cubicBezTo>
                  <a:cubicBezTo>
                    <a:pt x="90" y="129"/>
                    <a:pt x="91" y="128"/>
                    <a:pt x="91" y="127"/>
                  </a:cubicBezTo>
                  <a:cubicBezTo>
                    <a:pt x="91" y="127"/>
                    <a:pt x="91" y="127"/>
                    <a:pt x="91" y="127"/>
                  </a:cubicBezTo>
                  <a:cubicBezTo>
                    <a:pt x="91" y="126"/>
                    <a:pt x="92" y="125"/>
                    <a:pt x="92" y="124"/>
                  </a:cubicBezTo>
                  <a:cubicBezTo>
                    <a:pt x="92" y="124"/>
                    <a:pt x="92" y="124"/>
                    <a:pt x="92" y="124"/>
                  </a:cubicBezTo>
                  <a:cubicBezTo>
                    <a:pt x="92" y="124"/>
                    <a:pt x="92" y="124"/>
                    <a:pt x="92" y="123"/>
                  </a:cubicBezTo>
                  <a:cubicBezTo>
                    <a:pt x="92" y="123"/>
                    <a:pt x="92" y="123"/>
                    <a:pt x="92" y="123"/>
                  </a:cubicBezTo>
                  <a:cubicBezTo>
                    <a:pt x="92" y="123"/>
                    <a:pt x="92" y="123"/>
                    <a:pt x="92" y="123"/>
                  </a:cubicBezTo>
                  <a:cubicBezTo>
                    <a:pt x="92" y="123"/>
                    <a:pt x="92" y="123"/>
                    <a:pt x="92" y="123"/>
                  </a:cubicBezTo>
                  <a:cubicBezTo>
                    <a:pt x="92" y="123"/>
                    <a:pt x="92" y="124"/>
                    <a:pt x="92" y="124"/>
                  </a:cubicBezTo>
                  <a:cubicBezTo>
                    <a:pt x="92" y="124"/>
                    <a:pt x="93" y="124"/>
                    <a:pt x="93" y="124"/>
                  </a:cubicBezTo>
                  <a:cubicBezTo>
                    <a:pt x="93" y="124"/>
                    <a:pt x="93" y="124"/>
                    <a:pt x="93" y="124"/>
                  </a:cubicBezTo>
                  <a:cubicBezTo>
                    <a:pt x="93" y="124"/>
                    <a:pt x="93" y="125"/>
                    <a:pt x="93" y="125"/>
                  </a:cubicBezTo>
                  <a:cubicBezTo>
                    <a:pt x="93" y="125"/>
                    <a:pt x="93" y="125"/>
                    <a:pt x="93" y="125"/>
                  </a:cubicBezTo>
                  <a:cubicBezTo>
                    <a:pt x="93" y="125"/>
                    <a:pt x="93" y="125"/>
                    <a:pt x="93" y="126"/>
                  </a:cubicBezTo>
                  <a:cubicBezTo>
                    <a:pt x="93" y="126"/>
                    <a:pt x="93" y="126"/>
                    <a:pt x="93" y="126"/>
                  </a:cubicBezTo>
                  <a:cubicBezTo>
                    <a:pt x="94" y="126"/>
                    <a:pt x="94" y="126"/>
                    <a:pt x="94" y="127"/>
                  </a:cubicBezTo>
                  <a:cubicBezTo>
                    <a:pt x="94" y="127"/>
                    <a:pt x="94" y="127"/>
                    <a:pt x="94" y="127"/>
                  </a:cubicBezTo>
                  <a:cubicBezTo>
                    <a:pt x="94" y="128"/>
                    <a:pt x="95" y="129"/>
                    <a:pt x="95" y="130"/>
                  </a:cubicBezTo>
                  <a:cubicBezTo>
                    <a:pt x="95" y="130"/>
                    <a:pt x="95" y="130"/>
                    <a:pt x="95" y="130"/>
                  </a:cubicBezTo>
                  <a:cubicBezTo>
                    <a:pt x="95" y="130"/>
                    <a:pt x="96" y="131"/>
                    <a:pt x="96" y="131"/>
                  </a:cubicBezTo>
                  <a:cubicBezTo>
                    <a:pt x="96" y="131"/>
                    <a:pt x="96" y="131"/>
                    <a:pt x="96" y="131"/>
                  </a:cubicBezTo>
                  <a:cubicBezTo>
                    <a:pt x="96" y="132"/>
                    <a:pt x="96" y="132"/>
                    <a:pt x="96" y="132"/>
                  </a:cubicBezTo>
                  <a:cubicBezTo>
                    <a:pt x="96" y="132"/>
                    <a:pt x="96" y="132"/>
                    <a:pt x="96" y="132"/>
                  </a:cubicBezTo>
                  <a:cubicBezTo>
                    <a:pt x="97" y="134"/>
                    <a:pt x="98" y="135"/>
                    <a:pt x="98" y="137"/>
                  </a:cubicBezTo>
                  <a:cubicBezTo>
                    <a:pt x="98" y="137"/>
                    <a:pt x="98" y="137"/>
                    <a:pt x="98" y="137"/>
                  </a:cubicBezTo>
                  <a:cubicBezTo>
                    <a:pt x="99" y="137"/>
                    <a:pt x="99" y="138"/>
                    <a:pt x="99" y="138"/>
                  </a:cubicBezTo>
                  <a:cubicBezTo>
                    <a:pt x="99" y="138"/>
                    <a:pt x="99" y="138"/>
                    <a:pt x="99" y="138"/>
                  </a:cubicBezTo>
                  <a:cubicBezTo>
                    <a:pt x="101" y="141"/>
                    <a:pt x="103" y="145"/>
                    <a:pt x="105" y="148"/>
                  </a:cubicBezTo>
                  <a:cubicBezTo>
                    <a:pt x="104" y="149"/>
                    <a:pt x="103" y="150"/>
                    <a:pt x="102" y="150"/>
                  </a:cubicBezTo>
                  <a:cubicBezTo>
                    <a:pt x="99" y="152"/>
                    <a:pt x="96" y="154"/>
                    <a:pt x="94" y="156"/>
                  </a:cubicBezTo>
                  <a:cubicBezTo>
                    <a:pt x="94" y="155"/>
                    <a:pt x="93" y="155"/>
                    <a:pt x="93" y="154"/>
                  </a:cubicBezTo>
                  <a:cubicBezTo>
                    <a:pt x="93" y="154"/>
                    <a:pt x="93" y="154"/>
                    <a:pt x="93" y="1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1" name="Freeform 36"/>
            <p:cNvSpPr>
              <a:spLocks/>
            </p:cNvSpPr>
            <p:nvPr/>
          </p:nvSpPr>
          <p:spPr bwMode="auto">
            <a:xfrm>
              <a:off x="7272338" y="5114925"/>
              <a:ext cx="495300" cy="446087"/>
            </a:xfrm>
            <a:custGeom>
              <a:avLst/>
              <a:gdLst>
                <a:gd name="T0" fmla="*/ 66 w 154"/>
                <a:gd name="T1" fmla="*/ 6 h 139"/>
                <a:gd name="T2" fmla="*/ 83 w 154"/>
                <a:gd name="T3" fmla="*/ 8 h 139"/>
                <a:gd name="T4" fmla="*/ 150 w 154"/>
                <a:gd name="T5" fmla="*/ 128 h 139"/>
                <a:gd name="T6" fmla="*/ 143 w 154"/>
                <a:gd name="T7" fmla="*/ 137 h 139"/>
                <a:gd name="T8" fmla="*/ 10 w 154"/>
                <a:gd name="T9" fmla="*/ 99 h 139"/>
                <a:gd name="T10" fmla="*/ 5 w 154"/>
                <a:gd name="T11" fmla="*/ 83 h 139"/>
                <a:gd name="T12" fmla="*/ 66 w 154"/>
                <a:gd name="T13" fmla="*/ 6 h 139"/>
              </a:gdLst>
              <a:ahLst/>
              <a:cxnLst>
                <a:cxn ang="0">
                  <a:pos x="T0" y="T1"/>
                </a:cxn>
                <a:cxn ang="0">
                  <a:pos x="T2" y="T3"/>
                </a:cxn>
                <a:cxn ang="0">
                  <a:pos x="T4" y="T5"/>
                </a:cxn>
                <a:cxn ang="0">
                  <a:pos x="T6" y="T7"/>
                </a:cxn>
                <a:cxn ang="0">
                  <a:pos x="T8" y="T9"/>
                </a:cxn>
                <a:cxn ang="0">
                  <a:pos x="T10" y="T11"/>
                </a:cxn>
                <a:cxn ang="0">
                  <a:pos x="T12" y="T13"/>
                </a:cxn>
              </a:cxnLst>
              <a:rect l="0" t="0" r="r" b="b"/>
              <a:pathLst>
                <a:path w="154" h="139">
                  <a:moveTo>
                    <a:pt x="66" y="6"/>
                  </a:moveTo>
                  <a:cubicBezTo>
                    <a:pt x="71" y="0"/>
                    <a:pt x="79" y="0"/>
                    <a:pt x="83" y="8"/>
                  </a:cubicBezTo>
                  <a:cubicBezTo>
                    <a:pt x="150" y="128"/>
                    <a:pt x="150" y="128"/>
                    <a:pt x="150" y="128"/>
                  </a:cubicBezTo>
                  <a:cubicBezTo>
                    <a:pt x="154" y="135"/>
                    <a:pt x="151" y="139"/>
                    <a:pt x="143" y="137"/>
                  </a:cubicBezTo>
                  <a:cubicBezTo>
                    <a:pt x="10" y="99"/>
                    <a:pt x="10" y="99"/>
                    <a:pt x="10" y="99"/>
                  </a:cubicBezTo>
                  <a:cubicBezTo>
                    <a:pt x="2" y="97"/>
                    <a:pt x="0" y="89"/>
                    <a:pt x="5" y="83"/>
                  </a:cubicBezTo>
                  <a:lnTo>
                    <a:pt x="66"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2" name="Freeform 37"/>
            <p:cNvSpPr>
              <a:spLocks/>
            </p:cNvSpPr>
            <p:nvPr/>
          </p:nvSpPr>
          <p:spPr bwMode="auto">
            <a:xfrm>
              <a:off x="6943725" y="5272088"/>
              <a:ext cx="647700" cy="682625"/>
            </a:xfrm>
            <a:custGeom>
              <a:avLst/>
              <a:gdLst>
                <a:gd name="T0" fmla="*/ 168 w 201"/>
                <a:gd name="T1" fmla="*/ 82 h 212"/>
                <a:gd name="T2" fmla="*/ 108 w 201"/>
                <a:gd name="T3" fmla="*/ 65 h 212"/>
                <a:gd name="T4" fmla="*/ 90 w 201"/>
                <a:gd name="T5" fmla="*/ 48 h 212"/>
                <a:gd name="T6" fmla="*/ 95 w 201"/>
                <a:gd name="T7" fmla="*/ 24 h 212"/>
                <a:gd name="T8" fmla="*/ 114 w 201"/>
                <a:gd name="T9" fmla="*/ 0 h 212"/>
                <a:gd name="T10" fmla="*/ 10 w 201"/>
                <a:gd name="T11" fmla="*/ 79 h 212"/>
                <a:gd name="T12" fmla="*/ 11 w 201"/>
                <a:gd name="T13" fmla="*/ 104 h 212"/>
                <a:gd name="T14" fmla="*/ 184 w 201"/>
                <a:gd name="T15" fmla="*/ 205 h 212"/>
                <a:gd name="T16" fmla="*/ 198 w 201"/>
                <a:gd name="T17" fmla="*/ 195 h 212"/>
                <a:gd name="T18" fmla="*/ 168 w 201"/>
                <a:gd name="T19" fmla="*/ 8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12">
                  <a:moveTo>
                    <a:pt x="168" y="82"/>
                  </a:moveTo>
                  <a:cubicBezTo>
                    <a:pt x="108" y="65"/>
                    <a:pt x="108" y="65"/>
                    <a:pt x="108" y="65"/>
                  </a:cubicBezTo>
                  <a:cubicBezTo>
                    <a:pt x="99" y="63"/>
                    <a:pt x="92" y="57"/>
                    <a:pt x="90" y="48"/>
                  </a:cubicBezTo>
                  <a:cubicBezTo>
                    <a:pt x="87" y="40"/>
                    <a:pt x="89" y="31"/>
                    <a:pt x="95" y="24"/>
                  </a:cubicBezTo>
                  <a:cubicBezTo>
                    <a:pt x="114" y="0"/>
                    <a:pt x="114" y="0"/>
                    <a:pt x="114" y="0"/>
                  </a:cubicBezTo>
                  <a:cubicBezTo>
                    <a:pt x="10" y="79"/>
                    <a:pt x="10" y="79"/>
                    <a:pt x="10" y="79"/>
                  </a:cubicBezTo>
                  <a:cubicBezTo>
                    <a:pt x="0" y="87"/>
                    <a:pt x="1" y="98"/>
                    <a:pt x="11" y="104"/>
                  </a:cubicBezTo>
                  <a:cubicBezTo>
                    <a:pt x="184" y="205"/>
                    <a:pt x="184" y="205"/>
                    <a:pt x="184" y="205"/>
                  </a:cubicBezTo>
                  <a:cubicBezTo>
                    <a:pt x="195" y="212"/>
                    <a:pt x="201" y="207"/>
                    <a:pt x="198" y="195"/>
                  </a:cubicBezTo>
                  <a:lnTo>
                    <a:pt x="168" y="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3" name="Freeform 38"/>
            <p:cNvSpPr>
              <a:spLocks/>
            </p:cNvSpPr>
            <p:nvPr/>
          </p:nvSpPr>
          <p:spPr bwMode="auto">
            <a:xfrm>
              <a:off x="6673850" y="5535613"/>
              <a:ext cx="501650" cy="531812"/>
            </a:xfrm>
            <a:custGeom>
              <a:avLst/>
              <a:gdLst>
                <a:gd name="T0" fmla="*/ 143 w 156"/>
                <a:gd name="T1" fmla="*/ 68 h 165"/>
                <a:gd name="T2" fmla="*/ 87 w 156"/>
                <a:gd name="T3" fmla="*/ 36 h 165"/>
                <a:gd name="T4" fmla="*/ 71 w 156"/>
                <a:gd name="T5" fmla="*/ 11 h 165"/>
                <a:gd name="T6" fmla="*/ 73 w 156"/>
                <a:gd name="T7" fmla="*/ 0 h 165"/>
                <a:gd name="T8" fmla="*/ 10 w 156"/>
                <a:gd name="T9" fmla="*/ 37 h 165"/>
                <a:gd name="T10" fmla="*/ 8 w 156"/>
                <a:gd name="T11" fmla="*/ 58 h 165"/>
                <a:gd name="T12" fmla="*/ 142 w 156"/>
                <a:gd name="T13" fmla="*/ 159 h 165"/>
                <a:gd name="T14" fmla="*/ 155 w 156"/>
                <a:gd name="T15" fmla="*/ 151 h 165"/>
                <a:gd name="T16" fmla="*/ 143 w 156"/>
                <a:gd name="T17" fmla="*/ 6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65">
                  <a:moveTo>
                    <a:pt x="143" y="68"/>
                  </a:moveTo>
                  <a:cubicBezTo>
                    <a:pt x="87" y="36"/>
                    <a:pt x="87" y="36"/>
                    <a:pt x="87" y="36"/>
                  </a:cubicBezTo>
                  <a:cubicBezTo>
                    <a:pt x="78" y="30"/>
                    <a:pt x="72" y="21"/>
                    <a:pt x="71" y="11"/>
                  </a:cubicBezTo>
                  <a:cubicBezTo>
                    <a:pt x="71" y="7"/>
                    <a:pt x="71" y="3"/>
                    <a:pt x="73" y="0"/>
                  </a:cubicBezTo>
                  <a:cubicBezTo>
                    <a:pt x="10" y="37"/>
                    <a:pt x="10" y="37"/>
                    <a:pt x="10" y="37"/>
                  </a:cubicBezTo>
                  <a:cubicBezTo>
                    <a:pt x="1" y="43"/>
                    <a:pt x="0" y="52"/>
                    <a:pt x="8" y="58"/>
                  </a:cubicBezTo>
                  <a:cubicBezTo>
                    <a:pt x="142" y="159"/>
                    <a:pt x="142" y="159"/>
                    <a:pt x="142" y="159"/>
                  </a:cubicBezTo>
                  <a:cubicBezTo>
                    <a:pt x="151" y="165"/>
                    <a:pt x="156" y="162"/>
                    <a:pt x="155" y="151"/>
                  </a:cubicBezTo>
                  <a:lnTo>
                    <a:pt x="143" y="6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4" name="Freeform 39"/>
            <p:cNvSpPr>
              <a:spLocks/>
            </p:cNvSpPr>
            <p:nvPr/>
          </p:nvSpPr>
          <p:spPr bwMode="auto">
            <a:xfrm>
              <a:off x="7567613" y="4959350"/>
              <a:ext cx="406400" cy="379412"/>
            </a:xfrm>
            <a:custGeom>
              <a:avLst/>
              <a:gdLst>
                <a:gd name="T0" fmla="*/ 57 w 126"/>
                <a:gd name="T1" fmla="*/ 110 h 118"/>
                <a:gd name="T2" fmla="*/ 59 w 126"/>
                <a:gd name="T3" fmla="*/ 111 h 118"/>
                <a:gd name="T4" fmla="*/ 90 w 126"/>
                <a:gd name="T5" fmla="*/ 107 h 118"/>
                <a:gd name="T6" fmla="*/ 107 w 126"/>
                <a:gd name="T7" fmla="*/ 97 h 118"/>
                <a:gd name="T8" fmla="*/ 109 w 126"/>
                <a:gd name="T9" fmla="*/ 74 h 118"/>
                <a:gd name="T10" fmla="*/ 118 w 126"/>
                <a:gd name="T11" fmla="*/ 67 h 118"/>
                <a:gd name="T12" fmla="*/ 113 w 126"/>
                <a:gd name="T13" fmla="*/ 34 h 118"/>
                <a:gd name="T14" fmla="*/ 111 w 126"/>
                <a:gd name="T15" fmla="*/ 33 h 118"/>
                <a:gd name="T16" fmla="*/ 103 w 126"/>
                <a:gd name="T17" fmla="*/ 8 h 118"/>
                <a:gd name="T18" fmla="*/ 70 w 126"/>
                <a:gd name="T19" fmla="*/ 14 h 118"/>
                <a:gd name="T20" fmla="*/ 67 w 126"/>
                <a:gd name="T21" fmla="*/ 26 h 118"/>
                <a:gd name="T22" fmla="*/ 57 w 126"/>
                <a:gd name="T23" fmla="*/ 33 h 118"/>
                <a:gd name="T24" fmla="*/ 54 w 126"/>
                <a:gd name="T25" fmla="*/ 40 h 118"/>
                <a:gd name="T26" fmla="*/ 20 w 126"/>
                <a:gd name="T27" fmla="*/ 17 h 118"/>
                <a:gd name="T28" fmla="*/ 25 w 126"/>
                <a:gd name="T29" fmla="*/ 10 h 118"/>
                <a:gd name="T30" fmla="*/ 18 w 126"/>
                <a:gd name="T31" fmla="*/ 6 h 118"/>
                <a:gd name="T32" fmla="*/ 0 w 126"/>
                <a:gd name="T33" fmla="*/ 31 h 118"/>
                <a:gd name="T34" fmla="*/ 7 w 126"/>
                <a:gd name="T35" fmla="*/ 36 h 118"/>
                <a:gd name="T36" fmla="*/ 11 w 126"/>
                <a:gd name="T37" fmla="*/ 29 h 118"/>
                <a:gd name="T38" fmla="*/ 43 w 126"/>
                <a:gd name="T39" fmla="*/ 52 h 118"/>
                <a:gd name="T40" fmla="*/ 41 w 126"/>
                <a:gd name="T41" fmla="*/ 55 h 118"/>
                <a:gd name="T42" fmla="*/ 38 w 126"/>
                <a:gd name="T43" fmla="*/ 58 h 118"/>
                <a:gd name="T44" fmla="*/ 35 w 126"/>
                <a:gd name="T45" fmla="*/ 70 h 118"/>
                <a:gd name="T46" fmla="*/ 25 w 126"/>
                <a:gd name="T47" fmla="*/ 78 h 118"/>
                <a:gd name="T48" fmla="*/ 30 w 126"/>
                <a:gd name="T49" fmla="*/ 110 h 118"/>
                <a:gd name="T50" fmla="*/ 57 w 126"/>
                <a:gd name="T51" fmla="*/ 1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18">
                  <a:moveTo>
                    <a:pt x="57" y="110"/>
                  </a:moveTo>
                  <a:cubicBezTo>
                    <a:pt x="59" y="111"/>
                    <a:pt x="59" y="111"/>
                    <a:pt x="59" y="111"/>
                  </a:cubicBezTo>
                  <a:cubicBezTo>
                    <a:pt x="68" y="118"/>
                    <a:pt x="82" y="115"/>
                    <a:pt x="90" y="107"/>
                  </a:cubicBezTo>
                  <a:cubicBezTo>
                    <a:pt x="96" y="106"/>
                    <a:pt x="102" y="104"/>
                    <a:pt x="107" y="97"/>
                  </a:cubicBezTo>
                  <a:cubicBezTo>
                    <a:pt x="111" y="91"/>
                    <a:pt x="113" y="82"/>
                    <a:pt x="109" y="74"/>
                  </a:cubicBezTo>
                  <a:cubicBezTo>
                    <a:pt x="112" y="72"/>
                    <a:pt x="116" y="70"/>
                    <a:pt x="118" y="67"/>
                  </a:cubicBezTo>
                  <a:cubicBezTo>
                    <a:pt x="126" y="56"/>
                    <a:pt x="124" y="42"/>
                    <a:pt x="113" y="34"/>
                  </a:cubicBezTo>
                  <a:cubicBezTo>
                    <a:pt x="113" y="34"/>
                    <a:pt x="113" y="34"/>
                    <a:pt x="111" y="33"/>
                  </a:cubicBezTo>
                  <a:cubicBezTo>
                    <a:pt x="115" y="24"/>
                    <a:pt x="111" y="14"/>
                    <a:pt x="103" y="8"/>
                  </a:cubicBezTo>
                  <a:cubicBezTo>
                    <a:pt x="92" y="0"/>
                    <a:pt x="78" y="3"/>
                    <a:pt x="70" y="14"/>
                  </a:cubicBezTo>
                  <a:cubicBezTo>
                    <a:pt x="68" y="17"/>
                    <a:pt x="67" y="21"/>
                    <a:pt x="67" y="26"/>
                  </a:cubicBezTo>
                  <a:cubicBezTo>
                    <a:pt x="63" y="28"/>
                    <a:pt x="59" y="30"/>
                    <a:pt x="57" y="33"/>
                  </a:cubicBezTo>
                  <a:cubicBezTo>
                    <a:pt x="55" y="34"/>
                    <a:pt x="53" y="38"/>
                    <a:pt x="54" y="40"/>
                  </a:cubicBezTo>
                  <a:cubicBezTo>
                    <a:pt x="20" y="17"/>
                    <a:pt x="20" y="17"/>
                    <a:pt x="20" y="17"/>
                  </a:cubicBezTo>
                  <a:cubicBezTo>
                    <a:pt x="25" y="10"/>
                    <a:pt x="25" y="10"/>
                    <a:pt x="25" y="10"/>
                  </a:cubicBezTo>
                  <a:cubicBezTo>
                    <a:pt x="18" y="6"/>
                    <a:pt x="18" y="6"/>
                    <a:pt x="18" y="6"/>
                  </a:cubicBezTo>
                  <a:cubicBezTo>
                    <a:pt x="0" y="31"/>
                    <a:pt x="0" y="31"/>
                    <a:pt x="0" y="31"/>
                  </a:cubicBezTo>
                  <a:cubicBezTo>
                    <a:pt x="7" y="36"/>
                    <a:pt x="7" y="36"/>
                    <a:pt x="7" y="36"/>
                  </a:cubicBezTo>
                  <a:cubicBezTo>
                    <a:pt x="11" y="29"/>
                    <a:pt x="11" y="29"/>
                    <a:pt x="11" y="29"/>
                  </a:cubicBezTo>
                  <a:cubicBezTo>
                    <a:pt x="43" y="52"/>
                    <a:pt x="43" y="52"/>
                    <a:pt x="43" y="52"/>
                  </a:cubicBezTo>
                  <a:cubicBezTo>
                    <a:pt x="42" y="54"/>
                    <a:pt x="42" y="54"/>
                    <a:pt x="41" y="55"/>
                  </a:cubicBezTo>
                  <a:cubicBezTo>
                    <a:pt x="40" y="57"/>
                    <a:pt x="40" y="57"/>
                    <a:pt x="38" y="58"/>
                  </a:cubicBezTo>
                  <a:cubicBezTo>
                    <a:pt x="36" y="62"/>
                    <a:pt x="36" y="66"/>
                    <a:pt x="35" y="70"/>
                  </a:cubicBezTo>
                  <a:cubicBezTo>
                    <a:pt x="31" y="72"/>
                    <a:pt x="27" y="74"/>
                    <a:pt x="25" y="78"/>
                  </a:cubicBezTo>
                  <a:cubicBezTo>
                    <a:pt x="17" y="89"/>
                    <a:pt x="19" y="102"/>
                    <a:pt x="30" y="110"/>
                  </a:cubicBezTo>
                  <a:cubicBezTo>
                    <a:pt x="38" y="116"/>
                    <a:pt x="50" y="117"/>
                    <a:pt x="57" y="1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45" name="TextBox 45"/>
          <p:cNvSpPr txBox="1"/>
          <p:nvPr/>
        </p:nvSpPr>
        <p:spPr>
          <a:xfrm>
            <a:off x="2364760" y="3481003"/>
            <a:ext cx="1005403" cy="338554"/>
          </a:xfrm>
          <a:prstGeom prst="rect">
            <a:avLst/>
          </a:prstGeom>
          <a:noFill/>
        </p:spPr>
        <p:txBody>
          <a:bodyPr wrap="none" rtlCol="0">
            <a:spAutoFit/>
          </a:bodyPr>
          <a:lstStyle/>
          <a:p>
            <a:r>
              <a:rPr lang="zh-CN" altLang="en-US" sz="1600" b="1" dirty="0">
                <a:solidFill>
                  <a:schemeClr val="bg1"/>
                </a:solidFill>
              </a:rPr>
              <a:t>添加文字</a:t>
            </a:r>
            <a:endParaRPr lang="id-ID" altLang="zh-CN" sz="1600" b="1" dirty="0">
              <a:solidFill>
                <a:schemeClr val="bg1"/>
              </a:solidFill>
            </a:endParaRPr>
          </a:p>
        </p:txBody>
      </p:sp>
      <p:sp>
        <p:nvSpPr>
          <p:cNvPr id="46" name="TextBox 46"/>
          <p:cNvSpPr txBox="1"/>
          <p:nvPr/>
        </p:nvSpPr>
        <p:spPr>
          <a:xfrm>
            <a:off x="2312631" y="2944712"/>
            <a:ext cx="1212191" cy="707886"/>
          </a:xfrm>
          <a:prstGeom prst="rect">
            <a:avLst/>
          </a:prstGeom>
          <a:noFill/>
        </p:spPr>
        <p:txBody>
          <a:bodyPr wrap="none" rtlCol="0">
            <a:spAutoFit/>
          </a:bodyPr>
          <a:lstStyle/>
          <a:p>
            <a:pPr algn="r"/>
            <a:r>
              <a:rPr lang="id-ID" sz="4000" b="1" dirty="0">
                <a:solidFill>
                  <a:schemeClr val="bg1"/>
                </a:solidFill>
              </a:rPr>
              <a:t>25%</a:t>
            </a:r>
          </a:p>
        </p:txBody>
      </p:sp>
      <p:sp>
        <p:nvSpPr>
          <p:cNvPr id="47" name="TextBox 47"/>
          <p:cNvSpPr txBox="1"/>
          <p:nvPr/>
        </p:nvSpPr>
        <p:spPr>
          <a:xfrm>
            <a:off x="2389364" y="4719537"/>
            <a:ext cx="1005403" cy="338554"/>
          </a:xfrm>
          <a:prstGeom prst="rect">
            <a:avLst/>
          </a:prstGeom>
          <a:noFill/>
        </p:spPr>
        <p:txBody>
          <a:bodyPr wrap="none" rtlCol="0">
            <a:spAutoFit/>
          </a:bodyPr>
          <a:lstStyle/>
          <a:p>
            <a:r>
              <a:rPr lang="zh-CN" altLang="en-US" sz="1600" b="1" dirty="0">
                <a:solidFill>
                  <a:schemeClr val="bg1"/>
                </a:solidFill>
              </a:rPr>
              <a:t>添加文字</a:t>
            </a:r>
            <a:endParaRPr lang="id-ID" altLang="zh-CN" sz="1600" b="1" dirty="0">
              <a:solidFill>
                <a:schemeClr val="bg1"/>
              </a:solidFill>
            </a:endParaRPr>
          </a:p>
        </p:txBody>
      </p:sp>
      <p:sp>
        <p:nvSpPr>
          <p:cNvPr id="48" name="TextBox 48"/>
          <p:cNvSpPr txBox="1"/>
          <p:nvPr/>
        </p:nvSpPr>
        <p:spPr>
          <a:xfrm>
            <a:off x="2337235" y="4183246"/>
            <a:ext cx="1212191" cy="707886"/>
          </a:xfrm>
          <a:prstGeom prst="rect">
            <a:avLst/>
          </a:prstGeom>
          <a:noFill/>
        </p:spPr>
        <p:txBody>
          <a:bodyPr wrap="none" rtlCol="0">
            <a:spAutoFit/>
          </a:bodyPr>
          <a:lstStyle/>
          <a:p>
            <a:pPr algn="r"/>
            <a:r>
              <a:rPr lang="id-ID" sz="4000" b="1" dirty="0">
                <a:solidFill>
                  <a:schemeClr val="bg1"/>
                </a:solidFill>
              </a:rPr>
              <a:t>25%</a:t>
            </a:r>
          </a:p>
        </p:txBody>
      </p:sp>
      <p:sp>
        <p:nvSpPr>
          <p:cNvPr id="49" name="TextBox 49"/>
          <p:cNvSpPr txBox="1"/>
          <p:nvPr/>
        </p:nvSpPr>
        <p:spPr>
          <a:xfrm>
            <a:off x="3750144" y="3478916"/>
            <a:ext cx="1005403" cy="338554"/>
          </a:xfrm>
          <a:prstGeom prst="rect">
            <a:avLst/>
          </a:prstGeom>
          <a:noFill/>
        </p:spPr>
        <p:txBody>
          <a:bodyPr wrap="none" rtlCol="0">
            <a:spAutoFit/>
          </a:bodyPr>
          <a:lstStyle/>
          <a:p>
            <a:r>
              <a:rPr lang="zh-CN" altLang="en-US" sz="1600" b="1" dirty="0">
                <a:solidFill>
                  <a:schemeClr val="bg1"/>
                </a:solidFill>
              </a:rPr>
              <a:t>添加文字</a:t>
            </a:r>
            <a:endParaRPr lang="id-ID" altLang="zh-CN" sz="1600" b="1" dirty="0">
              <a:solidFill>
                <a:schemeClr val="bg1"/>
              </a:solidFill>
            </a:endParaRPr>
          </a:p>
        </p:txBody>
      </p:sp>
      <p:sp>
        <p:nvSpPr>
          <p:cNvPr id="50" name="TextBox 50"/>
          <p:cNvSpPr txBox="1"/>
          <p:nvPr/>
        </p:nvSpPr>
        <p:spPr>
          <a:xfrm>
            <a:off x="3750144" y="2942625"/>
            <a:ext cx="1212191" cy="707886"/>
          </a:xfrm>
          <a:prstGeom prst="rect">
            <a:avLst/>
          </a:prstGeom>
          <a:noFill/>
        </p:spPr>
        <p:txBody>
          <a:bodyPr wrap="none" rtlCol="0">
            <a:spAutoFit/>
          </a:bodyPr>
          <a:lstStyle/>
          <a:p>
            <a:r>
              <a:rPr lang="id-ID" sz="4000" b="1" dirty="0">
                <a:solidFill>
                  <a:schemeClr val="bg1"/>
                </a:solidFill>
              </a:rPr>
              <a:t>25%</a:t>
            </a:r>
          </a:p>
        </p:txBody>
      </p:sp>
      <p:sp>
        <p:nvSpPr>
          <p:cNvPr id="51" name="TextBox 51"/>
          <p:cNvSpPr txBox="1"/>
          <p:nvPr/>
        </p:nvSpPr>
        <p:spPr>
          <a:xfrm>
            <a:off x="3750144" y="4717450"/>
            <a:ext cx="1005403" cy="338554"/>
          </a:xfrm>
          <a:prstGeom prst="rect">
            <a:avLst/>
          </a:prstGeom>
          <a:noFill/>
        </p:spPr>
        <p:txBody>
          <a:bodyPr wrap="none" rtlCol="0">
            <a:spAutoFit/>
          </a:bodyPr>
          <a:lstStyle/>
          <a:p>
            <a:r>
              <a:rPr lang="zh-CN" altLang="en-US" sz="1600" b="1" dirty="0">
                <a:solidFill>
                  <a:schemeClr val="bg1"/>
                </a:solidFill>
              </a:rPr>
              <a:t>添加文字</a:t>
            </a:r>
            <a:endParaRPr lang="id-ID" altLang="zh-CN" sz="1600" b="1" dirty="0">
              <a:solidFill>
                <a:schemeClr val="bg1"/>
              </a:solidFill>
            </a:endParaRPr>
          </a:p>
        </p:txBody>
      </p:sp>
      <p:sp>
        <p:nvSpPr>
          <p:cNvPr id="52" name="TextBox 52"/>
          <p:cNvSpPr txBox="1"/>
          <p:nvPr/>
        </p:nvSpPr>
        <p:spPr>
          <a:xfrm>
            <a:off x="3750144" y="4181159"/>
            <a:ext cx="1212191" cy="707886"/>
          </a:xfrm>
          <a:prstGeom prst="rect">
            <a:avLst/>
          </a:prstGeom>
          <a:noFill/>
        </p:spPr>
        <p:txBody>
          <a:bodyPr wrap="none" rtlCol="0">
            <a:spAutoFit/>
          </a:bodyPr>
          <a:lstStyle/>
          <a:p>
            <a:r>
              <a:rPr lang="id-ID" sz="4000" b="1" dirty="0">
                <a:solidFill>
                  <a:schemeClr val="bg1"/>
                </a:solidFill>
              </a:rPr>
              <a:t>25%</a:t>
            </a:r>
          </a:p>
        </p:txBody>
      </p:sp>
      <p:sp>
        <p:nvSpPr>
          <p:cNvPr id="53" name="TextBox 53"/>
          <p:cNvSpPr txBox="1"/>
          <p:nvPr/>
        </p:nvSpPr>
        <p:spPr>
          <a:xfrm>
            <a:off x="7396467" y="4061950"/>
            <a:ext cx="3884108" cy="1492716"/>
          </a:xfrm>
          <a:prstGeom prst="rect">
            <a:avLst/>
          </a:prstGeom>
          <a:noFill/>
        </p:spPr>
        <p:txBody>
          <a:bodyPr wrap="square" rtlCol="0">
            <a:spAutoFit/>
          </a:bodyPr>
          <a:lstStyle/>
          <a:p>
            <a:pPr>
              <a:lnSpc>
                <a:spcPct val="130000"/>
              </a:lnSpc>
            </a:pPr>
            <a:r>
              <a:rPr lang="zh-CN" altLang="en-US" sz="1400" kern="3000" spc="31" dirty="0">
                <a:solidFill>
                  <a:schemeClr val="tx1">
                    <a:lumMod val="50000"/>
                    <a:lumOff val="50000"/>
                  </a:schemeClr>
                </a:solidFill>
                <a:latin typeface="+mj-ea"/>
              </a:rPr>
              <a:t>文字内容需概括精炼，建议与标题相关并符合整体语言风格，语言描述尽量简洁生动文字内容需概括精炼，建议与标题相关并符合整体语言风格，语言描述尽量简洁生动</a:t>
            </a:r>
          </a:p>
          <a:p>
            <a:pPr>
              <a:lnSpc>
                <a:spcPct val="130000"/>
              </a:lnSpc>
            </a:pPr>
            <a:endParaRPr lang="zh-CN" altLang="en-US" sz="1400" kern="3000" spc="31" dirty="0">
              <a:solidFill>
                <a:schemeClr val="tx1">
                  <a:lumMod val="50000"/>
                  <a:lumOff val="50000"/>
                </a:schemeClr>
              </a:solidFill>
              <a:latin typeface="+mj-ea"/>
            </a:endParaRPr>
          </a:p>
        </p:txBody>
      </p:sp>
      <p:sp>
        <p:nvSpPr>
          <p:cNvPr id="54" name="TextBox 54"/>
          <p:cNvSpPr txBox="1"/>
          <p:nvPr/>
        </p:nvSpPr>
        <p:spPr>
          <a:xfrm>
            <a:off x="7391691" y="2600391"/>
            <a:ext cx="1210588" cy="400110"/>
          </a:xfrm>
          <a:prstGeom prst="rect">
            <a:avLst/>
          </a:prstGeom>
          <a:noFill/>
        </p:spPr>
        <p:txBody>
          <a:bodyPr wrap="none" rtlCol="0">
            <a:spAutoFit/>
          </a:bodyPr>
          <a:lstStyle/>
          <a:p>
            <a:r>
              <a:rPr lang="zh-CN" altLang="en-US" sz="2000" b="1" dirty="0">
                <a:solidFill>
                  <a:schemeClr val="tx1">
                    <a:lumMod val="50000"/>
                    <a:lumOff val="50000"/>
                  </a:schemeClr>
                </a:solidFill>
              </a:rPr>
              <a:t>添加文字</a:t>
            </a:r>
            <a:endParaRPr lang="id-ID" altLang="zh-CN" sz="2000" b="1" dirty="0">
              <a:solidFill>
                <a:schemeClr val="tx1">
                  <a:lumMod val="50000"/>
                  <a:lumOff val="50000"/>
                </a:schemeClr>
              </a:solidFill>
            </a:endParaRPr>
          </a:p>
        </p:txBody>
      </p:sp>
      <p:sp>
        <p:nvSpPr>
          <p:cNvPr id="55" name="TextBox 55"/>
          <p:cNvSpPr txBox="1"/>
          <p:nvPr/>
        </p:nvSpPr>
        <p:spPr>
          <a:xfrm>
            <a:off x="8783238" y="3039610"/>
            <a:ext cx="2497338" cy="812530"/>
          </a:xfrm>
          <a:prstGeom prst="rect">
            <a:avLst/>
          </a:prstGeom>
          <a:noFill/>
        </p:spPr>
        <p:txBody>
          <a:bodyPr wrap="square" rtlCol="0">
            <a:spAutoFit/>
          </a:bodyPr>
          <a:lstStyle/>
          <a:p>
            <a:pPr>
              <a:lnSpc>
                <a:spcPct val="130000"/>
              </a:lnSpc>
            </a:pPr>
            <a:r>
              <a:rPr lang="zh-CN" altLang="en-US" sz="1200" kern="3000" spc="31" dirty="0">
                <a:solidFill>
                  <a:schemeClr val="tx1">
                    <a:lumMod val="50000"/>
                    <a:lumOff val="50000"/>
                  </a:schemeClr>
                </a:solidFill>
                <a:latin typeface="+mj-ea"/>
              </a:rPr>
              <a:t>文字内容需概括精炼，建议与标题相关并符合整体语言风格，语言描述尽量简洁生动</a:t>
            </a:r>
          </a:p>
        </p:txBody>
      </p:sp>
      <p:sp>
        <p:nvSpPr>
          <p:cNvPr id="56" name="TextBox 56"/>
          <p:cNvSpPr txBox="1"/>
          <p:nvPr/>
        </p:nvSpPr>
        <p:spPr>
          <a:xfrm>
            <a:off x="7391691" y="3000503"/>
            <a:ext cx="1314784" cy="769441"/>
          </a:xfrm>
          <a:prstGeom prst="rect">
            <a:avLst/>
          </a:prstGeom>
          <a:noFill/>
        </p:spPr>
        <p:txBody>
          <a:bodyPr wrap="none" rtlCol="0">
            <a:spAutoFit/>
          </a:bodyPr>
          <a:lstStyle/>
          <a:p>
            <a:r>
              <a:rPr lang="id-ID" sz="4400" b="1" dirty="0">
                <a:solidFill>
                  <a:schemeClr val="accent1"/>
                </a:solidFill>
              </a:rPr>
              <a:t>81%</a:t>
            </a:r>
          </a:p>
        </p:txBody>
      </p:sp>
    </p:spTree>
    <p:extLst>
      <p:ext uri="{BB962C8B-B14F-4D97-AF65-F5344CB8AC3E}">
        <p14:creationId xmlns:p14="http://schemas.microsoft.com/office/powerpoint/2010/main" val="39123096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p:tgtEl>
                                          <p:spTgt spid="15"/>
                                        </p:tgtEl>
                                        <p:attrNameLst>
                                          <p:attrName>ppt_x</p:attrName>
                                        </p:attrNameLst>
                                      </p:cBhvr>
                                      <p:tavLst>
                                        <p:tav tm="0">
                                          <p:val>
                                            <p:strVal val="#ppt_x-#ppt_w*1.125000"/>
                                          </p:val>
                                        </p:tav>
                                        <p:tav tm="100000">
                                          <p:val>
                                            <p:strVal val="#ppt_x"/>
                                          </p:val>
                                        </p:tav>
                                      </p:tavLst>
                                    </p:anim>
                                    <p:animEffect transition="in" filter="wipe(right)">
                                      <p:cBhvr>
                                        <p:cTn id="12" dur="500"/>
                                        <p:tgtEl>
                                          <p:spTgt spid="15"/>
                                        </p:tgtEl>
                                      </p:cBhvr>
                                    </p:animEffect>
                                  </p:childTnLst>
                                </p:cTn>
                              </p:par>
                              <p:par>
                                <p:cTn id="13" presetID="12" presetClass="entr" presetSubtype="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ppt_x</p:attrName>
                                        </p:attrNameLst>
                                      </p:cBhvr>
                                      <p:tavLst>
                                        <p:tav tm="0">
                                          <p:val>
                                            <p:strVal val="#ppt_x+#ppt_w*1.125000"/>
                                          </p:val>
                                        </p:tav>
                                        <p:tav tm="100000">
                                          <p:val>
                                            <p:strVal val="#ppt_x"/>
                                          </p:val>
                                        </p:tav>
                                      </p:tavLst>
                                    </p:anim>
                                    <p:animEffect transition="in" filter="wipe(left)">
                                      <p:cBhvr>
                                        <p:cTn id="16" dur="500"/>
                                        <p:tgtEl>
                                          <p:spTgt spid="28"/>
                                        </p:tgtEl>
                                      </p:cBhvr>
                                    </p:animEffect>
                                  </p:childTnLst>
                                </p:cTn>
                              </p:par>
                              <p:par>
                                <p:cTn id="17" presetID="12" presetClass="entr" presetSubtype="1"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p:tgtEl>
                                          <p:spTgt spid="37"/>
                                        </p:tgtEl>
                                        <p:attrNameLst>
                                          <p:attrName>ppt_y</p:attrName>
                                        </p:attrNameLst>
                                      </p:cBhvr>
                                      <p:tavLst>
                                        <p:tav tm="0">
                                          <p:val>
                                            <p:strVal val="#ppt_y-#ppt_h*1.125000"/>
                                          </p:val>
                                        </p:tav>
                                        <p:tav tm="100000">
                                          <p:val>
                                            <p:strVal val="#ppt_y"/>
                                          </p:val>
                                        </p:tav>
                                      </p:tavLst>
                                    </p:anim>
                                    <p:animEffect transition="in" filter="wipe(down)">
                                      <p:cBhvr>
                                        <p:cTn id="20" dur="500"/>
                                        <p:tgtEl>
                                          <p:spTgt spid="37"/>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316012" y="4089031"/>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16012" y="4905375"/>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25"/>
          <p:cNvSpPr txBox="1"/>
          <p:nvPr/>
        </p:nvSpPr>
        <p:spPr>
          <a:xfrm>
            <a:off x="4282131" y="4043985"/>
            <a:ext cx="3765029" cy="861390"/>
          </a:xfrm>
          <a:prstGeom prst="rect">
            <a:avLst/>
          </a:prstGeom>
          <a:noFill/>
        </p:spPr>
        <p:txBody>
          <a:bodyPr wrap="square" rtlCol="0">
            <a:spAutoFit/>
          </a:bodyPr>
          <a:lstStyle/>
          <a:p>
            <a:pPr algn="ctr">
              <a:lnSpc>
                <a:spcPct val="125000"/>
              </a:lnSpc>
            </a:pPr>
            <a:r>
              <a:rPr lang="zh-CN" altLang="en-US" sz="4400" b="1" dirty="0">
                <a:latin typeface="微软雅黑" pitchFamily="34" charset="-122"/>
                <a:ea typeface="微软雅黑" pitchFamily="34" charset="-122"/>
              </a:rPr>
              <a:t>成功项目展示</a:t>
            </a:r>
          </a:p>
        </p:txBody>
      </p:sp>
      <p:sp>
        <p:nvSpPr>
          <p:cNvPr id="10" name="等腰三角形 9">
            <a:extLst>
              <a:ext uri="{FF2B5EF4-FFF2-40B4-BE49-F238E27FC236}">
                <a16:creationId xmlns="" xmlns:a16="http://schemas.microsoft.com/office/drawing/2014/main" id="{FA5303C3-DC21-411D-B80B-5DA24C3AEEC3}"/>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E6340B0F-FF20-4E3B-8BFF-7A7CD9B481A6}"/>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35246CC2-2ADD-4239-B4A8-3F971CE15784}"/>
              </a:ext>
            </a:extLst>
          </p:cNvPr>
          <p:cNvSpPr txBox="1"/>
          <p:nvPr/>
        </p:nvSpPr>
        <p:spPr>
          <a:xfrm>
            <a:off x="5654218" y="1854410"/>
            <a:ext cx="1742364" cy="923330"/>
          </a:xfrm>
          <a:prstGeom prst="rect">
            <a:avLst/>
          </a:prstGeom>
          <a:noFill/>
        </p:spPr>
        <p:txBody>
          <a:bodyPr wrap="square" rtlCol="0">
            <a:spAutoFit/>
          </a:bodyPr>
          <a:lstStyle/>
          <a:p>
            <a:r>
              <a:rPr lang="en-US" altLang="zh-CN" sz="5400" b="1" dirty="0">
                <a:solidFill>
                  <a:schemeClr val="bg1"/>
                </a:solidFill>
                <a:latin typeface="+mj-ea"/>
                <a:ea typeface="+mj-ea"/>
              </a:rPr>
              <a:t>03</a:t>
            </a:r>
            <a:endParaRPr lang="zh-CN" altLang="en-US" sz="5400" b="1" dirty="0">
              <a:solidFill>
                <a:schemeClr val="bg1"/>
              </a:solidFill>
              <a:latin typeface="+mj-ea"/>
              <a:ea typeface="+mj-ea"/>
            </a:endParaRPr>
          </a:p>
        </p:txBody>
      </p:sp>
      <p:sp>
        <p:nvSpPr>
          <p:cNvPr id="13" name="Rectangle 4">
            <a:extLst>
              <a:ext uri="{FF2B5EF4-FFF2-40B4-BE49-F238E27FC236}">
                <a16:creationId xmlns="" xmlns:a16="http://schemas.microsoft.com/office/drawing/2014/main" id="{6681ED7A-6E40-47CB-B75A-A757671F7300}"/>
              </a:ext>
            </a:extLst>
          </p:cNvPr>
          <p:cNvSpPr txBox="1">
            <a:spLocks noChangeArrowheads="1"/>
          </p:cNvSpPr>
          <p:nvPr/>
        </p:nvSpPr>
        <p:spPr bwMode="auto">
          <a:xfrm>
            <a:off x="4282131" y="4900772"/>
            <a:ext cx="369726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defRPr/>
            </a:pPr>
            <a:r>
              <a:rPr lang="en-US" altLang="zh-CN" sz="1400" b="0" kern="0" dirty="0">
                <a:solidFill>
                  <a:schemeClr val="tx2"/>
                </a:solidFill>
                <a:latin typeface="+mn-ea"/>
                <a:ea typeface="+mn-ea"/>
              </a:rPr>
              <a:t>SUCCESSFUL PROJECT PRESENTATION</a:t>
            </a:r>
          </a:p>
        </p:txBody>
      </p:sp>
    </p:spTree>
    <p:extLst>
      <p:ext uri="{BB962C8B-B14F-4D97-AF65-F5344CB8AC3E}">
        <p14:creationId xmlns:p14="http://schemas.microsoft.com/office/powerpoint/2010/main" val="3913220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055531" y="2948948"/>
            <a:ext cx="4290945" cy="287999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08" tIns="60954" rIns="121908" bIns="60954"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816342" y="2949267"/>
            <a:ext cx="6239189" cy="1440000"/>
          </a:xfrm>
          <a:prstGeom prst="rect">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08" tIns="60954" rIns="121908" bIns="60954"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7" name="矩形 6"/>
          <p:cNvSpPr/>
          <p:nvPr/>
        </p:nvSpPr>
        <p:spPr>
          <a:xfrm>
            <a:off x="816341" y="4389267"/>
            <a:ext cx="6239188" cy="1440000"/>
          </a:xfrm>
          <a:prstGeom prst="rect">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08" tIns="60954" rIns="121908" bIns="60954"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8" name="TextBox 7"/>
          <p:cNvSpPr txBox="1"/>
          <p:nvPr/>
        </p:nvSpPr>
        <p:spPr>
          <a:xfrm>
            <a:off x="2640307" y="3264536"/>
            <a:ext cx="3839927" cy="824829"/>
          </a:xfrm>
          <a:prstGeom prst="rect">
            <a:avLst/>
          </a:prstGeom>
          <a:noFill/>
          <a:effectLst/>
        </p:spPr>
        <p:txBody>
          <a:bodyPr wrap="square" lIns="121908" tIns="60954" rIns="121908" bIns="60954" rtlCol="0">
            <a:spAutoFit/>
          </a:bodyPr>
          <a:lstStyle/>
          <a:p>
            <a:pPr algn="just">
              <a:lnSpc>
                <a:spcPct val="120000"/>
              </a:lnSpc>
            </a:pPr>
            <a:r>
              <a:rPr lang="zh-CN" altLang="en-US" sz="1900" dirty="0">
                <a:solidFill>
                  <a:schemeClr val="bg1"/>
                </a:solidFill>
                <a:latin typeface="微软雅黑" pitchFamily="34" charset="-122"/>
                <a:ea typeface="微软雅黑" pitchFamily="34" charset="-122"/>
              </a:rPr>
              <a:t>您的内容打在这里，或者通过复制您的文本后，选择只保留文字。</a:t>
            </a:r>
          </a:p>
        </p:txBody>
      </p:sp>
      <p:sp>
        <p:nvSpPr>
          <p:cNvPr id="9" name="TextBox 8"/>
          <p:cNvSpPr txBox="1"/>
          <p:nvPr/>
        </p:nvSpPr>
        <p:spPr>
          <a:xfrm>
            <a:off x="2640307" y="4773150"/>
            <a:ext cx="3839927" cy="824829"/>
          </a:xfrm>
          <a:prstGeom prst="rect">
            <a:avLst/>
          </a:prstGeom>
          <a:noFill/>
          <a:effectLst/>
        </p:spPr>
        <p:txBody>
          <a:bodyPr wrap="square" lIns="121908" tIns="60954" rIns="121908" bIns="60954" rtlCol="0">
            <a:spAutoFit/>
          </a:bodyPr>
          <a:lstStyle/>
          <a:p>
            <a:pPr algn="just">
              <a:lnSpc>
                <a:spcPct val="120000"/>
              </a:lnSpc>
            </a:pPr>
            <a:r>
              <a:rPr lang="zh-CN" altLang="en-US" sz="1900" dirty="0">
                <a:solidFill>
                  <a:schemeClr val="bg1"/>
                </a:solidFill>
                <a:latin typeface="微软雅黑" pitchFamily="34" charset="-122"/>
                <a:ea typeface="微软雅黑" pitchFamily="34" charset="-122"/>
              </a:rPr>
              <a:t>您的内容打在这里，或者通过复制您的文本后，选择只保留文字。</a:t>
            </a:r>
          </a:p>
        </p:txBody>
      </p:sp>
      <p:sp>
        <p:nvSpPr>
          <p:cNvPr id="10" name="TextBox 9"/>
          <p:cNvSpPr txBox="1"/>
          <p:nvPr/>
        </p:nvSpPr>
        <p:spPr>
          <a:xfrm>
            <a:off x="720104" y="2100684"/>
            <a:ext cx="8255843" cy="1009507"/>
          </a:xfrm>
          <a:prstGeom prst="rect">
            <a:avLst/>
          </a:prstGeom>
          <a:noFill/>
        </p:spPr>
        <p:txBody>
          <a:bodyPr wrap="square" lIns="121908" tIns="60954" rIns="121908" bIns="60954" rtlCol="0">
            <a:spAutoFit/>
          </a:bodyPr>
          <a:lstStyle/>
          <a:p>
            <a:pPr algn="just">
              <a:lnSpc>
                <a:spcPct val="120000"/>
              </a:lnSpc>
            </a:pPr>
            <a:r>
              <a:rPr lang="zh-CN" altLang="en-US" sz="1600" dirty="0">
                <a:solidFill>
                  <a:schemeClr val="tx1">
                    <a:lumMod val="50000"/>
                    <a:lumOff val="50000"/>
                  </a:schemeClr>
                </a:solidFill>
                <a:latin typeface="微软雅黑" panose="020B0503020204020204" pitchFamily="34" charset="-122"/>
                <a:ea typeface="微软雅黑" pitchFamily="34" charset="-122"/>
              </a:rPr>
              <a:t>您的内容打在这里</a:t>
            </a:r>
            <a:r>
              <a:rPr lang="en-US" altLang="zh-CN" sz="1600" dirty="0">
                <a:solidFill>
                  <a:schemeClr val="tx1">
                    <a:lumMod val="50000"/>
                    <a:lumOff val="50000"/>
                  </a:schemeClr>
                </a:solidFill>
                <a:latin typeface="微软雅黑" panose="020B0503020204020204" pitchFamily="34" charset="-122"/>
                <a:ea typeface="微软雅黑" pitchFamily="34" charset="-122"/>
              </a:rPr>
              <a:t>,</a:t>
            </a:r>
            <a:r>
              <a:rPr lang="zh-CN" altLang="en-US" sz="1600" dirty="0">
                <a:solidFill>
                  <a:schemeClr val="tx1">
                    <a:lumMod val="50000"/>
                    <a:lumOff val="50000"/>
                  </a:schemeClr>
                </a:solidFill>
                <a:latin typeface="微软雅黑" panose="020B0503020204020204" pitchFamily="34" charset="-122"/>
                <a:ea typeface="微软雅黑" pitchFamily="34" charset="-122"/>
              </a:rPr>
              <a:t>或者通过复制您的文本后</a:t>
            </a:r>
            <a:r>
              <a:rPr lang="en-US" altLang="zh-CN" sz="1600" dirty="0">
                <a:solidFill>
                  <a:schemeClr val="tx1">
                    <a:lumMod val="50000"/>
                    <a:lumOff val="50000"/>
                  </a:schemeClr>
                </a:solidFill>
                <a:latin typeface="微软雅黑" panose="020B0503020204020204" pitchFamily="34" charset="-122"/>
                <a:ea typeface="微软雅黑" pitchFamily="34" charset="-122"/>
              </a:rPr>
              <a:t>,</a:t>
            </a:r>
            <a:r>
              <a:rPr lang="zh-CN" altLang="en-US" sz="1600" dirty="0">
                <a:solidFill>
                  <a:schemeClr val="tx1">
                    <a:lumMod val="50000"/>
                    <a:lumOff val="50000"/>
                  </a:schemeClr>
                </a:solidFill>
                <a:latin typeface="微软雅黑" panose="020B0503020204020204" pitchFamily="34" charset="-122"/>
                <a:ea typeface="微软雅黑" pitchFamily="34" charset="-122"/>
              </a:rPr>
              <a:t>选择只保留文字。您的内容打在这里。您的内容打在这里</a:t>
            </a:r>
            <a:r>
              <a:rPr lang="en-US" altLang="zh-CN" sz="1600" dirty="0">
                <a:solidFill>
                  <a:schemeClr val="tx1">
                    <a:lumMod val="50000"/>
                    <a:lumOff val="50000"/>
                  </a:schemeClr>
                </a:solidFill>
                <a:latin typeface="微软雅黑" panose="020B0503020204020204" pitchFamily="34" charset="-122"/>
                <a:ea typeface="微软雅黑" pitchFamily="34" charset="-122"/>
              </a:rPr>
              <a:t>,</a:t>
            </a:r>
            <a:r>
              <a:rPr lang="zh-CN" altLang="en-US" sz="1600" dirty="0">
                <a:solidFill>
                  <a:schemeClr val="tx1">
                    <a:lumMod val="50000"/>
                    <a:lumOff val="50000"/>
                  </a:schemeClr>
                </a:solidFill>
                <a:latin typeface="微软雅黑" panose="020B0503020204020204" pitchFamily="34" charset="-122"/>
                <a:ea typeface="微软雅黑" pitchFamily="34" charset="-122"/>
              </a:rPr>
              <a:t>或者通过复制您的文本后</a:t>
            </a:r>
            <a:r>
              <a:rPr lang="en-US" altLang="zh-CN" sz="1600" dirty="0">
                <a:solidFill>
                  <a:schemeClr val="tx1">
                    <a:lumMod val="50000"/>
                    <a:lumOff val="50000"/>
                  </a:schemeClr>
                </a:solidFill>
                <a:latin typeface="微软雅黑" panose="020B0503020204020204" pitchFamily="34" charset="-122"/>
                <a:ea typeface="微软雅黑" pitchFamily="34" charset="-122"/>
              </a:rPr>
              <a:t>,</a:t>
            </a:r>
            <a:r>
              <a:rPr lang="zh-CN" altLang="en-US" sz="1600" dirty="0">
                <a:solidFill>
                  <a:schemeClr val="tx1">
                    <a:lumMod val="50000"/>
                    <a:lumOff val="50000"/>
                  </a:schemeClr>
                </a:solidFill>
                <a:latin typeface="微软雅黑" panose="020B0503020204020204" pitchFamily="34" charset="-122"/>
                <a:ea typeface="微软雅黑" pitchFamily="34" charset="-122"/>
              </a:rPr>
              <a:t>选择只保留文字。您的内容打在这里。</a:t>
            </a:r>
          </a:p>
          <a:p>
            <a:pPr algn="just">
              <a:lnSpc>
                <a:spcPct val="120000"/>
              </a:lnSpc>
            </a:pPr>
            <a:endParaRPr lang="zh-CN" altLang="en-US" sz="1600" dirty="0">
              <a:solidFill>
                <a:schemeClr val="tx1">
                  <a:lumMod val="50000"/>
                  <a:lumOff val="50000"/>
                </a:schemeClr>
              </a:solidFill>
              <a:latin typeface="微软雅黑" panose="020B0503020204020204" pitchFamily="34" charset="-122"/>
              <a:ea typeface="微软雅黑" pitchFamily="34" charset="-122"/>
            </a:endParaRPr>
          </a:p>
        </p:txBody>
      </p:sp>
      <p:sp>
        <p:nvSpPr>
          <p:cNvPr id="11" name="TextBox 10"/>
          <p:cNvSpPr txBox="1"/>
          <p:nvPr/>
        </p:nvSpPr>
        <p:spPr>
          <a:xfrm>
            <a:off x="727705" y="1690314"/>
            <a:ext cx="1708136" cy="415486"/>
          </a:xfrm>
          <a:prstGeom prst="rect">
            <a:avLst/>
          </a:prstGeom>
          <a:noFill/>
        </p:spPr>
        <p:txBody>
          <a:bodyPr wrap="none" lIns="121908" tIns="60954" rIns="121908" bIns="60954" rtlCol="0">
            <a:spAutoFit/>
          </a:bodyPr>
          <a:lstStyle/>
          <a:p>
            <a:r>
              <a:rPr lang="zh-CN" altLang="en-US" sz="1900" b="1" dirty="0">
                <a:solidFill>
                  <a:schemeClr val="tx1">
                    <a:lumMod val="50000"/>
                    <a:lumOff val="50000"/>
                  </a:schemeClr>
                </a:solidFill>
                <a:latin typeface="微软雅黑" pitchFamily="34" charset="-122"/>
                <a:ea typeface="微软雅黑" pitchFamily="34" charset="-122"/>
              </a:rPr>
              <a:t>输入信息说明</a:t>
            </a:r>
          </a:p>
        </p:txBody>
      </p:sp>
      <p:grpSp>
        <p:nvGrpSpPr>
          <p:cNvPr id="12" name="组合 11"/>
          <p:cNvGrpSpPr/>
          <p:nvPr/>
        </p:nvGrpSpPr>
        <p:grpSpPr>
          <a:xfrm>
            <a:off x="1296440" y="3237565"/>
            <a:ext cx="959875" cy="960000"/>
            <a:chOff x="971860" y="2284158"/>
            <a:chExt cx="720000" cy="720000"/>
          </a:xfrm>
          <a:effectLst/>
        </p:grpSpPr>
        <p:sp>
          <p:nvSpPr>
            <p:cNvPr id="13" name="椭圆 12"/>
            <p:cNvSpPr/>
            <p:nvPr/>
          </p:nvSpPr>
          <p:spPr>
            <a:xfrm>
              <a:off x="971860" y="2284158"/>
              <a:ext cx="720000" cy="720000"/>
            </a:xfrm>
            <a:prstGeom prst="ellipse">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grpSp>
          <p:nvGrpSpPr>
            <p:cNvPr id="14" name="组合 13"/>
            <p:cNvGrpSpPr>
              <a:grpSpLocks noChangeAspect="1"/>
            </p:cNvGrpSpPr>
            <p:nvPr/>
          </p:nvGrpSpPr>
          <p:grpSpPr>
            <a:xfrm>
              <a:off x="1058356" y="2428158"/>
              <a:ext cx="458478" cy="432000"/>
              <a:chOff x="4832350" y="1028700"/>
              <a:chExt cx="522288" cy="492126"/>
            </a:xfrm>
            <a:solidFill>
              <a:schemeClr val="bg1"/>
            </a:solidFill>
          </p:grpSpPr>
          <p:sp>
            <p:nvSpPr>
              <p:cNvPr id="15" name="Freeform 15"/>
              <p:cNvSpPr>
                <a:spLocks/>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6" name="Freeform 16"/>
              <p:cNvSpPr>
                <a:spLocks/>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7" name="Freeform 17"/>
              <p:cNvSpPr>
                <a:spLocks/>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8" name="Freeform 18"/>
              <p:cNvSpPr>
                <a:spLocks/>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9" name="Freeform 19"/>
              <p:cNvSpPr>
                <a:spLocks/>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20" name="Freeform 20"/>
              <p:cNvSpPr>
                <a:spLocks/>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21" name="Freeform 21"/>
              <p:cNvSpPr>
                <a:spLocks/>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22" name="Freeform 22"/>
              <p:cNvSpPr>
                <a:spLocks/>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23" name="Freeform 23"/>
              <p:cNvSpPr>
                <a:spLocks/>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24" name="Freeform 24"/>
              <p:cNvSpPr>
                <a:spLocks/>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grpSp>
        <p:nvGrpSpPr>
          <p:cNvPr id="25" name="组合 24"/>
          <p:cNvGrpSpPr/>
          <p:nvPr/>
        </p:nvGrpSpPr>
        <p:grpSpPr>
          <a:xfrm>
            <a:off x="1438628" y="4863471"/>
            <a:ext cx="700527" cy="533399"/>
            <a:chOff x="4976824" y="3271830"/>
            <a:chExt cx="525464" cy="400049"/>
          </a:xfrm>
          <a:solidFill>
            <a:schemeClr val="bg1"/>
          </a:solidFill>
          <a:effectLst/>
        </p:grpSpPr>
        <p:sp>
          <p:nvSpPr>
            <p:cNvPr id="26" name="Freeform 879"/>
            <p:cNvSpPr>
              <a:spLocks/>
            </p:cNvSpPr>
            <p:nvPr/>
          </p:nvSpPr>
          <p:spPr bwMode="auto">
            <a:xfrm>
              <a:off x="4976824" y="3271830"/>
              <a:ext cx="525464" cy="328612"/>
            </a:xfrm>
            <a:custGeom>
              <a:avLst/>
              <a:gdLst>
                <a:gd name="T0" fmla="*/ 250 w 331"/>
                <a:gd name="T1" fmla="*/ 0 h 207"/>
                <a:gd name="T2" fmla="*/ 250 w 331"/>
                <a:gd name="T3" fmla="*/ 26 h 207"/>
                <a:gd name="T4" fmla="*/ 286 w 331"/>
                <a:gd name="T5" fmla="*/ 26 h 207"/>
                <a:gd name="T6" fmla="*/ 182 w 331"/>
                <a:gd name="T7" fmla="*/ 130 h 207"/>
                <a:gd name="T8" fmla="*/ 120 w 331"/>
                <a:gd name="T9" fmla="*/ 66 h 207"/>
                <a:gd name="T10" fmla="*/ 113 w 331"/>
                <a:gd name="T11" fmla="*/ 75 h 207"/>
                <a:gd name="T12" fmla="*/ 0 w 331"/>
                <a:gd name="T13" fmla="*/ 189 h 207"/>
                <a:gd name="T14" fmla="*/ 19 w 331"/>
                <a:gd name="T15" fmla="*/ 207 h 207"/>
                <a:gd name="T16" fmla="*/ 120 w 331"/>
                <a:gd name="T17" fmla="*/ 104 h 207"/>
                <a:gd name="T18" fmla="*/ 182 w 331"/>
                <a:gd name="T19" fmla="*/ 165 h 207"/>
                <a:gd name="T20" fmla="*/ 305 w 331"/>
                <a:gd name="T21" fmla="*/ 42 h 207"/>
                <a:gd name="T22" fmla="*/ 305 w 331"/>
                <a:gd name="T23" fmla="*/ 80 h 207"/>
                <a:gd name="T24" fmla="*/ 331 w 331"/>
                <a:gd name="T25" fmla="*/ 80 h 207"/>
                <a:gd name="T26" fmla="*/ 331 w 331"/>
                <a:gd name="T27" fmla="*/ 0 h 207"/>
                <a:gd name="T28" fmla="*/ 250 w 331"/>
                <a:gd name="T29"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 h="207">
                  <a:moveTo>
                    <a:pt x="250" y="0"/>
                  </a:moveTo>
                  <a:lnTo>
                    <a:pt x="250" y="26"/>
                  </a:lnTo>
                  <a:lnTo>
                    <a:pt x="286" y="26"/>
                  </a:lnTo>
                  <a:lnTo>
                    <a:pt x="182" y="130"/>
                  </a:lnTo>
                  <a:lnTo>
                    <a:pt x="120" y="66"/>
                  </a:lnTo>
                  <a:lnTo>
                    <a:pt x="113" y="75"/>
                  </a:lnTo>
                  <a:lnTo>
                    <a:pt x="0" y="189"/>
                  </a:lnTo>
                  <a:lnTo>
                    <a:pt x="19" y="207"/>
                  </a:lnTo>
                  <a:lnTo>
                    <a:pt x="120" y="104"/>
                  </a:lnTo>
                  <a:lnTo>
                    <a:pt x="182" y="165"/>
                  </a:lnTo>
                  <a:lnTo>
                    <a:pt x="305" y="42"/>
                  </a:lnTo>
                  <a:lnTo>
                    <a:pt x="305" y="80"/>
                  </a:lnTo>
                  <a:lnTo>
                    <a:pt x="331" y="80"/>
                  </a:lnTo>
                  <a:lnTo>
                    <a:pt x="331" y="0"/>
                  </a:lnTo>
                  <a:lnTo>
                    <a:pt x="2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80"/>
            <p:cNvSpPr>
              <a:spLocks/>
            </p:cNvSpPr>
            <p:nvPr/>
          </p:nvSpPr>
          <p:spPr bwMode="auto">
            <a:xfrm>
              <a:off x="5021274" y="3533767"/>
              <a:ext cx="82550" cy="138112"/>
            </a:xfrm>
            <a:custGeom>
              <a:avLst/>
              <a:gdLst>
                <a:gd name="T0" fmla="*/ 0 w 52"/>
                <a:gd name="T1" fmla="*/ 87 h 87"/>
                <a:gd name="T2" fmla="*/ 52 w 52"/>
                <a:gd name="T3" fmla="*/ 87 h 87"/>
                <a:gd name="T4" fmla="*/ 52 w 52"/>
                <a:gd name="T5" fmla="*/ 0 h 87"/>
                <a:gd name="T6" fmla="*/ 0 w 52"/>
                <a:gd name="T7" fmla="*/ 54 h 87"/>
                <a:gd name="T8" fmla="*/ 0 w 52"/>
                <a:gd name="T9" fmla="*/ 87 h 87"/>
              </a:gdLst>
              <a:ahLst/>
              <a:cxnLst>
                <a:cxn ang="0">
                  <a:pos x="T0" y="T1"/>
                </a:cxn>
                <a:cxn ang="0">
                  <a:pos x="T2" y="T3"/>
                </a:cxn>
                <a:cxn ang="0">
                  <a:pos x="T4" y="T5"/>
                </a:cxn>
                <a:cxn ang="0">
                  <a:pos x="T6" y="T7"/>
                </a:cxn>
                <a:cxn ang="0">
                  <a:pos x="T8" y="T9"/>
                </a:cxn>
              </a:cxnLst>
              <a:rect l="0" t="0" r="r" b="b"/>
              <a:pathLst>
                <a:path w="52" h="87">
                  <a:moveTo>
                    <a:pt x="0" y="87"/>
                  </a:moveTo>
                  <a:lnTo>
                    <a:pt x="52" y="87"/>
                  </a:lnTo>
                  <a:lnTo>
                    <a:pt x="52" y="0"/>
                  </a:lnTo>
                  <a:lnTo>
                    <a:pt x="0" y="54"/>
                  </a:lnTo>
                  <a:lnTo>
                    <a:pt x="0"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881"/>
            <p:cNvSpPr>
              <a:spLocks/>
            </p:cNvSpPr>
            <p:nvPr/>
          </p:nvSpPr>
          <p:spPr bwMode="auto">
            <a:xfrm>
              <a:off x="5130812" y="3470267"/>
              <a:ext cx="82550" cy="201812"/>
            </a:xfrm>
            <a:custGeom>
              <a:avLst/>
              <a:gdLst>
                <a:gd name="T0" fmla="*/ 0 w 52"/>
                <a:gd name="T1" fmla="*/ 26 h 127"/>
                <a:gd name="T2" fmla="*/ 0 w 52"/>
                <a:gd name="T3" fmla="*/ 127 h 127"/>
                <a:gd name="T4" fmla="*/ 52 w 52"/>
                <a:gd name="T5" fmla="*/ 127 h 127"/>
                <a:gd name="T6" fmla="*/ 52 w 52"/>
                <a:gd name="T7" fmla="*/ 28 h 127"/>
                <a:gd name="T8" fmla="*/ 23 w 52"/>
                <a:gd name="T9" fmla="*/ 0 h 127"/>
                <a:gd name="T10" fmla="*/ 0 w 52"/>
                <a:gd name="T11" fmla="*/ 26 h 127"/>
              </a:gdLst>
              <a:ahLst/>
              <a:cxnLst>
                <a:cxn ang="0">
                  <a:pos x="T0" y="T1"/>
                </a:cxn>
                <a:cxn ang="0">
                  <a:pos x="T2" y="T3"/>
                </a:cxn>
                <a:cxn ang="0">
                  <a:pos x="T4" y="T5"/>
                </a:cxn>
                <a:cxn ang="0">
                  <a:pos x="T6" y="T7"/>
                </a:cxn>
                <a:cxn ang="0">
                  <a:pos x="T8" y="T9"/>
                </a:cxn>
                <a:cxn ang="0">
                  <a:pos x="T10" y="T11"/>
                </a:cxn>
              </a:cxnLst>
              <a:rect l="0" t="0" r="r" b="b"/>
              <a:pathLst>
                <a:path w="52" h="127">
                  <a:moveTo>
                    <a:pt x="0" y="26"/>
                  </a:moveTo>
                  <a:lnTo>
                    <a:pt x="0" y="127"/>
                  </a:lnTo>
                  <a:lnTo>
                    <a:pt x="52" y="127"/>
                  </a:lnTo>
                  <a:lnTo>
                    <a:pt x="52" y="28"/>
                  </a:lnTo>
                  <a:lnTo>
                    <a:pt x="23" y="0"/>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82"/>
            <p:cNvSpPr>
              <a:spLocks/>
            </p:cNvSpPr>
            <p:nvPr/>
          </p:nvSpPr>
          <p:spPr bwMode="auto">
            <a:xfrm>
              <a:off x="5235587" y="3514717"/>
              <a:ext cx="85725" cy="157162"/>
            </a:xfrm>
            <a:custGeom>
              <a:avLst/>
              <a:gdLst>
                <a:gd name="T0" fmla="*/ 0 w 54"/>
                <a:gd name="T1" fmla="*/ 14 h 99"/>
                <a:gd name="T2" fmla="*/ 0 w 54"/>
                <a:gd name="T3" fmla="*/ 99 h 99"/>
                <a:gd name="T4" fmla="*/ 54 w 54"/>
                <a:gd name="T5" fmla="*/ 99 h 99"/>
                <a:gd name="T6" fmla="*/ 54 w 54"/>
                <a:gd name="T7" fmla="*/ 0 h 99"/>
                <a:gd name="T8" fmla="*/ 19 w 54"/>
                <a:gd name="T9" fmla="*/ 33 h 99"/>
                <a:gd name="T10" fmla="*/ 0 w 54"/>
                <a:gd name="T11" fmla="*/ 14 h 99"/>
              </a:gdLst>
              <a:ahLst/>
              <a:cxnLst>
                <a:cxn ang="0">
                  <a:pos x="T0" y="T1"/>
                </a:cxn>
                <a:cxn ang="0">
                  <a:pos x="T2" y="T3"/>
                </a:cxn>
                <a:cxn ang="0">
                  <a:pos x="T4" y="T5"/>
                </a:cxn>
                <a:cxn ang="0">
                  <a:pos x="T6" y="T7"/>
                </a:cxn>
                <a:cxn ang="0">
                  <a:pos x="T8" y="T9"/>
                </a:cxn>
                <a:cxn ang="0">
                  <a:pos x="T10" y="T11"/>
                </a:cxn>
              </a:cxnLst>
              <a:rect l="0" t="0" r="r" b="b"/>
              <a:pathLst>
                <a:path w="54" h="99">
                  <a:moveTo>
                    <a:pt x="0" y="14"/>
                  </a:moveTo>
                  <a:lnTo>
                    <a:pt x="0" y="99"/>
                  </a:lnTo>
                  <a:lnTo>
                    <a:pt x="54" y="99"/>
                  </a:lnTo>
                  <a:lnTo>
                    <a:pt x="54" y="0"/>
                  </a:lnTo>
                  <a:lnTo>
                    <a:pt x="19" y="33"/>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83"/>
            <p:cNvSpPr>
              <a:spLocks/>
            </p:cNvSpPr>
            <p:nvPr/>
          </p:nvSpPr>
          <p:spPr bwMode="auto">
            <a:xfrm>
              <a:off x="5354650" y="3395655"/>
              <a:ext cx="82550" cy="276224"/>
            </a:xfrm>
            <a:custGeom>
              <a:avLst/>
              <a:gdLst>
                <a:gd name="T0" fmla="*/ 0 w 52"/>
                <a:gd name="T1" fmla="*/ 174 h 174"/>
                <a:gd name="T2" fmla="*/ 52 w 52"/>
                <a:gd name="T3" fmla="*/ 174 h 174"/>
                <a:gd name="T4" fmla="*/ 52 w 52"/>
                <a:gd name="T5" fmla="*/ 0 h 174"/>
                <a:gd name="T6" fmla="*/ 0 w 52"/>
                <a:gd name="T7" fmla="*/ 54 h 174"/>
                <a:gd name="T8" fmla="*/ 0 w 52"/>
                <a:gd name="T9" fmla="*/ 174 h 174"/>
              </a:gdLst>
              <a:ahLst/>
              <a:cxnLst>
                <a:cxn ang="0">
                  <a:pos x="T0" y="T1"/>
                </a:cxn>
                <a:cxn ang="0">
                  <a:pos x="T2" y="T3"/>
                </a:cxn>
                <a:cxn ang="0">
                  <a:pos x="T4" y="T5"/>
                </a:cxn>
                <a:cxn ang="0">
                  <a:pos x="T6" y="T7"/>
                </a:cxn>
                <a:cxn ang="0">
                  <a:pos x="T8" y="T9"/>
                </a:cxn>
              </a:cxnLst>
              <a:rect l="0" t="0" r="r" b="b"/>
              <a:pathLst>
                <a:path w="52" h="174">
                  <a:moveTo>
                    <a:pt x="0" y="174"/>
                  </a:moveTo>
                  <a:lnTo>
                    <a:pt x="52" y="174"/>
                  </a:lnTo>
                  <a:lnTo>
                    <a:pt x="52" y="0"/>
                  </a:lnTo>
                  <a:lnTo>
                    <a:pt x="0" y="54"/>
                  </a:lnTo>
                  <a:lnTo>
                    <a:pt x="0"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11346477" y="2928728"/>
            <a:ext cx="323855" cy="2917921"/>
            <a:chOff x="8510369" y="2196545"/>
            <a:chExt cx="242923" cy="2188441"/>
          </a:xfrm>
        </p:grpSpPr>
        <p:sp>
          <p:nvSpPr>
            <p:cNvPr id="37" name="矩形 36"/>
            <p:cNvSpPr/>
            <p:nvPr/>
          </p:nvSpPr>
          <p:spPr>
            <a:xfrm>
              <a:off x="8510369" y="3291950"/>
              <a:ext cx="242923" cy="10930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510369" y="2196545"/>
              <a:ext cx="242923" cy="1095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2"/>
    </p:custDataLst>
    <p:extLst>
      <p:ext uri="{BB962C8B-B14F-4D97-AF65-F5344CB8AC3E}">
        <p14:creationId xmlns:p14="http://schemas.microsoft.com/office/powerpoint/2010/main" val="1790963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38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38667">
                                          <p:cBhvr additive="base">
                                            <p:cTn id="7" dur="1250" fill="hold"/>
                                            <p:tgtEl>
                                              <p:spTgt spid="6"/>
                                            </p:tgtEl>
                                            <p:attrNameLst>
                                              <p:attrName>ppt_x</p:attrName>
                                            </p:attrNameLst>
                                          </p:cBhvr>
                                          <p:tavLst>
                                            <p:tav tm="0">
                                              <p:val>
                                                <p:strVal val="#ppt_x"/>
                                              </p:val>
                                            </p:tav>
                                            <p:tav tm="100000">
                                              <p:val>
                                                <p:strVal val="#ppt_x"/>
                                              </p:val>
                                            </p:tav>
                                          </p:tavLst>
                                        </p:anim>
                                        <p:anim calcmode="lin" valueType="num" p14:bounceEnd="38667">
                                          <p:cBhvr additive="base">
                                            <p:cTn id="8" dur="1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38667">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38667">
                                          <p:cBhvr additive="base">
                                            <p:cTn id="11" dur="1250" fill="hold"/>
                                            <p:tgtEl>
                                              <p:spTgt spid="7"/>
                                            </p:tgtEl>
                                            <p:attrNameLst>
                                              <p:attrName>ppt_x</p:attrName>
                                            </p:attrNameLst>
                                          </p:cBhvr>
                                          <p:tavLst>
                                            <p:tav tm="0">
                                              <p:val>
                                                <p:strVal val="#ppt_x"/>
                                              </p:val>
                                            </p:tav>
                                            <p:tav tm="100000">
                                              <p:val>
                                                <p:strVal val="#ppt_x"/>
                                              </p:val>
                                            </p:tav>
                                          </p:tavLst>
                                        </p:anim>
                                        <p:anim calcmode="lin" valueType="num" p14:bounceEnd="38667">
                                          <p:cBhvr additive="base">
                                            <p:cTn id="12" dur="12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14:presetBounceEnd="38667">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14:bounceEnd="38667">
                                          <p:cBhvr additive="base">
                                            <p:cTn id="15" dur="1250" fill="hold"/>
                                            <p:tgtEl>
                                              <p:spTgt spid="32"/>
                                            </p:tgtEl>
                                            <p:attrNameLst>
                                              <p:attrName>ppt_x</p:attrName>
                                            </p:attrNameLst>
                                          </p:cBhvr>
                                          <p:tavLst>
                                            <p:tav tm="0">
                                              <p:val>
                                                <p:strVal val="1+#ppt_w/2"/>
                                              </p:val>
                                            </p:tav>
                                            <p:tav tm="100000">
                                              <p:val>
                                                <p:strVal val="#ppt_x"/>
                                              </p:val>
                                            </p:tav>
                                          </p:tavLst>
                                        </p:anim>
                                        <p:anim calcmode="lin" valueType="num" p14:bounceEnd="38667">
                                          <p:cBhvr additive="base">
                                            <p:cTn id="16" dur="1250" fill="hold"/>
                                            <p:tgtEl>
                                              <p:spTgt spid="32"/>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4"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childTnLst>
                                    </p:cTn>
                                  </p:par>
                                </p:childTnLst>
                              </p:cTn>
                            </p:par>
                            <p:par>
                              <p:cTn id="28" fill="hold">
                                <p:stCondLst>
                                  <p:cond delay="275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5551"/>
                                </p:stCondLst>
                                <p:childTnLst>
                                  <p:par>
                                    <p:cTn id="32" presetID="1" presetClass="entr" presetSubtype="0" fill="hold" grpId="0" nodeType="afterEffect">
                                      <p:stCondLst>
                                        <p:cond delay="0"/>
                                      </p:stCondLst>
                                      <p:iterate type="lt">
                                        <p:tmAbs val="100"/>
                                      </p:iterate>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8352"/>
                                </p:stCondLst>
                                <p:childTnLst>
                                  <p:par>
                                    <p:cTn id="35" presetID="4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anim calcmode="lin" valueType="num">
                                          <p:cBhvr>
                                            <p:cTn id="38" dur="2000" fill="hold"/>
                                            <p:tgtEl>
                                              <p:spTgt spid="11"/>
                                            </p:tgtEl>
                                            <p:attrNameLst>
                                              <p:attrName>ppt_x</p:attrName>
                                            </p:attrNameLst>
                                          </p:cBhvr>
                                          <p:tavLst>
                                            <p:tav tm="0">
                                              <p:val>
                                                <p:strVal val="#ppt_x"/>
                                              </p:val>
                                            </p:tav>
                                            <p:tav tm="100000">
                                              <p:val>
                                                <p:strVal val="#ppt_x"/>
                                              </p:val>
                                            </p:tav>
                                          </p:tavLst>
                                        </p:anim>
                                        <p:anim calcmode="lin" valueType="num">
                                          <p:cBhvr>
                                            <p:cTn id="39" dur="2000" fill="hold"/>
                                            <p:tgtEl>
                                              <p:spTgt spid="11"/>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anim calcmode="lin" valueType="num">
                                          <p:cBhvr>
                                            <p:cTn id="43" dur="2000" fill="hold"/>
                                            <p:tgtEl>
                                              <p:spTgt spid="10"/>
                                            </p:tgtEl>
                                            <p:attrNameLst>
                                              <p:attrName>ppt_x</p:attrName>
                                            </p:attrNameLst>
                                          </p:cBhvr>
                                          <p:tavLst>
                                            <p:tav tm="0">
                                              <p:val>
                                                <p:strVal val="#ppt_x"/>
                                              </p:val>
                                            </p:tav>
                                            <p:tav tm="100000">
                                              <p:val>
                                                <p:strVal val="#ppt_x"/>
                                              </p:val>
                                            </p:tav>
                                          </p:tavLst>
                                        </p:anim>
                                        <p:anim calcmode="lin" valueType="num">
                                          <p:cBhvr>
                                            <p:cTn id="44" dur="2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7" grpId="0" animBg="1"/>
          <p:bldP spid="8" grpId="0"/>
          <p:bldP spid="9"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ppt_x"/>
                                              </p:val>
                                            </p:tav>
                                            <p:tav tm="100000">
                                              <p:val>
                                                <p:strVal val="#ppt_x"/>
                                              </p:val>
                                            </p:tav>
                                          </p:tavLst>
                                        </p:anim>
                                        <p:anim calcmode="lin" valueType="num">
                                          <p:cBhvr additive="base">
                                            <p:cTn id="12" dur="12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250" fill="hold"/>
                                            <p:tgtEl>
                                              <p:spTgt spid="32"/>
                                            </p:tgtEl>
                                            <p:attrNameLst>
                                              <p:attrName>ppt_x</p:attrName>
                                            </p:attrNameLst>
                                          </p:cBhvr>
                                          <p:tavLst>
                                            <p:tav tm="0">
                                              <p:val>
                                                <p:strVal val="1+#ppt_w/2"/>
                                              </p:val>
                                            </p:tav>
                                            <p:tav tm="100000">
                                              <p:val>
                                                <p:strVal val="#ppt_x"/>
                                              </p:val>
                                            </p:tav>
                                          </p:tavLst>
                                        </p:anim>
                                        <p:anim calcmode="lin" valueType="num">
                                          <p:cBhvr additive="base">
                                            <p:cTn id="16" dur="1250" fill="hold"/>
                                            <p:tgtEl>
                                              <p:spTgt spid="32"/>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4"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childTnLst>
                                    </p:cTn>
                                  </p:par>
                                </p:childTnLst>
                              </p:cTn>
                            </p:par>
                            <p:par>
                              <p:cTn id="28" fill="hold">
                                <p:stCondLst>
                                  <p:cond delay="275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5551"/>
                                </p:stCondLst>
                                <p:childTnLst>
                                  <p:par>
                                    <p:cTn id="32" presetID="1" presetClass="entr" presetSubtype="0" fill="hold" grpId="0" nodeType="afterEffect">
                                      <p:stCondLst>
                                        <p:cond delay="0"/>
                                      </p:stCondLst>
                                      <p:iterate type="lt">
                                        <p:tmAbs val="100"/>
                                      </p:iterate>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8352"/>
                                </p:stCondLst>
                                <p:childTnLst>
                                  <p:par>
                                    <p:cTn id="35" presetID="4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anim calcmode="lin" valueType="num">
                                          <p:cBhvr>
                                            <p:cTn id="38" dur="2000" fill="hold"/>
                                            <p:tgtEl>
                                              <p:spTgt spid="11"/>
                                            </p:tgtEl>
                                            <p:attrNameLst>
                                              <p:attrName>ppt_x</p:attrName>
                                            </p:attrNameLst>
                                          </p:cBhvr>
                                          <p:tavLst>
                                            <p:tav tm="0">
                                              <p:val>
                                                <p:strVal val="#ppt_x"/>
                                              </p:val>
                                            </p:tav>
                                            <p:tav tm="100000">
                                              <p:val>
                                                <p:strVal val="#ppt_x"/>
                                              </p:val>
                                            </p:tav>
                                          </p:tavLst>
                                        </p:anim>
                                        <p:anim calcmode="lin" valueType="num">
                                          <p:cBhvr>
                                            <p:cTn id="39" dur="2000" fill="hold"/>
                                            <p:tgtEl>
                                              <p:spTgt spid="11"/>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anim calcmode="lin" valueType="num">
                                          <p:cBhvr>
                                            <p:cTn id="43" dur="2000" fill="hold"/>
                                            <p:tgtEl>
                                              <p:spTgt spid="10"/>
                                            </p:tgtEl>
                                            <p:attrNameLst>
                                              <p:attrName>ppt_x</p:attrName>
                                            </p:attrNameLst>
                                          </p:cBhvr>
                                          <p:tavLst>
                                            <p:tav tm="0">
                                              <p:val>
                                                <p:strVal val="#ppt_x"/>
                                              </p:val>
                                            </p:tav>
                                            <p:tav tm="100000">
                                              <p:val>
                                                <p:strVal val="#ppt_x"/>
                                              </p:val>
                                            </p:tav>
                                          </p:tavLst>
                                        </p:anim>
                                        <p:anim calcmode="lin" valueType="num">
                                          <p:cBhvr>
                                            <p:cTn id="44" dur="2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7" grpId="0" animBg="1"/>
          <p:bldP spid="8" grpId="0"/>
          <p:bldP spid="9" grpId="0"/>
          <p:bldP spid="10" grpId="0"/>
          <p:bldP spid="11"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989757" y="2137711"/>
            <a:ext cx="3935886" cy="3949510"/>
          </a:xfrm>
          <a:custGeom>
            <a:avLst/>
            <a:gdLst>
              <a:gd name="T0" fmla="*/ 365 w 2340"/>
              <a:gd name="T1" fmla="*/ 542 h 2348"/>
              <a:gd name="T2" fmla="*/ 805 w 2340"/>
              <a:gd name="T3" fmla="*/ 220 h 2348"/>
              <a:gd name="T4" fmla="*/ 1001 w 2340"/>
              <a:gd name="T5" fmla="*/ 167 h 2348"/>
              <a:gd name="T6" fmla="*/ 1122 w 2340"/>
              <a:gd name="T7" fmla="*/ 155 h 2348"/>
              <a:gd name="T8" fmla="*/ 1230 w 2340"/>
              <a:gd name="T9" fmla="*/ 156 h 2348"/>
              <a:gd name="T10" fmla="*/ 1341 w 2340"/>
              <a:gd name="T11" fmla="*/ 169 h 2348"/>
              <a:gd name="T12" fmla="*/ 1513 w 2340"/>
              <a:gd name="T13" fmla="*/ 215 h 2348"/>
              <a:gd name="T14" fmla="*/ 1590 w 2340"/>
              <a:gd name="T15" fmla="*/ 246 h 2348"/>
              <a:gd name="T16" fmla="*/ 1708 w 2340"/>
              <a:gd name="T17" fmla="*/ 310 h 2348"/>
              <a:gd name="T18" fmla="*/ 1818 w 2340"/>
              <a:gd name="T19" fmla="*/ 389 h 2348"/>
              <a:gd name="T20" fmla="*/ 1940 w 2340"/>
              <a:gd name="T21" fmla="*/ 510 h 2348"/>
              <a:gd name="T22" fmla="*/ 2014 w 2340"/>
              <a:gd name="T23" fmla="*/ 608 h 2348"/>
              <a:gd name="T24" fmla="*/ 2076 w 2340"/>
              <a:gd name="T25" fmla="*/ 714 h 2348"/>
              <a:gd name="T26" fmla="*/ 2137 w 2340"/>
              <a:gd name="T27" fmla="*/ 860 h 2348"/>
              <a:gd name="T28" fmla="*/ 2174 w 2340"/>
              <a:gd name="T29" fmla="*/ 1015 h 2348"/>
              <a:gd name="T30" fmla="*/ 2186 w 2340"/>
              <a:gd name="T31" fmla="*/ 1192 h 2348"/>
              <a:gd name="T32" fmla="*/ 2174 w 2340"/>
              <a:gd name="T33" fmla="*/ 1333 h 2348"/>
              <a:gd name="T34" fmla="*/ 2131 w 2340"/>
              <a:gd name="T35" fmla="*/ 1505 h 2348"/>
              <a:gd name="T36" fmla="*/ 2077 w 2340"/>
              <a:gd name="T37" fmla="*/ 1634 h 2348"/>
              <a:gd name="T38" fmla="*/ 1985 w 2340"/>
              <a:gd name="T39" fmla="*/ 1782 h 2348"/>
              <a:gd name="T40" fmla="*/ 1859 w 2340"/>
              <a:gd name="T41" fmla="*/ 1922 h 2348"/>
              <a:gd name="T42" fmla="*/ 1740 w 2340"/>
              <a:gd name="T43" fmla="*/ 2017 h 2348"/>
              <a:gd name="T44" fmla="*/ 1611 w 2340"/>
              <a:gd name="T45" fmla="*/ 2092 h 2348"/>
              <a:gd name="T46" fmla="*/ 1382 w 2340"/>
              <a:gd name="T47" fmla="*/ 2171 h 2348"/>
              <a:gd name="T48" fmla="*/ 1167 w 2340"/>
              <a:gd name="T49" fmla="*/ 2194 h 2348"/>
              <a:gd name="T50" fmla="*/ 1018 w 2340"/>
              <a:gd name="T51" fmla="*/ 2183 h 2348"/>
              <a:gd name="T52" fmla="*/ 906 w 2340"/>
              <a:gd name="T53" fmla="*/ 2161 h 2348"/>
              <a:gd name="T54" fmla="*/ 775 w 2340"/>
              <a:gd name="T55" fmla="*/ 2117 h 2348"/>
              <a:gd name="T56" fmla="*/ 669 w 2340"/>
              <a:gd name="T57" fmla="*/ 2065 h 2348"/>
              <a:gd name="T58" fmla="*/ 435 w 2340"/>
              <a:gd name="T59" fmla="*/ 1886 h 2348"/>
              <a:gd name="T60" fmla="*/ 486 w 2340"/>
              <a:gd name="T61" fmla="*/ 1739 h 2348"/>
              <a:gd name="T62" fmla="*/ 283 w 2340"/>
              <a:gd name="T63" fmla="*/ 1948 h 2348"/>
              <a:gd name="T64" fmla="*/ 532 w 2340"/>
              <a:gd name="T65" fmla="*/ 2162 h 2348"/>
              <a:gd name="T66" fmla="*/ 660 w 2340"/>
              <a:gd name="T67" fmla="*/ 2234 h 2348"/>
              <a:gd name="T68" fmla="*/ 836 w 2340"/>
              <a:gd name="T69" fmla="*/ 2301 h 2348"/>
              <a:gd name="T70" fmla="*/ 963 w 2340"/>
              <a:gd name="T71" fmla="*/ 2331 h 2348"/>
              <a:gd name="T72" fmla="*/ 1098 w 2340"/>
              <a:gd name="T73" fmla="*/ 2346 h 2348"/>
              <a:gd name="T74" fmla="*/ 1343 w 2340"/>
              <a:gd name="T75" fmla="*/ 2335 h 2348"/>
              <a:gd name="T76" fmla="*/ 1626 w 2340"/>
              <a:gd name="T77" fmla="*/ 2254 h 2348"/>
              <a:gd name="T78" fmla="*/ 1795 w 2340"/>
              <a:gd name="T79" fmla="*/ 2166 h 2348"/>
              <a:gd name="T80" fmla="*/ 1949 w 2340"/>
              <a:gd name="T81" fmla="*/ 2049 h 2348"/>
              <a:gd name="T82" fmla="*/ 2072 w 2340"/>
              <a:gd name="T83" fmla="*/ 1921 h 2348"/>
              <a:gd name="T84" fmla="*/ 2195 w 2340"/>
              <a:gd name="T85" fmla="*/ 1739 h 2348"/>
              <a:gd name="T86" fmla="*/ 2267 w 2340"/>
              <a:gd name="T87" fmla="*/ 1583 h 2348"/>
              <a:gd name="T88" fmla="*/ 2306 w 2340"/>
              <a:gd name="T89" fmla="*/ 1457 h 2348"/>
              <a:gd name="T90" fmla="*/ 2336 w 2340"/>
              <a:gd name="T91" fmla="*/ 1276 h 2348"/>
              <a:gd name="T92" fmla="*/ 2334 w 2340"/>
              <a:gd name="T93" fmla="*/ 1052 h 2348"/>
              <a:gd name="T94" fmla="*/ 2301 w 2340"/>
              <a:gd name="T95" fmla="*/ 871 h 2348"/>
              <a:gd name="T96" fmla="*/ 2231 w 2340"/>
              <a:gd name="T97" fmla="*/ 680 h 2348"/>
              <a:gd name="T98" fmla="*/ 2164 w 2340"/>
              <a:gd name="T99" fmla="*/ 556 h 2348"/>
              <a:gd name="T100" fmla="*/ 2083 w 2340"/>
              <a:gd name="T101" fmla="*/ 441 h 2348"/>
              <a:gd name="T102" fmla="*/ 1990 w 2340"/>
              <a:gd name="T103" fmla="*/ 337 h 2348"/>
              <a:gd name="T104" fmla="*/ 1854 w 2340"/>
              <a:gd name="T105" fmla="*/ 223 h 2348"/>
              <a:gd name="T106" fmla="*/ 1680 w 2340"/>
              <a:gd name="T107" fmla="*/ 118 h 2348"/>
              <a:gd name="T108" fmla="*/ 1583 w 2340"/>
              <a:gd name="T109" fmla="*/ 76 h 2348"/>
              <a:gd name="T110" fmla="*/ 1439 w 2340"/>
              <a:gd name="T111" fmla="*/ 32 h 2348"/>
              <a:gd name="T112" fmla="*/ 1276 w 2340"/>
              <a:gd name="T113" fmla="*/ 5 h 2348"/>
              <a:gd name="T114" fmla="*/ 1168 w 2340"/>
              <a:gd name="T115" fmla="*/ 0 h 2348"/>
              <a:gd name="T116" fmla="*/ 1045 w 2340"/>
              <a:gd name="T117" fmla="*/ 6 h 2348"/>
              <a:gd name="T118" fmla="*/ 844 w 2340"/>
              <a:gd name="T119" fmla="*/ 45 h 2348"/>
              <a:gd name="T120" fmla="*/ 579 w 2340"/>
              <a:gd name="T121" fmla="*/ 157 h 2348"/>
              <a:gd name="T122" fmla="*/ 3 w 2340"/>
              <a:gd name="T123" fmla="*/ 1014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40" h="2348">
                <a:moveTo>
                  <a:pt x="153" y="1052"/>
                </a:moveTo>
                <a:cubicBezTo>
                  <a:pt x="153" y="1052"/>
                  <a:pt x="154" y="1046"/>
                  <a:pt x="155" y="1035"/>
                </a:cubicBezTo>
                <a:cubicBezTo>
                  <a:pt x="157" y="1024"/>
                  <a:pt x="159" y="1007"/>
                  <a:pt x="164" y="985"/>
                </a:cubicBezTo>
                <a:cubicBezTo>
                  <a:pt x="172" y="941"/>
                  <a:pt x="186" y="878"/>
                  <a:pt x="217" y="801"/>
                </a:cubicBezTo>
                <a:cubicBezTo>
                  <a:pt x="224" y="781"/>
                  <a:pt x="233" y="761"/>
                  <a:pt x="242" y="740"/>
                </a:cubicBezTo>
                <a:cubicBezTo>
                  <a:pt x="253" y="720"/>
                  <a:pt x="263" y="698"/>
                  <a:pt x="275" y="677"/>
                </a:cubicBezTo>
                <a:cubicBezTo>
                  <a:pt x="300" y="633"/>
                  <a:pt x="329" y="588"/>
                  <a:pt x="365" y="542"/>
                </a:cubicBezTo>
                <a:cubicBezTo>
                  <a:pt x="401" y="497"/>
                  <a:pt x="443" y="452"/>
                  <a:pt x="491" y="409"/>
                </a:cubicBezTo>
                <a:cubicBezTo>
                  <a:pt x="540" y="366"/>
                  <a:pt x="595" y="326"/>
                  <a:pt x="656" y="290"/>
                </a:cubicBezTo>
                <a:cubicBezTo>
                  <a:pt x="672" y="281"/>
                  <a:pt x="688" y="273"/>
                  <a:pt x="704" y="265"/>
                </a:cubicBezTo>
                <a:cubicBezTo>
                  <a:pt x="712" y="260"/>
                  <a:pt x="720" y="256"/>
                  <a:pt x="728" y="253"/>
                </a:cubicBezTo>
                <a:cubicBezTo>
                  <a:pt x="737" y="249"/>
                  <a:pt x="745" y="245"/>
                  <a:pt x="753" y="241"/>
                </a:cubicBezTo>
                <a:cubicBezTo>
                  <a:pt x="762" y="237"/>
                  <a:pt x="770" y="234"/>
                  <a:pt x="779" y="230"/>
                </a:cubicBezTo>
                <a:cubicBezTo>
                  <a:pt x="787" y="227"/>
                  <a:pt x="796" y="223"/>
                  <a:pt x="805" y="220"/>
                </a:cubicBezTo>
                <a:cubicBezTo>
                  <a:pt x="823" y="213"/>
                  <a:pt x="840" y="207"/>
                  <a:pt x="859" y="201"/>
                </a:cubicBezTo>
                <a:cubicBezTo>
                  <a:pt x="868" y="198"/>
                  <a:pt x="877" y="195"/>
                  <a:pt x="886" y="193"/>
                </a:cubicBezTo>
                <a:cubicBezTo>
                  <a:pt x="896" y="190"/>
                  <a:pt x="905" y="188"/>
                  <a:pt x="914" y="185"/>
                </a:cubicBezTo>
                <a:cubicBezTo>
                  <a:pt x="919" y="184"/>
                  <a:pt x="924" y="183"/>
                  <a:pt x="929" y="182"/>
                </a:cubicBezTo>
                <a:cubicBezTo>
                  <a:pt x="933" y="181"/>
                  <a:pt x="938" y="180"/>
                  <a:pt x="943" y="179"/>
                </a:cubicBezTo>
                <a:cubicBezTo>
                  <a:pt x="952" y="177"/>
                  <a:pt x="962" y="174"/>
                  <a:pt x="972" y="172"/>
                </a:cubicBezTo>
                <a:cubicBezTo>
                  <a:pt x="981" y="170"/>
                  <a:pt x="991" y="169"/>
                  <a:pt x="1001" y="167"/>
                </a:cubicBezTo>
                <a:cubicBezTo>
                  <a:pt x="1011" y="166"/>
                  <a:pt x="1021" y="164"/>
                  <a:pt x="1031" y="163"/>
                </a:cubicBezTo>
                <a:cubicBezTo>
                  <a:pt x="1041" y="162"/>
                  <a:pt x="1051" y="161"/>
                  <a:pt x="1061" y="159"/>
                </a:cubicBezTo>
                <a:cubicBezTo>
                  <a:pt x="1068" y="159"/>
                  <a:pt x="1068" y="159"/>
                  <a:pt x="1068" y="159"/>
                </a:cubicBezTo>
                <a:cubicBezTo>
                  <a:pt x="1071" y="158"/>
                  <a:pt x="1073" y="158"/>
                  <a:pt x="1076" y="158"/>
                </a:cubicBezTo>
                <a:cubicBezTo>
                  <a:pt x="1081" y="158"/>
                  <a:pt x="1086" y="157"/>
                  <a:pt x="1091" y="157"/>
                </a:cubicBezTo>
                <a:cubicBezTo>
                  <a:pt x="1096" y="157"/>
                  <a:pt x="1101" y="156"/>
                  <a:pt x="1106" y="156"/>
                </a:cubicBezTo>
                <a:cubicBezTo>
                  <a:pt x="1111" y="156"/>
                  <a:pt x="1116" y="155"/>
                  <a:pt x="1122" y="155"/>
                </a:cubicBezTo>
                <a:cubicBezTo>
                  <a:pt x="1132" y="155"/>
                  <a:pt x="1142" y="154"/>
                  <a:pt x="1152" y="154"/>
                </a:cubicBezTo>
                <a:cubicBezTo>
                  <a:pt x="1158" y="154"/>
                  <a:pt x="1163" y="154"/>
                  <a:pt x="1168" y="154"/>
                </a:cubicBezTo>
                <a:cubicBezTo>
                  <a:pt x="1173" y="154"/>
                  <a:pt x="1178" y="154"/>
                  <a:pt x="1183" y="154"/>
                </a:cubicBezTo>
                <a:cubicBezTo>
                  <a:pt x="1194" y="155"/>
                  <a:pt x="1204" y="155"/>
                  <a:pt x="1215" y="155"/>
                </a:cubicBezTo>
                <a:cubicBezTo>
                  <a:pt x="1219" y="155"/>
                  <a:pt x="1219" y="155"/>
                  <a:pt x="1219" y="155"/>
                </a:cubicBezTo>
                <a:cubicBezTo>
                  <a:pt x="1223" y="156"/>
                  <a:pt x="1223" y="156"/>
                  <a:pt x="1223" y="156"/>
                </a:cubicBezTo>
                <a:cubicBezTo>
                  <a:pt x="1230" y="156"/>
                  <a:pt x="1230" y="156"/>
                  <a:pt x="1230" y="156"/>
                </a:cubicBezTo>
                <a:cubicBezTo>
                  <a:pt x="1236" y="157"/>
                  <a:pt x="1241" y="157"/>
                  <a:pt x="1246" y="157"/>
                </a:cubicBezTo>
                <a:cubicBezTo>
                  <a:pt x="1251" y="158"/>
                  <a:pt x="1257" y="158"/>
                  <a:pt x="1262" y="159"/>
                </a:cubicBezTo>
                <a:cubicBezTo>
                  <a:pt x="1270" y="159"/>
                  <a:pt x="1270" y="159"/>
                  <a:pt x="1270" y="159"/>
                </a:cubicBezTo>
                <a:cubicBezTo>
                  <a:pt x="1272" y="159"/>
                  <a:pt x="1275" y="160"/>
                  <a:pt x="1278" y="160"/>
                </a:cubicBezTo>
                <a:cubicBezTo>
                  <a:pt x="1288" y="161"/>
                  <a:pt x="1299" y="163"/>
                  <a:pt x="1309" y="164"/>
                </a:cubicBezTo>
                <a:cubicBezTo>
                  <a:pt x="1314" y="165"/>
                  <a:pt x="1320" y="165"/>
                  <a:pt x="1325" y="166"/>
                </a:cubicBezTo>
                <a:cubicBezTo>
                  <a:pt x="1330" y="167"/>
                  <a:pt x="1335" y="168"/>
                  <a:pt x="1341" y="169"/>
                </a:cubicBezTo>
                <a:cubicBezTo>
                  <a:pt x="1351" y="171"/>
                  <a:pt x="1362" y="173"/>
                  <a:pt x="1372" y="175"/>
                </a:cubicBezTo>
                <a:cubicBezTo>
                  <a:pt x="1383" y="177"/>
                  <a:pt x="1393" y="180"/>
                  <a:pt x="1404" y="182"/>
                </a:cubicBezTo>
                <a:cubicBezTo>
                  <a:pt x="1409" y="183"/>
                  <a:pt x="1414" y="184"/>
                  <a:pt x="1419" y="186"/>
                </a:cubicBezTo>
                <a:cubicBezTo>
                  <a:pt x="1425" y="187"/>
                  <a:pt x="1430" y="189"/>
                  <a:pt x="1435" y="190"/>
                </a:cubicBezTo>
                <a:cubicBezTo>
                  <a:pt x="1446" y="193"/>
                  <a:pt x="1456" y="196"/>
                  <a:pt x="1466" y="199"/>
                </a:cubicBezTo>
                <a:cubicBezTo>
                  <a:pt x="1477" y="202"/>
                  <a:pt x="1487" y="206"/>
                  <a:pt x="1498" y="209"/>
                </a:cubicBezTo>
                <a:cubicBezTo>
                  <a:pt x="1503" y="211"/>
                  <a:pt x="1508" y="213"/>
                  <a:pt x="1513" y="215"/>
                </a:cubicBezTo>
                <a:cubicBezTo>
                  <a:pt x="1516" y="215"/>
                  <a:pt x="1518" y="216"/>
                  <a:pt x="1521" y="217"/>
                </a:cubicBezTo>
                <a:cubicBezTo>
                  <a:pt x="1528" y="220"/>
                  <a:pt x="1528" y="220"/>
                  <a:pt x="1528" y="220"/>
                </a:cubicBezTo>
                <a:cubicBezTo>
                  <a:pt x="1539" y="224"/>
                  <a:pt x="1549" y="228"/>
                  <a:pt x="1559" y="233"/>
                </a:cubicBezTo>
                <a:cubicBezTo>
                  <a:pt x="1563" y="234"/>
                  <a:pt x="1563" y="234"/>
                  <a:pt x="1563" y="234"/>
                </a:cubicBezTo>
                <a:cubicBezTo>
                  <a:pt x="1567" y="236"/>
                  <a:pt x="1567" y="236"/>
                  <a:pt x="1567" y="236"/>
                </a:cubicBezTo>
                <a:cubicBezTo>
                  <a:pt x="1574" y="239"/>
                  <a:pt x="1574" y="239"/>
                  <a:pt x="1574" y="239"/>
                </a:cubicBezTo>
                <a:cubicBezTo>
                  <a:pt x="1590" y="246"/>
                  <a:pt x="1590" y="246"/>
                  <a:pt x="1590" y="246"/>
                </a:cubicBezTo>
                <a:cubicBezTo>
                  <a:pt x="1605" y="253"/>
                  <a:pt x="1605" y="253"/>
                  <a:pt x="1605" y="253"/>
                </a:cubicBezTo>
                <a:cubicBezTo>
                  <a:pt x="1607" y="254"/>
                  <a:pt x="1610" y="255"/>
                  <a:pt x="1612" y="257"/>
                </a:cubicBezTo>
                <a:cubicBezTo>
                  <a:pt x="1620" y="260"/>
                  <a:pt x="1620" y="260"/>
                  <a:pt x="1620" y="260"/>
                </a:cubicBezTo>
                <a:cubicBezTo>
                  <a:pt x="1630" y="265"/>
                  <a:pt x="1640" y="270"/>
                  <a:pt x="1649" y="276"/>
                </a:cubicBezTo>
                <a:cubicBezTo>
                  <a:pt x="1659" y="281"/>
                  <a:pt x="1669" y="287"/>
                  <a:pt x="1679" y="292"/>
                </a:cubicBezTo>
                <a:cubicBezTo>
                  <a:pt x="1693" y="301"/>
                  <a:pt x="1693" y="301"/>
                  <a:pt x="1693" y="301"/>
                </a:cubicBezTo>
                <a:cubicBezTo>
                  <a:pt x="1698" y="303"/>
                  <a:pt x="1703" y="307"/>
                  <a:pt x="1708" y="310"/>
                </a:cubicBezTo>
                <a:cubicBezTo>
                  <a:pt x="1717" y="316"/>
                  <a:pt x="1727" y="322"/>
                  <a:pt x="1736" y="328"/>
                </a:cubicBezTo>
                <a:cubicBezTo>
                  <a:pt x="1745" y="334"/>
                  <a:pt x="1755" y="341"/>
                  <a:pt x="1764" y="348"/>
                </a:cubicBezTo>
                <a:cubicBezTo>
                  <a:pt x="1768" y="351"/>
                  <a:pt x="1773" y="354"/>
                  <a:pt x="1778" y="358"/>
                </a:cubicBezTo>
                <a:cubicBezTo>
                  <a:pt x="1791" y="368"/>
                  <a:pt x="1791" y="368"/>
                  <a:pt x="1791" y="368"/>
                </a:cubicBezTo>
                <a:cubicBezTo>
                  <a:pt x="1804" y="379"/>
                  <a:pt x="1804" y="379"/>
                  <a:pt x="1804" y="379"/>
                </a:cubicBezTo>
                <a:cubicBezTo>
                  <a:pt x="1811" y="384"/>
                  <a:pt x="1811" y="384"/>
                  <a:pt x="1811" y="384"/>
                </a:cubicBezTo>
                <a:cubicBezTo>
                  <a:pt x="1813" y="386"/>
                  <a:pt x="1816" y="387"/>
                  <a:pt x="1818" y="389"/>
                </a:cubicBezTo>
                <a:cubicBezTo>
                  <a:pt x="1835" y="404"/>
                  <a:pt x="1853" y="419"/>
                  <a:pt x="1869" y="435"/>
                </a:cubicBezTo>
                <a:cubicBezTo>
                  <a:pt x="1882" y="447"/>
                  <a:pt x="1882" y="447"/>
                  <a:pt x="1882" y="447"/>
                </a:cubicBezTo>
                <a:cubicBezTo>
                  <a:pt x="1888" y="453"/>
                  <a:pt x="1888" y="453"/>
                  <a:pt x="1888" y="453"/>
                </a:cubicBezTo>
                <a:cubicBezTo>
                  <a:pt x="1894" y="459"/>
                  <a:pt x="1894" y="459"/>
                  <a:pt x="1894" y="459"/>
                </a:cubicBezTo>
                <a:cubicBezTo>
                  <a:pt x="1902" y="468"/>
                  <a:pt x="1910" y="476"/>
                  <a:pt x="1918" y="484"/>
                </a:cubicBezTo>
                <a:cubicBezTo>
                  <a:pt x="1922" y="489"/>
                  <a:pt x="1925" y="493"/>
                  <a:pt x="1929" y="497"/>
                </a:cubicBezTo>
                <a:cubicBezTo>
                  <a:pt x="1940" y="510"/>
                  <a:pt x="1940" y="510"/>
                  <a:pt x="1940" y="510"/>
                </a:cubicBezTo>
                <a:cubicBezTo>
                  <a:pt x="1952" y="524"/>
                  <a:pt x="1952" y="524"/>
                  <a:pt x="1952" y="524"/>
                </a:cubicBezTo>
                <a:cubicBezTo>
                  <a:pt x="1956" y="528"/>
                  <a:pt x="1959" y="533"/>
                  <a:pt x="1963" y="537"/>
                </a:cubicBezTo>
                <a:cubicBezTo>
                  <a:pt x="1970" y="546"/>
                  <a:pt x="1977" y="556"/>
                  <a:pt x="1984" y="565"/>
                </a:cubicBezTo>
                <a:cubicBezTo>
                  <a:pt x="1991" y="574"/>
                  <a:pt x="1998" y="584"/>
                  <a:pt x="2004" y="593"/>
                </a:cubicBezTo>
                <a:cubicBezTo>
                  <a:pt x="2010" y="600"/>
                  <a:pt x="2010" y="600"/>
                  <a:pt x="2010" y="600"/>
                </a:cubicBezTo>
                <a:cubicBezTo>
                  <a:pt x="2012" y="604"/>
                  <a:pt x="2012" y="604"/>
                  <a:pt x="2012" y="604"/>
                </a:cubicBezTo>
                <a:cubicBezTo>
                  <a:pt x="2014" y="608"/>
                  <a:pt x="2014" y="608"/>
                  <a:pt x="2014" y="608"/>
                </a:cubicBezTo>
                <a:cubicBezTo>
                  <a:pt x="2024" y="622"/>
                  <a:pt x="2024" y="622"/>
                  <a:pt x="2024" y="622"/>
                </a:cubicBezTo>
                <a:cubicBezTo>
                  <a:pt x="2033" y="637"/>
                  <a:pt x="2033" y="637"/>
                  <a:pt x="2033" y="637"/>
                </a:cubicBezTo>
                <a:cubicBezTo>
                  <a:pt x="2038" y="644"/>
                  <a:pt x="2038" y="644"/>
                  <a:pt x="2038" y="644"/>
                </a:cubicBezTo>
                <a:cubicBezTo>
                  <a:pt x="2040" y="647"/>
                  <a:pt x="2041" y="649"/>
                  <a:pt x="2042" y="652"/>
                </a:cubicBezTo>
                <a:cubicBezTo>
                  <a:pt x="2048" y="662"/>
                  <a:pt x="2054" y="672"/>
                  <a:pt x="2060" y="682"/>
                </a:cubicBezTo>
                <a:cubicBezTo>
                  <a:pt x="2063" y="687"/>
                  <a:pt x="2066" y="693"/>
                  <a:pt x="2068" y="698"/>
                </a:cubicBezTo>
                <a:cubicBezTo>
                  <a:pt x="2076" y="714"/>
                  <a:pt x="2076" y="714"/>
                  <a:pt x="2076" y="714"/>
                </a:cubicBezTo>
                <a:cubicBezTo>
                  <a:pt x="2084" y="729"/>
                  <a:pt x="2084" y="729"/>
                  <a:pt x="2084" y="729"/>
                </a:cubicBezTo>
                <a:cubicBezTo>
                  <a:pt x="2087" y="734"/>
                  <a:pt x="2089" y="740"/>
                  <a:pt x="2092" y="745"/>
                </a:cubicBezTo>
                <a:cubicBezTo>
                  <a:pt x="2096" y="756"/>
                  <a:pt x="2101" y="767"/>
                  <a:pt x="2106" y="777"/>
                </a:cubicBezTo>
                <a:cubicBezTo>
                  <a:pt x="2110" y="788"/>
                  <a:pt x="2115" y="799"/>
                  <a:pt x="2119" y="810"/>
                </a:cubicBezTo>
                <a:cubicBezTo>
                  <a:pt x="2121" y="816"/>
                  <a:pt x="2124" y="821"/>
                  <a:pt x="2125" y="827"/>
                </a:cubicBezTo>
                <a:cubicBezTo>
                  <a:pt x="2131" y="843"/>
                  <a:pt x="2131" y="843"/>
                  <a:pt x="2131" y="843"/>
                </a:cubicBezTo>
                <a:cubicBezTo>
                  <a:pt x="2137" y="860"/>
                  <a:pt x="2137" y="860"/>
                  <a:pt x="2137" y="860"/>
                </a:cubicBezTo>
                <a:cubicBezTo>
                  <a:pt x="2139" y="866"/>
                  <a:pt x="2141" y="871"/>
                  <a:pt x="2142" y="877"/>
                </a:cubicBezTo>
                <a:cubicBezTo>
                  <a:pt x="2152" y="911"/>
                  <a:pt x="2152" y="911"/>
                  <a:pt x="2152" y="911"/>
                </a:cubicBezTo>
                <a:cubicBezTo>
                  <a:pt x="2154" y="920"/>
                  <a:pt x="2154" y="920"/>
                  <a:pt x="2154" y="920"/>
                </a:cubicBezTo>
                <a:cubicBezTo>
                  <a:pt x="2156" y="928"/>
                  <a:pt x="2156" y="928"/>
                  <a:pt x="2156" y="928"/>
                </a:cubicBezTo>
                <a:cubicBezTo>
                  <a:pt x="2160" y="945"/>
                  <a:pt x="2160" y="945"/>
                  <a:pt x="2160" y="945"/>
                </a:cubicBezTo>
                <a:cubicBezTo>
                  <a:pt x="2163" y="957"/>
                  <a:pt x="2166" y="968"/>
                  <a:pt x="2167" y="980"/>
                </a:cubicBezTo>
                <a:cubicBezTo>
                  <a:pt x="2174" y="1015"/>
                  <a:pt x="2174" y="1015"/>
                  <a:pt x="2174" y="1015"/>
                </a:cubicBezTo>
                <a:cubicBezTo>
                  <a:pt x="2176" y="1027"/>
                  <a:pt x="2177" y="1038"/>
                  <a:pt x="2178" y="1050"/>
                </a:cubicBezTo>
                <a:cubicBezTo>
                  <a:pt x="2181" y="1068"/>
                  <a:pt x="2181" y="1068"/>
                  <a:pt x="2181" y="1068"/>
                </a:cubicBezTo>
                <a:cubicBezTo>
                  <a:pt x="2181" y="1074"/>
                  <a:pt x="2182" y="1080"/>
                  <a:pt x="2182" y="1086"/>
                </a:cubicBezTo>
                <a:cubicBezTo>
                  <a:pt x="2185" y="1121"/>
                  <a:pt x="2185" y="1121"/>
                  <a:pt x="2185" y="1121"/>
                </a:cubicBezTo>
                <a:cubicBezTo>
                  <a:pt x="2186" y="1156"/>
                  <a:pt x="2186" y="1156"/>
                  <a:pt x="2186" y="1156"/>
                </a:cubicBezTo>
                <a:cubicBezTo>
                  <a:pt x="2186" y="1174"/>
                  <a:pt x="2186" y="1174"/>
                  <a:pt x="2186" y="1174"/>
                </a:cubicBezTo>
                <a:cubicBezTo>
                  <a:pt x="2186" y="1192"/>
                  <a:pt x="2186" y="1192"/>
                  <a:pt x="2186" y="1192"/>
                </a:cubicBezTo>
                <a:cubicBezTo>
                  <a:pt x="2185" y="1228"/>
                  <a:pt x="2185" y="1228"/>
                  <a:pt x="2185" y="1228"/>
                </a:cubicBezTo>
                <a:cubicBezTo>
                  <a:pt x="2182" y="1263"/>
                  <a:pt x="2182" y="1263"/>
                  <a:pt x="2182" y="1263"/>
                </a:cubicBezTo>
                <a:cubicBezTo>
                  <a:pt x="2182" y="1269"/>
                  <a:pt x="2181" y="1275"/>
                  <a:pt x="2181" y="1281"/>
                </a:cubicBezTo>
                <a:cubicBezTo>
                  <a:pt x="2178" y="1298"/>
                  <a:pt x="2178" y="1298"/>
                  <a:pt x="2178" y="1298"/>
                </a:cubicBezTo>
                <a:cubicBezTo>
                  <a:pt x="2176" y="1316"/>
                  <a:pt x="2176" y="1316"/>
                  <a:pt x="2176" y="1316"/>
                </a:cubicBezTo>
                <a:cubicBezTo>
                  <a:pt x="2175" y="1325"/>
                  <a:pt x="2175" y="1325"/>
                  <a:pt x="2175" y="1325"/>
                </a:cubicBezTo>
                <a:cubicBezTo>
                  <a:pt x="2175" y="1327"/>
                  <a:pt x="2174" y="1330"/>
                  <a:pt x="2174" y="1333"/>
                </a:cubicBezTo>
                <a:cubicBezTo>
                  <a:pt x="2169" y="1357"/>
                  <a:pt x="2166" y="1380"/>
                  <a:pt x="2160" y="1403"/>
                </a:cubicBezTo>
                <a:cubicBezTo>
                  <a:pt x="2156" y="1420"/>
                  <a:pt x="2156" y="1420"/>
                  <a:pt x="2156" y="1420"/>
                </a:cubicBezTo>
                <a:cubicBezTo>
                  <a:pt x="2154" y="1429"/>
                  <a:pt x="2154" y="1429"/>
                  <a:pt x="2154" y="1429"/>
                </a:cubicBezTo>
                <a:cubicBezTo>
                  <a:pt x="2152" y="1437"/>
                  <a:pt x="2152" y="1437"/>
                  <a:pt x="2152" y="1437"/>
                </a:cubicBezTo>
                <a:cubicBezTo>
                  <a:pt x="2149" y="1448"/>
                  <a:pt x="2145" y="1460"/>
                  <a:pt x="2142" y="1471"/>
                </a:cubicBezTo>
                <a:cubicBezTo>
                  <a:pt x="2141" y="1477"/>
                  <a:pt x="2139" y="1482"/>
                  <a:pt x="2137" y="1488"/>
                </a:cubicBezTo>
                <a:cubicBezTo>
                  <a:pt x="2131" y="1505"/>
                  <a:pt x="2131" y="1505"/>
                  <a:pt x="2131" y="1505"/>
                </a:cubicBezTo>
                <a:cubicBezTo>
                  <a:pt x="2125" y="1521"/>
                  <a:pt x="2125" y="1521"/>
                  <a:pt x="2125" y="1521"/>
                </a:cubicBezTo>
                <a:cubicBezTo>
                  <a:pt x="2125" y="1524"/>
                  <a:pt x="2124" y="1527"/>
                  <a:pt x="2122" y="1529"/>
                </a:cubicBezTo>
                <a:cubicBezTo>
                  <a:pt x="2119" y="1538"/>
                  <a:pt x="2119" y="1538"/>
                  <a:pt x="2119" y="1538"/>
                </a:cubicBezTo>
                <a:cubicBezTo>
                  <a:pt x="2115" y="1549"/>
                  <a:pt x="2111" y="1559"/>
                  <a:pt x="2106" y="1570"/>
                </a:cubicBezTo>
                <a:cubicBezTo>
                  <a:pt x="2101" y="1581"/>
                  <a:pt x="2097" y="1592"/>
                  <a:pt x="2092" y="1602"/>
                </a:cubicBezTo>
                <a:cubicBezTo>
                  <a:pt x="2089" y="1608"/>
                  <a:pt x="2087" y="1613"/>
                  <a:pt x="2085" y="1618"/>
                </a:cubicBezTo>
                <a:cubicBezTo>
                  <a:pt x="2077" y="1634"/>
                  <a:pt x="2077" y="1634"/>
                  <a:pt x="2077" y="1634"/>
                </a:cubicBezTo>
                <a:cubicBezTo>
                  <a:pt x="2069" y="1649"/>
                  <a:pt x="2069" y="1649"/>
                  <a:pt x="2069" y="1649"/>
                </a:cubicBezTo>
                <a:cubicBezTo>
                  <a:pt x="2066" y="1655"/>
                  <a:pt x="2063" y="1660"/>
                  <a:pt x="2060" y="1665"/>
                </a:cubicBezTo>
                <a:cubicBezTo>
                  <a:pt x="2055" y="1675"/>
                  <a:pt x="2049" y="1685"/>
                  <a:pt x="2043" y="1695"/>
                </a:cubicBezTo>
                <a:cubicBezTo>
                  <a:pt x="2039" y="1703"/>
                  <a:pt x="2039" y="1703"/>
                  <a:pt x="2039" y="1703"/>
                </a:cubicBezTo>
                <a:cubicBezTo>
                  <a:pt x="2034" y="1710"/>
                  <a:pt x="2034" y="1710"/>
                  <a:pt x="2034" y="1710"/>
                </a:cubicBezTo>
                <a:cubicBezTo>
                  <a:pt x="2025" y="1725"/>
                  <a:pt x="2025" y="1725"/>
                  <a:pt x="2025" y="1725"/>
                </a:cubicBezTo>
                <a:cubicBezTo>
                  <a:pt x="2012" y="1744"/>
                  <a:pt x="1999" y="1763"/>
                  <a:pt x="1985" y="1782"/>
                </a:cubicBezTo>
                <a:cubicBezTo>
                  <a:pt x="1978" y="1791"/>
                  <a:pt x="1971" y="1800"/>
                  <a:pt x="1964" y="1809"/>
                </a:cubicBezTo>
                <a:cubicBezTo>
                  <a:pt x="1953" y="1823"/>
                  <a:pt x="1953" y="1823"/>
                  <a:pt x="1953" y="1823"/>
                </a:cubicBezTo>
                <a:cubicBezTo>
                  <a:pt x="1942" y="1836"/>
                  <a:pt x="1942" y="1836"/>
                  <a:pt x="1942" y="1836"/>
                </a:cubicBezTo>
                <a:cubicBezTo>
                  <a:pt x="1934" y="1844"/>
                  <a:pt x="1927" y="1853"/>
                  <a:pt x="1919" y="1862"/>
                </a:cubicBezTo>
                <a:cubicBezTo>
                  <a:pt x="1911" y="1870"/>
                  <a:pt x="1904" y="1878"/>
                  <a:pt x="1896" y="1887"/>
                </a:cubicBezTo>
                <a:cubicBezTo>
                  <a:pt x="1888" y="1895"/>
                  <a:pt x="1880" y="1903"/>
                  <a:pt x="1871" y="1911"/>
                </a:cubicBezTo>
                <a:cubicBezTo>
                  <a:pt x="1859" y="1922"/>
                  <a:pt x="1859" y="1922"/>
                  <a:pt x="1859" y="1922"/>
                </a:cubicBezTo>
                <a:cubicBezTo>
                  <a:pt x="1853" y="1928"/>
                  <a:pt x="1853" y="1928"/>
                  <a:pt x="1853" y="1928"/>
                </a:cubicBezTo>
                <a:cubicBezTo>
                  <a:pt x="1851" y="1930"/>
                  <a:pt x="1849" y="1932"/>
                  <a:pt x="1846" y="1934"/>
                </a:cubicBezTo>
                <a:cubicBezTo>
                  <a:pt x="1838" y="1941"/>
                  <a:pt x="1829" y="1949"/>
                  <a:pt x="1821" y="1956"/>
                </a:cubicBezTo>
                <a:cubicBezTo>
                  <a:pt x="1819" y="1958"/>
                  <a:pt x="1816" y="1960"/>
                  <a:pt x="1814" y="1962"/>
                </a:cubicBezTo>
                <a:cubicBezTo>
                  <a:pt x="1808" y="1967"/>
                  <a:pt x="1808" y="1967"/>
                  <a:pt x="1808" y="1967"/>
                </a:cubicBezTo>
                <a:cubicBezTo>
                  <a:pt x="1794" y="1977"/>
                  <a:pt x="1794" y="1977"/>
                  <a:pt x="1794" y="1977"/>
                </a:cubicBezTo>
                <a:cubicBezTo>
                  <a:pt x="1777" y="1992"/>
                  <a:pt x="1758" y="2004"/>
                  <a:pt x="1740" y="2017"/>
                </a:cubicBezTo>
                <a:cubicBezTo>
                  <a:pt x="1736" y="2021"/>
                  <a:pt x="1731" y="2023"/>
                  <a:pt x="1726" y="2027"/>
                </a:cubicBezTo>
                <a:cubicBezTo>
                  <a:pt x="1712" y="2036"/>
                  <a:pt x="1712" y="2036"/>
                  <a:pt x="1712" y="2036"/>
                </a:cubicBezTo>
                <a:cubicBezTo>
                  <a:pt x="1698" y="2045"/>
                  <a:pt x="1698" y="2045"/>
                  <a:pt x="1698" y="2045"/>
                </a:cubicBezTo>
                <a:cubicBezTo>
                  <a:pt x="1693" y="2048"/>
                  <a:pt x="1688" y="2050"/>
                  <a:pt x="1684" y="2053"/>
                </a:cubicBezTo>
                <a:cubicBezTo>
                  <a:pt x="1674" y="2059"/>
                  <a:pt x="1664" y="2064"/>
                  <a:pt x="1655" y="2070"/>
                </a:cubicBezTo>
                <a:cubicBezTo>
                  <a:pt x="1645" y="2075"/>
                  <a:pt x="1635" y="2080"/>
                  <a:pt x="1625" y="2085"/>
                </a:cubicBezTo>
                <a:cubicBezTo>
                  <a:pt x="1621" y="2087"/>
                  <a:pt x="1616" y="2090"/>
                  <a:pt x="1611" y="2092"/>
                </a:cubicBezTo>
                <a:cubicBezTo>
                  <a:pt x="1606" y="2095"/>
                  <a:pt x="1601" y="2097"/>
                  <a:pt x="1596" y="2099"/>
                </a:cubicBezTo>
                <a:cubicBezTo>
                  <a:pt x="1586" y="2104"/>
                  <a:pt x="1576" y="2108"/>
                  <a:pt x="1566" y="2113"/>
                </a:cubicBezTo>
                <a:cubicBezTo>
                  <a:pt x="1526" y="2129"/>
                  <a:pt x="1485" y="2145"/>
                  <a:pt x="1444" y="2156"/>
                </a:cubicBezTo>
                <a:cubicBezTo>
                  <a:pt x="1439" y="2157"/>
                  <a:pt x="1434" y="2158"/>
                  <a:pt x="1429" y="2160"/>
                </a:cubicBezTo>
                <a:cubicBezTo>
                  <a:pt x="1421" y="2162"/>
                  <a:pt x="1421" y="2162"/>
                  <a:pt x="1421" y="2162"/>
                </a:cubicBezTo>
                <a:cubicBezTo>
                  <a:pt x="1413" y="2164"/>
                  <a:pt x="1413" y="2164"/>
                  <a:pt x="1413" y="2164"/>
                </a:cubicBezTo>
                <a:cubicBezTo>
                  <a:pt x="1403" y="2166"/>
                  <a:pt x="1392" y="2169"/>
                  <a:pt x="1382" y="2171"/>
                </a:cubicBezTo>
                <a:cubicBezTo>
                  <a:pt x="1372" y="2174"/>
                  <a:pt x="1362" y="2175"/>
                  <a:pt x="1351" y="2177"/>
                </a:cubicBezTo>
                <a:cubicBezTo>
                  <a:pt x="1341" y="2179"/>
                  <a:pt x="1331" y="2181"/>
                  <a:pt x="1320" y="2183"/>
                </a:cubicBezTo>
                <a:cubicBezTo>
                  <a:pt x="1310" y="2184"/>
                  <a:pt x="1300" y="2185"/>
                  <a:pt x="1289" y="2186"/>
                </a:cubicBezTo>
                <a:cubicBezTo>
                  <a:pt x="1284" y="2187"/>
                  <a:pt x="1279" y="2188"/>
                  <a:pt x="1274" y="2188"/>
                </a:cubicBezTo>
                <a:cubicBezTo>
                  <a:pt x="1269" y="2189"/>
                  <a:pt x="1264" y="2189"/>
                  <a:pt x="1258" y="2190"/>
                </a:cubicBezTo>
                <a:cubicBezTo>
                  <a:pt x="1238" y="2191"/>
                  <a:pt x="1218" y="2193"/>
                  <a:pt x="1197" y="2193"/>
                </a:cubicBezTo>
                <a:cubicBezTo>
                  <a:pt x="1187" y="2194"/>
                  <a:pt x="1177" y="2194"/>
                  <a:pt x="1167" y="2194"/>
                </a:cubicBezTo>
                <a:cubicBezTo>
                  <a:pt x="1157" y="2194"/>
                  <a:pt x="1146" y="2194"/>
                  <a:pt x="1136" y="2194"/>
                </a:cubicBezTo>
                <a:cubicBezTo>
                  <a:pt x="1126" y="2194"/>
                  <a:pt x="1116" y="2193"/>
                  <a:pt x="1106" y="2192"/>
                </a:cubicBezTo>
                <a:cubicBezTo>
                  <a:pt x="1102" y="2192"/>
                  <a:pt x="1097" y="2192"/>
                  <a:pt x="1092" y="2191"/>
                </a:cubicBezTo>
                <a:cubicBezTo>
                  <a:pt x="1084" y="2191"/>
                  <a:pt x="1084" y="2191"/>
                  <a:pt x="1084" y="2191"/>
                </a:cubicBezTo>
                <a:cubicBezTo>
                  <a:pt x="1077" y="2190"/>
                  <a:pt x="1077" y="2190"/>
                  <a:pt x="1077" y="2190"/>
                </a:cubicBezTo>
                <a:cubicBezTo>
                  <a:pt x="1067" y="2189"/>
                  <a:pt x="1057" y="2188"/>
                  <a:pt x="1047" y="2187"/>
                </a:cubicBezTo>
                <a:cubicBezTo>
                  <a:pt x="1038" y="2186"/>
                  <a:pt x="1028" y="2185"/>
                  <a:pt x="1018" y="2183"/>
                </a:cubicBezTo>
                <a:cubicBezTo>
                  <a:pt x="1014" y="2183"/>
                  <a:pt x="1009" y="2182"/>
                  <a:pt x="1004" y="2181"/>
                </a:cubicBezTo>
                <a:cubicBezTo>
                  <a:pt x="999" y="2181"/>
                  <a:pt x="994" y="2180"/>
                  <a:pt x="990" y="2179"/>
                </a:cubicBezTo>
                <a:cubicBezTo>
                  <a:pt x="985" y="2178"/>
                  <a:pt x="980" y="2177"/>
                  <a:pt x="975" y="2176"/>
                </a:cubicBezTo>
                <a:cubicBezTo>
                  <a:pt x="971" y="2175"/>
                  <a:pt x="966" y="2175"/>
                  <a:pt x="961" y="2174"/>
                </a:cubicBezTo>
                <a:cubicBezTo>
                  <a:pt x="952" y="2172"/>
                  <a:pt x="943" y="2170"/>
                  <a:pt x="933" y="2167"/>
                </a:cubicBezTo>
                <a:cubicBezTo>
                  <a:pt x="929" y="2167"/>
                  <a:pt x="924" y="2165"/>
                  <a:pt x="920" y="2164"/>
                </a:cubicBezTo>
                <a:cubicBezTo>
                  <a:pt x="915" y="2163"/>
                  <a:pt x="910" y="2162"/>
                  <a:pt x="906" y="2161"/>
                </a:cubicBezTo>
                <a:cubicBezTo>
                  <a:pt x="901" y="2159"/>
                  <a:pt x="897" y="2158"/>
                  <a:pt x="892" y="2157"/>
                </a:cubicBezTo>
                <a:cubicBezTo>
                  <a:pt x="888" y="2156"/>
                  <a:pt x="883" y="2154"/>
                  <a:pt x="879" y="2153"/>
                </a:cubicBezTo>
                <a:cubicBezTo>
                  <a:pt x="870" y="2150"/>
                  <a:pt x="861" y="2148"/>
                  <a:pt x="852" y="2145"/>
                </a:cubicBezTo>
                <a:cubicBezTo>
                  <a:pt x="844" y="2142"/>
                  <a:pt x="835" y="2139"/>
                  <a:pt x="826" y="2136"/>
                </a:cubicBezTo>
                <a:cubicBezTo>
                  <a:pt x="822" y="2135"/>
                  <a:pt x="818" y="2133"/>
                  <a:pt x="813" y="2132"/>
                </a:cubicBezTo>
                <a:cubicBezTo>
                  <a:pt x="809" y="2130"/>
                  <a:pt x="805" y="2128"/>
                  <a:pt x="801" y="2127"/>
                </a:cubicBezTo>
                <a:cubicBezTo>
                  <a:pt x="792" y="2123"/>
                  <a:pt x="784" y="2120"/>
                  <a:pt x="775" y="2117"/>
                </a:cubicBezTo>
                <a:cubicBezTo>
                  <a:pt x="767" y="2113"/>
                  <a:pt x="759" y="2110"/>
                  <a:pt x="751" y="2106"/>
                </a:cubicBezTo>
                <a:cubicBezTo>
                  <a:pt x="743" y="2103"/>
                  <a:pt x="735" y="2099"/>
                  <a:pt x="727" y="2095"/>
                </a:cubicBezTo>
                <a:cubicBezTo>
                  <a:pt x="723" y="2093"/>
                  <a:pt x="719" y="2091"/>
                  <a:pt x="715" y="2089"/>
                </a:cubicBezTo>
                <a:cubicBezTo>
                  <a:pt x="709" y="2086"/>
                  <a:pt x="709" y="2086"/>
                  <a:pt x="709" y="2086"/>
                </a:cubicBezTo>
                <a:cubicBezTo>
                  <a:pt x="703" y="2083"/>
                  <a:pt x="703" y="2083"/>
                  <a:pt x="703" y="2083"/>
                </a:cubicBezTo>
                <a:cubicBezTo>
                  <a:pt x="696" y="2079"/>
                  <a:pt x="688" y="2075"/>
                  <a:pt x="680" y="2071"/>
                </a:cubicBezTo>
                <a:cubicBezTo>
                  <a:pt x="677" y="2069"/>
                  <a:pt x="673" y="2067"/>
                  <a:pt x="669" y="2065"/>
                </a:cubicBezTo>
                <a:cubicBezTo>
                  <a:pt x="665" y="2063"/>
                  <a:pt x="662" y="2061"/>
                  <a:pt x="658" y="2059"/>
                </a:cubicBezTo>
                <a:cubicBezTo>
                  <a:pt x="643" y="2051"/>
                  <a:pt x="629" y="2041"/>
                  <a:pt x="615" y="2033"/>
                </a:cubicBezTo>
                <a:cubicBezTo>
                  <a:pt x="610" y="2029"/>
                  <a:pt x="610" y="2029"/>
                  <a:pt x="610" y="2029"/>
                </a:cubicBezTo>
                <a:cubicBezTo>
                  <a:pt x="605" y="2026"/>
                  <a:pt x="605" y="2026"/>
                  <a:pt x="605" y="2026"/>
                </a:cubicBezTo>
                <a:cubicBezTo>
                  <a:pt x="601" y="2024"/>
                  <a:pt x="598" y="2021"/>
                  <a:pt x="594" y="2019"/>
                </a:cubicBezTo>
                <a:cubicBezTo>
                  <a:pt x="588" y="2014"/>
                  <a:pt x="581" y="2010"/>
                  <a:pt x="574" y="2005"/>
                </a:cubicBezTo>
                <a:cubicBezTo>
                  <a:pt x="522" y="1967"/>
                  <a:pt x="475" y="1927"/>
                  <a:pt x="435" y="1886"/>
                </a:cubicBezTo>
                <a:cubicBezTo>
                  <a:pt x="425" y="1875"/>
                  <a:pt x="415" y="1865"/>
                  <a:pt x="406" y="1854"/>
                </a:cubicBezTo>
                <a:cubicBezTo>
                  <a:pt x="403" y="1852"/>
                  <a:pt x="401" y="1849"/>
                  <a:pt x="399" y="1846"/>
                </a:cubicBezTo>
                <a:cubicBezTo>
                  <a:pt x="398" y="1845"/>
                  <a:pt x="397" y="1844"/>
                  <a:pt x="396" y="1843"/>
                </a:cubicBezTo>
                <a:cubicBezTo>
                  <a:pt x="394" y="1841"/>
                  <a:pt x="392" y="1839"/>
                  <a:pt x="391" y="1837"/>
                </a:cubicBezTo>
                <a:cubicBezTo>
                  <a:pt x="388" y="1833"/>
                  <a:pt x="385" y="1831"/>
                  <a:pt x="384" y="1829"/>
                </a:cubicBezTo>
                <a:cubicBezTo>
                  <a:pt x="382" y="1827"/>
                  <a:pt x="381" y="1826"/>
                  <a:pt x="381" y="1826"/>
                </a:cubicBezTo>
                <a:cubicBezTo>
                  <a:pt x="486" y="1739"/>
                  <a:pt x="486" y="1739"/>
                  <a:pt x="486" y="1739"/>
                </a:cubicBezTo>
                <a:cubicBezTo>
                  <a:pt x="368" y="1708"/>
                  <a:pt x="247" y="1648"/>
                  <a:pt x="138" y="1558"/>
                </a:cubicBezTo>
                <a:cubicBezTo>
                  <a:pt x="114" y="1697"/>
                  <a:pt x="119" y="1853"/>
                  <a:pt x="158" y="2011"/>
                </a:cubicBezTo>
                <a:cubicBezTo>
                  <a:pt x="263" y="1924"/>
                  <a:pt x="263" y="1924"/>
                  <a:pt x="263" y="1924"/>
                </a:cubicBezTo>
                <a:cubicBezTo>
                  <a:pt x="263" y="1924"/>
                  <a:pt x="264" y="1925"/>
                  <a:pt x="265" y="1928"/>
                </a:cubicBezTo>
                <a:cubicBezTo>
                  <a:pt x="267" y="1930"/>
                  <a:pt x="270" y="1933"/>
                  <a:pt x="274" y="1937"/>
                </a:cubicBezTo>
                <a:cubicBezTo>
                  <a:pt x="275" y="1939"/>
                  <a:pt x="277" y="1941"/>
                  <a:pt x="280" y="1944"/>
                </a:cubicBezTo>
                <a:cubicBezTo>
                  <a:pt x="281" y="1945"/>
                  <a:pt x="282" y="1946"/>
                  <a:pt x="283" y="1948"/>
                </a:cubicBezTo>
                <a:cubicBezTo>
                  <a:pt x="286" y="1951"/>
                  <a:pt x="288" y="1954"/>
                  <a:pt x="291" y="1957"/>
                </a:cubicBezTo>
                <a:cubicBezTo>
                  <a:pt x="302" y="1969"/>
                  <a:pt x="313" y="1981"/>
                  <a:pt x="325" y="1993"/>
                </a:cubicBezTo>
                <a:cubicBezTo>
                  <a:pt x="371" y="2040"/>
                  <a:pt x="424" y="2087"/>
                  <a:pt x="485" y="2131"/>
                </a:cubicBezTo>
                <a:cubicBezTo>
                  <a:pt x="492" y="2136"/>
                  <a:pt x="500" y="2141"/>
                  <a:pt x="508" y="2146"/>
                </a:cubicBezTo>
                <a:cubicBezTo>
                  <a:pt x="512" y="2149"/>
                  <a:pt x="516" y="2152"/>
                  <a:pt x="520" y="2154"/>
                </a:cubicBezTo>
                <a:cubicBezTo>
                  <a:pt x="526" y="2158"/>
                  <a:pt x="526" y="2158"/>
                  <a:pt x="526" y="2158"/>
                </a:cubicBezTo>
                <a:cubicBezTo>
                  <a:pt x="532" y="2162"/>
                  <a:pt x="532" y="2162"/>
                  <a:pt x="532" y="2162"/>
                </a:cubicBezTo>
                <a:cubicBezTo>
                  <a:pt x="548" y="2172"/>
                  <a:pt x="564" y="2183"/>
                  <a:pt x="581" y="2192"/>
                </a:cubicBezTo>
                <a:cubicBezTo>
                  <a:pt x="585" y="2195"/>
                  <a:pt x="590" y="2197"/>
                  <a:pt x="594" y="2200"/>
                </a:cubicBezTo>
                <a:cubicBezTo>
                  <a:pt x="598" y="2202"/>
                  <a:pt x="603" y="2205"/>
                  <a:pt x="607" y="2207"/>
                </a:cubicBezTo>
                <a:cubicBezTo>
                  <a:pt x="616" y="2211"/>
                  <a:pt x="625" y="2216"/>
                  <a:pt x="633" y="2221"/>
                </a:cubicBezTo>
                <a:cubicBezTo>
                  <a:pt x="640" y="2224"/>
                  <a:pt x="640" y="2224"/>
                  <a:pt x="640" y="2224"/>
                </a:cubicBezTo>
                <a:cubicBezTo>
                  <a:pt x="647" y="2227"/>
                  <a:pt x="647" y="2227"/>
                  <a:pt x="647" y="2227"/>
                </a:cubicBezTo>
                <a:cubicBezTo>
                  <a:pt x="651" y="2230"/>
                  <a:pt x="656" y="2232"/>
                  <a:pt x="660" y="2234"/>
                </a:cubicBezTo>
                <a:cubicBezTo>
                  <a:pt x="670" y="2238"/>
                  <a:pt x="679" y="2243"/>
                  <a:pt x="688" y="2247"/>
                </a:cubicBezTo>
                <a:cubicBezTo>
                  <a:pt x="698" y="2251"/>
                  <a:pt x="707" y="2255"/>
                  <a:pt x="716" y="2259"/>
                </a:cubicBezTo>
                <a:cubicBezTo>
                  <a:pt x="726" y="2263"/>
                  <a:pt x="736" y="2267"/>
                  <a:pt x="745" y="2270"/>
                </a:cubicBezTo>
                <a:cubicBezTo>
                  <a:pt x="750" y="2272"/>
                  <a:pt x="755" y="2274"/>
                  <a:pt x="760" y="2276"/>
                </a:cubicBezTo>
                <a:cubicBezTo>
                  <a:pt x="765" y="2278"/>
                  <a:pt x="770" y="2280"/>
                  <a:pt x="775" y="2281"/>
                </a:cubicBezTo>
                <a:cubicBezTo>
                  <a:pt x="785" y="2285"/>
                  <a:pt x="795" y="2288"/>
                  <a:pt x="805" y="2292"/>
                </a:cubicBezTo>
                <a:cubicBezTo>
                  <a:pt x="815" y="2295"/>
                  <a:pt x="825" y="2298"/>
                  <a:pt x="836" y="2301"/>
                </a:cubicBezTo>
                <a:cubicBezTo>
                  <a:pt x="841" y="2302"/>
                  <a:pt x="846" y="2304"/>
                  <a:pt x="851" y="2305"/>
                </a:cubicBezTo>
                <a:cubicBezTo>
                  <a:pt x="856" y="2307"/>
                  <a:pt x="862" y="2308"/>
                  <a:pt x="867" y="2310"/>
                </a:cubicBezTo>
                <a:cubicBezTo>
                  <a:pt x="872" y="2311"/>
                  <a:pt x="877" y="2312"/>
                  <a:pt x="883" y="2314"/>
                </a:cubicBezTo>
                <a:cubicBezTo>
                  <a:pt x="888" y="2315"/>
                  <a:pt x="893" y="2316"/>
                  <a:pt x="898" y="2318"/>
                </a:cubicBezTo>
                <a:cubicBezTo>
                  <a:pt x="909" y="2320"/>
                  <a:pt x="920" y="2322"/>
                  <a:pt x="931" y="2325"/>
                </a:cubicBezTo>
                <a:cubicBezTo>
                  <a:pt x="936" y="2326"/>
                  <a:pt x="941" y="2327"/>
                  <a:pt x="947" y="2328"/>
                </a:cubicBezTo>
                <a:cubicBezTo>
                  <a:pt x="952" y="2329"/>
                  <a:pt x="958" y="2330"/>
                  <a:pt x="963" y="2331"/>
                </a:cubicBezTo>
                <a:cubicBezTo>
                  <a:pt x="969" y="2332"/>
                  <a:pt x="974" y="2333"/>
                  <a:pt x="980" y="2334"/>
                </a:cubicBezTo>
                <a:cubicBezTo>
                  <a:pt x="985" y="2334"/>
                  <a:pt x="991" y="2335"/>
                  <a:pt x="996" y="2336"/>
                </a:cubicBezTo>
                <a:cubicBezTo>
                  <a:pt x="1007" y="2337"/>
                  <a:pt x="1018" y="2339"/>
                  <a:pt x="1030" y="2340"/>
                </a:cubicBezTo>
                <a:cubicBezTo>
                  <a:pt x="1041" y="2341"/>
                  <a:pt x="1052" y="2343"/>
                  <a:pt x="1063" y="2344"/>
                </a:cubicBezTo>
                <a:cubicBezTo>
                  <a:pt x="1072" y="2345"/>
                  <a:pt x="1072" y="2345"/>
                  <a:pt x="1072" y="2345"/>
                </a:cubicBezTo>
                <a:cubicBezTo>
                  <a:pt x="1081" y="2345"/>
                  <a:pt x="1081" y="2345"/>
                  <a:pt x="1081" y="2345"/>
                </a:cubicBezTo>
                <a:cubicBezTo>
                  <a:pt x="1086" y="2345"/>
                  <a:pt x="1092" y="2346"/>
                  <a:pt x="1098" y="2346"/>
                </a:cubicBezTo>
                <a:cubicBezTo>
                  <a:pt x="1109" y="2347"/>
                  <a:pt x="1121" y="2348"/>
                  <a:pt x="1132" y="2348"/>
                </a:cubicBezTo>
                <a:cubicBezTo>
                  <a:pt x="1144" y="2348"/>
                  <a:pt x="1155" y="2348"/>
                  <a:pt x="1167" y="2348"/>
                </a:cubicBezTo>
                <a:cubicBezTo>
                  <a:pt x="1178" y="2348"/>
                  <a:pt x="1190" y="2348"/>
                  <a:pt x="1202" y="2347"/>
                </a:cubicBezTo>
                <a:cubicBezTo>
                  <a:pt x="1225" y="2347"/>
                  <a:pt x="1249" y="2345"/>
                  <a:pt x="1272" y="2343"/>
                </a:cubicBezTo>
                <a:cubicBezTo>
                  <a:pt x="1278" y="2343"/>
                  <a:pt x="1284" y="2343"/>
                  <a:pt x="1290" y="2342"/>
                </a:cubicBezTo>
                <a:cubicBezTo>
                  <a:pt x="1296" y="2341"/>
                  <a:pt x="1302" y="2340"/>
                  <a:pt x="1308" y="2339"/>
                </a:cubicBezTo>
                <a:cubicBezTo>
                  <a:pt x="1320" y="2338"/>
                  <a:pt x="1331" y="2336"/>
                  <a:pt x="1343" y="2335"/>
                </a:cubicBezTo>
                <a:cubicBezTo>
                  <a:pt x="1355" y="2333"/>
                  <a:pt x="1367" y="2331"/>
                  <a:pt x="1379" y="2329"/>
                </a:cubicBezTo>
                <a:cubicBezTo>
                  <a:pt x="1391" y="2326"/>
                  <a:pt x="1403" y="2325"/>
                  <a:pt x="1415" y="2322"/>
                </a:cubicBezTo>
                <a:cubicBezTo>
                  <a:pt x="1427" y="2319"/>
                  <a:pt x="1438" y="2316"/>
                  <a:pt x="1450" y="2313"/>
                </a:cubicBezTo>
                <a:cubicBezTo>
                  <a:pt x="1459" y="2311"/>
                  <a:pt x="1459" y="2311"/>
                  <a:pt x="1459" y="2311"/>
                </a:cubicBezTo>
                <a:cubicBezTo>
                  <a:pt x="1468" y="2309"/>
                  <a:pt x="1468" y="2309"/>
                  <a:pt x="1468" y="2309"/>
                </a:cubicBezTo>
                <a:cubicBezTo>
                  <a:pt x="1474" y="2307"/>
                  <a:pt x="1480" y="2305"/>
                  <a:pt x="1486" y="2304"/>
                </a:cubicBezTo>
                <a:cubicBezTo>
                  <a:pt x="1533" y="2291"/>
                  <a:pt x="1580" y="2273"/>
                  <a:pt x="1626" y="2254"/>
                </a:cubicBezTo>
                <a:cubicBezTo>
                  <a:pt x="1638" y="2249"/>
                  <a:pt x="1649" y="2244"/>
                  <a:pt x="1661" y="2239"/>
                </a:cubicBezTo>
                <a:cubicBezTo>
                  <a:pt x="1667" y="2236"/>
                  <a:pt x="1672" y="2234"/>
                  <a:pt x="1678" y="2231"/>
                </a:cubicBezTo>
                <a:cubicBezTo>
                  <a:pt x="1684" y="2228"/>
                  <a:pt x="1689" y="2225"/>
                  <a:pt x="1695" y="2222"/>
                </a:cubicBezTo>
                <a:cubicBezTo>
                  <a:pt x="1706" y="2216"/>
                  <a:pt x="1718" y="2211"/>
                  <a:pt x="1729" y="2205"/>
                </a:cubicBezTo>
                <a:cubicBezTo>
                  <a:pt x="1740" y="2198"/>
                  <a:pt x="1751" y="2192"/>
                  <a:pt x="1762" y="2186"/>
                </a:cubicBezTo>
                <a:cubicBezTo>
                  <a:pt x="1767" y="2182"/>
                  <a:pt x="1773" y="2180"/>
                  <a:pt x="1778" y="2176"/>
                </a:cubicBezTo>
                <a:cubicBezTo>
                  <a:pt x="1784" y="2173"/>
                  <a:pt x="1789" y="2169"/>
                  <a:pt x="1795" y="2166"/>
                </a:cubicBezTo>
                <a:cubicBezTo>
                  <a:pt x="1800" y="2162"/>
                  <a:pt x="1805" y="2159"/>
                  <a:pt x="1811" y="2155"/>
                </a:cubicBezTo>
                <a:cubicBezTo>
                  <a:pt x="1816" y="2152"/>
                  <a:pt x="1822" y="2148"/>
                  <a:pt x="1827" y="2145"/>
                </a:cubicBezTo>
                <a:cubicBezTo>
                  <a:pt x="1848" y="2130"/>
                  <a:pt x="1869" y="2115"/>
                  <a:pt x="1889" y="2099"/>
                </a:cubicBezTo>
                <a:cubicBezTo>
                  <a:pt x="1905" y="2087"/>
                  <a:pt x="1905" y="2087"/>
                  <a:pt x="1905" y="2087"/>
                </a:cubicBezTo>
                <a:cubicBezTo>
                  <a:pt x="1912" y="2081"/>
                  <a:pt x="1912" y="2081"/>
                  <a:pt x="1912" y="2081"/>
                </a:cubicBezTo>
                <a:cubicBezTo>
                  <a:pt x="1915" y="2079"/>
                  <a:pt x="1917" y="2076"/>
                  <a:pt x="1920" y="2074"/>
                </a:cubicBezTo>
                <a:cubicBezTo>
                  <a:pt x="1930" y="2066"/>
                  <a:pt x="1939" y="2057"/>
                  <a:pt x="1949" y="2049"/>
                </a:cubicBezTo>
                <a:cubicBezTo>
                  <a:pt x="1952" y="2046"/>
                  <a:pt x="1954" y="2044"/>
                  <a:pt x="1957" y="2042"/>
                </a:cubicBezTo>
                <a:cubicBezTo>
                  <a:pt x="1964" y="2035"/>
                  <a:pt x="1964" y="2035"/>
                  <a:pt x="1964" y="2035"/>
                </a:cubicBezTo>
                <a:cubicBezTo>
                  <a:pt x="1978" y="2022"/>
                  <a:pt x="1978" y="2022"/>
                  <a:pt x="1978" y="2022"/>
                </a:cubicBezTo>
                <a:cubicBezTo>
                  <a:pt x="1987" y="2013"/>
                  <a:pt x="1997" y="2004"/>
                  <a:pt x="2006" y="1994"/>
                </a:cubicBezTo>
                <a:cubicBezTo>
                  <a:pt x="2018" y="1985"/>
                  <a:pt x="2024" y="1975"/>
                  <a:pt x="2033" y="1966"/>
                </a:cubicBezTo>
                <a:cubicBezTo>
                  <a:pt x="2042" y="1956"/>
                  <a:pt x="2050" y="1946"/>
                  <a:pt x="2059" y="1936"/>
                </a:cubicBezTo>
                <a:cubicBezTo>
                  <a:pt x="2072" y="1921"/>
                  <a:pt x="2072" y="1921"/>
                  <a:pt x="2072" y="1921"/>
                </a:cubicBezTo>
                <a:cubicBezTo>
                  <a:pt x="2084" y="1905"/>
                  <a:pt x="2084" y="1905"/>
                  <a:pt x="2084" y="1905"/>
                </a:cubicBezTo>
                <a:cubicBezTo>
                  <a:pt x="2093" y="1895"/>
                  <a:pt x="2101" y="1884"/>
                  <a:pt x="2109" y="1874"/>
                </a:cubicBezTo>
                <a:cubicBezTo>
                  <a:pt x="2124" y="1852"/>
                  <a:pt x="2140" y="1831"/>
                  <a:pt x="2154" y="1808"/>
                </a:cubicBezTo>
                <a:cubicBezTo>
                  <a:pt x="2165" y="1791"/>
                  <a:pt x="2165" y="1791"/>
                  <a:pt x="2165" y="1791"/>
                </a:cubicBezTo>
                <a:cubicBezTo>
                  <a:pt x="2170" y="1783"/>
                  <a:pt x="2170" y="1783"/>
                  <a:pt x="2170" y="1783"/>
                </a:cubicBezTo>
                <a:cubicBezTo>
                  <a:pt x="2175" y="1774"/>
                  <a:pt x="2175" y="1774"/>
                  <a:pt x="2175" y="1774"/>
                </a:cubicBezTo>
                <a:cubicBezTo>
                  <a:pt x="2182" y="1762"/>
                  <a:pt x="2189" y="1751"/>
                  <a:pt x="2195" y="1739"/>
                </a:cubicBezTo>
                <a:cubicBezTo>
                  <a:pt x="2199" y="1733"/>
                  <a:pt x="2202" y="1727"/>
                  <a:pt x="2205" y="1721"/>
                </a:cubicBezTo>
                <a:cubicBezTo>
                  <a:pt x="2214" y="1703"/>
                  <a:pt x="2214" y="1703"/>
                  <a:pt x="2214" y="1703"/>
                </a:cubicBezTo>
                <a:cubicBezTo>
                  <a:pt x="2223" y="1685"/>
                  <a:pt x="2223" y="1685"/>
                  <a:pt x="2223" y="1685"/>
                </a:cubicBezTo>
                <a:cubicBezTo>
                  <a:pt x="2226" y="1679"/>
                  <a:pt x="2229" y="1673"/>
                  <a:pt x="2232" y="1667"/>
                </a:cubicBezTo>
                <a:cubicBezTo>
                  <a:pt x="2237" y="1655"/>
                  <a:pt x="2243" y="1643"/>
                  <a:pt x="2248" y="1630"/>
                </a:cubicBezTo>
                <a:cubicBezTo>
                  <a:pt x="2253" y="1618"/>
                  <a:pt x="2258" y="1605"/>
                  <a:pt x="2263" y="1593"/>
                </a:cubicBezTo>
                <a:cubicBezTo>
                  <a:pt x="2267" y="1583"/>
                  <a:pt x="2267" y="1583"/>
                  <a:pt x="2267" y="1583"/>
                </a:cubicBezTo>
                <a:cubicBezTo>
                  <a:pt x="2268" y="1580"/>
                  <a:pt x="2269" y="1577"/>
                  <a:pt x="2270" y="1574"/>
                </a:cubicBezTo>
                <a:cubicBezTo>
                  <a:pt x="2277" y="1554"/>
                  <a:pt x="2277" y="1554"/>
                  <a:pt x="2277" y="1554"/>
                </a:cubicBezTo>
                <a:cubicBezTo>
                  <a:pt x="2283" y="1535"/>
                  <a:pt x="2283" y="1535"/>
                  <a:pt x="2283" y="1535"/>
                </a:cubicBezTo>
                <a:cubicBezTo>
                  <a:pt x="2286" y="1529"/>
                  <a:pt x="2288" y="1522"/>
                  <a:pt x="2289" y="1516"/>
                </a:cubicBezTo>
                <a:cubicBezTo>
                  <a:pt x="2293" y="1503"/>
                  <a:pt x="2297" y="1490"/>
                  <a:pt x="2301" y="1477"/>
                </a:cubicBezTo>
                <a:cubicBezTo>
                  <a:pt x="2303" y="1467"/>
                  <a:pt x="2303" y="1467"/>
                  <a:pt x="2303" y="1467"/>
                </a:cubicBezTo>
                <a:cubicBezTo>
                  <a:pt x="2306" y="1457"/>
                  <a:pt x="2306" y="1457"/>
                  <a:pt x="2306" y="1457"/>
                </a:cubicBezTo>
                <a:cubicBezTo>
                  <a:pt x="2310" y="1437"/>
                  <a:pt x="2310" y="1437"/>
                  <a:pt x="2310" y="1437"/>
                </a:cubicBezTo>
                <a:cubicBezTo>
                  <a:pt x="2317" y="1411"/>
                  <a:pt x="2321" y="1384"/>
                  <a:pt x="2326" y="1357"/>
                </a:cubicBezTo>
                <a:cubicBezTo>
                  <a:pt x="2327" y="1354"/>
                  <a:pt x="2327" y="1350"/>
                  <a:pt x="2327" y="1347"/>
                </a:cubicBezTo>
                <a:cubicBezTo>
                  <a:pt x="2329" y="1337"/>
                  <a:pt x="2329" y="1337"/>
                  <a:pt x="2329" y="1337"/>
                </a:cubicBezTo>
                <a:cubicBezTo>
                  <a:pt x="2331" y="1317"/>
                  <a:pt x="2331" y="1317"/>
                  <a:pt x="2331" y="1317"/>
                </a:cubicBezTo>
                <a:cubicBezTo>
                  <a:pt x="2334" y="1296"/>
                  <a:pt x="2334" y="1296"/>
                  <a:pt x="2334" y="1296"/>
                </a:cubicBezTo>
                <a:cubicBezTo>
                  <a:pt x="2335" y="1290"/>
                  <a:pt x="2335" y="1283"/>
                  <a:pt x="2336" y="1276"/>
                </a:cubicBezTo>
                <a:cubicBezTo>
                  <a:pt x="2339" y="1235"/>
                  <a:pt x="2339" y="1235"/>
                  <a:pt x="2339" y="1235"/>
                </a:cubicBezTo>
                <a:cubicBezTo>
                  <a:pt x="2340" y="1195"/>
                  <a:pt x="2340" y="1195"/>
                  <a:pt x="2340" y="1195"/>
                </a:cubicBezTo>
                <a:cubicBezTo>
                  <a:pt x="2340" y="1174"/>
                  <a:pt x="2340" y="1174"/>
                  <a:pt x="2340" y="1174"/>
                </a:cubicBezTo>
                <a:cubicBezTo>
                  <a:pt x="2340" y="1154"/>
                  <a:pt x="2340" y="1154"/>
                  <a:pt x="2340" y="1154"/>
                </a:cubicBezTo>
                <a:cubicBezTo>
                  <a:pt x="2339" y="1113"/>
                  <a:pt x="2339" y="1113"/>
                  <a:pt x="2339" y="1113"/>
                </a:cubicBezTo>
                <a:cubicBezTo>
                  <a:pt x="2336" y="1072"/>
                  <a:pt x="2336" y="1072"/>
                  <a:pt x="2336" y="1072"/>
                </a:cubicBezTo>
                <a:cubicBezTo>
                  <a:pt x="2335" y="1066"/>
                  <a:pt x="2335" y="1059"/>
                  <a:pt x="2334" y="1052"/>
                </a:cubicBezTo>
                <a:cubicBezTo>
                  <a:pt x="2331" y="1032"/>
                  <a:pt x="2331" y="1032"/>
                  <a:pt x="2331" y="1032"/>
                </a:cubicBezTo>
                <a:cubicBezTo>
                  <a:pt x="2330" y="1018"/>
                  <a:pt x="2328" y="1005"/>
                  <a:pt x="2326" y="991"/>
                </a:cubicBezTo>
                <a:cubicBezTo>
                  <a:pt x="2319" y="951"/>
                  <a:pt x="2319" y="951"/>
                  <a:pt x="2319" y="951"/>
                </a:cubicBezTo>
                <a:cubicBezTo>
                  <a:pt x="2317" y="938"/>
                  <a:pt x="2313" y="924"/>
                  <a:pt x="2310" y="911"/>
                </a:cubicBezTo>
                <a:cubicBezTo>
                  <a:pt x="2306" y="891"/>
                  <a:pt x="2306" y="891"/>
                  <a:pt x="2306" y="891"/>
                </a:cubicBezTo>
                <a:cubicBezTo>
                  <a:pt x="2303" y="881"/>
                  <a:pt x="2303" y="881"/>
                  <a:pt x="2303" y="881"/>
                </a:cubicBezTo>
                <a:cubicBezTo>
                  <a:pt x="2301" y="871"/>
                  <a:pt x="2301" y="871"/>
                  <a:pt x="2301" y="871"/>
                </a:cubicBezTo>
                <a:cubicBezTo>
                  <a:pt x="2289" y="832"/>
                  <a:pt x="2289" y="832"/>
                  <a:pt x="2289" y="832"/>
                </a:cubicBezTo>
                <a:cubicBezTo>
                  <a:pt x="2288" y="826"/>
                  <a:pt x="2285" y="819"/>
                  <a:pt x="2283" y="813"/>
                </a:cubicBezTo>
                <a:cubicBezTo>
                  <a:pt x="2277" y="793"/>
                  <a:pt x="2277" y="793"/>
                  <a:pt x="2277" y="793"/>
                </a:cubicBezTo>
                <a:cubicBezTo>
                  <a:pt x="2270" y="774"/>
                  <a:pt x="2270" y="774"/>
                  <a:pt x="2270" y="774"/>
                </a:cubicBezTo>
                <a:cubicBezTo>
                  <a:pt x="2268" y="768"/>
                  <a:pt x="2265" y="762"/>
                  <a:pt x="2263" y="755"/>
                </a:cubicBezTo>
                <a:cubicBezTo>
                  <a:pt x="2258" y="743"/>
                  <a:pt x="2253" y="730"/>
                  <a:pt x="2248" y="717"/>
                </a:cubicBezTo>
                <a:cubicBezTo>
                  <a:pt x="2242" y="705"/>
                  <a:pt x="2237" y="693"/>
                  <a:pt x="2231" y="680"/>
                </a:cubicBezTo>
                <a:cubicBezTo>
                  <a:pt x="2229" y="674"/>
                  <a:pt x="2226" y="668"/>
                  <a:pt x="2223" y="662"/>
                </a:cubicBezTo>
                <a:cubicBezTo>
                  <a:pt x="2214" y="644"/>
                  <a:pt x="2214" y="644"/>
                  <a:pt x="2214" y="644"/>
                </a:cubicBezTo>
                <a:cubicBezTo>
                  <a:pt x="2204" y="626"/>
                  <a:pt x="2204" y="626"/>
                  <a:pt x="2204" y="626"/>
                </a:cubicBezTo>
                <a:cubicBezTo>
                  <a:pt x="2201" y="620"/>
                  <a:pt x="2198" y="614"/>
                  <a:pt x="2195" y="608"/>
                </a:cubicBezTo>
                <a:cubicBezTo>
                  <a:pt x="2188" y="596"/>
                  <a:pt x="2181" y="585"/>
                  <a:pt x="2175" y="573"/>
                </a:cubicBezTo>
                <a:cubicBezTo>
                  <a:pt x="2173" y="570"/>
                  <a:pt x="2171" y="567"/>
                  <a:pt x="2170" y="564"/>
                </a:cubicBezTo>
                <a:cubicBezTo>
                  <a:pt x="2164" y="556"/>
                  <a:pt x="2164" y="556"/>
                  <a:pt x="2164" y="556"/>
                </a:cubicBezTo>
                <a:cubicBezTo>
                  <a:pt x="2153" y="539"/>
                  <a:pt x="2153" y="539"/>
                  <a:pt x="2153" y="539"/>
                </a:cubicBezTo>
                <a:cubicBezTo>
                  <a:pt x="2142" y="522"/>
                  <a:pt x="2142" y="522"/>
                  <a:pt x="2142" y="522"/>
                </a:cubicBezTo>
                <a:cubicBezTo>
                  <a:pt x="2140" y="518"/>
                  <a:pt x="2140" y="518"/>
                  <a:pt x="2140" y="518"/>
                </a:cubicBezTo>
                <a:cubicBezTo>
                  <a:pt x="2137" y="513"/>
                  <a:pt x="2137" y="513"/>
                  <a:pt x="2137" y="513"/>
                </a:cubicBezTo>
                <a:cubicBezTo>
                  <a:pt x="2131" y="505"/>
                  <a:pt x="2131" y="505"/>
                  <a:pt x="2131" y="505"/>
                </a:cubicBezTo>
                <a:cubicBezTo>
                  <a:pt x="2123" y="494"/>
                  <a:pt x="2115" y="483"/>
                  <a:pt x="2108" y="473"/>
                </a:cubicBezTo>
                <a:cubicBezTo>
                  <a:pt x="2100" y="462"/>
                  <a:pt x="2091" y="451"/>
                  <a:pt x="2083" y="441"/>
                </a:cubicBezTo>
                <a:cubicBezTo>
                  <a:pt x="2079" y="436"/>
                  <a:pt x="2075" y="430"/>
                  <a:pt x="2071" y="425"/>
                </a:cubicBezTo>
                <a:cubicBezTo>
                  <a:pt x="2057" y="410"/>
                  <a:pt x="2057" y="410"/>
                  <a:pt x="2057" y="410"/>
                </a:cubicBezTo>
                <a:cubicBezTo>
                  <a:pt x="2044" y="395"/>
                  <a:pt x="2044" y="395"/>
                  <a:pt x="2044" y="395"/>
                </a:cubicBezTo>
                <a:cubicBezTo>
                  <a:pt x="2040" y="390"/>
                  <a:pt x="2036" y="385"/>
                  <a:pt x="2031" y="380"/>
                </a:cubicBezTo>
                <a:cubicBezTo>
                  <a:pt x="2022" y="371"/>
                  <a:pt x="2013" y="361"/>
                  <a:pt x="2004" y="351"/>
                </a:cubicBezTo>
                <a:cubicBezTo>
                  <a:pt x="1997" y="344"/>
                  <a:pt x="1997" y="344"/>
                  <a:pt x="1997" y="344"/>
                </a:cubicBezTo>
                <a:cubicBezTo>
                  <a:pt x="1990" y="337"/>
                  <a:pt x="1990" y="337"/>
                  <a:pt x="1990" y="337"/>
                </a:cubicBezTo>
                <a:cubicBezTo>
                  <a:pt x="1975" y="324"/>
                  <a:pt x="1975" y="324"/>
                  <a:pt x="1975" y="324"/>
                </a:cubicBezTo>
                <a:cubicBezTo>
                  <a:pt x="1956" y="305"/>
                  <a:pt x="1936" y="288"/>
                  <a:pt x="1916" y="271"/>
                </a:cubicBezTo>
                <a:cubicBezTo>
                  <a:pt x="1914" y="269"/>
                  <a:pt x="1911" y="267"/>
                  <a:pt x="1909" y="265"/>
                </a:cubicBezTo>
                <a:cubicBezTo>
                  <a:pt x="1901" y="259"/>
                  <a:pt x="1901" y="259"/>
                  <a:pt x="1901" y="259"/>
                </a:cubicBezTo>
                <a:cubicBezTo>
                  <a:pt x="1886" y="246"/>
                  <a:pt x="1886" y="246"/>
                  <a:pt x="1886" y="246"/>
                </a:cubicBezTo>
                <a:cubicBezTo>
                  <a:pt x="1870" y="234"/>
                  <a:pt x="1870" y="234"/>
                  <a:pt x="1870" y="234"/>
                </a:cubicBezTo>
                <a:cubicBezTo>
                  <a:pt x="1865" y="230"/>
                  <a:pt x="1859" y="227"/>
                  <a:pt x="1854" y="223"/>
                </a:cubicBezTo>
                <a:cubicBezTo>
                  <a:pt x="1844" y="215"/>
                  <a:pt x="1833" y="208"/>
                  <a:pt x="1822" y="200"/>
                </a:cubicBezTo>
                <a:cubicBezTo>
                  <a:pt x="1811" y="193"/>
                  <a:pt x="1800" y="186"/>
                  <a:pt x="1789" y="179"/>
                </a:cubicBezTo>
                <a:cubicBezTo>
                  <a:pt x="1784" y="176"/>
                  <a:pt x="1779" y="172"/>
                  <a:pt x="1773" y="169"/>
                </a:cubicBezTo>
                <a:cubicBezTo>
                  <a:pt x="1756" y="159"/>
                  <a:pt x="1756" y="159"/>
                  <a:pt x="1756" y="159"/>
                </a:cubicBezTo>
                <a:cubicBezTo>
                  <a:pt x="1745" y="153"/>
                  <a:pt x="1734" y="146"/>
                  <a:pt x="1723" y="140"/>
                </a:cubicBezTo>
                <a:cubicBezTo>
                  <a:pt x="1711" y="134"/>
                  <a:pt x="1700" y="128"/>
                  <a:pt x="1688" y="122"/>
                </a:cubicBezTo>
                <a:cubicBezTo>
                  <a:pt x="1680" y="118"/>
                  <a:pt x="1680" y="118"/>
                  <a:pt x="1680" y="118"/>
                </a:cubicBezTo>
                <a:cubicBezTo>
                  <a:pt x="1677" y="117"/>
                  <a:pt x="1674" y="115"/>
                  <a:pt x="1671" y="114"/>
                </a:cubicBezTo>
                <a:cubicBezTo>
                  <a:pt x="1665" y="111"/>
                  <a:pt x="1659" y="109"/>
                  <a:pt x="1654" y="106"/>
                </a:cubicBezTo>
                <a:cubicBezTo>
                  <a:pt x="1648" y="103"/>
                  <a:pt x="1642" y="101"/>
                  <a:pt x="1636" y="98"/>
                </a:cubicBezTo>
                <a:cubicBezTo>
                  <a:pt x="1627" y="94"/>
                  <a:pt x="1627" y="94"/>
                  <a:pt x="1627" y="94"/>
                </a:cubicBezTo>
                <a:cubicBezTo>
                  <a:pt x="1623" y="92"/>
                  <a:pt x="1623" y="92"/>
                  <a:pt x="1623" y="92"/>
                </a:cubicBezTo>
                <a:cubicBezTo>
                  <a:pt x="1619" y="90"/>
                  <a:pt x="1619" y="90"/>
                  <a:pt x="1619" y="90"/>
                </a:cubicBezTo>
                <a:cubicBezTo>
                  <a:pt x="1607" y="86"/>
                  <a:pt x="1595" y="81"/>
                  <a:pt x="1583" y="76"/>
                </a:cubicBezTo>
                <a:cubicBezTo>
                  <a:pt x="1574" y="73"/>
                  <a:pt x="1574" y="73"/>
                  <a:pt x="1574" y="73"/>
                </a:cubicBezTo>
                <a:cubicBezTo>
                  <a:pt x="1571" y="72"/>
                  <a:pt x="1569" y="71"/>
                  <a:pt x="1566" y="70"/>
                </a:cubicBezTo>
                <a:cubicBezTo>
                  <a:pt x="1560" y="68"/>
                  <a:pt x="1554" y="66"/>
                  <a:pt x="1548" y="64"/>
                </a:cubicBezTo>
                <a:cubicBezTo>
                  <a:pt x="1536" y="60"/>
                  <a:pt x="1524" y="55"/>
                  <a:pt x="1512" y="52"/>
                </a:cubicBezTo>
                <a:cubicBezTo>
                  <a:pt x="1500" y="48"/>
                  <a:pt x="1488" y="45"/>
                  <a:pt x="1476" y="41"/>
                </a:cubicBezTo>
                <a:cubicBezTo>
                  <a:pt x="1470" y="40"/>
                  <a:pt x="1464" y="38"/>
                  <a:pt x="1458" y="36"/>
                </a:cubicBezTo>
                <a:cubicBezTo>
                  <a:pt x="1452" y="35"/>
                  <a:pt x="1445" y="34"/>
                  <a:pt x="1439" y="32"/>
                </a:cubicBezTo>
                <a:cubicBezTo>
                  <a:pt x="1427" y="29"/>
                  <a:pt x="1415" y="27"/>
                  <a:pt x="1403" y="24"/>
                </a:cubicBezTo>
                <a:cubicBezTo>
                  <a:pt x="1391" y="22"/>
                  <a:pt x="1379" y="19"/>
                  <a:pt x="1367" y="17"/>
                </a:cubicBezTo>
                <a:cubicBezTo>
                  <a:pt x="1361" y="16"/>
                  <a:pt x="1355" y="15"/>
                  <a:pt x="1349" y="14"/>
                </a:cubicBezTo>
                <a:cubicBezTo>
                  <a:pt x="1343" y="13"/>
                  <a:pt x="1337" y="12"/>
                  <a:pt x="1330" y="12"/>
                </a:cubicBezTo>
                <a:cubicBezTo>
                  <a:pt x="1318" y="10"/>
                  <a:pt x="1306" y="8"/>
                  <a:pt x="1294" y="7"/>
                </a:cubicBezTo>
                <a:cubicBezTo>
                  <a:pt x="1291" y="7"/>
                  <a:pt x="1288" y="6"/>
                  <a:pt x="1285" y="6"/>
                </a:cubicBezTo>
                <a:cubicBezTo>
                  <a:pt x="1276" y="5"/>
                  <a:pt x="1276" y="5"/>
                  <a:pt x="1276" y="5"/>
                </a:cubicBezTo>
                <a:cubicBezTo>
                  <a:pt x="1270" y="5"/>
                  <a:pt x="1264" y="4"/>
                  <a:pt x="1258" y="4"/>
                </a:cubicBezTo>
                <a:cubicBezTo>
                  <a:pt x="1252" y="3"/>
                  <a:pt x="1246" y="3"/>
                  <a:pt x="1240" y="2"/>
                </a:cubicBezTo>
                <a:cubicBezTo>
                  <a:pt x="1231" y="2"/>
                  <a:pt x="1231" y="2"/>
                  <a:pt x="1231" y="2"/>
                </a:cubicBezTo>
                <a:cubicBezTo>
                  <a:pt x="1226" y="1"/>
                  <a:pt x="1226" y="1"/>
                  <a:pt x="1226" y="1"/>
                </a:cubicBezTo>
                <a:cubicBezTo>
                  <a:pt x="1222" y="1"/>
                  <a:pt x="1222" y="1"/>
                  <a:pt x="1222" y="1"/>
                </a:cubicBezTo>
                <a:cubicBezTo>
                  <a:pt x="1210" y="1"/>
                  <a:pt x="1198" y="1"/>
                  <a:pt x="1186" y="0"/>
                </a:cubicBezTo>
                <a:cubicBezTo>
                  <a:pt x="1180" y="0"/>
                  <a:pt x="1174" y="0"/>
                  <a:pt x="1168" y="0"/>
                </a:cubicBezTo>
                <a:cubicBezTo>
                  <a:pt x="1162" y="0"/>
                  <a:pt x="1156" y="0"/>
                  <a:pt x="1150" y="0"/>
                </a:cubicBezTo>
                <a:cubicBezTo>
                  <a:pt x="1139" y="0"/>
                  <a:pt x="1127" y="1"/>
                  <a:pt x="1115" y="1"/>
                </a:cubicBezTo>
                <a:cubicBezTo>
                  <a:pt x="1109" y="1"/>
                  <a:pt x="1103" y="2"/>
                  <a:pt x="1097" y="2"/>
                </a:cubicBezTo>
                <a:cubicBezTo>
                  <a:pt x="1092" y="2"/>
                  <a:pt x="1086" y="3"/>
                  <a:pt x="1080" y="3"/>
                </a:cubicBezTo>
                <a:cubicBezTo>
                  <a:pt x="1074" y="4"/>
                  <a:pt x="1068" y="4"/>
                  <a:pt x="1062" y="4"/>
                </a:cubicBezTo>
                <a:cubicBezTo>
                  <a:pt x="1059" y="5"/>
                  <a:pt x="1057" y="5"/>
                  <a:pt x="1054" y="5"/>
                </a:cubicBezTo>
                <a:cubicBezTo>
                  <a:pt x="1045" y="6"/>
                  <a:pt x="1045" y="6"/>
                  <a:pt x="1045" y="6"/>
                </a:cubicBezTo>
                <a:cubicBezTo>
                  <a:pt x="1033" y="8"/>
                  <a:pt x="1022" y="9"/>
                  <a:pt x="1010" y="10"/>
                </a:cubicBezTo>
                <a:cubicBezTo>
                  <a:pt x="999" y="11"/>
                  <a:pt x="988" y="14"/>
                  <a:pt x="976" y="15"/>
                </a:cubicBezTo>
                <a:cubicBezTo>
                  <a:pt x="965" y="17"/>
                  <a:pt x="954" y="19"/>
                  <a:pt x="943" y="21"/>
                </a:cubicBezTo>
                <a:cubicBezTo>
                  <a:pt x="931" y="24"/>
                  <a:pt x="920" y="26"/>
                  <a:pt x="909" y="28"/>
                </a:cubicBezTo>
                <a:cubicBezTo>
                  <a:pt x="904" y="29"/>
                  <a:pt x="898" y="31"/>
                  <a:pt x="893" y="32"/>
                </a:cubicBezTo>
                <a:cubicBezTo>
                  <a:pt x="887" y="33"/>
                  <a:pt x="882" y="35"/>
                  <a:pt x="876" y="36"/>
                </a:cubicBezTo>
                <a:cubicBezTo>
                  <a:pt x="866" y="39"/>
                  <a:pt x="855" y="42"/>
                  <a:pt x="844" y="45"/>
                </a:cubicBezTo>
                <a:cubicBezTo>
                  <a:pt x="833" y="48"/>
                  <a:pt x="823" y="51"/>
                  <a:pt x="812" y="54"/>
                </a:cubicBezTo>
                <a:cubicBezTo>
                  <a:pt x="791" y="60"/>
                  <a:pt x="771" y="68"/>
                  <a:pt x="750" y="76"/>
                </a:cubicBezTo>
                <a:cubicBezTo>
                  <a:pt x="740" y="79"/>
                  <a:pt x="730" y="84"/>
                  <a:pt x="720" y="88"/>
                </a:cubicBezTo>
                <a:cubicBezTo>
                  <a:pt x="710" y="92"/>
                  <a:pt x="701" y="96"/>
                  <a:pt x="691" y="100"/>
                </a:cubicBezTo>
                <a:cubicBezTo>
                  <a:pt x="681" y="104"/>
                  <a:pt x="672" y="109"/>
                  <a:pt x="662" y="113"/>
                </a:cubicBezTo>
                <a:cubicBezTo>
                  <a:pt x="653" y="118"/>
                  <a:pt x="643" y="122"/>
                  <a:pt x="634" y="127"/>
                </a:cubicBezTo>
                <a:cubicBezTo>
                  <a:pt x="615" y="137"/>
                  <a:pt x="597" y="146"/>
                  <a:pt x="579" y="157"/>
                </a:cubicBezTo>
                <a:cubicBezTo>
                  <a:pt x="509" y="198"/>
                  <a:pt x="445" y="244"/>
                  <a:pt x="389" y="294"/>
                </a:cubicBezTo>
                <a:cubicBezTo>
                  <a:pt x="333" y="343"/>
                  <a:pt x="285" y="395"/>
                  <a:pt x="244" y="447"/>
                </a:cubicBezTo>
                <a:cubicBezTo>
                  <a:pt x="203" y="499"/>
                  <a:pt x="169" y="551"/>
                  <a:pt x="141" y="601"/>
                </a:cubicBezTo>
                <a:cubicBezTo>
                  <a:pt x="126" y="626"/>
                  <a:pt x="115" y="651"/>
                  <a:pt x="103" y="675"/>
                </a:cubicBezTo>
                <a:cubicBezTo>
                  <a:pt x="92" y="699"/>
                  <a:pt x="82" y="722"/>
                  <a:pt x="73" y="744"/>
                </a:cubicBezTo>
                <a:cubicBezTo>
                  <a:pt x="38" y="833"/>
                  <a:pt x="21" y="906"/>
                  <a:pt x="12" y="957"/>
                </a:cubicBezTo>
                <a:cubicBezTo>
                  <a:pt x="7" y="982"/>
                  <a:pt x="5" y="1001"/>
                  <a:pt x="3" y="1014"/>
                </a:cubicBezTo>
                <a:cubicBezTo>
                  <a:pt x="1" y="1027"/>
                  <a:pt x="0" y="1034"/>
                  <a:pt x="0" y="1034"/>
                </a:cubicBezTo>
                <a:lnTo>
                  <a:pt x="153" y="1052"/>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TextBox 4"/>
          <p:cNvSpPr txBox="1"/>
          <p:nvPr/>
        </p:nvSpPr>
        <p:spPr>
          <a:xfrm>
            <a:off x="1955642" y="4217365"/>
            <a:ext cx="2004119" cy="369332"/>
          </a:xfrm>
          <a:prstGeom prst="rect">
            <a:avLst/>
          </a:prstGeom>
          <a:noFill/>
        </p:spPr>
        <p:txBody>
          <a:bodyPr wrap="square" rtlCol="0">
            <a:spAutoFit/>
          </a:bodyPr>
          <a:lstStyle/>
          <a:p>
            <a:pPr algn="ctr"/>
            <a:r>
              <a:rPr lang="zh-CN" altLang="en-US" b="1" dirty="0">
                <a:solidFill>
                  <a:schemeClr val="tx1">
                    <a:lumMod val="50000"/>
                    <a:lumOff val="50000"/>
                  </a:schemeClr>
                </a:solidFill>
              </a:rPr>
              <a:t>添加文字</a:t>
            </a:r>
            <a:endParaRPr lang="id-ID" altLang="zh-CN" b="1" dirty="0">
              <a:solidFill>
                <a:schemeClr val="tx1">
                  <a:lumMod val="50000"/>
                  <a:lumOff val="50000"/>
                </a:schemeClr>
              </a:solidFill>
            </a:endParaRPr>
          </a:p>
        </p:txBody>
      </p:sp>
      <p:sp>
        <p:nvSpPr>
          <p:cNvPr id="8" name="Oval 5"/>
          <p:cNvSpPr/>
          <p:nvPr/>
        </p:nvSpPr>
        <p:spPr>
          <a:xfrm>
            <a:off x="523244" y="3353939"/>
            <a:ext cx="1323433" cy="13236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6"/>
          <p:cNvSpPr/>
          <p:nvPr/>
        </p:nvSpPr>
        <p:spPr>
          <a:xfrm>
            <a:off x="2273859" y="1638852"/>
            <a:ext cx="1323433" cy="13236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7"/>
          <p:cNvSpPr/>
          <p:nvPr/>
        </p:nvSpPr>
        <p:spPr>
          <a:xfrm>
            <a:off x="2273859" y="5167107"/>
            <a:ext cx="1323433" cy="13236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8"/>
          <p:cNvSpPr/>
          <p:nvPr/>
        </p:nvSpPr>
        <p:spPr>
          <a:xfrm>
            <a:off x="4068060" y="3353939"/>
            <a:ext cx="1323433" cy="13236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2" name="Group 9"/>
          <p:cNvGrpSpPr/>
          <p:nvPr/>
        </p:nvGrpSpPr>
        <p:grpSpPr>
          <a:xfrm>
            <a:off x="2482389" y="3369196"/>
            <a:ext cx="831190" cy="757602"/>
            <a:chOff x="2481918" y="3140596"/>
            <a:chExt cx="831298" cy="757602"/>
          </a:xfrm>
        </p:grpSpPr>
        <p:sp>
          <p:nvSpPr>
            <p:cNvPr id="13" name="Rectangle 12"/>
            <p:cNvSpPr>
              <a:spLocks noChangeArrowheads="1"/>
            </p:cNvSpPr>
            <p:nvPr/>
          </p:nvSpPr>
          <p:spPr bwMode="auto">
            <a:xfrm>
              <a:off x="2533014" y="3741961"/>
              <a:ext cx="156237" cy="15623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Rectangle 13"/>
            <p:cNvSpPr>
              <a:spLocks noChangeArrowheads="1"/>
            </p:cNvSpPr>
            <p:nvPr/>
          </p:nvSpPr>
          <p:spPr bwMode="auto">
            <a:xfrm>
              <a:off x="2741330" y="3636820"/>
              <a:ext cx="156237" cy="26137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Rectangle 14"/>
            <p:cNvSpPr>
              <a:spLocks noChangeArrowheads="1"/>
            </p:cNvSpPr>
            <p:nvPr/>
          </p:nvSpPr>
          <p:spPr bwMode="auto">
            <a:xfrm>
              <a:off x="2949646" y="3532662"/>
              <a:ext cx="156237" cy="36553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15"/>
            <p:cNvSpPr>
              <a:spLocks noChangeArrowheads="1"/>
            </p:cNvSpPr>
            <p:nvPr/>
          </p:nvSpPr>
          <p:spPr bwMode="auto">
            <a:xfrm>
              <a:off x="3157962" y="3428504"/>
              <a:ext cx="155254" cy="46969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p:cNvSpPr>
              <a:spLocks/>
            </p:cNvSpPr>
            <p:nvPr/>
          </p:nvSpPr>
          <p:spPr bwMode="auto">
            <a:xfrm>
              <a:off x="2481918" y="3140596"/>
              <a:ext cx="831298" cy="496224"/>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8" name="TextBox 15"/>
          <p:cNvSpPr txBox="1"/>
          <p:nvPr/>
        </p:nvSpPr>
        <p:spPr>
          <a:xfrm>
            <a:off x="6479176" y="3580797"/>
            <a:ext cx="524503" cy="307777"/>
          </a:xfrm>
          <a:prstGeom prst="rect">
            <a:avLst/>
          </a:prstGeom>
          <a:noFill/>
        </p:spPr>
        <p:txBody>
          <a:bodyPr wrap="none" rtlCol="0">
            <a:spAutoFit/>
          </a:bodyPr>
          <a:lstStyle/>
          <a:p>
            <a:r>
              <a:rPr lang="id-ID" sz="1400" b="1" dirty="0">
                <a:latin typeface="+mj-lt"/>
              </a:rPr>
              <a:t>Act</a:t>
            </a:r>
          </a:p>
        </p:txBody>
      </p:sp>
      <p:sp>
        <p:nvSpPr>
          <p:cNvPr id="19" name="Rectangle 16"/>
          <p:cNvSpPr/>
          <p:nvPr/>
        </p:nvSpPr>
        <p:spPr>
          <a:xfrm>
            <a:off x="6479175" y="3791985"/>
            <a:ext cx="2200230" cy="1052596"/>
          </a:xfrm>
          <a:prstGeom prst="rect">
            <a:avLst/>
          </a:prstGeom>
        </p:spPr>
        <p:txBody>
          <a:bodyPr wrap="square">
            <a:spAutoFit/>
          </a:bodyPr>
          <a:lstStyle/>
          <a:p>
            <a:pPr>
              <a:lnSpc>
                <a:spcPct val="130000"/>
              </a:lnSpc>
            </a:pPr>
            <a:r>
              <a:rPr lang="zh-CN" altLang="en-US" sz="1200" kern="3000" spc="31" dirty="0">
                <a:solidFill>
                  <a:schemeClr val="tx1">
                    <a:lumMod val="50000"/>
                    <a:lumOff val="50000"/>
                  </a:schemeClr>
                </a:solidFill>
                <a:latin typeface="+mj-ea"/>
              </a:rPr>
              <a:t>文字内容需概括精炼，建议与标题相关并符合整体语言风格，语言描述尽量简洁生动</a:t>
            </a:r>
          </a:p>
        </p:txBody>
      </p:sp>
      <p:sp>
        <p:nvSpPr>
          <p:cNvPr id="20" name="TextBox 17"/>
          <p:cNvSpPr txBox="1"/>
          <p:nvPr/>
        </p:nvSpPr>
        <p:spPr>
          <a:xfrm>
            <a:off x="6481918" y="5003810"/>
            <a:ext cx="444352" cy="307777"/>
          </a:xfrm>
          <a:prstGeom prst="rect">
            <a:avLst/>
          </a:prstGeom>
          <a:noFill/>
        </p:spPr>
        <p:txBody>
          <a:bodyPr wrap="none" rtlCol="0">
            <a:spAutoFit/>
          </a:bodyPr>
          <a:lstStyle/>
          <a:p>
            <a:r>
              <a:rPr lang="id-ID" sz="1400" b="1" dirty="0">
                <a:latin typeface="+mj-lt"/>
              </a:rPr>
              <a:t>Do</a:t>
            </a:r>
          </a:p>
        </p:txBody>
      </p:sp>
      <p:sp>
        <p:nvSpPr>
          <p:cNvPr id="21" name="Rectangle 18"/>
          <p:cNvSpPr/>
          <p:nvPr/>
        </p:nvSpPr>
        <p:spPr>
          <a:xfrm>
            <a:off x="6481919" y="5244814"/>
            <a:ext cx="2200230" cy="1052596"/>
          </a:xfrm>
          <a:prstGeom prst="rect">
            <a:avLst/>
          </a:prstGeom>
        </p:spPr>
        <p:txBody>
          <a:bodyPr wrap="square">
            <a:spAutoFit/>
          </a:bodyPr>
          <a:lstStyle/>
          <a:p>
            <a:pPr>
              <a:lnSpc>
                <a:spcPct val="130000"/>
              </a:lnSpc>
            </a:pPr>
            <a:r>
              <a:rPr lang="zh-CN" altLang="en-US" sz="1200" kern="3000" spc="31" dirty="0">
                <a:solidFill>
                  <a:schemeClr val="tx1">
                    <a:lumMod val="50000"/>
                    <a:lumOff val="50000"/>
                  </a:schemeClr>
                </a:solidFill>
                <a:latin typeface="+mj-ea"/>
              </a:rPr>
              <a:t>文字内容需概括精炼，建议与标题相关并符合整体语言风格，语言描述尽量简洁生动</a:t>
            </a:r>
          </a:p>
        </p:txBody>
      </p:sp>
      <p:sp>
        <p:nvSpPr>
          <p:cNvPr id="22" name="TextBox 19"/>
          <p:cNvSpPr txBox="1"/>
          <p:nvPr/>
        </p:nvSpPr>
        <p:spPr>
          <a:xfrm>
            <a:off x="9237306" y="3580797"/>
            <a:ext cx="614271" cy="307777"/>
          </a:xfrm>
          <a:prstGeom prst="rect">
            <a:avLst/>
          </a:prstGeom>
          <a:noFill/>
        </p:spPr>
        <p:txBody>
          <a:bodyPr wrap="none" rtlCol="0">
            <a:spAutoFit/>
          </a:bodyPr>
          <a:lstStyle/>
          <a:p>
            <a:r>
              <a:rPr lang="id-ID" sz="1400" b="1" dirty="0">
                <a:latin typeface="+mj-lt"/>
              </a:rPr>
              <a:t>Plan</a:t>
            </a:r>
          </a:p>
        </p:txBody>
      </p:sp>
      <p:sp>
        <p:nvSpPr>
          <p:cNvPr id="23" name="Rectangle 20"/>
          <p:cNvSpPr/>
          <p:nvPr/>
        </p:nvSpPr>
        <p:spPr>
          <a:xfrm>
            <a:off x="9237305" y="3791985"/>
            <a:ext cx="2200230" cy="1052596"/>
          </a:xfrm>
          <a:prstGeom prst="rect">
            <a:avLst/>
          </a:prstGeom>
        </p:spPr>
        <p:txBody>
          <a:bodyPr wrap="square">
            <a:spAutoFit/>
          </a:bodyPr>
          <a:lstStyle/>
          <a:p>
            <a:pPr>
              <a:lnSpc>
                <a:spcPct val="130000"/>
              </a:lnSpc>
            </a:pPr>
            <a:r>
              <a:rPr lang="zh-CN" altLang="en-US" sz="1200" kern="3000" spc="31" dirty="0">
                <a:solidFill>
                  <a:schemeClr val="tx1">
                    <a:lumMod val="50000"/>
                    <a:lumOff val="50000"/>
                  </a:schemeClr>
                </a:solidFill>
                <a:latin typeface="+mj-ea"/>
              </a:rPr>
              <a:t>文字内容需概括精炼，建议与标题相关并符合整体语言风格，语言描述尽量简洁生动</a:t>
            </a:r>
          </a:p>
        </p:txBody>
      </p:sp>
      <p:sp>
        <p:nvSpPr>
          <p:cNvPr id="24" name="TextBox 21"/>
          <p:cNvSpPr txBox="1"/>
          <p:nvPr/>
        </p:nvSpPr>
        <p:spPr>
          <a:xfrm>
            <a:off x="9227244" y="5008475"/>
            <a:ext cx="744114" cy="307777"/>
          </a:xfrm>
          <a:prstGeom prst="rect">
            <a:avLst/>
          </a:prstGeom>
          <a:noFill/>
        </p:spPr>
        <p:txBody>
          <a:bodyPr wrap="none" rtlCol="0">
            <a:spAutoFit/>
          </a:bodyPr>
          <a:lstStyle/>
          <a:p>
            <a:r>
              <a:rPr lang="id-ID" sz="1400" b="1" dirty="0">
                <a:latin typeface="+mj-lt"/>
              </a:rPr>
              <a:t>Study</a:t>
            </a:r>
          </a:p>
        </p:txBody>
      </p:sp>
      <p:sp>
        <p:nvSpPr>
          <p:cNvPr id="25" name="Rectangle 22"/>
          <p:cNvSpPr/>
          <p:nvPr/>
        </p:nvSpPr>
        <p:spPr>
          <a:xfrm>
            <a:off x="9227243" y="5240148"/>
            <a:ext cx="2200230" cy="1052596"/>
          </a:xfrm>
          <a:prstGeom prst="rect">
            <a:avLst/>
          </a:prstGeom>
        </p:spPr>
        <p:txBody>
          <a:bodyPr wrap="square">
            <a:spAutoFit/>
          </a:bodyPr>
          <a:lstStyle/>
          <a:p>
            <a:pPr>
              <a:lnSpc>
                <a:spcPct val="130000"/>
              </a:lnSpc>
            </a:pPr>
            <a:r>
              <a:rPr lang="zh-CN" altLang="en-US" sz="1200" kern="3000" spc="31" dirty="0">
                <a:solidFill>
                  <a:schemeClr val="tx1">
                    <a:lumMod val="50000"/>
                    <a:lumOff val="50000"/>
                  </a:schemeClr>
                </a:solidFill>
                <a:latin typeface="+mj-ea"/>
              </a:rPr>
              <a:t>文字内容需概括精炼，建议与标题相关并符合整体语言风格，语言描述尽量简洁生动</a:t>
            </a:r>
          </a:p>
        </p:txBody>
      </p:sp>
      <p:sp>
        <p:nvSpPr>
          <p:cNvPr id="26" name="TextBox 23"/>
          <p:cNvSpPr txBox="1"/>
          <p:nvPr/>
        </p:nvSpPr>
        <p:spPr>
          <a:xfrm>
            <a:off x="6097643" y="2256273"/>
            <a:ext cx="2236690" cy="369332"/>
          </a:xfrm>
          <a:prstGeom prst="rect">
            <a:avLst/>
          </a:prstGeom>
          <a:noFill/>
        </p:spPr>
        <p:txBody>
          <a:bodyPr wrap="square" rtlCol="0">
            <a:spAutoFit/>
          </a:bodyPr>
          <a:lstStyle/>
          <a:p>
            <a:r>
              <a:rPr lang="zh-CN" altLang="en-US" b="1" dirty="0">
                <a:solidFill>
                  <a:schemeClr val="tx1">
                    <a:lumMod val="50000"/>
                    <a:lumOff val="50000"/>
                  </a:schemeClr>
                </a:solidFill>
                <a:latin typeface="+mj-lt"/>
              </a:rPr>
              <a:t>添加文字</a:t>
            </a:r>
            <a:endParaRPr lang="id-ID" b="1" dirty="0">
              <a:solidFill>
                <a:schemeClr val="tx1">
                  <a:lumMod val="50000"/>
                  <a:lumOff val="50000"/>
                </a:schemeClr>
              </a:solidFill>
              <a:latin typeface="+mj-lt"/>
            </a:endParaRPr>
          </a:p>
        </p:txBody>
      </p:sp>
      <p:sp>
        <p:nvSpPr>
          <p:cNvPr id="27" name="Rectangle 24"/>
          <p:cNvSpPr/>
          <p:nvPr/>
        </p:nvSpPr>
        <p:spPr>
          <a:xfrm>
            <a:off x="6097644" y="2534726"/>
            <a:ext cx="5191809" cy="652486"/>
          </a:xfrm>
          <a:prstGeom prst="rect">
            <a:avLst/>
          </a:prstGeom>
        </p:spPr>
        <p:txBody>
          <a:bodyPr wrap="square">
            <a:spAutoFit/>
          </a:bodyPr>
          <a:lstStyle/>
          <a:p>
            <a:pPr>
              <a:lnSpc>
                <a:spcPct val="130000"/>
              </a:lnSpc>
            </a:pPr>
            <a:r>
              <a:rPr lang="zh-CN" altLang="en-US" sz="1400" kern="3000" spc="31" dirty="0">
                <a:solidFill>
                  <a:schemeClr val="tx1">
                    <a:lumMod val="50000"/>
                    <a:lumOff val="50000"/>
                  </a:schemeClr>
                </a:solidFill>
                <a:latin typeface="+mj-ea"/>
              </a:rPr>
              <a:t>文字内容需概括精炼，建议与标题相关并符合整体语言风格，语言描述尽量简洁生动</a:t>
            </a:r>
          </a:p>
        </p:txBody>
      </p:sp>
      <p:sp>
        <p:nvSpPr>
          <p:cNvPr id="28" name="TextBox 25"/>
          <p:cNvSpPr txBox="1"/>
          <p:nvPr/>
        </p:nvSpPr>
        <p:spPr>
          <a:xfrm>
            <a:off x="860811" y="4048679"/>
            <a:ext cx="556563" cy="369332"/>
          </a:xfrm>
          <a:prstGeom prst="rect">
            <a:avLst/>
          </a:prstGeom>
          <a:noFill/>
        </p:spPr>
        <p:txBody>
          <a:bodyPr wrap="none" rtlCol="0">
            <a:spAutoFit/>
          </a:bodyPr>
          <a:lstStyle/>
          <a:p>
            <a:pPr algn="ctr"/>
            <a:r>
              <a:rPr lang="id-ID" b="1" dirty="0">
                <a:solidFill>
                  <a:schemeClr val="bg1"/>
                </a:solidFill>
              </a:rPr>
              <a:t>Act</a:t>
            </a:r>
          </a:p>
        </p:txBody>
      </p:sp>
      <p:sp>
        <p:nvSpPr>
          <p:cNvPr id="29" name="TextBox 26"/>
          <p:cNvSpPr txBox="1"/>
          <p:nvPr/>
        </p:nvSpPr>
        <p:spPr>
          <a:xfrm>
            <a:off x="2599586" y="2394363"/>
            <a:ext cx="671979" cy="369332"/>
          </a:xfrm>
          <a:prstGeom prst="rect">
            <a:avLst/>
          </a:prstGeom>
          <a:noFill/>
        </p:spPr>
        <p:txBody>
          <a:bodyPr wrap="none" rtlCol="0">
            <a:spAutoFit/>
          </a:bodyPr>
          <a:lstStyle/>
          <a:p>
            <a:pPr algn="ctr"/>
            <a:r>
              <a:rPr lang="id-ID" b="1" dirty="0">
                <a:solidFill>
                  <a:schemeClr val="bg1"/>
                </a:solidFill>
              </a:rPr>
              <a:t>Plan</a:t>
            </a:r>
          </a:p>
        </p:txBody>
      </p:sp>
      <p:sp>
        <p:nvSpPr>
          <p:cNvPr id="30" name="TextBox 27"/>
          <p:cNvSpPr txBox="1"/>
          <p:nvPr/>
        </p:nvSpPr>
        <p:spPr>
          <a:xfrm>
            <a:off x="2522643" y="5874379"/>
            <a:ext cx="825867" cy="369332"/>
          </a:xfrm>
          <a:prstGeom prst="rect">
            <a:avLst/>
          </a:prstGeom>
          <a:noFill/>
        </p:spPr>
        <p:txBody>
          <a:bodyPr wrap="none" rtlCol="0">
            <a:spAutoFit/>
          </a:bodyPr>
          <a:lstStyle/>
          <a:p>
            <a:pPr algn="ctr"/>
            <a:r>
              <a:rPr lang="id-ID" b="1" dirty="0">
                <a:solidFill>
                  <a:schemeClr val="bg1"/>
                </a:solidFill>
              </a:rPr>
              <a:t>Study</a:t>
            </a:r>
          </a:p>
        </p:txBody>
      </p:sp>
      <p:sp>
        <p:nvSpPr>
          <p:cNvPr id="31" name="TextBox 28"/>
          <p:cNvSpPr txBox="1"/>
          <p:nvPr/>
        </p:nvSpPr>
        <p:spPr>
          <a:xfrm>
            <a:off x="4494247" y="4113188"/>
            <a:ext cx="492444" cy="369332"/>
          </a:xfrm>
          <a:prstGeom prst="rect">
            <a:avLst/>
          </a:prstGeom>
          <a:noFill/>
        </p:spPr>
        <p:txBody>
          <a:bodyPr wrap="none" rtlCol="0">
            <a:spAutoFit/>
          </a:bodyPr>
          <a:lstStyle/>
          <a:p>
            <a:pPr algn="ctr"/>
            <a:r>
              <a:rPr lang="id-ID" b="1" dirty="0">
                <a:solidFill>
                  <a:schemeClr val="bg1"/>
                </a:solidFill>
              </a:rPr>
              <a:t>Do</a:t>
            </a:r>
          </a:p>
        </p:txBody>
      </p:sp>
      <p:grpSp>
        <p:nvGrpSpPr>
          <p:cNvPr id="32" name="Group 29"/>
          <p:cNvGrpSpPr/>
          <p:nvPr/>
        </p:nvGrpSpPr>
        <p:grpSpPr>
          <a:xfrm>
            <a:off x="2743077" y="1909512"/>
            <a:ext cx="427142" cy="403017"/>
            <a:chOff x="3498850" y="1541463"/>
            <a:chExt cx="504825" cy="476250"/>
          </a:xfrm>
          <a:solidFill>
            <a:schemeClr val="bg1"/>
          </a:solidFill>
        </p:grpSpPr>
        <p:sp>
          <p:nvSpPr>
            <p:cNvPr id="33" name="Oval 5"/>
            <p:cNvSpPr>
              <a:spLocks noChangeArrowheads="1"/>
            </p:cNvSpPr>
            <p:nvPr/>
          </p:nvSpPr>
          <p:spPr bwMode="auto">
            <a:xfrm>
              <a:off x="3743325" y="1801813"/>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6"/>
            <p:cNvSpPr>
              <a:spLocks noEditPoints="1"/>
            </p:cNvSpPr>
            <p:nvPr/>
          </p:nvSpPr>
          <p:spPr bwMode="auto">
            <a:xfrm>
              <a:off x="3498850" y="1541463"/>
              <a:ext cx="504825"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2"/>
          <p:cNvGrpSpPr/>
          <p:nvPr/>
        </p:nvGrpSpPr>
        <p:grpSpPr>
          <a:xfrm>
            <a:off x="955129" y="3618196"/>
            <a:ext cx="399972" cy="398703"/>
            <a:chOff x="2437300" y="1144829"/>
            <a:chExt cx="400024" cy="398703"/>
          </a:xfrm>
          <a:solidFill>
            <a:schemeClr val="bg1"/>
          </a:solidFill>
        </p:grpSpPr>
        <p:sp>
          <p:nvSpPr>
            <p:cNvPr id="36" name="Freeform 129"/>
            <p:cNvSpPr>
              <a:spLocks noEditPoints="1"/>
            </p:cNvSpPr>
            <p:nvPr/>
          </p:nvSpPr>
          <p:spPr bwMode="auto">
            <a:xfrm>
              <a:off x="2437300" y="1144829"/>
              <a:ext cx="400024" cy="398703"/>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30"/>
            <p:cNvSpPr>
              <a:spLocks noEditPoints="1"/>
            </p:cNvSpPr>
            <p:nvPr/>
          </p:nvSpPr>
          <p:spPr bwMode="auto">
            <a:xfrm>
              <a:off x="2686820" y="1193678"/>
              <a:ext cx="100336" cy="100336"/>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 name="Freeform 60"/>
          <p:cNvSpPr>
            <a:spLocks noEditPoints="1"/>
          </p:cNvSpPr>
          <p:nvPr/>
        </p:nvSpPr>
        <p:spPr bwMode="auto">
          <a:xfrm>
            <a:off x="4518343" y="3685510"/>
            <a:ext cx="399972" cy="400024"/>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9" name="Group 36"/>
          <p:cNvGrpSpPr/>
          <p:nvPr/>
        </p:nvGrpSpPr>
        <p:grpSpPr>
          <a:xfrm>
            <a:off x="2735588" y="5528696"/>
            <a:ext cx="399972" cy="348536"/>
            <a:chOff x="837205" y="5167510"/>
            <a:chExt cx="400024" cy="348536"/>
          </a:xfrm>
          <a:solidFill>
            <a:schemeClr val="bg1"/>
          </a:solidFill>
        </p:grpSpPr>
        <p:sp>
          <p:nvSpPr>
            <p:cNvPr id="40" name="Freeform 44"/>
            <p:cNvSpPr>
              <a:spLocks noEditPoints="1"/>
            </p:cNvSpPr>
            <p:nvPr/>
          </p:nvSpPr>
          <p:spPr bwMode="auto">
            <a:xfrm>
              <a:off x="837205" y="5167510"/>
              <a:ext cx="400024" cy="286486"/>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45"/>
            <p:cNvSpPr>
              <a:spLocks/>
            </p:cNvSpPr>
            <p:nvPr/>
          </p:nvSpPr>
          <p:spPr bwMode="auto">
            <a:xfrm>
              <a:off x="1200263" y="5291610"/>
              <a:ext cx="23764" cy="13730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46"/>
            <p:cNvSpPr>
              <a:spLocks noChangeArrowheads="1"/>
            </p:cNvSpPr>
            <p:nvPr/>
          </p:nvSpPr>
          <p:spPr bwMode="auto">
            <a:xfrm>
              <a:off x="1187061" y="5442114"/>
              <a:ext cx="50168" cy="7393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0"/>
          <p:cNvGrpSpPr/>
          <p:nvPr/>
        </p:nvGrpSpPr>
        <p:grpSpPr>
          <a:xfrm>
            <a:off x="8774542" y="3609860"/>
            <a:ext cx="427142" cy="403017"/>
            <a:chOff x="3498850" y="1541463"/>
            <a:chExt cx="504825" cy="476250"/>
          </a:xfrm>
          <a:solidFill>
            <a:schemeClr val="accent2"/>
          </a:solidFill>
        </p:grpSpPr>
        <p:sp>
          <p:nvSpPr>
            <p:cNvPr id="44" name="Oval 5"/>
            <p:cNvSpPr>
              <a:spLocks noChangeArrowheads="1"/>
            </p:cNvSpPr>
            <p:nvPr/>
          </p:nvSpPr>
          <p:spPr bwMode="auto">
            <a:xfrm>
              <a:off x="3743325" y="1801813"/>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p:cNvSpPr>
              <a:spLocks noEditPoints="1"/>
            </p:cNvSpPr>
            <p:nvPr/>
          </p:nvSpPr>
          <p:spPr bwMode="auto">
            <a:xfrm>
              <a:off x="3498850" y="1541463"/>
              <a:ext cx="504825"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6" name="Group 43"/>
          <p:cNvGrpSpPr/>
          <p:nvPr/>
        </p:nvGrpSpPr>
        <p:grpSpPr>
          <a:xfrm>
            <a:off x="6017482" y="3612017"/>
            <a:ext cx="399972" cy="398703"/>
            <a:chOff x="2437300" y="1144829"/>
            <a:chExt cx="400024" cy="398703"/>
          </a:xfrm>
          <a:solidFill>
            <a:schemeClr val="accent1"/>
          </a:solidFill>
        </p:grpSpPr>
        <p:sp>
          <p:nvSpPr>
            <p:cNvPr id="47" name="Freeform 129"/>
            <p:cNvSpPr>
              <a:spLocks noEditPoints="1"/>
            </p:cNvSpPr>
            <p:nvPr/>
          </p:nvSpPr>
          <p:spPr bwMode="auto">
            <a:xfrm>
              <a:off x="2437300" y="1144829"/>
              <a:ext cx="400024" cy="398703"/>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130"/>
            <p:cNvSpPr>
              <a:spLocks noEditPoints="1"/>
            </p:cNvSpPr>
            <p:nvPr/>
          </p:nvSpPr>
          <p:spPr bwMode="auto">
            <a:xfrm>
              <a:off x="2686820" y="1193678"/>
              <a:ext cx="100336" cy="100336"/>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9" name="Freeform 60"/>
          <p:cNvSpPr>
            <a:spLocks noEditPoints="1"/>
          </p:cNvSpPr>
          <p:nvPr/>
        </p:nvSpPr>
        <p:spPr bwMode="auto">
          <a:xfrm>
            <a:off x="6017482" y="5063183"/>
            <a:ext cx="399972" cy="400024"/>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50" name="Group 47"/>
          <p:cNvGrpSpPr/>
          <p:nvPr/>
        </p:nvGrpSpPr>
        <p:grpSpPr>
          <a:xfrm>
            <a:off x="8788127" y="5088927"/>
            <a:ext cx="399972" cy="348536"/>
            <a:chOff x="837205" y="5167510"/>
            <a:chExt cx="400024" cy="348536"/>
          </a:xfrm>
          <a:solidFill>
            <a:schemeClr val="accent6"/>
          </a:solidFill>
        </p:grpSpPr>
        <p:sp>
          <p:nvSpPr>
            <p:cNvPr id="51" name="Freeform 44"/>
            <p:cNvSpPr>
              <a:spLocks noEditPoints="1"/>
            </p:cNvSpPr>
            <p:nvPr/>
          </p:nvSpPr>
          <p:spPr bwMode="auto">
            <a:xfrm>
              <a:off x="837205" y="5167510"/>
              <a:ext cx="400024" cy="286486"/>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45"/>
            <p:cNvSpPr>
              <a:spLocks/>
            </p:cNvSpPr>
            <p:nvPr/>
          </p:nvSpPr>
          <p:spPr bwMode="auto">
            <a:xfrm>
              <a:off x="1200263" y="5291610"/>
              <a:ext cx="23764" cy="13730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Oval 46"/>
            <p:cNvSpPr>
              <a:spLocks noChangeArrowheads="1"/>
            </p:cNvSpPr>
            <p:nvPr/>
          </p:nvSpPr>
          <p:spPr bwMode="auto">
            <a:xfrm>
              <a:off x="1187061" y="5442114"/>
              <a:ext cx="50168" cy="7393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11862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p:cTn id="18" dur="500" fill="hold"/>
                                        <p:tgtEl>
                                          <p:spTgt spid="32"/>
                                        </p:tgtEl>
                                        <p:attrNameLst>
                                          <p:attrName>ppt_w</p:attrName>
                                        </p:attrNameLst>
                                      </p:cBhvr>
                                      <p:tavLst>
                                        <p:tav tm="0">
                                          <p:val>
                                            <p:fltVal val="0"/>
                                          </p:val>
                                        </p:tav>
                                        <p:tav tm="100000">
                                          <p:val>
                                            <p:strVal val="#ppt_w"/>
                                          </p:val>
                                        </p:tav>
                                      </p:tavLst>
                                    </p:anim>
                                    <p:anim calcmode="lin" valueType="num">
                                      <p:cBhvr>
                                        <p:cTn id="19" dur="500" fill="hold"/>
                                        <p:tgtEl>
                                          <p:spTgt spid="32"/>
                                        </p:tgtEl>
                                        <p:attrNameLst>
                                          <p:attrName>ppt_h</p:attrName>
                                        </p:attrNameLst>
                                      </p:cBhvr>
                                      <p:tavLst>
                                        <p:tav tm="0">
                                          <p:val>
                                            <p:fltVal val="0"/>
                                          </p:val>
                                        </p:tav>
                                        <p:tav tm="100000">
                                          <p:val>
                                            <p:strVal val="#ppt_h"/>
                                          </p:val>
                                        </p:tav>
                                      </p:tavLst>
                                    </p:anim>
                                    <p:animEffect transition="in" filter="fade">
                                      <p:cBhvr>
                                        <p:cTn id="20" dur="500"/>
                                        <p:tgtEl>
                                          <p:spTgt spid="3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childTnLst>
                                </p:cTn>
                              </p:par>
                              <p:par>
                                <p:cTn id="31" presetID="53" presetClass="entr" presetSubtype="16"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Effect transition="in" filter="fade">
                                      <p:cBhvr>
                                        <p:cTn id="70" dur="500"/>
                                        <p:tgtEl>
                                          <p:spTgt spid="30"/>
                                        </p:tgtEl>
                                      </p:cBhvr>
                                    </p:animEffect>
                                  </p:childTnLst>
                                </p:cTn>
                              </p:par>
                              <p:par>
                                <p:cTn id="71" presetID="53" presetClass="entr" presetSubtype="16"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p:cTn id="73" dur="500" fill="hold"/>
                                        <p:tgtEl>
                                          <p:spTgt spid="39"/>
                                        </p:tgtEl>
                                        <p:attrNameLst>
                                          <p:attrName>ppt_w</p:attrName>
                                        </p:attrNameLst>
                                      </p:cBhvr>
                                      <p:tavLst>
                                        <p:tav tm="0">
                                          <p:val>
                                            <p:fltVal val="0"/>
                                          </p:val>
                                        </p:tav>
                                        <p:tav tm="100000">
                                          <p:val>
                                            <p:strVal val="#ppt_w"/>
                                          </p:val>
                                        </p:tav>
                                      </p:tavLst>
                                    </p:anim>
                                    <p:anim calcmode="lin" valueType="num">
                                      <p:cBhvr>
                                        <p:cTn id="74" dur="500" fill="hold"/>
                                        <p:tgtEl>
                                          <p:spTgt spid="39"/>
                                        </p:tgtEl>
                                        <p:attrNameLst>
                                          <p:attrName>ppt_h</p:attrName>
                                        </p:attrNameLst>
                                      </p:cBhvr>
                                      <p:tavLst>
                                        <p:tav tm="0">
                                          <p:val>
                                            <p:fltVal val="0"/>
                                          </p:val>
                                        </p:tav>
                                        <p:tav tm="100000">
                                          <p:val>
                                            <p:strVal val="#ppt_h"/>
                                          </p:val>
                                        </p:tav>
                                      </p:tavLst>
                                    </p:anim>
                                    <p:animEffect transition="in" filter="fade">
                                      <p:cBhvr>
                                        <p:cTn id="75" dur="500"/>
                                        <p:tgtEl>
                                          <p:spTgt spid="39"/>
                                        </p:tgtEl>
                                      </p:cBhvr>
                                    </p:animEffect>
                                  </p:childTnLst>
                                </p:cTn>
                              </p:par>
                            </p:childTnLst>
                          </p:cTn>
                        </p:par>
                        <p:par>
                          <p:cTn id="76" fill="hold">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up)">
                                      <p:cBhvr>
                                        <p:cTn id="79" dur="500"/>
                                        <p:tgtEl>
                                          <p:spTgt spid="4"/>
                                        </p:tgtEl>
                                      </p:cBhvr>
                                    </p:animEffect>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childTnLst>
                          </p:cTn>
                        </p:par>
                        <p:par>
                          <p:cTn id="87" fill="hold">
                            <p:stCondLst>
                              <p:cond delay="2000"/>
                            </p:stCondLst>
                            <p:childTnLst>
                              <p:par>
                                <p:cTn id="88" presetID="53" presetClass="entr" presetSubtype="16"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 calcmode="lin" valueType="num">
                                      <p:cBhvr>
                                        <p:cTn id="90" dur="500" fill="hold"/>
                                        <p:tgtEl>
                                          <p:spTgt spid="43"/>
                                        </p:tgtEl>
                                        <p:attrNameLst>
                                          <p:attrName>ppt_w</p:attrName>
                                        </p:attrNameLst>
                                      </p:cBhvr>
                                      <p:tavLst>
                                        <p:tav tm="0">
                                          <p:val>
                                            <p:fltVal val="0"/>
                                          </p:val>
                                        </p:tav>
                                        <p:tav tm="100000">
                                          <p:val>
                                            <p:strVal val="#ppt_w"/>
                                          </p:val>
                                        </p:tav>
                                      </p:tavLst>
                                    </p:anim>
                                    <p:anim calcmode="lin" valueType="num">
                                      <p:cBhvr>
                                        <p:cTn id="91" dur="500" fill="hold"/>
                                        <p:tgtEl>
                                          <p:spTgt spid="43"/>
                                        </p:tgtEl>
                                        <p:attrNameLst>
                                          <p:attrName>ppt_h</p:attrName>
                                        </p:attrNameLst>
                                      </p:cBhvr>
                                      <p:tavLst>
                                        <p:tav tm="0">
                                          <p:val>
                                            <p:fltVal val="0"/>
                                          </p:val>
                                        </p:tav>
                                        <p:tav tm="100000">
                                          <p:val>
                                            <p:strVal val="#ppt_h"/>
                                          </p:val>
                                        </p:tav>
                                      </p:tavLst>
                                    </p:anim>
                                    <p:animEffect transition="in" filter="fade">
                                      <p:cBhvr>
                                        <p:cTn id="92" dur="500"/>
                                        <p:tgtEl>
                                          <p:spTgt spid="43"/>
                                        </p:tgtEl>
                                      </p:cBhvr>
                                    </p:animEffect>
                                  </p:childTnLst>
                                </p:cTn>
                              </p:par>
                              <p:par>
                                <p:cTn id="93" presetID="53" presetClass="entr" presetSubtype="16" fill="hold"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ppt_w</p:attrName>
                                        </p:attrNameLst>
                                      </p:cBhvr>
                                      <p:tavLst>
                                        <p:tav tm="0">
                                          <p:val>
                                            <p:fltVal val="0"/>
                                          </p:val>
                                        </p:tav>
                                        <p:tav tm="100000">
                                          <p:val>
                                            <p:strVal val="#ppt_w"/>
                                          </p:val>
                                        </p:tav>
                                      </p:tavLst>
                                    </p:anim>
                                    <p:anim calcmode="lin" valueType="num">
                                      <p:cBhvr>
                                        <p:cTn id="96" dur="500" fill="hold"/>
                                        <p:tgtEl>
                                          <p:spTgt spid="46"/>
                                        </p:tgtEl>
                                        <p:attrNameLst>
                                          <p:attrName>ppt_h</p:attrName>
                                        </p:attrNameLst>
                                      </p:cBhvr>
                                      <p:tavLst>
                                        <p:tav tm="0">
                                          <p:val>
                                            <p:fltVal val="0"/>
                                          </p:val>
                                        </p:tav>
                                        <p:tav tm="100000">
                                          <p:val>
                                            <p:strVal val="#ppt_h"/>
                                          </p:val>
                                        </p:tav>
                                      </p:tavLst>
                                    </p:anim>
                                    <p:animEffect transition="in" filter="fade">
                                      <p:cBhvr>
                                        <p:cTn id="97" dur="500"/>
                                        <p:tgtEl>
                                          <p:spTgt spid="46"/>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 calcmode="lin" valueType="num">
                                      <p:cBhvr>
                                        <p:cTn id="100" dur="500" fill="hold"/>
                                        <p:tgtEl>
                                          <p:spTgt spid="49"/>
                                        </p:tgtEl>
                                        <p:attrNameLst>
                                          <p:attrName>ppt_w</p:attrName>
                                        </p:attrNameLst>
                                      </p:cBhvr>
                                      <p:tavLst>
                                        <p:tav tm="0">
                                          <p:val>
                                            <p:fltVal val="0"/>
                                          </p:val>
                                        </p:tav>
                                        <p:tav tm="100000">
                                          <p:val>
                                            <p:strVal val="#ppt_w"/>
                                          </p:val>
                                        </p:tav>
                                      </p:tavLst>
                                    </p:anim>
                                    <p:anim calcmode="lin" valueType="num">
                                      <p:cBhvr>
                                        <p:cTn id="101" dur="500" fill="hold"/>
                                        <p:tgtEl>
                                          <p:spTgt spid="49"/>
                                        </p:tgtEl>
                                        <p:attrNameLst>
                                          <p:attrName>ppt_h</p:attrName>
                                        </p:attrNameLst>
                                      </p:cBhvr>
                                      <p:tavLst>
                                        <p:tav tm="0">
                                          <p:val>
                                            <p:fltVal val="0"/>
                                          </p:val>
                                        </p:tav>
                                        <p:tav tm="100000">
                                          <p:val>
                                            <p:strVal val="#ppt_h"/>
                                          </p:val>
                                        </p:tav>
                                      </p:tavLst>
                                    </p:anim>
                                    <p:animEffect transition="in" filter="fade">
                                      <p:cBhvr>
                                        <p:cTn id="102" dur="500"/>
                                        <p:tgtEl>
                                          <p:spTgt spid="49"/>
                                        </p:tgtEl>
                                      </p:cBhvr>
                                    </p:animEffect>
                                  </p:childTnLst>
                                </p:cTn>
                              </p:par>
                              <p:par>
                                <p:cTn id="103" presetID="53" presetClass="entr" presetSubtype="16" fill="hold"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childTnLst>
                          </p:cTn>
                        </p:par>
                        <p:par>
                          <p:cTn id="108" fill="hold">
                            <p:stCondLst>
                              <p:cond delay="2500"/>
                            </p:stCondLst>
                            <p:childTnLst>
                              <p:par>
                                <p:cTn id="109" presetID="10" presetClass="entr" presetSubtype="0" fill="hold" grpId="0" nodeType="afterEffect">
                                  <p:stCondLst>
                                    <p:cond delay="0"/>
                                  </p:stCondLst>
                                  <p:childTnLst>
                                    <p:set>
                                      <p:cBhvr>
                                        <p:cTn id="110" dur="1" fill="hold">
                                          <p:stCondLst>
                                            <p:cond delay="0"/>
                                          </p:stCondLst>
                                        </p:cTn>
                                        <p:tgtEl>
                                          <p:spTgt spid="18"/>
                                        </p:tgtEl>
                                        <p:attrNameLst>
                                          <p:attrName>style.visibility</p:attrName>
                                        </p:attrNameLst>
                                      </p:cBhvr>
                                      <p:to>
                                        <p:strVal val="visible"/>
                                      </p:to>
                                    </p:set>
                                    <p:animEffect transition="in" filter="fade">
                                      <p:cBhvr>
                                        <p:cTn id="111" dur="500"/>
                                        <p:tgtEl>
                                          <p:spTgt spid="1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fade">
                                      <p:cBhvr>
                                        <p:cTn id="114" dur="500"/>
                                        <p:tgtEl>
                                          <p:spTgt spid="1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fade">
                                      <p:cBhvr>
                                        <p:cTn id="117" dur="500"/>
                                        <p:tgtEl>
                                          <p:spTgt spid="2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3"/>
                                        </p:tgtEl>
                                        <p:attrNameLst>
                                          <p:attrName>style.visibility</p:attrName>
                                        </p:attrNameLst>
                                      </p:cBhvr>
                                      <p:to>
                                        <p:strVal val="visible"/>
                                      </p:to>
                                    </p:set>
                                    <p:animEffect transition="in" filter="fade">
                                      <p:cBhvr>
                                        <p:cTn id="120" dur="500"/>
                                        <p:tgtEl>
                                          <p:spTgt spid="2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0"/>
                                        </p:tgtEl>
                                        <p:attrNameLst>
                                          <p:attrName>style.visibility</p:attrName>
                                        </p:attrNameLst>
                                      </p:cBhvr>
                                      <p:to>
                                        <p:strVal val="visible"/>
                                      </p:to>
                                    </p:set>
                                    <p:animEffect transition="in" filter="fade">
                                      <p:cBhvr>
                                        <p:cTn id="123" dur="500"/>
                                        <p:tgtEl>
                                          <p:spTgt spid="20"/>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1"/>
                                        </p:tgtEl>
                                        <p:attrNameLst>
                                          <p:attrName>style.visibility</p:attrName>
                                        </p:attrNameLst>
                                      </p:cBhvr>
                                      <p:to>
                                        <p:strVal val="visible"/>
                                      </p:to>
                                    </p:set>
                                    <p:animEffect transition="in" filter="fade">
                                      <p:cBhvr>
                                        <p:cTn id="126" dur="500"/>
                                        <p:tgtEl>
                                          <p:spTgt spid="2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fade">
                                      <p:cBhvr>
                                        <p:cTn id="129" dur="500"/>
                                        <p:tgtEl>
                                          <p:spTgt spid="2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fade">
                                      <p:cBhvr>
                                        <p:cTn id="1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8"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a:spLocks noChangeArrowheads="1"/>
          </p:cNvSpPr>
          <p:nvPr/>
        </p:nvSpPr>
        <p:spPr bwMode="auto">
          <a:xfrm>
            <a:off x="7579821" y="1406858"/>
            <a:ext cx="2193227"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04">
              <a:defRPr/>
            </a:pPr>
            <a:r>
              <a:rPr lang="zh-CN" altLang="en-US" kern="0" dirty="0" smtClean="0">
                <a:solidFill>
                  <a:schemeClr val="accent1"/>
                </a:solidFill>
                <a:latin typeface="+mj-ea"/>
              </a:rPr>
              <a:t>年中工作</a:t>
            </a:r>
            <a:r>
              <a:rPr lang="zh-CN" altLang="en-US" kern="0" dirty="0">
                <a:solidFill>
                  <a:schemeClr val="accent1"/>
                </a:solidFill>
                <a:latin typeface="+mj-ea"/>
              </a:rPr>
              <a:t>概述</a:t>
            </a:r>
          </a:p>
        </p:txBody>
      </p:sp>
      <p:sp>
        <p:nvSpPr>
          <p:cNvPr id="8" name="Rectangle 4"/>
          <p:cNvSpPr txBox="1">
            <a:spLocks noChangeArrowheads="1"/>
          </p:cNvSpPr>
          <p:nvPr/>
        </p:nvSpPr>
        <p:spPr bwMode="auto">
          <a:xfrm>
            <a:off x="7734845" y="1660779"/>
            <a:ext cx="2193227"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en-US" altLang="zh-CN" sz="1100" b="0" kern="0" dirty="0">
                <a:solidFill>
                  <a:schemeClr val="tx1">
                    <a:lumMod val="65000"/>
                    <a:lumOff val="35000"/>
                  </a:schemeClr>
                </a:solidFill>
                <a:latin typeface="Arial"/>
                <a:ea typeface="微软雅黑"/>
              </a:rPr>
              <a:t>ANNUAL WORK SUMMARY</a:t>
            </a:r>
            <a:endParaRPr lang="zh-CN" altLang="en-US" sz="1100" b="0" kern="0" dirty="0">
              <a:solidFill>
                <a:schemeClr val="tx1">
                  <a:lumMod val="65000"/>
                  <a:lumOff val="35000"/>
                </a:schemeClr>
              </a:solidFill>
              <a:latin typeface="Arial"/>
              <a:ea typeface="微软雅黑"/>
            </a:endParaRPr>
          </a:p>
        </p:txBody>
      </p:sp>
      <p:sp>
        <p:nvSpPr>
          <p:cNvPr id="16" name="Rectangle 4"/>
          <p:cNvSpPr txBox="1">
            <a:spLocks noChangeArrowheads="1"/>
          </p:cNvSpPr>
          <p:nvPr/>
        </p:nvSpPr>
        <p:spPr bwMode="auto">
          <a:xfrm>
            <a:off x="7668920" y="2171093"/>
            <a:ext cx="2032525"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04">
              <a:defRPr/>
            </a:pPr>
            <a:r>
              <a:rPr lang="zh-CN" altLang="en-US" kern="0" dirty="0">
                <a:solidFill>
                  <a:schemeClr val="accent1"/>
                </a:solidFill>
                <a:latin typeface="+mj-ea"/>
              </a:rPr>
              <a:t>工作完成情况</a:t>
            </a:r>
          </a:p>
        </p:txBody>
      </p:sp>
      <p:sp>
        <p:nvSpPr>
          <p:cNvPr id="17" name="Rectangle 4"/>
          <p:cNvSpPr txBox="1">
            <a:spLocks noChangeArrowheads="1"/>
          </p:cNvSpPr>
          <p:nvPr/>
        </p:nvSpPr>
        <p:spPr bwMode="auto">
          <a:xfrm>
            <a:off x="7668920" y="2577367"/>
            <a:ext cx="2032525" cy="188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en-US" altLang="zh-CN" sz="1100" b="0" kern="0" dirty="0">
                <a:solidFill>
                  <a:schemeClr val="tx1">
                    <a:lumMod val="65000"/>
                    <a:lumOff val="35000"/>
                  </a:schemeClr>
                </a:solidFill>
                <a:latin typeface="Arial"/>
                <a:ea typeface="微软雅黑"/>
              </a:rPr>
              <a:t>WORK COMPLETION</a:t>
            </a:r>
            <a:endParaRPr lang="zh-CN" altLang="en-US" sz="1100" b="0" kern="0" dirty="0">
              <a:solidFill>
                <a:schemeClr val="tx1">
                  <a:lumMod val="65000"/>
                  <a:lumOff val="35000"/>
                </a:schemeClr>
              </a:solidFill>
              <a:latin typeface="Arial"/>
              <a:ea typeface="微软雅黑"/>
            </a:endParaRPr>
          </a:p>
        </p:txBody>
      </p:sp>
      <p:sp>
        <p:nvSpPr>
          <p:cNvPr id="25" name="Rectangle 4"/>
          <p:cNvSpPr txBox="1">
            <a:spLocks noChangeArrowheads="1"/>
          </p:cNvSpPr>
          <p:nvPr/>
        </p:nvSpPr>
        <p:spPr bwMode="auto">
          <a:xfrm>
            <a:off x="7820295" y="2831288"/>
            <a:ext cx="182938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04">
              <a:defRPr/>
            </a:pPr>
            <a:r>
              <a:rPr lang="zh-CN" altLang="en-US" kern="0" dirty="0">
                <a:solidFill>
                  <a:schemeClr val="accent1"/>
                </a:solidFill>
                <a:latin typeface="+mj-ea"/>
              </a:rPr>
              <a:t>成功项目展示</a:t>
            </a:r>
          </a:p>
        </p:txBody>
      </p:sp>
      <p:sp>
        <p:nvSpPr>
          <p:cNvPr id="26" name="Rectangle 4"/>
          <p:cNvSpPr txBox="1">
            <a:spLocks noChangeArrowheads="1"/>
          </p:cNvSpPr>
          <p:nvPr/>
        </p:nvSpPr>
        <p:spPr bwMode="auto">
          <a:xfrm>
            <a:off x="7781846" y="3087627"/>
            <a:ext cx="3137687"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en-US" altLang="zh-CN" sz="1100" b="0" kern="0" dirty="0">
                <a:solidFill>
                  <a:schemeClr val="tx1">
                    <a:lumMod val="65000"/>
                    <a:lumOff val="35000"/>
                  </a:schemeClr>
                </a:solidFill>
                <a:latin typeface="Arial"/>
                <a:ea typeface="微软雅黑"/>
              </a:rPr>
              <a:t>SUCCESSFUL PROJECT PRESENTATION</a:t>
            </a:r>
            <a:endParaRPr lang="zh-CN" altLang="en-US" sz="1100" b="0" kern="0" dirty="0">
              <a:solidFill>
                <a:schemeClr val="tx1">
                  <a:lumMod val="65000"/>
                  <a:lumOff val="35000"/>
                </a:schemeClr>
              </a:solidFill>
              <a:latin typeface="Arial"/>
              <a:ea typeface="微软雅黑"/>
            </a:endParaRPr>
          </a:p>
        </p:txBody>
      </p:sp>
      <p:sp>
        <p:nvSpPr>
          <p:cNvPr id="36" name="Rectangle 4"/>
          <p:cNvSpPr txBox="1">
            <a:spLocks noChangeArrowheads="1"/>
          </p:cNvSpPr>
          <p:nvPr/>
        </p:nvSpPr>
        <p:spPr bwMode="auto">
          <a:xfrm>
            <a:off x="7781846" y="3556141"/>
            <a:ext cx="2053569"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04">
              <a:defRPr/>
            </a:pPr>
            <a:r>
              <a:rPr lang="zh-CN" altLang="en-US" kern="0" dirty="0">
                <a:solidFill>
                  <a:schemeClr val="accent1"/>
                </a:solidFill>
                <a:effectLst>
                  <a:outerShdw blurRad="38100" dist="38100" dir="2700000" algn="tl">
                    <a:srgbClr val="000000">
                      <a:alpha val="43137"/>
                    </a:srgbClr>
                  </a:outerShdw>
                </a:effectLst>
                <a:latin typeface="+mj-ea"/>
              </a:rPr>
              <a:t>经验总结与不足</a:t>
            </a:r>
          </a:p>
        </p:txBody>
      </p:sp>
      <p:sp>
        <p:nvSpPr>
          <p:cNvPr id="37" name="Rectangle 4"/>
          <p:cNvSpPr txBox="1">
            <a:spLocks noChangeArrowheads="1"/>
          </p:cNvSpPr>
          <p:nvPr/>
        </p:nvSpPr>
        <p:spPr bwMode="auto">
          <a:xfrm>
            <a:off x="7820294" y="3829687"/>
            <a:ext cx="3137687"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en-US" altLang="zh-CN" sz="1100" b="0" kern="0" dirty="0">
                <a:solidFill>
                  <a:schemeClr val="tx1">
                    <a:lumMod val="65000"/>
                    <a:lumOff val="35000"/>
                  </a:schemeClr>
                </a:solidFill>
                <a:latin typeface="Arial"/>
                <a:ea typeface="微软雅黑"/>
              </a:rPr>
              <a:t>EXPERIENCE SUMMARY AND DEFICIENCY</a:t>
            </a:r>
            <a:endParaRPr lang="zh-CN" altLang="en-US" sz="1100" b="0" kern="0" dirty="0">
              <a:solidFill>
                <a:schemeClr val="tx1">
                  <a:lumMod val="65000"/>
                  <a:lumOff val="35000"/>
                </a:schemeClr>
              </a:solidFill>
              <a:latin typeface="Arial"/>
              <a:ea typeface="微软雅黑"/>
            </a:endParaRPr>
          </a:p>
        </p:txBody>
      </p:sp>
      <p:sp>
        <p:nvSpPr>
          <p:cNvPr id="45" name="Rectangle 4"/>
          <p:cNvSpPr txBox="1">
            <a:spLocks noChangeArrowheads="1"/>
          </p:cNvSpPr>
          <p:nvPr/>
        </p:nvSpPr>
        <p:spPr bwMode="auto">
          <a:xfrm>
            <a:off x="7781846" y="4317825"/>
            <a:ext cx="2285432"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04">
              <a:defRPr/>
            </a:pPr>
            <a:r>
              <a:rPr lang="zh-CN" altLang="en-US" kern="0" dirty="0" smtClean="0">
                <a:solidFill>
                  <a:schemeClr val="accent1"/>
                </a:solidFill>
                <a:latin typeface="+mj-ea"/>
              </a:rPr>
              <a:t>下半年</a:t>
            </a:r>
            <a:r>
              <a:rPr lang="zh-CN" altLang="en-US" kern="0" dirty="0">
                <a:solidFill>
                  <a:schemeClr val="accent1"/>
                </a:solidFill>
                <a:latin typeface="+mj-ea"/>
              </a:rPr>
              <a:t>目标与计划</a:t>
            </a:r>
          </a:p>
        </p:txBody>
      </p:sp>
      <p:sp>
        <p:nvSpPr>
          <p:cNvPr id="46" name="Rectangle 4"/>
          <p:cNvSpPr txBox="1">
            <a:spLocks noChangeArrowheads="1"/>
          </p:cNvSpPr>
          <p:nvPr/>
        </p:nvSpPr>
        <p:spPr bwMode="auto">
          <a:xfrm>
            <a:off x="7760907" y="4591371"/>
            <a:ext cx="2470277"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en-US" altLang="zh-CN" sz="1100" b="0" kern="0" dirty="0">
                <a:solidFill>
                  <a:schemeClr val="tx1">
                    <a:lumMod val="65000"/>
                    <a:lumOff val="35000"/>
                  </a:schemeClr>
                </a:solidFill>
                <a:latin typeface="Arial"/>
                <a:ea typeface="微软雅黑"/>
              </a:rPr>
              <a:t>NEXT YEAR GOALS AND PLANS</a:t>
            </a:r>
            <a:endParaRPr lang="zh-CN" altLang="en-US" sz="1100" b="0" kern="0" dirty="0">
              <a:solidFill>
                <a:schemeClr val="tx1">
                  <a:lumMod val="65000"/>
                  <a:lumOff val="35000"/>
                </a:schemeClr>
              </a:solidFill>
              <a:latin typeface="Arial"/>
              <a:ea typeface="微软雅黑"/>
            </a:endParaRPr>
          </a:p>
        </p:txBody>
      </p:sp>
      <p:sp>
        <p:nvSpPr>
          <p:cNvPr id="55" name="等腰三角形 54">
            <a:extLst>
              <a:ext uri="{FF2B5EF4-FFF2-40B4-BE49-F238E27FC236}">
                <a16:creationId xmlns="" xmlns:a16="http://schemas.microsoft.com/office/drawing/2014/main" id="{A4F21B39-FAEF-4D85-8037-E91B44F949AE}"/>
              </a:ext>
            </a:extLst>
          </p:cNvPr>
          <p:cNvSpPr/>
          <p:nvPr/>
        </p:nvSpPr>
        <p:spPr>
          <a:xfrm rot="10800000" flipH="1" flipV="1">
            <a:off x="595556" y="1052801"/>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 xmlns:a16="http://schemas.microsoft.com/office/drawing/2014/main" id="{C4832956-203E-4274-B27C-C33113065CF1}"/>
              </a:ext>
            </a:extLst>
          </p:cNvPr>
          <p:cNvSpPr/>
          <p:nvPr/>
        </p:nvSpPr>
        <p:spPr>
          <a:xfrm rot="10800000" flipH="1">
            <a:off x="595557" y="1796098"/>
            <a:ext cx="3776150" cy="325530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 xmlns:a16="http://schemas.microsoft.com/office/drawing/2014/main" id="{C0BBEFE2-DD17-4136-9C19-B962E0C20AFA}"/>
              </a:ext>
            </a:extLst>
          </p:cNvPr>
          <p:cNvSpPr txBox="1"/>
          <p:nvPr/>
        </p:nvSpPr>
        <p:spPr>
          <a:xfrm>
            <a:off x="1671588" y="2370302"/>
            <a:ext cx="2192785" cy="923330"/>
          </a:xfrm>
          <a:prstGeom prst="rect">
            <a:avLst/>
          </a:prstGeom>
          <a:noFill/>
        </p:spPr>
        <p:txBody>
          <a:bodyPr wrap="square" rtlCol="0">
            <a:spAutoFit/>
          </a:bodyPr>
          <a:lstStyle/>
          <a:p>
            <a:r>
              <a:rPr lang="zh-CN" altLang="en-US" sz="5400" b="1" dirty="0">
                <a:solidFill>
                  <a:schemeClr val="bg1"/>
                </a:solidFill>
                <a:latin typeface="+mj-ea"/>
                <a:ea typeface="+mj-ea"/>
              </a:rPr>
              <a:t>目录</a:t>
            </a:r>
          </a:p>
        </p:txBody>
      </p:sp>
      <p:sp>
        <p:nvSpPr>
          <p:cNvPr id="58" name="矩形 57">
            <a:extLst>
              <a:ext uri="{FF2B5EF4-FFF2-40B4-BE49-F238E27FC236}">
                <a16:creationId xmlns="" xmlns:a16="http://schemas.microsoft.com/office/drawing/2014/main" id="{6031ACBC-4CFA-442A-AB11-9773B95147C9}"/>
              </a:ext>
            </a:extLst>
          </p:cNvPr>
          <p:cNvSpPr/>
          <p:nvPr/>
        </p:nvSpPr>
        <p:spPr>
          <a:xfrm>
            <a:off x="7107599" y="1502783"/>
            <a:ext cx="472222" cy="4498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58">
            <a:extLst>
              <a:ext uri="{FF2B5EF4-FFF2-40B4-BE49-F238E27FC236}">
                <a16:creationId xmlns="" xmlns:a16="http://schemas.microsoft.com/office/drawing/2014/main" id="{5CAA48A2-8B88-4F36-9628-D57C023CEC20}"/>
              </a:ext>
            </a:extLst>
          </p:cNvPr>
          <p:cNvSpPr/>
          <p:nvPr/>
        </p:nvSpPr>
        <p:spPr>
          <a:xfrm>
            <a:off x="7104063" y="2273118"/>
            <a:ext cx="472222" cy="4498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矩形 59">
            <a:extLst>
              <a:ext uri="{FF2B5EF4-FFF2-40B4-BE49-F238E27FC236}">
                <a16:creationId xmlns="" xmlns:a16="http://schemas.microsoft.com/office/drawing/2014/main" id="{C9EC2719-58B0-478E-B4E4-8557398B0285}"/>
              </a:ext>
            </a:extLst>
          </p:cNvPr>
          <p:cNvSpPr/>
          <p:nvPr/>
        </p:nvSpPr>
        <p:spPr>
          <a:xfrm>
            <a:off x="7119131" y="2942646"/>
            <a:ext cx="472222" cy="4498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a:extLst>
              <a:ext uri="{FF2B5EF4-FFF2-40B4-BE49-F238E27FC236}">
                <a16:creationId xmlns="" xmlns:a16="http://schemas.microsoft.com/office/drawing/2014/main" id="{4EE7650B-10D0-4EB8-82AE-49D72E634554}"/>
              </a:ext>
            </a:extLst>
          </p:cNvPr>
          <p:cNvSpPr/>
          <p:nvPr/>
        </p:nvSpPr>
        <p:spPr>
          <a:xfrm>
            <a:off x="7119131" y="3699883"/>
            <a:ext cx="472222" cy="4498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a:extLst>
              <a:ext uri="{FF2B5EF4-FFF2-40B4-BE49-F238E27FC236}">
                <a16:creationId xmlns="" xmlns:a16="http://schemas.microsoft.com/office/drawing/2014/main" id="{E65E31F6-4094-49D1-A9E5-EC45DF962A4C}"/>
              </a:ext>
            </a:extLst>
          </p:cNvPr>
          <p:cNvSpPr/>
          <p:nvPr/>
        </p:nvSpPr>
        <p:spPr>
          <a:xfrm>
            <a:off x="7119131" y="4436807"/>
            <a:ext cx="472222" cy="4498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文本框 62">
            <a:extLst>
              <a:ext uri="{FF2B5EF4-FFF2-40B4-BE49-F238E27FC236}">
                <a16:creationId xmlns="" xmlns:a16="http://schemas.microsoft.com/office/drawing/2014/main" id="{961DB428-C968-474B-A0FF-24E2C9C514EB}"/>
              </a:ext>
            </a:extLst>
          </p:cNvPr>
          <p:cNvSpPr txBox="1"/>
          <p:nvPr/>
        </p:nvSpPr>
        <p:spPr>
          <a:xfrm>
            <a:off x="7164957" y="1497536"/>
            <a:ext cx="337352" cy="523220"/>
          </a:xfrm>
          <a:prstGeom prst="rect">
            <a:avLst/>
          </a:prstGeom>
          <a:noFill/>
        </p:spPr>
        <p:txBody>
          <a:bodyPr wrap="square" rtlCol="0">
            <a:spAutoFit/>
          </a:bodyPr>
          <a:lstStyle/>
          <a:p>
            <a:r>
              <a:rPr lang="en-US" altLang="zh-CN" sz="2800" b="1" dirty="0">
                <a:solidFill>
                  <a:schemeClr val="accent1"/>
                </a:solidFill>
                <a:latin typeface="+mj-ea"/>
                <a:ea typeface="+mj-ea"/>
              </a:rPr>
              <a:t>1</a:t>
            </a:r>
            <a:endParaRPr lang="zh-CN" altLang="en-US" sz="2800" b="1" dirty="0">
              <a:solidFill>
                <a:schemeClr val="accent1"/>
              </a:solidFill>
              <a:latin typeface="+mj-ea"/>
              <a:ea typeface="+mj-ea"/>
            </a:endParaRPr>
          </a:p>
        </p:txBody>
      </p:sp>
      <p:sp>
        <p:nvSpPr>
          <p:cNvPr id="64" name="文本框 63">
            <a:extLst>
              <a:ext uri="{FF2B5EF4-FFF2-40B4-BE49-F238E27FC236}">
                <a16:creationId xmlns="" xmlns:a16="http://schemas.microsoft.com/office/drawing/2014/main" id="{79D27A7D-9B37-41F1-8331-FBA22F335D45}"/>
              </a:ext>
            </a:extLst>
          </p:cNvPr>
          <p:cNvSpPr txBox="1"/>
          <p:nvPr/>
        </p:nvSpPr>
        <p:spPr>
          <a:xfrm>
            <a:off x="7161586" y="2265729"/>
            <a:ext cx="337352" cy="523220"/>
          </a:xfrm>
          <a:prstGeom prst="rect">
            <a:avLst/>
          </a:prstGeom>
          <a:noFill/>
        </p:spPr>
        <p:txBody>
          <a:bodyPr wrap="square" rtlCol="0">
            <a:spAutoFit/>
          </a:bodyPr>
          <a:lstStyle/>
          <a:p>
            <a:r>
              <a:rPr lang="en-US" altLang="zh-CN" sz="2800" b="1" dirty="0">
                <a:solidFill>
                  <a:schemeClr val="accent1"/>
                </a:solidFill>
                <a:latin typeface="+mj-ea"/>
                <a:ea typeface="+mj-ea"/>
              </a:rPr>
              <a:t>2</a:t>
            </a:r>
            <a:endParaRPr lang="zh-CN" altLang="en-US" sz="2800" b="1" dirty="0">
              <a:solidFill>
                <a:schemeClr val="accent1"/>
              </a:solidFill>
              <a:latin typeface="+mj-ea"/>
              <a:ea typeface="+mj-ea"/>
            </a:endParaRPr>
          </a:p>
        </p:txBody>
      </p:sp>
      <p:sp>
        <p:nvSpPr>
          <p:cNvPr id="65" name="文本框 64">
            <a:extLst>
              <a:ext uri="{FF2B5EF4-FFF2-40B4-BE49-F238E27FC236}">
                <a16:creationId xmlns="" xmlns:a16="http://schemas.microsoft.com/office/drawing/2014/main" id="{FA09586B-F76E-482D-831D-1A33AA98EE5E}"/>
              </a:ext>
            </a:extLst>
          </p:cNvPr>
          <p:cNvSpPr txBox="1"/>
          <p:nvPr/>
        </p:nvSpPr>
        <p:spPr>
          <a:xfrm>
            <a:off x="7183571" y="2905957"/>
            <a:ext cx="337352" cy="523220"/>
          </a:xfrm>
          <a:prstGeom prst="rect">
            <a:avLst/>
          </a:prstGeom>
          <a:noFill/>
        </p:spPr>
        <p:txBody>
          <a:bodyPr wrap="square" rtlCol="0">
            <a:spAutoFit/>
          </a:bodyPr>
          <a:lstStyle/>
          <a:p>
            <a:r>
              <a:rPr lang="en-US" altLang="zh-CN" sz="2800" b="1" dirty="0">
                <a:solidFill>
                  <a:schemeClr val="accent1"/>
                </a:solidFill>
                <a:latin typeface="+mj-ea"/>
                <a:ea typeface="+mj-ea"/>
              </a:rPr>
              <a:t>3</a:t>
            </a:r>
            <a:endParaRPr lang="zh-CN" altLang="en-US" sz="2800" b="1" dirty="0">
              <a:solidFill>
                <a:schemeClr val="accent1"/>
              </a:solidFill>
              <a:latin typeface="+mj-ea"/>
              <a:ea typeface="+mj-ea"/>
            </a:endParaRPr>
          </a:p>
        </p:txBody>
      </p:sp>
      <p:sp>
        <p:nvSpPr>
          <p:cNvPr id="66" name="文本框 65">
            <a:extLst>
              <a:ext uri="{FF2B5EF4-FFF2-40B4-BE49-F238E27FC236}">
                <a16:creationId xmlns="" xmlns:a16="http://schemas.microsoft.com/office/drawing/2014/main" id="{7538F158-0437-4B8B-B3EE-6D75E4741FD0}"/>
              </a:ext>
            </a:extLst>
          </p:cNvPr>
          <p:cNvSpPr txBox="1"/>
          <p:nvPr/>
        </p:nvSpPr>
        <p:spPr>
          <a:xfrm>
            <a:off x="7164957" y="3679570"/>
            <a:ext cx="337352" cy="523220"/>
          </a:xfrm>
          <a:prstGeom prst="rect">
            <a:avLst/>
          </a:prstGeom>
          <a:noFill/>
        </p:spPr>
        <p:txBody>
          <a:bodyPr wrap="square" rtlCol="0">
            <a:spAutoFit/>
          </a:bodyPr>
          <a:lstStyle/>
          <a:p>
            <a:r>
              <a:rPr lang="en-US" altLang="zh-CN" sz="2800" b="1" dirty="0">
                <a:solidFill>
                  <a:schemeClr val="accent1"/>
                </a:solidFill>
                <a:latin typeface="+mj-ea"/>
                <a:ea typeface="+mj-ea"/>
              </a:rPr>
              <a:t>4</a:t>
            </a:r>
            <a:endParaRPr lang="zh-CN" altLang="en-US" sz="2800" b="1" dirty="0">
              <a:solidFill>
                <a:schemeClr val="accent1"/>
              </a:solidFill>
              <a:latin typeface="+mj-ea"/>
              <a:ea typeface="+mj-ea"/>
            </a:endParaRPr>
          </a:p>
        </p:txBody>
      </p:sp>
      <p:sp>
        <p:nvSpPr>
          <p:cNvPr id="67" name="文本框 66">
            <a:extLst>
              <a:ext uri="{FF2B5EF4-FFF2-40B4-BE49-F238E27FC236}">
                <a16:creationId xmlns="" xmlns:a16="http://schemas.microsoft.com/office/drawing/2014/main" id="{0DC91956-C10A-42CF-BAE3-27D65C6FA7CF}"/>
              </a:ext>
            </a:extLst>
          </p:cNvPr>
          <p:cNvSpPr txBox="1"/>
          <p:nvPr/>
        </p:nvSpPr>
        <p:spPr>
          <a:xfrm>
            <a:off x="7164957" y="4400118"/>
            <a:ext cx="337352" cy="523220"/>
          </a:xfrm>
          <a:prstGeom prst="rect">
            <a:avLst/>
          </a:prstGeom>
          <a:noFill/>
        </p:spPr>
        <p:txBody>
          <a:bodyPr wrap="square" rtlCol="0">
            <a:spAutoFit/>
          </a:bodyPr>
          <a:lstStyle/>
          <a:p>
            <a:r>
              <a:rPr lang="en-US" altLang="zh-CN" sz="2800" b="1" dirty="0">
                <a:solidFill>
                  <a:schemeClr val="accent1"/>
                </a:solidFill>
                <a:latin typeface="+mj-ea"/>
                <a:ea typeface="+mj-ea"/>
              </a:rPr>
              <a:t>5</a:t>
            </a:r>
            <a:endParaRPr lang="zh-CN" altLang="en-US" sz="2800" b="1" dirty="0">
              <a:solidFill>
                <a:schemeClr val="accent1"/>
              </a:solidFill>
              <a:latin typeface="+mj-ea"/>
              <a:ea typeface="+mj-ea"/>
            </a:endParaRPr>
          </a:p>
        </p:txBody>
      </p:sp>
    </p:spTree>
    <p:extLst>
      <p:ext uri="{BB962C8B-B14F-4D97-AF65-F5344CB8AC3E}">
        <p14:creationId xmlns:p14="http://schemas.microsoft.com/office/powerpoint/2010/main" val="863830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700"/>
                            </p:stCondLst>
                            <p:childTnLst>
                              <p:par>
                                <p:cTn id="5" presetID="42"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anim calcmode="lin" valueType="num">
                                      <p:cBhvr>
                                        <p:cTn id="8" dur="500" fill="hold"/>
                                        <p:tgtEl>
                                          <p:spTgt spid="56"/>
                                        </p:tgtEl>
                                        <p:attrNameLst>
                                          <p:attrName>ppt_x</p:attrName>
                                        </p:attrNameLst>
                                      </p:cBhvr>
                                      <p:tavLst>
                                        <p:tav tm="0">
                                          <p:val>
                                            <p:strVal val="#ppt_x"/>
                                          </p:val>
                                        </p:tav>
                                        <p:tav tm="100000">
                                          <p:val>
                                            <p:strVal val="#ppt_x"/>
                                          </p:val>
                                        </p:tav>
                                      </p:tavLst>
                                    </p:anim>
                                    <p:anim calcmode="lin" valueType="num">
                                      <p:cBhvr>
                                        <p:cTn id="9" dur="500" fill="hold"/>
                                        <p:tgtEl>
                                          <p:spTgt spid="56"/>
                                        </p:tgtEl>
                                        <p:attrNameLst>
                                          <p:attrName>ppt_y</p:attrName>
                                        </p:attrNameLst>
                                      </p:cBhvr>
                                      <p:tavLst>
                                        <p:tav tm="0">
                                          <p:val>
                                            <p:strVal val="#ppt_y+.1"/>
                                          </p:val>
                                        </p:tav>
                                        <p:tav tm="100000">
                                          <p:val>
                                            <p:strVal val="#ppt_y"/>
                                          </p:val>
                                        </p:tav>
                                      </p:tavLst>
                                    </p:anim>
                                  </p:childTnLst>
                                </p:cTn>
                              </p:par>
                            </p:childTnLst>
                          </p:cTn>
                        </p:par>
                        <p:par>
                          <p:cTn id="10" fill="hold">
                            <p:stCondLst>
                              <p:cond delay="1200"/>
                            </p:stCondLst>
                            <p:childTnLst>
                              <p:par>
                                <p:cTn id="11" presetID="42" presetClass="entr" presetSubtype="0"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anim calcmode="lin" valueType="num">
                                      <p:cBhvr>
                                        <p:cTn id="14" dur="500" fill="hold"/>
                                        <p:tgtEl>
                                          <p:spTgt spid="55"/>
                                        </p:tgtEl>
                                        <p:attrNameLst>
                                          <p:attrName>ppt_x</p:attrName>
                                        </p:attrNameLst>
                                      </p:cBhvr>
                                      <p:tavLst>
                                        <p:tav tm="0">
                                          <p:val>
                                            <p:strVal val="#ppt_x"/>
                                          </p:val>
                                        </p:tav>
                                        <p:tav tm="100000">
                                          <p:val>
                                            <p:strVal val="#ppt_x"/>
                                          </p:val>
                                        </p:tav>
                                      </p:tavLst>
                                    </p:anim>
                                    <p:anim calcmode="lin" valueType="num">
                                      <p:cBhvr>
                                        <p:cTn id="15" dur="500" fill="hold"/>
                                        <p:tgtEl>
                                          <p:spTgt spid="55"/>
                                        </p:tgtEl>
                                        <p:attrNameLst>
                                          <p:attrName>ppt_y</p:attrName>
                                        </p:attrNameLst>
                                      </p:cBhvr>
                                      <p:tavLst>
                                        <p:tav tm="0">
                                          <p:val>
                                            <p:strVal val="#ppt_y+.1"/>
                                          </p:val>
                                        </p:tav>
                                        <p:tav tm="100000">
                                          <p:val>
                                            <p:strVal val="#ppt_y"/>
                                          </p:val>
                                        </p:tav>
                                      </p:tavLst>
                                    </p:anim>
                                  </p:childTnLst>
                                </p:cTn>
                              </p:par>
                            </p:childTnLst>
                          </p:cTn>
                        </p:par>
                        <p:par>
                          <p:cTn id="16" fill="hold">
                            <p:stCondLst>
                              <p:cond delay="1700"/>
                            </p:stCondLst>
                            <p:childTnLst>
                              <p:par>
                                <p:cTn id="17" presetID="31"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p:cTn id="19" dur="750" fill="hold"/>
                                        <p:tgtEl>
                                          <p:spTgt spid="57"/>
                                        </p:tgtEl>
                                        <p:attrNameLst>
                                          <p:attrName>ppt_w</p:attrName>
                                        </p:attrNameLst>
                                      </p:cBhvr>
                                      <p:tavLst>
                                        <p:tav tm="0">
                                          <p:val>
                                            <p:fltVal val="0"/>
                                          </p:val>
                                        </p:tav>
                                        <p:tav tm="100000">
                                          <p:val>
                                            <p:strVal val="#ppt_w"/>
                                          </p:val>
                                        </p:tav>
                                      </p:tavLst>
                                    </p:anim>
                                    <p:anim calcmode="lin" valueType="num">
                                      <p:cBhvr>
                                        <p:cTn id="20" dur="750" fill="hold"/>
                                        <p:tgtEl>
                                          <p:spTgt spid="57"/>
                                        </p:tgtEl>
                                        <p:attrNameLst>
                                          <p:attrName>ppt_h</p:attrName>
                                        </p:attrNameLst>
                                      </p:cBhvr>
                                      <p:tavLst>
                                        <p:tav tm="0">
                                          <p:val>
                                            <p:fltVal val="0"/>
                                          </p:val>
                                        </p:tav>
                                        <p:tav tm="100000">
                                          <p:val>
                                            <p:strVal val="#ppt_h"/>
                                          </p:val>
                                        </p:tav>
                                      </p:tavLst>
                                    </p:anim>
                                    <p:anim calcmode="lin" valueType="num">
                                      <p:cBhvr>
                                        <p:cTn id="21" dur="750" fill="hold"/>
                                        <p:tgtEl>
                                          <p:spTgt spid="57"/>
                                        </p:tgtEl>
                                        <p:attrNameLst>
                                          <p:attrName>style.rotation</p:attrName>
                                        </p:attrNameLst>
                                      </p:cBhvr>
                                      <p:tavLst>
                                        <p:tav tm="0">
                                          <p:val>
                                            <p:fltVal val="90"/>
                                          </p:val>
                                        </p:tav>
                                        <p:tav tm="100000">
                                          <p:val>
                                            <p:fltVal val="0"/>
                                          </p:val>
                                        </p:tav>
                                      </p:tavLst>
                                    </p:anim>
                                    <p:animEffect transition="in" filter="fade">
                                      <p:cBhvr>
                                        <p:cTn id="22" dur="750"/>
                                        <p:tgtEl>
                                          <p:spTgt spid="57"/>
                                        </p:tgtEl>
                                      </p:cBhvr>
                                    </p:animEffect>
                                  </p:childTnLst>
                                </p:cTn>
                              </p:par>
                            </p:childTnLst>
                          </p:cTn>
                        </p:par>
                        <p:par>
                          <p:cTn id="23" fill="hold">
                            <p:stCondLst>
                              <p:cond delay="2450"/>
                            </p:stCondLst>
                            <p:childTnLst>
                              <p:par>
                                <p:cTn id="24" presetID="16" presetClass="entr" presetSubtype="21"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barn(inVertical)">
                                      <p:cBhvr>
                                        <p:cTn id="26" dur="500"/>
                                        <p:tgtEl>
                                          <p:spTgt spid="58"/>
                                        </p:tgtEl>
                                      </p:cBhvr>
                                    </p:animEffect>
                                  </p:childTnLst>
                                </p:cTn>
                              </p:par>
                            </p:childTnLst>
                          </p:cTn>
                        </p:par>
                        <p:par>
                          <p:cTn id="27" fill="hold">
                            <p:stCondLst>
                              <p:cond delay="2950"/>
                            </p:stCondLst>
                            <p:childTnLst>
                              <p:par>
                                <p:cTn id="28" presetID="42" presetClass="entr" presetSubtype="0"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anim calcmode="lin" valueType="num">
                                      <p:cBhvr>
                                        <p:cTn id="31" dur="500" fill="hold"/>
                                        <p:tgtEl>
                                          <p:spTgt spid="63"/>
                                        </p:tgtEl>
                                        <p:attrNameLst>
                                          <p:attrName>ppt_x</p:attrName>
                                        </p:attrNameLst>
                                      </p:cBhvr>
                                      <p:tavLst>
                                        <p:tav tm="0">
                                          <p:val>
                                            <p:strVal val="#ppt_x"/>
                                          </p:val>
                                        </p:tav>
                                        <p:tav tm="100000">
                                          <p:val>
                                            <p:strVal val="#ppt_x"/>
                                          </p:val>
                                        </p:tav>
                                      </p:tavLst>
                                    </p:anim>
                                    <p:anim calcmode="lin" valueType="num">
                                      <p:cBhvr>
                                        <p:cTn id="32" dur="500" fill="hold"/>
                                        <p:tgtEl>
                                          <p:spTgt spid="63"/>
                                        </p:tgtEl>
                                        <p:attrNameLst>
                                          <p:attrName>ppt_y</p:attrName>
                                        </p:attrNameLst>
                                      </p:cBhvr>
                                      <p:tavLst>
                                        <p:tav tm="0">
                                          <p:val>
                                            <p:strVal val="#ppt_y+.1"/>
                                          </p:val>
                                        </p:tav>
                                        <p:tav tm="100000">
                                          <p:val>
                                            <p:strVal val="#ppt_y"/>
                                          </p:val>
                                        </p:tav>
                                      </p:tavLst>
                                    </p:anim>
                                  </p:childTnLst>
                                </p:cTn>
                              </p:par>
                            </p:childTnLst>
                          </p:cTn>
                        </p:par>
                        <p:par>
                          <p:cTn id="33" fill="hold">
                            <p:stCondLst>
                              <p:cond delay="345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700"/>
                                        <p:tgtEl>
                                          <p:spTgt spid="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700"/>
                                        <p:tgtEl>
                                          <p:spTgt spid="8"/>
                                        </p:tgtEl>
                                      </p:cBhvr>
                                    </p:animEffect>
                                  </p:childTnLst>
                                </p:cTn>
                              </p:par>
                            </p:childTnLst>
                          </p:cTn>
                        </p:par>
                        <p:par>
                          <p:cTn id="40" fill="hold">
                            <p:stCondLst>
                              <p:cond delay="4150"/>
                            </p:stCondLst>
                            <p:childTnLst>
                              <p:par>
                                <p:cTn id="41" presetID="16" presetClass="entr" presetSubtype="21"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barn(inVertical)">
                                      <p:cBhvr>
                                        <p:cTn id="43" dur="500"/>
                                        <p:tgtEl>
                                          <p:spTgt spid="59"/>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anim calcmode="lin" valueType="num">
                                      <p:cBhvr>
                                        <p:cTn id="47" dur="500" fill="hold"/>
                                        <p:tgtEl>
                                          <p:spTgt spid="64"/>
                                        </p:tgtEl>
                                        <p:attrNameLst>
                                          <p:attrName>ppt_x</p:attrName>
                                        </p:attrNameLst>
                                      </p:cBhvr>
                                      <p:tavLst>
                                        <p:tav tm="0">
                                          <p:val>
                                            <p:strVal val="#ppt_x"/>
                                          </p:val>
                                        </p:tav>
                                        <p:tav tm="100000">
                                          <p:val>
                                            <p:strVal val="#ppt_x"/>
                                          </p:val>
                                        </p:tav>
                                      </p:tavLst>
                                    </p:anim>
                                    <p:anim calcmode="lin" valueType="num">
                                      <p:cBhvr>
                                        <p:cTn id="48" dur="500" fill="hold"/>
                                        <p:tgtEl>
                                          <p:spTgt spid="64"/>
                                        </p:tgtEl>
                                        <p:attrNameLst>
                                          <p:attrName>ppt_y</p:attrName>
                                        </p:attrNameLst>
                                      </p:cBhvr>
                                      <p:tavLst>
                                        <p:tav tm="0">
                                          <p:val>
                                            <p:strVal val="#ppt_y+.1"/>
                                          </p:val>
                                        </p:tav>
                                        <p:tav tm="100000">
                                          <p:val>
                                            <p:strVal val="#ppt_y"/>
                                          </p:val>
                                        </p:tav>
                                      </p:tavLst>
                                    </p:anim>
                                  </p:childTnLst>
                                </p:cTn>
                              </p:par>
                            </p:childTnLst>
                          </p:cTn>
                        </p:par>
                        <p:par>
                          <p:cTn id="49" fill="hold">
                            <p:stCondLst>
                              <p:cond delay="465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700"/>
                                        <p:tgtEl>
                                          <p:spTgt spid="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700"/>
                                        <p:tgtEl>
                                          <p:spTgt spid="17"/>
                                        </p:tgtEl>
                                      </p:cBhvr>
                                    </p:animEffect>
                                  </p:childTnLst>
                                </p:cTn>
                              </p:par>
                            </p:childTnLst>
                          </p:cTn>
                        </p:par>
                        <p:par>
                          <p:cTn id="56" fill="hold">
                            <p:stCondLst>
                              <p:cond delay="5350"/>
                            </p:stCondLst>
                            <p:childTnLst>
                              <p:par>
                                <p:cTn id="57" presetID="16" presetClass="entr" presetSubtype="21"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barn(inVertical)">
                                      <p:cBhvr>
                                        <p:cTn id="59" dur="500"/>
                                        <p:tgtEl>
                                          <p:spTgt spid="60"/>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anim calcmode="lin" valueType="num">
                                      <p:cBhvr>
                                        <p:cTn id="63" dur="500" fill="hold"/>
                                        <p:tgtEl>
                                          <p:spTgt spid="65"/>
                                        </p:tgtEl>
                                        <p:attrNameLst>
                                          <p:attrName>ppt_x</p:attrName>
                                        </p:attrNameLst>
                                      </p:cBhvr>
                                      <p:tavLst>
                                        <p:tav tm="0">
                                          <p:val>
                                            <p:strVal val="#ppt_x"/>
                                          </p:val>
                                        </p:tav>
                                        <p:tav tm="100000">
                                          <p:val>
                                            <p:strVal val="#ppt_x"/>
                                          </p:val>
                                        </p:tav>
                                      </p:tavLst>
                                    </p:anim>
                                    <p:anim calcmode="lin" valueType="num">
                                      <p:cBhvr>
                                        <p:cTn id="64" dur="500" fill="hold"/>
                                        <p:tgtEl>
                                          <p:spTgt spid="65"/>
                                        </p:tgtEl>
                                        <p:attrNameLst>
                                          <p:attrName>ppt_y</p:attrName>
                                        </p:attrNameLst>
                                      </p:cBhvr>
                                      <p:tavLst>
                                        <p:tav tm="0">
                                          <p:val>
                                            <p:strVal val="#ppt_y+.1"/>
                                          </p:val>
                                        </p:tav>
                                        <p:tav tm="100000">
                                          <p:val>
                                            <p:strVal val="#ppt_y"/>
                                          </p:val>
                                        </p:tav>
                                      </p:tavLst>
                                    </p:anim>
                                  </p:childTnLst>
                                </p:cTn>
                              </p:par>
                            </p:childTnLst>
                          </p:cTn>
                        </p:par>
                        <p:par>
                          <p:cTn id="65" fill="hold">
                            <p:stCondLst>
                              <p:cond delay="5850"/>
                            </p:stCondLst>
                            <p:childTnLst>
                              <p:par>
                                <p:cTn id="66" presetID="22" presetClass="entr" presetSubtype="8"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700"/>
                                        <p:tgtEl>
                                          <p:spTgt spid="2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left)">
                                      <p:cBhvr>
                                        <p:cTn id="71" dur="700"/>
                                        <p:tgtEl>
                                          <p:spTgt spid="26"/>
                                        </p:tgtEl>
                                      </p:cBhvr>
                                    </p:animEffect>
                                  </p:childTnLst>
                                </p:cTn>
                              </p:par>
                            </p:childTnLst>
                          </p:cTn>
                        </p:par>
                        <p:par>
                          <p:cTn id="72" fill="hold">
                            <p:stCondLst>
                              <p:cond delay="6550"/>
                            </p:stCondLst>
                            <p:childTnLst>
                              <p:par>
                                <p:cTn id="73" presetID="16" presetClass="entr" presetSubtype="21"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barn(inVertical)">
                                      <p:cBhvr>
                                        <p:cTn id="75" dur="500"/>
                                        <p:tgtEl>
                                          <p:spTgt spid="61"/>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fade">
                                      <p:cBhvr>
                                        <p:cTn id="78" dur="500"/>
                                        <p:tgtEl>
                                          <p:spTgt spid="66"/>
                                        </p:tgtEl>
                                      </p:cBhvr>
                                    </p:animEffect>
                                    <p:anim calcmode="lin" valueType="num">
                                      <p:cBhvr>
                                        <p:cTn id="79" dur="500" fill="hold"/>
                                        <p:tgtEl>
                                          <p:spTgt spid="66"/>
                                        </p:tgtEl>
                                        <p:attrNameLst>
                                          <p:attrName>ppt_x</p:attrName>
                                        </p:attrNameLst>
                                      </p:cBhvr>
                                      <p:tavLst>
                                        <p:tav tm="0">
                                          <p:val>
                                            <p:strVal val="#ppt_x"/>
                                          </p:val>
                                        </p:tav>
                                        <p:tav tm="100000">
                                          <p:val>
                                            <p:strVal val="#ppt_x"/>
                                          </p:val>
                                        </p:tav>
                                      </p:tavLst>
                                    </p:anim>
                                    <p:anim calcmode="lin" valueType="num">
                                      <p:cBhvr>
                                        <p:cTn id="80" dur="500" fill="hold"/>
                                        <p:tgtEl>
                                          <p:spTgt spid="66"/>
                                        </p:tgtEl>
                                        <p:attrNameLst>
                                          <p:attrName>ppt_y</p:attrName>
                                        </p:attrNameLst>
                                      </p:cBhvr>
                                      <p:tavLst>
                                        <p:tav tm="0">
                                          <p:val>
                                            <p:strVal val="#ppt_y+.1"/>
                                          </p:val>
                                        </p:tav>
                                        <p:tav tm="100000">
                                          <p:val>
                                            <p:strVal val="#ppt_y"/>
                                          </p:val>
                                        </p:tav>
                                      </p:tavLst>
                                    </p:anim>
                                  </p:childTnLst>
                                </p:cTn>
                              </p:par>
                            </p:childTnLst>
                          </p:cTn>
                        </p:par>
                        <p:par>
                          <p:cTn id="81" fill="hold">
                            <p:stCondLst>
                              <p:cond delay="7050"/>
                            </p:stCondLst>
                            <p:childTnLst>
                              <p:par>
                                <p:cTn id="82" presetID="22" presetClass="entr" presetSubtype="8"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left)">
                                      <p:cBhvr>
                                        <p:cTn id="84" dur="700"/>
                                        <p:tgtEl>
                                          <p:spTgt spid="3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left)">
                                      <p:cBhvr>
                                        <p:cTn id="87" dur="700"/>
                                        <p:tgtEl>
                                          <p:spTgt spid="37"/>
                                        </p:tgtEl>
                                      </p:cBhvr>
                                    </p:animEffect>
                                  </p:childTnLst>
                                </p:cTn>
                              </p:par>
                            </p:childTnLst>
                          </p:cTn>
                        </p:par>
                        <p:par>
                          <p:cTn id="88" fill="hold">
                            <p:stCondLst>
                              <p:cond delay="7750"/>
                            </p:stCondLst>
                            <p:childTnLst>
                              <p:par>
                                <p:cTn id="89" presetID="16" presetClass="entr" presetSubtype="21"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arn(inVertical)">
                                      <p:cBhvr>
                                        <p:cTn id="91" dur="500"/>
                                        <p:tgtEl>
                                          <p:spTgt spid="62"/>
                                        </p:tgtEl>
                                      </p:cBhvr>
                                    </p:animEffect>
                                  </p:childTnLst>
                                </p:cTn>
                              </p:par>
                              <p:par>
                                <p:cTn id="92" presetID="42" presetClass="entr" presetSubtype="0"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500"/>
                                        <p:tgtEl>
                                          <p:spTgt spid="67"/>
                                        </p:tgtEl>
                                      </p:cBhvr>
                                    </p:animEffect>
                                    <p:anim calcmode="lin" valueType="num">
                                      <p:cBhvr>
                                        <p:cTn id="95" dur="500" fill="hold"/>
                                        <p:tgtEl>
                                          <p:spTgt spid="67"/>
                                        </p:tgtEl>
                                        <p:attrNameLst>
                                          <p:attrName>ppt_x</p:attrName>
                                        </p:attrNameLst>
                                      </p:cBhvr>
                                      <p:tavLst>
                                        <p:tav tm="0">
                                          <p:val>
                                            <p:strVal val="#ppt_x"/>
                                          </p:val>
                                        </p:tav>
                                        <p:tav tm="100000">
                                          <p:val>
                                            <p:strVal val="#ppt_x"/>
                                          </p:val>
                                        </p:tav>
                                      </p:tavLst>
                                    </p:anim>
                                    <p:anim calcmode="lin" valueType="num">
                                      <p:cBhvr>
                                        <p:cTn id="96" dur="500" fill="hold"/>
                                        <p:tgtEl>
                                          <p:spTgt spid="67"/>
                                        </p:tgtEl>
                                        <p:attrNameLst>
                                          <p:attrName>ppt_y</p:attrName>
                                        </p:attrNameLst>
                                      </p:cBhvr>
                                      <p:tavLst>
                                        <p:tav tm="0">
                                          <p:val>
                                            <p:strVal val="#ppt_y+.1"/>
                                          </p:val>
                                        </p:tav>
                                        <p:tav tm="100000">
                                          <p:val>
                                            <p:strVal val="#ppt_y"/>
                                          </p:val>
                                        </p:tav>
                                      </p:tavLst>
                                    </p:anim>
                                  </p:childTnLst>
                                </p:cTn>
                              </p:par>
                            </p:childTnLst>
                          </p:cTn>
                        </p:par>
                        <p:par>
                          <p:cTn id="97" fill="hold">
                            <p:stCondLst>
                              <p:cond delay="8250"/>
                            </p:stCondLst>
                            <p:childTnLst>
                              <p:par>
                                <p:cTn id="98" presetID="22" presetClass="entr" presetSubtype="8" fill="hold" grpId="0" nodeType="after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ipe(left)">
                                      <p:cBhvr>
                                        <p:cTn id="100" dur="700"/>
                                        <p:tgtEl>
                                          <p:spTgt spid="45"/>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wipe(left)">
                                      <p:cBhvr>
                                        <p:cTn id="103" dur="7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p:bldP spid="17" grpId="0"/>
      <p:bldP spid="25" grpId="0"/>
      <p:bldP spid="26" grpId="0"/>
      <p:bldP spid="36" grpId="0"/>
      <p:bldP spid="37" grpId="0"/>
      <p:bldP spid="45" grpId="0"/>
      <p:bldP spid="46" grpId="0"/>
      <p:bldP spid="55" grpId="0" animBg="1"/>
      <p:bldP spid="56" grpId="0" animBg="1"/>
      <p:bldP spid="57" grpId="0"/>
      <p:bldP spid="58" grpId="0" animBg="1"/>
      <p:bldP spid="59" grpId="0" animBg="1"/>
      <p:bldP spid="60" grpId="0" animBg="1"/>
      <p:bldP spid="61" grpId="0" animBg="1"/>
      <p:bldP spid="62" grpId="0" animBg="1"/>
      <p:bldP spid="63" grpId="0"/>
      <p:bldP spid="64" grpId="0"/>
      <p:bldP spid="65" grpId="0"/>
      <p:bldP spid="66" grpId="0"/>
      <p:bldP spid="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2"/>
          <p:cNvSpPr>
            <a:spLocks/>
          </p:cNvSpPr>
          <p:nvPr/>
        </p:nvSpPr>
        <p:spPr bwMode="auto">
          <a:xfrm>
            <a:off x="4861719" y="2660482"/>
            <a:ext cx="2552700" cy="2347913"/>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Freeform 63"/>
          <p:cNvSpPr>
            <a:spLocks/>
          </p:cNvSpPr>
          <p:nvPr/>
        </p:nvSpPr>
        <p:spPr bwMode="auto">
          <a:xfrm>
            <a:off x="4768058" y="2420770"/>
            <a:ext cx="2887663" cy="3033713"/>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4"/>
          <p:cNvSpPr>
            <a:spLocks/>
          </p:cNvSpPr>
          <p:nvPr/>
        </p:nvSpPr>
        <p:spPr bwMode="auto">
          <a:xfrm>
            <a:off x="4399758" y="2200107"/>
            <a:ext cx="3476625" cy="3476625"/>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5"/>
          <p:cNvSpPr>
            <a:spLocks/>
          </p:cNvSpPr>
          <p:nvPr/>
        </p:nvSpPr>
        <p:spPr bwMode="auto">
          <a:xfrm>
            <a:off x="7119145" y="2258844"/>
            <a:ext cx="944563" cy="357188"/>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66"/>
          <p:cNvSpPr>
            <a:spLocks noChangeShapeType="1"/>
          </p:cNvSpPr>
          <p:nvPr/>
        </p:nvSpPr>
        <p:spPr bwMode="auto">
          <a:xfrm>
            <a:off x="7812882" y="3797131"/>
            <a:ext cx="401638" cy="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7"/>
          <p:cNvSpPr>
            <a:spLocks/>
          </p:cNvSpPr>
          <p:nvPr/>
        </p:nvSpPr>
        <p:spPr bwMode="auto">
          <a:xfrm>
            <a:off x="6860382" y="4917906"/>
            <a:ext cx="1079500" cy="706438"/>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8"/>
          <p:cNvSpPr>
            <a:spLocks/>
          </p:cNvSpPr>
          <p:nvPr/>
        </p:nvSpPr>
        <p:spPr bwMode="auto">
          <a:xfrm>
            <a:off x="4196557" y="5049669"/>
            <a:ext cx="1081088" cy="604838"/>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1"/>
          <p:cNvSpPr>
            <a:spLocks/>
          </p:cNvSpPr>
          <p:nvPr/>
        </p:nvSpPr>
        <p:spPr bwMode="auto">
          <a:xfrm>
            <a:off x="4164033" y="2851715"/>
            <a:ext cx="696913" cy="404813"/>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2"/>
          <p:cNvSpPr>
            <a:spLocks noChangeShapeType="1"/>
          </p:cNvSpPr>
          <p:nvPr/>
        </p:nvSpPr>
        <p:spPr bwMode="auto">
          <a:xfrm flipH="1" flipV="1">
            <a:off x="5112545" y="2087394"/>
            <a:ext cx="366713" cy="37465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10"/>
          <p:cNvSpPr txBox="1"/>
          <p:nvPr/>
        </p:nvSpPr>
        <p:spPr>
          <a:xfrm>
            <a:off x="5443971" y="3476753"/>
            <a:ext cx="1388201" cy="923330"/>
          </a:xfrm>
          <a:prstGeom prst="rect">
            <a:avLst/>
          </a:prstGeom>
          <a:noFill/>
        </p:spPr>
        <p:txBody>
          <a:bodyPr wrap="none" lIns="0" tIns="0" rIns="0" bIns="0" rtlCol="0" anchor="ctr">
            <a:spAutoFit/>
          </a:bodyPr>
          <a:lstStyle/>
          <a:p>
            <a:pPr algn="ctr"/>
            <a:r>
              <a:rPr lang="en-US" altLang="zh-CN" sz="6000" dirty="0">
                <a:solidFill>
                  <a:schemeClr val="accent3"/>
                </a:solidFill>
                <a:latin typeface="Bebas" pitchFamily="2" charset="0"/>
                <a:ea typeface="微软雅黑" pitchFamily="34" charset="-122"/>
              </a:rPr>
              <a:t>64.8</a:t>
            </a:r>
            <a:endParaRPr lang="zh-CN" altLang="en-US" sz="6000" dirty="0">
              <a:solidFill>
                <a:schemeClr val="accent3"/>
              </a:solidFill>
              <a:latin typeface="Bebas" pitchFamily="2" charset="0"/>
              <a:ea typeface="微软雅黑" pitchFamily="34" charset="-122"/>
            </a:endParaRPr>
          </a:p>
        </p:txBody>
      </p:sp>
      <p:sp>
        <p:nvSpPr>
          <p:cNvPr id="12" name="TextBox 11"/>
          <p:cNvSpPr txBox="1"/>
          <p:nvPr/>
        </p:nvSpPr>
        <p:spPr>
          <a:xfrm>
            <a:off x="2762434" y="1330686"/>
            <a:ext cx="1486694" cy="41549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sp>
        <p:nvSpPr>
          <p:cNvPr id="13" name="TextBox 12"/>
          <p:cNvSpPr txBox="1"/>
          <p:nvPr/>
        </p:nvSpPr>
        <p:spPr>
          <a:xfrm>
            <a:off x="2757805" y="1687552"/>
            <a:ext cx="2186068" cy="553998"/>
          </a:xfrm>
          <a:prstGeom prst="rect">
            <a:avLst/>
          </a:prstGeom>
          <a:noFill/>
        </p:spPr>
        <p:txBody>
          <a:bodyPr wrap="squar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4" name="TextBox 13"/>
          <p:cNvSpPr txBox="1"/>
          <p:nvPr/>
        </p:nvSpPr>
        <p:spPr>
          <a:xfrm>
            <a:off x="1847529" y="1356251"/>
            <a:ext cx="1042209" cy="707886"/>
          </a:xfrm>
          <a:prstGeom prst="rect">
            <a:avLst/>
          </a:prstGeom>
          <a:noFill/>
        </p:spPr>
        <p:txBody>
          <a:bodyPr wrap="none" rtlCol="0" anchor="ctr">
            <a:spAutoFit/>
          </a:bodyPr>
          <a:lstStyle/>
          <a:p>
            <a:pPr lvl="0" algn="ctr"/>
            <a:r>
              <a:rPr lang="en-US" altLang="zh-CN" sz="4000" dirty="0">
                <a:solidFill>
                  <a:schemeClr val="accent1"/>
                </a:solidFill>
                <a:latin typeface="Bebas" pitchFamily="2" charset="0"/>
                <a:cs typeface="Arial" pitchFamily="34" charset="0"/>
              </a:rPr>
              <a:t>18.4</a:t>
            </a:r>
            <a:endParaRPr lang="zh-CN" altLang="en-US" sz="4000" dirty="0">
              <a:solidFill>
                <a:schemeClr val="accent1"/>
              </a:solidFill>
              <a:latin typeface="Bebas" pitchFamily="2" charset="0"/>
              <a:cs typeface="Arial" pitchFamily="34" charset="0"/>
            </a:endParaRPr>
          </a:p>
        </p:txBody>
      </p:sp>
      <p:sp>
        <p:nvSpPr>
          <p:cNvPr id="15" name="TextBox 14"/>
          <p:cNvSpPr txBox="1"/>
          <p:nvPr/>
        </p:nvSpPr>
        <p:spPr>
          <a:xfrm>
            <a:off x="8921179" y="1906750"/>
            <a:ext cx="1486694" cy="41549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sp>
        <p:nvSpPr>
          <p:cNvPr id="16" name="TextBox 15"/>
          <p:cNvSpPr txBox="1"/>
          <p:nvPr/>
        </p:nvSpPr>
        <p:spPr>
          <a:xfrm>
            <a:off x="8916550" y="2263616"/>
            <a:ext cx="2186068" cy="553998"/>
          </a:xfrm>
          <a:prstGeom prst="rect">
            <a:avLst/>
          </a:prstGeom>
          <a:noFill/>
        </p:spPr>
        <p:txBody>
          <a:bodyPr wrap="squar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7" name="TextBox 16"/>
          <p:cNvSpPr txBox="1"/>
          <p:nvPr/>
        </p:nvSpPr>
        <p:spPr>
          <a:xfrm>
            <a:off x="8154527" y="1930454"/>
            <a:ext cx="811441" cy="707886"/>
          </a:xfrm>
          <a:prstGeom prst="rect">
            <a:avLst/>
          </a:prstGeom>
          <a:noFill/>
        </p:spPr>
        <p:txBody>
          <a:bodyPr wrap="none" rtlCol="0" anchor="ctr">
            <a:spAutoFit/>
          </a:bodyPr>
          <a:lstStyle/>
          <a:p>
            <a:pPr lvl="0" algn="ctr"/>
            <a:r>
              <a:rPr lang="en-US" altLang="zh-CN" sz="4000" dirty="0">
                <a:solidFill>
                  <a:schemeClr val="tx2"/>
                </a:solidFill>
                <a:latin typeface="Bebas" pitchFamily="2" charset="0"/>
                <a:cs typeface="Arial" pitchFamily="34" charset="0"/>
              </a:rPr>
              <a:t>7.9</a:t>
            </a:r>
            <a:endParaRPr lang="zh-CN" altLang="en-US" sz="4000" dirty="0">
              <a:solidFill>
                <a:schemeClr val="tx2"/>
              </a:solidFill>
              <a:latin typeface="Bebas" pitchFamily="2" charset="0"/>
              <a:cs typeface="Arial" pitchFamily="34" charset="0"/>
            </a:endParaRPr>
          </a:p>
        </p:txBody>
      </p:sp>
      <p:sp>
        <p:nvSpPr>
          <p:cNvPr id="18" name="TextBox 17"/>
          <p:cNvSpPr txBox="1"/>
          <p:nvPr/>
        </p:nvSpPr>
        <p:spPr>
          <a:xfrm>
            <a:off x="9120336" y="3447091"/>
            <a:ext cx="1486694" cy="41549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sp>
        <p:nvSpPr>
          <p:cNvPr id="19" name="TextBox 18"/>
          <p:cNvSpPr txBox="1"/>
          <p:nvPr/>
        </p:nvSpPr>
        <p:spPr>
          <a:xfrm>
            <a:off x="9115707" y="3803957"/>
            <a:ext cx="2186068" cy="553998"/>
          </a:xfrm>
          <a:prstGeom prst="rect">
            <a:avLst/>
          </a:prstGeom>
          <a:noFill/>
        </p:spPr>
        <p:txBody>
          <a:bodyPr wrap="squar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a:t>
            </a:r>
            <a:r>
              <a:rPr lang="zh-CN" altLang="en-US" sz="1000">
                <a:solidFill>
                  <a:schemeClr val="tx1">
                    <a:lumMod val="65000"/>
                    <a:lumOff val="35000"/>
                  </a:schemeClr>
                </a:solidFill>
                <a:latin typeface="微软雅黑" pitchFamily="34" charset="-122"/>
                <a:ea typeface="微软雅黑" pitchFamily="34" charset="-122"/>
              </a:rPr>
              <a:t>选择粘贴，并选择只保留文字。</a:t>
            </a:r>
          </a:p>
        </p:txBody>
      </p:sp>
      <p:sp>
        <p:nvSpPr>
          <p:cNvPr id="20" name="TextBox 19"/>
          <p:cNvSpPr txBox="1"/>
          <p:nvPr/>
        </p:nvSpPr>
        <p:spPr>
          <a:xfrm>
            <a:off x="8380132" y="3470795"/>
            <a:ext cx="758542" cy="707886"/>
          </a:xfrm>
          <a:prstGeom prst="rect">
            <a:avLst/>
          </a:prstGeom>
          <a:noFill/>
        </p:spPr>
        <p:txBody>
          <a:bodyPr wrap="none" rtlCol="0" anchor="ctr">
            <a:spAutoFit/>
          </a:bodyPr>
          <a:lstStyle/>
          <a:p>
            <a:pPr lvl="0" algn="ctr"/>
            <a:r>
              <a:rPr lang="en-US" altLang="zh-CN" sz="4000" dirty="0">
                <a:solidFill>
                  <a:schemeClr val="accent1"/>
                </a:solidFill>
                <a:latin typeface="Bebas" pitchFamily="2" charset="0"/>
                <a:cs typeface="Arial" pitchFamily="34" charset="0"/>
              </a:rPr>
              <a:t>4.1</a:t>
            </a:r>
            <a:endParaRPr lang="zh-CN" altLang="en-US" sz="4000" dirty="0">
              <a:solidFill>
                <a:schemeClr val="accent1"/>
              </a:solidFill>
              <a:latin typeface="Bebas" pitchFamily="2" charset="0"/>
              <a:cs typeface="Arial" pitchFamily="34" charset="0"/>
            </a:endParaRPr>
          </a:p>
        </p:txBody>
      </p:sp>
      <p:sp>
        <p:nvSpPr>
          <p:cNvPr id="21" name="TextBox 20"/>
          <p:cNvSpPr txBox="1"/>
          <p:nvPr/>
        </p:nvSpPr>
        <p:spPr>
          <a:xfrm>
            <a:off x="8938403" y="5236998"/>
            <a:ext cx="1486694" cy="41549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sp>
        <p:nvSpPr>
          <p:cNvPr id="22" name="TextBox 21"/>
          <p:cNvSpPr txBox="1"/>
          <p:nvPr/>
        </p:nvSpPr>
        <p:spPr>
          <a:xfrm>
            <a:off x="8933774" y="5593864"/>
            <a:ext cx="2186068" cy="553998"/>
          </a:xfrm>
          <a:prstGeom prst="rect">
            <a:avLst/>
          </a:prstGeom>
          <a:noFill/>
        </p:spPr>
        <p:txBody>
          <a:bodyPr wrap="squar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a:t>
            </a:r>
            <a:r>
              <a:rPr lang="zh-CN" altLang="en-US" sz="1000">
                <a:solidFill>
                  <a:schemeClr val="tx1">
                    <a:lumMod val="65000"/>
                    <a:lumOff val="35000"/>
                  </a:schemeClr>
                </a:solidFill>
                <a:latin typeface="微软雅黑" pitchFamily="34" charset="-122"/>
                <a:ea typeface="微软雅黑" pitchFamily="34" charset="-122"/>
              </a:rPr>
              <a:t>选择粘贴，并选择只保留文字。</a:t>
            </a:r>
          </a:p>
        </p:txBody>
      </p:sp>
      <p:sp>
        <p:nvSpPr>
          <p:cNvPr id="23" name="TextBox 22"/>
          <p:cNvSpPr txBox="1"/>
          <p:nvPr/>
        </p:nvSpPr>
        <p:spPr>
          <a:xfrm>
            <a:off x="7961360" y="5260702"/>
            <a:ext cx="1030540" cy="707886"/>
          </a:xfrm>
          <a:prstGeom prst="rect">
            <a:avLst/>
          </a:prstGeom>
          <a:noFill/>
        </p:spPr>
        <p:txBody>
          <a:bodyPr wrap="none" rtlCol="0" anchor="ctr">
            <a:spAutoFit/>
          </a:bodyPr>
          <a:lstStyle/>
          <a:p>
            <a:pPr lvl="0" algn="ctr"/>
            <a:r>
              <a:rPr lang="en-US" altLang="zh-CN" sz="4000" dirty="0">
                <a:solidFill>
                  <a:schemeClr val="tx2"/>
                </a:solidFill>
                <a:latin typeface="Bebas" pitchFamily="2" charset="0"/>
                <a:cs typeface="Arial" pitchFamily="34" charset="0"/>
              </a:rPr>
              <a:t>12.2</a:t>
            </a:r>
            <a:endParaRPr lang="zh-CN" altLang="en-US" sz="4000" dirty="0">
              <a:solidFill>
                <a:schemeClr val="tx2"/>
              </a:solidFill>
              <a:latin typeface="Bebas" pitchFamily="2" charset="0"/>
              <a:cs typeface="Arial" pitchFamily="34" charset="0"/>
            </a:endParaRPr>
          </a:p>
        </p:txBody>
      </p:sp>
      <p:sp>
        <p:nvSpPr>
          <p:cNvPr id="24" name="TextBox 23"/>
          <p:cNvSpPr txBox="1"/>
          <p:nvPr/>
        </p:nvSpPr>
        <p:spPr>
          <a:xfrm>
            <a:off x="1809611" y="4818836"/>
            <a:ext cx="1486694" cy="41549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sp>
        <p:nvSpPr>
          <p:cNvPr id="25" name="TextBox 24"/>
          <p:cNvSpPr txBox="1"/>
          <p:nvPr/>
        </p:nvSpPr>
        <p:spPr>
          <a:xfrm>
            <a:off x="1804982" y="5175702"/>
            <a:ext cx="2186068" cy="553998"/>
          </a:xfrm>
          <a:prstGeom prst="rect">
            <a:avLst/>
          </a:prstGeom>
          <a:noFill/>
        </p:spPr>
        <p:txBody>
          <a:bodyPr wrap="squar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a:t>
            </a:r>
            <a:r>
              <a:rPr lang="zh-CN" altLang="en-US" sz="1000">
                <a:solidFill>
                  <a:schemeClr val="tx1">
                    <a:lumMod val="65000"/>
                    <a:lumOff val="35000"/>
                  </a:schemeClr>
                </a:solidFill>
                <a:latin typeface="微软雅黑" pitchFamily="34" charset="-122"/>
                <a:ea typeface="微软雅黑" pitchFamily="34" charset="-122"/>
              </a:rPr>
              <a:t>选择粘贴，并选择只保留文字。</a:t>
            </a:r>
          </a:p>
        </p:txBody>
      </p:sp>
      <p:sp>
        <p:nvSpPr>
          <p:cNvPr id="26" name="TextBox 25"/>
          <p:cNvSpPr txBox="1"/>
          <p:nvPr/>
        </p:nvSpPr>
        <p:spPr>
          <a:xfrm>
            <a:off x="911424" y="4842540"/>
            <a:ext cx="1019510" cy="707886"/>
          </a:xfrm>
          <a:prstGeom prst="rect">
            <a:avLst/>
          </a:prstGeom>
          <a:noFill/>
        </p:spPr>
        <p:txBody>
          <a:bodyPr wrap="none" rtlCol="0" anchor="ctr">
            <a:spAutoFit/>
          </a:bodyPr>
          <a:lstStyle/>
          <a:p>
            <a:pPr lvl="0" algn="ctr"/>
            <a:r>
              <a:rPr lang="en-US" altLang="zh-CN" sz="4000" dirty="0">
                <a:solidFill>
                  <a:schemeClr val="accent1"/>
                </a:solidFill>
                <a:latin typeface="Bebas" pitchFamily="2" charset="0"/>
                <a:cs typeface="Arial" pitchFamily="34" charset="0"/>
              </a:rPr>
              <a:t>15.3</a:t>
            </a:r>
            <a:endParaRPr lang="zh-CN" altLang="en-US" sz="4000" dirty="0">
              <a:solidFill>
                <a:schemeClr val="accent1"/>
              </a:solidFill>
              <a:latin typeface="Bebas" pitchFamily="2" charset="0"/>
              <a:cs typeface="Arial" pitchFamily="34" charset="0"/>
            </a:endParaRPr>
          </a:p>
        </p:txBody>
      </p:sp>
      <p:sp>
        <p:nvSpPr>
          <p:cNvPr id="27" name="TextBox 26"/>
          <p:cNvSpPr txBox="1"/>
          <p:nvPr/>
        </p:nvSpPr>
        <p:spPr>
          <a:xfrm>
            <a:off x="1809611" y="2770846"/>
            <a:ext cx="1486694" cy="415498"/>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sp>
        <p:nvSpPr>
          <p:cNvPr id="28" name="TextBox 27"/>
          <p:cNvSpPr txBox="1"/>
          <p:nvPr/>
        </p:nvSpPr>
        <p:spPr>
          <a:xfrm>
            <a:off x="1804982" y="3127712"/>
            <a:ext cx="2186068" cy="553998"/>
          </a:xfrm>
          <a:prstGeom prst="rect">
            <a:avLst/>
          </a:prstGeom>
          <a:noFill/>
        </p:spPr>
        <p:txBody>
          <a:bodyPr wrap="squar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您的内容打在这里，或者通过复制您的文本后，在此框中</a:t>
            </a:r>
            <a:r>
              <a:rPr lang="zh-CN" altLang="en-US" sz="1000">
                <a:solidFill>
                  <a:schemeClr val="tx1">
                    <a:lumMod val="65000"/>
                    <a:lumOff val="35000"/>
                  </a:schemeClr>
                </a:solidFill>
                <a:latin typeface="微软雅黑" pitchFamily="34" charset="-122"/>
                <a:ea typeface="微软雅黑" pitchFamily="34" charset="-122"/>
              </a:rPr>
              <a:t>选择粘贴，并选择只保留文字。</a:t>
            </a:r>
          </a:p>
        </p:txBody>
      </p:sp>
      <p:sp>
        <p:nvSpPr>
          <p:cNvPr id="29" name="TextBox 28"/>
          <p:cNvSpPr txBox="1"/>
          <p:nvPr/>
        </p:nvSpPr>
        <p:spPr>
          <a:xfrm>
            <a:off x="1042959" y="2794550"/>
            <a:ext cx="811441" cy="707886"/>
          </a:xfrm>
          <a:prstGeom prst="rect">
            <a:avLst/>
          </a:prstGeom>
          <a:noFill/>
        </p:spPr>
        <p:txBody>
          <a:bodyPr wrap="none" rtlCol="0" anchor="ctr">
            <a:spAutoFit/>
          </a:bodyPr>
          <a:lstStyle/>
          <a:p>
            <a:pPr lvl="0" algn="ctr"/>
            <a:r>
              <a:rPr lang="en-US" altLang="zh-CN" sz="4000" dirty="0">
                <a:solidFill>
                  <a:schemeClr val="tx2"/>
                </a:solidFill>
                <a:latin typeface="Bebas" pitchFamily="2" charset="0"/>
                <a:cs typeface="Arial" pitchFamily="34" charset="0"/>
              </a:rPr>
              <a:t>6.9</a:t>
            </a:r>
            <a:endParaRPr lang="zh-CN" altLang="en-US" sz="4000" dirty="0">
              <a:solidFill>
                <a:schemeClr val="tx2"/>
              </a:solidFill>
              <a:latin typeface="Bebas" pitchFamily="2" charset="0"/>
              <a:cs typeface="Arial" pitchFamily="34" charset="0"/>
            </a:endParaRPr>
          </a:p>
        </p:txBody>
      </p:sp>
    </p:spTree>
    <p:extLst>
      <p:ext uri="{BB962C8B-B14F-4D97-AF65-F5344CB8AC3E}">
        <p14:creationId xmlns:p14="http://schemas.microsoft.com/office/powerpoint/2010/main" val="1988892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360"/>
                                          </p:val>
                                        </p:tav>
                                        <p:tav tm="100000">
                                          <p:val>
                                            <p:fltVal val="0"/>
                                          </p:val>
                                        </p:tav>
                                      </p:tavLst>
                                    </p:anim>
                                    <p:animEffect transition="in" filter="fade">
                                      <p:cBhvr>
                                        <p:cTn id="16" dur="500"/>
                                        <p:tgtEl>
                                          <p:spTgt spid="2"/>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childTnLst>
                          </p:cTn>
                        </p:par>
                        <p:par>
                          <p:cTn id="29" fill="hold">
                            <p:stCondLst>
                              <p:cond delay="1900"/>
                            </p:stCondLst>
                            <p:childTnLst>
                              <p:par>
                                <p:cTn id="30" presetID="2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2400"/>
                            </p:stCondLst>
                            <p:childTnLst>
                              <p:par>
                                <p:cTn id="49" presetID="12" presetClass="entr" presetSubtype="8"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p:tgtEl>
                                          <p:spTgt spid="12"/>
                                        </p:tgtEl>
                                        <p:attrNameLst>
                                          <p:attrName>ppt_x</p:attrName>
                                        </p:attrNameLst>
                                      </p:cBhvr>
                                      <p:tavLst>
                                        <p:tav tm="0">
                                          <p:val>
                                            <p:strVal val="#ppt_x-#ppt_w*1.125000"/>
                                          </p:val>
                                        </p:tav>
                                        <p:tav tm="100000">
                                          <p:val>
                                            <p:strVal val="#ppt_x"/>
                                          </p:val>
                                        </p:tav>
                                      </p:tavLst>
                                    </p:anim>
                                    <p:animEffect transition="in" filter="wipe(right)">
                                      <p:cBhvr>
                                        <p:cTn id="52" dur="500"/>
                                        <p:tgtEl>
                                          <p:spTgt spid="12"/>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p:tgtEl>
                                          <p:spTgt spid="13"/>
                                        </p:tgtEl>
                                        <p:attrNameLst>
                                          <p:attrName>ppt_x</p:attrName>
                                        </p:attrNameLst>
                                      </p:cBhvr>
                                      <p:tavLst>
                                        <p:tav tm="0">
                                          <p:val>
                                            <p:strVal val="#ppt_x-#ppt_w*1.125000"/>
                                          </p:val>
                                        </p:tav>
                                        <p:tav tm="100000">
                                          <p:val>
                                            <p:strVal val="#ppt_x"/>
                                          </p:val>
                                        </p:tav>
                                      </p:tavLst>
                                    </p:anim>
                                    <p:animEffect transition="in" filter="wipe(right)">
                                      <p:cBhvr>
                                        <p:cTn id="56" dur="500"/>
                                        <p:tgtEl>
                                          <p:spTgt spid="13"/>
                                        </p:tgtEl>
                                      </p:cBhvr>
                                    </p:animEffect>
                                  </p:childTnLst>
                                </p:cTn>
                              </p:par>
                              <p:par>
                                <p:cTn id="57" presetID="12" presetClass="entr" presetSubtype="4" fill="hold" grpId="0" nodeType="withEffect">
                                  <p:stCondLst>
                                    <p:cond delay="0"/>
                                  </p:stCondLst>
                                  <p:iterate type="lt">
                                    <p:tmPct val="40000"/>
                                  </p:iterate>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300"/>
                                        <p:tgtEl>
                                          <p:spTgt spid="14"/>
                                        </p:tgtEl>
                                        <p:attrNameLst>
                                          <p:attrName>ppt_y</p:attrName>
                                        </p:attrNameLst>
                                      </p:cBhvr>
                                      <p:tavLst>
                                        <p:tav tm="0">
                                          <p:val>
                                            <p:strVal val="#ppt_y+#ppt_h*1.125000"/>
                                          </p:val>
                                        </p:tav>
                                        <p:tav tm="100000">
                                          <p:val>
                                            <p:strVal val="#ppt_y"/>
                                          </p:val>
                                        </p:tav>
                                      </p:tavLst>
                                    </p:anim>
                                    <p:animEffect transition="in" filter="wipe(up)">
                                      <p:cBhvr>
                                        <p:cTn id="60" dur="300"/>
                                        <p:tgtEl>
                                          <p:spTgt spid="14"/>
                                        </p:tgtEl>
                                      </p:cBhvr>
                                    </p:animEffect>
                                  </p:childTnLst>
                                </p:cTn>
                              </p:par>
                            </p:childTnLst>
                          </p:cTn>
                        </p:par>
                        <p:par>
                          <p:cTn id="61" fill="hold">
                            <p:stCondLst>
                              <p:cond delay="3060"/>
                            </p:stCondLst>
                            <p:childTnLst>
                              <p:par>
                                <p:cTn id="62" presetID="12" presetClass="entr" presetSubtype="8"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p:tgtEl>
                                          <p:spTgt spid="15"/>
                                        </p:tgtEl>
                                        <p:attrNameLst>
                                          <p:attrName>ppt_x</p:attrName>
                                        </p:attrNameLst>
                                      </p:cBhvr>
                                      <p:tavLst>
                                        <p:tav tm="0">
                                          <p:val>
                                            <p:strVal val="#ppt_x-#ppt_w*1.125000"/>
                                          </p:val>
                                        </p:tav>
                                        <p:tav tm="100000">
                                          <p:val>
                                            <p:strVal val="#ppt_x"/>
                                          </p:val>
                                        </p:tav>
                                      </p:tavLst>
                                    </p:anim>
                                    <p:animEffect transition="in" filter="wipe(right)">
                                      <p:cBhvr>
                                        <p:cTn id="65" dur="500"/>
                                        <p:tgtEl>
                                          <p:spTgt spid="15"/>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p:tgtEl>
                                          <p:spTgt spid="16"/>
                                        </p:tgtEl>
                                        <p:attrNameLst>
                                          <p:attrName>ppt_x</p:attrName>
                                        </p:attrNameLst>
                                      </p:cBhvr>
                                      <p:tavLst>
                                        <p:tav tm="0">
                                          <p:val>
                                            <p:strVal val="#ppt_x-#ppt_w*1.125000"/>
                                          </p:val>
                                        </p:tav>
                                        <p:tav tm="100000">
                                          <p:val>
                                            <p:strVal val="#ppt_x"/>
                                          </p:val>
                                        </p:tav>
                                      </p:tavLst>
                                    </p:anim>
                                    <p:animEffect transition="in" filter="wipe(right)">
                                      <p:cBhvr>
                                        <p:cTn id="69" dur="500"/>
                                        <p:tgtEl>
                                          <p:spTgt spid="16"/>
                                        </p:tgtEl>
                                      </p:cBhvr>
                                    </p:animEffect>
                                  </p:childTnLst>
                                </p:cTn>
                              </p:par>
                              <p:par>
                                <p:cTn id="70" presetID="12" presetClass="entr" presetSubtype="4" fill="hold" grpId="0" nodeType="withEffect">
                                  <p:stCondLst>
                                    <p:cond delay="0"/>
                                  </p:stCondLst>
                                  <p:iterate type="lt">
                                    <p:tmPct val="40000"/>
                                  </p:iterate>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300"/>
                                        <p:tgtEl>
                                          <p:spTgt spid="17"/>
                                        </p:tgtEl>
                                        <p:attrNameLst>
                                          <p:attrName>ppt_y</p:attrName>
                                        </p:attrNameLst>
                                      </p:cBhvr>
                                      <p:tavLst>
                                        <p:tav tm="0">
                                          <p:val>
                                            <p:strVal val="#ppt_y+#ppt_h*1.125000"/>
                                          </p:val>
                                        </p:tav>
                                        <p:tav tm="100000">
                                          <p:val>
                                            <p:strVal val="#ppt_y"/>
                                          </p:val>
                                        </p:tav>
                                      </p:tavLst>
                                    </p:anim>
                                    <p:animEffect transition="in" filter="wipe(up)">
                                      <p:cBhvr>
                                        <p:cTn id="73" dur="300"/>
                                        <p:tgtEl>
                                          <p:spTgt spid="17"/>
                                        </p:tgtEl>
                                      </p:cBhvr>
                                    </p:animEffect>
                                  </p:childTnLst>
                                </p:cTn>
                              </p:par>
                            </p:childTnLst>
                          </p:cTn>
                        </p:par>
                        <p:par>
                          <p:cTn id="74" fill="hold">
                            <p:stCondLst>
                              <p:cond delay="3600"/>
                            </p:stCondLst>
                            <p:childTnLst>
                              <p:par>
                                <p:cTn id="75" presetID="12" presetClass="entr" presetSubtype="8"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p:tgtEl>
                                          <p:spTgt spid="18"/>
                                        </p:tgtEl>
                                        <p:attrNameLst>
                                          <p:attrName>ppt_x</p:attrName>
                                        </p:attrNameLst>
                                      </p:cBhvr>
                                      <p:tavLst>
                                        <p:tav tm="0">
                                          <p:val>
                                            <p:strVal val="#ppt_x-#ppt_w*1.125000"/>
                                          </p:val>
                                        </p:tav>
                                        <p:tav tm="100000">
                                          <p:val>
                                            <p:strVal val="#ppt_x"/>
                                          </p:val>
                                        </p:tav>
                                      </p:tavLst>
                                    </p:anim>
                                    <p:animEffect transition="in" filter="wipe(right)">
                                      <p:cBhvr>
                                        <p:cTn id="78" dur="500"/>
                                        <p:tgtEl>
                                          <p:spTgt spid="18"/>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p:tgtEl>
                                          <p:spTgt spid="19"/>
                                        </p:tgtEl>
                                        <p:attrNameLst>
                                          <p:attrName>ppt_x</p:attrName>
                                        </p:attrNameLst>
                                      </p:cBhvr>
                                      <p:tavLst>
                                        <p:tav tm="0">
                                          <p:val>
                                            <p:strVal val="#ppt_x-#ppt_w*1.125000"/>
                                          </p:val>
                                        </p:tav>
                                        <p:tav tm="100000">
                                          <p:val>
                                            <p:strVal val="#ppt_x"/>
                                          </p:val>
                                        </p:tav>
                                      </p:tavLst>
                                    </p:anim>
                                    <p:animEffect transition="in" filter="wipe(right)">
                                      <p:cBhvr>
                                        <p:cTn id="82" dur="500"/>
                                        <p:tgtEl>
                                          <p:spTgt spid="19"/>
                                        </p:tgtEl>
                                      </p:cBhvr>
                                    </p:animEffect>
                                  </p:childTnLst>
                                </p:cTn>
                              </p:par>
                              <p:par>
                                <p:cTn id="83" presetID="12" presetClass="entr" presetSubtype="4" fill="hold" grpId="0" nodeType="withEffect">
                                  <p:stCondLst>
                                    <p:cond delay="0"/>
                                  </p:stCondLst>
                                  <p:iterate type="lt">
                                    <p:tmPct val="40000"/>
                                  </p:iterate>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300"/>
                                        <p:tgtEl>
                                          <p:spTgt spid="20"/>
                                        </p:tgtEl>
                                        <p:attrNameLst>
                                          <p:attrName>ppt_y</p:attrName>
                                        </p:attrNameLst>
                                      </p:cBhvr>
                                      <p:tavLst>
                                        <p:tav tm="0">
                                          <p:val>
                                            <p:strVal val="#ppt_y+#ppt_h*1.125000"/>
                                          </p:val>
                                        </p:tav>
                                        <p:tav tm="100000">
                                          <p:val>
                                            <p:strVal val="#ppt_y"/>
                                          </p:val>
                                        </p:tav>
                                      </p:tavLst>
                                    </p:anim>
                                    <p:animEffect transition="in" filter="wipe(up)">
                                      <p:cBhvr>
                                        <p:cTn id="86" dur="300"/>
                                        <p:tgtEl>
                                          <p:spTgt spid="20"/>
                                        </p:tgtEl>
                                      </p:cBhvr>
                                    </p:animEffect>
                                  </p:childTnLst>
                                </p:cTn>
                              </p:par>
                            </p:childTnLst>
                          </p:cTn>
                        </p:par>
                        <p:par>
                          <p:cTn id="87" fill="hold">
                            <p:stCondLst>
                              <p:cond delay="4140"/>
                            </p:stCondLst>
                            <p:childTnLst>
                              <p:par>
                                <p:cTn id="88" presetID="12" presetClass="entr" presetSubtype="8"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additive="base">
                                        <p:cTn id="90" dur="500"/>
                                        <p:tgtEl>
                                          <p:spTgt spid="21"/>
                                        </p:tgtEl>
                                        <p:attrNameLst>
                                          <p:attrName>ppt_x</p:attrName>
                                        </p:attrNameLst>
                                      </p:cBhvr>
                                      <p:tavLst>
                                        <p:tav tm="0">
                                          <p:val>
                                            <p:strVal val="#ppt_x-#ppt_w*1.125000"/>
                                          </p:val>
                                        </p:tav>
                                        <p:tav tm="100000">
                                          <p:val>
                                            <p:strVal val="#ppt_x"/>
                                          </p:val>
                                        </p:tav>
                                      </p:tavLst>
                                    </p:anim>
                                    <p:animEffect transition="in" filter="wipe(right)">
                                      <p:cBhvr>
                                        <p:cTn id="91" dur="500"/>
                                        <p:tgtEl>
                                          <p:spTgt spid="21"/>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additive="base">
                                        <p:cTn id="94" dur="500"/>
                                        <p:tgtEl>
                                          <p:spTgt spid="22"/>
                                        </p:tgtEl>
                                        <p:attrNameLst>
                                          <p:attrName>ppt_x</p:attrName>
                                        </p:attrNameLst>
                                      </p:cBhvr>
                                      <p:tavLst>
                                        <p:tav tm="0">
                                          <p:val>
                                            <p:strVal val="#ppt_x-#ppt_w*1.125000"/>
                                          </p:val>
                                        </p:tav>
                                        <p:tav tm="100000">
                                          <p:val>
                                            <p:strVal val="#ppt_x"/>
                                          </p:val>
                                        </p:tav>
                                      </p:tavLst>
                                    </p:anim>
                                    <p:animEffect transition="in" filter="wipe(right)">
                                      <p:cBhvr>
                                        <p:cTn id="95" dur="500"/>
                                        <p:tgtEl>
                                          <p:spTgt spid="22"/>
                                        </p:tgtEl>
                                      </p:cBhvr>
                                    </p:animEffect>
                                  </p:childTnLst>
                                </p:cTn>
                              </p:par>
                              <p:par>
                                <p:cTn id="96" presetID="12" presetClass="entr" presetSubtype="4" fill="hold" grpId="0" nodeType="withEffect">
                                  <p:stCondLst>
                                    <p:cond delay="0"/>
                                  </p:stCondLst>
                                  <p:iterate type="lt">
                                    <p:tmPct val="40000"/>
                                  </p:iterate>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300"/>
                                        <p:tgtEl>
                                          <p:spTgt spid="23"/>
                                        </p:tgtEl>
                                        <p:attrNameLst>
                                          <p:attrName>ppt_y</p:attrName>
                                        </p:attrNameLst>
                                      </p:cBhvr>
                                      <p:tavLst>
                                        <p:tav tm="0">
                                          <p:val>
                                            <p:strVal val="#ppt_y+#ppt_h*1.125000"/>
                                          </p:val>
                                        </p:tav>
                                        <p:tav tm="100000">
                                          <p:val>
                                            <p:strVal val="#ppt_y"/>
                                          </p:val>
                                        </p:tav>
                                      </p:tavLst>
                                    </p:anim>
                                    <p:animEffect transition="in" filter="wipe(up)">
                                      <p:cBhvr>
                                        <p:cTn id="99" dur="300"/>
                                        <p:tgtEl>
                                          <p:spTgt spid="23"/>
                                        </p:tgtEl>
                                      </p:cBhvr>
                                    </p:animEffect>
                                  </p:childTnLst>
                                </p:cTn>
                              </p:par>
                            </p:childTnLst>
                          </p:cTn>
                        </p:par>
                        <p:par>
                          <p:cTn id="100" fill="hold">
                            <p:stCondLst>
                              <p:cond delay="4800"/>
                            </p:stCondLst>
                            <p:childTnLst>
                              <p:par>
                                <p:cTn id="101" presetID="12" presetClass="entr" presetSubtype="8"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p:tgtEl>
                                          <p:spTgt spid="24"/>
                                        </p:tgtEl>
                                        <p:attrNameLst>
                                          <p:attrName>ppt_x</p:attrName>
                                        </p:attrNameLst>
                                      </p:cBhvr>
                                      <p:tavLst>
                                        <p:tav tm="0">
                                          <p:val>
                                            <p:strVal val="#ppt_x-#ppt_w*1.125000"/>
                                          </p:val>
                                        </p:tav>
                                        <p:tav tm="100000">
                                          <p:val>
                                            <p:strVal val="#ppt_x"/>
                                          </p:val>
                                        </p:tav>
                                      </p:tavLst>
                                    </p:anim>
                                    <p:animEffect transition="in" filter="wipe(right)">
                                      <p:cBhvr>
                                        <p:cTn id="104" dur="500"/>
                                        <p:tgtEl>
                                          <p:spTgt spid="24"/>
                                        </p:tgtEl>
                                      </p:cBhvr>
                                    </p:animEffect>
                                  </p:childTnLst>
                                </p:cTn>
                              </p:par>
                              <p:par>
                                <p:cTn id="105" presetID="12" presetClass="entr" presetSubtype="8"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p:tgtEl>
                                          <p:spTgt spid="25"/>
                                        </p:tgtEl>
                                        <p:attrNameLst>
                                          <p:attrName>ppt_x</p:attrName>
                                        </p:attrNameLst>
                                      </p:cBhvr>
                                      <p:tavLst>
                                        <p:tav tm="0">
                                          <p:val>
                                            <p:strVal val="#ppt_x-#ppt_w*1.125000"/>
                                          </p:val>
                                        </p:tav>
                                        <p:tav tm="100000">
                                          <p:val>
                                            <p:strVal val="#ppt_x"/>
                                          </p:val>
                                        </p:tav>
                                      </p:tavLst>
                                    </p:anim>
                                    <p:animEffect transition="in" filter="wipe(right)">
                                      <p:cBhvr>
                                        <p:cTn id="108" dur="500"/>
                                        <p:tgtEl>
                                          <p:spTgt spid="25"/>
                                        </p:tgtEl>
                                      </p:cBhvr>
                                    </p:animEffect>
                                  </p:childTnLst>
                                </p:cTn>
                              </p:par>
                              <p:par>
                                <p:cTn id="109" presetID="12" presetClass="entr" presetSubtype="4" fill="hold" grpId="0" nodeType="withEffect">
                                  <p:stCondLst>
                                    <p:cond delay="0"/>
                                  </p:stCondLst>
                                  <p:iterate type="lt">
                                    <p:tmPct val="40000"/>
                                  </p:iterate>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300"/>
                                        <p:tgtEl>
                                          <p:spTgt spid="26"/>
                                        </p:tgtEl>
                                        <p:attrNameLst>
                                          <p:attrName>ppt_y</p:attrName>
                                        </p:attrNameLst>
                                      </p:cBhvr>
                                      <p:tavLst>
                                        <p:tav tm="0">
                                          <p:val>
                                            <p:strVal val="#ppt_y+#ppt_h*1.125000"/>
                                          </p:val>
                                        </p:tav>
                                        <p:tav tm="100000">
                                          <p:val>
                                            <p:strVal val="#ppt_y"/>
                                          </p:val>
                                        </p:tav>
                                      </p:tavLst>
                                    </p:anim>
                                    <p:animEffect transition="in" filter="wipe(up)">
                                      <p:cBhvr>
                                        <p:cTn id="112" dur="300"/>
                                        <p:tgtEl>
                                          <p:spTgt spid="26"/>
                                        </p:tgtEl>
                                      </p:cBhvr>
                                    </p:animEffect>
                                  </p:childTnLst>
                                </p:cTn>
                              </p:par>
                            </p:childTnLst>
                          </p:cTn>
                        </p:par>
                        <p:par>
                          <p:cTn id="113" fill="hold">
                            <p:stCondLst>
                              <p:cond delay="5460"/>
                            </p:stCondLst>
                            <p:childTnLst>
                              <p:par>
                                <p:cTn id="114" presetID="12" presetClass="entr" presetSubtype="8" fill="hold" grpId="0" nodeType="after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500"/>
                                        <p:tgtEl>
                                          <p:spTgt spid="27"/>
                                        </p:tgtEl>
                                        <p:attrNameLst>
                                          <p:attrName>ppt_x</p:attrName>
                                        </p:attrNameLst>
                                      </p:cBhvr>
                                      <p:tavLst>
                                        <p:tav tm="0">
                                          <p:val>
                                            <p:strVal val="#ppt_x-#ppt_w*1.125000"/>
                                          </p:val>
                                        </p:tav>
                                        <p:tav tm="100000">
                                          <p:val>
                                            <p:strVal val="#ppt_x"/>
                                          </p:val>
                                        </p:tav>
                                      </p:tavLst>
                                    </p:anim>
                                    <p:animEffect transition="in" filter="wipe(right)">
                                      <p:cBhvr>
                                        <p:cTn id="117" dur="500"/>
                                        <p:tgtEl>
                                          <p:spTgt spid="27"/>
                                        </p:tgtEl>
                                      </p:cBhvr>
                                    </p:animEffect>
                                  </p:childTnLst>
                                </p:cTn>
                              </p:par>
                              <p:par>
                                <p:cTn id="118" presetID="12" presetClass="entr" presetSubtype="8" fill="hold" grpId="0" nodeType="with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additive="base">
                                        <p:cTn id="120" dur="500"/>
                                        <p:tgtEl>
                                          <p:spTgt spid="28"/>
                                        </p:tgtEl>
                                        <p:attrNameLst>
                                          <p:attrName>ppt_x</p:attrName>
                                        </p:attrNameLst>
                                      </p:cBhvr>
                                      <p:tavLst>
                                        <p:tav tm="0">
                                          <p:val>
                                            <p:strVal val="#ppt_x-#ppt_w*1.125000"/>
                                          </p:val>
                                        </p:tav>
                                        <p:tav tm="100000">
                                          <p:val>
                                            <p:strVal val="#ppt_x"/>
                                          </p:val>
                                        </p:tav>
                                      </p:tavLst>
                                    </p:anim>
                                    <p:animEffect transition="in" filter="wipe(right)">
                                      <p:cBhvr>
                                        <p:cTn id="121" dur="500"/>
                                        <p:tgtEl>
                                          <p:spTgt spid="28"/>
                                        </p:tgtEl>
                                      </p:cBhvr>
                                    </p:animEffect>
                                  </p:childTnLst>
                                </p:cTn>
                              </p:par>
                              <p:par>
                                <p:cTn id="122" presetID="12" presetClass="entr" presetSubtype="4" fill="hold" grpId="0" nodeType="withEffect">
                                  <p:stCondLst>
                                    <p:cond delay="0"/>
                                  </p:stCondLst>
                                  <p:iterate type="lt">
                                    <p:tmPct val="40000"/>
                                  </p:iterate>
                                  <p:childTnLst>
                                    <p:set>
                                      <p:cBhvr>
                                        <p:cTn id="123" dur="1" fill="hold">
                                          <p:stCondLst>
                                            <p:cond delay="0"/>
                                          </p:stCondLst>
                                        </p:cTn>
                                        <p:tgtEl>
                                          <p:spTgt spid="29"/>
                                        </p:tgtEl>
                                        <p:attrNameLst>
                                          <p:attrName>style.visibility</p:attrName>
                                        </p:attrNameLst>
                                      </p:cBhvr>
                                      <p:to>
                                        <p:strVal val="visible"/>
                                      </p:to>
                                    </p:set>
                                    <p:anim calcmode="lin" valueType="num">
                                      <p:cBhvr additive="base">
                                        <p:cTn id="124" dur="300"/>
                                        <p:tgtEl>
                                          <p:spTgt spid="29"/>
                                        </p:tgtEl>
                                        <p:attrNameLst>
                                          <p:attrName>ppt_y</p:attrName>
                                        </p:attrNameLst>
                                      </p:cBhvr>
                                      <p:tavLst>
                                        <p:tav tm="0">
                                          <p:val>
                                            <p:strVal val="#ppt_y+#ppt_h*1.125000"/>
                                          </p:val>
                                        </p:tav>
                                        <p:tav tm="100000">
                                          <p:val>
                                            <p:strVal val="#ppt_y"/>
                                          </p:val>
                                        </p:tav>
                                      </p:tavLst>
                                    </p:anim>
                                    <p:animEffect transition="in" filter="wipe(up)">
                                      <p:cBhvr>
                                        <p:cTn id="12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6"/>
          <p:cNvSpPr>
            <a:spLocks noChangeShapeType="1"/>
          </p:cNvSpPr>
          <p:nvPr/>
        </p:nvSpPr>
        <p:spPr bwMode="auto">
          <a:xfrm>
            <a:off x="2400445" y="1923310"/>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Line 7"/>
          <p:cNvSpPr>
            <a:spLocks noChangeShapeType="1"/>
          </p:cNvSpPr>
          <p:nvPr/>
        </p:nvSpPr>
        <p:spPr bwMode="auto">
          <a:xfrm>
            <a:off x="2400445" y="5193560"/>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Line 8"/>
          <p:cNvSpPr>
            <a:spLocks noChangeShapeType="1"/>
          </p:cNvSpPr>
          <p:nvPr/>
        </p:nvSpPr>
        <p:spPr bwMode="auto">
          <a:xfrm>
            <a:off x="2400445" y="4726835"/>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Line 9"/>
          <p:cNvSpPr>
            <a:spLocks noChangeShapeType="1"/>
          </p:cNvSpPr>
          <p:nvPr/>
        </p:nvSpPr>
        <p:spPr bwMode="auto">
          <a:xfrm>
            <a:off x="2400445" y="4260110"/>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10"/>
          <p:cNvSpPr>
            <a:spLocks noChangeShapeType="1"/>
          </p:cNvSpPr>
          <p:nvPr/>
        </p:nvSpPr>
        <p:spPr bwMode="auto">
          <a:xfrm>
            <a:off x="2400445" y="3791798"/>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11"/>
          <p:cNvSpPr>
            <a:spLocks noChangeShapeType="1"/>
          </p:cNvSpPr>
          <p:nvPr/>
        </p:nvSpPr>
        <p:spPr bwMode="auto">
          <a:xfrm>
            <a:off x="2400445" y="3325073"/>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12"/>
          <p:cNvSpPr>
            <a:spLocks noChangeShapeType="1"/>
          </p:cNvSpPr>
          <p:nvPr/>
        </p:nvSpPr>
        <p:spPr bwMode="auto">
          <a:xfrm>
            <a:off x="2400445" y="2858348"/>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3"/>
          <p:cNvSpPr>
            <a:spLocks noChangeShapeType="1"/>
          </p:cNvSpPr>
          <p:nvPr/>
        </p:nvSpPr>
        <p:spPr bwMode="auto">
          <a:xfrm>
            <a:off x="2400445" y="2390035"/>
            <a:ext cx="3021013" cy="0"/>
          </a:xfrm>
          <a:prstGeom prst="line">
            <a:avLst/>
          </a:prstGeom>
          <a:noFill/>
          <a:ln w="2" cap="flat">
            <a:solidFill>
              <a:srgbClr val="DEDE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4"/>
          <p:cNvSpPr>
            <a:spLocks noChangeArrowheads="1"/>
          </p:cNvSpPr>
          <p:nvPr/>
        </p:nvSpPr>
        <p:spPr bwMode="auto">
          <a:xfrm>
            <a:off x="2617932" y="3166323"/>
            <a:ext cx="290513" cy="2032000"/>
          </a:xfrm>
          <a:prstGeom prst="rect">
            <a:avLst/>
          </a:prstGeom>
          <a:solidFill>
            <a:srgbClr val="ECEC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5"/>
          <p:cNvSpPr>
            <a:spLocks noChangeArrowheads="1"/>
          </p:cNvSpPr>
          <p:nvPr/>
        </p:nvSpPr>
        <p:spPr bwMode="auto">
          <a:xfrm>
            <a:off x="2617932" y="3629873"/>
            <a:ext cx="290513" cy="15684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6"/>
          <p:cNvSpPr>
            <a:spLocks noChangeArrowheads="1"/>
          </p:cNvSpPr>
          <p:nvPr/>
        </p:nvSpPr>
        <p:spPr bwMode="auto">
          <a:xfrm>
            <a:off x="2617932" y="4182323"/>
            <a:ext cx="290513" cy="10160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7"/>
          <p:cNvSpPr>
            <a:spLocks noChangeArrowheads="1"/>
          </p:cNvSpPr>
          <p:nvPr/>
        </p:nvSpPr>
        <p:spPr bwMode="auto">
          <a:xfrm>
            <a:off x="3376757" y="3036149"/>
            <a:ext cx="290513" cy="2162175"/>
          </a:xfrm>
          <a:prstGeom prst="rect">
            <a:avLst/>
          </a:prstGeom>
          <a:solidFill>
            <a:srgbClr val="ECEC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18"/>
          <p:cNvSpPr>
            <a:spLocks noChangeArrowheads="1"/>
          </p:cNvSpPr>
          <p:nvPr/>
        </p:nvSpPr>
        <p:spPr bwMode="auto">
          <a:xfrm>
            <a:off x="3376757" y="3593361"/>
            <a:ext cx="290513" cy="160496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19"/>
          <p:cNvSpPr>
            <a:spLocks noChangeArrowheads="1"/>
          </p:cNvSpPr>
          <p:nvPr/>
        </p:nvSpPr>
        <p:spPr bwMode="auto">
          <a:xfrm>
            <a:off x="3376757" y="4614123"/>
            <a:ext cx="290513" cy="5842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20"/>
          <p:cNvSpPr>
            <a:spLocks noChangeArrowheads="1"/>
          </p:cNvSpPr>
          <p:nvPr/>
        </p:nvSpPr>
        <p:spPr bwMode="auto">
          <a:xfrm>
            <a:off x="4146695" y="3263161"/>
            <a:ext cx="290513" cy="1935163"/>
          </a:xfrm>
          <a:prstGeom prst="rect">
            <a:avLst/>
          </a:prstGeom>
          <a:solidFill>
            <a:srgbClr val="ECEC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21"/>
          <p:cNvSpPr>
            <a:spLocks noChangeArrowheads="1"/>
          </p:cNvSpPr>
          <p:nvPr/>
        </p:nvSpPr>
        <p:spPr bwMode="auto">
          <a:xfrm>
            <a:off x="4146695" y="3968011"/>
            <a:ext cx="290513" cy="12303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22"/>
          <p:cNvSpPr>
            <a:spLocks noChangeArrowheads="1"/>
          </p:cNvSpPr>
          <p:nvPr/>
        </p:nvSpPr>
        <p:spPr bwMode="auto">
          <a:xfrm>
            <a:off x="4146695" y="4428385"/>
            <a:ext cx="290513" cy="769938"/>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23"/>
          <p:cNvSpPr>
            <a:spLocks noChangeArrowheads="1"/>
          </p:cNvSpPr>
          <p:nvPr/>
        </p:nvSpPr>
        <p:spPr bwMode="auto">
          <a:xfrm>
            <a:off x="4916632" y="2302723"/>
            <a:ext cx="290513" cy="2895600"/>
          </a:xfrm>
          <a:prstGeom prst="rect">
            <a:avLst/>
          </a:prstGeom>
          <a:solidFill>
            <a:srgbClr val="ECEC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Rectangle 24"/>
          <p:cNvSpPr>
            <a:spLocks noChangeArrowheads="1"/>
          </p:cNvSpPr>
          <p:nvPr/>
        </p:nvSpPr>
        <p:spPr bwMode="auto">
          <a:xfrm>
            <a:off x="4916632" y="3488585"/>
            <a:ext cx="290513" cy="170973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Rectangle 25"/>
          <p:cNvSpPr>
            <a:spLocks noChangeArrowheads="1"/>
          </p:cNvSpPr>
          <p:nvPr/>
        </p:nvSpPr>
        <p:spPr bwMode="auto">
          <a:xfrm>
            <a:off x="4916632" y="4144223"/>
            <a:ext cx="290513" cy="10541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p:cNvGrpSpPr/>
          <p:nvPr/>
        </p:nvGrpSpPr>
        <p:grpSpPr>
          <a:xfrm>
            <a:off x="6916784" y="3461599"/>
            <a:ext cx="2578100" cy="1577975"/>
            <a:chOff x="6915990" y="3389590"/>
            <a:chExt cx="2578100" cy="1577975"/>
          </a:xfrm>
        </p:grpSpPr>
        <p:sp>
          <p:nvSpPr>
            <p:cNvPr id="23" name="Freeform 26"/>
            <p:cNvSpPr>
              <a:spLocks noEditPoints="1"/>
            </p:cNvSpPr>
            <p:nvPr/>
          </p:nvSpPr>
          <p:spPr bwMode="auto">
            <a:xfrm>
              <a:off x="6915990" y="3389590"/>
              <a:ext cx="138113" cy="352425"/>
            </a:xfrm>
            <a:custGeom>
              <a:avLst/>
              <a:gdLst>
                <a:gd name="T0" fmla="*/ 45 w 89"/>
                <a:gd name="T1" fmla="*/ 41 h 227"/>
                <a:gd name="T2" fmla="*/ 65 w 89"/>
                <a:gd name="T3" fmla="*/ 20 h 227"/>
                <a:gd name="T4" fmla="*/ 45 w 89"/>
                <a:gd name="T5" fmla="*/ 0 h 227"/>
                <a:gd name="T6" fmla="*/ 24 w 89"/>
                <a:gd name="T7" fmla="*/ 20 h 227"/>
                <a:gd name="T8" fmla="*/ 45 w 89"/>
                <a:gd name="T9" fmla="*/ 41 h 227"/>
                <a:gd name="T10" fmla="*/ 89 w 89"/>
                <a:gd name="T11" fmla="*/ 60 h 227"/>
                <a:gd name="T12" fmla="*/ 89 w 89"/>
                <a:gd name="T13" fmla="*/ 60 h 227"/>
                <a:gd name="T14" fmla="*/ 72 w 89"/>
                <a:gd name="T15" fmla="*/ 44 h 227"/>
                <a:gd name="T16" fmla="*/ 18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2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5" y="41"/>
                  </a:moveTo>
                  <a:cubicBezTo>
                    <a:pt x="56" y="41"/>
                    <a:pt x="65" y="32"/>
                    <a:pt x="65" y="20"/>
                  </a:cubicBezTo>
                  <a:cubicBezTo>
                    <a:pt x="65" y="9"/>
                    <a:pt x="56" y="0"/>
                    <a:pt x="45" y="0"/>
                  </a:cubicBezTo>
                  <a:cubicBezTo>
                    <a:pt x="33" y="0"/>
                    <a:pt x="24" y="9"/>
                    <a:pt x="24" y="20"/>
                  </a:cubicBezTo>
                  <a:cubicBezTo>
                    <a:pt x="24" y="32"/>
                    <a:pt x="33" y="41"/>
                    <a:pt x="45" y="41"/>
                  </a:cubicBezTo>
                  <a:close/>
                  <a:moveTo>
                    <a:pt x="89" y="60"/>
                  </a:moveTo>
                  <a:cubicBezTo>
                    <a:pt x="89" y="60"/>
                    <a:pt x="89" y="60"/>
                    <a:pt x="89" y="60"/>
                  </a:cubicBezTo>
                  <a:cubicBezTo>
                    <a:pt x="88" y="51"/>
                    <a:pt x="81" y="44"/>
                    <a:pt x="72" y="44"/>
                  </a:cubicBezTo>
                  <a:cubicBezTo>
                    <a:pt x="18" y="44"/>
                    <a:pt x="18" y="44"/>
                    <a:pt x="18" y="44"/>
                  </a:cubicBezTo>
                  <a:cubicBezTo>
                    <a:pt x="9"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2" y="76"/>
                    <a:pt x="22" y="76"/>
                    <a:pt x="22"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p:cNvSpPr>
              <a:spLocks noEditPoints="1"/>
            </p:cNvSpPr>
            <p:nvPr/>
          </p:nvSpPr>
          <p:spPr bwMode="auto">
            <a:xfrm>
              <a:off x="7674815" y="3389590"/>
              <a:ext cx="139700" cy="352425"/>
            </a:xfrm>
            <a:custGeom>
              <a:avLst/>
              <a:gdLst>
                <a:gd name="T0" fmla="*/ 45 w 90"/>
                <a:gd name="T1" fmla="*/ 41 h 227"/>
                <a:gd name="T2" fmla="*/ 66 w 90"/>
                <a:gd name="T3" fmla="*/ 20 h 227"/>
                <a:gd name="T4" fmla="*/ 45 w 90"/>
                <a:gd name="T5" fmla="*/ 0 h 227"/>
                <a:gd name="T6" fmla="*/ 24 w 90"/>
                <a:gd name="T7" fmla="*/ 20 h 227"/>
                <a:gd name="T8" fmla="*/ 45 w 90"/>
                <a:gd name="T9" fmla="*/ 41 h 227"/>
                <a:gd name="T10" fmla="*/ 90 w 90"/>
                <a:gd name="T11" fmla="*/ 60 h 227"/>
                <a:gd name="T12" fmla="*/ 90 w 90"/>
                <a:gd name="T13" fmla="*/ 60 h 227"/>
                <a:gd name="T14" fmla="*/ 72 w 90"/>
                <a:gd name="T15" fmla="*/ 44 h 227"/>
                <a:gd name="T16" fmla="*/ 18 w 90"/>
                <a:gd name="T17" fmla="*/ 44 h 227"/>
                <a:gd name="T18" fmla="*/ 1 w 90"/>
                <a:gd name="T19" fmla="*/ 60 h 227"/>
                <a:gd name="T20" fmla="*/ 0 w 90"/>
                <a:gd name="T21" fmla="*/ 60 h 227"/>
                <a:gd name="T22" fmla="*/ 0 w 90"/>
                <a:gd name="T23" fmla="*/ 119 h 227"/>
                <a:gd name="T24" fmla="*/ 10 w 90"/>
                <a:gd name="T25" fmla="*/ 128 h 227"/>
                <a:gd name="T26" fmla="*/ 19 w 90"/>
                <a:gd name="T27" fmla="*/ 119 h 227"/>
                <a:gd name="T28" fmla="*/ 19 w 90"/>
                <a:gd name="T29" fmla="*/ 76 h 227"/>
                <a:gd name="T30" fmla="*/ 20 w 90"/>
                <a:gd name="T31" fmla="*/ 76 h 227"/>
                <a:gd name="T32" fmla="*/ 22 w 90"/>
                <a:gd name="T33" fmla="*/ 76 h 227"/>
                <a:gd name="T34" fmla="*/ 22 w 90"/>
                <a:gd name="T35" fmla="*/ 78 h 227"/>
                <a:gd name="T36" fmla="*/ 22 w 90"/>
                <a:gd name="T37" fmla="*/ 216 h 227"/>
                <a:gd name="T38" fmla="*/ 33 w 90"/>
                <a:gd name="T39" fmla="*/ 227 h 227"/>
                <a:gd name="T40" fmla="*/ 44 w 90"/>
                <a:gd name="T41" fmla="*/ 216 h 227"/>
                <a:gd name="T42" fmla="*/ 44 w 90"/>
                <a:gd name="T43" fmla="*/ 152 h 227"/>
                <a:gd name="T44" fmla="*/ 46 w 90"/>
                <a:gd name="T45" fmla="*/ 152 h 227"/>
                <a:gd name="T46" fmla="*/ 46 w 90"/>
                <a:gd name="T47" fmla="*/ 216 h 227"/>
                <a:gd name="T48" fmla="*/ 58 w 90"/>
                <a:gd name="T49" fmla="*/ 227 h 227"/>
                <a:gd name="T50" fmla="*/ 69 w 90"/>
                <a:gd name="T51" fmla="*/ 216 h 227"/>
                <a:gd name="T52" fmla="*/ 69 w 90"/>
                <a:gd name="T53" fmla="*/ 78 h 227"/>
                <a:gd name="T54" fmla="*/ 68 w 90"/>
                <a:gd name="T55" fmla="*/ 76 h 227"/>
                <a:gd name="T56" fmla="*/ 71 w 90"/>
                <a:gd name="T57" fmla="*/ 76 h 227"/>
                <a:gd name="T58" fmla="*/ 71 w 90"/>
                <a:gd name="T59" fmla="*/ 119 h 227"/>
                <a:gd name="T60" fmla="*/ 81 w 90"/>
                <a:gd name="T61" fmla="*/ 128 h 227"/>
                <a:gd name="T62" fmla="*/ 90 w 90"/>
                <a:gd name="T63" fmla="*/ 119 h 227"/>
                <a:gd name="T64" fmla="*/ 90 w 90"/>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227">
                  <a:moveTo>
                    <a:pt x="45" y="41"/>
                  </a:moveTo>
                  <a:cubicBezTo>
                    <a:pt x="57" y="41"/>
                    <a:pt x="66" y="32"/>
                    <a:pt x="66" y="20"/>
                  </a:cubicBezTo>
                  <a:cubicBezTo>
                    <a:pt x="66" y="9"/>
                    <a:pt x="57" y="0"/>
                    <a:pt x="45" y="0"/>
                  </a:cubicBezTo>
                  <a:cubicBezTo>
                    <a:pt x="34" y="0"/>
                    <a:pt x="24" y="9"/>
                    <a:pt x="24" y="20"/>
                  </a:cubicBezTo>
                  <a:cubicBezTo>
                    <a:pt x="24" y="32"/>
                    <a:pt x="34" y="41"/>
                    <a:pt x="45" y="41"/>
                  </a:cubicBezTo>
                  <a:close/>
                  <a:moveTo>
                    <a:pt x="90" y="60"/>
                  </a:moveTo>
                  <a:cubicBezTo>
                    <a:pt x="90" y="60"/>
                    <a:pt x="90" y="60"/>
                    <a:pt x="90" y="60"/>
                  </a:cubicBezTo>
                  <a:cubicBezTo>
                    <a:pt x="89" y="51"/>
                    <a:pt x="81" y="44"/>
                    <a:pt x="72" y="44"/>
                  </a:cubicBezTo>
                  <a:cubicBezTo>
                    <a:pt x="18" y="44"/>
                    <a:pt x="18" y="44"/>
                    <a:pt x="18" y="44"/>
                  </a:cubicBezTo>
                  <a:cubicBezTo>
                    <a:pt x="9" y="44"/>
                    <a:pt x="1" y="51"/>
                    <a:pt x="1" y="60"/>
                  </a:cubicBezTo>
                  <a:cubicBezTo>
                    <a:pt x="0" y="60"/>
                    <a:pt x="0" y="60"/>
                    <a:pt x="0" y="60"/>
                  </a:cubicBezTo>
                  <a:cubicBezTo>
                    <a:pt x="0" y="119"/>
                    <a:pt x="0" y="119"/>
                    <a:pt x="0" y="119"/>
                  </a:cubicBezTo>
                  <a:cubicBezTo>
                    <a:pt x="0" y="124"/>
                    <a:pt x="5" y="128"/>
                    <a:pt x="10" y="128"/>
                  </a:cubicBezTo>
                  <a:cubicBezTo>
                    <a:pt x="15" y="128"/>
                    <a:pt x="19" y="124"/>
                    <a:pt x="19" y="119"/>
                  </a:cubicBezTo>
                  <a:cubicBezTo>
                    <a:pt x="19" y="76"/>
                    <a:pt x="19" y="76"/>
                    <a:pt x="19" y="76"/>
                  </a:cubicBezTo>
                  <a:cubicBezTo>
                    <a:pt x="19" y="76"/>
                    <a:pt x="20" y="76"/>
                    <a:pt x="20" y="76"/>
                  </a:cubicBezTo>
                  <a:cubicBezTo>
                    <a:pt x="22" y="76"/>
                    <a:pt x="22" y="76"/>
                    <a:pt x="22" y="76"/>
                  </a:cubicBezTo>
                  <a:cubicBezTo>
                    <a:pt x="22" y="76"/>
                    <a:pt x="22" y="77"/>
                    <a:pt x="22" y="78"/>
                  </a:cubicBezTo>
                  <a:cubicBezTo>
                    <a:pt x="22" y="216"/>
                    <a:pt x="22" y="216"/>
                    <a:pt x="22" y="216"/>
                  </a:cubicBezTo>
                  <a:cubicBezTo>
                    <a:pt x="22" y="222"/>
                    <a:pt x="27" y="227"/>
                    <a:pt x="33" y="227"/>
                  </a:cubicBezTo>
                  <a:cubicBezTo>
                    <a:pt x="39" y="227"/>
                    <a:pt x="44" y="222"/>
                    <a:pt x="44" y="216"/>
                  </a:cubicBezTo>
                  <a:cubicBezTo>
                    <a:pt x="44" y="152"/>
                    <a:pt x="44" y="152"/>
                    <a:pt x="44" y="152"/>
                  </a:cubicBezTo>
                  <a:cubicBezTo>
                    <a:pt x="46" y="152"/>
                    <a:pt x="46" y="152"/>
                    <a:pt x="46" y="152"/>
                  </a:cubicBezTo>
                  <a:cubicBezTo>
                    <a:pt x="46" y="216"/>
                    <a:pt x="46" y="216"/>
                    <a:pt x="46" y="216"/>
                  </a:cubicBezTo>
                  <a:cubicBezTo>
                    <a:pt x="46" y="222"/>
                    <a:pt x="51" y="227"/>
                    <a:pt x="58" y="227"/>
                  </a:cubicBezTo>
                  <a:cubicBezTo>
                    <a:pt x="64" y="227"/>
                    <a:pt x="69" y="222"/>
                    <a:pt x="69" y="216"/>
                  </a:cubicBezTo>
                  <a:cubicBezTo>
                    <a:pt x="69" y="78"/>
                    <a:pt x="69" y="78"/>
                    <a:pt x="69" y="78"/>
                  </a:cubicBezTo>
                  <a:cubicBezTo>
                    <a:pt x="69" y="77"/>
                    <a:pt x="68" y="76"/>
                    <a:pt x="68" y="76"/>
                  </a:cubicBezTo>
                  <a:cubicBezTo>
                    <a:pt x="71" y="76"/>
                    <a:pt x="71" y="76"/>
                    <a:pt x="71" y="76"/>
                  </a:cubicBezTo>
                  <a:cubicBezTo>
                    <a:pt x="71" y="119"/>
                    <a:pt x="71" y="119"/>
                    <a:pt x="71" y="119"/>
                  </a:cubicBezTo>
                  <a:cubicBezTo>
                    <a:pt x="71" y="124"/>
                    <a:pt x="76" y="128"/>
                    <a:pt x="81" y="128"/>
                  </a:cubicBezTo>
                  <a:cubicBezTo>
                    <a:pt x="86" y="128"/>
                    <a:pt x="90" y="124"/>
                    <a:pt x="90" y="119"/>
                  </a:cubicBezTo>
                  <a:cubicBezTo>
                    <a:pt x="90" y="60"/>
                    <a:pt x="90" y="60"/>
                    <a:pt x="90"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p:cNvSpPr>
              <a:spLocks noEditPoints="1"/>
            </p:cNvSpPr>
            <p:nvPr/>
          </p:nvSpPr>
          <p:spPr bwMode="auto">
            <a:xfrm>
              <a:off x="8478090" y="3389590"/>
              <a:ext cx="138113" cy="352425"/>
            </a:xfrm>
            <a:custGeom>
              <a:avLst/>
              <a:gdLst>
                <a:gd name="T0" fmla="*/ 44 w 89"/>
                <a:gd name="T1" fmla="*/ 41 h 227"/>
                <a:gd name="T2" fmla="*/ 65 w 89"/>
                <a:gd name="T3" fmla="*/ 20 h 227"/>
                <a:gd name="T4" fmla="*/ 44 w 89"/>
                <a:gd name="T5" fmla="*/ 0 h 227"/>
                <a:gd name="T6" fmla="*/ 24 w 89"/>
                <a:gd name="T7" fmla="*/ 20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19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7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0"/>
                  </a:cubicBezTo>
                  <a:cubicBezTo>
                    <a:pt x="65" y="9"/>
                    <a:pt x="56" y="0"/>
                    <a:pt x="44" y="0"/>
                  </a:cubicBezTo>
                  <a:cubicBezTo>
                    <a:pt x="33" y="0"/>
                    <a:pt x="24" y="9"/>
                    <a:pt x="24" y="20"/>
                  </a:cubicBezTo>
                  <a:cubicBezTo>
                    <a:pt x="24" y="32"/>
                    <a:pt x="33" y="41"/>
                    <a:pt x="44" y="41"/>
                  </a:cubicBezTo>
                  <a:close/>
                  <a:moveTo>
                    <a:pt x="89" y="60"/>
                  </a:moveTo>
                  <a:cubicBezTo>
                    <a:pt x="89" y="60"/>
                    <a:pt x="89" y="60"/>
                    <a:pt x="89" y="60"/>
                  </a:cubicBezTo>
                  <a:cubicBezTo>
                    <a:pt x="88" y="51"/>
                    <a:pt x="80" y="44"/>
                    <a:pt x="71" y="44"/>
                  </a:cubicBezTo>
                  <a:cubicBezTo>
                    <a:pt x="17" y="44"/>
                    <a:pt x="17" y="44"/>
                    <a:pt x="17" y="44"/>
                  </a:cubicBezTo>
                  <a:cubicBezTo>
                    <a:pt x="8" y="44"/>
                    <a:pt x="0"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8" y="76"/>
                    <a:pt x="19" y="76"/>
                    <a:pt x="19" y="76"/>
                  </a:cubicBezTo>
                  <a:cubicBezTo>
                    <a:pt x="21" y="76"/>
                    <a:pt x="21" y="76"/>
                    <a:pt x="21"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7"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noEditPoints="1"/>
            </p:cNvSpPr>
            <p:nvPr/>
          </p:nvSpPr>
          <p:spPr bwMode="auto">
            <a:xfrm>
              <a:off x="9355977" y="3389590"/>
              <a:ext cx="138113" cy="352425"/>
            </a:xfrm>
            <a:custGeom>
              <a:avLst/>
              <a:gdLst>
                <a:gd name="T0" fmla="*/ 44 w 89"/>
                <a:gd name="T1" fmla="*/ 41 h 227"/>
                <a:gd name="T2" fmla="*/ 65 w 89"/>
                <a:gd name="T3" fmla="*/ 20 h 227"/>
                <a:gd name="T4" fmla="*/ 44 w 89"/>
                <a:gd name="T5" fmla="*/ 0 h 227"/>
                <a:gd name="T6" fmla="*/ 24 w 89"/>
                <a:gd name="T7" fmla="*/ 20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0"/>
                  </a:cubicBezTo>
                  <a:cubicBezTo>
                    <a:pt x="65" y="9"/>
                    <a:pt x="56" y="0"/>
                    <a:pt x="44" y="0"/>
                  </a:cubicBezTo>
                  <a:cubicBezTo>
                    <a:pt x="33" y="0"/>
                    <a:pt x="24" y="9"/>
                    <a:pt x="24" y="20"/>
                  </a:cubicBezTo>
                  <a:cubicBezTo>
                    <a:pt x="24" y="32"/>
                    <a:pt x="33" y="41"/>
                    <a:pt x="44" y="41"/>
                  </a:cubicBezTo>
                  <a:close/>
                  <a:moveTo>
                    <a:pt x="89" y="60"/>
                  </a:moveTo>
                  <a:cubicBezTo>
                    <a:pt x="89" y="60"/>
                    <a:pt x="89" y="60"/>
                    <a:pt x="89" y="60"/>
                  </a:cubicBezTo>
                  <a:cubicBezTo>
                    <a:pt x="88" y="51"/>
                    <a:pt x="81" y="44"/>
                    <a:pt x="71" y="44"/>
                  </a:cubicBezTo>
                  <a:cubicBezTo>
                    <a:pt x="17" y="44"/>
                    <a:pt x="17" y="44"/>
                    <a:pt x="17" y="44"/>
                  </a:cubicBezTo>
                  <a:cubicBezTo>
                    <a:pt x="8"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1" y="76"/>
                    <a:pt x="21" y="76"/>
                    <a:pt x="21"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noEditPoints="1"/>
            </p:cNvSpPr>
            <p:nvPr/>
          </p:nvSpPr>
          <p:spPr bwMode="auto">
            <a:xfrm>
              <a:off x="6915990" y="3797577"/>
              <a:ext cx="138113" cy="352425"/>
            </a:xfrm>
            <a:custGeom>
              <a:avLst/>
              <a:gdLst>
                <a:gd name="T0" fmla="*/ 45 w 89"/>
                <a:gd name="T1" fmla="*/ 41 h 227"/>
                <a:gd name="T2" fmla="*/ 65 w 89"/>
                <a:gd name="T3" fmla="*/ 20 h 227"/>
                <a:gd name="T4" fmla="*/ 45 w 89"/>
                <a:gd name="T5" fmla="*/ 0 h 227"/>
                <a:gd name="T6" fmla="*/ 24 w 89"/>
                <a:gd name="T7" fmla="*/ 20 h 227"/>
                <a:gd name="T8" fmla="*/ 45 w 89"/>
                <a:gd name="T9" fmla="*/ 41 h 227"/>
                <a:gd name="T10" fmla="*/ 89 w 89"/>
                <a:gd name="T11" fmla="*/ 60 h 227"/>
                <a:gd name="T12" fmla="*/ 89 w 89"/>
                <a:gd name="T13" fmla="*/ 60 h 227"/>
                <a:gd name="T14" fmla="*/ 72 w 89"/>
                <a:gd name="T15" fmla="*/ 44 h 227"/>
                <a:gd name="T16" fmla="*/ 18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2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5" y="41"/>
                  </a:moveTo>
                  <a:cubicBezTo>
                    <a:pt x="56" y="41"/>
                    <a:pt x="65" y="32"/>
                    <a:pt x="65" y="20"/>
                  </a:cubicBezTo>
                  <a:cubicBezTo>
                    <a:pt x="65" y="9"/>
                    <a:pt x="56" y="0"/>
                    <a:pt x="45" y="0"/>
                  </a:cubicBezTo>
                  <a:cubicBezTo>
                    <a:pt x="33" y="0"/>
                    <a:pt x="24" y="9"/>
                    <a:pt x="24" y="20"/>
                  </a:cubicBezTo>
                  <a:cubicBezTo>
                    <a:pt x="24" y="32"/>
                    <a:pt x="33" y="41"/>
                    <a:pt x="45" y="41"/>
                  </a:cubicBezTo>
                  <a:close/>
                  <a:moveTo>
                    <a:pt x="89" y="60"/>
                  </a:moveTo>
                  <a:cubicBezTo>
                    <a:pt x="89" y="60"/>
                    <a:pt x="89" y="60"/>
                    <a:pt x="89" y="60"/>
                  </a:cubicBezTo>
                  <a:cubicBezTo>
                    <a:pt x="88" y="51"/>
                    <a:pt x="81" y="44"/>
                    <a:pt x="72" y="44"/>
                  </a:cubicBezTo>
                  <a:cubicBezTo>
                    <a:pt x="18" y="44"/>
                    <a:pt x="18" y="44"/>
                    <a:pt x="18" y="44"/>
                  </a:cubicBezTo>
                  <a:cubicBezTo>
                    <a:pt x="9"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2" y="76"/>
                    <a:pt x="22" y="76"/>
                    <a:pt x="22"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
            <p:cNvSpPr>
              <a:spLocks noEditPoints="1"/>
            </p:cNvSpPr>
            <p:nvPr/>
          </p:nvSpPr>
          <p:spPr bwMode="auto">
            <a:xfrm>
              <a:off x="7674815" y="3797577"/>
              <a:ext cx="139700" cy="352425"/>
            </a:xfrm>
            <a:custGeom>
              <a:avLst/>
              <a:gdLst>
                <a:gd name="T0" fmla="*/ 45 w 90"/>
                <a:gd name="T1" fmla="*/ 41 h 227"/>
                <a:gd name="T2" fmla="*/ 66 w 90"/>
                <a:gd name="T3" fmla="*/ 20 h 227"/>
                <a:gd name="T4" fmla="*/ 45 w 90"/>
                <a:gd name="T5" fmla="*/ 0 h 227"/>
                <a:gd name="T6" fmla="*/ 24 w 90"/>
                <a:gd name="T7" fmla="*/ 20 h 227"/>
                <a:gd name="T8" fmla="*/ 45 w 90"/>
                <a:gd name="T9" fmla="*/ 41 h 227"/>
                <a:gd name="T10" fmla="*/ 90 w 90"/>
                <a:gd name="T11" fmla="*/ 60 h 227"/>
                <a:gd name="T12" fmla="*/ 90 w 90"/>
                <a:gd name="T13" fmla="*/ 60 h 227"/>
                <a:gd name="T14" fmla="*/ 72 w 90"/>
                <a:gd name="T15" fmla="*/ 44 h 227"/>
                <a:gd name="T16" fmla="*/ 18 w 90"/>
                <a:gd name="T17" fmla="*/ 44 h 227"/>
                <a:gd name="T18" fmla="*/ 1 w 90"/>
                <a:gd name="T19" fmla="*/ 60 h 227"/>
                <a:gd name="T20" fmla="*/ 0 w 90"/>
                <a:gd name="T21" fmla="*/ 60 h 227"/>
                <a:gd name="T22" fmla="*/ 0 w 90"/>
                <a:gd name="T23" fmla="*/ 119 h 227"/>
                <a:gd name="T24" fmla="*/ 10 w 90"/>
                <a:gd name="T25" fmla="*/ 128 h 227"/>
                <a:gd name="T26" fmla="*/ 19 w 90"/>
                <a:gd name="T27" fmla="*/ 119 h 227"/>
                <a:gd name="T28" fmla="*/ 19 w 90"/>
                <a:gd name="T29" fmla="*/ 76 h 227"/>
                <a:gd name="T30" fmla="*/ 20 w 90"/>
                <a:gd name="T31" fmla="*/ 76 h 227"/>
                <a:gd name="T32" fmla="*/ 22 w 90"/>
                <a:gd name="T33" fmla="*/ 76 h 227"/>
                <a:gd name="T34" fmla="*/ 22 w 90"/>
                <a:gd name="T35" fmla="*/ 78 h 227"/>
                <a:gd name="T36" fmla="*/ 22 w 90"/>
                <a:gd name="T37" fmla="*/ 216 h 227"/>
                <a:gd name="T38" fmla="*/ 33 w 90"/>
                <a:gd name="T39" fmla="*/ 227 h 227"/>
                <a:gd name="T40" fmla="*/ 44 w 90"/>
                <a:gd name="T41" fmla="*/ 216 h 227"/>
                <a:gd name="T42" fmla="*/ 44 w 90"/>
                <a:gd name="T43" fmla="*/ 152 h 227"/>
                <a:gd name="T44" fmla="*/ 46 w 90"/>
                <a:gd name="T45" fmla="*/ 152 h 227"/>
                <a:gd name="T46" fmla="*/ 46 w 90"/>
                <a:gd name="T47" fmla="*/ 216 h 227"/>
                <a:gd name="T48" fmla="*/ 58 w 90"/>
                <a:gd name="T49" fmla="*/ 227 h 227"/>
                <a:gd name="T50" fmla="*/ 69 w 90"/>
                <a:gd name="T51" fmla="*/ 216 h 227"/>
                <a:gd name="T52" fmla="*/ 69 w 90"/>
                <a:gd name="T53" fmla="*/ 78 h 227"/>
                <a:gd name="T54" fmla="*/ 68 w 90"/>
                <a:gd name="T55" fmla="*/ 76 h 227"/>
                <a:gd name="T56" fmla="*/ 71 w 90"/>
                <a:gd name="T57" fmla="*/ 76 h 227"/>
                <a:gd name="T58" fmla="*/ 71 w 90"/>
                <a:gd name="T59" fmla="*/ 119 h 227"/>
                <a:gd name="T60" fmla="*/ 81 w 90"/>
                <a:gd name="T61" fmla="*/ 128 h 227"/>
                <a:gd name="T62" fmla="*/ 90 w 90"/>
                <a:gd name="T63" fmla="*/ 119 h 227"/>
                <a:gd name="T64" fmla="*/ 90 w 90"/>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227">
                  <a:moveTo>
                    <a:pt x="45" y="41"/>
                  </a:moveTo>
                  <a:cubicBezTo>
                    <a:pt x="57" y="41"/>
                    <a:pt x="66" y="32"/>
                    <a:pt x="66" y="20"/>
                  </a:cubicBezTo>
                  <a:cubicBezTo>
                    <a:pt x="66" y="9"/>
                    <a:pt x="57" y="0"/>
                    <a:pt x="45" y="0"/>
                  </a:cubicBezTo>
                  <a:cubicBezTo>
                    <a:pt x="34" y="0"/>
                    <a:pt x="24" y="9"/>
                    <a:pt x="24" y="20"/>
                  </a:cubicBezTo>
                  <a:cubicBezTo>
                    <a:pt x="24" y="32"/>
                    <a:pt x="34" y="41"/>
                    <a:pt x="45" y="41"/>
                  </a:cubicBezTo>
                  <a:close/>
                  <a:moveTo>
                    <a:pt x="90" y="60"/>
                  </a:moveTo>
                  <a:cubicBezTo>
                    <a:pt x="90" y="60"/>
                    <a:pt x="90" y="60"/>
                    <a:pt x="90" y="60"/>
                  </a:cubicBezTo>
                  <a:cubicBezTo>
                    <a:pt x="89" y="51"/>
                    <a:pt x="81" y="44"/>
                    <a:pt x="72" y="44"/>
                  </a:cubicBezTo>
                  <a:cubicBezTo>
                    <a:pt x="18" y="44"/>
                    <a:pt x="18" y="44"/>
                    <a:pt x="18" y="44"/>
                  </a:cubicBezTo>
                  <a:cubicBezTo>
                    <a:pt x="9" y="44"/>
                    <a:pt x="1" y="51"/>
                    <a:pt x="1" y="60"/>
                  </a:cubicBezTo>
                  <a:cubicBezTo>
                    <a:pt x="0" y="60"/>
                    <a:pt x="0" y="60"/>
                    <a:pt x="0" y="60"/>
                  </a:cubicBezTo>
                  <a:cubicBezTo>
                    <a:pt x="0" y="119"/>
                    <a:pt x="0" y="119"/>
                    <a:pt x="0" y="119"/>
                  </a:cubicBezTo>
                  <a:cubicBezTo>
                    <a:pt x="0" y="124"/>
                    <a:pt x="5" y="128"/>
                    <a:pt x="10" y="128"/>
                  </a:cubicBezTo>
                  <a:cubicBezTo>
                    <a:pt x="15" y="128"/>
                    <a:pt x="19" y="124"/>
                    <a:pt x="19" y="119"/>
                  </a:cubicBezTo>
                  <a:cubicBezTo>
                    <a:pt x="19" y="76"/>
                    <a:pt x="19" y="76"/>
                    <a:pt x="19" y="76"/>
                  </a:cubicBezTo>
                  <a:cubicBezTo>
                    <a:pt x="19" y="76"/>
                    <a:pt x="20" y="76"/>
                    <a:pt x="20" y="76"/>
                  </a:cubicBezTo>
                  <a:cubicBezTo>
                    <a:pt x="22" y="76"/>
                    <a:pt x="22" y="76"/>
                    <a:pt x="22" y="76"/>
                  </a:cubicBezTo>
                  <a:cubicBezTo>
                    <a:pt x="22" y="76"/>
                    <a:pt x="22" y="77"/>
                    <a:pt x="22" y="78"/>
                  </a:cubicBezTo>
                  <a:cubicBezTo>
                    <a:pt x="22" y="216"/>
                    <a:pt x="22" y="216"/>
                    <a:pt x="22" y="216"/>
                  </a:cubicBezTo>
                  <a:cubicBezTo>
                    <a:pt x="22" y="222"/>
                    <a:pt x="27" y="227"/>
                    <a:pt x="33" y="227"/>
                  </a:cubicBezTo>
                  <a:cubicBezTo>
                    <a:pt x="39" y="227"/>
                    <a:pt x="44" y="222"/>
                    <a:pt x="44" y="216"/>
                  </a:cubicBezTo>
                  <a:cubicBezTo>
                    <a:pt x="44" y="152"/>
                    <a:pt x="44" y="152"/>
                    <a:pt x="44" y="152"/>
                  </a:cubicBezTo>
                  <a:cubicBezTo>
                    <a:pt x="46" y="152"/>
                    <a:pt x="46" y="152"/>
                    <a:pt x="46" y="152"/>
                  </a:cubicBezTo>
                  <a:cubicBezTo>
                    <a:pt x="46" y="216"/>
                    <a:pt x="46" y="216"/>
                    <a:pt x="46" y="216"/>
                  </a:cubicBezTo>
                  <a:cubicBezTo>
                    <a:pt x="46" y="222"/>
                    <a:pt x="51" y="227"/>
                    <a:pt x="58" y="227"/>
                  </a:cubicBezTo>
                  <a:cubicBezTo>
                    <a:pt x="64" y="227"/>
                    <a:pt x="69" y="222"/>
                    <a:pt x="69" y="216"/>
                  </a:cubicBezTo>
                  <a:cubicBezTo>
                    <a:pt x="69" y="78"/>
                    <a:pt x="69" y="78"/>
                    <a:pt x="69" y="78"/>
                  </a:cubicBezTo>
                  <a:cubicBezTo>
                    <a:pt x="69" y="77"/>
                    <a:pt x="68" y="76"/>
                    <a:pt x="68" y="76"/>
                  </a:cubicBezTo>
                  <a:cubicBezTo>
                    <a:pt x="71" y="76"/>
                    <a:pt x="71" y="76"/>
                    <a:pt x="71" y="76"/>
                  </a:cubicBezTo>
                  <a:cubicBezTo>
                    <a:pt x="71" y="119"/>
                    <a:pt x="71" y="119"/>
                    <a:pt x="71" y="119"/>
                  </a:cubicBezTo>
                  <a:cubicBezTo>
                    <a:pt x="71" y="124"/>
                    <a:pt x="76" y="128"/>
                    <a:pt x="81" y="128"/>
                  </a:cubicBezTo>
                  <a:cubicBezTo>
                    <a:pt x="86" y="128"/>
                    <a:pt x="90" y="124"/>
                    <a:pt x="90" y="119"/>
                  </a:cubicBezTo>
                  <a:cubicBezTo>
                    <a:pt x="90" y="60"/>
                    <a:pt x="90" y="60"/>
                    <a:pt x="90"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noEditPoints="1"/>
            </p:cNvSpPr>
            <p:nvPr/>
          </p:nvSpPr>
          <p:spPr bwMode="auto">
            <a:xfrm>
              <a:off x="8478090" y="3797577"/>
              <a:ext cx="138113" cy="352425"/>
            </a:xfrm>
            <a:custGeom>
              <a:avLst/>
              <a:gdLst>
                <a:gd name="T0" fmla="*/ 44 w 89"/>
                <a:gd name="T1" fmla="*/ 41 h 227"/>
                <a:gd name="T2" fmla="*/ 65 w 89"/>
                <a:gd name="T3" fmla="*/ 20 h 227"/>
                <a:gd name="T4" fmla="*/ 44 w 89"/>
                <a:gd name="T5" fmla="*/ 0 h 227"/>
                <a:gd name="T6" fmla="*/ 24 w 89"/>
                <a:gd name="T7" fmla="*/ 20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19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7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0"/>
                  </a:cubicBezTo>
                  <a:cubicBezTo>
                    <a:pt x="65" y="9"/>
                    <a:pt x="56" y="0"/>
                    <a:pt x="44" y="0"/>
                  </a:cubicBezTo>
                  <a:cubicBezTo>
                    <a:pt x="33" y="0"/>
                    <a:pt x="24" y="9"/>
                    <a:pt x="24" y="20"/>
                  </a:cubicBezTo>
                  <a:cubicBezTo>
                    <a:pt x="24" y="32"/>
                    <a:pt x="33" y="41"/>
                    <a:pt x="44" y="41"/>
                  </a:cubicBezTo>
                  <a:close/>
                  <a:moveTo>
                    <a:pt x="89" y="60"/>
                  </a:moveTo>
                  <a:cubicBezTo>
                    <a:pt x="89" y="60"/>
                    <a:pt x="89" y="60"/>
                    <a:pt x="89" y="60"/>
                  </a:cubicBezTo>
                  <a:cubicBezTo>
                    <a:pt x="88" y="51"/>
                    <a:pt x="80" y="44"/>
                    <a:pt x="71" y="44"/>
                  </a:cubicBezTo>
                  <a:cubicBezTo>
                    <a:pt x="17" y="44"/>
                    <a:pt x="17" y="44"/>
                    <a:pt x="17" y="44"/>
                  </a:cubicBezTo>
                  <a:cubicBezTo>
                    <a:pt x="8" y="44"/>
                    <a:pt x="0"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8" y="76"/>
                    <a:pt x="19" y="76"/>
                    <a:pt x="19" y="76"/>
                  </a:cubicBezTo>
                  <a:cubicBezTo>
                    <a:pt x="21" y="76"/>
                    <a:pt x="21" y="76"/>
                    <a:pt x="21"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7"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3"/>
            <p:cNvSpPr>
              <a:spLocks noEditPoints="1"/>
            </p:cNvSpPr>
            <p:nvPr/>
          </p:nvSpPr>
          <p:spPr bwMode="auto">
            <a:xfrm>
              <a:off x="9355977" y="3797577"/>
              <a:ext cx="138113" cy="352425"/>
            </a:xfrm>
            <a:custGeom>
              <a:avLst/>
              <a:gdLst>
                <a:gd name="T0" fmla="*/ 44 w 89"/>
                <a:gd name="T1" fmla="*/ 41 h 227"/>
                <a:gd name="T2" fmla="*/ 65 w 89"/>
                <a:gd name="T3" fmla="*/ 20 h 227"/>
                <a:gd name="T4" fmla="*/ 44 w 89"/>
                <a:gd name="T5" fmla="*/ 0 h 227"/>
                <a:gd name="T6" fmla="*/ 24 w 89"/>
                <a:gd name="T7" fmla="*/ 20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0"/>
                  </a:cubicBezTo>
                  <a:cubicBezTo>
                    <a:pt x="65" y="9"/>
                    <a:pt x="56" y="0"/>
                    <a:pt x="44" y="0"/>
                  </a:cubicBezTo>
                  <a:cubicBezTo>
                    <a:pt x="33" y="0"/>
                    <a:pt x="24" y="9"/>
                    <a:pt x="24" y="20"/>
                  </a:cubicBezTo>
                  <a:cubicBezTo>
                    <a:pt x="24" y="32"/>
                    <a:pt x="33" y="41"/>
                    <a:pt x="44" y="41"/>
                  </a:cubicBezTo>
                  <a:close/>
                  <a:moveTo>
                    <a:pt x="89" y="60"/>
                  </a:moveTo>
                  <a:cubicBezTo>
                    <a:pt x="89" y="60"/>
                    <a:pt x="89" y="60"/>
                    <a:pt x="89" y="60"/>
                  </a:cubicBezTo>
                  <a:cubicBezTo>
                    <a:pt x="88" y="51"/>
                    <a:pt x="81" y="44"/>
                    <a:pt x="71" y="44"/>
                  </a:cubicBezTo>
                  <a:cubicBezTo>
                    <a:pt x="17" y="44"/>
                    <a:pt x="17" y="44"/>
                    <a:pt x="17" y="44"/>
                  </a:cubicBezTo>
                  <a:cubicBezTo>
                    <a:pt x="8"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1" y="76"/>
                    <a:pt x="21" y="76"/>
                    <a:pt x="21"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noEditPoints="1"/>
            </p:cNvSpPr>
            <p:nvPr/>
          </p:nvSpPr>
          <p:spPr bwMode="auto">
            <a:xfrm>
              <a:off x="6915990" y="4205565"/>
              <a:ext cx="138113" cy="352425"/>
            </a:xfrm>
            <a:custGeom>
              <a:avLst/>
              <a:gdLst>
                <a:gd name="T0" fmla="*/ 45 w 89"/>
                <a:gd name="T1" fmla="*/ 41 h 227"/>
                <a:gd name="T2" fmla="*/ 65 w 89"/>
                <a:gd name="T3" fmla="*/ 21 h 227"/>
                <a:gd name="T4" fmla="*/ 45 w 89"/>
                <a:gd name="T5" fmla="*/ 0 h 227"/>
                <a:gd name="T6" fmla="*/ 24 w 89"/>
                <a:gd name="T7" fmla="*/ 21 h 227"/>
                <a:gd name="T8" fmla="*/ 45 w 89"/>
                <a:gd name="T9" fmla="*/ 41 h 227"/>
                <a:gd name="T10" fmla="*/ 89 w 89"/>
                <a:gd name="T11" fmla="*/ 60 h 227"/>
                <a:gd name="T12" fmla="*/ 89 w 89"/>
                <a:gd name="T13" fmla="*/ 60 h 227"/>
                <a:gd name="T14" fmla="*/ 72 w 89"/>
                <a:gd name="T15" fmla="*/ 44 h 227"/>
                <a:gd name="T16" fmla="*/ 18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2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5" y="41"/>
                  </a:moveTo>
                  <a:cubicBezTo>
                    <a:pt x="56" y="41"/>
                    <a:pt x="65" y="32"/>
                    <a:pt x="65" y="21"/>
                  </a:cubicBezTo>
                  <a:cubicBezTo>
                    <a:pt x="65" y="9"/>
                    <a:pt x="56" y="0"/>
                    <a:pt x="45" y="0"/>
                  </a:cubicBezTo>
                  <a:cubicBezTo>
                    <a:pt x="33" y="0"/>
                    <a:pt x="24" y="9"/>
                    <a:pt x="24" y="21"/>
                  </a:cubicBezTo>
                  <a:cubicBezTo>
                    <a:pt x="24" y="32"/>
                    <a:pt x="33" y="41"/>
                    <a:pt x="45" y="41"/>
                  </a:cubicBezTo>
                  <a:close/>
                  <a:moveTo>
                    <a:pt x="89" y="60"/>
                  </a:moveTo>
                  <a:cubicBezTo>
                    <a:pt x="89" y="60"/>
                    <a:pt x="89" y="60"/>
                    <a:pt x="89" y="60"/>
                  </a:cubicBezTo>
                  <a:cubicBezTo>
                    <a:pt x="88" y="51"/>
                    <a:pt x="81" y="44"/>
                    <a:pt x="72" y="44"/>
                  </a:cubicBezTo>
                  <a:cubicBezTo>
                    <a:pt x="18" y="44"/>
                    <a:pt x="18" y="44"/>
                    <a:pt x="18" y="44"/>
                  </a:cubicBezTo>
                  <a:cubicBezTo>
                    <a:pt x="9"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2" y="76"/>
                    <a:pt x="22" y="76"/>
                    <a:pt x="22"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noEditPoints="1"/>
            </p:cNvSpPr>
            <p:nvPr/>
          </p:nvSpPr>
          <p:spPr bwMode="auto">
            <a:xfrm>
              <a:off x="7674815" y="4205565"/>
              <a:ext cx="139700" cy="352425"/>
            </a:xfrm>
            <a:custGeom>
              <a:avLst/>
              <a:gdLst>
                <a:gd name="T0" fmla="*/ 45 w 90"/>
                <a:gd name="T1" fmla="*/ 41 h 227"/>
                <a:gd name="T2" fmla="*/ 66 w 90"/>
                <a:gd name="T3" fmla="*/ 21 h 227"/>
                <a:gd name="T4" fmla="*/ 45 w 90"/>
                <a:gd name="T5" fmla="*/ 0 h 227"/>
                <a:gd name="T6" fmla="*/ 24 w 90"/>
                <a:gd name="T7" fmla="*/ 21 h 227"/>
                <a:gd name="T8" fmla="*/ 45 w 90"/>
                <a:gd name="T9" fmla="*/ 41 h 227"/>
                <a:gd name="T10" fmla="*/ 90 w 90"/>
                <a:gd name="T11" fmla="*/ 60 h 227"/>
                <a:gd name="T12" fmla="*/ 90 w 90"/>
                <a:gd name="T13" fmla="*/ 60 h 227"/>
                <a:gd name="T14" fmla="*/ 72 w 90"/>
                <a:gd name="T15" fmla="*/ 44 h 227"/>
                <a:gd name="T16" fmla="*/ 18 w 90"/>
                <a:gd name="T17" fmla="*/ 44 h 227"/>
                <a:gd name="T18" fmla="*/ 1 w 90"/>
                <a:gd name="T19" fmla="*/ 60 h 227"/>
                <a:gd name="T20" fmla="*/ 0 w 90"/>
                <a:gd name="T21" fmla="*/ 60 h 227"/>
                <a:gd name="T22" fmla="*/ 0 w 90"/>
                <a:gd name="T23" fmla="*/ 119 h 227"/>
                <a:gd name="T24" fmla="*/ 10 w 90"/>
                <a:gd name="T25" fmla="*/ 128 h 227"/>
                <a:gd name="T26" fmla="*/ 19 w 90"/>
                <a:gd name="T27" fmla="*/ 119 h 227"/>
                <a:gd name="T28" fmla="*/ 19 w 90"/>
                <a:gd name="T29" fmla="*/ 76 h 227"/>
                <a:gd name="T30" fmla="*/ 20 w 90"/>
                <a:gd name="T31" fmla="*/ 76 h 227"/>
                <a:gd name="T32" fmla="*/ 22 w 90"/>
                <a:gd name="T33" fmla="*/ 76 h 227"/>
                <a:gd name="T34" fmla="*/ 22 w 90"/>
                <a:gd name="T35" fmla="*/ 78 h 227"/>
                <a:gd name="T36" fmla="*/ 22 w 90"/>
                <a:gd name="T37" fmla="*/ 216 h 227"/>
                <a:gd name="T38" fmla="*/ 33 w 90"/>
                <a:gd name="T39" fmla="*/ 227 h 227"/>
                <a:gd name="T40" fmla="*/ 44 w 90"/>
                <a:gd name="T41" fmla="*/ 216 h 227"/>
                <a:gd name="T42" fmla="*/ 44 w 90"/>
                <a:gd name="T43" fmla="*/ 152 h 227"/>
                <a:gd name="T44" fmla="*/ 46 w 90"/>
                <a:gd name="T45" fmla="*/ 152 h 227"/>
                <a:gd name="T46" fmla="*/ 46 w 90"/>
                <a:gd name="T47" fmla="*/ 216 h 227"/>
                <a:gd name="T48" fmla="*/ 58 w 90"/>
                <a:gd name="T49" fmla="*/ 227 h 227"/>
                <a:gd name="T50" fmla="*/ 69 w 90"/>
                <a:gd name="T51" fmla="*/ 216 h 227"/>
                <a:gd name="T52" fmla="*/ 69 w 90"/>
                <a:gd name="T53" fmla="*/ 78 h 227"/>
                <a:gd name="T54" fmla="*/ 68 w 90"/>
                <a:gd name="T55" fmla="*/ 76 h 227"/>
                <a:gd name="T56" fmla="*/ 71 w 90"/>
                <a:gd name="T57" fmla="*/ 76 h 227"/>
                <a:gd name="T58" fmla="*/ 71 w 90"/>
                <a:gd name="T59" fmla="*/ 119 h 227"/>
                <a:gd name="T60" fmla="*/ 81 w 90"/>
                <a:gd name="T61" fmla="*/ 128 h 227"/>
                <a:gd name="T62" fmla="*/ 90 w 90"/>
                <a:gd name="T63" fmla="*/ 119 h 227"/>
                <a:gd name="T64" fmla="*/ 90 w 90"/>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227">
                  <a:moveTo>
                    <a:pt x="45" y="41"/>
                  </a:moveTo>
                  <a:cubicBezTo>
                    <a:pt x="57" y="41"/>
                    <a:pt x="66" y="32"/>
                    <a:pt x="66" y="21"/>
                  </a:cubicBezTo>
                  <a:cubicBezTo>
                    <a:pt x="66" y="9"/>
                    <a:pt x="57" y="0"/>
                    <a:pt x="45" y="0"/>
                  </a:cubicBezTo>
                  <a:cubicBezTo>
                    <a:pt x="34" y="0"/>
                    <a:pt x="24" y="9"/>
                    <a:pt x="24" y="21"/>
                  </a:cubicBezTo>
                  <a:cubicBezTo>
                    <a:pt x="24" y="32"/>
                    <a:pt x="34" y="41"/>
                    <a:pt x="45" y="41"/>
                  </a:cubicBezTo>
                  <a:close/>
                  <a:moveTo>
                    <a:pt x="90" y="60"/>
                  </a:moveTo>
                  <a:cubicBezTo>
                    <a:pt x="90" y="60"/>
                    <a:pt x="90" y="60"/>
                    <a:pt x="90" y="60"/>
                  </a:cubicBezTo>
                  <a:cubicBezTo>
                    <a:pt x="89" y="51"/>
                    <a:pt x="81" y="44"/>
                    <a:pt x="72" y="44"/>
                  </a:cubicBezTo>
                  <a:cubicBezTo>
                    <a:pt x="18" y="44"/>
                    <a:pt x="18" y="44"/>
                    <a:pt x="18" y="44"/>
                  </a:cubicBezTo>
                  <a:cubicBezTo>
                    <a:pt x="9" y="44"/>
                    <a:pt x="1" y="51"/>
                    <a:pt x="1" y="60"/>
                  </a:cubicBezTo>
                  <a:cubicBezTo>
                    <a:pt x="0" y="60"/>
                    <a:pt x="0" y="60"/>
                    <a:pt x="0" y="60"/>
                  </a:cubicBezTo>
                  <a:cubicBezTo>
                    <a:pt x="0" y="119"/>
                    <a:pt x="0" y="119"/>
                    <a:pt x="0" y="119"/>
                  </a:cubicBezTo>
                  <a:cubicBezTo>
                    <a:pt x="0" y="124"/>
                    <a:pt x="5" y="128"/>
                    <a:pt x="10" y="128"/>
                  </a:cubicBezTo>
                  <a:cubicBezTo>
                    <a:pt x="15" y="128"/>
                    <a:pt x="19" y="124"/>
                    <a:pt x="19" y="119"/>
                  </a:cubicBezTo>
                  <a:cubicBezTo>
                    <a:pt x="19" y="76"/>
                    <a:pt x="19" y="76"/>
                    <a:pt x="19" y="76"/>
                  </a:cubicBezTo>
                  <a:cubicBezTo>
                    <a:pt x="19" y="76"/>
                    <a:pt x="20" y="76"/>
                    <a:pt x="20" y="76"/>
                  </a:cubicBezTo>
                  <a:cubicBezTo>
                    <a:pt x="22" y="76"/>
                    <a:pt x="22" y="76"/>
                    <a:pt x="22" y="76"/>
                  </a:cubicBezTo>
                  <a:cubicBezTo>
                    <a:pt x="22" y="76"/>
                    <a:pt x="22" y="77"/>
                    <a:pt x="22" y="78"/>
                  </a:cubicBezTo>
                  <a:cubicBezTo>
                    <a:pt x="22" y="216"/>
                    <a:pt x="22" y="216"/>
                    <a:pt x="22" y="216"/>
                  </a:cubicBezTo>
                  <a:cubicBezTo>
                    <a:pt x="22" y="222"/>
                    <a:pt x="27" y="227"/>
                    <a:pt x="33" y="227"/>
                  </a:cubicBezTo>
                  <a:cubicBezTo>
                    <a:pt x="39" y="227"/>
                    <a:pt x="44" y="222"/>
                    <a:pt x="44" y="216"/>
                  </a:cubicBezTo>
                  <a:cubicBezTo>
                    <a:pt x="44" y="152"/>
                    <a:pt x="44" y="152"/>
                    <a:pt x="44" y="152"/>
                  </a:cubicBezTo>
                  <a:cubicBezTo>
                    <a:pt x="46" y="152"/>
                    <a:pt x="46" y="152"/>
                    <a:pt x="46" y="152"/>
                  </a:cubicBezTo>
                  <a:cubicBezTo>
                    <a:pt x="46" y="216"/>
                    <a:pt x="46" y="216"/>
                    <a:pt x="46" y="216"/>
                  </a:cubicBezTo>
                  <a:cubicBezTo>
                    <a:pt x="46" y="222"/>
                    <a:pt x="51" y="227"/>
                    <a:pt x="58" y="227"/>
                  </a:cubicBezTo>
                  <a:cubicBezTo>
                    <a:pt x="64" y="227"/>
                    <a:pt x="69" y="222"/>
                    <a:pt x="69" y="216"/>
                  </a:cubicBezTo>
                  <a:cubicBezTo>
                    <a:pt x="69" y="78"/>
                    <a:pt x="69" y="78"/>
                    <a:pt x="69" y="78"/>
                  </a:cubicBezTo>
                  <a:cubicBezTo>
                    <a:pt x="69" y="77"/>
                    <a:pt x="68" y="76"/>
                    <a:pt x="68" y="76"/>
                  </a:cubicBezTo>
                  <a:cubicBezTo>
                    <a:pt x="71" y="76"/>
                    <a:pt x="71" y="76"/>
                    <a:pt x="71" y="76"/>
                  </a:cubicBezTo>
                  <a:cubicBezTo>
                    <a:pt x="71" y="119"/>
                    <a:pt x="71" y="119"/>
                    <a:pt x="71" y="119"/>
                  </a:cubicBezTo>
                  <a:cubicBezTo>
                    <a:pt x="71" y="124"/>
                    <a:pt x="76" y="128"/>
                    <a:pt x="81" y="128"/>
                  </a:cubicBezTo>
                  <a:cubicBezTo>
                    <a:pt x="86" y="128"/>
                    <a:pt x="90" y="124"/>
                    <a:pt x="90" y="119"/>
                  </a:cubicBezTo>
                  <a:cubicBezTo>
                    <a:pt x="90" y="60"/>
                    <a:pt x="90" y="60"/>
                    <a:pt x="90"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noEditPoints="1"/>
            </p:cNvSpPr>
            <p:nvPr/>
          </p:nvSpPr>
          <p:spPr bwMode="auto">
            <a:xfrm>
              <a:off x="8478090" y="4205565"/>
              <a:ext cx="138113" cy="352425"/>
            </a:xfrm>
            <a:custGeom>
              <a:avLst/>
              <a:gdLst>
                <a:gd name="T0" fmla="*/ 44 w 89"/>
                <a:gd name="T1" fmla="*/ 41 h 227"/>
                <a:gd name="T2" fmla="*/ 65 w 89"/>
                <a:gd name="T3" fmla="*/ 21 h 227"/>
                <a:gd name="T4" fmla="*/ 44 w 89"/>
                <a:gd name="T5" fmla="*/ 0 h 227"/>
                <a:gd name="T6" fmla="*/ 24 w 89"/>
                <a:gd name="T7" fmla="*/ 21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19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7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1"/>
                  </a:cubicBezTo>
                  <a:cubicBezTo>
                    <a:pt x="65" y="9"/>
                    <a:pt x="56" y="0"/>
                    <a:pt x="44" y="0"/>
                  </a:cubicBezTo>
                  <a:cubicBezTo>
                    <a:pt x="33" y="0"/>
                    <a:pt x="24" y="9"/>
                    <a:pt x="24" y="21"/>
                  </a:cubicBezTo>
                  <a:cubicBezTo>
                    <a:pt x="24" y="32"/>
                    <a:pt x="33" y="41"/>
                    <a:pt x="44" y="41"/>
                  </a:cubicBezTo>
                  <a:close/>
                  <a:moveTo>
                    <a:pt x="89" y="60"/>
                  </a:moveTo>
                  <a:cubicBezTo>
                    <a:pt x="89" y="60"/>
                    <a:pt x="89" y="60"/>
                    <a:pt x="89" y="60"/>
                  </a:cubicBezTo>
                  <a:cubicBezTo>
                    <a:pt x="88" y="51"/>
                    <a:pt x="80" y="44"/>
                    <a:pt x="71" y="44"/>
                  </a:cubicBezTo>
                  <a:cubicBezTo>
                    <a:pt x="17" y="44"/>
                    <a:pt x="17" y="44"/>
                    <a:pt x="17" y="44"/>
                  </a:cubicBezTo>
                  <a:cubicBezTo>
                    <a:pt x="8" y="44"/>
                    <a:pt x="0"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8" y="76"/>
                    <a:pt x="19" y="76"/>
                    <a:pt x="19" y="76"/>
                  </a:cubicBezTo>
                  <a:cubicBezTo>
                    <a:pt x="21" y="76"/>
                    <a:pt x="21" y="76"/>
                    <a:pt x="21"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7"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noEditPoints="1"/>
            </p:cNvSpPr>
            <p:nvPr/>
          </p:nvSpPr>
          <p:spPr bwMode="auto">
            <a:xfrm>
              <a:off x="9355977" y="4205565"/>
              <a:ext cx="138113" cy="352425"/>
            </a:xfrm>
            <a:custGeom>
              <a:avLst/>
              <a:gdLst>
                <a:gd name="T0" fmla="*/ 44 w 89"/>
                <a:gd name="T1" fmla="*/ 41 h 227"/>
                <a:gd name="T2" fmla="*/ 65 w 89"/>
                <a:gd name="T3" fmla="*/ 21 h 227"/>
                <a:gd name="T4" fmla="*/ 44 w 89"/>
                <a:gd name="T5" fmla="*/ 0 h 227"/>
                <a:gd name="T6" fmla="*/ 24 w 89"/>
                <a:gd name="T7" fmla="*/ 21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1"/>
                  </a:cubicBezTo>
                  <a:cubicBezTo>
                    <a:pt x="65" y="9"/>
                    <a:pt x="56" y="0"/>
                    <a:pt x="44" y="0"/>
                  </a:cubicBezTo>
                  <a:cubicBezTo>
                    <a:pt x="33" y="0"/>
                    <a:pt x="24" y="9"/>
                    <a:pt x="24" y="21"/>
                  </a:cubicBezTo>
                  <a:cubicBezTo>
                    <a:pt x="24" y="32"/>
                    <a:pt x="33" y="41"/>
                    <a:pt x="44" y="41"/>
                  </a:cubicBezTo>
                  <a:close/>
                  <a:moveTo>
                    <a:pt x="89" y="60"/>
                  </a:moveTo>
                  <a:cubicBezTo>
                    <a:pt x="89" y="60"/>
                    <a:pt x="89" y="60"/>
                    <a:pt x="89" y="60"/>
                  </a:cubicBezTo>
                  <a:cubicBezTo>
                    <a:pt x="88" y="51"/>
                    <a:pt x="81" y="44"/>
                    <a:pt x="71" y="44"/>
                  </a:cubicBezTo>
                  <a:cubicBezTo>
                    <a:pt x="17" y="44"/>
                    <a:pt x="17" y="44"/>
                    <a:pt x="17" y="44"/>
                  </a:cubicBezTo>
                  <a:cubicBezTo>
                    <a:pt x="8"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1" y="76"/>
                    <a:pt x="21" y="76"/>
                    <a:pt x="21" y="76"/>
                  </a:cubicBezTo>
                  <a:cubicBezTo>
                    <a:pt x="21" y="76"/>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6"/>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noEditPoints="1"/>
            </p:cNvSpPr>
            <p:nvPr/>
          </p:nvSpPr>
          <p:spPr bwMode="auto">
            <a:xfrm>
              <a:off x="6915990" y="4615140"/>
              <a:ext cx="138113" cy="352425"/>
            </a:xfrm>
            <a:custGeom>
              <a:avLst/>
              <a:gdLst>
                <a:gd name="T0" fmla="*/ 45 w 89"/>
                <a:gd name="T1" fmla="*/ 41 h 227"/>
                <a:gd name="T2" fmla="*/ 65 w 89"/>
                <a:gd name="T3" fmla="*/ 21 h 227"/>
                <a:gd name="T4" fmla="*/ 45 w 89"/>
                <a:gd name="T5" fmla="*/ 0 h 227"/>
                <a:gd name="T6" fmla="*/ 24 w 89"/>
                <a:gd name="T7" fmla="*/ 21 h 227"/>
                <a:gd name="T8" fmla="*/ 45 w 89"/>
                <a:gd name="T9" fmla="*/ 41 h 227"/>
                <a:gd name="T10" fmla="*/ 89 w 89"/>
                <a:gd name="T11" fmla="*/ 60 h 227"/>
                <a:gd name="T12" fmla="*/ 89 w 89"/>
                <a:gd name="T13" fmla="*/ 60 h 227"/>
                <a:gd name="T14" fmla="*/ 72 w 89"/>
                <a:gd name="T15" fmla="*/ 44 h 227"/>
                <a:gd name="T16" fmla="*/ 18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2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5" y="41"/>
                  </a:moveTo>
                  <a:cubicBezTo>
                    <a:pt x="56" y="41"/>
                    <a:pt x="65" y="32"/>
                    <a:pt x="65" y="21"/>
                  </a:cubicBezTo>
                  <a:cubicBezTo>
                    <a:pt x="65" y="9"/>
                    <a:pt x="56" y="0"/>
                    <a:pt x="45" y="0"/>
                  </a:cubicBezTo>
                  <a:cubicBezTo>
                    <a:pt x="33" y="0"/>
                    <a:pt x="24" y="9"/>
                    <a:pt x="24" y="21"/>
                  </a:cubicBezTo>
                  <a:cubicBezTo>
                    <a:pt x="24" y="32"/>
                    <a:pt x="33" y="41"/>
                    <a:pt x="45" y="41"/>
                  </a:cubicBezTo>
                  <a:close/>
                  <a:moveTo>
                    <a:pt x="89" y="60"/>
                  </a:moveTo>
                  <a:cubicBezTo>
                    <a:pt x="89" y="60"/>
                    <a:pt x="89" y="60"/>
                    <a:pt x="89" y="60"/>
                  </a:cubicBezTo>
                  <a:cubicBezTo>
                    <a:pt x="88" y="51"/>
                    <a:pt x="81" y="44"/>
                    <a:pt x="72" y="44"/>
                  </a:cubicBezTo>
                  <a:cubicBezTo>
                    <a:pt x="18" y="44"/>
                    <a:pt x="18" y="44"/>
                    <a:pt x="18" y="44"/>
                  </a:cubicBezTo>
                  <a:cubicBezTo>
                    <a:pt x="9"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2" y="76"/>
                    <a:pt x="22" y="76"/>
                    <a:pt x="22" y="76"/>
                  </a:cubicBezTo>
                  <a:cubicBezTo>
                    <a:pt x="21" y="77"/>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7"/>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noEditPoints="1"/>
            </p:cNvSpPr>
            <p:nvPr/>
          </p:nvSpPr>
          <p:spPr bwMode="auto">
            <a:xfrm>
              <a:off x="7674815" y="4615140"/>
              <a:ext cx="139700" cy="352425"/>
            </a:xfrm>
            <a:custGeom>
              <a:avLst/>
              <a:gdLst>
                <a:gd name="T0" fmla="*/ 45 w 90"/>
                <a:gd name="T1" fmla="*/ 41 h 227"/>
                <a:gd name="T2" fmla="*/ 66 w 90"/>
                <a:gd name="T3" fmla="*/ 21 h 227"/>
                <a:gd name="T4" fmla="*/ 45 w 90"/>
                <a:gd name="T5" fmla="*/ 0 h 227"/>
                <a:gd name="T6" fmla="*/ 24 w 90"/>
                <a:gd name="T7" fmla="*/ 21 h 227"/>
                <a:gd name="T8" fmla="*/ 45 w 90"/>
                <a:gd name="T9" fmla="*/ 41 h 227"/>
                <a:gd name="T10" fmla="*/ 90 w 90"/>
                <a:gd name="T11" fmla="*/ 60 h 227"/>
                <a:gd name="T12" fmla="*/ 90 w 90"/>
                <a:gd name="T13" fmla="*/ 60 h 227"/>
                <a:gd name="T14" fmla="*/ 72 w 90"/>
                <a:gd name="T15" fmla="*/ 44 h 227"/>
                <a:gd name="T16" fmla="*/ 18 w 90"/>
                <a:gd name="T17" fmla="*/ 44 h 227"/>
                <a:gd name="T18" fmla="*/ 1 w 90"/>
                <a:gd name="T19" fmla="*/ 60 h 227"/>
                <a:gd name="T20" fmla="*/ 0 w 90"/>
                <a:gd name="T21" fmla="*/ 60 h 227"/>
                <a:gd name="T22" fmla="*/ 0 w 90"/>
                <a:gd name="T23" fmla="*/ 119 h 227"/>
                <a:gd name="T24" fmla="*/ 10 w 90"/>
                <a:gd name="T25" fmla="*/ 128 h 227"/>
                <a:gd name="T26" fmla="*/ 19 w 90"/>
                <a:gd name="T27" fmla="*/ 119 h 227"/>
                <a:gd name="T28" fmla="*/ 19 w 90"/>
                <a:gd name="T29" fmla="*/ 76 h 227"/>
                <a:gd name="T30" fmla="*/ 20 w 90"/>
                <a:gd name="T31" fmla="*/ 76 h 227"/>
                <a:gd name="T32" fmla="*/ 22 w 90"/>
                <a:gd name="T33" fmla="*/ 76 h 227"/>
                <a:gd name="T34" fmla="*/ 22 w 90"/>
                <a:gd name="T35" fmla="*/ 78 h 227"/>
                <a:gd name="T36" fmla="*/ 22 w 90"/>
                <a:gd name="T37" fmla="*/ 216 h 227"/>
                <a:gd name="T38" fmla="*/ 33 w 90"/>
                <a:gd name="T39" fmla="*/ 227 h 227"/>
                <a:gd name="T40" fmla="*/ 44 w 90"/>
                <a:gd name="T41" fmla="*/ 216 h 227"/>
                <a:gd name="T42" fmla="*/ 44 w 90"/>
                <a:gd name="T43" fmla="*/ 152 h 227"/>
                <a:gd name="T44" fmla="*/ 46 w 90"/>
                <a:gd name="T45" fmla="*/ 152 h 227"/>
                <a:gd name="T46" fmla="*/ 46 w 90"/>
                <a:gd name="T47" fmla="*/ 216 h 227"/>
                <a:gd name="T48" fmla="*/ 58 w 90"/>
                <a:gd name="T49" fmla="*/ 227 h 227"/>
                <a:gd name="T50" fmla="*/ 69 w 90"/>
                <a:gd name="T51" fmla="*/ 216 h 227"/>
                <a:gd name="T52" fmla="*/ 69 w 90"/>
                <a:gd name="T53" fmla="*/ 78 h 227"/>
                <a:gd name="T54" fmla="*/ 68 w 90"/>
                <a:gd name="T55" fmla="*/ 76 h 227"/>
                <a:gd name="T56" fmla="*/ 71 w 90"/>
                <a:gd name="T57" fmla="*/ 76 h 227"/>
                <a:gd name="T58" fmla="*/ 71 w 90"/>
                <a:gd name="T59" fmla="*/ 119 h 227"/>
                <a:gd name="T60" fmla="*/ 81 w 90"/>
                <a:gd name="T61" fmla="*/ 128 h 227"/>
                <a:gd name="T62" fmla="*/ 90 w 90"/>
                <a:gd name="T63" fmla="*/ 119 h 227"/>
                <a:gd name="T64" fmla="*/ 90 w 90"/>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227">
                  <a:moveTo>
                    <a:pt x="45" y="41"/>
                  </a:moveTo>
                  <a:cubicBezTo>
                    <a:pt x="57" y="41"/>
                    <a:pt x="66" y="32"/>
                    <a:pt x="66" y="21"/>
                  </a:cubicBezTo>
                  <a:cubicBezTo>
                    <a:pt x="66" y="9"/>
                    <a:pt x="57" y="0"/>
                    <a:pt x="45" y="0"/>
                  </a:cubicBezTo>
                  <a:cubicBezTo>
                    <a:pt x="34" y="0"/>
                    <a:pt x="24" y="9"/>
                    <a:pt x="24" y="21"/>
                  </a:cubicBezTo>
                  <a:cubicBezTo>
                    <a:pt x="24" y="32"/>
                    <a:pt x="34" y="41"/>
                    <a:pt x="45" y="41"/>
                  </a:cubicBezTo>
                  <a:close/>
                  <a:moveTo>
                    <a:pt x="90" y="60"/>
                  </a:moveTo>
                  <a:cubicBezTo>
                    <a:pt x="90" y="60"/>
                    <a:pt x="90" y="60"/>
                    <a:pt x="90" y="60"/>
                  </a:cubicBezTo>
                  <a:cubicBezTo>
                    <a:pt x="89" y="51"/>
                    <a:pt x="81" y="44"/>
                    <a:pt x="72" y="44"/>
                  </a:cubicBezTo>
                  <a:cubicBezTo>
                    <a:pt x="18" y="44"/>
                    <a:pt x="18" y="44"/>
                    <a:pt x="18" y="44"/>
                  </a:cubicBezTo>
                  <a:cubicBezTo>
                    <a:pt x="9" y="44"/>
                    <a:pt x="1" y="51"/>
                    <a:pt x="1" y="60"/>
                  </a:cubicBezTo>
                  <a:cubicBezTo>
                    <a:pt x="0" y="60"/>
                    <a:pt x="0" y="60"/>
                    <a:pt x="0" y="60"/>
                  </a:cubicBezTo>
                  <a:cubicBezTo>
                    <a:pt x="0" y="119"/>
                    <a:pt x="0" y="119"/>
                    <a:pt x="0" y="119"/>
                  </a:cubicBezTo>
                  <a:cubicBezTo>
                    <a:pt x="0" y="124"/>
                    <a:pt x="5" y="128"/>
                    <a:pt x="10" y="128"/>
                  </a:cubicBezTo>
                  <a:cubicBezTo>
                    <a:pt x="15" y="128"/>
                    <a:pt x="19" y="124"/>
                    <a:pt x="19" y="119"/>
                  </a:cubicBezTo>
                  <a:cubicBezTo>
                    <a:pt x="19" y="76"/>
                    <a:pt x="19" y="76"/>
                    <a:pt x="19" y="76"/>
                  </a:cubicBezTo>
                  <a:cubicBezTo>
                    <a:pt x="19" y="76"/>
                    <a:pt x="20" y="76"/>
                    <a:pt x="20" y="76"/>
                  </a:cubicBezTo>
                  <a:cubicBezTo>
                    <a:pt x="22" y="76"/>
                    <a:pt x="22" y="76"/>
                    <a:pt x="22" y="76"/>
                  </a:cubicBezTo>
                  <a:cubicBezTo>
                    <a:pt x="22" y="77"/>
                    <a:pt x="22" y="77"/>
                    <a:pt x="22" y="78"/>
                  </a:cubicBezTo>
                  <a:cubicBezTo>
                    <a:pt x="22" y="216"/>
                    <a:pt x="22" y="216"/>
                    <a:pt x="22" y="216"/>
                  </a:cubicBezTo>
                  <a:cubicBezTo>
                    <a:pt x="22" y="222"/>
                    <a:pt x="27" y="227"/>
                    <a:pt x="33" y="227"/>
                  </a:cubicBezTo>
                  <a:cubicBezTo>
                    <a:pt x="39" y="227"/>
                    <a:pt x="44" y="222"/>
                    <a:pt x="44" y="216"/>
                  </a:cubicBezTo>
                  <a:cubicBezTo>
                    <a:pt x="44" y="152"/>
                    <a:pt x="44" y="152"/>
                    <a:pt x="44" y="152"/>
                  </a:cubicBezTo>
                  <a:cubicBezTo>
                    <a:pt x="46" y="152"/>
                    <a:pt x="46" y="152"/>
                    <a:pt x="46" y="152"/>
                  </a:cubicBezTo>
                  <a:cubicBezTo>
                    <a:pt x="46" y="216"/>
                    <a:pt x="46" y="216"/>
                    <a:pt x="46" y="216"/>
                  </a:cubicBezTo>
                  <a:cubicBezTo>
                    <a:pt x="46" y="222"/>
                    <a:pt x="51" y="227"/>
                    <a:pt x="58" y="227"/>
                  </a:cubicBezTo>
                  <a:cubicBezTo>
                    <a:pt x="64" y="227"/>
                    <a:pt x="69" y="222"/>
                    <a:pt x="69" y="216"/>
                  </a:cubicBezTo>
                  <a:cubicBezTo>
                    <a:pt x="69" y="78"/>
                    <a:pt x="69" y="78"/>
                    <a:pt x="69" y="78"/>
                  </a:cubicBezTo>
                  <a:cubicBezTo>
                    <a:pt x="69" y="77"/>
                    <a:pt x="68" y="77"/>
                    <a:pt x="68" y="76"/>
                  </a:cubicBezTo>
                  <a:cubicBezTo>
                    <a:pt x="71" y="76"/>
                    <a:pt x="71" y="76"/>
                    <a:pt x="71" y="76"/>
                  </a:cubicBezTo>
                  <a:cubicBezTo>
                    <a:pt x="71" y="119"/>
                    <a:pt x="71" y="119"/>
                    <a:pt x="71" y="119"/>
                  </a:cubicBezTo>
                  <a:cubicBezTo>
                    <a:pt x="71" y="124"/>
                    <a:pt x="76" y="128"/>
                    <a:pt x="81" y="128"/>
                  </a:cubicBezTo>
                  <a:cubicBezTo>
                    <a:pt x="86" y="128"/>
                    <a:pt x="90" y="124"/>
                    <a:pt x="90" y="119"/>
                  </a:cubicBezTo>
                  <a:cubicBezTo>
                    <a:pt x="90" y="60"/>
                    <a:pt x="90" y="60"/>
                    <a:pt x="90"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noEditPoints="1"/>
            </p:cNvSpPr>
            <p:nvPr/>
          </p:nvSpPr>
          <p:spPr bwMode="auto">
            <a:xfrm>
              <a:off x="8478090" y="4615140"/>
              <a:ext cx="138113" cy="352425"/>
            </a:xfrm>
            <a:custGeom>
              <a:avLst/>
              <a:gdLst>
                <a:gd name="T0" fmla="*/ 44 w 89"/>
                <a:gd name="T1" fmla="*/ 41 h 227"/>
                <a:gd name="T2" fmla="*/ 65 w 89"/>
                <a:gd name="T3" fmla="*/ 21 h 227"/>
                <a:gd name="T4" fmla="*/ 44 w 89"/>
                <a:gd name="T5" fmla="*/ 0 h 227"/>
                <a:gd name="T6" fmla="*/ 24 w 89"/>
                <a:gd name="T7" fmla="*/ 21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19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7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1"/>
                  </a:cubicBezTo>
                  <a:cubicBezTo>
                    <a:pt x="65" y="9"/>
                    <a:pt x="56" y="0"/>
                    <a:pt x="44" y="0"/>
                  </a:cubicBezTo>
                  <a:cubicBezTo>
                    <a:pt x="33" y="0"/>
                    <a:pt x="24" y="9"/>
                    <a:pt x="24" y="21"/>
                  </a:cubicBezTo>
                  <a:cubicBezTo>
                    <a:pt x="24" y="32"/>
                    <a:pt x="33" y="41"/>
                    <a:pt x="44" y="41"/>
                  </a:cubicBezTo>
                  <a:close/>
                  <a:moveTo>
                    <a:pt x="89" y="60"/>
                  </a:moveTo>
                  <a:cubicBezTo>
                    <a:pt x="89" y="60"/>
                    <a:pt x="89" y="60"/>
                    <a:pt x="89" y="60"/>
                  </a:cubicBezTo>
                  <a:cubicBezTo>
                    <a:pt x="88" y="51"/>
                    <a:pt x="80" y="44"/>
                    <a:pt x="71" y="44"/>
                  </a:cubicBezTo>
                  <a:cubicBezTo>
                    <a:pt x="17" y="44"/>
                    <a:pt x="17" y="44"/>
                    <a:pt x="17" y="44"/>
                  </a:cubicBezTo>
                  <a:cubicBezTo>
                    <a:pt x="8" y="44"/>
                    <a:pt x="0"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8" y="76"/>
                    <a:pt x="19" y="76"/>
                    <a:pt x="19" y="76"/>
                  </a:cubicBezTo>
                  <a:cubicBezTo>
                    <a:pt x="21" y="76"/>
                    <a:pt x="21" y="76"/>
                    <a:pt x="21" y="76"/>
                  </a:cubicBezTo>
                  <a:cubicBezTo>
                    <a:pt x="21" y="77"/>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7"/>
                    <a:pt x="67"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noEditPoints="1"/>
            </p:cNvSpPr>
            <p:nvPr/>
          </p:nvSpPr>
          <p:spPr bwMode="auto">
            <a:xfrm>
              <a:off x="9355977" y="4615140"/>
              <a:ext cx="138113" cy="352425"/>
            </a:xfrm>
            <a:custGeom>
              <a:avLst/>
              <a:gdLst>
                <a:gd name="T0" fmla="*/ 44 w 89"/>
                <a:gd name="T1" fmla="*/ 41 h 227"/>
                <a:gd name="T2" fmla="*/ 65 w 89"/>
                <a:gd name="T3" fmla="*/ 21 h 227"/>
                <a:gd name="T4" fmla="*/ 44 w 89"/>
                <a:gd name="T5" fmla="*/ 0 h 227"/>
                <a:gd name="T6" fmla="*/ 24 w 89"/>
                <a:gd name="T7" fmla="*/ 21 h 227"/>
                <a:gd name="T8" fmla="*/ 44 w 89"/>
                <a:gd name="T9" fmla="*/ 41 h 227"/>
                <a:gd name="T10" fmla="*/ 89 w 89"/>
                <a:gd name="T11" fmla="*/ 60 h 227"/>
                <a:gd name="T12" fmla="*/ 89 w 89"/>
                <a:gd name="T13" fmla="*/ 60 h 227"/>
                <a:gd name="T14" fmla="*/ 71 w 89"/>
                <a:gd name="T15" fmla="*/ 44 h 227"/>
                <a:gd name="T16" fmla="*/ 17 w 89"/>
                <a:gd name="T17" fmla="*/ 44 h 227"/>
                <a:gd name="T18" fmla="*/ 0 w 89"/>
                <a:gd name="T19" fmla="*/ 60 h 227"/>
                <a:gd name="T20" fmla="*/ 0 w 89"/>
                <a:gd name="T21" fmla="*/ 60 h 227"/>
                <a:gd name="T22" fmla="*/ 0 w 89"/>
                <a:gd name="T23" fmla="*/ 119 h 227"/>
                <a:gd name="T24" fmla="*/ 9 w 89"/>
                <a:gd name="T25" fmla="*/ 128 h 227"/>
                <a:gd name="T26" fmla="*/ 18 w 89"/>
                <a:gd name="T27" fmla="*/ 119 h 227"/>
                <a:gd name="T28" fmla="*/ 18 w 89"/>
                <a:gd name="T29" fmla="*/ 76 h 227"/>
                <a:gd name="T30" fmla="*/ 20 w 89"/>
                <a:gd name="T31" fmla="*/ 76 h 227"/>
                <a:gd name="T32" fmla="*/ 21 w 89"/>
                <a:gd name="T33" fmla="*/ 76 h 227"/>
                <a:gd name="T34" fmla="*/ 21 w 89"/>
                <a:gd name="T35" fmla="*/ 78 h 227"/>
                <a:gd name="T36" fmla="*/ 21 w 89"/>
                <a:gd name="T37" fmla="*/ 216 h 227"/>
                <a:gd name="T38" fmla="*/ 32 w 89"/>
                <a:gd name="T39" fmla="*/ 227 h 227"/>
                <a:gd name="T40" fmla="*/ 43 w 89"/>
                <a:gd name="T41" fmla="*/ 216 h 227"/>
                <a:gd name="T42" fmla="*/ 43 w 89"/>
                <a:gd name="T43" fmla="*/ 152 h 227"/>
                <a:gd name="T44" fmla="*/ 46 w 89"/>
                <a:gd name="T45" fmla="*/ 152 h 227"/>
                <a:gd name="T46" fmla="*/ 46 w 89"/>
                <a:gd name="T47" fmla="*/ 216 h 227"/>
                <a:gd name="T48" fmla="*/ 57 w 89"/>
                <a:gd name="T49" fmla="*/ 227 h 227"/>
                <a:gd name="T50" fmla="*/ 68 w 89"/>
                <a:gd name="T51" fmla="*/ 216 h 227"/>
                <a:gd name="T52" fmla="*/ 68 w 89"/>
                <a:gd name="T53" fmla="*/ 78 h 227"/>
                <a:gd name="T54" fmla="*/ 68 w 89"/>
                <a:gd name="T55" fmla="*/ 76 h 227"/>
                <a:gd name="T56" fmla="*/ 71 w 89"/>
                <a:gd name="T57" fmla="*/ 76 h 227"/>
                <a:gd name="T58" fmla="*/ 71 w 89"/>
                <a:gd name="T59" fmla="*/ 119 h 227"/>
                <a:gd name="T60" fmla="*/ 80 w 89"/>
                <a:gd name="T61" fmla="*/ 128 h 227"/>
                <a:gd name="T62" fmla="*/ 89 w 89"/>
                <a:gd name="T63" fmla="*/ 119 h 227"/>
                <a:gd name="T64" fmla="*/ 89 w 89"/>
                <a:gd name="T65" fmla="*/ 6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227">
                  <a:moveTo>
                    <a:pt x="44" y="41"/>
                  </a:moveTo>
                  <a:cubicBezTo>
                    <a:pt x="56" y="41"/>
                    <a:pt x="65" y="32"/>
                    <a:pt x="65" y="21"/>
                  </a:cubicBezTo>
                  <a:cubicBezTo>
                    <a:pt x="65" y="9"/>
                    <a:pt x="56" y="0"/>
                    <a:pt x="44" y="0"/>
                  </a:cubicBezTo>
                  <a:cubicBezTo>
                    <a:pt x="33" y="0"/>
                    <a:pt x="24" y="9"/>
                    <a:pt x="24" y="21"/>
                  </a:cubicBezTo>
                  <a:cubicBezTo>
                    <a:pt x="24" y="32"/>
                    <a:pt x="33" y="41"/>
                    <a:pt x="44" y="41"/>
                  </a:cubicBezTo>
                  <a:close/>
                  <a:moveTo>
                    <a:pt x="89" y="60"/>
                  </a:moveTo>
                  <a:cubicBezTo>
                    <a:pt x="89" y="60"/>
                    <a:pt x="89" y="60"/>
                    <a:pt x="89" y="60"/>
                  </a:cubicBezTo>
                  <a:cubicBezTo>
                    <a:pt x="88" y="51"/>
                    <a:pt x="81" y="44"/>
                    <a:pt x="71" y="44"/>
                  </a:cubicBezTo>
                  <a:cubicBezTo>
                    <a:pt x="17" y="44"/>
                    <a:pt x="17" y="44"/>
                    <a:pt x="17" y="44"/>
                  </a:cubicBezTo>
                  <a:cubicBezTo>
                    <a:pt x="8" y="44"/>
                    <a:pt x="1" y="51"/>
                    <a:pt x="0" y="60"/>
                  </a:cubicBezTo>
                  <a:cubicBezTo>
                    <a:pt x="0" y="60"/>
                    <a:pt x="0" y="60"/>
                    <a:pt x="0" y="60"/>
                  </a:cubicBezTo>
                  <a:cubicBezTo>
                    <a:pt x="0" y="119"/>
                    <a:pt x="0" y="119"/>
                    <a:pt x="0" y="119"/>
                  </a:cubicBezTo>
                  <a:cubicBezTo>
                    <a:pt x="0" y="124"/>
                    <a:pt x="4" y="128"/>
                    <a:pt x="9" y="128"/>
                  </a:cubicBezTo>
                  <a:cubicBezTo>
                    <a:pt x="14" y="128"/>
                    <a:pt x="18" y="124"/>
                    <a:pt x="18" y="119"/>
                  </a:cubicBezTo>
                  <a:cubicBezTo>
                    <a:pt x="18" y="76"/>
                    <a:pt x="18" y="76"/>
                    <a:pt x="18" y="76"/>
                  </a:cubicBezTo>
                  <a:cubicBezTo>
                    <a:pt x="19" y="76"/>
                    <a:pt x="19" y="76"/>
                    <a:pt x="20" y="76"/>
                  </a:cubicBezTo>
                  <a:cubicBezTo>
                    <a:pt x="21" y="76"/>
                    <a:pt x="21" y="76"/>
                    <a:pt x="21" y="76"/>
                  </a:cubicBezTo>
                  <a:cubicBezTo>
                    <a:pt x="21" y="77"/>
                    <a:pt x="21" y="77"/>
                    <a:pt x="21" y="78"/>
                  </a:cubicBezTo>
                  <a:cubicBezTo>
                    <a:pt x="21" y="216"/>
                    <a:pt x="21" y="216"/>
                    <a:pt x="21" y="216"/>
                  </a:cubicBezTo>
                  <a:cubicBezTo>
                    <a:pt x="21" y="222"/>
                    <a:pt x="26" y="227"/>
                    <a:pt x="32" y="227"/>
                  </a:cubicBezTo>
                  <a:cubicBezTo>
                    <a:pt x="38" y="227"/>
                    <a:pt x="43" y="222"/>
                    <a:pt x="43" y="216"/>
                  </a:cubicBezTo>
                  <a:cubicBezTo>
                    <a:pt x="43" y="152"/>
                    <a:pt x="43" y="152"/>
                    <a:pt x="43" y="152"/>
                  </a:cubicBezTo>
                  <a:cubicBezTo>
                    <a:pt x="46" y="152"/>
                    <a:pt x="46" y="152"/>
                    <a:pt x="46" y="152"/>
                  </a:cubicBezTo>
                  <a:cubicBezTo>
                    <a:pt x="46" y="216"/>
                    <a:pt x="46" y="216"/>
                    <a:pt x="46" y="216"/>
                  </a:cubicBezTo>
                  <a:cubicBezTo>
                    <a:pt x="46" y="222"/>
                    <a:pt x="51" y="227"/>
                    <a:pt x="57" y="227"/>
                  </a:cubicBezTo>
                  <a:cubicBezTo>
                    <a:pt x="63" y="227"/>
                    <a:pt x="68" y="222"/>
                    <a:pt x="68" y="216"/>
                  </a:cubicBezTo>
                  <a:cubicBezTo>
                    <a:pt x="68" y="78"/>
                    <a:pt x="68" y="78"/>
                    <a:pt x="68" y="78"/>
                  </a:cubicBezTo>
                  <a:cubicBezTo>
                    <a:pt x="68" y="77"/>
                    <a:pt x="68" y="77"/>
                    <a:pt x="68" y="76"/>
                  </a:cubicBezTo>
                  <a:cubicBezTo>
                    <a:pt x="71" y="76"/>
                    <a:pt x="71" y="76"/>
                    <a:pt x="71" y="76"/>
                  </a:cubicBezTo>
                  <a:cubicBezTo>
                    <a:pt x="71" y="119"/>
                    <a:pt x="71" y="119"/>
                    <a:pt x="71" y="119"/>
                  </a:cubicBezTo>
                  <a:cubicBezTo>
                    <a:pt x="71" y="124"/>
                    <a:pt x="75" y="128"/>
                    <a:pt x="80" y="128"/>
                  </a:cubicBezTo>
                  <a:cubicBezTo>
                    <a:pt x="85" y="128"/>
                    <a:pt x="89" y="124"/>
                    <a:pt x="89" y="119"/>
                  </a:cubicBezTo>
                  <a:cubicBezTo>
                    <a:pt x="89" y="60"/>
                    <a:pt x="89" y="60"/>
                    <a:pt x="8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Rectangle 42"/>
          <p:cNvSpPr>
            <a:spLocks noChangeArrowheads="1"/>
          </p:cNvSpPr>
          <p:nvPr/>
        </p:nvSpPr>
        <p:spPr bwMode="auto">
          <a:xfrm>
            <a:off x="6700884" y="5223723"/>
            <a:ext cx="571500" cy="28733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r>
              <a:rPr lang="zh-CN" altLang="en-US" sz="1200">
                <a:solidFill>
                  <a:schemeClr val="bg1"/>
                </a:solidFill>
                <a:latin typeface="微软雅黑" pitchFamily="34" charset="-122"/>
                <a:ea typeface="微软雅黑" pitchFamily="34" charset="-122"/>
              </a:rPr>
              <a:t>标题</a:t>
            </a:r>
          </a:p>
        </p:txBody>
      </p:sp>
      <p:sp>
        <p:nvSpPr>
          <p:cNvPr id="40" name="Rectangle 43"/>
          <p:cNvSpPr>
            <a:spLocks noChangeArrowheads="1"/>
          </p:cNvSpPr>
          <p:nvPr/>
        </p:nvSpPr>
        <p:spPr bwMode="auto">
          <a:xfrm>
            <a:off x="7353346" y="5223723"/>
            <a:ext cx="787400" cy="28733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r>
              <a:rPr lang="zh-CN" altLang="en-US" sz="1200">
                <a:solidFill>
                  <a:schemeClr val="bg1"/>
                </a:solidFill>
                <a:latin typeface="微软雅黑" pitchFamily="34" charset="-122"/>
                <a:ea typeface="微软雅黑" pitchFamily="34" charset="-122"/>
              </a:rPr>
              <a:t>标题</a:t>
            </a:r>
          </a:p>
        </p:txBody>
      </p:sp>
      <p:sp>
        <p:nvSpPr>
          <p:cNvPr id="41" name="Rectangle 44"/>
          <p:cNvSpPr>
            <a:spLocks noChangeArrowheads="1"/>
          </p:cNvSpPr>
          <p:nvPr/>
        </p:nvSpPr>
        <p:spPr bwMode="auto">
          <a:xfrm>
            <a:off x="8220121" y="5223723"/>
            <a:ext cx="654050" cy="28733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r>
              <a:rPr lang="zh-CN" altLang="en-US" sz="1200">
                <a:solidFill>
                  <a:schemeClr val="bg1"/>
                </a:solidFill>
                <a:latin typeface="微软雅黑" pitchFamily="34" charset="-122"/>
                <a:ea typeface="微软雅黑" pitchFamily="34" charset="-122"/>
              </a:rPr>
              <a:t>标题</a:t>
            </a:r>
          </a:p>
        </p:txBody>
      </p:sp>
      <p:sp>
        <p:nvSpPr>
          <p:cNvPr id="42" name="Rectangle 45"/>
          <p:cNvSpPr>
            <a:spLocks noChangeArrowheads="1"/>
          </p:cNvSpPr>
          <p:nvPr/>
        </p:nvSpPr>
        <p:spPr bwMode="auto">
          <a:xfrm>
            <a:off x="8955134" y="5223723"/>
            <a:ext cx="939800" cy="287338"/>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pPr algn="ctr"/>
            <a:r>
              <a:rPr lang="zh-CN" altLang="en-US" sz="1200">
                <a:solidFill>
                  <a:schemeClr val="bg1"/>
                </a:solidFill>
                <a:latin typeface="微软雅黑" pitchFamily="34" charset="-122"/>
                <a:ea typeface="微软雅黑" pitchFamily="34" charset="-122"/>
              </a:rPr>
              <a:t>标题</a:t>
            </a:r>
          </a:p>
        </p:txBody>
      </p:sp>
      <p:sp>
        <p:nvSpPr>
          <p:cNvPr id="43" name="TextBox 42"/>
          <p:cNvSpPr txBox="1"/>
          <p:nvPr/>
        </p:nvSpPr>
        <p:spPr>
          <a:xfrm>
            <a:off x="2009558" y="5039574"/>
            <a:ext cx="284052" cy="307777"/>
          </a:xfrm>
          <a:prstGeom prst="rect">
            <a:avLst/>
          </a:prstGeom>
          <a:noFill/>
        </p:spPr>
        <p:txBody>
          <a:bodyPr wrap="none" rtlCol="0">
            <a:spAutoFit/>
          </a:bodyPr>
          <a:lstStyle/>
          <a:p>
            <a:r>
              <a:rPr lang="en-US" altLang="zh-CN" sz="1400">
                <a:solidFill>
                  <a:schemeClr val="tx1">
                    <a:lumMod val="65000"/>
                    <a:lumOff val="35000"/>
                  </a:schemeClr>
                </a:solidFill>
              </a:rPr>
              <a:t>0</a:t>
            </a:r>
            <a:endParaRPr lang="zh-CN" altLang="en-US" sz="1400">
              <a:solidFill>
                <a:schemeClr val="tx1">
                  <a:lumMod val="65000"/>
                  <a:lumOff val="35000"/>
                </a:schemeClr>
              </a:solidFill>
            </a:endParaRPr>
          </a:p>
        </p:txBody>
      </p:sp>
      <p:sp>
        <p:nvSpPr>
          <p:cNvPr id="44" name="TextBox 43"/>
          <p:cNvSpPr txBox="1"/>
          <p:nvPr/>
        </p:nvSpPr>
        <p:spPr>
          <a:xfrm>
            <a:off x="1775520" y="4572412"/>
            <a:ext cx="482824" cy="307777"/>
          </a:xfrm>
          <a:prstGeom prst="rect">
            <a:avLst/>
          </a:prstGeom>
          <a:noFill/>
        </p:spPr>
        <p:txBody>
          <a:bodyPr wrap="none" rtlCol="0">
            <a:spAutoFit/>
          </a:bodyPr>
          <a:lstStyle/>
          <a:p>
            <a:r>
              <a:rPr lang="en-US" altLang="zh-CN" sz="1400">
                <a:solidFill>
                  <a:schemeClr val="tx1">
                    <a:lumMod val="65000"/>
                    <a:lumOff val="35000"/>
                  </a:schemeClr>
                </a:solidFill>
              </a:rPr>
              <a:t>100</a:t>
            </a:r>
            <a:endParaRPr lang="zh-CN" altLang="en-US" sz="1400">
              <a:solidFill>
                <a:schemeClr val="tx1">
                  <a:lumMod val="65000"/>
                  <a:lumOff val="35000"/>
                </a:schemeClr>
              </a:solidFill>
            </a:endParaRPr>
          </a:p>
        </p:txBody>
      </p:sp>
      <p:sp>
        <p:nvSpPr>
          <p:cNvPr id="45" name="TextBox 44"/>
          <p:cNvSpPr txBox="1"/>
          <p:nvPr/>
        </p:nvSpPr>
        <p:spPr>
          <a:xfrm>
            <a:off x="1775520" y="4105247"/>
            <a:ext cx="482824" cy="307777"/>
          </a:xfrm>
          <a:prstGeom prst="rect">
            <a:avLst/>
          </a:prstGeom>
          <a:noFill/>
        </p:spPr>
        <p:txBody>
          <a:bodyPr wrap="none" rtlCol="0">
            <a:spAutoFit/>
          </a:bodyPr>
          <a:lstStyle/>
          <a:p>
            <a:r>
              <a:rPr lang="en-US" altLang="zh-CN" sz="1400">
                <a:solidFill>
                  <a:schemeClr val="tx1">
                    <a:lumMod val="65000"/>
                    <a:lumOff val="35000"/>
                  </a:schemeClr>
                </a:solidFill>
              </a:rPr>
              <a:t>200</a:t>
            </a:r>
            <a:endParaRPr lang="zh-CN" altLang="en-US" sz="1400">
              <a:solidFill>
                <a:schemeClr val="tx1">
                  <a:lumMod val="65000"/>
                  <a:lumOff val="35000"/>
                </a:schemeClr>
              </a:solidFill>
            </a:endParaRPr>
          </a:p>
        </p:txBody>
      </p:sp>
      <p:sp>
        <p:nvSpPr>
          <p:cNvPr id="46" name="TextBox 45"/>
          <p:cNvSpPr txBox="1"/>
          <p:nvPr/>
        </p:nvSpPr>
        <p:spPr>
          <a:xfrm>
            <a:off x="1775520" y="3638082"/>
            <a:ext cx="482824" cy="307777"/>
          </a:xfrm>
          <a:prstGeom prst="rect">
            <a:avLst/>
          </a:prstGeom>
          <a:noFill/>
        </p:spPr>
        <p:txBody>
          <a:bodyPr wrap="none" rtlCol="0">
            <a:spAutoFit/>
          </a:bodyPr>
          <a:lstStyle/>
          <a:p>
            <a:r>
              <a:rPr lang="en-US" altLang="zh-CN" sz="1400">
                <a:solidFill>
                  <a:schemeClr val="tx1">
                    <a:lumMod val="65000"/>
                    <a:lumOff val="35000"/>
                  </a:schemeClr>
                </a:solidFill>
              </a:rPr>
              <a:t>300</a:t>
            </a:r>
            <a:endParaRPr lang="zh-CN" altLang="en-US" sz="1400">
              <a:solidFill>
                <a:schemeClr val="tx1">
                  <a:lumMod val="65000"/>
                  <a:lumOff val="35000"/>
                </a:schemeClr>
              </a:solidFill>
            </a:endParaRPr>
          </a:p>
        </p:txBody>
      </p:sp>
      <p:sp>
        <p:nvSpPr>
          <p:cNvPr id="47" name="TextBox 46"/>
          <p:cNvSpPr txBox="1"/>
          <p:nvPr/>
        </p:nvSpPr>
        <p:spPr>
          <a:xfrm>
            <a:off x="1775520" y="3170917"/>
            <a:ext cx="482824" cy="307777"/>
          </a:xfrm>
          <a:prstGeom prst="rect">
            <a:avLst/>
          </a:prstGeom>
          <a:noFill/>
        </p:spPr>
        <p:txBody>
          <a:bodyPr wrap="none" rtlCol="0">
            <a:spAutoFit/>
          </a:bodyPr>
          <a:lstStyle/>
          <a:p>
            <a:r>
              <a:rPr lang="en-US" altLang="zh-CN" sz="1400">
                <a:solidFill>
                  <a:schemeClr val="tx1">
                    <a:lumMod val="65000"/>
                    <a:lumOff val="35000"/>
                  </a:schemeClr>
                </a:solidFill>
              </a:rPr>
              <a:t>400</a:t>
            </a:r>
            <a:endParaRPr lang="zh-CN" altLang="en-US" sz="1400">
              <a:solidFill>
                <a:schemeClr val="tx1">
                  <a:lumMod val="65000"/>
                  <a:lumOff val="35000"/>
                </a:schemeClr>
              </a:solidFill>
            </a:endParaRPr>
          </a:p>
        </p:txBody>
      </p:sp>
      <p:sp>
        <p:nvSpPr>
          <p:cNvPr id="48" name="TextBox 47"/>
          <p:cNvSpPr txBox="1"/>
          <p:nvPr/>
        </p:nvSpPr>
        <p:spPr>
          <a:xfrm>
            <a:off x="1775520" y="2703752"/>
            <a:ext cx="482824" cy="307777"/>
          </a:xfrm>
          <a:prstGeom prst="rect">
            <a:avLst/>
          </a:prstGeom>
          <a:noFill/>
        </p:spPr>
        <p:txBody>
          <a:bodyPr wrap="none" rtlCol="0">
            <a:spAutoFit/>
          </a:bodyPr>
          <a:lstStyle/>
          <a:p>
            <a:r>
              <a:rPr lang="en-US" altLang="zh-CN" sz="1400">
                <a:solidFill>
                  <a:schemeClr val="tx1">
                    <a:lumMod val="65000"/>
                    <a:lumOff val="35000"/>
                  </a:schemeClr>
                </a:solidFill>
              </a:rPr>
              <a:t>500</a:t>
            </a:r>
            <a:endParaRPr lang="zh-CN" altLang="en-US" sz="1400">
              <a:solidFill>
                <a:schemeClr val="tx1">
                  <a:lumMod val="65000"/>
                  <a:lumOff val="35000"/>
                </a:schemeClr>
              </a:solidFill>
            </a:endParaRPr>
          </a:p>
        </p:txBody>
      </p:sp>
      <p:sp>
        <p:nvSpPr>
          <p:cNvPr id="49" name="TextBox 48"/>
          <p:cNvSpPr txBox="1"/>
          <p:nvPr/>
        </p:nvSpPr>
        <p:spPr>
          <a:xfrm>
            <a:off x="1775520" y="2236587"/>
            <a:ext cx="482824" cy="307777"/>
          </a:xfrm>
          <a:prstGeom prst="rect">
            <a:avLst/>
          </a:prstGeom>
          <a:noFill/>
        </p:spPr>
        <p:txBody>
          <a:bodyPr wrap="none" rtlCol="0">
            <a:spAutoFit/>
          </a:bodyPr>
          <a:lstStyle/>
          <a:p>
            <a:r>
              <a:rPr lang="en-US" altLang="zh-CN" sz="1400">
                <a:solidFill>
                  <a:schemeClr val="tx1">
                    <a:lumMod val="65000"/>
                    <a:lumOff val="35000"/>
                  </a:schemeClr>
                </a:solidFill>
              </a:rPr>
              <a:t>600</a:t>
            </a:r>
            <a:endParaRPr lang="zh-CN" altLang="en-US" sz="1400">
              <a:solidFill>
                <a:schemeClr val="tx1">
                  <a:lumMod val="65000"/>
                  <a:lumOff val="35000"/>
                </a:schemeClr>
              </a:solidFill>
            </a:endParaRPr>
          </a:p>
        </p:txBody>
      </p:sp>
      <p:sp>
        <p:nvSpPr>
          <p:cNvPr id="50" name="TextBox 49"/>
          <p:cNvSpPr txBox="1"/>
          <p:nvPr/>
        </p:nvSpPr>
        <p:spPr>
          <a:xfrm>
            <a:off x="1775520" y="1769422"/>
            <a:ext cx="482824" cy="307777"/>
          </a:xfrm>
          <a:prstGeom prst="rect">
            <a:avLst/>
          </a:prstGeom>
          <a:noFill/>
        </p:spPr>
        <p:txBody>
          <a:bodyPr wrap="none" rtlCol="0">
            <a:spAutoFit/>
          </a:bodyPr>
          <a:lstStyle/>
          <a:p>
            <a:r>
              <a:rPr lang="en-US" altLang="zh-CN" sz="1400">
                <a:solidFill>
                  <a:schemeClr val="tx1">
                    <a:lumMod val="65000"/>
                    <a:lumOff val="35000"/>
                  </a:schemeClr>
                </a:solidFill>
              </a:rPr>
              <a:t>700</a:t>
            </a:r>
            <a:endParaRPr lang="zh-CN" altLang="en-US" sz="1400">
              <a:solidFill>
                <a:schemeClr val="tx1">
                  <a:lumMod val="65000"/>
                  <a:lumOff val="35000"/>
                </a:schemeClr>
              </a:solidFill>
            </a:endParaRPr>
          </a:p>
        </p:txBody>
      </p:sp>
      <p:sp>
        <p:nvSpPr>
          <p:cNvPr id="51" name="TextBox 50"/>
          <p:cNvSpPr txBox="1"/>
          <p:nvPr/>
        </p:nvSpPr>
        <p:spPr>
          <a:xfrm>
            <a:off x="2491318" y="5254649"/>
            <a:ext cx="543739" cy="307777"/>
          </a:xfrm>
          <a:prstGeom prst="rect">
            <a:avLst/>
          </a:prstGeom>
          <a:noFill/>
        </p:spPr>
        <p:txBody>
          <a:bodyPr wrap="none" rtlCol="0">
            <a:spAutoFit/>
          </a:bodyPr>
          <a:lstStyle/>
          <a:p>
            <a:r>
              <a:rPr lang="zh-CN" altLang="en-US" sz="1400">
                <a:solidFill>
                  <a:schemeClr val="tx1">
                    <a:lumMod val="65000"/>
                    <a:lumOff val="35000"/>
                  </a:schemeClr>
                </a:solidFill>
                <a:latin typeface="微软雅黑" pitchFamily="34" charset="-122"/>
                <a:ea typeface="微软雅黑" pitchFamily="34" charset="-122"/>
              </a:rPr>
              <a:t>标题</a:t>
            </a:r>
          </a:p>
        </p:txBody>
      </p:sp>
      <p:sp>
        <p:nvSpPr>
          <p:cNvPr id="52" name="TextBox 51"/>
          <p:cNvSpPr txBox="1"/>
          <p:nvPr/>
        </p:nvSpPr>
        <p:spPr>
          <a:xfrm>
            <a:off x="3250430" y="5254649"/>
            <a:ext cx="543739" cy="307777"/>
          </a:xfrm>
          <a:prstGeom prst="rect">
            <a:avLst/>
          </a:prstGeom>
          <a:noFill/>
        </p:spPr>
        <p:txBody>
          <a:bodyPr wrap="none" rtlCol="0">
            <a:spAutoFit/>
          </a:bodyPr>
          <a:lstStyle/>
          <a:p>
            <a:r>
              <a:rPr lang="zh-CN" altLang="en-US" sz="1400">
                <a:solidFill>
                  <a:schemeClr val="tx1">
                    <a:lumMod val="65000"/>
                    <a:lumOff val="35000"/>
                  </a:schemeClr>
                </a:solidFill>
                <a:latin typeface="微软雅黑" pitchFamily="34" charset="-122"/>
                <a:ea typeface="微软雅黑" pitchFamily="34" charset="-122"/>
              </a:rPr>
              <a:t>标题</a:t>
            </a:r>
          </a:p>
        </p:txBody>
      </p:sp>
      <p:sp>
        <p:nvSpPr>
          <p:cNvPr id="53" name="TextBox 52"/>
          <p:cNvSpPr txBox="1"/>
          <p:nvPr/>
        </p:nvSpPr>
        <p:spPr>
          <a:xfrm>
            <a:off x="4020081" y="5254649"/>
            <a:ext cx="543739" cy="307777"/>
          </a:xfrm>
          <a:prstGeom prst="rect">
            <a:avLst/>
          </a:prstGeom>
          <a:noFill/>
        </p:spPr>
        <p:txBody>
          <a:bodyPr wrap="none" rtlCol="0">
            <a:spAutoFit/>
          </a:bodyPr>
          <a:lstStyle/>
          <a:p>
            <a:r>
              <a:rPr lang="zh-CN" altLang="en-US" sz="1400">
                <a:solidFill>
                  <a:schemeClr val="tx1">
                    <a:lumMod val="65000"/>
                    <a:lumOff val="35000"/>
                  </a:schemeClr>
                </a:solidFill>
                <a:latin typeface="微软雅黑" pitchFamily="34" charset="-122"/>
                <a:ea typeface="微软雅黑" pitchFamily="34" charset="-122"/>
              </a:rPr>
              <a:t>标题</a:t>
            </a:r>
          </a:p>
        </p:txBody>
      </p:sp>
      <p:sp>
        <p:nvSpPr>
          <p:cNvPr id="54" name="TextBox 53"/>
          <p:cNvSpPr txBox="1"/>
          <p:nvPr/>
        </p:nvSpPr>
        <p:spPr>
          <a:xfrm>
            <a:off x="4790018" y="5254649"/>
            <a:ext cx="543739" cy="307777"/>
          </a:xfrm>
          <a:prstGeom prst="rect">
            <a:avLst/>
          </a:prstGeom>
          <a:noFill/>
        </p:spPr>
        <p:txBody>
          <a:bodyPr wrap="none" rtlCol="0">
            <a:spAutoFit/>
          </a:bodyPr>
          <a:lstStyle/>
          <a:p>
            <a:r>
              <a:rPr lang="zh-CN" altLang="en-US" sz="1400">
                <a:solidFill>
                  <a:schemeClr val="tx1">
                    <a:lumMod val="65000"/>
                    <a:lumOff val="35000"/>
                  </a:schemeClr>
                </a:solidFill>
                <a:latin typeface="微软雅黑" pitchFamily="34" charset="-122"/>
                <a:ea typeface="微软雅黑" pitchFamily="34" charset="-122"/>
              </a:rPr>
              <a:t>标题</a:t>
            </a:r>
          </a:p>
        </p:txBody>
      </p:sp>
      <p:sp>
        <p:nvSpPr>
          <p:cNvPr id="55" name="TextBox 54"/>
          <p:cNvSpPr txBox="1"/>
          <p:nvPr/>
        </p:nvSpPr>
        <p:spPr>
          <a:xfrm>
            <a:off x="6645594" y="2132856"/>
            <a:ext cx="4084401" cy="812530"/>
          </a:xfrm>
          <a:prstGeom prst="rect">
            <a:avLst/>
          </a:prstGeom>
          <a:noFill/>
        </p:spPr>
        <p:txBody>
          <a:bodyPr wrap="square" rtlCol="0">
            <a:spAutoFit/>
          </a:bodyPr>
          <a:lstStyle/>
          <a:p>
            <a:pPr algn="just">
              <a:lnSpc>
                <a:spcPct val="130000"/>
              </a:lnSpc>
            </a:pPr>
            <a:r>
              <a:rPr lang="zh-CN" altLang="en-US" sz="1200"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a:t>
            </a:r>
          </a:p>
        </p:txBody>
      </p:sp>
      <p:sp>
        <p:nvSpPr>
          <p:cNvPr id="56" name="TextBox 55"/>
          <p:cNvSpPr txBox="1"/>
          <p:nvPr/>
        </p:nvSpPr>
        <p:spPr>
          <a:xfrm>
            <a:off x="6645594" y="1700808"/>
            <a:ext cx="1774276" cy="369332"/>
          </a:xfrm>
          <a:prstGeom prst="rect">
            <a:avLst/>
          </a:prstGeom>
          <a:noFill/>
        </p:spPr>
        <p:txBody>
          <a:bodyPr wrap="square" tIns="0" bIns="0" rtlCol="0" anchor="t">
            <a:spAutoFit/>
          </a:bodyPr>
          <a:lstStyle/>
          <a:p>
            <a:pPr>
              <a:lnSpc>
                <a:spcPct val="150000"/>
              </a:lnSpc>
            </a:pPr>
            <a:r>
              <a:rPr lang="zh-CN" altLang="en-US" sz="1600" dirty="0">
                <a:solidFill>
                  <a:schemeClr val="tx1">
                    <a:lumMod val="65000"/>
                    <a:lumOff val="35000"/>
                  </a:schemeClr>
                </a:solidFill>
                <a:latin typeface="微软雅黑" pitchFamily="34" charset="-122"/>
                <a:ea typeface="微软雅黑" pitchFamily="34" charset="-122"/>
                <a:cs typeface="华文黑体" pitchFamily="2" charset="-122"/>
              </a:rPr>
              <a:t>点击添加标题</a:t>
            </a:r>
          </a:p>
        </p:txBody>
      </p:sp>
    </p:spTree>
    <p:extLst>
      <p:ext uri="{BB962C8B-B14F-4D97-AF65-F5344CB8AC3E}">
        <p14:creationId xmlns:p14="http://schemas.microsoft.com/office/powerpoint/2010/main" val="32910363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left)">
                                      <p:cBhvr>
                                        <p:cTn id="63" dur="500"/>
                                        <p:tgtEl>
                                          <p:spTgt spid="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left)">
                                      <p:cBhvr>
                                        <p:cTn id="66" dur="500"/>
                                        <p:tgtEl>
                                          <p:spTgt spid="3"/>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500"/>
                                        <p:tgtEl>
                                          <p:spTgt spid="10"/>
                                        </p:tgtEl>
                                      </p:cBhvr>
                                    </p:animEffect>
                                  </p:childTnLst>
                                </p:cTn>
                              </p:par>
                            </p:childTnLst>
                          </p:cTn>
                        </p:par>
                        <p:par>
                          <p:cTn id="71" fill="hold">
                            <p:stCondLst>
                              <p:cond delay="2000"/>
                            </p:stCondLst>
                            <p:childTnLst>
                              <p:par>
                                <p:cTn id="72" presetID="22" presetClass="entr" presetSubtype="4"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down)">
                                      <p:cBhvr>
                                        <p:cTn id="74" dur="500"/>
                                        <p:tgtEl>
                                          <p:spTgt spid="11"/>
                                        </p:tgtEl>
                                      </p:cBhvr>
                                    </p:animEffect>
                                  </p:childTnLst>
                                </p:cTn>
                              </p:par>
                            </p:childTnLst>
                          </p:cTn>
                        </p:par>
                        <p:par>
                          <p:cTn id="75" fill="hold">
                            <p:stCondLst>
                              <p:cond delay="2500"/>
                            </p:stCondLst>
                            <p:childTnLst>
                              <p:par>
                                <p:cTn id="76" presetID="22" presetClass="entr" presetSubtype="4"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par>
                          <p:cTn id="79" fill="hold">
                            <p:stCondLst>
                              <p:cond delay="3000"/>
                            </p:stCondLst>
                            <p:childTnLst>
                              <p:par>
                                <p:cTn id="80" presetID="22" presetClass="entr" presetSubtype="4"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down)">
                                      <p:cBhvr>
                                        <p:cTn id="82" dur="500"/>
                                        <p:tgtEl>
                                          <p:spTgt spid="13"/>
                                        </p:tgtEl>
                                      </p:cBhvr>
                                    </p:animEffect>
                                  </p:childTnLst>
                                </p:cTn>
                              </p:par>
                            </p:childTnLst>
                          </p:cTn>
                        </p:par>
                        <p:par>
                          <p:cTn id="83" fill="hold">
                            <p:stCondLst>
                              <p:cond delay="3500"/>
                            </p:stCondLst>
                            <p:childTnLst>
                              <p:par>
                                <p:cTn id="84" presetID="22" presetClass="entr" presetSubtype="4"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500"/>
                                        <p:tgtEl>
                                          <p:spTgt spid="14"/>
                                        </p:tgtEl>
                                      </p:cBhvr>
                                    </p:animEffect>
                                  </p:childTnLst>
                                </p:cTn>
                              </p:par>
                            </p:childTnLst>
                          </p:cTn>
                        </p:par>
                        <p:par>
                          <p:cTn id="87" fill="hold">
                            <p:stCondLst>
                              <p:cond delay="4000"/>
                            </p:stCondLst>
                            <p:childTnLst>
                              <p:par>
                                <p:cTn id="88" presetID="22" presetClass="entr" presetSubtype="4"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down)">
                                      <p:cBhvr>
                                        <p:cTn id="90" dur="500"/>
                                        <p:tgtEl>
                                          <p:spTgt spid="15"/>
                                        </p:tgtEl>
                                      </p:cBhvr>
                                    </p:animEffect>
                                  </p:childTnLst>
                                </p:cTn>
                              </p:par>
                            </p:childTnLst>
                          </p:cTn>
                        </p:par>
                        <p:par>
                          <p:cTn id="91" fill="hold">
                            <p:stCondLst>
                              <p:cond delay="4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5000"/>
                            </p:stCondLst>
                            <p:childTnLst>
                              <p:par>
                                <p:cTn id="96" presetID="22" presetClass="entr" presetSubtype="4"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down)">
                                      <p:cBhvr>
                                        <p:cTn id="98" dur="500"/>
                                        <p:tgtEl>
                                          <p:spTgt spid="17"/>
                                        </p:tgtEl>
                                      </p:cBhvr>
                                    </p:animEffect>
                                  </p:childTnLst>
                                </p:cTn>
                              </p:par>
                            </p:childTnLst>
                          </p:cTn>
                        </p:par>
                        <p:par>
                          <p:cTn id="99" fill="hold">
                            <p:stCondLst>
                              <p:cond delay="5500"/>
                            </p:stCondLst>
                            <p:childTnLst>
                              <p:par>
                                <p:cTn id="100" presetID="22" presetClass="entr" presetSubtype="4" fill="hold" grpId="0"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childTnLst>
                          </p:cTn>
                        </p:par>
                        <p:par>
                          <p:cTn id="103" fill="hold">
                            <p:stCondLst>
                              <p:cond delay="6000"/>
                            </p:stCondLst>
                            <p:childTnLst>
                              <p:par>
                                <p:cTn id="104" presetID="22" presetClass="entr" presetSubtype="4" fill="hold" grpId="0" nodeType="after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wipe(down)">
                                      <p:cBhvr>
                                        <p:cTn id="106" dur="500"/>
                                        <p:tgtEl>
                                          <p:spTgt spid="19"/>
                                        </p:tgtEl>
                                      </p:cBhvr>
                                    </p:animEffect>
                                  </p:childTnLst>
                                </p:cTn>
                              </p:par>
                            </p:childTnLst>
                          </p:cTn>
                        </p:par>
                        <p:par>
                          <p:cTn id="107" fill="hold">
                            <p:stCondLst>
                              <p:cond delay="6500"/>
                            </p:stCondLst>
                            <p:childTnLst>
                              <p:par>
                                <p:cTn id="108" presetID="22" presetClass="entr" presetSubtype="4" fill="hold" grpId="0" nodeType="after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wipe(down)">
                                      <p:cBhvr>
                                        <p:cTn id="110" dur="500"/>
                                        <p:tgtEl>
                                          <p:spTgt spid="20"/>
                                        </p:tgtEl>
                                      </p:cBhvr>
                                    </p:animEffect>
                                  </p:childTnLst>
                                </p:cTn>
                              </p:par>
                            </p:childTnLst>
                          </p:cTn>
                        </p:par>
                        <p:par>
                          <p:cTn id="111" fill="hold">
                            <p:stCondLst>
                              <p:cond delay="7000"/>
                            </p:stCondLst>
                            <p:childTnLst>
                              <p:par>
                                <p:cTn id="112" presetID="22" presetClass="entr" presetSubtype="4"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wipe(down)">
                                      <p:cBhvr>
                                        <p:cTn id="114" dur="500"/>
                                        <p:tgtEl>
                                          <p:spTgt spid="21"/>
                                        </p:tgtEl>
                                      </p:cBhvr>
                                    </p:animEffect>
                                  </p:childTnLst>
                                </p:cTn>
                              </p:par>
                            </p:childTnLst>
                          </p:cTn>
                        </p:par>
                        <p:par>
                          <p:cTn id="115" fill="hold">
                            <p:stCondLst>
                              <p:cond delay="7500"/>
                            </p:stCondLst>
                            <p:childTnLst>
                              <p:par>
                                <p:cTn id="116" presetID="12" presetClass="entr" presetSubtype="8" fill="hold" grpId="0" nodeType="afterEffect">
                                  <p:stCondLst>
                                    <p:cond delay="0"/>
                                  </p:stCondLst>
                                  <p:childTnLst>
                                    <p:set>
                                      <p:cBhvr>
                                        <p:cTn id="117" dur="1" fill="hold">
                                          <p:stCondLst>
                                            <p:cond delay="0"/>
                                          </p:stCondLst>
                                        </p:cTn>
                                        <p:tgtEl>
                                          <p:spTgt spid="56"/>
                                        </p:tgtEl>
                                        <p:attrNameLst>
                                          <p:attrName>style.visibility</p:attrName>
                                        </p:attrNameLst>
                                      </p:cBhvr>
                                      <p:to>
                                        <p:strVal val="visible"/>
                                      </p:to>
                                    </p:set>
                                    <p:anim calcmode="lin" valueType="num">
                                      <p:cBhvr additive="base">
                                        <p:cTn id="118" dur="500"/>
                                        <p:tgtEl>
                                          <p:spTgt spid="56"/>
                                        </p:tgtEl>
                                        <p:attrNameLst>
                                          <p:attrName>ppt_x</p:attrName>
                                        </p:attrNameLst>
                                      </p:cBhvr>
                                      <p:tavLst>
                                        <p:tav tm="0">
                                          <p:val>
                                            <p:strVal val="#ppt_x-#ppt_w*1.125000"/>
                                          </p:val>
                                        </p:tav>
                                        <p:tav tm="100000">
                                          <p:val>
                                            <p:strVal val="#ppt_x"/>
                                          </p:val>
                                        </p:tav>
                                      </p:tavLst>
                                    </p:anim>
                                    <p:animEffect transition="in" filter="wipe(right)">
                                      <p:cBhvr>
                                        <p:cTn id="119" dur="500"/>
                                        <p:tgtEl>
                                          <p:spTgt spid="56"/>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 calcmode="lin" valueType="num">
                                      <p:cBhvr additive="base">
                                        <p:cTn id="122" dur="500"/>
                                        <p:tgtEl>
                                          <p:spTgt spid="55"/>
                                        </p:tgtEl>
                                        <p:attrNameLst>
                                          <p:attrName>ppt_x</p:attrName>
                                        </p:attrNameLst>
                                      </p:cBhvr>
                                      <p:tavLst>
                                        <p:tav tm="0">
                                          <p:val>
                                            <p:strVal val="#ppt_x-#ppt_w*1.125000"/>
                                          </p:val>
                                        </p:tav>
                                        <p:tav tm="100000">
                                          <p:val>
                                            <p:strVal val="#ppt_x"/>
                                          </p:val>
                                        </p:tav>
                                      </p:tavLst>
                                    </p:anim>
                                    <p:animEffect transition="in" filter="wipe(right)">
                                      <p:cBhvr>
                                        <p:cTn id="123" dur="500"/>
                                        <p:tgtEl>
                                          <p:spTgt spid="55"/>
                                        </p:tgtEl>
                                      </p:cBhvr>
                                    </p:animEffect>
                                  </p:childTnLst>
                                </p:cTn>
                              </p:par>
                            </p:childTnLst>
                          </p:cTn>
                        </p:par>
                        <p:par>
                          <p:cTn id="124" fill="hold">
                            <p:stCondLst>
                              <p:cond delay="8000"/>
                            </p:stCondLst>
                            <p:childTnLst>
                              <p:par>
                                <p:cTn id="125" presetID="23" presetClass="entr" presetSubtype="528" fill="hold" nodeType="after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p:cTn id="127" dur="500" fill="hold"/>
                                        <p:tgtEl>
                                          <p:spTgt spid="22"/>
                                        </p:tgtEl>
                                        <p:attrNameLst>
                                          <p:attrName>ppt_w</p:attrName>
                                        </p:attrNameLst>
                                      </p:cBhvr>
                                      <p:tavLst>
                                        <p:tav tm="0">
                                          <p:val>
                                            <p:fltVal val="0"/>
                                          </p:val>
                                        </p:tav>
                                        <p:tav tm="100000">
                                          <p:val>
                                            <p:strVal val="#ppt_w"/>
                                          </p:val>
                                        </p:tav>
                                      </p:tavLst>
                                    </p:anim>
                                    <p:anim calcmode="lin" valueType="num">
                                      <p:cBhvr>
                                        <p:cTn id="128" dur="500" fill="hold"/>
                                        <p:tgtEl>
                                          <p:spTgt spid="22"/>
                                        </p:tgtEl>
                                        <p:attrNameLst>
                                          <p:attrName>ppt_h</p:attrName>
                                        </p:attrNameLst>
                                      </p:cBhvr>
                                      <p:tavLst>
                                        <p:tav tm="0">
                                          <p:val>
                                            <p:fltVal val="0"/>
                                          </p:val>
                                        </p:tav>
                                        <p:tav tm="100000">
                                          <p:val>
                                            <p:strVal val="#ppt_h"/>
                                          </p:val>
                                        </p:tav>
                                      </p:tavLst>
                                    </p:anim>
                                    <p:anim calcmode="lin" valueType="num">
                                      <p:cBhvr>
                                        <p:cTn id="129" dur="500" fill="hold"/>
                                        <p:tgtEl>
                                          <p:spTgt spid="22"/>
                                        </p:tgtEl>
                                        <p:attrNameLst>
                                          <p:attrName>ppt_x</p:attrName>
                                        </p:attrNameLst>
                                      </p:cBhvr>
                                      <p:tavLst>
                                        <p:tav tm="0">
                                          <p:val>
                                            <p:fltVal val="0.5"/>
                                          </p:val>
                                        </p:tav>
                                        <p:tav tm="100000">
                                          <p:val>
                                            <p:strVal val="#ppt_x"/>
                                          </p:val>
                                        </p:tav>
                                      </p:tavLst>
                                    </p:anim>
                                    <p:anim calcmode="lin" valueType="num">
                                      <p:cBhvr>
                                        <p:cTn id="130" dur="500" fill="hold"/>
                                        <p:tgtEl>
                                          <p:spTgt spid="22"/>
                                        </p:tgtEl>
                                        <p:attrNameLst>
                                          <p:attrName>ppt_y</p:attrName>
                                        </p:attrNameLst>
                                      </p:cBhvr>
                                      <p:tavLst>
                                        <p:tav tm="0">
                                          <p:val>
                                            <p:fltVal val="0.5"/>
                                          </p:val>
                                        </p:tav>
                                        <p:tav tm="100000">
                                          <p:val>
                                            <p:strVal val="#ppt_y"/>
                                          </p:val>
                                        </p:tav>
                                      </p:tavLst>
                                    </p:anim>
                                  </p:childTnLst>
                                </p:cTn>
                              </p:par>
                            </p:childTnLst>
                          </p:cTn>
                        </p:par>
                        <p:par>
                          <p:cTn id="131" fill="hold">
                            <p:stCondLst>
                              <p:cond delay="8500"/>
                            </p:stCondLst>
                            <p:childTnLst>
                              <p:par>
                                <p:cTn id="132" presetID="14" presetClass="entr" presetSubtype="10" fill="hold" grpId="0" nodeType="after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randombar(horizontal)">
                                      <p:cBhvr>
                                        <p:cTn id="134" dur="500"/>
                                        <p:tgtEl>
                                          <p:spTgt spid="39"/>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randombar(horizontal)">
                                      <p:cBhvr>
                                        <p:cTn id="137" dur="500"/>
                                        <p:tgtEl>
                                          <p:spTgt spid="40"/>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41"/>
                                        </p:tgtEl>
                                        <p:attrNameLst>
                                          <p:attrName>style.visibility</p:attrName>
                                        </p:attrNameLst>
                                      </p:cBhvr>
                                      <p:to>
                                        <p:strVal val="visible"/>
                                      </p:to>
                                    </p:set>
                                    <p:animEffect transition="in" filter="randombar(horizontal)">
                                      <p:cBhvr>
                                        <p:cTn id="140" dur="500"/>
                                        <p:tgtEl>
                                          <p:spTgt spid="41"/>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randombar(horizontal)">
                                      <p:cBhvr>
                                        <p:cTn id="1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9" grpId="0" animBg="1"/>
      <p:bldP spid="40" grpId="0" animBg="1"/>
      <p:bldP spid="41" grpId="0" animBg="1"/>
      <p:bldP spid="42" grpId="0" animBg="1"/>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43"/>
          <p:cNvCxnSpPr/>
          <p:nvPr/>
        </p:nvCxnSpPr>
        <p:spPr>
          <a:xfrm>
            <a:off x="1104046" y="3640592"/>
            <a:ext cx="9983913" cy="0"/>
          </a:xfrm>
          <a:prstGeom prst="line">
            <a:avLst/>
          </a:prstGeom>
          <a:ln w="19050">
            <a:solidFill>
              <a:schemeClr val="tx1">
                <a:lumMod val="65000"/>
                <a:lumOff val="3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97" name="Rounded Rectangle 37"/>
          <p:cNvSpPr>
            <a:spLocks noChangeAspect="1"/>
          </p:cNvSpPr>
          <p:nvPr/>
        </p:nvSpPr>
        <p:spPr>
          <a:xfrm>
            <a:off x="1459945" y="3259943"/>
            <a:ext cx="841402" cy="841507"/>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56" b="1" dirty="0">
                <a:solidFill>
                  <a:schemeClr val="accent1"/>
                </a:solidFill>
              </a:rPr>
              <a:t>01</a:t>
            </a:r>
          </a:p>
        </p:txBody>
      </p:sp>
      <p:sp>
        <p:nvSpPr>
          <p:cNvPr id="100" name="Rounded Rectangle 39"/>
          <p:cNvSpPr>
            <a:spLocks noChangeAspect="1"/>
          </p:cNvSpPr>
          <p:nvPr/>
        </p:nvSpPr>
        <p:spPr>
          <a:xfrm>
            <a:off x="3146089" y="3259943"/>
            <a:ext cx="841402" cy="841507"/>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56" b="1" dirty="0">
                <a:solidFill>
                  <a:schemeClr val="bg1"/>
                </a:solidFill>
              </a:rPr>
              <a:t>02</a:t>
            </a:r>
            <a:endParaRPr lang="en-US" sz="3556" dirty="0">
              <a:solidFill>
                <a:schemeClr val="bg1"/>
              </a:solidFill>
            </a:endParaRPr>
          </a:p>
        </p:txBody>
      </p:sp>
      <p:sp>
        <p:nvSpPr>
          <p:cNvPr id="106" name="Rounded Rectangle 40"/>
          <p:cNvSpPr>
            <a:spLocks noChangeAspect="1"/>
          </p:cNvSpPr>
          <p:nvPr/>
        </p:nvSpPr>
        <p:spPr>
          <a:xfrm>
            <a:off x="4832232" y="3259943"/>
            <a:ext cx="841402" cy="841507"/>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56" b="1" dirty="0">
                <a:solidFill>
                  <a:schemeClr val="accent1"/>
                </a:solidFill>
              </a:rPr>
              <a:t>03</a:t>
            </a:r>
            <a:endParaRPr lang="en-US" sz="3556" dirty="0">
              <a:solidFill>
                <a:schemeClr val="accent1"/>
              </a:solidFill>
            </a:endParaRPr>
          </a:p>
        </p:txBody>
      </p:sp>
      <p:sp>
        <p:nvSpPr>
          <p:cNvPr id="124" name="Rounded Rectangle 41"/>
          <p:cNvSpPr>
            <a:spLocks noChangeAspect="1"/>
          </p:cNvSpPr>
          <p:nvPr/>
        </p:nvSpPr>
        <p:spPr>
          <a:xfrm>
            <a:off x="6518375" y="3259943"/>
            <a:ext cx="841402" cy="841507"/>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56" b="1" dirty="0">
                <a:solidFill>
                  <a:schemeClr val="bg1"/>
                </a:solidFill>
              </a:rPr>
              <a:t>04</a:t>
            </a:r>
            <a:endParaRPr lang="en-US" sz="3556" dirty="0">
              <a:solidFill>
                <a:schemeClr val="bg1"/>
              </a:solidFill>
            </a:endParaRPr>
          </a:p>
        </p:txBody>
      </p:sp>
      <p:sp>
        <p:nvSpPr>
          <p:cNvPr id="131" name="Rounded Rectangle 53"/>
          <p:cNvSpPr>
            <a:spLocks noChangeAspect="1"/>
          </p:cNvSpPr>
          <p:nvPr/>
        </p:nvSpPr>
        <p:spPr>
          <a:xfrm>
            <a:off x="8204518" y="3259943"/>
            <a:ext cx="841402" cy="841507"/>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56" b="1" dirty="0">
                <a:solidFill>
                  <a:schemeClr val="accent1"/>
                </a:solidFill>
              </a:rPr>
              <a:t>05</a:t>
            </a:r>
            <a:endParaRPr lang="en-US" sz="3556" dirty="0">
              <a:solidFill>
                <a:schemeClr val="accent1"/>
              </a:solidFill>
            </a:endParaRPr>
          </a:p>
        </p:txBody>
      </p:sp>
      <p:sp>
        <p:nvSpPr>
          <p:cNvPr id="135" name="Rounded Rectangle 74"/>
          <p:cNvSpPr>
            <a:spLocks noChangeAspect="1"/>
          </p:cNvSpPr>
          <p:nvPr/>
        </p:nvSpPr>
        <p:spPr>
          <a:xfrm>
            <a:off x="9890659" y="3259943"/>
            <a:ext cx="841402" cy="841507"/>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56" b="1" dirty="0">
                <a:solidFill>
                  <a:schemeClr val="bg1"/>
                </a:solidFill>
              </a:rPr>
              <a:t>06</a:t>
            </a:r>
            <a:endParaRPr lang="en-US" sz="3556" dirty="0">
              <a:solidFill>
                <a:schemeClr val="bg1"/>
              </a:solidFill>
            </a:endParaRPr>
          </a:p>
        </p:txBody>
      </p:sp>
      <p:sp>
        <p:nvSpPr>
          <p:cNvPr id="41" name="矩形 40"/>
          <p:cNvSpPr/>
          <p:nvPr/>
        </p:nvSpPr>
        <p:spPr>
          <a:xfrm>
            <a:off x="2506093" y="1537857"/>
            <a:ext cx="1210412" cy="400101"/>
          </a:xfrm>
          <a:prstGeom prst="rect">
            <a:avLst/>
          </a:prstGeom>
        </p:spPr>
        <p:txBody>
          <a:bodyPr wrap="none" lIns="91431" tIns="45716" rIns="91431" bIns="45716">
            <a:spAutoFit/>
          </a:bodyPr>
          <a:lstStyle/>
          <a:p>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42" name="矩形 47"/>
          <p:cNvSpPr>
            <a:spLocks noChangeArrowheads="1"/>
          </p:cNvSpPr>
          <p:nvPr/>
        </p:nvSpPr>
        <p:spPr bwMode="auto">
          <a:xfrm>
            <a:off x="2506090" y="1918566"/>
            <a:ext cx="2143254"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300" dirty="0">
                <a:solidFill>
                  <a:schemeClr val="tx1">
                    <a:lumMod val="65000"/>
                    <a:lumOff val="35000"/>
                  </a:schemeClr>
                </a:solidFill>
                <a:sym typeface="微软雅黑" pitchFamily="34" charset="-122"/>
              </a:rPr>
              <a:t>在此录入上述图表的描述说明，在此录入上述图表的描述说明。</a:t>
            </a:r>
          </a:p>
        </p:txBody>
      </p:sp>
      <p:sp>
        <p:nvSpPr>
          <p:cNvPr id="44" name="矩形 43"/>
          <p:cNvSpPr/>
          <p:nvPr/>
        </p:nvSpPr>
        <p:spPr>
          <a:xfrm>
            <a:off x="5881614" y="1537857"/>
            <a:ext cx="1210412" cy="400101"/>
          </a:xfrm>
          <a:prstGeom prst="rect">
            <a:avLst/>
          </a:prstGeom>
        </p:spPr>
        <p:txBody>
          <a:bodyPr wrap="none" lIns="91431" tIns="45716" rIns="91431" bIns="45716">
            <a:spAutoFit/>
          </a:bodyPr>
          <a:lstStyle/>
          <a:p>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45" name="矩形 47"/>
          <p:cNvSpPr>
            <a:spLocks noChangeArrowheads="1"/>
          </p:cNvSpPr>
          <p:nvPr/>
        </p:nvSpPr>
        <p:spPr bwMode="auto">
          <a:xfrm>
            <a:off x="5881611" y="1918566"/>
            <a:ext cx="2143254"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300" dirty="0">
                <a:solidFill>
                  <a:schemeClr val="tx1">
                    <a:lumMod val="65000"/>
                    <a:lumOff val="35000"/>
                  </a:schemeClr>
                </a:solidFill>
                <a:sym typeface="微软雅黑" pitchFamily="34" charset="-122"/>
              </a:rPr>
              <a:t>在此录入上述图表的描述说明，在此录入上述图表的描述说明。</a:t>
            </a:r>
          </a:p>
        </p:txBody>
      </p:sp>
      <p:sp>
        <p:nvSpPr>
          <p:cNvPr id="46" name="矩形 45"/>
          <p:cNvSpPr/>
          <p:nvPr/>
        </p:nvSpPr>
        <p:spPr>
          <a:xfrm>
            <a:off x="9250665" y="1537857"/>
            <a:ext cx="1210412" cy="400101"/>
          </a:xfrm>
          <a:prstGeom prst="rect">
            <a:avLst/>
          </a:prstGeom>
        </p:spPr>
        <p:txBody>
          <a:bodyPr wrap="none" lIns="91431" tIns="45716" rIns="91431" bIns="45716">
            <a:spAutoFit/>
          </a:bodyPr>
          <a:lstStyle/>
          <a:p>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47" name="矩形 47"/>
          <p:cNvSpPr>
            <a:spLocks noChangeArrowheads="1"/>
          </p:cNvSpPr>
          <p:nvPr/>
        </p:nvSpPr>
        <p:spPr bwMode="auto">
          <a:xfrm>
            <a:off x="9250662" y="1918566"/>
            <a:ext cx="2143254"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300" dirty="0">
                <a:solidFill>
                  <a:schemeClr val="tx1">
                    <a:lumMod val="65000"/>
                    <a:lumOff val="35000"/>
                  </a:schemeClr>
                </a:solidFill>
                <a:sym typeface="微软雅黑" pitchFamily="34" charset="-122"/>
              </a:rPr>
              <a:t>在此录入上述图表的描述说明，在此录入上述图表的描述说明。</a:t>
            </a:r>
          </a:p>
        </p:txBody>
      </p:sp>
      <p:sp>
        <p:nvSpPr>
          <p:cNvPr id="48" name="矩形 47"/>
          <p:cNvSpPr/>
          <p:nvPr/>
        </p:nvSpPr>
        <p:spPr>
          <a:xfrm>
            <a:off x="1723434" y="4610315"/>
            <a:ext cx="1210412" cy="400101"/>
          </a:xfrm>
          <a:prstGeom prst="rect">
            <a:avLst/>
          </a:prstGeom>
        </p:spPr>
        <p:txBody>
          <a:bodyPr wrap="none" lIns="91431" tIns="45716" rIns="91431" bIns="45716">
            <a:spAutoFit/>
          </a:bodyPr>
          <a:lstStyle/>
          <a:p>
            <a:pPr algn="r"/>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49" name="矩形 47"/>
          <p:cNvSpPr>
            <a:spLocks noChangeArrowheads="1"/>
          </p:cNvSpPr>
          <p:nvPr/>
        </p:nvSpPr>
        <p:spPr bwMode="auto">
          <a:xfrm>
            <a:off x="798097" y="4991024"/>
            <a:ext cx="2135751"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300" dirty="0">
                <a:solidFill>
                  <a:schemeClr val="tx1">
                    <a:lumMod val="65000"/>
                    <a:lumOff val="35000"/>
                  </a:schemeClr>
                </a:solidFill>
                <a:sym typeface="微软雅黑" pitchFamily="34" charset="-122"/>
              </a:rPr>
              <a:t>在此录入上述图表的描述说明，在此录入上述图表的描述说明。</a:t>
            </a:r>
          </a:p>
        </p:txBody>
      </p:sp>
      <p:sp>
        <p:nvSpPr>
          <p:cNvPr id="50" name="矩形 49"/>
          <p:cNvSpPr/>
          <p:nvPr/>
        </p:nvSpPr>
        <p:spPr>
          <a:xfrm>
            <a:off x="5098949" y="4610315"/>
            <a:ext cx="1210412" cy="400101"/>
          </a:xfrm>
          <a:prstGeom prst="rect">
            <a:avLst/>
          </a:prstGeom>
        </p:spPr>
        <p:txBody>
          <a:bodyPr wrap="none" lIns="91431" tIns="45716" rIns="91431" bIns="45716">
            <a:spAutoFit/>
          </a:bodyPr>
          <a:lstStyle/>
          <a:p>
            <a:pPr algn="r"/>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51" name="矩形 47"/>
          <p:cNvSpPr>
            <a:spLocks noChangeArrowheads="1"/>
          </p:cNvSpPr>
          <p:nvPr/>
        </p:nvSpPr>
        <p:spPr bwMode="auto">
          <a:xfrm>
            <a:off x="4173611" y="4991024"/>
            <a:ext cx="2135751"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300" dirty="0">
                <a:solidFill>
                  <a:schemeClr val="tx1">
                    <a:lumMod val="65000"/>
                    <a:lumOff val="35000"/>
                  </a:schemeClr>
                </a:solidFill>
                <a:sym typeface="微软雅黑" pitchFamily="34" charset="-122"/>
              </a:rPr>
              <a:t>在此录入上述图表的描述说明，在此录入上述图表的描述说明。</a:t>
            </a:r>
          </a:p>
        </p:txBody>
      </p:sp>
      <p:sp>
        <p:nvSpPr>
          <p:cNvPr id="52" name="矩形 51"/>
          <p:cNvSpPr/>
          <p:nvPr/>
        </p:nvSpPr>
        <p:spPr>
          <a:xfrm>
            <a:off x="8471231" y="4610315"/>
            <a:ext cx="1210412" cy="400101"/>
          </a:xfrm>
          <a:prstGeom prst="rect">
            <a:avLst/>
          </a:prstGeom>
        </p:spPr>
        <p:txBody>
          <a:bodyPr wrap="none" lIns="91431" tIns="45716" rIns="91431" bIns="45716">
            <a:spAutoFit/>
          </a:bodyPr>
          <a:lstStyle/>
          <a:p>
            <a:pPr algn="r"/>
            <a:r>
              <a:rPr lang="zh-CN" altLang="en-US" sz="2000" b="1" dirty="0">
                <a:solidFill>
                  <a:schemeClr val="tx1">
                    <a:lumMod val="65000"/>
                    <a:lumOff val="35000"/>
                  </a:schemeClr>
                </a:solidFill>
                <a:latin typeface="微软雅黑" pitchFamily="34" charset="-122"/>
                <a:ea typeface="微软雅黑" pitchFamily="34" charset="-122"/>
              </a:rPr>
              <a:t>添加标题</a:t>
            </a:r>
            <a:endParaRPr lang="en-US" altLang="zh-CN" sz="2000" b="1" dirty="0">
              <a:solidFill>
                <a:schemeClr val="tx1">
                  <a:lumMod val="65000"/>
                  <a:lumOff val="35000"/>
                </a:schemeClr>
              </a:solidFill>
              <a:latin typeface="微软雅黑" pitchFamily="34" charset="-122"/>
              <a:ea typeface="微软雅黑" pitchFamily="34" charset="-122"/>
            </a:endParaRPr>
          </a:p>
        </p:txBody>
      </p:sp>
      <p:sp>
        <p:nvSpPr>
          <p:cNvPr id="53" name="矩形 47"/>
          <p:cNvSpPr>
            <a:spLocks noChangeArrowheads="1"/>
          </p:cNvSpPr>
          <p:nvPr/>
        </p:nvSpPr>
        <p:spPr bwMode="auto">
          <a:xfrm>
            <a:off x="7545894" y="4991024"/>
            <a:ext cx="2135751"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300" dirty="0">
                <a:solidFill>
                  <a:schemeClr val="tx1">
                    <a:lumMod val="65000"/>
                    <a:lumOff val="35000"/>
                  </a:schemeClr>
                </a:solidFill>
                <a:sym typeface="微软雅黑" pitchFamily="34" charset="-122"/>
              </a:rPr>
              <a:t>在此录入上述图表的描述说明，在此录入上述图表的描述说明。</a:t>
            </a:r>
          </a:p>
        </p:txBody>
      </p:sp>
      <p:grpSp>
        <p:nvGrpSpPr>
          <p:cNvPr id="9" name="组合 8"/>
          <p:cNvGrpSpPr/>
          <p:nvPr/>
        </p:nvGrpSpPr>
        <p:grpSpPr>
          <a:xfrm>
            <a:off x="4649342" y="1551434"/>
            <a:ext cx="1207182" cy="1664759"/>
            <a:chOff x="4649153" y="1551432"/>
            <a:chExt cx="1207339" cy="1664759"/>
          </a:xfrm>
        </p:grpSpPr>
        <p:grpSp>
          <p:nvGrpSpPr>
            <p:cNvPr id="3" name="组合 2"/>
            <p:cNvGrpSpPr/>
            <p:nvPr/>
          </p:nvGrpSpPr>
          <p:grpSpPr>
            <a:xfrm>
              <a:off x="4649153" y="1551432"/>
              <a:ext cx="1207339" cy="1664759"/>
              <a:chOff x="4649153" y="1551432"/>
              <a:chExt cx="1207339" cy="1664759"/>
            </a:xfrm>
          </p:grpSpPr>
          <p:cxnSp>
            <p:nvCxnSpPr>
              <p:cNvPr id="104" name="Straight Connector 57"/>
              <p:cNvCxnSpPr/>
              <p:nvPr/>
            </p:nvCxnSpPr>
            <p:spPr>
              <a:xfrm>
                <a:off x="5252823" y="2787243"/>
                <a:ext cx="0" cy="42894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05" name="Rounded Rectangle 35"/>
              <p:cNvSpPr/>
              <p:nvPr/>
            </p:nvSpPr>
            <p:spPr>
              <a:xfrm>
                <a:off x="4649153" y="1551432"/>
                <a:ext cx="1207339" cy="1207339"/>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43840" bIns="210677" numCol="1" spcCol="1270" anchor="ctr" anchorCtr="0">
                <a:noAutofit/>
              </a:bodyPr>
              <a:lstStyle/>
              <a:p>
                <a:pPr algn="ctr" defTabSz="1185304">
                  <a:lnSpc>
                    <a:spcPct val="90000"/>
                  </a:lnSpc>
                  <a:spcBef>
                    <a:spcPct val="0"/>
                  </a:spcBef>
                  <a:spcAft>
                    <a:spcPct val="35000"/>
                  </a:spcAft>
                </a:pPr>
                <a:endParaRPr lang="en-US" sz="4267" dirty="0">
                  <a:latin typeface="FontAwesome" pitchFamily="2" charset="0"/>
                </a:endParaRPr>
              </a:p>
            </p:txBody>
          </p:sp>
        </p:grpSp>
        <p:grpSp>
          <p:nvGrpSpPr>
            <p:cNvPr id="55" name="组合 54"/>
            <p:cNvGrpSpPr>
              <a:grpSpLocks noChangeAspect="1"/>
            </p:cNvGrpSpPr>
            <p:nvPr/>
          </p:nvGrpSpPr>
          <p:grpSpPr>
            <a:xfrm>
              <a:off x="5047010" y="1833189"/>
              <a:ext cx="404678" cy="648000"/>
              <a:chOff x="8912226" y="6748292"/>
              <a:chExt cx="250825" cy="401638"/>
            </a:xfrm>
            <a:solidFill>
              <a:srgbClr val="9DA8B1"/>
            </a:solidFill>
          </p:grpSpPr>
          <p:sp>
            <p:nvSpPr>
              <p:cNvPr id="56" name="Freeform 550"/>
              <p:cNvSpPr>
                <a:spLocks/>
              </p:cNvSpPr>
              <p:nvPr/>
            </p:nvSpPr>
            <p:spPr bwMode="auto">
              <a:xfrm>
                <a:off x="8912226" y="6859417"/>
                <a:ext cx="250825" cy="290513"/>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551"/>
              <p:cNvSpPr>
                <a:spLocks/>
              </p:cNvSpPr>
              <p:nvPr/>
            </p:nvSpPr>
            <p:spPr bwMode="auto">
              <a:xfrm>
                <a:off x="8977313" y="6748292"/>
                <a:ext cx="120650" cy="263525"/>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13" name="组合 12"/>
          <p:cNvGrpSpPr/>
          <p:nvPr/>
        </p:nvGrpSpPr>
        <p:grpSpPr>
          <a:xfrm>
            <a:off x="6335486" y="4147215"/>
            <a:ext cx="1207182" cy="1711733"/>
            <a:chOff x="6335516" y="4147213"/>
            <a:chExt cx="1207339" cy="1711733"/>
          </a:xfrm>
        </p:grpSpPr>
        <p:grpSp>
          <p:nvGrpSpPr>
            <p:cNvPr id="6" name="组合 5"/>
            <p:cNvGrpSpPr/>
            <p:nvPr/>
          </p:nvGrpSpPr>
          <p:grpSpPr>
            <a:xfrm>
              <a:off x="6335516" y="4147213"/>
              <a:ext cx="1207339" cy="1711733"/>
              <a:chOff x="6335516" y="4147213"/>
              <a:chExt cx="1207339" cy="1711733"/>
            </a:xfrm>
          </p:grpSpPr>
          <p:cxnSp>
            <p:nvCxnSpPr>
              <p:cNvPr id="122" name="Straight Connector 61"/>
              <p:cNvCxnSpPr/>
              <p:nvPr/>
            </p:nvCxnSpPr>
            <p:spPr>
              <a:xfrm flipV="1">
                <a:off x="6939185" y="4147213"/>
                <a:ext cx="0" cy="46868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23" name="Rounded Rectangle 34"/>
              <p:cNvSpPr/>
              <p:nvPr/>
            </p:nvSpPr>
            <p:spPr>
              <a:xfrm>
                <a:off x="6335516" y="4651607"/>
                <a:ext cx="1207339" cy="1207339"/>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10677" rIns="210677" bIns="121920" numCol="1" spcCol="1270" anchor="ctr" anchorCtr="0">
                <a:noAutofit/>
              </a:bodyPr>
              <a:lstStyle/>
              <a:p>
                <a:pPr algn="ctr" defTabSz="1185304">
                  <a:lnSpc>
                    <a:spcPct val="90000"/>
                  </a:lnSpc>
                  <a:spcBef>
                    <a:spcPct val="0"/>
                  </a:spcBef>
                  <a:spcAft>
                    <a:spcPct val="35000"/>
                  </a:spcAft>
                </a:pPr>
                <a:endParaRPr lang="en-US" sz="4267" dirty="0"/>
              </a:p>
            </p:txBody>
          </p:sp>
        </p:grpSp>
        <p:grpSp>
          <p:nvGrpSpPr>
            <p:cNvPr id="58" name="Group 9"/>
            <p:cNvGrpSpPr>
              <a:grpSpLocks noChangeAspect="1"/>
            </p:cNvGrpSpPr>
            <p:nvPr/>
          </p:nvGrpSpPr>
          <p:grpSpPr>
            <a:xfrm>
              <a:off x="6543185" y="4951791"/>
              <a:ext cx="792000" cy="587287"/>
              <a:chOff x="4572000" y="3414713"/>
              <a:chExt cx="374651" cy="277813"/>
            </a:xfrm>
            <a:solidFill>
              <a:schemeClr val="bg1"/>
            </a:solidFill>
          </p:grpSpPr>
          <p:sp>
            <p:nvSpPr>
              <p:cNvPr id="61"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2"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14" name="组合 13"/>
          <p:cNvGrpSpPr/>
          <p:nvPr/>
        </p:nvGrpSpPr>
        <p:grpSpPr>
          <a:xfrm>
            <a:off x="2963200" y="4147215"/>
            <a:ext cx="1207182" cy="1684495"/>
            <a:chOff x="2962791" y="4158915"/>
            <a:chExt cx="1207339" cy="1684495"/>
          </a:xfrm>
        </p:grpSpPr>
        <p:grpSp>
          <p:nvGrpSpPr>
            <p:cNvPr id="5" name="组合 4"/>
            <p:cNvGrpSpPr/>
            <p:nvPr/>
          </p:nvGrpSpPr>
          <p:grpSpPr>
            <a:xfrm>
              <a:off x="2962791" y="4158915"/>
              <a:ext cx="1207339" cy="1684495"/>
              <a:chOff x="2962791" y="4158915"/>
              <a:chExt cx="1207339" cy="1684495"/>
            </a:xfrm>
          </p:grpSpPr>
          <p:cxnSp>
            <p:nvCxnSpPr>
              <p:cNvPr id="98" name="Straight Connector 50"/>
              <p:cNvCxnSpPr/>
              <p:nvPr/>
            </p:nvCxnSpPr>
            <p:spPr>
              <a:xfrm flipV="1">
                <a:off x="3566460" y="4158915"/>
                <a:ext cx="0" cy="434813"/>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99" name="Rounded Rectangle 36"/>
              <p:cNvSpPr/>
              <p:nvPr/>
            </p:nvSpPr>
            <p:spPr>
              <a:xfrm>
                <a:off x="2962791" y="4636071"/>
                <a:ext cx="1207339" cy="1207339"/>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en-US" sz="4267" dirty="0">
                  <a:latin typeface="FontAwesome" pitchFamily="2" charset="0"/>
                </a:endParaRPr>
              </a:p>
            </p:txBody>
          </p:sp>
        </p:grpSp>
        <p:grpSp>
          <p:nvGrpSpPr>
            <p:cNvPr id="63" name="Group 12"/>
            <p:cNvGrpSpPr>
              <a:grpSpLocks noChangeAspect="1"/>
            </p:cNvGrpSpPr>
            <p:nvPr/>
          </p:nvGrpSpPr>
          <p:grpSpPr>
            <a:xfrm>
              <a:off x="3227975" y="4903464"/>
              <a:ext cx="697327" cy="684000"/>
              <a:chOff x="2905125" y="4002088"/>
              <a:chExt cx="249238" cy="244475"/>
            </a:xfrm>
            <a:solidFill>
              <a:schemeClr val="bg1"/>
            </a:solidFill>
          </p:grpSpPr>
          <p:sp>
            <p:nvSpPr>
              <p:cNvPr id="64"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5"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8" name="组合 7"/>
          <p:cNvGrpSpPr/>
          <p:nvPr/>
        </p:nvGrpSpPr>
        <p:grpSpPr>
          <a:xfrm>
            <a:off x="1277056" y="1549863"/>
            <a:ext cx="1207182" cy="1666328"/>
            <a:chOff x="1276428" y="1549863"/>
            <a:chExt cx="1207339" cy="1666328"/>
          </a:xfrm>
        </p:grpSpPr>
        <p:grpSp>
          <p:nvGrpSpPr>
            <p:cNvPr id="2" name="组合 1"/>
            <p:cNvGrpSpPr/>
            <p:nvPr/>
          </p:nvGrpSpPr>
          <p:grpSpPr>
            <a:xfrm>
              <a:off x="1276428" y="1549863"/>
              <a:ext cx="1207339" cy="1666328"/>
              <a:chOff x="1276428" y="1549863"/>
              <a:chExt cx="1207339" cy="1666328"/>
            </a:xfrm>
          </p:grpSpPr>
          <p:cxnSp>
            <p:nvCxnSpPr>
              <p:cNvPr id="94" name="Straight Connector 38"/>
              <p:cNvCxnSpPr/>
              <p:nvPr/>
            </p:nvCxnSpPr>
            <p:spPr>
              <a:xfrm>
                <a:off x="1880097" y="2787243"/>
                <a:ext cx="0" cy="42894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96" name="Rounded Rectangle 32"/>
              <p:cNvSpPr/>
              <p:nvPr/>
            </p:nvSpPr>
            <p:spPr>
              <a:xfrm>
                <a:off x="1276428" y="1549863"/>
                <a:ext cx="1207339" cy="1207339"/>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endParaRPr lang="en-US" sz="4800" dirty="0">
                  <a:latin typeface="FontAwesome" pitchFamily="2" charset="0"/>
                </a:endParaRPr>
              </a:p>
            </p:txBody>
          </p:sp>
        </p:grpSp>
        <p:grpSp>
          <p:nvGrpSpPr>
            <p:cNvPr id="66" name="Group 15"/>
            <p:cNvGrpSpPr>
              <a:grpSpLocks noChangeAspect="1"/>
            </p:cNvGrpSpPr>
            <p:nvPr/>
          </p:nvGrpSpPr>
          <p:grpSpPr>
            <a:xfrm>
              <a:off x="1494695" y="1824528"/>
              <a:ext cx="792000" cy="584918"/>
              <a:chOff x="3052763" y="2647950"/>
              <a:chExt cx="346075" cy="255588"/>
            </a:xfrm>
            <a:solidFill>
              <a:schemeClr val="bg1"/>
            </a:solidFill>
          </p:grpSpPr>
          <p:sp>
            <p:nvSpPr>
              <p:cNvPr id="67" name="Freeform 108"/>
              <p:cNvSpPr>
                <a:spLocks/>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8" name="Freeform 109"/>
              <p:cNvSpPr>
                <a:spLocks/>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9" name="Freeform 110"/>
              <p:cNvSpPr>
                <a:spLocks/>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10" name="组合 9"/>
          <p:cNvGrpSpPr/>
          <p:nvPr/>
        </p:nvGrpSpPr>
        <p:grpSpPr>
          <a:xfrm>
            <a:off x="8021629" y="1551434"/>
            <a:ext cx="1207182" cy="1664759"/>
            <a:chOff x="8021879" y="1551432"/>
            <a:chExt cx="1207339" cy="1664759"/>
          </a:xfrm>
        </p:grpSpPr>
        <p:grpSp>
          <p:nvGrpSpPr>
            <p:cNvPr id="4" name="组合 3"/>
            <p:cNvGrpSpPr/>
            <p:nvPr/>
          </p:nvGrpSpPr>
          <p:grpSpPr>
            <a:xfrm>
              <a:off x="8021879" y="1551432"/>
              <a:ext cx="1207339" cy="1664759"/>
              <a:chOff x="8021879" y="1551432"/>
              <a:chExt cx="1207339" cy="1664759"/>
            </a:xfrm>
          </p:grpSpPr>
          <p:cxnSp>
            <p:nvCxnSpPr>
              <p:cNvPr id="129" name="Straight Connector 51"/>
              <p:cNvCxnSpPr/>
              <p:nvPr/>
            </p:nvCxnSpPr>
            <p:spPr>
              <a:xfrm>
                <a:off x="8625548" y="2787243"/>
                <a:ext cx="0" cy="42894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30" name="Rounded Rectangle 52"/>
              <p:cNvSpPr/>
              <p:nvPr/>
            </p:nvSpPr>
            <p:spPr>
              <a:xfrm>
                <a:off x="8021879" y="1551432"/>
                <a:ext cx="1207339" cy="1207339"/>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43840" bIns="365760" numCol="1" spcCol="1270" anchor="ctr" anchorCtr="0">
                <a:noAutofit/>
              </a:bodyPr>
              <a:lstStyle/>
              <a:p>
                <a:pPr algn="ctr" defTabSz="1185304">
                  <a:lnSpc>
                    <a:spcPct val="90000"/>
                  </a:lnSpc>
                  <a:spcBef>
                    <a:spcPct val="0"/>
                  </a:spcBef>
                  <a:spcAft>
                    <a:spcPct val="35000"/>
                  </a:spcAft>
                </a:pPr>
                <a:endParaRPr lang="en-US" sz="5333" dirty="0">
                  <a:latin typeface="FontAwesome" pitchFamily="2" charset="0"/>
                </a:endParaRPr>
              </a:p>
            </p:txBody>
          </p:sp>
        </p:grpSp>
        <p:grpSp>
          <p:nvGrpSpPr>
            <p:cNvPr id="70" name="组合 69"/>
            <p:cNvGrpSpPr/>
            <p:nvPr/>
          </p:nvGrpSpPr>
          <p:grpSpPr>
            <a:xfrm>
              <a:off x="8265548" y="1903661"/>
              <a:ext cx="720000" cy="486000"/>
              <a:chOff x="5356779" y="2874996"/>
              <a:chExt cx="240638" cy="182454"/>
            </a:xfrm>
          </p:grpSpPr>
          <p:sp>
            <p:nvSpPr>
              <p:cNvPr id="72" name="Freeform 12"/>
              <p:cNvSpPr>
                <a:spLocks/>
              </p:cNvSpPr>
              <p:nvPr/>
            </p:nvSpPr>
            <p:spPr bwMode="auto">
              <a:xfrm>
                <a:off x="5364675" y="2874996"/>
                <a:ext cx="232742" cy="113878"/>
              </a:xfrm>
              <a:custGeom>
                <a:avLst/>
                <a:gdLst>
                  <a:gd name="T0" fmla="*/ 103 w 237"/>
                  <a:gd name="T1" fmla="*/ 99 h 116"/>
                  <a:gd name="T2" fmla="*/ 134 w 237"/>
                  <a:gd name="T3" fmla="*/ 95 h 116"/>
                  <a:gd name="T4" fmla="*/ 226 w 237"/>
                  <a:gd name="T5" fmla="*/ 12 h 116"/>
                  <a:gd name="T6" fmla="*/ 219 w 237"/>
                  <a:gd name="T7" fmla="*/ 0 h 116"/>
                  <a:gd name="T8" fmla="*/ 13 w 237"/>
                  <a:gd name="T9" fmla="*/ 0 h 116"/>
                  <a:gd name="T10" fmla="*/ 6 w 237"/>
                  <a:gd name="T11" fmla="*/ 10 h 116"/>
                  <a:gd name="T12" fmla="*/ 103 w 237"/>
                  <a:gd name="T13" fmla="*/ 99 h 116"/>
                </a:gdLst>
                <a:ahLst/>
                <a:cxnLst>
                  <a:cxn ang="0">
                    <a:pos x="T0" y="T1"/>
                  </a:cxn>
                  <a:cxn ang="0">
                    <a:pos x="T2" y="T3"/>
                  </a:cxn>
                  <a:cxn ang="0">
                    <a:pos x="T4" y="T5"/>
                  </a:cxn>
                  <a:cxn ang="0">
                    <a:pos x="T6" y="T7"/>
                  </a:cxn>
                  <a:cxn ang="0">
                    <a:pos x="T8" y="T9"/>
                  </a:cxn>
                  <a:cxn ang="0">
                    <a:pos x="T10" y="T11"/>
                  </a:cxn>
                  <a:cxn ang="0">
                    <a:pos x="T12" y="T13"/>
                  </a:cxn>
                </a:cxnLst>
                <a:rect l="0" t="0" r="r" b="b"/>
                <a:pathLst>
                  <a:path w="237" h="116">
                    <a:moveTo>
                      <a:pt x="103" y="99"/>
                    </a:moveTo>
                    <a:cubicBezTo>
                      <a:pt x="103" y="99"/>
                      <a:pt x="115" y="116"/>
                      <a:pt x="134" y="95"/>
                    </a:cubicBezTo>
                    <a:cubicBezTo>
                      <a:pt x="226" y="12"/>
                      <a:pt x="226" y="12"/>
                      <a:pt x="226" y="12"/>
                    </a:cubicBezTo>
                    <a:cubicBezTo>
                      <a:pt x="226" y="12"/>
                      <a:pt x="237" y="1"/>
                      <a:pt x="219" y="0"/>
                    </a:cubicBezTo>
                    <a:cubicBezTo>
                      <a:pt x="13" y="0"/>
                      <a:pt x="13" y="0"/>
                      <a:pt x="13" y="0"/>
                    </a:cubicBezTo>
                    <a:cubicBezTo>
                      <a:pt x="13" y="0"/>
                      <a:pt x="0" y="1"/>
                      <a:pt x="6" y="10"/>
                    </a:cubicBezTo>
                    <a:lnTo>
                      <a:pt x="103"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
              <p:cNvSpPr>
                <a:spLocks/>
              </p:cNvSpPr>
              <p:nvPr/>
            </p:nvSpPr>
            <p:spPr bwMode="auto">
              <a:xfrm>
                <a:off x="5515126" y="2893699"/>
                <a:ext cx="81460" cy="149205"/>
              </a:xfrm>
              <a:custGeom>
                <a:avLst/>
                <a:gdLst>
                  <a:gd name="T0" fmla="*/ 82 w 83"/>
                  <a:gd name="T1" fmla="*/ 132 h 152"/>
                  <a:gd name="T2" fmla="*/ 82 w 83"/>
                  <a:gd name="T3" fmla="*/ 17 h 152"/>
                  <a:gd name="T4" fmla="*/ 70 w 83"/>
                  <a:gd name="T5" fmla="*/ 12 h 152"/>
                  <a:gd name="T6" fmla="*/ 6 w 83"/>
                  <a:gd name="T7" fmla="*/ 74 h 152"/>
                  <a:gd name="T8" fmla="*/ 10 w 83"/>
                  <a:gd name="T9" fmla="*/ 84 h 152"/>
                  <a:gd name="T10" fmla="*/ 67 w 83"/>
                  <a:gd name="T11" fmla="*/ 137 h 152"/>
                  <a:gd name="T12" fmla="*/ 82 w 83"/>
                  <a:gd name="T13" fmla="*/ 132 h 152"/>
                </a:gdLst>
                <a:ahLst/>
                <a:cxnLst>
                  <a:cxn ang="0">
                    <a:pos x="T0" y="T1"/>
                  </a:cxn>
                  <a:cxn ang="0">
                    <a:pos x="T2" y="T3"/>
                  </a:cxn>
                  <a:cxn ang="0">
                    <a:pos x="T4" y="T5"/>
                  </a:cxn>
                  <a:cxn ang="0">
                    <a:pos x="T6" y="T7"/>
                  </a:cxn>
                  <a:cxn ang="0">
                    <a:pos x="T8" y="T9"/>
                  </a:cxn>
                  <a:cxn ang="0">
                    <a:pos x="T10" y="T11"/>
                  </a:cxn>
                  <a:cxn ang="0">
                    <a:pos x="T12" y="T13"/>
                  </a:cxn>
                </a:cxnLst>
                <a:rect l="0" t="0" r="r" b="b"/>
                <a:pathLst>
                  <a:path w="83" h="152">
                    <a:moveTo>
                      <a:pt x="82" y="132"/>
                    </a:moveTo>
                    <a:cubicBezTo>
                      <a:pt x="82" y="17"/>
                      <a:pt x="82" y="17"/>
                      <a:pt x="82" y="17"/>
                    </a:cubicBezTo>
                    <a:cubicBezTo>
                      <a:pt x="80" y="0"/>
                      <a:pt x="70" y="12"/>
                      <a:pt x="70" y="12"/>
                    </a:cubicBezTo>
                    <a:cubicBezTo>
                      <a:pt x="6" y="74"/>
                      <a:pt x="6" y="74"/>
                      <a:pt x="6" y="74"/>
                    </a:cubicBezTo>
                    <a:cubicBezTo>
                      <a:pt x="0" y="80"/>
                      <a:pt x="10" y="84"/>
                      <a:pt x="10" y="84"/>
                    </a:cubicBezTo>
                    <a:cubicBezTo>
                      <a:pt x="67" y="137"/>
                      <a:pt x="67" y="137"/>
                      <a:pt x="67" y="137"/>
                    </a:cubicBezTo>
                    <a:cubicBezTo>
                      <a:pt x="83" y="152"/>
                      <a:pt x="82" y="132"/>
                      <a:pt x="82"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p:cNvSpPr>
                <a:spLocks/>
              </p:cNvSpPr>
              <p:nvPr/>
            </p:nvSpPr>
            <p:spPr bwMode="auto">
              <a:xfrm>
                <a:off x="5362597" y="2980977"/>
                <a:ext cx="229832" cy="76473"/>
              </a:xfrm>
              <a:custGeom>
                <a:avLst/>
                <a:gdLst>
                  <a:gd name="T0" fmla="*/ 224 w 234"/>
                  <a:gd name="T1" fmla="*/ 66 h 78"/>
                  <a:gd name="T2" fmla="*/ 144 w 234"/>
                  <a:gd name="T3" fmla="*/ 0 h 78"/>
                  <a:gd name="T4" fmla="*/ 117 w 234"/>
                  <a:gd name="T5" fmla="*/ 13 h 78"/>
                  <a:gd name="T6" fmla="*/ 90 w 234"/>
                  <a:gd name="T7" fmla="*/ 0 h 78"/>
                  <a:gd name="T8" fmla="*/ 10 w 234"/>
                  <a:gd name="T9" fmla="*/ 66 h 78"/>
                  <a:gd name="T10" fmla="*/ 13 w 234"/>
                  <a:gd name="T11" fmla="*/ 78 h 78"/>
                  <a:gd name="T12" fmla="*/ 117 w 234"/>
                  <a:gd name="T13" fmla="*/ 78 h 78"/>
                  <a:gd name="T14" fmla="*/ 118 w 234"/>
                  <a:gd name="T15" fmla="*/ 78 h 78"/>
                  <a:gd name="T16" fmla="*/ 221 w 234"/>
                  <a:gd name="T17" fmla="*/ 78 h 78"/>
                  <a:gd name="T18" fmla="*/ 224 w 234"/>
                  <a:gd name="T19"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78">
                    <a:moveTo>
                      <a:pt x="224" y="66"/>
                    </a:moveTo>
                    <a:cubicBezTo>
                      <a:pt x="144" y="0"/>
                      <a:pt x="144" y="0"/>
                      <a:pt x="144" y="0"/>
                    </a:cubicBezTo>
                    <a:cubicBezTo>
                      <a:pt x="144" y="0"/>
                      <a:pt x="132" y="12"/>
                      <a:pt x="117" y="13"/>
                    </a:cubicBezTo>
                    <a:cubicBezTo>
                      <a:pt x="102" y="12"/>
                      <a:pt x="90" y="0"/>
                      <a:pt x="90" y="0"/>
                    </a:cubicBezTo>
                    <a:cubicBezTo>
                      <a:pt x="10" y="66"/>
                      <a:pt x="10" y="66"/>
                      <a:pt x="10" y="66"/>
                    </a:cubicBezTo>
                    <a:cubicBezTo>
                      <a:pt x="0" y="73"/>
                      <a:pt x="13" y="78"/>
                      <a:pt x="13" y="78"/>
                    </a:cubicBezTo>
                    <a:cubicBezTo>
                      <a:pt x="117" y="78"/>
                      <a:pt x="117" y="78"/>
                      <a:pt x="117" y="78"/>
                    </a:cubicBezTo>
                    <a:cubicBezTo>
                      <a:pt x="118" y="78"/>
                      <a:pt x="118" y="78"/>
                      <a:pt x="118" y="78"/>
                    </a:cubicBezTo>
                    <a:cubicBezTo>
                      <a:pt x="221" y="78"/>
                      <a:pt x="221" y="78"/>
                      <a:pt x="221" y="78"/>
                    </a:cubicBezTo>
                    <a:cubicBezTo>
                      <a:pt x="221" y="78"/>
                      <a:pt x="234" y="73"/>
                      <a:pt x="224" y="6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
              <p:cNvSpPr>
                <a:spLocks/>
              </p:cNvSpPr>
              <p:nvPr/>
            </p:nvSpPr>
            <p:spPr bwMode="auto">
              <a:xfrm>
                <a:off x="5356779" y="2896608"/>
                <a:ext cx="88525" cy="143386"/>
              </a:xfrm>
              <a:custGeom>
                <a:avLst/>
                <a:gdLst>
                  <a:gd name="T0" fmla="*/ 1 w 90"/>
                  <a:gd name="T1" fmla="*/ 127 h 146"/>
                  <a:gd name="T2" fmla="*/ 1 w 90"/>
                  <a:gd name="T3" fmla="*/ 17 h 146"/>
                  <a:gd name="T4" fmla="*/ 14 w 90"/>
                  <a:gd name="T5" fmla="*/ 11 h 146"/>
                  <a:gd name="T6" fmla="*/ 84 w 90"/>
                  <a:gd name="T7" fmla="*/ 71 h 146"/>
                  <a:gd name="T8" fmla="*/ 79 w 90"/>
                  <a:gd name="T9" fmla="*/ 81 h 146"/>
                  <a:gd name="T10" fmla="*/ 17 w 90"/>
                  <a:gd name="T11" fmla="*/ 131 h 146"/>
                  <a:gd name="T12" fmla="*/ 1 w 90"/>
                  <a:gd name="T13" fmla="*/ 127 h 146"/>
                </a:gdLst>
                <a:ahLst/>
                <a:cxnLst>
                  <a:cxn ang="0">
                    <a:pos x="T0" y="T1"/>
                  </a:cxn>
                  <a:cxn ang="0">
                    <a:pos x="T2" y="T3"/>
                  </a:cxn>
                  <a:cxn ang="0">
                    <a:pos x="T4" y="T5"/>
                  </a:cxn>
                  <a:cxn ang="0">
                    <a:pos x="T6" y="T7"/>
                  </a:cxn>
                  <a:cxn ang="0">
                    <a:pos x="T8" y="T9"/>
                  </a:cxn>
                  <a:cxn ang="0">
                    <a:pos x="T10" y="T11"/>
                  </a:cxn>
                  <a:cxn ang="0">
                    <a:pos x="T12" y="T13"/>
                  </a:cxn>
                </a:cxnLst>
                <a:rect l="0" t="0" r="r" b="b"/>
                <a:pathLst>
                  <a:path w="90" h="146">
                    <a:moveTo>
                      <a:pt x="1" y="127"/>
                    </a:moveTo>
                    <a:cubicBezTo>
                      <a:pt x="1" y="17"/>
                      <a:pt x="1" y="17"/>
                      <a:pt x="1" y="17"/>
                    </a:cubicBezTo>
                    <a:cubicBezTo>
                      <a:pt x="4" y="0"/>
                      <a:pt x="14" y="11"/>
                      <a:pt x="14" y="11"/>
                    </a:cubicBezTo>
                    <a:cubicBezTo>
                      <a:pt x="84" y="71"/>
                      <a:pt x="84" y="71"/>
                      <a:pt x="84" y="71"/>
                    </a:cubicBezTo>
                    <a:cubicBezTo>
                      <a:pt x="90" y="76"/>
                      <a:pt x="79" y="81"/>
                      <a:pt x="79" y="81"/>
                    </a:cubicBezTo>
                    <a:cubicBezTo>
                      <a:pt x="17" y="131"/>
                      <a:pt x="17" y="131"/>
                      <a:pt x="17" y="131"/>
                    </a:cubicBezTo>
                    <a:cubicBezTo>
                      <a:pt x="0" y="146"/>
                      <a:pt x="1" y="127"/>
                      <a:pt x="1" y="12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 name="组合 11"/>
          <p:cNvGrpSpPr/>
          <p:nvPr/>
        </p:nvGrpSpPr>
        <p:grpSpPr>
          <a:xfrm>
            <a:off x="9707770" y="4147215"/>
            <a:ext cx="1207182" cy="1711733"/>
            <a:chOff x="9708239" y="4147213"/>
            <a:chExt cx="1207339" cy="1711733"/>
          </a:xfrm>
        </p:grpSpPr>
        <p:grpSp>
          <p:nvGrpSpPr>
            <p:cNvPr id="7" name="组合 6"/>
            <p:cNvGrpSpPr/>
            <p:nvPr/>
          </p:nvGrpSpPr>
          <p:grpSpPr>
            <a:xfrm>
              <a:off x="9708239" y="4147213"/>
              <a:ext cx="1207339" cy="1711733"/>
              <a:chOff x="9708239" y="4147213"/>
              <a:chExt cx="1207339" cy="1711733"/>
            </a:xfrm>
          </p:grpSpPr>
          <p:cxnSp>
            <p:nvCxnSpPr>
              <p:cNvPr id="133" name="Straight Connector 71"/>
              <p:cNvCxnSpPr/>
              <p:nvPr/>
            </p:nvCxnSpPr>
            <p:spPr>
              <a:xfrm flipV="1">
                <a:off x="10311908" y="4147213"/>
                <a:ext cx="0" cy="46868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34" name="Rounded Rectangle 73"/>
              <p:cNvSpPr/>
              <p:nvPr/>
            </p:nvSpPr>
            <p:spPr>
              <a:xfrm>
                <a:off x="9708239" y="4651607"/>
                <a:ext cx="1207339" cy="1207339"/>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10677" rIns="210677" bIns="210677" numCol="1" spcCol="1270" anchor="ctr" anchorCtr="0">
                <a:noAutofit/>
              </a:bodyPr>
              <a:lstStyle/>
              <a:p>
                <a:pPr algn="ctr" defTabSz="1185304">
                  <a:lnSpc>
                    <a:spcPct val="90000"/>
                  </a:lnSpc>
                  <a:spcBef>
                    <a:spcPct val="0"/>
                  </a:spcBef>
                  <a:spcAft>
                    <a:spcPct val="35000"/>
                  </a:spcAft>
                </a:pPr>
                <a:endParaRPr lang="en-US" sz="4267" dirty="0">
                  <a:latin typeface="FontAwesome" pitchFamily="2" charset="0"/>
                </a:endParaRPr>
              </a:p>
            </p:txBody>
          </p:sp>
        </p:grpSp>
        <p:grpSp>
          <p:nvGrpSpPr>
            <p:cNvPr id="76" name="组合 75"/>
            <p:cNvGrpSpPr/>
            <p:nvPr/>
          </p:nvGrpSpPr>
          <p:grpSpPr>
            <a:xfrm>
              <a:off x="10034838" y="4952084"/>
              <a:ext cx="576000" cy="576000"/>
              <a:chOff x="5367288" y="3705211"/>
              <a:chExt cx="252966" cy="252966"/>
            </a:xfrm>
          </p:grpSpPr>
          <p:sp>
            <p:nvSpPr>
              <p:cNvPr id="78" name="Freeform 20"/>
              <p:cNvSpPr>
                <a:spLocks/>
              </p:cNvSpPr>
              <p:nvPr/>
            </p:nvSpPr>
            <p:spPr bwMode="auto">
              <a:xfrm>
                <a:off x="5486631" y="3705211"/>
                <a:ext cx="133623" cy="133623"/>
              </a:xfrm>
              <a:custGeom>
                <a:avLst/>
                <a:gdLst>
                  <a:gd name="T0" fmla="*/ 31 w 111"/>
                  <a:gd name="T1" fmla="*/ 108 h 111"/>
                  <a:gd name="T2" fmla="*/ 42 w 111"/>
                  <a:gd name="T3" fmla="*/ 96 h 111"/>
                  <a:gd name="T4" fmla="*/ 54 w 111"/>
                  <a:gd name="T5" fmla="*/ 85 h 111"/>
                  <a:gd name="T6" fmla="*/ 58 w 111"/>
                  <a:gd name="T7" fmla="*/ 83 h 111"/>
                  <a:gd name="T8" fmla="*/ 71 w 111"/>
                  <a:gd name="T9" fmla="*/ 70 h 111"/>
                  <a:gd name="T10" fmla="*/ 82 w 111"/>
                  <a:gd name="T11" fmla="*/ 58 h 111"/>
                  <a:gd name="T12" fmla="*/ 53 w 111"/>
                  <a:gd name="T13" fmla="*/ 29 h 111"/>
                  <a:gd name="T14" fmla="*/ 41 w 111"/>
                  <a:gd name="T15" fmla="*/ 40 h 111"/>
                  <a:gd name="T16" fmla="*/ 28 w 111"/>
                  <a:gd name="T17" fmla="*/ 52 h 111"/>
                  <a:gd name="T18" fmla="*/ 26 w 111"/>
                  <a:gd name="T19" fmla="*/ 57 h 111"/>
                  <a:gd name="T20" fmla="*/ 14 w 111"/>
                  <a:gd name="T21" fmla="*/ 69 h 111"/>
                  <a:gd name="T22" fmla="*/ 2 w 111"/>
                  <a:gd name="T23" fmla="*/ 80 h 111"/>
                  <a:gd name="T24" fmla="*/ 0 w 111"/>
                  <a:gd name="T25" fmla="*/ 62 h 111"/>
                  <a:gd name="T26" fmla="*/ 22 w 111"/>
                  <a:gd name="T27" fmla="*/ 24 h 111"/>
                  <a:gd name="T28" fmla="*/ 67 w 111"/>
                  <a:gd name="T29" fmla="*/ 2 h 111"/>
                  <a:gd name="T30" fmla="*/ 109 w 111"/>
                  <a:gd name="T31" fmla="*/ 50 h 111"/>
                  <a:gd name="T32" fmla="*/ 87 w 111"/>
                  <a:gd name="T33" fmla="*/ 88 h 111"/>
                  <a:gd name="T34" fmla="*/ 49 w 111"/>
                  <a:gd name="T35" fmla="*/ 110 h 111"/>
                  <a:gd name="T36" fmla="*/ 31 w 111"/>
                  <a:gd name="T37" fmla="*/ 10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1">
                    <a:moveTo>
                      <a:pt x="31" y="108"/>
                    </a:moveTo>
                    <a:cubicBezTo>
                      <a:pt x="34" y="104"/>
                      <a:pt x="38" y="100"/>
                      <a:pt x="42" y="96"/>
                    </a:cubicBezTo>
                    <a:cubicBezTo>
                      <a:pt x="46" y="93"/>
                      <a:pt x="49" y="88"/>
                      <a:pt x="54" y="85"/>
                    </a:cubicBezTo>
                    <a:cubicBezTo>
                      <a:pt x="55" y="84"/>
                      <a:pt x="57" y="84"/>
                      <a:pt x="58" y="83"/>
                    </a:cubicBezTo>
                    <a:cubicBezTo>
                      <a:pt x="62" y="80"/>
                      <a:pt x="66" y="75"/>
                      <a:pt x="71" y="70"/>
                    </a:cubicBezTo>
                    <a:cubicBezTo>
                      <a:pt x="75" y="66"/>
                      <a:pt x="80" y="62"/>
                      <a:pt x="82" y="58"/>
                    </a:cubicBezTo>
                    <a:cubicBezTo>
                      <a:pt x="93" y="39"/>
                      <a:pt x="73" y="18"/>
                      <a:pt x="53" y="29"/>
                    </a:cubicBezTo>
                    <a:cubicBezTo>
                      <a:pt x="49" y="31"/>
                      <a:pt x="45" y="36"/>
                      <a:pt x="41" y="40"/>
                    </a:cubicBezTo>
                    <a:cubicBezTo>
                      <a:pt x="37" y="44"/>
                      <a:pt x="31" y="49"/>
                      <a:pt x="28" y="52"/>
                    </a:cubicBezTo>
                    <a:cubicBezTo>
                      <a:pt x="27" y="54"/>
                      <a:pt x="27" y="56"/>
                      <a:pt x="26" y="57"/>
                    </a:cubicBezTo>
                    <a:cubicBezTo>
                      <a:pt x="23" y="62"/>
                      <a:pt x="18" y="65"/>
                      <a:pt x="14" y="69"/>
                    </a:cubicBezTo>
                    <a:cubicBezTo>
                      <a:pt x="10" y="73"/>
                      <a:pt x="7" y="77"/>
                      <a:pt x="2" y="80"/>
                    </a:cubicBezTo>
                    <a:cubicBezTo>
                      <a:pt x="1" y="74"/>
                      <a:pt x="0" y="70"/>
                      <a:pt x="0" y="62"/>
                    </a:cubicBezTo>
                    <a:cubicBezTo>
                      <a:pt x="2" y="45"/>
                      <a:pt x="12" y="35"/>
                      <a:pt x="22" y="24"/>
                    </a:cubicBezTo>
                    <a:cubicBezTo>
                      <a:pt x="34" y="12"/>
                      <a:pt x="45" y="0"/>
                      <a:pt x="67" y="2"/>
                    </a:cubicBezTo>
                    <a:cubicBezTo>
                      <a:pt x="90" y="3"/>
                      <a:pt x="111" y="22"/>
                      <a:pt x="109" y="50"/>
                    </a:cubicBezTo>
                    <a:cubicBezTo>
                      <a:pt x="108" y="68"/>
                      <a:pt x="98" y="77"/>
                      <a:pt x="87" y="88"/>
                    </a:cubicBezTo>
                    <a:cubicBezTo>
                      <a:pt x="76" y="98"/>
                      <a:pt x="67" y="109"/>
                      <a:pt x="49" y="110"/>
                    </a:cubicBezTo>
                    <a:cubicBezTo>
                      <a:pt x="42" y="111"/>
                      <a:pt x="37" y="110"/>
                      <a:pt x="31"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1"/>
              <p:cNvSpPr>
                <a:spLocks/>
              </p:cNvSpPr>
              <p:nvPr/>
            </p:nvSpPr>
            <p:spPr bwMode="auto">
              <a:xfrm>
                <a:off x="5439710" y="3776102"/>
                <a:ext cx="109653" cy="109653"/>
              </a:xfrm>
              <a:custGeom>
                <a:avLst/>
                <a:gdLst>
                  <a:gd name="T0" fmla="*/ 75 w 91"/>
                  <a:gd name="T1" fmla="*/ 2 h 91"/>
                  <a:gd name="T2" fmla="*/ 90 w 91"/>
                  <a:gd name="T3" fmla="*/ 15 h 91"/>
                  <a:gd name="T4" fmla="*/ 72 w 91"/>
                  <a:gd name="T5" fmla="*/ 36 h 91"/>
                  <a:gd name="T6" fmla="*/ 34 w 91"/>
                  <a:gd name="T7" fmla="*/ 74 h 91"/>
                  <a:gd name="T8" fmla="*/ 12 w 91"/>
                  <a:gd name="T9" fmla="*/ 91 h 91"/>
                  <a:gd name="T10" fmla="*/ 0 w 91"/>
                  <a:gd name="T11" fmla="*/ 79 h 91"/>
                  <a:gd name="T12" fmla="*/ 7 w 91"/>
                  <a:gd name="T13" fmla="*/ 67 h 91"/>
                  <a:gd name="T14" fmla="*/ 64 w 91"/>
                  <a:gd name="T15" fmla="*/ 10 h 91"/>
                  <a:gd name="T16" fmla="*/ 75 w 91"/>
                  <a:gd name="T17"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75" y="2"/>
                    </a:moveTo>
                    <a:cubicBezTo>
                      <a:pt x="84" y="0"/>
                      <a:pt x="91" y="6"/>
                      <a:pt x="90" y="15"/>
                    </a:cubicBezTo>
                    <a:cubicBezTo>
                      <a:pt x="89" y="22"/>
                      <a:pt x="77" y="31"/>
                      <a:pt x="72" y="36"/>
                    </a:cubicBezTo>
                    <a:cubicBezTo>
                      <a:pt x="58" y="49"/>
                      <a:pt x="47" y="60"/>
                      <a:pt x="34" y="74"/>
                    </a:cubicBezTo>
                    <a:cubicBezTo>
                      <a:pt x="28" y="79"/>
                      <a:pt x="21" y="90"/>
                      <a:pt x="12" y="91"/>
                    </a:cubicBezTo>
                    <a:cubicBezTo>
                      <a:pt x="6" y="91"/>
                      <a:pt x="0" y="86"/>
                      <a:pt x="0" y="79"/>
                    </a:cubicBezTo>
                    <a:cubicBezTo>
                      <a:pt x="0" y="74"/>
                      <a:pt x="3" y="70"/>
                      <a:pt x="7" y="67"/>
                    </a:cubicBezTo>
                    <a:cubicBezTo>
                      <a:pt x="26" y="47"/>
                      <a:pt x="45" y="29"/>
                      <a:pt x="64" y="10"/>
                    </a:cubicBezTo>
                    <a:cubicBezTo>
                      <a:pt x="67" y="7"/>
                      <a:pt x="70" y="2"/>
                      <a:pt x="7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p:cNvSpPr>
                <a:spLocks/>
              </p:cNvSpPr>
              <p:nvPr/>
            </p:nvSpPr>
            <p:spPr bwMode="auto">
              <a:xfrm>
                <a:off x="5367288" y="3824554"/>
                <a:ext cx="133623" cy="133623"/>
              </a:xfrm>
              <a:custGeom>
                <a:avLst/>
                <a:gdLst>
                  <a:gd name="T0" fmla="*/ 80 w 111"/>
                  <a:gd name="T1" fmla="*/ 2 h 111"/>
                  <a:gd name="T2" fmla="*/ 78 w 111"/>
                  <a:gd name="T3" fmla="*/ 5 h 111"/>
                  <a:gd name="T4" fmla="*/ 57 w 111"/>
                  <a:gd name="T5" fmla="*/ 26 h 111"/>
                  <a:gd name="T6" fmla="*/ 40 w 111"/>
                  <a:gd name="T7" fmla="*/ 41 h 111"/>
                  <a:gd name="T8" fmla="*/ 26 w 111"/>
                  <a:gd name="T9" fmla="*/ 64 h 111"/>
                  <a:gd name="T10" fmla="*/ 56 w 111"/>
                  <a:gd name="T11" fmla="*/ 83 h 111"/>
                  <a:gd name="T12" fmla="*/ 70 w 111"/>
                  <a:gd name="T13" fmla="*/ 71 h 111"/>
                  <a:gd name="T14" fmla="*/ 82 w 111"/>
                  <a:gd name="T15" fmla="*/ 59 h 111"/>
                  <a:gd name="T16" fmla="*/ 85 w 111"/>
                  <a:gd name="T17" fmla="*/ 53 h 111"/>
                  <a:gd name="T18" fmla="*/ 97 w 111"/>
                  <a:gd name="T19" fmla="*/ 42 h 111"/>
                  <a:gd name="T20" fmla="*/ 108 w 111"/>
                  <a:gd name="T21" fmla="*/ 31 h 111"/>
                  <a:gd name="T22" fmla="*/ 111 w 111"/>
                  <a:gd name="T23" fmla="*/ 45 h 111"/>
                  <a:gd name="T24" fmla="*/ 89 w 111"/>
                  <a:gd name="T25" fmla="*/ 85 h 111"/>
                  <a:gd name="T26" fmla="*/ 42 w 111"/>
                  <a:gd name="T27" fmla="*/ 109 h 111"/>
                  <a:gd name="T28" fmla="*/ 2 w 111"/>
                  <a:gd name="T29" fmla="*/ 68 h 111"/>
                  <a:gd name="T30" fmla="*/ 25 w 111"/>
                  <a:gd name="T31" fmla="*/ 22 h 111"/>
                  <a:gd name="T32" fmla="*/ 64 w 111"/>
                  <a:gd name="T33" fmla="*/ 0 h 111"/>
                  <a:gd name="T34" fmla="*/ 80 w 111"/>
                  <a:gd name="T35"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1">
                    <a:moveTo>
                      <a:pt x="80" y="2"/>
                    </a:moveTo>
                    <a:cubicBezTo>
                      <a:pt x="80" y="4"/>
                      <a:pt x="78" y="4"/>
                      <a:pt x="78" y="5"/>
                    </a:cubicBezTo>
                    <a:cubicBezTo>
                      <a:pt x="71" y="12"/>
                      <a:pt x="64" y="19"/>
                      <a:pt x="57" y="26"/>
                    </a:cubicBezTo>
                    <a:cubicBezTo>
                      <a:pt x="51" y="29"/>
                      <a:pt x="46" y="35"/>
                      <a:pt x="40" y="41"/>
                    </a:cubicBezTo>
                    <a:cubicBezTo>
                      <a:pt x="34" y="47"/>
                      <a:pt x="26" y="52"/>
                      <a:pt x="26" y="64"/>
                    </a:cubicBezTo>
                    <a:cubicBezTo>
                      <a:pt x="26" y="79"/>
                      <a:pt x="41" y="90"/>
                      <a:pt x="56" y="83"/>
                    </a:cubicBezTo>
                    <a:cubicBezTo>
                      <a:pt x="61" y="81"/>
                      <a:pt x="65" y="76"/>
                      <a:pt x="70" y="71"/>
                    </a:cubicBezTo>
                    <a:cubicBezTo>
                      <a:pt x="74" y="67"/>
                      <a:pt x="79" y="63"/>
                      <a:pt x="82" y="59"/>
                    </a:cubicBezTo>
                    <a:cubicBezTo>
                      <a:pt x="83" y="57"/>
                      <a:pt x="84" y="55"/>
                      <a:pt x="85" y="53"/>
                    </a:cubicBezTo>
                    <a:cubicBezTo>
                      <a:pt x="88" y="49"/>
                      <a:pt x="93" y="45"/>
                      <a:pt x="97" y="42"/>
                    </a:cubicBezTo>
                    <a:cubicBezTo>
                      <a:pt x="101" y="38"/>
                      <a:pt x="104" y="34"/>
                      <a:pt x="108" y="31"/>
                    </a:cubicBezTo>
                    <a:cubicBezTo>
                      <a:pt x="110" y="36"/>
                      <a:pt x="111" y="40"/>
                      <a:pt x="111" y="45"/>
                    </a:cubicBezTo>
                    <a:cubicBezTo>
                      <a:pt x="111" y="65"/>
                      <a:pt x="100" y="74"/>
                      <a:pt x="89" y="85"/>
                    </a:cubicBezTo>
                    <a:cubicBezTo>
                      <a:pt x="77" y="97"/>
                      <a:pt x="67" y="111"/>
                      <a:pt x="42" y="109"/>
                    </a:cubicBezTo>
                    <a:cubicBezTo>
                      <a:pt x="21" y="107"/>
                      <a:pt x="4" y="90"/>
                      <a:pt x="2" y="68"/>
                    </a:cubicBezTo>
                    <a:cubicBezTo>
                      <a:pt x="0" y="44"/>
                      <a:pt x="13" y="34"/>
                      <a:pt x="25" y="22"/>
                    </a:cubicBezTo>
                    <a:cubicBezTo>
                      <a:pt x="36" y="11"/>
                      <a:pt x="45" y="1"/>
                      <a:pt x="64" y="0"/>
                    </a:cubicBezTo>
                    <a:cubicBezTo>
                      <a:pt x="70" y="0"/>
                      <a:pt x="75" y="1"/>
                      <a:pt x="8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735890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strips(upRight)">
                                      <p:cBhvr>
                                        <p:cTn id="7" dur="500"/>
                                        <p:tgtEl>
                                          <p:spTgt spid="8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97"/>
                                        </p:tgtEl>
                                        <p:attrNameLst>
                                          <p:attrName>style.visibility</p:attrName>
                                        </p:attrNameLst>
                                      </p:cBhvr>
                                      <p:to>
                                        <p:strVal val="visible"/>
                                      </p:to>
                                    </p:set>
                                    <p:anim calcmode="lin" valueType="num">
                                      <p:cBhvr>
                                        <p:cTn id="11" dur="350" fill="hold"/>
                                        <p:tgtEl>
                                          <p:spTgt spid="97"/>
                                        </p:tgtEl>
                                        <p:attrNameLst>
                                          <p:attrName>ppt_w</p:attrName>
                                        </p:attrNameLst>
                                      </p:cBhvr>
                                      <p:tavLst>
                                        <p:tav tm="0">
                                          <p:val>
                                            <p:fltVal val="0"/>
                                          </p:val>
                                        </p:tav>
                                        <p:tav tm="100000">
                                          <p:val>
                                            <p:strVal val="#ppt_w"/>
                                          </p:val>
                                        </p:tav>
                                      </p:tavLst>
                                    </p:anim>
                                    <p:anim calcmode="lin" valueType="num">
                                      <p:cBhvr>
                                        <p:cTn id="12" dur="350" fill="hold"/>
                                        <p:tgtEl>
                                          <p:spTgt spid="97"/>
                                        </p:tgtEl>
                                        <p:attrNameLst>
                                          <p:attrName>ppt_h</p:attrName>
                                        </p:attrNameLst>
                                      </p:cBhvr>
                                      <p:tavLst>
                                        <p:tav tm="0">
                                          <p:val>
                                            <p:fltVal val="0"/>
                                          </p:val>
                                        </p:tav>
                                        <p:tav tm="100000">
                                          <p:val>
                                            <p:strVal val="#ppt_h"/>
                                          </p:val>
                                        </p:tav>
                                      </p:tavLst>
                                    </p:anim>
                                  </p:childTnLst>
                                </p:cTn>
                              </p:par>
                            </p:childTnLst>
                          </p:cTn>
                        </p:par>
                        <p:par>
                          <p:cTn id="13" fill="hold">
                            <p:stCondLst>
                              <p:cond delay="850"/>
                            </p:stCondLst>
                            <p:childTnLst>
                              <p:par>
                                <p:cTn id="14" presetID="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250" fill="hold"/>
                                        <p:tgtEl>
                                          <p:spTgt spid="8"/>
                                        </p:tgtEl>
                                        <p:attrNameLst>
                                          <p:attrName>ppt_x</p:attrName>
                                        </p:attrNameLst>
                                      </p:cBhvr>
                                      <p:tavLst>
                                        <p:tav tm="0">
                                          <p:val>
                                            <p:strVal val="#ppt_x"/>
                                          </p:val>
                                        </p:tav>
                                        <p:tav tm="100000">
                                          <p:val>
                                            <p:strVal val="#ppt_x"/>
                                          </p:val>
                                        </p:tav>
                                      </p:tavLst>
                                    </p:anim>
                                    <p:anim calcmode="lin" valueType="num">
                                      <p:cBhvr additive="base">
                                        <p:cTn id="17" dur="250" fill="hold"/>
                                        <p:tgtEl>
                                          <p:spTgt spid="8"/>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22" presetClass="entr" presetSubtype="8"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400"/>
                                        <p:tgtEl>
                                          <p:spTgt spid="4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400"/>
                                        <p:tgtEl>
                                          <p:spTgt spid="42"/>
                                        </p:tgtEl>
                                      </p:cBhvr>
                                    </p:animEffect>
                                  </p:childTnLst>
                                </p:cTn>
                              </p:par>
                            </p:childTnLst>
                          </p:cTn>
                        </p:par>
                        <p:par>
                          <p:cTn id="25" fill="hold">
                            <p:stCondLst>
                              <p:cond delay="1500"/>
                            </p:stCondLst>
                            <p:childTnLst>
                              <p:par>
                                <p:cTn id="26" presetID="23" presetClass="entr" presetSubtype="16" fill="hold" grpId="0" nodeType="afterEffect">
                                  <p:stCondLst>
                                    <p:cond delay="250"/>
                                  </p:stCondLst>
                                  <p:childTnLst>
                                    <p:set>
                                      <p:cBhvr>
                                        <p:cTn id="27" dur="1" fill="hold">
                                          <p:stCondLst>
                                            <p:cond delay="0"/>
                                          </p:stCondLst>
                                        </p:cTn>
                                        <p:tgtEl>
                                          <p:spTgt spid="100"/>
                                        </p:tgtEl>
                                        <p:attrNameLst>
                                          <p:attrName>style.visibility</p:attrName>
                                        </p:attrNameLst>
                                      </p:cBhvr>
                                      <p:to>
                                        <p:strVal val="visible"/>
                                      </p:to>
                                    </p:set>
                                    <p:anim calcmode="lin" valueType="num">
                                      <p:cBhvr>
                                        <p:cTn id="28" dur="350" fill="hold"/>
                                        <p:tgtEl>
                                          <p:spTgt spid="100"/>
                                        </p:tgtEl>
                                        <p:attrNameLst>
                                          <p:attrName>ppt_w</p:attrName>
                                        </p:attrNameLst>
                                      </p:cBhvr>
                                      <p:tavLst>
                                        <p:tav tm="0">
                                          <p:val>
                                            <p:fltVal val="0"/>
                                          </p:val>
                                        </p:tav>
                                        <p:tav tm="100000">
                                          <p:val>
                                            <p:strVal val="#ppt_w"/>
                                          </p:val>
                                        </p:tav>
                                      </p:tavLst>
                                    </p:anim>
                                    <p:anim calcmode="lin" valueType="num">
                                      <p:cBhvr>
                                        <p:cTn id="29" dur="350" fill="hold"/>
                                        <p:tgtEl>
                                          <p:spTgt spid="100"/>
                                        </p:tgtEl>
                                        <p:attrNameLst>
                                          <p:attrName>ppt_h</p:attrName>
                                        </p:attrNameLst>
                                      </p:cBhvr>
                                      <p:tavLst>
                                        <p:tav tm="0">
                                          <p:val>
                                            <p:fltVal val="0"/>
                                          </p:val>
                                        </p:tav>
                                        <p:tav tm="100000">
                                          <p:val>
                                            <p:strVal val="#ppt_h"/>
                                          </p:val>
                                        </p:tav>
                                      </p:tavLst>
                                    </p:anim>
                                  </p:childTnLst>
                                </p:cTn>
                              </p:par>
                            </p:childTnLst>
                          </p:cTn>
                        </p:par>
                        <p:par>
                          <p:cTn id="30" fill="hold">
                            <p:stCondLst>
                              <p:cond delay="2100"/>
                            </p:stCondLst>
                            <p:childTnLst>
                              <p:par>
                                <p:cTn id="31" presetID="2" presetClass="entr" presetSubtype="4"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fill="hold"/>
                                        <p:tgtEl>
                                          <p:spTgt spid="14"/>
                                        </p:tgtEl>
                                        <p:attrNameLst>
                                          <p:attrName>ppt_x</p:attrName>
                                        </p:attrNameLst>
                                      </p:cBhvr>
                                      <p:tavLst>
                                        <p:tav tm="0">
                                          <p:val>
                                            <p:strVal val="#ppt_x"/>
                                          </p:val>
                                        </p:tav>
                                        <p:tav tm="100000">
                                          <p:val>
                                            <p:strVal val="#ppt_x"/>
                                          </p:val>
                                        </p:tav>
                                      </p:tavLst>
                                    </p:anim>
                                    <p:anim calcmode="lin" valueType="num">
                                      <p:cBhvr additive="base">
                                        <p:cTn id="34" dur="25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2350"/>
                            </p:stCondLst>
                            <p:childTnLst>
                              <p:par>
                                <p:cTn id="36" presetID="22" presetClass="entr" presetSubtype="2"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right)">
                                      <p:cBhvr>
                                        <p:cTn id="38" dur="400"/>
                                        <p:tgtEl>
                                          <p:spTgt spid="48"/>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right)">
                                      <p:cBhvr>
                                        <p:cTn id="41" dur="400"/>
                                        <p:tgtEl>
                                          <p:spTgt spid="49"/>
                                        </p:tgtEl>
                                      </p:cBhvr>
                                    </p:animEffect>
                                  </p:childTnLst>
                                </p:cTn>
                              </p:par>
                            </p:childTnLst>
                          </p:cTn>
                        </p:par>
                        <p:par>
                          <p:cTn id="42" fill="hold">
                            <p:stCondLst>
                              <p:cond delay="2750"/>
                            </p:stCondLst>
                            <p:childTnLst>
                              <p:par>
                                <p:cTn id="43" presetID="23" presetClass="entr" presetSubtype="16" fill="hold" grpId="0" nodeType="afterEffect">
                                  <p:stCondLst>
                                    <p:cond delay="250"/>
                                  </p:stCondLst>
                                  <p:childTnLst>
                                    <p:set>
                                      <p:cBhvr>
                                        <p:cTn id="44" dur="1" fill="hold">
                                          <p:stCondLst>
                                            <p:cond delay="0"/>
                                          </p:stCondLst>
                                        </p:cTn>
                                        <p:tgtEl>
                                          <p:spTgt spid="106"/>
                                        </p:tgtEl>
                                        <p:attrNameLst>
                                          <p:attrName>style.visibility</p:attrName>
                                        </p:attrNameLst>
                                      </p:cBhvr>
                                      <p:to>
                                        <p:strVal val="visible"/>
                                      </p:to>
                                    </p:set>
                                    <p:anim calcmode="lin" valueType="num">
                                      <p:cBhvr>
                                        <p:cTn id="45" dur="350" fill="hold"/>
                                        <p:tgtEl>
                                          <p:spTgt spid="106"/>
                                        </p:tgtEl>
                                        <p:attrNameLst>
                                          <p:attrName>ppt_w</p:attrName>
                                        </p:attrNameLst>
                                      </p:cBhvr>
                                      <p:tavLst>
                                        <p:tav tm="0">
                                          <p:val>
                                            <p:fltVal val="0"/>
                                          </p:val>
                                        </p:tav>
                                        <p:tav tm="100000">
                                          <p:val>
                                            <p:strVal val="#ppt_w"/>
                                          </p:val>
                                        </p:tav>
                                      </p:tavLst>
                                    </p:anim>
                                    <p:anim calcmode="lin" valueType="num">
                                      <p:cBhvr>
                                        <p:cTn id="46" dur="350" fill="hold"/>
                                        <p:tgtEl>
                                          <p:spTgt spid="106"/>
                                        </p:tgtEl>
                                        <p:attrNameLst>
                                          <p:attrName>ppt_h</p:attrName>
                                        </p:attrNameLst>
                                      </p:cBhvr>
                                      <p:tavLst>
                                        <p:tav tm="0">
                                          <p:val>
                                            <p:fltVal val="0"/>
                                          </p:val>
                                        </p:tav>
                                        <p:tav tm="100000">
                                          <p:val>
                                            <p:strVal val="#ppt_h"/>
                                          </p:val>
                                        </p:tav>
                                      </p:tavLst>
                                    </p:anim>
                                  </p:childTnLst>
                                </p:cTn>
                              </p:par>
                            </p:childTnLst>
                          </p:cTn>
                        </p:par>
                        <p:par>
                          <p:cTn id="47" fill="hold">
                            <p:stCondLst>
                              <p:cond delay="3350"/>
                            </p:stCondLst>
                            <p:childTnLst>
                              <p:par>
                                <p:cTn id="48" presetID="2" presetClass="entr" presetSubtype="1"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250" fill="hold"/>
                                        <p:tgtEl>
                                          <p:spTgt spid="9"/>
                                        </p:tgtEl>
                                        <p:attrNameLst>
                                          <p:attrName>ppt_x</p:attrName>
                                        </p:attrNameLst>
                                      </p:cBhvr>
                                      <p:tavLst>
                                        <p:tav tm="0">
                                          <p:val>
                                            <p:strVal val="#ppt_x"/>
                                          </p:val>
                                        </p:tav>
                                        <p:tav tm="100000">
                                          <p:val>
                                            <p:strVal val="#ppt_x"/>
                                          </p:val>
                                        </p:tav>
                                      </p:tavLst>
                                    </p:anim>
                                    <p:anim calcmode="lin" valueType="num">
                                      <p:cBhvr additive="base">
                                        <p:cTn id="51" dur="250" fill="hold"/>
                                        <p:tgtEl>
                                          <p:spTgt spid="9"/>
                                        </p:tgtEl>
                                        <p:attrNameLst>
                                          <p:attrName>ppt_y</p:attrName>
                                        </p:attrNameLst>
                                      </p:cBhvr>
                                      <p:tavLst>
                                        <p:tav tm="0">
                                          <p:val>
                                            <p:strVal val="0-#ppt_h/2"/>
                                          </p:val>
                                        </p:tav>
                                        <p:tav tm="100000">
                                          <p:val>
                                            <p:strVal val="#ppt_y"/>
                                          </p:val>
                                        </p:tav>
                                      </p:tavLst>
                                    </p:anim>
                                  </p:childTnLst>
                                </p:cTn>
                              </p:par>
                            </p:childTnLst>
                          </p:cTn>
                        </p:par>
                        <p:par>
                          <p:cTn id="52" fill="hold">
                            <p:stCondLst>
                              <p:cond delay="3600"/>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400"/>
                                        <p:tgtEl>
                                          <p:spTgt spid="4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400"/>
                                        <p:tgtEl>
                                          <p:spTgt spid="45"/>
                                        </p:tgtEl>
                                      </p:cBhvr>
                                    </p:animEffect>
                                  </p:childTnLst>
                                </p:cTn>
                              </p:par>
                            </p:childTnLst>
                          </p:cTn>
                        </p:par>
                        <p:par>
                          <p:cTn id="59" fill="hold">
                            <p:stCondLst>
                              <p:cond delay="4000"/>
                            </p:stCondLst>
                            <p:childTnLst>
                              <p:par>
                                <p:cTn id="60" presetID="23" presetClass="entr" presetSubtype="16" fill="hold" grpId="0" nodeType="afterEffect">
                                  <p:stCondLst>
                                    <p:cond delay="250"/>
                                  </p:stCondLst>
                                  <p:childTnLst>
                                    <p:set>
                                      <p:cBhvr>
                                        <p:cTn id="61" dur="1" fill="hold">
                                          <p:stCondLst>
                                            <p:cond delay="0"/>
                                          </p:stCondLst>
                                        </p:cTn>
                                        <p:tgtEl>
                                          <p:spTgt spid="124"/>
                                        </p:tgtEl>
                                        <p:attrNameLst>
                                          <p:attrName>style.visibility</p:attrName>
                                        </p:attrNameLst>
                                      </p:cBhvr>
                                      <p:to>
                                        <p:strVal val="visible"/>
                                      </p:to>
                                    </p:set>
                                    <p:anim calcmode="lin" valueType="num">
                                      <p:cBhvr>
                                        <p:cTn id="62" dur="350" fill="hold"/>
                                        <p:tgtEl>
                                          <p:spTgt spid="124"/>
                                        </p:tgtEl>
                                        <p:attrNameLst>
                                          <p:attrName>ppt_w</p:attrName>
                                        </p:attrNameLst>
                                      </p:cBhvr>
                                      <p:tavLst>
                                        <p:tav tm="0">
                                          <p:val>
                                            <p:fltVal val="0"/>
                                          </p:val>
                                        </p:tav>
                                        <p:tav tm="100000">
                                          <p:val>
                                            <p:strVal val="#ppt_w"/>
                                          </p:val>
                                        </p:tav>
                                      </p:tavLst>
                                    </p:anim>
                                    <p:anim calcmode="lin" valueType="num">
                                      <p:cBhvr>
                                        <p:cTn id="63" dur="350" fill="hold"/>
                                        <p:tgtEl>
                                          <p:spTgt spid="124"/>
                                        </p:tgtEl>
                                        <p:attrNameLst>
                                          <p:attrName>ppt_h</p:attrName>
                                        </p:attrNameLst>
                                      </p:cBhvr>
                                      <p:tavLst>
                                        <p:tav tm="0">
                                          <p:val>
                                            <p:fltVal val="0"/>
                                          </p:val>
                                        </p:tav>
                                        <p:tav tm="100000">
                                          <p:val>
                                            <p:strVal val="#ppt_h"/>
                                          </p:val>
                                        </p:tav>
                                      </p:tavLst>
                                    </p:anim>
                                  </p:childTnLst>
                                </p:cTn>
                              </p:par>
                            </p:childTnLst>
                          </p:cTn>
                        </p:par>
                        <p:par>
                          <p:cTn id="64" fill="hold">
                            <p:stCondLst>
                              <p:cond delay="4600"/>
                            </p:stCondLst>
                            <p:childTnLst>
                              <p:par>
                                <p:cTn id="65" presetID="2" presetClass="entr" presetSubtype="4"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250" fill="hold"/>
                                        <p:tgtEl>
                                          <p:spTgt spid="13"/>
                                        </p:tgtEl>
                                        <p:attrNameLst>
                                          <p:attrName>ppt_x</p:attrName>
                                        </p:attrNameLst>
                                      </p:cBhvr>
                                      <p:tavLst>
                                        <p:tav tm="0">
                                          <p:val>
                                            <p:strVal val="#ppt_x"/>
                                          </p:val>
                                        </p:tav>
                                        <p:tav tm="100000">
                                          <p:val>
                                            <p:strVal val="#ppt_x"/>
                                          </p:val>
                                        </p:tav>
                                      </p:tavLst>
                                    </p:anim>
                                    <p:anim calcmode="lin" valueType="num">
                                      <p:cBhvr additive="base">
                                        <p:cTn id="68" dur="250" fill="hold"/>
                                        <p:tgtEl>
                                          <p:spTgt spid="13"/>
                                        </p:tgtEl>
                                        <p:attrNameLst>
                                          <p:attrName>ppt_y</p:attrName>
                                        </p:attrNameLst>
                                      </p:cBhvr>
                                      <p:tavLst>
                                        <p:tav tm="0">
                                          <p:val>
                                            <p:strVal val="1+#ppt_h/2"/>
                                          </p:val>
                                        </p:tav>
                                        <p:tav tm="100000">
                                          <p:val>
                                            <p:strVal val="#ppt_y"/>
                                          </p:val>
                                        </p:tav>
                                      </p:tavLst>
                                    </p:anim>
                                  </p:childTnLst>
                                </p:cTn>
                              </p:par>
                            </p:childTnLst>
                          </p:cTn>
                        </p:par>
                        <p:par>
                          <p:cTn id="69" fill="hold">
                            <p:stCondLst>
                              <p:cond delay="4850"/>
                            </p:stCondLst>
                            <p:childTnLst>
                              <p:par>
                                <p:cTn id="70" presetID="22" presetClass="entr" presetSubtype="2" fill="hold" grpId="0"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right)">
                                      <p:cBhvr>
                                        <p:cTn id="72" dur="400"/>
                                        <p:tgtEl>
                                          <p:spTgt spid="50"/>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right)">
                                      <p:cBhvr>
                                        <p:cTn id="75" dur="400"/>
                                        <p:tgtEl>
                                          <p:spTgt spid="51"/>
                                        </p:tgtEl>
                                      </p:cBhvr>
                                    </p:animEffect>
                                  </p:childTnLst>
                                </p:cTn>
                              </p:par>
                            </p:childTnLst>
                          </p:cTn>
                        </p:par>
                        <p:par>
                          <p:cTn id="76" fill="hold">
                            <p:stCondLst>
                              <p:cond delay="5250"/>
                            </p:stCondLst>
                            <p:childTnLst>
                              <p:par>
                                <p:cTn id="77" presetID="23" presetClass="entr" presetSubtype="16" fill="hold" grpId="0" nodeType="afterEffect">
                                  <p:stCondLst>
                                    <p:cond delay="250"/>
                                  </p:stCondLst>
                                  <p:childTnLst>
                                    <p:set>
                                      <p:cBhvr>
                                        <p:cTn id="78" dur="1" fill="hold">
                                          <p:stCondLst>
                                            <p:cond delay="0"/>
                                          </p:stCondLst>
                                        </p:cTn>
                                        <p:tgtEl>
                                          <p:spTgt spid="131"/>
                                        </p:tgtEl>
                                        <p:attrNameLst>
                                          <p:attrName>style.visibility</p:attrName>
                                        </p:attrNameLst>
                                      </p:cBhvr>
                                      <p:to>
                                        <p:strVal val="visible"/>
                                      </p:to>
                                    </p:set>
                                    <p:anim calcmode="lin" valueType="num">
                                      <p:cBhvr>
                                        <p:cTn id="79" dur="350" fill="hold"/>
                                        <p:tgtEl>
                                          <p:spTgt spid="131"/>
                                        </p:tgtEl>
                                        <p:attrNameLst>
                                          <p:attrName>ppt_w</p:attrName>
                                        </p:attrNameLst>
                                      </p:cBhvr>
                                      <p:tavLst>
                                        <p:tav tm="0">
                                          <p:val>
                                            <p:fltVal val="0"/>
                                          </p:val>
                                        </p:tav>
                                        <p:tav tm="100000">
                                          <p:val>
                                            <p:strVal val="#ppt_w"/>
                                          </p:val>
                                        </p:tav>
                                      </p:tavLst>
                                    </p:anim>
                                    <p:anim calcmode="lin" valueType="num">
                                      <p:cBhvr>
                                        <p:cTn id="80" dur="350" fill="hold"/>
                                        <p:tgtEl>
                                          <p:spTgt spid="131"/>
                                        </p:tgtEl>
                                        <p:attrNameLst>
                                          <p:attrName>ppt_h</p:attrName>
                                        </p:attrNameLst>
                                      </p:cBhvr>
                                      <p:tavLst>
                                        <p:tav tm="0">
                                          <p:val>
                                            <p:fltVal val="0"/>
                                          </p:val>
                                        </p:tav>
                                        <p:tav tm="100000">
                                          <p:val>
                                            <p:strVal val="#ppt_h"/>
                                          </p:val>
                                        </p:tav>
                                      </p:tavLst>
                                    </p:anim>
                                  </p:childTnLst>
                                </p:cTn>
                              </p:par>
                            </p:childTnLst>
                          </p:cTn>
                        </p:par>
                        <p:par>
                          <p:cTn id="81" fill="hold">
                            <p:stCondLst>
                              <p:cond delay="5850"/>
                            </p:stCondLst>
                            <p:childTnLst>
                              <p:par>
                                <p:cTn id="82" presetID="2" presetClass="entr" presetSubtype="1" fill="hold" nodeType="afterEffect">
                                  <p:stCondLst>
                                    <p:cond delay="0"/>
                                  </p:stCondLst>
                                  <p:childTnLst>
                                    <p:set>
                                      <p:cBhvr>
                                        <p:cTn id="83" dur="1" fill="hold">
                                          <p:stCondLst>
                                            <p:cond delay="0"/>
                                          </p:stCondLst>
                                        </p:cTn>
                                        <p:tgtEl>
                                          <p:spTgt spid="10"/>
                                        </p:tgtEl>
                                        <p:attrNameLst>
                                          <p:attrName>style.visibility</p:attrName>
                                        </p:attrNameLst>
                                      </p:cBhvr>
                                      <p:to>
                                        <p:strVal val="visible"/>
                                      </p:to>
                                    </p:set>
                                    <p:anim calcmode="lin" valueType="num">
                                      <p:cBhvr additive="base">
                                        <p:cTn id="84" dur="250" fill="hold"/>
                                        <p:tgtEl>
                                          <p:spTgt spid="10"/>
                                        </p:tgtEl>
                                        <p:attrNameLst>
                                          <p:attrName>ppt_x</p:attrName>
                                        </p:attrNameLst>
                                      </p:cBhvr>
                                      <p:tavLst>
                                        <p:tav tm="0">
                                          <p:val>
                                            <p:strVal val="#ppt_x"/>
                                          </p:val>
                                        </p:tav>
                                        <p:tav tm="100000">
                                          <p:val>
                                            <p:strVal val="#ppt_x"/>
                                          </p:val>
                                        </p:tav>
                                      </p:tavLst>
                                    </p:anim>
                                    <p:anim calcmode="lin" valueType="num">
                                      <p:cBhvr additive="base">
                                        <p:cTn id="85" dur="250" fill="hold"/>
                                        <p:tgtEl>
                                          <p:spTgt spid="10"/>
                                        </p:tgtEl>
                                        <p:attrNameLst>
                                          <p:attrName>ppt_y</p:attrName>
                                        </p:attrNameLst>
                                      </p:cBhvr>
                                      <p:tavLst>
                                        <p:tav tm="0">
                                          <p:val>
                                            <p:strVal val="0-#ppt_h/2"/>
                                          </p:val>
                                        </p:tav>
                                        <p:tav tm="100000">
                                          <p:val>
                                            <p:strVal val="#ppt_y"/>
                                          </p:val>
                                        </p:tav>
                                      </p:tavLst>
                                    </p:anim>
                                  </p:childTnLst>
                                </p:cTn>
                              </p:par>
                            </p:childTnLst>
                          </p:cTn>
                        </p:par>
                        <p:par>
                          <p:cTn id="86" fill="hold">
                            <p:stCondLst>
                              <p:cond delay="6100"/>
                            </p:stCondLst>
                            <p:childTnLst>
                              <p:par>
                                <p:cTn id="87" presetID="22" presetClass="entr" presetSubtype="8" fill="hold" grpId="0" nodeType="after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left)">
                                      <p:cBhvr>
                                        <p:cTn id="89" dur="400"/>
                                        <p:tgtEl>
                                          <p:spTgt spid="4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left)">
                                      <p:cBhvr>
                                        <p:cTn id="92" dur="400"/>
                                        <p:tgtEl>
                                          <p:spTgt spid="47"/>
                                        </p:tgtEl>
                                      </p:cBhvr>
                                    </p:animEffect>
                                  </p:childTnLst>
                                </p:cTn>
                              </p:par>
                            </p:childTnLst>
                          </p:cTn>
                        </p:par>
                        <p:par>
                          <p:cTn id="93" fill="hold">
                            <p:stCondLst>
                              <p:cond delay="6500"/>
                            </p:stCondLst>
                            <p:childTnLst>
                              <p:par>
                                <p:cTn id="94" presetID="23" presetClass="entr" presetSubtype="16" fill="hold" grpId="0" nodeType="afterEffect">
                                  <p:stCondLst>
                                    <p:cond delay="250"/>
                                  </p:stCondLst>
                                  <p:childTnLst>
                                    <p:set>
                                      <p:cBhvr>
                                        <p:cTn id="95" dur="1" fill="hold">
                                          <p:stCondLst>
                                            <p:cond delay="0"/>
                                          </p:stCondLst>
                                        </p:cTn>
                                        <p:tgtEl>
                                          <p:spTgt spid="135"/>
                                        </p:tgtEl>
                                        <p:attrNameLst>
                                          <p:attrName>style.visibility</p:attrName>
                                        </p:attrNameLst>
                                      </p:cBhvr>
                                      <p:to>
                                        <p:strVal val="visible"/>
                                      </p:to>
                                    </p:set>
                                    <p:anim calcmode="lin" valueType="num">
                                      <p:cBhvr>
                                        <p:cTn id="96" dur="350" fill="hold"/>
                                        <p:tgtEl>
                                          <p:spTgt spid="135"/>
                                        </p:tgtEl>
                                        <p:attrNameLst>
                                          <p:attrName>ppt_w</p:attrName>
                                        </p:attrNameLst>
                                      </p:cBhvr>
                                      <p:tavLst>
                                        <p:tav tm="0">
                                          <p:val>
                                            <p:fltVal val="0"/>
                                          </p:val>
                                        </p:tav>
                                        <p:tav tm="100000">
                                          <p:val>
                                            <p:strVal val="#ppt_w"/>
                                          </p:val>
                                        </p:tav>
                                      </p:tavLst>
                                    </p:anim>
                                    <p:anim calcmode="lin" valueType="num">
                                      <p:cBhvr>
                                        <p:cTn id="97" dur="350" fill="hold"/>
                                        <p:tgtEl>
                                          <p:spTgt spid="135"/>
                                        </p:tgtEl>
                                        <p:attrNameLst>
                                          <p:attrName>ppt_h</p:attrName>
                                        </p:attrNameLst>
                                      </p:cBhvr>
                                      <p:tavLst>
                                        <p:tav tm="0">
                                          <p:val>
                                            <p:fltVal val="0"/>
                                          </p:val>
                                        </p:tav>
                                        <p:tav tm="100000">
                                          <p:val>
                                            <p:strVal val="#ppt_h"/>
                                          </p:val>
                                        </p:tav>
                                      </p:tavLst>
                                    </p:anim>
                                  </p:childTnLst>
                                </p:cTn>
                              </p:par>
                            </p:childTnLst>
                          </p:cTn>
                        </p:par>
                        <p:par>
                          <p:cTn id="98" fill="hold">
                            <p:stCondLst>
                              <p:cond delay="7100"/>
                            </p:stCondLst>
                            <p:childTnLst>
                              <p:par>
                                <p:cTn id="99" presetID="2" presetClass="entr" presetSubtype="4" fill="hold" nodeType="after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250" fill="hold"/>
                                        <p:tgtEl>
                                          <p:spTgt spid="12"/>
                                        </p:tgtEl>
                                        <p:attrNameLst>
                                          <p:attrName>ppt_x</p:attrName>
                                        </p:attrNameLst>
                                      </p:cBhvr>
                                      <p:tavLst>
                                        <p:tav tm="0">
                                          <p:val>
                                            <p:strVal val="#ppt_x"/>
                                          </p:val>
                                        </p:tav>
                                        <p:tav tm="100000">
                                          <p:val>
                                            <p:strVal val="#ppt_x"/>
                                          </p:val>
                                        </p:tav>
                                      </p:tavLst>
                                    </p:anim>
                                    <p:anim calcmode="lin" valueType="num">
                                      <p:cBhvr additive="base">
                                        <p:cTn id="102" dur="250" fill="hold"/>
                                        <p:tgtEl>
                                          <p:spTgt spid="12"/>
                                        </p:tgtEl>
                                        <p:attrNameLst>
                                          <p:attrName>ppt_y</p:attrName>
                                        </p:attrNameLst>
                                      </p:cBhvr>
                                      <p:tavLst>
                                        <p:tav tm="0">
                                          <p:val>
                                            <p:strVal val="1+#ppt_h/2"/>
                                          </p:val>
                                        </p:tav>
                                        <p:tav tm="100000">
                                          <p:val>
                                            <p:strVal val="#ppt_y"/>
                                          </p:val>
                                        </p:tav>
                                      </p:tavLst>
                                    </p:anim>
                                  </p:childTnLst>
                                </p:cTn>
                              </p:par>
                            </p:childTnLst>
                          </p:cTn>
                        </p:par>
                        <p:par>
                          <p:cTn id="103" fill="hold">
                            <p:stCondLst>
                              <p:cond delay="7350"/>
                            </p:stCondLst>
                            <p:childTnLst>
                              <p:par>
                                <p:cTn id="104" presetID="22" presetClass="entr" presetSubtype="2" fill="hold" grpId="0" nodeType="after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right)">
                                      <p:cBhvr>
                                        <p:cTn id="106" dur="400"/>
                                        <p:tgtEl>
                                          <p:spTgt spid="52"/>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wipe(right)">
                                      <p:cBhvr>
                                        <p:cTn id="109"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0" grpId="0" animBg="1"/>
      <p:bldP spid="106" grpId="0" animBg="1"/>
      <p:bldP spid="124" grpId="0" animBg="1"/>
      <p:bldP spid="131" grpId="0" animBg="1"/>
      <p:bldP spid="135" grpId="0" animBg="1"/>
      <p:bldP spid="41" grpId="0"/>
      <p:bldP spid="42" grpId="0"/>
      <p:bldP spid="44" grpId="0"/>
      <p:bldP spid="45" grpId="0"/>
      <p:bldP spid="46" grpId="0"/>
      <p:bldP spid="47" grpId="0"/>
      <p:bldP spid="48" grpId="0"/>
      <p:bldP spid="49" grpId="0"/>
      <p:bldP spid="50" grpId="0"/>
      <p:bldP spid="51" grpId="0"/>
      <p:bldP spid="52"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47644" y="2372159"/>
            <a:ext cx="1641998" cy="1642212"/>
            <a:chOff x="6447689" y="2372159"/>
            <a:chExt cx="1642212" cy="1642212"/>
          </a:xfrm>
        </p:grpSpPr>
        <p:sp>
          <p:nvSpPr>
            <p:cNvPr id="83" name="Rectangle 34"/>
            <p:cNvSpPr/>
            <p:nvPr/>
          </p:nvSpPr>
          <p:spPr>
            <a:xfrm>
              <a:off x="6447689" y="2372159"/>
              <a:ext cx="1642212" cy="1642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43" name="Freeform 167"/>
            <p:cNvSpPr>
              <a:spLocks noEditPoints="1"/>
            </p:cNvSpPr>
            <p:nvPr/>
          </p:nvSpPr>
          <p:spPr bwMode="auto">
            <a:xfrm>
              <a:off x="6830607" y="2806635"/>
              <a:ext cx="902134" cy="773261"/>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6447643" y="4152720"/>
            <a:ext cx="1843184" cy="1843424"/>
            <a:chOff x="6447688" y="4152720"/>
            <a:chExt cx="1843424" cy="1843424"/>
          </a:xfrm>
        </p:grpSpPr>
        <p:sp>
          <p:nvSpPr>
            <p:cNvPr id="82" name="Rectangle 33"/>
            <p:cNvSpPr/>
            <p:nvPr/>
          </p:nvSpPr>
          <p:spPr>
            <a:xfrm>
              <a:off x="6447688" y="4152720"/>
              <a:ext cx="1843424" cy="1843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29" name="Freeform 26"/>
            <p:cNvSpPr>
              <a:spLocks noChangeAspect="1" noEditPoints="1"/>
            </p:cNvSpPr>
            <p:nvPr/>
          </p:nvSpPr>
          <p:spPr bwMode="auto">
            <a:xfrm>
              <a:off x="6862400" y="4586444"/>
              <a:ext cx="1014000" cy="975976"/>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 name="组合 1"/>
          <p:cNvGrpSpPr/>
          <p:nvPr/>
        </p:nvGrpSpPr>
        <p:grpSpPr>
          <a:xfrm>
            <a:off x="3901178" y="1633284"/>
            <a:ext cx="2380779" cy="2381089"/>
            <a:chOff x="3900890" y="1633282"/>
            <a:chExt cx="2381089" cy="2381089"/>
          </a:xfrm>
        </p:grpSpPr>
        <p:sp>
          <p:nvSpPr>
            <p:cNvPr id="81" name="Rectangle 32"/>
            <p:cNvSpPr/>
            <p:nvPr/>
          </p:nvSpPr>
          <p:spPr>
            <a:xfrm>
              <a:off x="3900890" y="1633282"/>
              <a:ext cx="2381089" cy="23810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p>
          </p:txBody>
        </p:sp>
        <p:grpSp>
          <p:nvGrpSpPr>
            <p:cNvPr id="30" name="Group 82"/>
            <p:cNvGrpSpPr/>
            <p:nvPr/>
          </p:nvGrpSpPr>
          <p:grpSpPr>
            <a:xfrm>
              <a:off x="4509473" y="2161062"/>
              <a:ext cx="1163923" cy="1325528"/>
              <a:chOff x="812800" y="2719388"/>
              <a:chExt cx="1017588" cy="1158875"/>
            </a:xfrm>
            <a:solidFill>
              <a:schemeClr val="bg1"/>
            </a:solidFill>
          </p:grpSpPr>
          <p:sp>
            <p:nvSpPr>
              <p:cNvPr id="31"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 name="组合 2"/>
          <p:cNvGrpSpPr/>
          <p:nvPr/>
        </p:nvGrpSpPr>
        <p:grpSpPr>
          <a:xfrm>
            <a:off x="4648391" y="4135498"/>
            <a:ext cx="1633566" cy="1633779"/>
            <a:chOff x="4648201" y="4135496"/>
            <a:chExt cx="1633779" cy="1633779"/>
          </a:xfrm>
        </p:grpSpPr>
        <p:sp>
          <p:nvSpPr>
            <p:cNvPr id="84" name="Rectangle 37"/>
            <p:cNvSpPr/>
            <p:nvPr/>
          </p:nvSpPr>
          <p:spPr>
            <a:xfrm>
              <a:off x="4648201" y="4135496"/>
              <a:ext cx="1633779" cy="1633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accent1"/>
                </a:solidFill>
              </a:endParaRPr>
            </a:p>
          </p:txBody>
        </p:sp>
        <p:sp>
          <p:nvSpPr>
            <p:cNvPr id="35" name="Freeform 151"/>
            <p:cNvSpPr>
              <a:spLocks noEditPoints="1"/>
            </p:cNvSpPr>
            <p:nvPr/>
          </p:nvSpPr>
          <p:spPr bwMode="auto">
            <a:xfrm rot="20484176">
              <a:off x="4985848" y="4517851"/>
              <a:ext cx="926400" cy="933236"/>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9" name="矩形 38"/>
          <p:cNvSpPr/>
          <p:nvPr/>
        </p:nvSpPr>
        <p:spPr>
          <a:xfrm>
            <a:off x="1384242" y="1930182"/>
            <a:ext cx="2408127" cy="430879"/>
          </a:xfrm>
          <a:prstGeom prst="rect">
            <a:avLst/>
          </a:prstGeom>
        </p:spPr>
        <p:txBody>
          <a:bodyPr wrap="square" lIns="91431" tIns="45716" rIns="91431" bIns="45716">
            <a:spAutoFit/>
          </a:bodyPr>
          <a:lstStyle/>
          <a:p>
            <a:pPr algn="r"/>
            <a:r>
              <a:rPr lang="zh-CN" altLang="en-US" sz="2200" b="1" dirty="0">
                <a:solidFill>
                  <a:schemeClr val="accent1"/>
                </a:solidFill>
                <a:latin typeface="微软雅黑" pitchFamily="34" charset="-122"/>
                <a:ea typeface="微软雅黑" pitchFamily="34" charset="-122"/>
              </a:rPr>
              <a:t>点击添加标题</a:t>
            </a:r>
            <a:endParaRPr lang="en-US" altLang="zh-CN" sz="2200" b="1" dirty="0">
              <a:solidFill>
                <a:schemeClr val="accent1"/>
              </a:solidFill>
              <a:latin typeface="微软雅黑" pitchFamily="34" charset="-122"/>
              <a:ea typeface="微软雅黑" pitchFamily="34" charset="-122"/>
            </a:endParaRPr>
          </a:p>
        </p:txBody>
      </p:sp>
      <p:sp>
        <p:nvSpPr>
          <p:cNvPr id="40" name="矩形 47"/>
          <p:cNvSpPr>
            <a:spLocks noChangeArrowheads="1"/>
          </p:cNvSpPr>
          <p:nvPr/>
        </p:nvSpPr>
        <p:spPr bwMode="auto">
          <a:xfrm>
            <a:off x="1106257" y="2367215"/>
            <a:ext cx="2686110" cy="127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10000"/>
              </a:lnSpc>
              <a:spcBef>
                <a:spcPct val="0"/>
              </a:spcBef>
              <a:buNone/>
            </a:pPr>
            <a:r>
              <a:rPr lang="zh-CN" altLang="en-US" sz="1400" dirty="0">
                <a:solidFill>
                  <a:schemeClr val="tx1">
                    <a:lumMod val="65000"/>
                    <a:lumOff val="35000"/>
                  </a:schemeClr>
                </a:solidFill>
                <a:sym typeface="微软雅黑" pitchFamily="34" charset="-122"/>
              </a:rPr>
              <a:t>在此录入上述图表的综合描述说明，在此录入上述图表的综合描述说明，在此录入上述图表的综合描述说明，在此录入上述图表的综合描述说明</a:t>
            </a:r>
          </a:p>
        </p:txBody>
      </p:sp>
      <p:sp>
        <p:nvSpPr>
          <p:cNvPr id="86" name="Frame 39"/>
          <p:cNvSpPr/>
          <p:nvPr/>
        </p:nvSpPr>
        <p:spPr>
          <a:xfrm>
            <a:off x="5513354" y="3230401"/>
            <a:ext cx="1689585" cy="168980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1"/>
              </a:solidFill>
            </a:endParaRPr>
          </a:p>
        </p:txBody>
      </p:sp>
      <p:sp>
        <p:nvSpPr>
          <p:cNvPr id="45" name="矩形 44"/>
          <p:cNvSpPr/>
          <p:nvPr/>
        </p:nvSpPr>
        <p:spPr>
          <a:xfrm>
            <a:off x="2145926" y="4213326"/>
            <a:ext cx="2408127" cy="430879"/>
          </a:xfrm>
          <a:prstGeom prst="rect">
            <a:avLst/>
          </a:prstGeom>
        </p:spPr>
        <p:txBody>
          <a:bodyPr wrap="square" lIns="91431" tIns="45716" rIns="91431" bIns="45716">
            <a:spAutoFit/>
          </a:bodyPr>
          <a:lstStyle/>
          <a:p>
            <a:pPr algn="r"/>
            <a:r>
              <a:rPr lang="zh-CN" altLang="en-US" sz="2200" b="1" dirty="0">
                <a:solidFill>
                  <a:schemeClr val="accent1"/>
                </a:solidFill>
                <a:latin typeface="微软雅黑" pitchFamily="34" charset="-122"/>
                <a:ea typeface="微软雅黑" pitchFamily="34" charset="-122"/>
              </a:rPr>
              <a:t>点击添加标题</a:t>
            </a:r>
            <a:endParaRPr lang="en-US" altLang="zh-CN" sz="2200" b="1" dirty="0">
              <a:solidFill>
                <a:schemeClr val="accent1"/>
              </a:solidFill>
              <a:latin typeface="微软雅黑" pitchFamily="34" charset="-122"/>
              <a:ea typeface="微软雅黑" pitchFamily="34" charset="-122"/>
            </a:endParaRPr>
          </a:p>
        </p:txBody>
      </p:sp>
      <p:sp>
        <p:nvSpPr>
          <p:cNvPr id="46" name="矩形 47"/>
          <p:cNvSpPr>
            <a:spLocks noChangeArrowheads="1"/>
          </p:cNvSpPr>
          <p:nvPr/>
        </p:nvSpPr>
        <p:spPr bwMode="auto">
          <a:xfrm>
            <a:off x="1106258" y="4650359"/>
            <a:ext cx="3447795" cy="104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10000"/>
              </a:lnSpc>
              <a:spcBef>
                <a:spcPct val="0"/>
              </a:spcBef>
              <a:buNone/>
            </a:pPr>
            <a:r>
              <a:rPr lang="zh-CN" altLang="en-US" sz="1400" dirty="0">
                <a:solidFill>
                  <a:schemeClr val="tx1">
                    <a:lumMod val="65000"/>
                    <a:lumOff val="35000"/>
                  </a:schemeClr>
                </a:solidFill>
                <a:sym typeface="微软雅黑" pitchFamily="34" charset="-122"/>
              </a:rPr>
              <a:t>在此录入上述图表的综合描述说明，在此录入上述图表的综合描述说明，在此录入上述图表的综合描述说明，在此录入上述图表的综合描述说明</a:t>
            </a:r>
          </a:p>
        </p:txBody>
      </p:sp>
      <p:sp>
        <p:nvSpPr>
          <p:cNvPr id="47" name="矩形 46"/>
          <p:cNvSpPr/>
          <p:nvPr/>
        </p:nvSpPr>
        <p:spPr>
          <a:xfrm>
            <a:off x="8403108" y="4229368"/>
            <a:ext cx="2408127" cy="430879"/>
          </a:xfrm>
          <a:prstGeom prst="rect">
            <a:avLst/>
          </a:prstGeom>
        </p:spPr>
        <p:txBody>
          <a:bodyPr wrap="square" lIns="91431" tIns="45716" rIns="91431" bIns="45716">
            <a:spAutoFit/>
          </a:bodyPr>
          <a:lstStyle/>
          <a:p>
            <a:r>
              <a:rPr lang="zh-CN" altLang="en-US" sz="2200" b="1" dirty="0">
                <a:solidFill>
                  <a:schemeClr val="accent1"/>
                </a:solidFill>
                <a:latin typeface="微软雅黑" pitchFamily="34" charset="-122"/>
                <a:ea typeface="微软雅黑" pitchFamily="34" charset="-122"/>
              </a:rPr>
              <a:t>点击添加标题</a:t>
            </a:r>
            <a:endParaRPr lang="en-US" altLang="zh-CN" sz="2200" b="1" dirty="0">
              <a:solidFill>
                <a:schemeClr val="accent1"/>
              </a:solidFill>
              <a:latin typeface="微软雅黑" pitchFamily="34" charset="-122"/>
              <a:ea typeface="微软雅黑" pitchFamily="34" charset="-122"/>
            </a:endParaRPr>
          </a:p>
        </p:txBody>
      </p:sp>
      <p:sp>
        <p:nvSpPr>
          <p:cNvPr id="48" name="矩形 47"/>
          <p:cNvSpPr>
            <a:spLocks noChangeArrowheads="1"/>
          </p:cNvSpPr>
          <p:nvPr/>
        </p:nvSpPr>
        <p:spPr bwMode="auto">
          <a:xfrm>
            <a:off x="8403106" y="4666401"/>
            <a:ext cx="2686110" cy="104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itchFamily="34" charset="-122"/>
              </a:rPr>
              <a:t>在此录入上述图表的综合描述说明，在此录入上述图表的综合描述说明，在此录入上述图表的综合描述说明</a:t>
            </a:r>
          </a:p>
        </p:txBody>
      </p:sp>
      <p:sp>
        <p:nvSpPr>
          <p:cNvPr id="49" name="矩形 48"/>
          <p:cNvSpPr/>
          <p:nvPr/>
        </p:nvSpPr>
        <p:spPr>
          <a:xfrm>
            <a:off x="8178549" y="2477434"/>
            <a:ext cx="2408127" cy="430879"/>
          </a:xfrm>
          <a:prstGeom prst="rect">
            <a:avLst/>
          </a:prstGeom>
        </p:spPr>
        <p:txBody>
          <a:bodyPr wrap="square" lIns="91431" tIns="45716" rIns="91431" bIns="45716">
            <a:spAutoFit/>
          </a:bodyPr>
          <a:lstStyle/>
          <a:p>
            <a:r>
              <a:rPr lang="zh-CN" altLang="en-US" sz="2200" b="1" dirty="0">
                <a:solidFill>
                  <a:schemeClr val="accent2"/>
                </a:solidFill>
                <a:latin typeface="微软雅黑" pitchFamily="34" charset="-122"/>
                <a:ea typeface="微软雅黑" pitchFamily="34" charset="-122"/>
              </a:rPr>
              <a:t>点击添加标题</a:t>
            </a:r>
            <a:endParaRPr lang="en-US" altLang="zh-CN" sz="2200" b="1" dirty="0">
              <a:solidFill>
                <a:schemeClr val="accent2"/>
              </a:solidFill>
              <a:latin typeface="微软雅黑" pitchFamily="34" charset="-122"/>
              <a:ea typeface="微软雅黑" pitchFamily="34" charset="-122"/>
            </a:endParaRPr>
          </a:p>
        </p:txBody>
      </p:sp>
      <p:sp>
        <p:nvSpPr>
          <p:cNvPr id="50" name="矩形 49"/>
          <p:cNvSpPr>
            <a:spLocks noChangeArrowheads="1"/>
          </p:cNvSpPr>
          <p:nvPr/>
        </p:nvSpPr>
        <p:spPr bwMode="auto">
          <a:xfrm>
            <a:off x="8178547" y="2914467"/>
            <a:ext cx="2891158" cy="104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itchFamily="34" charset="-122"/>
              </a:rPr>
              <a:t>在此录入上述图表的描述说明，在此录入上述图表的描述说明，在此录入上述图表的综合描述说明，在此录入上述图表的描述说明</a:t>
            </a:r>
          </a:p>
        </p:txBody>
      </p:sp>
      <p:sp>
        <p:nvSpPr>
          <p:cNvPr id="38" name="Frame 39"/>
          <p:cNvSpPr/>
          <p:nvPr/>
        </p:nvSpPr>
        <p:spPr>
          <a:xfrm>
            <a:off x="5513354" y="3230401"/>
            <a:ext cx="1689585" cy="168980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1"/>
              </a:solidFill>
            </a:endParaRPr>
          </a:p>
        </p:txBody>
      </p:sp>
      <p:sp>
        <p:nvSpPr>
          <p:cNvPr id="87" name="Rectangle 40"/>
          <p:cNvSpPr/>
          <p:nvPr/>
        </p:nvSpPr>
        <p:spPr>
          <a:xfrm>
            <a:off x="5853989" y="3571079"/>
            <a:ext cx="1008313" cy="100844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bg1">
                  <a:lumMod val="65000"/>
                </a:schemeClr>
              </a:solidFill>
            </a:endParaRPr>
          </a:p>
        </p:txBody>
      </p:sp>
    </p:spTree>
    <p:extLst>
      <p:ext uri="{BB962C8B-B14F-4D97-AF65-F5344CB8AC3E}">
        <p14:creationId xmlns:p14="http://schemas.microsoft.com/office/powerpoint/2010/main" val="42767390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400" fill="hold"/>
                                        <p:tgtEl>
                                          <p:spTgt spid="2"/>
                                        </p:tgtEl>
                                        <p:attrNameLst>
                                          <p:attrName>ppt_x</p:attrName>
                                        </p:attrNameLst>
                                      </p:cBhvr>
                                      <p:tavLst>
                                        <p:tav tm="0">
                                          <p:val>
                                            <p:strVal val="0-#ppt_w/2"/>
                                          </p:val>
                                        </p:tav>
                                        <p:tav tm="100000">
                                          <p:val>
                                            <p:strVal val="#ppt_x"/>
                                          </p:val>
                                        </p:tav>
                                      </p:tavLst>
                                    </p:anim>
                                    <p:anim calcmode="lin" valueType="num">
                                      <p:cBhvr additive="base">
                                        <p:cTn id="8" dur="4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accel="50000" decel="5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0-#ppt_w/2"/>
                                          </p:val>
                                        </p:tav>
                                        <p:tav tm="100000">
                                          <p:val>
                                            <p:strVal val="#ppt_x"/>
                                          </p:val>
                                        </p:tav>
                                      </p:tavLst>
                                    </p:anim>
                                    <p:anim calcmode="lin" valueType="num">
                                      <p:cBhvr additive="base">
                                        <p:cTn id="13" dur="500" fill="hold"/>
                                        <p:tgtEl>
                                          <p:spTgt spid="39"/>
                                        </p:tgtEl>
                                        <p:attrNameLst>
                                          <p:attrName>ppt_y</p:attrName>
                                        </p:attrNameLst>
                                      </p:cBhvr>
                                      <p:tavLst>
                                        <p:tav tm="0">
                                          <p:val>
                                            <p:strVal val="#ppt_y"/>
                                          </p:val>
                                        </p:tav>
                                        <p:tav tm="100000">
                                          <p:val>
                                            <p:strVal val="#ppt_y"/>
                                          </p:val>
                                        </p:tav>
                                      </p:tavLst>
                                    </p:anim>
                                  </p:childTnLst>
                                </p:cTn>
                              </p:par>
                              <p:par>
                                <p:cTn id="14" presetID="2" presetClass="entr" presetSubtype="8" accel="50000" decel="5000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childTnLst>
                          </p:cTn>
                        </p:par>
                        <p:par>
                          <p:cTn id="18" fill="hold">
                            <p:stCondLst>
                              <p:cond delay="900"/>
                            </p:stCondLst>
                            <p:childTnLst>
                              <p:par>
                                <p:cTn id="19" presetID="2" presetClass="entr" presetSubtype="2"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400" fill="hold"/>
                                        <p:tgtEl>
                                          <p:spTgt spid="6"/>
                                        </p:tgtEl>
                                        <p:attrNameLst>
                                          <p:attrName>ppt_x</p:attrName>
                                        </p:attrNameLst>
                                      </p:cBhvr>
                                      <p:tavLst>
                                        <p:tav tm="0">
                                          <p:val>
                                            <p:strVal val="1+#ppt_w/2"/>
                                          </p:val>
                                        </p:tav>
                                        <p:tav tm="100000">
                                          <p:val>
                                            <p:strVal val="#ppt_x"/>
                                          </p:val>
                                        </p:tav>
                                      </p:tavLst>
                                    </p:anim>
                                    <p:anim calcmode="lin" valueType="num">
                                      <p:cBhvr additive="base">
                                        <p:cTn id="22" dur="4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1300"/>
                            </p:stCondLst>
                            <p:childTnLst>
                              <p:par>
                                <p:cTn id="24" presetID="2" presetClass="entr" presetSubtype="2" accel="50000" decel="50000" fill="hold" grpId="0" nodeType="after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1+#ppt_w/2"/>
                                          </p:val>
                                        </p:tav>
                                        <p:tav tm="100000">
                                          <p:val>
                                            <p:strVal val="#ppt_x"/>
                                          </p:val>
                                        </p:tav>
                                      </p:tavLst>
                                    </p:anim>
                                    <p:anim calcmode="lin" valueType="num">
                                      <p:cBhvr additive="base">
                                        <p:cTn id="27" dur="50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accel="50000" decel="5000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1+#ppt_w/2"/>
                                          </p:val>
                                        </p:tav>
                                        <p:tav tm="100000">
                                          <p:val>
                                            <p:strVal val="#ppt_x"/>
                                          </p:val>
                                        </p:tav>
                                      </p:tavLst>
                                    </p:anim>
                                    <p:anim calcmode="lin" valueType="num">
                                      <p:cBhvr additive="base">
                                        <p:cTn id="31" dur="500" fill="hold"/>
                                        <p:tgtEl>
                                          <p:spTgt spid="50"/>
                                        </p:tgtEl>
                                        <p:attrNameLst>
                                          <p:attrName>ppt_y</p:attrName>
                                        </p:attrNameLst>
                                      </p:cBhvr>
                                      <p:tavLst>
                                        <p:tav tm="0">
                                          <p:val>
                                            <p:strVal val="#ppt_y"/>
                                          </p:val>
                                        </p:tav>
                                        <p:tav tm="100000">
                                          <p:val>
                                            <p:strVal val="#ppt_y"/>
                                          </p:val>
                                        </p:tav>
                                      </p:tavLst>
                                    </p:anim>
                                  </p:childTnLst>
                                </p:cTn>
                              </p:par>
                            </p:childTnLst>
                          </p:cTn>
                        </p:par>
                        <p:par>
                          <p:cTn id="32" fill="hold">
                            <p:stCondLst>
                              <p:cond delay="1800"/>
                            </p:stCondLst>
                            <p:childTnLst>
                              <p:par>
                                <p:cTn id="33" presetID="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400" fill="hold"/>
                                        <p:tgtEl>
                                          <p:spTgt spid="3"/>
                                        </p:tgtEl>
                                        <p:attrNameLst>
                                          <p:attrName>ppt_x</p:attrName>
                                        </p:attrNameLst>
                                      </p:cBhvr>
                                      <p:tavLst>
                                        <p:tav tm="0">
                                          <p:val>
                                            <p:strVal val="0-#ppt_w/2"/>
                                          </p:val>
                                        </p:tav>
                                        <p:tav tm="100000">
                                          <p:val>
                                            <p:strVal val="#ppt_x"/>
                                          </p:val>
                                        </p:tav>
                                      </p:tavLst>
                                    </p:anim>
                                    <p:anim calcmode="lin" valueType="num">
                                      <p:cBhvr additive="base">
                                        <p:cTn id="36" dur="400" fill="hold"/>
                                        <p:tgtEl>
                                          <p:spTgt spid="3"/>
                                        </p:tgtEl>
                                        <p:attrNameLst>
                                          <p:attrName>ppt_y</p:attrName>
                                        </p:attrNameLst>
                                      </p:cBhvr>
                                      <p:tavLst>
                                        <p:tav tm="0">
                                          <p:val>
                                            <p:strVal val="#ppt_y"/>
                                          </p:val>
                                        </p:tav>
                                        <p:tav tm="100000">
                                          <p:val>
                                            <p:strVal val="#ppt_y"/>
                                          </p:val>
                                        </p:tav>
                                      </p:tavLst>
                                    </p:anim>
                                  </p:childTnLst>
                                </p:cTn>
                              </p:par>
                            </p:childTnLst>
                          </p:cTn>
                        </p:par>
                        <p:par>
                          <p:cTn id="37" fill="hold">
                            <p:stCondLst>
                              <p:cond delay="2200"/>
                            </p:stCondLst>
                            <p:childTnLst>
                              <p:par>
                                <p:cTn id="38" presetID="2" presetClass="entr" presetSubtype="8" accel="50000" decel="50000"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0-#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8" accel="50000" decel="5000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0-#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childTnLst>
                          </p:cTn>
                        </p:par>
                        <p:par>
                          <p:cTn id="46" fill="hold">
                            <p:stCondLst>
                              <p:cond delay="2700"/>
                            </p:stCondLst>
                            <p:childTnLst>
                              <p:par>
                                <p:cTn id="47" presetID="2" presetClass="entr" presetSubtype="2"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400" fill="hold"/>
                                        <p:tgtEl>
                                          <p:spTgt spid="5"/>
                                        </p:tgtEl>
                                        <p:attrNameLst>
                                          <p:attrName>ppt_x</p:attrName>
                                        </p:attrNameLst>
                                      </p:cBhvr>
                                      <p:tavLst>
                                        <p:tav tm="0">
                                          <p:val>
                                            <p:strVal val="1+#ppt_w/2"/>
                                          </p:val>
                                        </p:tav>
                                        <p:tav tm="100000">
                                          <p:val>
                                            <p:strVal val="#ppt_x"/>
                                          </p:val>
                                        </p:tav>
                                      </p:tavLst>
                                    </p:anim>
                                    <p:anim calcmode="lin" valueType="num">
                                      <p:cBhvr additive="base">
                                        <p:cTn id="50" dur="400" fill="hold"/>
                                        <p:tgtEl>
                                          <p:spTgt spid="5"/>
                                        </p:tgtEl>
                                        <p:attrNameLst>
                                          <p:attrName>ppt_y</p:attrName>
                                        </p:attrNameLst>
                                      </p:cBhvr>
                                      <p:tavLst>
                                        <p:tav tm="0">
                                          <p:val>
                                            <p:strVal val="#ppt_y"/>
                                          </p:val>
                                        </p:tav>
                                        <p:tav tm="100000">
                                          <p:val>
                                            <p:strVal val="#ppt_y"/>
                                          </p:val>
                                        </p:tav>
                                      </p:tavLst>
                                    </p:anim>
                                  </p:childTnLst>
                                </p:cTn>
                              </p:par>
                            </p:childTnLst>
                          </p:cTn>
                        </p:par>
                        <p:par>
                          <p:cTn id="51" fill="hold">
                            <p:stCondLst>
                              <p:cond delay="31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500" fill="hold"/>
                                        <p:tgtEl>
                                          <p:spTgt spid="47"/>
                                        </p:tgtEl>
                                        <p:attrNameLst>
                                          <p:attrName>ppt_x</p:attrName>
                                        </p:attrNameLst>
                                      </p:cBhvr>
                                      <p:tavLst>
                                        <p:tav tm="0">
                                          <p:val>
                                            <p:strVal val="1+#ppt_w/2"/>
                                          </p:val>
                                        </p:tav>
                                        <p:tav tm="100000">
                                          <p:val>
                                            <p:strVal val="#ppt_x"/>
                                          </p:val>
                                        </p:tav>
                                      </p:tavLst>
                                    </p:anim>
                                    <p:anim calcmode="lin" valueType="num">
                                      <p:cBhvr additive="base">
                                        <p:cTn id="55" dur="500" fill="hold"/>
                                        <p:tgtEl>
                                          <p:spTgt spid="47"/>
                                        </p:tgtEl>
                                        <p:attrNameLst>
                                          <p:attrName>ppt_y</p:attrName>
                                        </p:attrNameLst>
                                      </p:cBhvr>
                                      <p:tavLst>
                                        <p:tav tm="0">
                                          <p:val>
                                            <p:strVal val="#ppt_y"/>
                                          </p:val>
                                        </p:tav>
                                        <p:tav tm="100000">
                                          <p:val>
                                            <p:strVal val="#ppt_y"/>
                                          </p:val>
                                        </p:tav>
                                      </p:tavLst>
                                    </p:anim>
                                  </p:childTnLst>
                                </p:cTn>
                              </p:par>
                              <p:par>
                                <p:cTn id="56" presetID="2" presetClass="entr" presetSubtype="2" accel="50000" decel="5000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1+#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3600"/>
                            </p:stCondLst>
                            <p:childTnLst>
                              <p:par>
                                <p:cTn id="61" presetID="10" presetClass="entr" presetSubtype="0" fill="hold" grpId="0" nodeType="after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fade">
                                      <p:cBhvr>
                                        <p:cTn id="63" dur="750"/>
                                        <p:tgtEl>
                                          <p:spTgt spid="86"/>
                                        </p:tgtEl>
                                      </p:cBhvr>
                                    </p:animEffect>
                                  </p:childTnLst>
                                </p:cTn>
                              </p:par>
                              <p:par>
                                <p:cTn id="64" presetID="6" presetClass="emph" presetSubtype="0" fill="hold" grpId="1" nodeType="withEffect">
                                  <p:stCondLst>
                                    <p:cond delay="0"/>
                                  </p:stCondLst>
                                  <p:childTnLst>
                                    <p:animScale>
                                      <p:cBhvr>
                                        <p:cTn id="65" dur="750" fill="hold"/>
                                        <p:tgtEl>
                                          <p:spTgt spid="86"/>
                                        </p:tgtEl>
                                      </p:cBhvr>
                                      <p:by x="300000" y="300000"/>
                                    </p:animScale>
                                  </p:childTnLst>
                                </p:cTn>
                              </p:par>
                              <p:par>
                                <p:cTn id="66" presetID="10" presetClass="exit" presetSubtype="0" fill="hold" grpId="2" nodeType="withEffect">
                                  <p:stCondLst>
                                    <p:cond delay="250"/>
                                  </p:stCondLst>
                                  <p:childTnLst>
                                    <p:animEffect transition="out" filter="fade">
                                      <p:cBhvr>
                                        <p:cTn id="67" dur="1250"/>
                                        <p:tgtEl>
                                          <p:spTgt spid="86"/>
                                        </p:tgtEl>
                                      </p:cBhvr>
                                    </p:animEffect>
                                    <p:set>
                                      <p:cBhvr>
                                        <p:cTn id="68" dur="1" fill="hold">
                                          <p:stCondLst>
                                            <p:cond delay="1249"/>
                                          </p:stCondLst>
                                        </p:cTn>
                                        <p:tgtEl>
                                          <p:spTgt spid="86"/>
                                        </p:tgtEl>
                                        <p:attrNameLst>
                                          <p:attrName>style.visibility</p:attrName>
                                        </p:attrNameLst>
                                      </p:cBhvr>
                                      <p:to>
                                        <p:strVal val="hidden"/>
                                      </p:to>
                                    </p:set>
                                  </p:childTnLst>
                                </p:cTn>
                              </p:par>
                            </p:childTnLst>
                          </p:cTn>
                        </p:par>
                        <p:par>
                          <p:cTn id="69" fill="hold">
                            <p:stCondLst>
                              <p:cond delay="51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86" grpId="0" animBg="1"/>
      <p:bldP spid="86" grpId="1" animBg="1"/>
      <p:bldP spid="86" grpId="2" animBg="1"/>
      <p:bldP spid="45" grpId="0"/>
      <p:bldP spid="46" grpId="0"/>
      <p:bldP spid="47" grpId="0"/>
      <p:bldP spid="48" grpId="0"/>
      <p:bldP spid="49" grpId="0"/>
      <p:bldP spid="50" grpId="0"/>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316012" y="4089031"/>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16012" y="4905375"/>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25"/>
          <p:cNvSpPr txBox="1"/>
          <p:nvPr/>
        </p:nvSpPr>
        <p:spPr>
          <a:xfrm>
            <a:off x="4282131" y="4043985"/>
            <a:ext cx="3765029" cy="861390"/>
          </a:xfrm>
          <a:prstGeom prst="rect">
            <a:avLst/>
          </a:prstGeom>
          <a:noFill/>
        </p:spPr>
        <p:txBody>
          <a:bodyPr wrap="square" rtlCol="0">
            <a:spAutoFit/>
          </a:bodyPr>
          <a:lstStyle/>
          <a:p>
            <a:pPr algn="ctr">
              <a:lnSpc>
                <a:spcPct val="125000"/>
              </a:lnSpc>
            </a:pPr>
            <a:r>
              <a:rPr lang="zh-CN" altLang="en-US" sz="4400" b="1" dirty="0">
                <a:latin typeface="微软雅黑" pitchFamily="34" charset="-122"/>
                <a:ea typeface="微软雅黑" pitchFamily="34" charset="-122"/>
              </a:rPr>
              <a:t>工作存在不足</a:t>
            </a:r>
          </a:p>
        </p:txBody>
      </p:sp>
      <p:sp>
        <p:nvSpPr>
          <p:cNvPr id="10" name="等腰三角形 9">
            <a:extLst>
              <a:ext uri="{FF2B5EF4-FFF2-40B4-BE49-F238E27FC236}">
                <a16:creationId xmlns="" xmlns:a16="http://schemas.microsoft.com/office/drawing/2014/main" id="{FA5303C3-DC21-411D-B80B-5DA24C3AEEC3}"/>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E6340B0F-FF20-4E3B-8BFF-7A7CD9B481A6}"/>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35246CC2-2ADD-4239-B4A8-3F971CE15784}"/>
              </a:ext>
            </a:extLst>
          </p:cNvPr>
          <p:cNvSpPr txBox="1"/>
          <p:nvPr/>
        </p:nvSpPr>
        <p:spPr>
          <a:xfrm>
            <a:off x="5654218" y="1854410"/>
            <a:ext cx="1742364" cy="923330"/>
          </a:xfrm>
          <a:prstGeom prst="rect">
            <a:avLst/>
          </a:prstGeom>
          <a:noFill/>
        </p:spPr>
        <p:txBody>
          <a:bodyPr wrap="square" rtlCol="0">
            <a:spAutoFit/>
          </a:bodyPr>
          <a:lstStyle/>
          <a:p>
            <a:r>
              <a:rPr lang="en-US" altLang="zh-CN" sz="5400" b="1" dirty="0">
                <a:solidFill>
                  <a:schemeClr val="bg1"/>
                </a:solidFill>
                <a:latin typeface="+mj-ea"/>
                <a:ea typeface="+mj-ea"/>
              </a:rPr>
              <a:t>04</a:t>
            </a:r>
            <a:endParaRPr lang="zh-CN" altLang="en-US" sz="5400" b="1" dirty="0">
              <a:solidFill>
                <a:schemeClr val="bg1"/>
              </a:solidFill>
              <a:latin typeface="+mj-ea"/>
              <a:ea typeface="+mj-ea"/>
            </a:endParaRPr>
          </a:p>
        </p:txBody>
      </p:sp>
      <p:sp>
        <p:nvSpPr>
          <p:cNvPr id="13" name="Rectangle 4">
            <a:extLst>
              <a:ext uri="{FF2B5EF4-FFF2-40B4-BE49-F238E27FC236}">
                <a16:creationId xmlns="" xmlns:a16="http://schemas.microsoft.com/office/drawing/2014/main" id="{6681ED7A-6E40-47CB-B75A-A757671F7300}"/>
              </a:ext>
            </a:extLst>
          </p:cNvPr>
          <p:cNvSpPr txBox="1">
            <a:spLocks noChangeArrowheads="1"/>
          </p:cNvSpPr>
          <p:nvPr/>
        </p:nvSpPr>
        <p:spPr bwMode="auto">
          <a:xfrm>
            <a:off x="4385964" y="4895850"/>
            <a:ext cx="376502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defRPr/>
            </a:pPr>
            <a:r>
              <a:rPr lang="en-US" altLang="zh-CN" sz="1400" b="0" kern="0" dirty="0">
                <a:solidFill>
                  <a:schemeClr val="tx2"/>
                </a:solidFill>
                <a:latin typeface="+mn-ea"/>
                <a:ea typeface="+mn-ea"/>
              </a:rPr>
              <a:t>EXPERIENCE SUMMARY AND DEFICIENCY</a:t>
            </a:r>
          </a:p>
        </p:txBody>
      </p:sp>
    </p:spTree>
    <p:extLst>
      <p:ext uri="{BB962C8B-B14F-4D97-AF65-F5344CB8AC3E}">
        <p14:creationId xmlns:p14="http://schemas.microsoft.com/office/powerpoint/2010/main" val="34424586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2"/>
          <p:cNvSpPr/>
          <p:nvPr/>
        </p:nvSpPr>
        <p:spPr>
          <a:xfrm>
            <a:off x="9181016" y="1058018"/>
            <a:ext cx="1789300" cy="1122844"/>
          </a:xfrm>
          <a:prstGeom prst="round2DiagRect">
            <a:avLst>
              <a:gd name="adj1" fmla="val 50000"/>
              <a:gd name="adj2" fmla="val 0"/>
            </a:avLst>
          </a:prstGeom>
          <a:blipFill dpi="0" rotWithShape="1">
            <a:blip r:embed="rId4"/>
            <a:srcRect/>
            <a:stretch>
              <a:fillRect/>
            </a:stretch>
          </a:blipFill>
          <a:ln w="12700">
            <a:solidFill>
              <a:srgbClr val="FFFFFF"/>
            </a:solidFill>
          </a:ln>
          <a:effectLst>
            <a:outerShdw blurRad="50800" dist="254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eaLnBrk="1" hangingPunct="1">
              <a:defRPr/>
            </a:pPr>
            <a:endParaRPr lang="zh-CN" altLang="en-US"/>
          </a:p>
        </p:txBody>
      </p:sp>
      <p:sp>
        <p:nvSpPr>
          <p:cNvPr id="4" name="对角圆角矩形 3"/>
          <p:cNvSpPr/>
          <p:nvPr/>
        </p:nvSpPr>
        <p:spPr>
          <a:xfrm>
            <a:off x="7989745" y="2349967"/>
            <a:ext cx="2556370" cy="1604519"/>
          </a:xfrm>
          <a:prstGeom prst="round2DiagRect">
            <a:avLst>
              <a:gd name="adj1" fmla="val 50000"/>
              <a:gd name="adj2" fmla="val 0"/>
            </a:avLst>
          </a:prstGeom>
          <a:blipFill dpi="0" rotWithShape="1">
            <a:blip r:embed="rId5"/>
            <a:srcRect/>
            <a:stretch>
              <a:fillRect/>
            </a:stretch>
          </a:blipFill>
          <a:ln w="25400">
            <a:solidFill>
              <a:srgbClr val="FFFFFF"/>
            </a:solidFill>
          </a:ln>
          <a:effectLst>
            <a:outerShdw blurRad="50800" dist="254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eaLnBrk="1" hangingPunct="1">
              <a:defRPr/>
            </a:pPr>
            <a:endParaRPr lang="zh-CN" altLang="en-US"/>
          </a:p>
        </p:txBody>
      </p:sp>
      <p:sp>
        <p:nvSpPr>
          <p:cNvPr id="5" name="对角圆角矩形 4"/>
          <p:cNvSpPr/>
          <p:nvPr/>
        </p:nvSpPr>
        <p:spPr>
          <a:xfrm>
            <a:off x="6103167" y="4123589"/>
            <a:ext cx="3251679" cy="2039941"/>
          </a:xfrm>
          <a:prstGeom prst="round2DiagRect">
            <a:avLst>
              <a:gd name="adj1" fmla="val 50000"/>
              <a:gd name="adj2" fmla="val 0"/>
            </a:avLst>
          </a:prstGeom>
          <a:blipFill dpi="0" rotWithShape="1">
            <a:blip r:embed="rId6"/>
            <a:srcRect/>
            <a:stretch>
              <a:fillRect/>
            </a:stretch>
          </a:blipFill>
          <a:ln w="38100">
            <a:solidFill>
              <a:srgbClr val="FFFFFF"/>
            </a:solidFill>
          </a:ln>
          <a:effectLst>
            <a:outerShdw blurRad="50800" dist="254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eaLnBrk="1" hangingPunct="1">
              <a:defRPr/>
            </a:pPr>
            <a:endParaRPr lang="zh-CN" altLang="en-US" dirty="0"/>
          </a:p>
        </p:txBody>
      </p:sp>
      <p:sp>
        <p:nvSpPr>
          <p:cNvPr id="6" name="矩形 5"/>
          <p:cNvSpPr/>
          <p:nvPr/>
        </p:nvSpPr>
        <p:spPr>
          <a:xfrm>
            <a:off x="720104" y="2132857"/>
            <a:ext cx="7008901" cy="2663565"/>
          </a:xfrm>
          <a:prstGeom prst="rect">
            <a:avLst/>
          </a:prstGeom>
        </p:spPr>
        <p:txBody>
          <a:bodyPr lIns="121908" tIns="60954" rIns="121908" bIns="60954"/>
          <a:lstStyle/>
          <a:p>
            <a:pPr algn="just">
              <a:lnSpc>
                <a:spcPct val="140000"/>
              </a:lnSpc>
              <a:spcBef>
                <a:spcPts val="800"/>
              </a:spcBef>
              <a:spcAft>
                <a:spcPts val="800"/>
              </a:spcAft>
              <a:defRPr/>
            </a:pPr>
            <a:r>
              <a:rPr lang="zh-CN" altLang="en-US" kern="100" dirty="0">
                <a:solidFill>
                  <a:schemeClr val="tx1">
                    <a:lumMod val="50000"/>
                    <a:lumOff val="50000"/>
                  </a:schemeClr>
                </a:solidFill>
                <a:latin typeface="+mn-ea"/>
              </a:rPr>
              <a:t>单击此处添加段落文本，单击此处添加段落文本，单击此处添加段落文本，单击此处添加段落文本，单击此处添加段落文本，单击此处添加段落文本，单击此处添加段落文本，单击此处添加段落文本。</a:t>
            </a:r>
          </a:p>
        </p:txBody>
      </p:sp>
    </p:spTree>
    <p:extLst>
      <p:ext uri="{BB962C8B-B14F-4D97-AF65-F5344CB8AC3E}">
        <p14:creationId xmlns:p14="http://schemas.microsoft.com/office/powerpoint/2010/main" val="6384413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7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20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anim calcmode="lin" valueType="num">
                                      <p:cBhvr>
                                        <p:cTn id="24" dur="500" fill="hold"/>
                                        <p:tgtEl>
                                          <p:spTgt spid="6"/>
                                        </p:tgtEl>
                                        <p:attrNameLst>
                                          <p:attrName>ppt_x</p:attrName>
                                        </p:attrNameLst>
                                      </p:cBhvr>
                                      <p:tavLst>
                                        <p:tav tm="0">
                                          <p:val>
                                            <p:strVal val="#ppt_x"/>
                                          </p:val>
                                        </p:tav>
                                        <p:tav tm="100000">
                                          <p:val>
                                            <p:strVal val="#ppt_x"/>
                                          </p:val>
                                        </p:tav>
                                      </p:tavLst>
                                    </p:anim>
                                    <p:anim calcmode="lin" valueType="num">
                                      <p:cBhvr>
                                        <p:cTn id="2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16056" y="1220757"/>
            <a:ext cx="4858018" cy="5656809"/>
            <a:chOff x="2411760" y="915566"/>
            <a:chExt cx="3643988" cy="4242607"/>
          </a:xfrm>
        </p:grpSpPr>
        <p:sp>
          <p:nvSpPr>
            <p:cNvPr id="3" name="任意多边形 2"/>
            <p:cNvSpPr/>
            <p:nvPr/>
          </p:nvSpPr>
          <p:spPr>
            <a:xfrm rot="17958096">
              <a:off x="2722157" y="2785860"/>
              <a:ext cx="1159234" cy="1780027"/>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69" h="1253820">
                  <a:moveTo>
                    <a:pt x="433290" y="0"/>
                  </a:moveTo>
                  <a:lnTo>
                    <a:pt x="487877" y="55429"/>
                  </a:lnTo>
                  <a:cubicBezTo>
                    <a:pt x="668993" y="188637"/>
                    <a:pt x="808143" y="426445"/>
                    <a:pt x="820754" y="623710"/>
                  </a:cubicBezTo>
                  <a:cubicBezTo>
                    <a:pt x="833365" y="820975"/>
                    <a:pt x="698335" y="1069320"/>
                    <a:pt x="516291" y="1196336"/>
                  </a:cubicBezTo>
                  <a:lnTo>
                    <a:pt x="410385" y="1253820"/>
                  </a:lnTo>
                  <a:lnTo>
                    <a:pt x="310347" y="1193062"/>
                  </a:lnTo>
                  <a:cubicBezTo>
                    <a:pt x="126656" y="1068963"/>
                    <a:pt x="-1632" y="859161"/>
                    <a:pt x="15" y="623710"/>
                  </a:cubicBezTo>
                  <a:cubicBezTo>
                    <a:pt x="32800" y="409244"/>
                    <a:pt x="146207" y="233879"/>
                    <a:pt x="307921" y="91355"/>
                  </a:cubicBezTo>
                  <a:lnTo>
                    <a:pt x="4332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FF"/>
                  </a:solidFill>
                  <a:latin typeface="+mn-ea"/>
                </a:rPr>
                <a:t>渠道战</a:t>
              </a:r>
            </a:p>
          </p:txBody>
        </p:sp>
        <p:sp>
          <p:nvSpPr>
            <p:cNvPr id="4" name="任意多边形 3"/>
            <p:cNvSpPr/>
            <p:nvPr/>
          </p:nvSpPr>
          <p:spPr>
            <a:xfrm rot="2326219">
              <a:off x="4723895" y="2673421"/>
              <a:ext cx="1331853" cy="2149017"/>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33290 w 821403"/>
                <a:gd name="connsiteY0" fmla="*/ 0 h 1253820"/>
                <a:gd name="connsiteX1" fmla="*/ 487877 w 821403"/>
                <a:gd name="connsiteY1" fmla="*/ 55429 h 1253820"/>
                <a:gd name="connsiteX2" fmla="*/ 820754 w 821403"/>
                <a:gd name="connsiteY2" fmla="*/ 623710 h 1253820"/>
                <a:gd name="connsiteX3" fmla="*/ 516291 w 821403"/>
                <a:gd name="connsiteY3" fmla="*/ 1196336 h 1253820"/>
                <a:gd name="connsiteX4" fmla="*/ 410385 w 821403"/>
                <a:gd name="connsiteY4" fmla="*/ 1253820 h 1253820"/>
                <a:gd name="connsiteX5" fmla="*/ 310347 w 821403"/>
                <a:gd name="connsiteY5" fmla="*/ 1193062 h 1253820"/>
                <a:gd name="connsiteX6" fmla="*/ 15 w 821403"/>
                <a:gd name="connsiteY6" fmla="*/ 623710 h 1253820"/>
                <a:gd name="connsiteX7" fmla="*/ 307921 w 821403"/>
                <a:gd name="connsiteY7" fmla="*/ 91355 h 1253820"/>
                <a:gd name="connsiteX8" fmla="*/ 433290 w 821403"/>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0847"/>
                <a:gd name="connsiteY0" fmla="*/ 0 h 1253820"/>
                <a:gd name="connsiteX1" fmla="*/ 487877 w 810847"/>
                <a:gd name="connsiteY1" fmla="*/ 55429 h 1253820"/>
                <a:gd name="connsiteX2" fmla="*/ 810588 w 810847"/>
                <a:gd name="connsiteY2" fmla="*/ 620654 h 1253820"/>
                <a:gd name="connsiteX3" fmla="*/ 516291 w 810847"/>
                <a:gd name="connsiteY3" fmla="*/ 1196336 h 1253820"/>
                <a:gd name="connsiteX4" fmla="*/ 410385 w 810847"/>
                <a:gd name="connsiteY4" fmla="*/ 1253820 h 1253820"/>
                <a:gd name="connsiteX5" fmla="*/ 310347 w 810847"/>
                <a:gd name="connsiteY5" fmla="*/ 1193062 h 1253820"/>
                <a:gd name="connsiteX6" fmla="*/ 15 w 810847"/>
                <a:gd name="connsiteY6" fmla="*/ 623710 h 1253820"/>
                <a:gd name="connsiteX7" fmla="*/ 307921 w 810847"/>
                <a:gd name="connsiteY7" fmla="*/ 91355 h 1253820"/>
                <a:gd name="connsiteX8" fmla="*/ 433290 w 810847"/>
                <a:gd name="connsiteY8" fmla="*/ 0 h 1253820"/>
                <a:gd name="connsiteX0" fmla="*/ 450824 w 828381"/>
                <a:gd name="connsiteY0" fmla="*/ 0 h 1253820"/>
                <a:gd name="connsiteX1" fmla="*/ 505411 w 828381"/>
                <a:gd name="connsiteY1" fmla="*/ 55429 h 1253820"/>
                <a:gd name="connsiteX2" fmla="*/ 828122 w 828381"/>
                <a:gd name="connsiteY2" fmla="*/ 620654 h 1253820"/>
                <a:gd name="connsiteX3" fmla="*/ 533825 w 828381"/>
                <a:gd name="connsiteY3" fmla="*/ 1196336 h 1253820"/>
                <a:gd name="connsiteX4" fmla="*/ 427919 w 828381"/>
                <a:gd name="connsiteY4" fmla="*/ 1253820 h 1253820"/>
                <a:gd name="connsiteX5" fmla="*/ 327881 w 828381"/>
                <a:gd name="connsiteY5" fmla="*/ 1193062 h 1253820"/>
                <a:gd name="connsiteX6" fmla="*/ 13 w 828381"/>
                <a:gd name="connsiteY6" fmla="*/ 629890 h 1253820"/>
                <a:gd name="connsiteX7" fmla="*/ 325455 w 828381"/>
                <a:gd name="connsiteY7" fmla="*/ 91355 h 1253820"/>
                <a:gd name="connsiteX8" fmla="*/ 450824 w 828381"/>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65247"/>
                <a:gd name="connsiteX1" fmla="*/ 506074 w 829044"/>
                <a:gd name="connsiteY1" fmla="*/ 55429 h 1265247"/>
                <a:gd name="connsiteX2" fmla="*/ 828785 w 829044"/>
                <a:gd name="connsiteY2" fmla="*/ 620654 h 1265247"/>
                <a:gd name="connsiteX3" fmla="*/ 534488 w 829044"/>
                <a:gd name="connsiteY3" fmla="*/ 1196336 h 1265247"/>
                <a:gd name="connsiteX4" fmla="*/ 423064 w 829044"/>
                <a:gd name="connsiteY4" fmla="*/ 1265247 h 1265247"/>
                <a:gd name="connsiteX5" fmla="*/ 328544 w 829044"/>
                <a:gd name="connsiteY5" fmla="*/ 1193062 h 1265247"/>
                <a:gd name="connsiteX6" fmla="*/ 676 w 829044"/>
                <a:gd name="connsiteY6" fmla="*/ 629890 h 1265247"/>
                <a:gd name="connsiteX7" fmla="*/ 326118 w 829044"/>
                <a:gd name="connsiteY7" fmla="*/ 91355 h 1265247"/>
                <a:gd name="connsiteX8" fmla="*/ 451487 w 829044"/>
                <a:gd name="connsiteY8" fmla="*/ 0 h 1265247"/>
                <a:gd name="connsiteX0" fmla="*/ 451513 w 829070"/>
                <a:gd name="connsiteY0" fmla="*/ 0 h 1265247"/>
                <a:gd name="connsiteX1" fmla="*/ 506100 w 829070"/>
                <a:gd name="connsiteY1" fmla="*/ 55429 h 1265247"/>
                <a:gd name="connsiteX2" fmla="*/ 828811 w 829070"/>
                <a:gd name="connsiteY2" fmla="*/ 620654 h 1265247"/>
                <a:gd name="connsiteX3" fmla="*/ 534514 w 829070"/>
                <a:gd name="connsiteY3" fmla="*/ 1196336 h 1265247"/>
                <a:gd name="connsiteX4" fmla="*/ 423090 w 829070"/>
                <a:gd name="connsiteY4" fmla="*/ 1265247 h 1265247"/>
                <a:gd name="connsiteX5" fmla="*/ 322108 w 829070"/>
                <a:gd name="connsiteY5" fmla="*/ 1194392 h 1265247"/>
                <a:gd name="connsiteX6" fmla="*/ 702 w 829070"/>
                <a:gd name="connsiteY6" fmla="*/ 629890 h 1265247"/>
                <a:gd name="connsiteX7" fmla="*/ 326144 w 829070"/>
                <a:gd name="connsiteY7" fmla="*/ 91355 h 1265247"/>
                <a:gd name="connsiteX8" fmla="*/ 451513 w 829070"/>
                <a:gd name="connsiteY8" fmla="*/ 0 h 1265247"/>
                <a:gd name="connsiteX0" fmla="*/ 451513 w 829070"/>
                <a:gd name="connsiteY0" fmla="*/ 0 h 1271823"/>
                <a:gd name="connsiteX1" fmla="*/ 506100 w 829070"/>
                <a:gd name="connsiteY1" fmla="*/ 55429 h 1271823"/>
                <a:gd name="connsiteX2" fmla="*/ 828811 w 829070"/>
                <a:gd name="connsiteY2" fmla="*/ 620654 h 1271823"/>
                <a:gd name="connsiteX3" fmla="*/ 534514 w 829070"/>
                <a:gd name="connsiteY3" fmla="*/ 1196336 h 1271823"/>
                <a:gd name="connsiteX4" fmla="*/ 428644 w 829070"/>
                <a:gd name="connsiteY4" fmla="*/ 1271823 h 1271823"/>
                <a:gd name="connsiteX5" fmla="*/ 322108 w 829070"/>
                <a:gd name="connsiteY5" fmla="*/ 1194392 h 1271823"/>
                <a:gd name="connsiteX6" fmla="*/ 702 w 829070"/>
                <a:gd name="connsiteY6" fmla="*/ 629890 h 1271823"/>
                <a:gd name="connsiteX7" fmla="*/ 326144 w 829070"/>
                <a:gd name="connsiteY7" fmla="*/ 91355 h 1271823"/>
                <a:gd name="connsiteX8" fmla="*/ 451513 w 829070"/>
                <a:gd name="connsiteY8" fmla="*/ 0 h 1271823"/>
                <a:gd name="connsiteX0" fmla="*/ 451513 w 828827"/>
                <a:gd name="connsiteY0" fmla="*/ 0 h 1271823"/>
                <a:gd name="connsiteX1" fmla="*/ 506100 w 828827"/>
                <a:gd name="connsiteY1" fmla="*/ 55429 h 1271823"/>
                <a:gd name="connsiteX2" fmla="*/ 828811 w 828827"/>
                <a:gd name="connsiteY2" fmla="*/ 620654 h 1271823"/>
                <a:gd name="connsiteX3" fmla="*/ 534514 w 828827"/>
                <a:gd name="connsiteY3" fmla="*/ 1196336 h 1271823"/>
                <a:gd name="connsiteX4" fmla="*/ 428644 w 828827"/>
                <a:gd name="connsiteY4" fmla="*/ 1271823 h 1271823"/>
                <a:gd name="connsiteX5" fmla="*/ 322108 w 828827"/>
                <a:gd name="connsiteY5" fmla="*/ 1194392 h 1271823"/>
                <a:gd name="connsiteX6" fmla="*/ 702 w 828827"/>
                <a:gd name="connsiteY6" fmla="*/ 629890 h 1271823"/>
                <a:gd name="connsiteX7" fmla="*/ 326144 w 828827"/>
                <a:gd name="connsiteY7" fmla="*/ 91355 h 1271823"/>
                <a:gd name="connsiteX8" fmla="*/ 451513 w 828827"/>
                <a:gd name="connsiteY8" fmla="*/ 0 h 127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827" h="1271823">
                  <a:moveTo>
                    <a:pt x="451513" y="0"/>
                  </a:moveTo>
                  <a:lnTo>
                    <a:pt x="506100" y="55429"/>
                  </a:lnTo>
                  <a:cubicBezTo>
                    <a:pt x="701049" y="178073"/>
                    <a:pt x="830487" y="408872"/>
                    <a:pt x="828811" y="620654"/>
                  </a:cubicBezTo>
                  <a:cubicBezTo>
                    <a:pt x="827135" y="832436"/>
                    <a:pt x="678162" y="1037335"/>
                    <a:pt x="534514" y="1196336"/>
                  </a:cubicBezTo>
                  <a:lnTo>
                    <a:pt x="428644" y="1271823"/>
                  </a:lnTo>
                  <a:lnTo>
                    <a:pt x="322108" y="1194392"/>
                  </a:lnTo>
                  <a:cubicBezTo>
                    <a:pt x="138417" y="1070293"/>
                    <a:pt x="-11566" y="866239"/>
                    <a:pt x="702" y="629890"/>
                  </a:cubicBezTo>
                  <a:cubicBezTo>
                    <a:pt x="27933" y="408847"/>
                    <a:pt x="164430" y="233879"/>
                    <a:pt x="326144" y="91355"/>
                  </a:cubicBezTo>
                  <a:lnTo>
                    <a:pt x="45151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700" dirty="0">
                  <a:solidFill>
                    <a:srgbClr val="FFFFFF"/>
                  </a:solidFill>
                  <a:latin typeface="+mn-ea"/>
                </a:rPr>
                <a:t>新卖点</a:t>
              </a:r>
            </a:p>
          </p:txBody>
        </p:sp>
        <p:sp>
          <p:nvSpPr>
            <p:cNvPr id="5" name="任意多边形 4"/>
            <p:cNvSpPr/>
            <p:nvPr/>
          </p:nvSpPr>
          <p:spPr>
            <a:xfrm rot="19540719">
              <a:off x="3399960" y="1598120"/>
              <a:ext cx="783908" cy="1265340"/>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59559 w 821569"/>
                <a:gd name="connsiteY0" fmla="*/ 0 h 1256861"/>
                <a:gd name="connsiteX1" fmla="*/ 487877 w 821569"/>
                <a:gd name="connsiteY1" fmla="*/ 58470 h 1256861"/>
                <a:gd name="connsiteX2" fmla="*/ 820754 w 821569"/>
                <a:gd name="connsiteY2" fmla="*/ 626751 h 1256861"/>
                <a:gd name="connsiteX3" fmla="*/ 516291 w 821569"/>
                <a:gd name="connsiteY3" fmla="*/ 1199377 h 1256861"/>
                <a:gd name="connsiteX4" fmla="*/ 410385 w 821569"/>
                <a:gd name="connsiteY4" fmla="*/ 1256861 h 1256861"/>
                <a:gd name="connsiteX5" fmla="*/ 310347 w 821569"/>
                <a:gd name="connsiteY5" fmla="*/ 1196103 h 1256861"/>
                <a:gd name="connsiteX6" fmla="*/ 15 w 821569"/>
                <a:gd name="connsiteY6" fmla="*/ 626751 h 1256861"/>
                <a:gd name="connsiteX7" fmla="*/ 307921 w 821569"/>
                <a:gd name="connsiteY7" fmla="*/ 94396 h 1256861"/>
                <a:gd name="connsiteX8" fmla="*/ 459559 w 821569"/>
                <a:gd name="connsiteY8" fmla="*/ 0 h 1256861"/>
                <a:gd name="connsiteX0" fmla="*/ 459559 w 820796"/>
                <a:gd name="connsiteY0" fmla="*/ 0 h 1256861"/>
                <a:gd name="connsiteX1" fmla="*/ 500409 w 820796"/>
                <a:gd name="connsiteY1" fmla="*/ 49306 h 1256861"/>
                <a:gd name="connsiteX2" fmla="*/ 820754 w 820796"/>
                <a:gd name="connsiteY2" fmla="*/ 626751 h 1256861"/>
                <a:gd name="connsiteX3" fmla="*/ 516291 w 820796"/>
                <a:gd name="connsiteY3" fmla="*/ 1199377 h 1256861"/>
                <a:gd name="connsiteX4" fmla="*/ 410385 w 820796"/>
                <a:gd name="connsiteY4" fmla="*/ 1256861 h 1256861"/>
                <a:gd name="connsiteX5" fmla="*/ 310347 w 820796"/>
                <a:gd name="connsiteY5" fmla="*/ 1196103 h 1256861"/>
                <a:gd name="connsiteX6" fmla="*/ 15 w 820796"/>
                <a:gd name="connsiteY6" fmla="*/ 626751 h 1256861"/>
                <a:gd name="connsiteX7" fmla="*/ 307921 w 820796"/>
                <a:gd name="connsiteY7" fmla="*/ 94396 h 1256861"/>
                <a:gd name="connsiteX8" fmla="*/ 459559 w 820796"/>
                <a:gd name="connsiteY8" fmla="*/ 0 h 1256861"/>
                <a:gd name="connsiteX0" fmla="*/ 459559 w 820795"/>
                <a:gd name="connsiteY0" fmla="*/ 0 h 1256861"/>
                <a:gd name="connsiteX1" fmla="*/ 500409 w 820795"/>
                <a:gd name="connsiteY1" fmla="*/ 49306 h 1256861"/>
                <a:gd name="connsiteX2" fmla="*/ 820754 w 820795"/>
                <a:gd name="connsiteY2" fmla="*/ 626751 h 1256861"/>
                <a:gd name="connsiteX3" fmla="*/ 516291 w 820795"/>
                <a:gd name="connsiteY3" fmla="*/ 1199377 h 1256861"/>
                <a:gd name="connsiteX4" fmla="*/ 410385 w 820795"/>
                <a:gd name="connsiteY4" fmla="*/ 1256861 h 1256861"/>
                <a:gd name="connsiteX5" fmla="*/ 310347 w 820795"/>
                <a:gd name="connsiteY5" fmla="*/ 1196103 h 1256861"/>
                <a:gd name="connsiteX6" fmla="*/ 15 w 820795"/>
                <a:gd name="connsiteY6" fmla="*/ 626751 h 1256861"/>
                <a:gd name="connsiteX7" fmla="*/ 318200 w 820795"/>
                <a:gd name="connsiteY7" fmla="*/ 101144 h 1256861"/>
                <a:gd name="connsiteX8" fmla="*/ 459559 w 820795"/>
                <a:gd name="connsiteY8" fmla="*/ 0 h 1256861"/>
                <a:gd name="connsiteX0" fmla="*/ 459558 w 820794"/>
                <a:gd name="connsiteY0" fmla="*/ 0 h 1256861"/>
                <a:gd name="connsiteX1" fmla="*/ 500408 w 820794"/>
                <a:gd name="connsiteY1" fmla="*/ 49306 h 1256861"/>
                <a:gd name="connsiteX2" fmla="*/ 820753 w 820794"/>
                <a:gd name="connsiteY2" fmla="*/ 626751 h 1256861"/>
                <a:gd name="connsiteX3" fmla="*/ 516290 w 820794"/>
                <a:gd name="connsiteY3" fmla="*/ 1199377 h 1256861"/>
                <a:gd name="connsiteX4" fmla="*/ 410384 w 820794"/>
                <a:gd name="connsiteY4" fmla="*/ 1256861 h 1256861"/>
                <a:gd name="connsiteX5" fmla="*/ 328293 w 820794"/>
                <a:gd name="connsiteY5" fmla="*/ 1196293 h 1256861"/>
                <a:gd name="connsiteX6" fmla="*/ 14 w 820794"/>
                <a:gd name="connsiteY6" fmla="*/ 626751 h 1256861"/>
                <a:gd name="connsiteX7" fmla="*/ 318199 w 820794"/>
                <a:gd name="connsiteY7" fmla="*/ 101144 h 1256861"/>
                <a:gd name="connsiteX8" fmla="*/ 459558 w 820794"/>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865" h="1275566">
                  <a:moveTo>
                    <a:pt x="459558" y="0"/>
                  </a:moveTo>
                  <a:lnTo>
                    <a:pt x="500408" y="49306"/>
                  </a:lnTo>
                  <a:cubicBezTo>
                    <a:pt x="673856" y="189074"/>
                    <a:pt x="816502" y="434502"/>
                    <a:pt x="820753" y="626751"/>
                  </a:cubicBezTo>
                  <a:cubicBezTo>
                    <a:pt x="825004" y="819000"/>
                    <a:pt x="707960" y="1075782"/>
                    <a:pt x="525916" y="1202798"/>
                  </a:cubicBezTo>
                  <a:cubicBezTo>
                    <a:pt x="491016" y="1227054"/>
                    <a:pt x="470506" y="1260758"/>
                    <a:pt x="421217" y="1275566"/>
                  </a:cubicBezTo>
                  <a:lnTo>
                    <a:pt x="328293" y="1196293"/>
                  </a:lnTo>
                  <a:cubicBezTo>
                    <a:pt x="144602" y="1072194"/>
                    <a:pt x="-1633" y="862202"/>
                    <a:pt x="14" y="626751"/>
                  </a:cubicBezTo>
                  <a:cubicBezTo>
                    <a:pt x="32799" y="412285"/>
                    <a:pt x="156485" y="243668"/>
                    <a:pt x="318199" y="101144"/>
                  </a:cubicBezTo>
                  <a:lnTo>
                    <a:pt x="45955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rgbClr val="FFFFFF"/>
                  </a:solidFill>
                  <a:latin typeface="+mn-ea"/>
                </a:rPr>
                <a:t>促销战</a:t>
              </a:r>
            </a:p>
          </p:txBody>
        </p:sp>
        <p:sp>
          <p:nvSpPr>
            <p:cNvPr id="6" name="任意多边形 5"/>
            <p:cNvSpPr/>
            <p:nvPr/>
          </p:nvSpPr>
          <p:spPr>
            <a:xfrm rot="2587076">
              <a:off x="4521188" y="1613957"/>
              <a:ext cx="934356" cy="1563066"/>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33290 w 821403"/>
                <a:gd name="connsiteY0" fmla="*/ 0 h 1253820"/>
                <a:gd name="connsiteX1" fmla="*/ 487877 w 821403"/>
                <a:gd name="connsiteY1" fmla="*/ 55429 h 1253820"/>
                <a:gd name="connsiteX2" fmla="*/ 820754 w 821403"/>
                <a:gd name="connsiteY2" fmla="*/ 623710 h 1253820"/>
                <a:gd name="connsiteX3" fmla="*/ 516291 w 821403"/>
                <a:gd name="connsiteY3" fmla="*/ 1196336 h 1253820"/>
                <a:gd name="connsiteX4" fmla="*/ 410385 w 821403"/>
                <a:gd name="connsiteY4" fmla="*/ 1253820 h 1253820"/>
                <a:gd name="connsiteX5" fmla="*/ 310347 w 821403"/>
                <a:gd name="connsiteY5" fmla="*/ 1193062 h 1253820"/>
                <a:gd name="connsiteX6" fmla="*/ 15 w 821403"/>
                <a:gd name="connsiteY6" fmla="*/ 623710 h 1253820"/>
                <a:gd name="connsiteX7" fmla="*/ 307921 w 821403"/>
                <a:gd name="connsiteY7" fmla="*/ 91355 h 1253820"/>
                <a:gd name="connsiteX8" fmla="*/ 433290 w 821403"/>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0847"/>
                <a:gd name="connsiteY0" fmla="*/ 0 h 1253820"/>
                <a:gd name="connsiteX1" fmla="*/ 487877 w 810847"/>
                <a:gd name="connsiteY1" fmla="*/ 55429 h 1253820"/>
                <a:gd name="connsiteX2" fmla="*/ 810588 w 810847"/>
                <a:gd name="connsiteY2" fmla="*/ 620654 h 1253820"/>
                <a:gd name="connsiteX3" fmla="*/ 516291 w 810847"/>
                <a:gd name="connsiteY3" fmla="*/ 1196336 h 1253820"/>
                <a:gd name="connsiteX4" fmla="*/ 410385 w 810847"/>
                <a:gd name="connsiteY4" fmla="*/ 1253820 h 1253820"/>
                <a:gd name="connsiteX5" fmla="*/ 310347 w 810847"/>
                <a:gd name="connsiteY5" fmla="*/ 1193062 h 1253820"/>
                <a:gd name="connsiteX6" fmla="*/ 15 w 810847"/>
                <a:gd name="connsiteY6" fmla="*/ 623710 h 1253820"/>
                <a:gd name="connsiteX7" fmla="*/ 307921 w 810847"/>
                <a:gd name="connsiteY7" fmla="*/ 91355 h 1253820"/>
                <a:gd name="connsiteX8" fmla="*/ 433290 w 810847"/>
                <a:gd name="connsiteY8" fmla="*/ 0 h 1253820"/>
                <a:gd name="connsiteX0" fmla="*/ 450824 w 828381"/>
                <a:gd name="connsiteY0" fmla="*/ 0 h 1253820"/>
                <a:gd name="connsiteX1" fmla="*/ 505411 w 828381"/>
                <a:gd name="connsiteY1" fmla="*/ 55429 h 1253820"/>
                <a:gd name="connsiteX2" fmla="*/ 828122 w 828381"/>
                <a:gd name="connsiteY2" fmla="*/ 620654 h 1253820"/>
                <a:gd name="connsiteX3" fmla="*/ 533825 w 828381"/>
                <a:gd name="connsiteY3" fmla="*/ 1196336 h 1253820"/>
                <a:gd name="connsiteX4" fmla="*/ 427919 w 828381"/>
                <a:gd name="connsiteY4" fmla="*/ 1253820 h 1253820"/>
                <a:gd name="connsiteX5" fmla="*/ 327881 w 828381"/>
                <a:gd name="connsiteY5" fmla="*/ 1193062 h 1253820"/>
                <a:gd name="connsiteX6" fmla="*/ 13 w 828381"/>
                <a:gd name="connsiteY6" fmla="*/ 629890 h 1253820"/>
                <a:gd name="connsiteX7" fmla="*/ 325455 w 828381"/>
                <a:gd name="connsiteY7" fmla="*/ 91355 h 1253820"/>
                <a:gd name="connsiteX8" fmla="*/ 450824 w 828381"/>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65247"/>
                <a:gd name="connsiteX1" fmla="*/ 506074 w 829044"/>
                <a:gd name="connsiteY1" fmla="*/ 55429 h 1265247"/>
                <a:gd name="connsiteX2" fmla="*/ 828785 w 829044"/>
                <a:gd name="connsiteY2" fmla="*/ 620654 h 1265247"/>
                <a:gd name="connsiteX3" fmla="*/ 534488 w 829044"/>
                <a:gd name="connsiteY3" fmla="*/ 1196336 h 1265247"/>
                <a:gd name="connsiteX4" fmla="*/ 423064 w 829044"/>
                <a:gd name="connsiteY4" fmla="*/ 1265247 h 1265247"/>
                <a:gd name="connsiteX5" fmla="*/ 328544 w 829044"/>
                <a:gd name="connsiteY5" fmla="*/ 1193062 h 1265247"/>
                <a:gd name="connsiteX6" fmla="*/ 676 w 829044"/>
                <a:gd name="connsiteY6" fmla="*/ 629890 h 1265247"/>
                <a:gd name="connsiteX7" fmla="*/ 326118 w 829044"/>
                <a:gd name="connsiteY7" fmla="*/ 91355 h 1265247"/>
                <a:gd name="connsiteX8" fmla="*/ 451487 w 829044"/>
                <a:gd name="connsiteY8" fmla="*/ 0 h 1265247"/>
                <a:gd name="connsiteX0" fmla="*/ 451513 w 829070"/>
                <a:gd name="connsiteY0" fmla="*/ 0 h 1265247"/>
                <a:gd name="connsiteX1" fmla="*/ 506100 w 829070"/>
                <a:gd name="connsiteY1" fmla="*/ 55429 h 1265247"/>
                <a:gd name="connsiteX2" fmla="*/ 828811 w 829070"/>
                <a:gd name="connsiteY2" fmla="*/ 620654 h 1265247"/>
                <a:gd name="connsiteX3" fmla="*/ 534514 w 829070"/>
                <a:gd name="connsiteY3" fmla="*/ 1196336 h 1265247"/>
                <a:gd name="connsiteX4" fmla="*/ 423090 w 829070"/>
                <a:gd name="connsiteY4" fmla="*/ 1265247 h 1265247"/>
                <a:gd name="connsiteX5" fmla="*/ 322108 w 829070"/>
                <a:gd name="connsiteY5" fmla="*/ 1194392 h 1265247"/>
                <a:gd name="connsiteX6" fmla="*/ 702 w 829070"/>
                <a:gd name="connsiteY6" fmla="*/ 629890 h 1265247"/>
                <a:gd name="connsiteX7" fmla="*/ 326144 w 829070"/>
                <a:gd name="connsiteY7" fmla="*/ 91355 h 1265247"/>
                <a:gd name="connsiteX8" fmla="*/ 451513 w 829070"/>
                <a:gd name="connsiteY8" fmla="*/ 0 h 1265247"/>
                <a:gd name="connsiteX0" fmla="*/ 451513 w 829070"/>
                <a:gd name="connsiteY0" fmla="*/ 0 h 1271823"/>
                <a:gd name="connsiteX1" fmla="*/ 506100 w 829070"/>
                <a:gd name="connsiteY1" fmla="*/ 55429 h 1271823"/>
                <a:gd name="connsiteX2" fmla="*/ 828811 w 829070"/>
                <a:gd name="connsiteY2" fmla="*/ 620654 h 1271823"/>
                <a:gd name="connsiteX3" fmla="*/ 534514 w 829070"/>
                <a:gd name="connsiteY3" fmla="*/ 1196336 h 1271823"/>
                <a:gd name="connsiteX4" fmla="*/ 428644 w 829070"/>
                <a:gd name="connsiteY4" fmla="*/ 1271823 h 1271823"/>
                <a:gd name="connsiteX5" fmla="*/ 322108 w 829070"/>
                <a:gd name="connsiteY5" fmla="*/ 1194392 h 1271823"/>
                <a:gd name="connsiteX6" fmla="*/ 702 w 829070"/>
                <a:gd name="connsiteY6" fmla="*/ 629890 h 1271823"/>
                <a:gd name="connsiteX7" fmla="*/ 326144 w 829070"/>
                <a:gd name="connsiteY7" fmla="*/ 91355 h 1271823"/>
                <a:gd name="connsiteX8" fmla="*/ 451513 w 829070"/>
                <a:gd name="connsiteY8" fmla="*/ 0 h 1271823"/>
                <a:gd name="connsiteX0" fmla="*/ 451513 w 829057"/>
                <a:gd name="connsiteY0" fmla="*/ 0 h 1271823"/>
                <a:gd name="connsiteX1" fmla="*/ 506100 w 829057"/>
                <a:gd name="connsiteY1" fmla="*/ 55429 h 1271823"/>
                <a:gd name="connsiteX2" fmla="*/ 828811 w 829057"/>
                <a:gd name="connsiteY2" fmla="*/ 620654 h 1271823"/>
                <a:gd name="connsiteX3" fmla="*/ 548216 w 829057"/>
                <a:gd name="connsiteY3" fmla="*/ 1202432 h 1271823"/>
                <a:gd name="connsiteX4" fmla="*/ 428644 w 829057"/>
                <a:gd name="connsiteY4" fmla="*/ 1271823 h 1271823"/>
                <a:gd name="connsiteX5" fmla="*/ 322108 w 829057"/>
                <a:gd name="connsiteY5" fmla="*/ 1194392 h 1271823"/>
                <a:gd name="connsiteX6" fmla="*/ 702 w 829057"/>
                <a:gd name="connsiteY6" fmla="*/ 629890 h 1271823"/>
                <a:gd name="connsiteX7" fmla="*/ 326144 w 829057"/>
                <a:gd name="connsiteY7" fmla="*/ 91355 h 1271823"/>
                <a:gd name="connsiteX8" fmla="*/ 451513 w 829057"/>
                <a:gd name="connsiteY8" fmla="*/ 0 h 1271823"/>
                <a:gd name="connsiteX0" fmla="*/ 451513 w 828855"/>
                <a:gd name="connsiteY0" fmla="*/ 0 h 1271823"/>
                <a:gd name="connsiteX1" fmla="*/ 530705 w 828855"/>
                <a:gd name="connsiteY1" fmla="*/ 33520 h 1271823"/>
                <a:gd name="connsiteX2" fmla="*/ 828811 w 828855"/>
                <a:gd name="connsiteY2" fmla="*/ 620654 h 1271823"/>
                <a:gd name="connsiteX3" fmla="*/ 548216 w 828855"/>
                <a:gd name="connsiteY3" fmla="*/ 1202432 h 1271823"/>
                <a:gd name="connsiteX4" fmla="*/ 428644 w 828855"/>
                <a:gd name="connsiteY4" fmla="*/ 1271823 h 1271823"/>
                <a:gd name="connsiteX5" fmla="*/ 322108 w 828855"/>
                <a:gd name="connsiteY5" fmla="*/ 1194392 h 1271823"/>
                <a:gd name="connsiteX6" fmla="*/ 702 w 828855"/>
                <a:gd name="connsiteY6" fmla="*/ 629890 h 1271823"/>
                <a:gd name="connsiteX7" fmla="*/ 326144 w 828855"/>
                <a:gd name="connsiteY7" fmla="*/ 91355 h 1271823"/>
                <a:gd name="connsiteX8" fmla="*/ 451513 w 828855"/>
                <a:gd name="connsiteY8" fmla="*/ 0 h 1271823"/>
                <a:gd name="connsiteX0" fmla="*/ 478039 w 828855"/>
                <a:gd name="connsiteY0" fmla="*/ 0 h 1291781"/>
                <a:gd name="connsiteX1" fmla="*/ 530705 w 828855"/>
                <a:gd name="connsiteY1" fmla="*/ 53478 h 1291781"/>
                <a:gd name="connsiteX2" fmla="*/ 828811 w 828855"/>
                <a:gd name="connsiteY2" fmla="*/ 640612 h 1291781"/>
                <a:gd name="connsiteX3" fmla="*/ 548216 w 828855"/>
                <a:gd name="connsiteY3" fmla="*/ 1222390 h 1291781"/>
                <a:gd name="connsiteX4" fmla="*/ 428644 w 828855"/>
                <a:gd name="connsiteY4" fmla="*/ 1291781 h 1291781"/>
                <a:gd name="connsiteX5" fmla="*/ 322108 w 828855"/>
                <a:gd name="connsiteY5" fmla="*/ 1214350 h 1291781"/>
                <a:gd name="connsiteX6" fmla="*/ 702 w 828855"/>
                <a:gd name="connsiteY6" fmla="*/ 649848 h 1291781"/>
                <a:gd name="connsiteX7" fmla="*/ 326144 w 828855"/>
                <a:gd name="connsiteY7" fmla="*/ 111313 h 1291781"/>
                <a:gd name="connsiteX8" fmla="*/ 478039 w 828855"/>
                <a:gd name="connsiteY8" fmla="*/ 0 h 1291781"/>
                <a:gd name="connsiteX0" fmla="*/ 477999 w 828815"/>
                <a:gd name="connsiteY0" fmla="*/ 0 h 1291781"/>
                <a:gd name="connsiteX1" fmla="*/ 530665 w 828815"/>
                <a:gd name="connsiteY1" fmla="*/ 53478 h 1291781"/>
                <a:gd name="connsiteX2" fmla="*/ 828771 w 828815"/>
                <a:gd name="connsiteY2" fmla="*/ 640612 h 1291781"/>
                <a:gd name="connsiteX3" fmla="*/ 548176 w 828815"/>
                <a:gd name="connsiteY3" fmla="*/ 1222390 h 1291781"/>
                <a:gd name="connsiteX4" fmla="*/ 428604 w 828815"/>
                <a:gd name="connsiteY4" fmla="*/ 1291781 h 1291781"/>
                <a:gd name="connsiteX5" fmla="*/ 322068 w 828815"/>
                <a:gd name="connsiteY5" fmla="*/ 1214350 h 1291781"/>
                <a:gd name="connsiteX6" fmla="*/ 662 w 828815"/>
                <a:gd name="connsiteY6" fmla="*/ 649848 h 1291781"/>
                <a:gd name="connsiteX7" fmla="*/ 326104 w 828815"/>
                <a:gd name="connsiteY7" fmla="*/ 111313 h 1291781"/>
                <a:gd name="connsiteX8" fmla="*/ 477999 w 828815"/>
                <a:gd name="connsiteY8" fmla="*/ 0 h 1291781"/>
                <a:gd name="connsiteX0" fmla="*/ 477999 w 828815"/>
                <a:gd name="connsiteY0" fmla="*/ 0 h 1291781"/>
                <a:gd name="connsiteX1" fmla="*/ 530665 w 828815"/>
                <a:gd name="connsiteY1" fmla="*/ 53478 h 1291781"/>
                <a:gd name="connsiteX2" fmla="*/ 828771 w 828815"/>
                <a:gd name="connsiteY2" fmla="*/ 640612 h 1291781"/>
                <a:gd name="connsiteX3" fmla="*/ 548176 w 828815"/>
                <a:gd name="connsiteY3" fmla="*/ 1222390 h 1291781"/>
                <a:gd name="connsiteX4" fmla="*/ 428604 w 828815"/>
                <a:gd name="connsiteY4" fmla="*/ 1291781 h 1291781"/>
                <a:gd name="connsiteX5" fmla="*/ 322068 w 828815"/>
                <a:gd name="connsiteY5" fmla="*/ 1214350 h 1291781"/>
                <a:gd name="connsiteX6" fmla="*/ 662 w 828815"/>
                <a:gd name="connsiteY6" fmla="*/ 649848 h 1291781"/>
                <a:gd name="connsiteX7" fmla="*/ 326104 w 828815"/>
                <a:gd name="connsiteY7" fmla="*/ 111313 h 1291781"/>
                <a:gd name="connsiteX8" fmla="*/ 477999 w 828815"/>
                <a:gd name="connsiteY8" fmla="*/ 0 h 1291781"/>
                <a:gd name="connsiteX0" fmla="*/ 477999 w 828815"/>
                <a:gd name="connsiteY0" fmla="*/ 0 h 1317004"/>
                <a:gd name="connsiteX1" fmla="*/ 530665 w 828815"/>
                <a:gd name="connsiteY1" fmla="*/ 53478 h 1317004"/>
                <a:gd name="connsiteX2" fmla="*/ 828771 w 828815"/>
                <a:gd name="connsiteY2" fmla="*/ 640612 h 1317004"/>
                <a:gd name="connsiteX3" fmla="*/ 548176 w 828815"/>
                <a:gd name="connsiteY3" fmla="*/ 1222390 h 1317004"/>
                <a:gd name="connsiteX4" fmla="*/ 449594 w 828815"/>
                <a:gd name="connsiteY4" fmla="*/ 1317004 h 1317004"/>
                <a:gd name="connsiteX5" fmla="*/ 322068 w 828815"/>
                <a:gd name="connsiteY5" fmla="*/ 1214350 h 1317004"/>
                <a:gd name="connsiteX6" fmla="*/ 662 w 828815"/>
                <a:gd name="connsiteY6" fmla="*/ 649848 h 1317004"/>
                <a:gd name="connsiteX7" fmla="*/ 326104 w 828815"/>
                <a:gd name="connsiteY7" fmla="*/ 111313 h 1317004"/>
                <a:gd name="connsiteX8" fmla="*/ 477999 w 828815"/>
                <a:gd name="connsiteY8" fmla="*/ 0 h 1317004"/>
                <a:gd name="connsiteX0" fmla="*/ 477999 w 828790"/>
                <a:gd name="connsiteY0" fmla="*/ 0 h 1317004"/>
                <a:gd name="connsiteX1" fmla="*/ 530665 w 828790"/>
                <a:gd name="connsiteY1" fmla="*/ 53478 h 1317004"/>
                <a:gd name="connsiteX2" fmla="*/ 828771 w 828790"/>
                <a:gd name="connsiteY2" fmla="*/ 640612 h 1317004"/>
                <a:gd name="connsiteX3" fmla="*/ 542416 w 828790"/>
                <a:gd name="connsiteY3" fmla="*/ 1216541 h 1317004"/>
                <a:gd name="connsiteX4" fmla="*/ 449594 w 828790"/>
                <a:gd name="connsiteY4" fmla="*/ 1317004 h 1317004"/>
                <a:gd name="connsiteX5" fmla="*/ 322068 w 828790"/>
                <a:gd name="connsiteY5" fmla="*/ 1214350 h 1317004"/>
                <a:gd name="connsiteX6" fmla="*/ 662 w 828790"/>
                <a:gd name="connsiteY6" fmla="*/ 649848 h 1317004"/>
                <a:gd name="connsiteX7" fmla="*/ 326104 w 828790"/>
                <a:gd name="connsiteY7" fmla="*/ 111313 h 1317004"/>
                <a:gd name="connsiteX8" fmla="*/ 477999 w 828790"/>
                <a:gd name="connsiteY8" fmla="*/ 0 h 131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790" h="1317004">
                  <a:moveTo>
                    <a:pt x="477999" y="0"/>
                  </a:moveTo>
                  <a:lnTo>
                    <a:pt x="530665" y="53478"/>
                  </a:lnTo>
                  <a:cubicBezTo>
                    <a:pt x="715101" y="192801"/>
                    <a:pt x="826813" y="446768"/>
                    <a:pt x="828771" y="640612"/>
                  </a:cubicBezTo>
                  <a:cubicBezTo>
                    <a:pt x="830729" y="834456"/>
                    <a:pt x="686064" y="1057540"/>
                    <a:pt x="542416" y="1216541"/>
                  </a:cubicBezTo>
                  <a:lnTo>
                    <a:pt x="449594" y="1317004"/>
                  </a:lnTo>
                  <a:lnTo>
                    <a:pt x="322068" y="1214350"/>
                  </a:lnTo>
                  <a:cubicBezTo>
                    <a:pt x="148630" y="1081123"/>
                    <a:pt x="-11606" y="886197"/>
                    <a:pt x="662" y="649848"/>
                  </a:cubicBezTo>
                  <a:cubicBezTo>
                    <a:pt x="27893" y="428805"/>
                    <a:pt x="164390" y="253837"/>
                    <a:pt x="326104" y="111313"/>
                  </a:cubicBezTo>
                  <a:lnTo>
                    <a:pt x="47799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900" dirty="0">
                  <a:solidFill>
                    <a:srgbClr val="FFFFFF"/>
                  </a:solidFill>
                  <a:latin typeface="+mn-ea"/>
                </a:rPr>
                <a:t>新技术</a:t>
              </a:r>
            </a:p>
          </p:txBody>
        </p:sp>
        <p:sp>
          <p:nvSpPr>
            <p:cNvPr id="7" name="任意多边形 6"/>
            <p:cNvSpPr/>
            <p:nvPr/>
          </p:nvSpPr>
          <p:spPr>
            <a:xfrm rot="314826">
              <a:off x="4027087" y="915566"/>
              <a:ext cx="755403" cy="1214662"/>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59559 w 821569"/>
                <a:gd name="connsiteY0" fmla="*/ 0 h 1256861"/>
                <a:gd name="connsiteX1" fmla="*/ 487877 w 821569"/>
                <a:gd name="connsiteY1" fmla="*/ 58470 h 1256861"/>
                <a:gd name="connsiteX2" fmla="*/ 820754 w 821569"/>
                <a:gd name="connsiteY2" fmla="*/ 626751 h 1256861"/>
                <a:gd name="connsiteX3" fmla="*/ 516291 w 821569"/>
                <a:gd name="connsiteY3" fmla="*/ 1199377 h 1256861"/>
                <a:gd name="connsiteX4" fmla="*/ 410385 w 821569"/>
                <a:gd name="connsiteY4" fmla="*/ 1256861 h 1256861"/>
                <a:gd name="connsiteX5" fmla="*/ 310347 w 821569"/>
                <a:gd name="connsiteY5" fmla="*/ 1196103 h 1256861"/>
                <a:gd name="connsiteX6" fmla="*/ 15 w 821569"/>
                <a:gd name="connsiteY6" fmla="*/ 626751 h 1256861"/>
                <a:gd name="connsiteX7" fmla="*/ 307921 w 821569"/>
                <a:gd name="connsiteY7" fmla="*/ 94396 h 1256861"/>
                <a:gd name="connsiteX8" fmla="*/ 459559 w 821569"/>
                <a:gd name="connsiteY8" fmla="*/ 0 h 1256861"/>
                <a:gd name="connsiteX0" fmla="*/ 459559 w 820796"/>
                <a:gd name="connsiteY0" fmla="*/ 0 h 1256861"/>
                <a:gd name="connsiteX1" fmla="*/ 500409 w 820796"/>
                <a:gd name="connsiteY1" fmla="*/ 49306 h 1256861"/>
                <a:gd name="connsiteX2" fmla="*/ 820754 w 820796"/>
                <a:gd name="connsiteY2" fmla="*/ 626751 h 1256861"/>
                <a:gd name="connsiteX3" fmla="*/ 516291 w 820796"/>
                <a:gd name="connsiteY3" fmla="*/ 1199377 h 1256861"/>
                <a:gd name="connsiteX4" fmla="*/ 410385 w 820796"/>
                <a:gd name="connsiteY4" fmla="*/ 1256861 h 1256861"/>
                <a:gd name="connsiteX5" fmla="*/ 310347 w 820796"/>
                <a:gd name="connsiteY5" fmla="*/ 1196103 h 1256861"/>
                <a:gd name="connsiteX6" fmla="*/ 15 w 820796"/>
                <a:gd name="connsiteY6" fmla="*/ 626751 h 1256861"/>
                <a:gd name="connsiteX7" fmla="*/ 307921 w 820796"/>
                <a:gd name="connsiteY7" fmla="*/ 94396 h 1256861"/>
                <a:gd name="connsiteX8" fmla="*/ 459559 w 820796"/>
                <a:gd name="connsiteY8" fmla="*/ 0 h 1256861"/>
                <a:gd name="connsiteX0" fmla="*/ 459559 w 820795"/>
                <a:gd name="connsiteY0" fmla="*/ 0 h 1256861"/>
                <a:gd name="connsiteX1" fmla="*/ 500409 w 820795"/>
                <a:gd name="connsiteY1" fmla="*/ 49306 h 1256861"/>
                <a:gd name="connsiteX2" fmla="*/ 820754 w 820795"/>
                <a:gd name="connsiteY2" fmla="*/ 626751 h 1256861"/>
                <a:gd name="connsiteX3" fmla="*/ 516291 w 820795"/>
                <a:gd name="connsiteY3" fmla="*/ 1199377 h 1256861"/>
                <a:gd name="connsiteX4" fmla="*/ 410385 w 820795"/>
                <a:gd name="connsiteY4" fmla="*/ 1256861 h 1256861"/>
                <a:gd name="connsiteX5" fmla="*/ 310347 w 820795"/>
                <a:gd name="connsiteY5" fmla="*/ 1196103 h 1256861"/>
                <a:gd name="connsiteX6" fmla="*/ 15 w 820795"/>
                <a:gd name="connsiteY6" fmla="*/ 626751 h 1256861"/>
                <a:gd name="connsiteX7" fmla="*/ 318200 w 820795"/>
                <a:gd name="connsiteY7" fmla="*/ 101144 h 1256861"/>
                <a:gd name="connsiteX8" fmla="*/ 459559 w 820795"/>
                <a:gd name="connsiteY8" fmla="*/ 0 h 1256861"/>
                <a:gd name="connsiteX0" fmla="*/ 459558 w 820794"/>
                <a:gd name="connsiteY0" fmla="*/ 0 h 1256861"/>
                <a:gd name="connsiteX1" fmla="*/ 500408 w 820794"/>
                <a:gd name="connsiteY1" fmla="*/ 49306 h 1256861"/>
                <a:gd name="connsiteX2" fmla="*/ 820753 w 820794"/>
                <a:gd name="connsiteY2" fmla="*/ 626751 h 1256861"/>
                <a:gd name="connsiteX3" fmla="*/ 516290 w 820794"/>
                <a:gd name="connsiteY3" fmla="*/ 1199377 h 1256861"/>
                <a:gd name="connsiteX4" fmla="*/ 410384 w 820794"/>
                <a:gd name="connsiteY4" fmla="*/ 1256861 h 1256861"/>
                <a:gd name="connsiteX5" fmla="*/ 328293 w 820794"/>
                <a:gd name="connsiteY5" fmla="*/ 1196293 h 1256861"/>
                <a:gd name="connsiteX6" fmla="*/ 14 w 820794"/>
                <a:gd name="connsiteY6" fmla="*/ 626751 h 1256861"/>
                <a:gd name="connsiteX7" fmla="*/ 318199 w 820794"/>
                <a:gd name="connsiteY7" fmla="*/ 101144 h 1256861"/>
                <a:gd name="connsiteX8" fmla="*/ 459558 w 820794"/>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 name="connsiteX0" fmla="*/ 438815 w 820865"/>
                <a:gd name="connsiteY0" fmla="*/ 0 h 1276220"/>
                <a:gd name="connsiteX1" fmla="*/ 500408 w 820865"/>
                <a:gd name="connsiteY1" fmla="*/ 49960 h 1276220"/>
                <a:gd name="connsiteX2" fmla="*/ 820753 w 820865"/>
                <a:gd name="connsiteY2" fmla="*/ 627405 h 1276220"/>
                <a:gd name="connsiteX3" fmla="*/ 525916 w 820865"/>
                <a:gd name="connsiteY3" fmla="*/ 1203452 h 1276220"/>
                <a:gd name="connsiteX4" fmla="*/ 421217 w 820865"/>
                <a:gd name="connsiteY4" fmla="*/ 1276220 h 1276220"/>
                <a:gd name="connsiteX5" fmla="*/ 328293 w 820865"/>
                <a:gd name="connsiteY5" fmla="*/ 1196947 h 1276220"/>
                <a:gd name="connsiteX6" fmla="*/ 14 w 820865"/>
                <a:gd name="connsiteY6" fmla="*/ 627405 h 1276220"/>
                <a:gd name="connsiteX7" fmla="*/ 318199 w 820865"/>
                <a:gd name="connsiteY7" fmla="*/ 101798 h 1276220"/>
                <a:gd name="connsiteX8" fmla="*/ 438815 w 820865"/>
                <a:gd name="connsiteY8" fmla="*/ 0 h 1276220"/>
                <a:gd name="connsiteX0" fmla="*/ 438815 w 820865"/>
                <a:gd name="connsiteY0" fmla="*/ 0 h 1266560"/>
                <a:gd name="connsiteX1" fmla="*/ 500408 w 820865"/>
                <a:gd name="connsiteY1" fmla="*/ 49960 h 1266560"/>
                <a:gd name="connsiteX2" fmla="*/ 820753 w 820865"/>
                <a:gd name="connsiteY2" fmla="*/ 627405 h 1266560"/>
                <a:gd name="connsiteX3" fmla="*/ 525916 w 820865"/>
                <a:gd name="connsiteY3" fmla="*/ 1203452 h 1266560"/>
                <a:gd name="connsiteX4" fmla="*/ 446146 w 820865"/>
                <a:gd name="connsiteY4" fmla="*/ 1266560 h 1266560"/>
                <a:gd name="connsiteX5" fmla="*/ 328293 w 820865"/>
                <a:gd name="connsiteY5" fmla="*/ 1196947 h 1266560"/>
                <a:gd name="connsiteX6" fmla="*/ 14 w 820865"/>
                <a:gd name="connsiteY6" fmla="*/ 627405 h 1266560"/>
                <a:gd name="connsiteX7" fmla="*/ 318199 w 820865"/>
                <a:gd name="connsiteY7" fmla="*/ 101798 h 1266560"/>
                <a:gd name="connsiteX8" fmla="*/ 438815 w 820865"/>
                <a:gd name="connsiteY8" fmla="*/ 0 h 1266560"/>
                <a:gd name="connsiteX0" fmla="*/ 438815 w 821234"/>
                <a:gd name="connsiteY0" fmla="*/ 0 h 1266560"/>
                <a:gd name="connsiteX1" fmla="*/ 500408 w 821234"/>
                <a:gd name="connsiteY1" fmla="*/ 49960 h 1266560"/>
                <a:gd name="connsiteX2" fmla="*/ 820753 w 821234"/>
                <a:gd name="connsiteY2" fmla="*/ 627405 h 1266560"/>
                <a:gd name="connsiteX3" fmla="*/ 549693 w 821234"/>
                <a:gd name="connsiteY3" fmla="*/ 1208811 h 1266560"/>
                <a:gd name="connsiteX4" fmla="*/ 446146 w 821234"/>
                <a:gd name="connsiteY4" fmla="*/ 1266560 h 1266560"/>
                <a:gd name="connsiteX5" fmla="*/ 328293 w 821234"/>
                <a:gd name="connsiteY5" fmla="*/ 1196947 h 1266560"/>
                <a:gd name="connsiteX6" fmla="*/ 14 w 821234"/>
                <a:gd name="connsiteY6" fmla="*/ 627405 h 1266560"/>
                <a:gd name="connsiteX7" fmla="*/ 318199 w 821234"/>
                <a:gd name="connsiteY7" fmla="*/ 101798 h 1266560"/>
                <a:gd name="connsiteX8" fmla="*/ 438815 w 821234"/>
                <a:gd name="connsiteY8" fmla="*/ 0 h 1266560"/>
                <a:gd name="connsiteX0" fmla="*/ 438815 w 821148"/>
                <a:gd name="connsiteY0" fmla="*/ 0 h 1266560"/>
                <a:gd name="connsiteX1" fmla="*/ 500408 w 821148"/>
                <a:gd name="connsiteY1" fmla="*/ 49960 h 1266560"/>
                <a:gd name="connsiteX2" fmla="*/ 820753 w 821148"/>
                <a:gd name="connsiteY2" fmla="*/ 627405 h 1266560"/>
                <a:gd name="connsiteX3" fmla="*/ 549693 w 821148"/>
                <a:gd name="connsiteY3" fmla="*/ 1208811 h 1266560"/>
                <a:gd name="connsiteX4" fmla="*/ 446146 w 821148"/>
                <a:gd name="connsiteY4" fmla="*/ 1266560 h 1266560"/>
                <a:gd name="connsiteX5" fmla="*/ 328293 w 821148"/>
                <a:gd name="connsiteY5" fmla="*/ 1196947 h 1266560"/>
                <a:gd name="connsiteX6" fmla="*/ 14 w 821148"/>
                <a:gd name="connsiteY6" fmla="*/ 627405 h 1266560"/>
                <a:gd name="connsiteX7" fmla="*/ 318199 w 821148"/>
                <a:gd name="connsiteY7" fmla="*/ 101798 h 1266560"/>
                <a:gd name="connsiteX8" fmla="*/ 438815 w 821148"/>
                <a:gd name="connsiteY8" fmla="*/ 0 h 1266560"/>
                <a:gd name="connsiteX0" fmla="*/ 438815 w 821263"/>
                <a:gd name="connsiteY0" fmla="*/ 0 h 1266560"/>
                <a:gd name="connsiteX1" fmla="*/ 500408 w 821263"/>
                <a:gd name="connsiteY1" fmla="*/ 49960 h 1266560"/>
                <a:gd name="connsiteX2" fmla="*/ 820753 w 821263"/>
                <a:gd name="connsiteY2" fmla="*/ 627405 h 1266560"/>
                <a:gd name="connsiteX3" fmla="*/ 555529 w 821263"/>
                <a:gd name="connsiteY3" fmla="*/ 1215755 h 1266560"/>
                <a:gd name="connsiteX4" fmla="*/ 446146 w 821263"/>
                <a:gd name="connsiteY4" fmla="*/ 1266560 h 1266560"/>
                <a:gd name="connsiteX5" fmla="*/ 328293 w 821263"/>
                <a:gd name="connsiteY5" fmla="*/ 1196947 h 1266560"/>
                <a:gd name="connsiteX6" fmla="*/ 14 w 821263"/>
                <a:gd name="connsiteY6" fmla="*/ 627405 h 1266560"/>
                <a:gd name="connsiteX7" fmla="*/ 318199 w 821263"/>
                <a:gd name="connsiteY7" fmla="*/ 101798 h 1266560"/>
                <a:gd name="connsiteX8" fmla="*/ 438815 w 821263"/>
                <a:gd name="connsiteY8" fmla="*/ 0 h 1266560"/>
                <a:gd name="connsiteX0" fmla="*/ 438815 w 818475"/>
                <a:gd name="connsiteY0" fmla="*/ 0 h 1266560"/>
                <a:gd name="connsiteX1" fmla="*/ 500408 w 818475"/>
                <a:gd name="connsiteY1" fmla="*/ 49960 h 1266560"/>
                <a:gd name="connsiteX2" fmla="*/ 817954 w 818475"/>
                <a:gd name="connsiteY2" fmla="*/ 625166 h 1266560"/>
                <a:gd name="connsiteX3" fmla="*/ 555529 w 818475"/>
                <a:gd name="connsiteY3" fmla="*/ 1215755 h 1266560"/>
                <a:gd name="connsiteX4" fmla="*/ 446146 w 818475"/>
                <a:gd name="connsiteY4" fmla="*/ 1266560 h 1266560"/>
                <a:gd name="connsiteX5" fmla="*/ 328293 w 818475"/>
                <a:gd name="connsiteY5" fmla="*/ 1196947 h 1266560"/>
                <a:gd name="connsiteX6" fmla="*/ 14 w 818475"/>
                <a:gd name="connsiteY6" fmla="*/ 627405 h 1266560"/>
                <a:gd name="connsiteX7" fmla="*/ 318199 w 818475"/>
                <a:gd name="connsiteY7" fmla="*/ 101798 h 1266560"/>
                <a:gd name="connsiteX8" fmla="*/ 438815 w 818475"/>
                <a:gd name="connsiteY8" fmla="*/ 0 h 126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475" h="1266560">
                  <a:moveTo>
                    <a:pt x="438815" y="0"/>
                  </a:moveTo>
                  <a:lnTo>
                    <a:pt x="500408" y="49960"/>
                  </a:lnTo>
                  <a:cubicBezTo>
                    <a:pt x="673856" y="189728"/>
                    <a:pt x="808767" y="430867"/>
                    <a:pt x="817954" y="625166"/>
                  </a:cubicBezTo>
                  <a:cubicBezTo>
                    <a:pt x="827141" y="819465"/>
                    <a:pt x="714031" y="1085845"/>
                    <a:pt x="555529" y="1215755"/>
                  </a:cubicBezTo>
                  <a:cubicBezTo>
                    <a:pt x="520629" y="1240011"/>
                    <a:pt x="495435" y="1251752"/>
                    <a:pt x="446146" y="1266560"/>
                  </a:cubicBezTo>
                  <a:lnTo>
                    <a:pt x="328293" y="1196947"/>
                  </a:lnTo>
                  <a:cubicBezTo>
                    <a:pt x="144602" y="1072848"/>
                    <a:pt x="-1633" y="862856"/>
                    <a:pt x="14" y="627405"/>
                  </a:cubicBezTo>
                  <a:cubicBezTo>
                    <a:pt x="32799" y="412939"/>
                    <a:pt x="156485" y="244322"/>
                    <a:pt x="318199" y="101798"/>
                  </a:cubicBezTo>
                  <a:lnTo>
                    <a:pt x="43881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900" dirty="0">
                  <a:solidFill>
                    <a:srgbClr val="FFFFFF"/>
                  </a:solidFill>
                  <a:latin typeface="+mn-ea"/>
                </a:rPr>
                <a:t>新产品</a:t>
              </a:r>
            </a:p>
          </p:txBody>
        </p:sp>
        <p:sp>
          <p:nvSpPr>
            <p:cNvPr id="8" name="任意多边形 7"/>
            <p:cNvSpPr/>
            <p:nvPr/>
          </p:nvSpPr>
          <p:spPr>
            <a:xfrm>
              <a:off x="3941570" y="2044710"/>
              <a:ext cx="969196" cy="3113463"/>
            </a:xfrm>
            <a:custGeom>
              <a:avLst/>
              <a:gdLst>
                <a:gd name="connsiteX0" fmla="*/ 540542 w 971549"/>
                <a:gd name="connsiteY0" fmla="*/ 0 h 3121025"/>
                <a:gd name="connsiteX1" fmla="*/ 447674 w 971549"/>
                <a:gd name="connsiteY1" fmla="*/ 916781 h 3121025"/>
                <a:gd name="connsiteX2" fmla="*/ 440997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0" fmla="*/ 540542 w 971549"/>
                <a:gd name="connsiteY0" fmla="*/ 0 h 3121025"/>
                <a:gd name="connsiteX1" fmla="*/ 447674 w 971549"/>
                <a:gd name="connsiteY1" fmla="*/ 916781 h 3121025"/>
                <a:gd name="connsiteX2" fmla="*/ 440997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35" fmla="*/ 540542 w 971549"/>
                <a:gd name="connsiteY35" fmla="*/ 0 h 3121025"/>
                <a:gd name="connsiteX0" fmla="*/ 540542 w 971549"/>
                <a:gd name="connsiteY0" fmla="*/ 0 h 3121025"/>
                <a:gd name="connsiteX1" fmla="*/ 447674 w 971549"/>
                <a:gd name="connsiteY1" fmla="*/ 916781 h 3121025"/>
                <a:gd name="connsiteX2" fmla="*/ 440997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35" fmla="*/ 540542 w 971549"/>
                <a:gd name="connsiteY35" fmla="*/ 0 h 3121025"/>
                <a:gd name="connsiteX0" fmla="*/ 540542 w 971549"/>
                <a:gd name="connsiteY0" fmla="*/ 0 h 3121025"/>
                <a:gd name="connsiteX1" fmla="*/ 447674 w 971549"/>
                <a:gd name="connsiteY1" fmla="*/ 916781 h 3121025"/>
                <a:gd name="connsiteX2" fmla="*/ 450522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35" fmla="*/ 540542 w 971549"/>
                <a:gd name="connsiteY35" fmla="*/ 0 h 312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71549" h="3121025">
                  <a:moveTo>
                    <a:pt x="540542" y="0"/>
                  </a:moveTo>
                  <a:cubicBezTo>
                    <a:pt x="497680" y="303213"/>
                    <a:pt x="478630" y="611187"/>
                    <a:pt x="447674" y="916781"/>
                  </a:cubicBezTo>
                  <a:lnTo>
                    <a:pt x="450522" y="913656"/>
                  </a:lnTo>
                  <a:cubicBezTo>
                    <a:pt x="442591" y="1026275"/>
                    <a:pt x="444185" y="1138893"/>
                    <a:pt x="417204" y="1251512"/>
                  </a:cubicBezTo>
                  <a:lnTo>
                    <a:pt x="470694" y="1046163"/>
                  </a:lnTo>
                  <a:cubicBezTo>
                    <a:pt x="493712" y="957792"/>
                    <a:pt x="519112" y="869421"/>
                    <a:pt x="554037" y="781050"/>
                  </a:cubicBezTo>
                  <a:lnTo>
                    <a:pt x="617537" y="876300"/>
                  </a:lnTo>
                  <a:cubicBezTo>
                    <a:pt x="567795" y="1057275"/>
                    <a:pt x="533929" y="1244600"/>
                    <a:pt x="506412" y="1419225"/>
                  </a:cubicBezTo>
                  <a:lnTo>
                    <a:pt x="503554" y="1416281"/>
                  </a:lnTo>
                  <a:lnTo>
                    <a:pt x="510877" y="1641475"/>
                  </a:lnTo>
                  <a:cubicBezTo>
                    <a:pt x="516334" y="1876425"/>
                    <a:pt x="519112" y="2111375"/>
                    <a:pt x="554037" y="2346325"/>
                  </a:cubicBezTo>
                  <a:cubicBezTo>
                    <a:pt x="570971" y="2475442"/>
                    <a:pt x="606954" y="2601383"/>
                    <a:pt x="651669" y="2726531"/>
                  </a:cubicBezTo>
                  <a:lnTo>
                    <a:pt x="694279" y="2836944"/>
                  </a:lnTo>
                  <a:lnTo>
                    <a:pt x="709612" y="2771775"/>
                  </a:lnTo>
                  <a:lnTo>
                    <a:pt x="814387" y="2471738"/>
                  </a:lnTo>
                  <a:lnTo>
                    <a:pt x="971549" y="2512219"/>
                  </a:lnTo>
                  <a:lnTo>
                    <a:pt x="928687" y="2543175"/>
                  </a:lnTo>
                  <a:cubicBezTo>
                    <a:pt x="882650" y="2654299"/>
                    <a:pt x="843757" y="2770187"/>
                    <a:pt x="812006" y="2883693"/>
                  </a:cubicBezTo>
                  <a:lnTo>
                    <a:pt x="787597" y="3067874"/>
                  </a:lnTo>
                  <a:lnTo>
                    <a:pt x="801687" y="3101975"/>
                  </a:lnTo>
                  <a:lnTo>
                    <a:pt x="420687" y="3121025"/>
                  </a:lnTo>
                  <a:cubicBezTo>
                    <a:pt x="319087" y="2833158"/>
                    <a:pt x="293687" y="2513542"/>
                    <a:pt x="230187" y="2219325"/>
                  </a:cubicBezTo>
                  <a:cubicBezTo>
                    <a:pt x="230214" y="2219302"/>
                    <a:pt x="230242" y="2219279"/>
                    <a:pt x="230269" y="2219256"/>
                  </a:cubicBezTo>
                  <a:lnTo>
                    <a:pt x="90487" y="2085975"/>
                  </a:lnTo>
                  <a:lnTo>
                    <a:pt x="0" y="2043113"/>
                  </a:lnTo>
                  <a:lnTo>
                    <a:pt x="104775" y="1938338"/>
                  </a:lnTo>
                  <a:lnTo>
                    <a:pt x="311975" y="2141393"/>
                  </a:lnTo>
                  <a:lnTo>
                    <a:pt x="298958" y="2003425"/>
                  </a:lnTo>
                  <a:cubicBezTo>
                    <a:pt x="274968" y="1662642"/>
                    <a:pt x="305065" y="1321859"/>
                    <a:pt x="325437" y="981075"/>
                  </a:cubicBezTo>
                  <a:lnTo>
                    <a:pt x="328381" y="961942"/>
                  </a:lnTo>
                  <a:lnTo>
                    <a:pt x="264021" y="839391"/>
                  </a:lnTo>
                  <a:cubicBezTo>
                    <a:pt x="232966" y="780256"/>
                    <a:pt x="202803" y="721121"/>
                    <a:pt x="176212" y="661987"/>
                  </a:cubicBezTo>
                  <a:lnTo>
                    <a:pt x="219075" y="614363"/>
                  </a:lnTo>
                  <a:lnTo>
                    <a:pt x="340076" y="822986"/>
                  </a:lnTo>
                  <a:lnTo>
                    <a:pt x="421480" y="42863"/>
                  </a:lnTo>
                  <a:lnTo>
                    <a:pt x="54054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grpSp>
      <p:sp>
        <p:nvSpPr>
          <p:cNvPr id="10" name="TextBox 9"/>
          <p:cNvSpPr txBox="1"/>
          <p:nvPr/>
        </p:nvSpPr>
        <p:spPr>
          <a:xfrm>
            <a:off x="1317124" y="4371623"/>
            <a:ext cx="1955836" cy="1046440"/>
          </a:xfrm>
          <a:prstGeom prst="rect">
            <a:avLst/>
          </a:prstGeom>
          <a:noFill/>
        </p:spPr>
        <p:txBody>
          <a:bodyPr wrap="none" lIns="121908" tIns="60954" rIns="121908" bIns="60954" rtlCol="0">
            <a:spAutoFit/>
          </a:bodyPr>
          <a:lstStyle/>
          <a:p>
            <a:pPr algn="ctr">
              <a:lnSpc>
                <a:spcPct val="150000"/>
              </a:lnSpc>
            </a:pPr>
            <a:r>
              <a:rPr lang="zh-CN" altLang="en-US" sz="1300" dirty="0">
                <a:solidFill>
                  <a:schemeClr val="tx1">
                    <a:lumMod val="50000"/>
                    <a:lumOff val="50000"/>
                  </a:schemeClr>
                </a:solidFill>
              </a:rPr>
              <a:t>单击此处添加段落文本</a:t>
            </a:r>
            <a:endParaRPr lang="en-US" altLang="zh-CN" sz="1300" dirty="0">
              <a:solidFill>
                <a:schemeClr val="tx1">
                  <a:lumMod val="50000"/>
                  <a:lumOff val="50000"/>
                </a:schemeClr>
              </a:solidFill>
            </a:endParaRPr>
          </a:p>
          <a:p>
            <a:pPr algn="ctr">
              <a:lnSpc>
                <a:spcPct val="150000"/>
              </a:lnSpc>
            </a:pPr>
            <a:r>
              <a:rPr lang="zh-CN" altLang="en-US" sz="1300" dirty="0">
                <a:solidFill>
                  <a:schemeClr val="tx1">
                    <a:lumMod val="50000"/>
                    <a:lumOff val="50000"/>
                  </a:schemeClr>
                </a:solidFill>
              </a:rPr>
              <a:t>单击此处添加段落文本</a:t>
            </a:r>
          </a:p>
          <a:p>
            <a:pPr algn="ctr">
              <a:lnSpc>
                <a:spcPct val="150000"/>
              </a:lnSpc>
            </a:pPr>
            <a:r>
              <a:rPr lang="zh-CN" altLang="en-US" sz="1300" dirty="0">
                <a:solidFill>
                  <a:schemeClr val="tx1">
                    <a:lumMod val="50000"/>
                    <a:lumOff val="50000"/>
                  </a:schemeClr>
                </a:solidFill>
              </a:rPr>
              <a:t>单击此处添加段落文本</a:t>
            </a:r>
          </a:p>
        </p:txBody>
      </p:sp>
      <p:sp>
        <p:nvSpPr>
          <p:cNvPr id="13" name="TextBox 12"/>
          <p:cNvSpPr txBox="1"/>
          <p:nvPr/>
        </p:nvSpPr>
        <p:spPr>
          <a:xfrm>
            <a:off x="2446750" y="2203060"/>
            <a:ext cx="1955836" cy="1046440"/>
          </a:xfrm>
          <a:prstGeom prst="rect">
            <a:avLst/>
          </a:prstGeom>
          <a:noFill/>
        </p:spPr>
        <p:txBody>
          <a:bodyPr wrap="none" lIns="121908" tIns="60954" rIns="121908" bIns="60954" rtlCol="0">
            <a:spAutoFit/>
          </a:bodyPr>
          <a:lstStyle/>
          <a:p>
            <a:pPr algn="ctr">
              <a:lnSpc>
                <a:spcPct val="150000"/>
              </a:lnSpc>
            </a:pPr>
            <a:r>
              <a:rPr lang="zh-CN" altLang="en-US" sz="1300" dirty="0">
                <a:solidFill>
                  <a:schemeClr val="tx1">
                    <a:lumMod val="50000"/>
                    <a:lumOff val="50000"/>
                  </a:schemeClr>
                </a:solidFill>
              </a:rPr>
              <a:t>单击此处添加段落文本</a:t>
            </a:r>
            <a:endParaRPr lang="en-US" altLang="zh-CN" sz="1300" dirty="0">
              <a:solidFill>
                <a:schemeClr val="tx1">
                  <a:lumMod val="50000"/>
                  <a:lumOff val="50000"/>
                </a:schemeClr>
              </a:solidFill>
            </a:endParaRPr>
          </a:p>
          <a:p>
            <a:pPr algn="ctr">
              <a:lnSpc>
                <a:spcPct val="150000"/>
              </a:lnSpc>
            </a:pPr>
            <a:r>
              <a:rPr lang="zh-CN" altLang="en-US" sz="1300" dirty="0">
                <a:solidFill>
                  <a:schemeClr val="tx1">
                    <a:lumMod val="50000"/>
                    <a:lumOff val="50000"/>
                  </a:schemeClr>
                </a:solidFill>
              </a:rPr>
              <a:t>单击此处添加段落文本</a:t>
            </a:r>
          </a:p>
          <a:p>
            <a:pPr algn="ctr">
              <a:lnSpc>
                <a:spcPct val="150000"/>
              </a:lnSpc>
            </a:pPr>
            <a:r>
              <a:rPr lang="zh-CN" altLang="en-US" sz="1300" dirty="0">
                <a:solidFill>
                  <a:schemeClr val="tx1">
                    <a:lumMod val="50000"/>
                    <a:lumOff val="50000"/>
                  </a:schemeClr>
                </a:solidFill>
              </a:rPr>
              <a:t>单击此处添加段落文本</a:t>
            </a:r>
          </a:p>
        </p:txBody>
      </p:sp>
      <p:sp>
        <p:nvSpPr>
          <p:cNvPr id="14" name="TextBox 13"/>
          <p:cNvSpPr txBox="1"/>
          <p:nvPr/>
        </p:nvSpPr>
        <p:spPr>
          <a:xfrm>
            <a:off x="6426748" y="984089"/>
            <a:ext cx="1955836" cy="1046440"/>
          </a:xfrm>
          <a:prstGeom prst="rect">
            <a:avLst/>
          </a:prstGeom>
          <a:noFill/>
        </p:spPr>
        <p:txBody>
          <a:bodyPr wrap="none" lIns="121908" tIns="60954" rIns="121908" bIns="60954" rtlCol="0">
            <a:spAutoFit/>
          </a:bodyPr>
          <a:lstStyle/>
          <a:p>
            <a:pPr algn="ctr">
              <a:lnSpc>
                <a:spcPct val="150000"/>
              </a:lnSpc>
            </a:pPr>
            <a:r>
              <a:rPr lang="zh-CN" altLang="en-US" sz="1300" dirty="0">
                <a:solidFill>
                  <a:schemeClr val="tx1">
                    <a:lumMod val="50000"/>
                    <a:lumOff val="50000"/>
                  </a:schemeClr>
                </a:solidFill>
              </a:rPr>
              <a:t>单击此处添加段落文本</a:t>
            </a:r>
            <a:endParaRPr lang="en-US" altLang="zh-CN" sz="1300" dirty="0">
              <a:solidFill>
                <a:schemeClr val="tx1">
                  <a:lumMod val="50000"/>
                  <a:lumOff val="50000"/>
                </a:schemeClr>
              </a:solidFill>
            </a:endParaRPr>
          </a:p>
          <a:p>
            <a:pPr algn="ctr">
              <a:lnSpc>
                <a:spcPct val="150000"/>
              </a:lnSpc>
            </a:pPr>
            <a:r>
              <a:rPr lang="zh-CN" altLang="en-US" sz="1300" dirty="0">
                <a:solidFill>
                  <a:schemeClr val="tx1">
                    <a:lumMod val="50000"/>
                    <a:lumOff val="50000"/>
                  </a:schemeClr>
                </a:solidFill>
              </a:rPr>
              <a:t>单击此处添加段落文本</a:t>
            </a:r>
          </a:p>
          <a:p>
            <a:pPr algn="ctr">
              <a:lnSpc>
                <a:spcPct val="150000"/>
              </a:lnSpc>
            </a:pPr>
            <a:r>
              <a:rPr lang="zh-CN" altLang="en-US" sz="1300" dirty="0">
                <a:solidFill>
                  <a:schemeClr val="tx1">
                    <a:lumMod val="50000"/>
                    <a:lumOff val="50000"/>
                  </a:schemeClr>
                </a:solidFill>
              </a:rPr>
              <a:t>单击此处添加段落文本</a:t>
            </a:r>
          </a:p>
        </p:txBody>
      </p:sp>
      <p:sp>
        <p:nvSpPr>
          <p:cNvPr id="15" name="TextBox 14"/>
          <p:cNvSpPr txBox="1"/>
          <p:nvPr/>
        </p:nvSpPr>
        <p:spPr>
          <a:xfrm>
            <a:off x="7535973" y="2277789"/>
            <a:ext cx="1955836" cy="1046440"/>
          </a:xfrm>
          <a:prstGeom prst="rect">
            <a:avLst/>
          </a:prstGeom>
          <a:noFill/>
        </p:spPr>
        <p:txBody>
          <a:bodyPr wrap="none" lIns="121908" tIns="60954" rIns="121908" bIns="60954" rtlCol="0">
            <a:spAutoFit/>
          </a:bodyPr>
          <a:lstStyle/>
          <a:p>
            <a:pPr algn="ctr">
              <a:lnSpc>
                <a:spcPct val="150000"/>
              </a:lnSpc>
            </a:pPr>
            <a:r>
              <a:rPr lang="zh-CN" altLang="en-US" sz="1300" dirty="0">
                <a:solidFill>
                  <a:schemeClr val="tx1">
                    <a:lumMod val="50000"/>
                    <a:lumOff val="50000"/>
                  </a:schemeClr>
                </a:solidFill>
              </a:rPr>
              <a:t>单击此处添加段落文本</a:t>
            </a:r>
            <a:endParaRPr lang="en-US" altLang="zh-CN" sz="1300" dirty="0">
              <a:solidFill>
                <a:schemeClr val="tx1">
                  <a:lumMod val="50000"/>
                  <a:lumOff val="50000"/>
                </a:schemeClr>
              </a:solidFill>
            </a:endParaRPr>
          </a:p>
          <a:p>
            <a:pPr algn="ctr">
              <a:lnSpc>
                <a:spcPct val="150000"/>
              </a:lnSpc>
            </a:pPr>
            <a:r>
              <a:rPr lang="zh-CN" altLang="en-US" sz="1300" dirty="0">
                <a:solidFill>
                  <a:schemeClr val="tx1">
                    <a:lumMod val="50000"/>
                    <a:lumOff val="50000"/>
                  </a:schemeClr>
                </a:solidFill>
              </a:rPr>
              <a:t>单击此处添加段落文本</a:t>
            </a:r>
          </a:p>
          <a:p>
            <a:pPr algn="ctr">
              <a:lnSpc>
                <a:spcPct val="150000"/>
              </a:lnSpc>
            </a:pPr>
            <a:r>
              <a:rPr lang="zh-CN" altLang="en-US" sz="1300" dirty="0">
                <a:solidFill>
                  <a:schemeClr val="tx1">
                    <a:lumMod val="50000"/>
                    <a:lumOff val="50000"/>
                  </a:schemeClr>
                </a:solidFill>
              </a:rPr>
              <a:t>单击此处添加段落文本</a:t>
            </a:r>
          </a:p>
        </p:txBody>
      </p:sp>
      <p:sp>
        <p:nvSpPr>
          <p:cNvPr id="16" name="TextBox 15"/>
          <p:cNvSpPr txBox="1"/>
          <p:nvPr/>
        </p:nvSpPr>
        <p:spPr>
          <a:xfrm>
            <a:off x="8336830" y="4197085"/>
            <a:ext cx="1955836" cy="1046440"/>
          </a:xfrm>
          <a:prstGeom prst="rect">
            <a:avLst/>
          </a:prstGeom>
          <a:noFill/>
        </p:spPr>
        <p:txBody>
          <a:bodyPr wrap="none" lIns="121908" tIns="60954" rIns="121908" bIns="60954" rtlCol="0">
            <a:spAutoFit/>
          </a:bodyPr>
          <a:lstStyle/>
          <a:p>
            <a:pPr algn="ctr">
              <a:lnSpc>
                <a:spcPct val="150000"/>
              </a:lnSpc>
            </a:pPr>
            <a:r>
              <a:rPr lang="zh-CN" altLang="en-US" sz="1300" dirty="0">
                <a:solidFill>
                  <a:schemeClr val="tx1">
                    <a:lumMod val="50000"/>
                    <a:lumOff val="50000"/>
                  </a:schemeClr>
                </a:solidFill>
              </a:rPr>
              <a:t>单击此处添加段落文本</a:t>
            </a:r>
            <a:endParaRPr lang="en-US" altLang="zh-CN" sz="1300" dirty="0">
              <a:solidFill>
                <a:schemeClr val="tx1">
                  <a:lumMod val="50000"/>
                  <a:lumOff val="50000"/>
                </a:schemeClr>
              </a:solidFill>
            </a:endParaRPr>
          </a:p>
          <a:p>
            <a:pPr algn="ctr">
              <a:lnSpc>
                <a:spcPct val="150000"/>
              </a:lnSpc>
            </a:pPr>
            <a:r>
              <a:rPr lang="zh-CN" altLang="en-US" sz="1300" dirty="0">
                <a:solidFill>
                  <a:schemeClr val="tx1">
                    <a:lumMod val="50000"/>
                    <a:lumOff val="50000"/>
                  </a:schemeClr>
                </a:solidFill>
              </a:rPr>
              <a:t>单击此处添加段落文本</a:t>
            </a:r>
          </a:p>
          <a:p>
            <a:pPr algn="ctr">
              <a:lnSpc>
                <a:spcPct val="150000"/>
              </a:lnSpc>
            </a:pPr>
            <a:r>
              <a:rPr lang="zh-CN" altLang="en-US" sz="1300" dirty="0">
                <a:solidFill>
                  <a:schemeClr val="tx1">
                    <a:lumMod val="50000"/>
                    <a:lumOff val="50000"/>
                  </a:schemeClr>
                </a:solidFill>
              </a:rPr>
              <a:t>单击此处添加段落文本</a:t>
            </a:r>
          </a:p>
        </p:txBody>
      </p:sp>
    </p:spTree>
    <p:extLst>
      <p:ext uri="{BB962C8B-B14F-4D97-AF65-F5344CB8AC3E}">
        <p14:creationId xmlns:p14="http://schemas.microsoft.com/office/powerpoint/2010/main" val="4137488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51811" y="2018068"/>
            <a:ext cx="2728028" cy="2741083"/>
            <a:chOff x="825500" y="1511300"/>
            <a:chExt cx="2046287" cy="2055812"/>
          </a:xfrm>
        </p:grpSpPr>
        <p:sp>
          <p:nvSpPr>
            <p:cNvPr id="4" name="Freeform 6"/>
            <p:cNvSpPr>
              <a:spLocks/>
            </p:cNvSpPr>
            <p:nvPr/>
          </p:nvSpPr>
          <p:spPr bwMode="auto">
            <a:xfrm>
              <a:off x="825500" y="1511300"/>
              <a:ext cx="2046287" cy="2055812"/>
            </a:xfrm>
            <a:custGeom>
              <a:avLst/>
              <a:gdLst>
                <a:gd name="T0" fmla="*/ 104 w 1588"/>
                <a:gd name="T1" fmla="*/ 1596 h 1596"/>
                <a:gd name="T2" fmla="*/ 1470 w 1588"/>
                <a:gd name="T3" fmla="*/ 1596 h 1596"/>
                <a:gd name="T4" fmla="*/ 1470 w 1588"/>
                <a:gd name="T5" fmla="*/ 1596 h 1596"/>
                <a:gd name="T6" fmla="*/ 1488 w 1588"/>
                <a:gd name="T7" fmla="*/ 1596 h 1596"/>
                <a:gd name="T8" fmla="*/ 1506 w 1588"/>
                <a:gd name="T9" fmla="*/ 1594 h 1596"/>
                <a:gd name="T10" fmla="*/ 1520 w 1588"/>
                <a:gd name="T11" fmla="*/ 1590 h 1596"/>
                <a:gd name="T12" fmla="*/ 1534 w 1588"/>
                <a:gd name="T13" fmla="*/ 1584 h 1596"/>
                <a:gd name="T14" fmla="*/ 1548 w 1588"/>
                <a:gd name="T15" fmla="*/ 1578 h 1596"/>
                <a:gd name="T16" fmla="*/ 1558 w 1588"/>
                <a:gd name="T17" fmla="*/ 1570 h 1596"/>
                <a:gd name="T18" fmla="*/ 1566 w 1588"/>
                <a:gd name="T19" fmla="*/ 1562 h 1596"/>
                <a:gd name="T20" fmla="*/ 1574 w 1588"/>
                <a:gd name="T21" fmla="*/ 1552 h 1596"/>
                <a:gd name="T22" fmla="*/ 1580 w 1588"/>
                <a:gd name="T23" fmla="*/ 1540 h 1596"/>
                <a:gd name="T24" fmla="*/ 1584 w 1588"/>
                <a:gd name="T25" fmla="*/ 1528 h 1596"/>
                <a:gd name="T26" fmla="*/ 1586 w 1588"/>
                <a:gd name="T27" fmla="*/ 1516 h 1596"/>
                <a:gd name="T28" fmla="*/ 1588 w 1588"/>
                <a:gd name="T29" fmla="*/ 1504 h 1596"/>
                <a:gd name="T30" fmla="*/ 1586 w 1588"/>
                <a:gd name="T31" fmla="*/ 1490 h 1596"/>
                <a:gd name="T32" fmla="*/ 1584 w 1588"/>
                <a:gd name="T33" fmla="*/ 1476 h 1596"/>
                <a:gd name="T34" fmla="*/ 1578 w 1588"/>
                <a:gd name="T35" fmla="*/ 1462 h 1596"/>
                <a:gd name="T36" fmla="*/ 1572 w 1588"/>
                <a:gd name="T37" fmla="*/ 1446 h 1596"/>
                <a:gd name="T38" fmla="*/ 862 w 1588"/>
                <a:gd name="T39" fmla="*/ 58 h 1596"/>
                <a:gd name="T40" fmla="*/ 862 w 1588"/>
                <a:gd name="T41" fmla="*/ 58 h 1596"/>
                <a:gd name="T42" fmla="*/ 854 w 1588"/>
                <a:gd name="T43" fmla="*/ 44 h 1596"/>
                <a:gd name="T44" fmla="*/ 846 w 1588"/>
                <a:gd name="T45" fmla="*/ 32 h 1596"/>
                <a:gd name="T46" fmla="*/ 836 w 1588"/>
                <a:gd name="T47" fmla="*/ 22 h 1596"/>
                <a:gd name="T48" fmla="*/ 828 w 1588"/>
                <a:gd name="T49" fmla="*/ 14 h 1596"/>
                <a:gd name="T50" fmla="*/ 818 w 1588"/>
                <a:gd name="T51" fmla="*/ 8 h 1596"/>
                <a:gd name="T52" fmla="*/ 808 w 1588"/>
                <a:gd name="T53" fmla="*/ 4 h 1596"/>
                <a:gd name="T54" fmla="*/ 798 w 1588"/>
                <a:gd name="T55" fmla="*/ 0 h 1596"/>
                <a:gd name="T56" fmla="*/ 788 w 1588"/>
                <a:gd name="T57" fmla="*/ 0 h 1596"/>
                <a:gd name="T58" fmla="*/ 778 w 1588"/>
                <a:gd name="T59" fmla="*/ 0 h 1596"/>
                <a:gd name="T60" fmla="*/ 768 w 1588"/>
                <a:gd name="T61" fmla="*/ 4 h 1596"/>
                <a:gd name="T62" fmla="*/ 758 w 1588"/>
                <a:gd name="T63" fmla="*/ 8 h 1596"/>
                <a:gd name="T64" fmla="*/ 748 w 1588"/>
                <a:gd name="T65" fmla="*/ 14 h 1596"/>
                <a:gd name="T66" fmla="*/ 738 w 1588"/>
                <a:gd name="T67" fmla="*/ 22 h 1596"/>
                <a:gd name="T68" fmla="*/ 730 w 1588"/>
                <a:gd name="T69" fmla="*/ 32 h 1596"/>
                <a:gd name="T70" fmla="*/ 722 w 1588"/>
                <a:gd name="T71" fmla="*/ 44 h 1596"/>
                <a:gd name="T72" fmla="*/ 714 w 1588"/>
                <a:gd name="T73" fmla="*/ 58 h 1596"/>
                <a:gd name="T74" fmla="*/ 14 w 1588"/>
                <a:gd name="T75" fmla="*/ 1456 h 1596"/>
                <a:gd name="T76" fmla="*/ 14 w 1588"/>
                <a:gd name="T77" fmla="*/ 1456 h 1596"/>
                <a:gd name="T78" fmla="*/ 8 w 1588"/>
                <a:gd name="T79" fmla="*/ 1472 h 1596"/>
                <a:gd name="T80" fmla="*/ 4 w 1588"/>
                <a:gd name="T81" fmla="*/ 1486 h 1596"/>
                <a:gd name="T82" fmla="*/ 0 w 1588"/>
                <a:gd name="T83" fmla="*/ 1500 h 1596"/>
                <a:gd name="T84" fmla="*/ 0 w 1588"/>
                <a:gd name="T85" fmla="*/ 1512 h 1596"/>
                <a:gd name="T86" fmla="*/ 0 w 1588"/>
                <a:gd name="T87" fmla="*/ 1524 h 1596"/>
                <a:gd name="T88" fmla="*/ 2 w 1588"/>
                <a:gd name="T89" fmla="*/ 1536 h 1596"/>
                <a:gd name="T90" fmla="*/ 6 w 1588"/>
                <a:gd name="T91" fmla="*/ 1546 h 1596"/>
                <a:gd name="T92" fmla="*/ 12 w 1588"/>
                <a:gd name="T93" fmla="*/ 1556 h 1596"/>
                <a:gd name="T94" fmla="*/ 18 w 1588"/>
                <a:gd name="T95" fmla="*/ 1566 h 1596"/>
                <a:gd name="T96" fmla="*/ 26 w 1588"/>
                <a:gd name="T97" fmla="*/ 1574 h 1596"/>
                <a:gd name="T98" fmla="*/ 36 w 1588"/>
                <a:gd name="T99" fmla="*/ 1580 h 1596"/>
                <a:gd name="T100" fmla="*/ 48 w 1588"/>
                <a:gd name="T101" fmla="*/ 1586 h 1596"/>
                <a:gd name="T102" fmla="*/ 60 w 1588"/>
                <a:gd name="T103" fmla="*/ 1590 h 1596"/>
                <a:gd name="T104" fmla="*/ 74 w 1588"/>
                <a:gd name="T105" fmla="*/ 1594 h 1596"/>
                <a:gd name="T106" fmla="*/ 88 w 1588"/>
                <a:gd name="T107" fmla="*/ 1596 h 1596"/>
                <a:gd name="T108" fmla="*/ 104 w 1588"/>
                <a:gd name="T109" fmla="*/ 1596 h 1596"/>
                <a:gd name="T110" fmla="*/ 104 w 1588"/>
                <a:gd name="T111" fmla="*/ 1596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88" h="1596">
                  <a:moveTo>
                    <a:pt x="104" y="1596"/>
                  </a:moveTo>
                  <a:lnTo>
                    <a:pt x="1470" y="1596"/>
                  </a:lnTo>
                  <a:lnTo>
                    <a:pt x="1470" y="1596"/>
                  </a:lnTo>
                  <a:lnTo>
                    <a:pt x="1488" y="1596"/>
                  </a:lnTo>
                  <a:lnTo>
                    <a:pt x="1506" y="1594"/>
                  </a:lnTo>
                  <a:lnTo>
                    <a:pt x="1520" y="1590"/>
                  </a:lnTo>
                  <a:lnTo>
                    <a:pt x="1534" y="1584"/>
                  </a:lnTo>
                  <a:lnTo>
                    <a:pt x="1548" y="1578"/>
                  </a:lnTo>
                  <a:lnTo>
                    <a:pt x="1558" y="1570"/>
                  </a:lnTo>
                  <a:lnTo>
                    <a:pt x="1566" y="1562"/>
                  </a:lnTo>
                  <a:lnTo>
                    <a:pt x="1574" y="1552"/>
                  </a:lnTo>
                  <a:lnTo>
                    <a:pt x="1580" y="1540"/>
                  </a:lnTo>
                  <a:lnTo>
                    <a:pt x="1584" y="1528"/>
                  </a:lnTo>
                  <a:lnTo>
                    <a:pt x="1586" y="1516"/>
                  </a:lnTo>
                  <a:lnTo>
                    <a:pt x="1588" y="1504"/>
                  </a:lnTo>
                  <a:lnTo>
                    <a:pt x="1586" y="1490"/>
                  </a:lnTo>
                  <a:lnTo>
                    <a:pt x="1584" y="1476"/>
                  </a:lnTo>
                  <a:lnTo>
                    <a:pt x="1578" y="1462"/>
                  </a:lnTo>
                  <a:lnTo>
                    <a:pt x="1572" y="1446"/>
                  </a:lnTo>
                  <a:lnTo>
                    <a:pt x="862" y="58"/>
                  </a:lnTo>
                  <a:lnTo>
                    <a:pt x="862" y="58"/>
                  </a:lnTo>
                  <a:lnTo>
                    <a:pt x="854" y="44"/>
                  </a:lnTo>
                  <a:lnTo>
                    <a:pt x="846" y="32"/>
                  </a:lnTo>
                  <a:lnTo>
                    <a:pt x="836" y="22"/>
                  </a:lnTo>
                  <a:lnTo>
                    <a:pt x="828" y="14"/>
                  </a:lnTo>
                  <a:lnTo>
                    <a:pt x="818" y="8"/>
                  </a:lnTo>
                  <a:lnTo>
                    <a:pt x="808" y="4"/>
                  </a:lnTo>
                  <a:lnTo>
                    <a:pt x="798" y="0"/>
                  </a:lnTo>
                  <a:lnTo>
                    <a:pt x="788" y="0"/>
                  </a:lnTo>
                  <a:lnTo>
                    <a:pt x="778" y="0"/>
                  </a:lnTo>
                  <a:lnTo>
                    <a:pt x="768" y="4"/>
                  </a:lnTo>
                  <a:lnTo>
                    <a:pt x="758" y="8"/>
                  </a:lnTo>
                  <a:lnTo>
                    <a:pt x="748" y="14"/>
                  </a:lnTo>
                  <a:lnTo>
                    <a:pt x="738" y="22"/>
                  </a:lnTo>
                  <a:lnTo>
                    <a:pt x="730" y="32"/>
                  </a:lnTo>
                  <a:lnTo>
                    <a:pt x="722" y="44"/>
                  </a:lnTo>
                  <a:lnTo>
                    <a:pt x="714" y="58"/>
                  </a:lnTo>
                  <a:lnTo>
                    <a:pt x="14" y="1456"/>
                  </a:lnTo>
                  <a:lnTo>
                    <a:pt x="14" y="1456"/>
                  </a:lnTo>
                  <a:lnTo>
                    <a:pt x="8" y="1472"/>
                  </a:lnTo>
                  <a:lnTo>
                    <a:pt x="4" y="1486"/>
                  </a:lnTo>
                  <a:lnTo>
                    <a:pt x="0" y="1500"/>
                  </a:lnTo>
                  <a:lnTo>
                    <a:pt x="0" y="1512"/>
                  </a:lnTo>
                  <a:lnTo>
                    <a:pt x="0" y="1524"/>
                  </a:lnTo>
                  <a:lnTo>
                    <a:pt x="2" y="1536"/>
                  </a:lnTo>
                  <a:lnTo>
                    <a:pt x="6" y="1546"/>
                  </a:lnTo>
                  <a:lnTo>
                    <a:pt x="12" y="1556"/>
                  </a:lnTo>
                  <a:lnTo>
                    <a:pt x="18" y="1566"/>
                  </a:lnTo>
                  <a:lnTo>
                    <a:pt x="26" y="1574"/>
                  </a:lnTo>
                  <a:lnTo>
                    <a:pt x="36" y="1580"/>
                  </a:lnTo>
                  <a:lnTo>
                    <a:pt x="48" y="1586"/>
                  </a:lnTo>
                  <a:lnTo>
                    <a:pt x="60" y="1590"/>
                  </a:lnTo>
                  <a:lnTo>
                    <a:pt x="74" y="1594"/>
                  </a:lnTo>
                  <a:lnTo>
                    <a:pt x="88" y="1596"/>
                  </a:lnTo>
                  <a:lnTo>
                    <a:pt x="104" y="1596"/>
                  </a:lnTo>
                  <a:lnTo>
                    <a:pt x="104" y="1596"/>
                  </a:lnTo>
                  <a:close/>
                </a:path>
              </a:pathLst>
            </a:custGeom>
            <a:solidFill>
              <a:schemeClr val="accent3"/>
            </a:solidFill>
            <a:ln>
              <a:noFill/>
            </a:ln>
          </p:spPr>
          <p:txBody>
            <a:bodyPr/>
            <a:lstStyle/>
            <a:p>
              <a:pPr>
                <a:defRPr/>
              </a:pPr>
              <a:endParaRPr lang="zh-CN" altLang="en-US" sz="1900" kern="0">
                <a:solidFill>
                  <a:srgbClr val="777777"/>
                </a:solidFill>
                <a:latin typeface="微软雅黑" pitchFamily="34" charset="-122"/>
                <a:ea typeface="微软雅黑" pitchFamily="34" charset="-122"/>
              </a:endParaRPr>
            </a:p>
          </p:txBody>
        </p:sp>
        <p:sp>
          <p:nvSpPr>
            <p:cNvPr id="5" name="文本框 34"/>
            <p:cNvSpPr txBox="1">
              <a:spLocks noChangeArrowheads="1"/>
            </p:cNvSpPr>
            <p:nvPr/>
          </p:nvSpPr>
          <p:spPr bwMode="auto">
            <a:xfrm>
              <a:off x="1231900" y="2305050"/>
              <a:ext cx="750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a:solidFill>
                    <a:srgbClr val="FFFFFF"/>
                  </a:solidFill>
                  <a:latin typeface="微软雅黑" pitchFamily="34" charset="-122"/>
                  <a:ea typeface="微软雅黑" pitchFamily="34" charset="-122"/>
                </a:rPr>
                <a:t>01</a:t>
              </a:r>
              <a:endParaRPr lang="zh-CN" altLang="en-US" sz="4800">
                <a:solidFill>
                  <a:srgbClr val="FFFFFF"/>
                </a:solidFill>
                <a:latin typeface="微软雅黑" pitchFamily="34" charset="-122"/>
                <a:ea typeface="微软雅黑" pitchFamily="34" charset="-122"/>
              </a:endParaRPr>
            </a:p>
          </p:txBody>
        </p:sp>
        <p:pic>
          <p:nvPicPr>
            <p:cNvPr id="6" name="图片 3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5637" y="2446337"/>
              <a:ext cx="4159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36"/>
            <p:cNvCxnSpPr>
              <a:cxnSpLocks noChangeShapeType="1"/>
            </p:cNvCxnSpPr>
            <p:nvPr/>
          </p:nvCxnSpPr>
          <p:spPr bwMode="auto">
            <a:xfrm>
              <a:off x="1220787" y="2973387"/>
              <a:ext cx="1255713" cy="0"/>
            </a:xfrm>
            <a:prstGeom prst="line">
              <a:avLst/>
            </a:prstGeom>
            <a:noFill/>
            <a:ln w="6350" algn="ctr">
              <a:solidFill>
                <a:srgbClr val="FFFFFF"/>
              </a:solidFill>
              <a:miter lim="800000"/>
              <a:headEnd/>
              <a:tailEnd/>
            </a:ln>
            <a:extLst>
              <a:ext uri="{909E8E84-426E-40DD-AFC4-6F175D3DCCD1}">
                <a14:hiddenFill xmlns:a14="http://schemas.microsoft.com/office/drawing/2010/main">
                  <a:noFill/>
                </a14:hiddenFill>
              </a:ext>
            </a:extLst>
          </p:spPr>
        </p:cxnSp>
        <p:sp>
          <p:nvSpPr>
            <p:cNvPr id="8" name="矩形 7"/>
            <p:cNvSpPr/>
            <p:nvPr/>
          </p:nvSpPr>
          <p:spPr>
            <a:xfrm>
              <a:off x="1549826" y="3002700"/>
              <a:ext cx="657958" cy="536686"/>
            </a:xfrm>
            <a:prstGeom prst="rect">
              <a:avLst/>
            </a:prstGeom>
          </p:spPr>
          <p:txBody>
            <a:bodyPr wrap="none" anchor="ctr">
              <a:spAutoFit/>
            </a:bodyPr>
            <a:lstStyle/>
            <a:p>
              <a:pPr algn="ctr">
                <a:lnSpc>
                  <a:spcPct val="150000"/>
                </a:lnSpc>
                <a:defRPr/>
              </a:pPr>
              <a:r>
                <a:rPr lang="zh-CN" altLang="en-US" sz="2700" b="1" kern="0" dirty="0">
                  <a:solidFill>
                    <a:srgbClr val="FFFFFF"/>
                  </a:solidFill>
                  <a:latin typeface="微软雅黑" pitchFamily="34" charset="-122"/>
                  <a:ea typeface="微软雅黑" pitchFamily="34" charset="-122"/>
                </a:rPr>
                <a:t>标题</a:t>
              </a:r>
              <a:endParaRPr lang="en-US" altLang="zh-CN" sz="2700" b="1" kern="0" dirty="0">
                <a:solidFill>
                  <a:srgbClr val="FFFFFF"/>
                </a:solidFill>
                <a:latin typeface="微软雅黑" pitchFamily="34" charset="-122"/>
                <a:ea typeface="微软雅黑" pitchFamily="34" charset="-122"/>
              </a:endParaRPr>
            </a:p>
          </p:txBody>
        </p:sp>
      </p:grpSp>
      <p:grpSp>
        <p:nvGrpSpPr>
          <p:cNvPr id="9" name="组合 8"/>
          <p:cNvGrpSpPr/>
          <p:nvPr/>
        </p:nvGrpSpPr>
        <p:grpSpPr>
          <a:xfrm>
            <a:off x="5970505" y="2018068"/>
            <a:ext cx="2725912" cy="2741083"/>
            <a:chOff x="4746625" y="1511300"/>
            <a:chExt cx="2044700" cy="2055812"/>
          </a:xfrm>
        </p:grpSpPr>
        <p:sp>
          <p:nvSpPr>
            <p:cNvPr id="10" name="Freeform 7"/>
            <p:cNvSpPr>
              <a:spLocks/>
            </p:cNvSpPr>
            <p:nvPr/>
          </p:nvSpPr>
          <p:spPr bwMode="auto">
            <a:xfrm>
              <a:off x="4746625" y="1511300"/>
              <a:ext cx="2044700" cy="2055812"/>
            </a:xfrm>
            <a:custGeom>
              <a:avLst/>
              <a:gdLst>
                <a:gd name="T0" fmla="*/ 104 w 1588"/>
                <a:gd name="T1" fmla="*/ 1596 h 1596"/>
                <a:gd name="T2" fmla="*/ 1482 w 1588"/>
                <a:gd name="T3" fmla="*/ 1596 h 1596"/>
                <a:gd name="T4" fmla="*/ 1482 w 1588"/>
                <a:gd name="T5" fmla="*/ 1596 h 1596"/>
                <a:gd name="T6" fmla="*/ 1498 w 1588"/>
                <a:gd name="T7" fmla="*/ 1596 h 1596"/>
                <a:gd name="T8" fmla="*/ 1514 w 1588"/>
                <a:gd name="T9" fmla="*/ 1594 h 1596"/>
                <a:gd name="T10" fmla="*/ 1526 w 1588"/>
                <a:gd name="T11" fmla="*/ 1590 h 1596"/>
                <a:gd name="T12" fmla="*/ 1540 w 1588"/>
                <a:gd name="T13" fmla="*/ 1584 h 1596"/>
                <a:gd name="T14" fmla="*/ 1550 w 1588"/>
                <a:gd name="T15" fmla="*/ 1578 h 1596"/>
                <a:gd name="T16" fmla="*/ 1560 w 1588"/>
                <a:gd name="T17" fmla="*/ 1570 h 1596"/>
                <a:gd name="T18" fmla="*/ 1568 w 1588"/>
                <a:gd name="T19" fmla="*/ 1562 h 1596"/>
                <a:gd name="T20" fmla="*/ 1576 w 1588"/>
                <a:gd name="T21" fmla="*/ 1552 h 1596"/>
                <a:gd name="T22" fmla="*/ 1580 w 1588"/>
                <a:gd name="T23" fmla="*/ 1540 h 1596"/>
                <a:gd name="T24" fmla="*/ 1584 w 1588"/>
                <a:gd name="T25" fmla="*/ 1528 h 1596"/>
                <a:gd name="T26" fmla="*/ 1586 w 1588"/>
                <a:gd name="T27" fmla="*/ 1516 h 1596"/>
                <a:gd name="T28" fmla="*/ 1588 w 1588"/>
                <a:gd name="T29" fmla="*/ 1504 h 1596"/>
                <a:gd name="T30" fmla="*/ 1586 w 1588"/>
                <a:gd name="T31" fmla="*/ 1490 h 1596"/>
                <a:gd name="T32" fmla="*/ 1584 w 1588"/>
                <a:gd name="T33" fmla="*/ 1476 h 1596"/>
                <a:gd name="T34" fmla="*/ 1578 w 1588"/>
                <a:gd name="T35" fmla="*/ 1462 h 1596"/>
                <a:gd name="T36" fmla="*/ 1572 w 1588"/>
                <a:gd name="T37" fmla="*/ 1446 h 1596"/>
                <a:gd name="T38" fmla="*/ 872 w 1588"/>
                <a:gd name="T39" fmla="*/ 58 h 1596"/>
                <a:gd name="T40" fmla="*/ 872 w 1588"/>
                <a:gd name="T41" fmla="*/ 58 h 1596"/>
                <a:gd name="T42" fmla="*/ 866 w 1588"/>
                <a:gd name="T43" fmla="*/ 44 h 1596"/>
                <a:gd name="T44" fmla="*/ 856 w 1588"/>
                <a:gd name="T45" fmla="*/ 32 h 1596"/>
                <a:gd name="T46" fmla="*/ 848 w 1588"/>
                <a:gd name="T47" fmla="*/ 22 h 1596"/>
                <a:gd name="T48" fmla="*/ 838 w 1588"/>
                <a:gd name="T49" fmla="*/ 14 h 1596"/>
                <a:gd name="T50" fmla="*/ 830 w 1588"/>
                <a:gd name="T51" fmla="*/ 8 h 1596"/>
                <a:gd name="T52" fmla="*/ 820 w 1588"/>
                <a:gd name="T53" fmla="*/ 4 h 1596"/>
                <a:gd name="T54" fmla="*/ 808 w 1588"/>
                <a:gd name="T55" fmla="*/ 0 h 1596"/>
                <a:gd name="T56" fmla="*/ 798 w 1588"/>
                <a:gd name="T57" fmla="*/ 0 h 1596"/>
                <a:gd name="T58" fmla="*/ 788 w 1588"/>
                <a:gd name="T59" fmla="*/ 0 h 1596"/>
                <a:gd name="T60" fmla="*/ 778 w 1588"/>
                <a:gd name="T61" fmla="*/ 4 h 1596"/>
                <a:gd name="T62" fmla="*/ 768 w 1588"/>
                <a:gd name="T63" fmla="*/ 8 h 1596"/>
                <a:gd name="T64" fmla="*/ 758 w 1588"/>
                <a:gd name="T65" fmla="*/ 14 h 1596"/>
                <a:gd name="T66" fmla="*/ 748 w 1588"/>
                <a:gd name="T67" fmla="*/ 22 h 1596"/>
                <a:gd name="T68" fmla="*/ 740 w 1588"/>
                <a:gd name="T69" fmla="*/ 32 h 1596"/>
                <a:gd name="T70" fmla="*/ 730 w 1588"/>
                <a:gd name="T71" fmla="*/ 44 h 1596"/>
                <a:gd name="T72" fmla="*/ 722 w 1588"/>
                <a:gd name="T73" fmla="*/ 58 h 1596"/>
                <a:gd name="T74" fmla="*/ 14 w 1588"/>
                <a:gd name="T75" fmla="*/ 1456 h 1596"/>
                <a:gd name="T76" fmla="*/ 14 w 1588"/>
                <a:gd name="T77" fmla="*/ 1456 h 1596"/>
                <a:gd name="T78" fmla="*/ 8 w 1588"/>
                <a:gd name="T79" fmla="*/ 1472 h 1596"/>
                <a:gd name="T80" fmla="*/ 4 w 1588"/>
                <a:gd name="T81" fmla="*/ 1486 h 1596"/>
                <a:gd name="T82" fmla="*/ 0 w 1588"/>
                <a:gd name="T83" fmla="*/ 1500 h 1596"/>
                <a:gd name="T84" fmla="*/ 0 w 1588"/>
                <a:gd name="T85" fmla="*/ 1512 h 1596"/>
                <a:gd name="T86" fmla="*/ 0 w 1588"/>
                <a:gd name="T87" fmla="*/ 1524 h 1596"/>
                <a:gd name="T88" fmla="*/ 2 w 1588"/>
                <a:gd name="T89" fmla="*/ 1536 h 1596"/>
                <a:gd name="T90" fmla="*/ 6 w 1588"/>
                <a:gd name="T91" fmla="*/ 1546 h 1596"/>
                <a:gd name="T92" fmla="*/ 10 w 1588"/>
                <a:gd name="T93" fmla="*/ 1556 h 1596"/>
                <a:gd name="T94" fmla="*/ 18 w 1588"/>
                <a:gd name="T95" fmla="*/ 1566 h 1596"/>
                <a:gd name="T96" fmla="*/ 26 w 1588"/>
                <a:gd name="T97" fmla="*/ 1574 h 1596"/>
                <a:gd name="T98" fmla="*/ 36 w 1588"/>
                <a:gd name="T99" fmla="*/ 1580 h 1596"/>
                <a:gd name="T100" fmla="*/ 46 w 1588"/>
                <a:gd name="T101" fmla="*/ 1586 h 1596"/>
                <a:gd name="T102" fmla="*/ 60 w 1588"/>
                <a:gd name="T103" fmla="*/ 1590 h 1596"/>
                <a:gd name="T104" fmla="*/ 74 w 1588"/>
                <a:gd name="T105" fmla="*/ 1594 h 1596"/>
                <a:gd name="T106" fmla="*/ 88 w 1588"/>
                <a:gd name="T107" fmla="*/ 1596 h 1596"/>
                <a:gd name="T108" fmla="*/ 104 w 1588"/>
                <a:gd name="T109" fmla="*/ 1596 h 1596"/>
                <a:gd name="T110" fmla="*/ 104 w 1588"/>
                <a:gd name="T111" fmla="*/ 1596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88" h="1596">
                  <a:moveTo>
                    <a:pt x="104" y="1596"/>
                  </a:moveTo>
                  <a:lnTo>
                    <a:pt x="1482" y="1596"/>
                  </a:lnTo>
                  <a:lnTo>
                    <a:pt x="1482" y="1596"/>
                  </a:lnTo>
                  <a:lnTo>
                    <a:pt x="1498" y="1596"/>
                  </a:lnTo>
                  <a:lnTo>
                    <a:pt x="1514" y="1594"/>
                  </a:lnTo>
                  <a:lnTo>
                    <a:pt x="1526" y="1590"/>
                  </a:lnTo>
                  <a:lnTo>
                    <a:pt x="1540" y="1584"/>
                  </a:lnTo>
                  <a:lnTo>
                    <a:pt x="1550" y="1578"/>
                  </a:lnTo>
                  <a:lnTo>
                    <a:pt x="1560" y="1570"/>
                  </a:lnTo>
                  <a:lnTo>
                    <a:pt x="1568" y="1562"/>
                  </a:lnTo>
                  <a:lnTo>
                    <a:pt x="1576" y="1552"/>
                  </a:lnTo>
                  <a:lnTo>
                    <a:pt x="1580" y="1540"/>
                  </a:lnTo>
                  <a:lnTo>
                    <a:pt x="1584" y="1528"/>
                  </a:lnTo>
                  <a:lnTo>
                    <a:pt x="1586" y="1516"/>
                  </a:lnTo>
                  <a:lnTo>
                    <a:pt x="1588" y="1504"/>
                  </a:lnTo>
                  <a:lnTo>
                    <a:pt x="1586" y="1490"/>
                  </a:lnTo>
                  <a:lnTo>
                    <a:pt x="1584" y="1476"/>
                  </a:lnTo>
                  <a:lnTo>
                    <a:pt x="1578" y="1462"/>
                  </a:lnTo>
                  <a:lnTo>
                    <a:pt x="1572" y="1446"/>
                  </a:lnTo>
                  <a:lnTo>
                    <a:pt x="872" y="58"/>
                  </a:lnTo>
                  <a:lnTo>
                    <a:pt x="872" y="58"/>
                  </a:lnTo>
                  <a:lnTo>
                    <a:pt x="866" y="44"/>
                  </a:lnTo>
                  <a:lnTo>
                    <a:pt x="856" y="32"/>
                  </a:lnTo>
                  <a:lnTo>
                    <a:pt x="848" y="22"/>
                  </a:lnTo>
                  <a:lnTo>
                    <a:pt x="838" y="14"/>
                  </a:lnTo>
                  <a:lnTo>
                    <a:pt x="830" y="8"/>
                  </a:lnTo>
                  <a:lnTo>
                    <a:pt x="820" y="4"/>
                  </a:lnTo>
                  <a:lnTo>
                    <a:pt x="808" y="0"/>
                  </a:lnTo>
                  <a:lnTo>
                    <a:pt x="798" y="0"/>
                  </a:lnTo>
                  <a:lnTo>
                    <a:pt x="788" y="0"/>
                  </a:lnTo>
                  <a:lnTo>
                    <a:pt x="778" y="4"/>
                  </a:lnTo>
                  <a:lnTo>
                    <a:pt x="768" y="8"/>
                  </a:lnTo>
                  <a:lnTo>
                    <a:pt x="758" y="14"/>
                  </a:lnTo>
                  <a:lnTo>
                    <a:pt x="748" y="22"/>
                  </a:lnTo>
                  <a:lnTo>
                    <a:pt x="740" y="32"/>
                  </a:lnTo>
                  <a:lnTo>
                    <a:pt x="730" y="44"/>
                  </a:lnTo>
                  <a:lnTo>
                    <a:pt x="722" y="58"/>
                  </a:lnTo>
                  <a:lnTo>
                    <a:pt x="14" y="1456"/>
                  </a:lnTo>
                  <a:lnTo>
                    <a:pt x="14" y="1456"/>
                  </a:lnTo>
                  <a:lnTo>
                    <a:pt x="8" y="1472"/>
                  </a:lnTo>
                  <a:lnTo>
                    <a:pt x="4" y="1486"/>
                  </a:lnTo>
                  <a:lnTo>
                    <a:pt x="0" y="1500"/>
                  </a:lnTo>
                  <a:lnTo>
                    <a:pt x="0" y="1512"/>
                  </a:lnTo>
                  <a:lnTo>
                    <a:pt x="0" y="1524"/>
                  </a:lnTo>
                  <a:lnTo>
                    <a:pt x="2" y="1536"/>
                  </a:lnTo>
                  <a:lnTo>
                    <a:pt x="6" y="1546"/>
                  </a:lnTo>
                  <a:lnTo>
                    <a:pt x="10" y="1556"/>
                  </a:lnTo>
                  <a:lnTo>
                    <a:pt x="18" y="1566"/>
                  </a:lnTo>
                  <a:lnTo>
                    <a:pt x="26" y="1574"/>
                  </a:lnTo>
                  <a:lnTo>
                    <a:pt x="36" y="1580"/>
                  </a:lnTo>
                  <a:lnTo>
                    <a:pt x="46" y="1586"/>
                  </a:lnTo>
                  <a:lnTo>
                    <a:pt x="60" y="1590"/>
                  </a:lnTo>
                  <a:lnTo>
                    <a:pt x="74" y="1594"/>
                  </a:lnTo>
                  <a:lnTo>
                    <a:pt x="88" y="1596"/>
                  </a:lnTo>
                  <a:lnTo>
                    <a:pt x="104" y="1596"/>
                  </a:lnTo>
                  <a:lnTo>
                    <a:pt x="104" y="1596"/>
                  </a:lnTo>
                  <a:close/>
                </a:path>
              </a:pathLst>
            </a:custGeom>
            <a:solidFill>
              <a:schemeClr val="accent1"/>
            </a:solidFill>
            <a:ln>
              <a:noFill/>
            </a:ln>
          </p:spPr>
          <p:txBody>
            <a:bodyPr/>
            <a:lstStyle/>
            <a:p>
              <a:pPr>
                <a:defRPr/>
              </a:pPr>
              <a:endParaRPr lang="zh-CN" altLang="en-US" sz="1900" kern="0">
                <a:solidFill>
                  <a:srgbClr val="777777"/>
                </a:solidFill>
                <a:latin typeface="微软雅黑" pitchFamily="34" charset="-122"/>
                <a:ea typeface="微软雅黑" pitchFamily="34" charset="-122"/>
              </a:endParaRPr>
            </a:p>
          </p:txBody>
        </p:sp>
        <p:sp>
          <p:nvSpPr>
            <p:cNvPr id="11" name="文本框 38"/>
            <p:cNvSpPr txBox="1">
              <a:spLocks noChangeArrowheads="1"/>
            </p:cNvSpPr>
            <p:nvPr/>
          </p:nvSpPr>
          <p:spPr bwMode="auto">
            <a:xfrm>
              <a:off x="5184775" y="2305050"/>
              <a:ext cx="750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a:solidFill>
                    <a:srgbClr val="FFFFFF"/>
                  </a:solidFill>
                  <a:latin typeface="微软雅黑" pitchFamily="34" charset="-122"/>
                  <a:ea typeface="微软雅黑" pitchFamily="34" charset="-122"/>
                </a:rPr>
                <a:t>03</a:t>
              </a:r>
              <a:endParaRPr lang="zh-CN" altLang="en-US" sz="4800">
                <a:solidFill>
                  <a:srgbClr val="FFFFFF"/>
                </a:solidFill>
                <a:latin typeface="微软雅黑" pitchFamily="34" charset="-122"/>
                <a:ea typeface="微软雅黑" pitchFamily="34" charset="-122"/>
              </a:endParaRPr>
            </a:p>
          </p:txBody>
        </p:sp>
        <p:pic>
          <p:nvPicPr>
            <p:cNvPr id="12" name="图片 3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0100" y="2484437"/>
              <a:ext cx="41433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40"/>
            <p:cNvCxnSpPr>
              <a:cxnSpLocks noChangeShapeType="1"/>
            </p:cNvCxnSpPr>
            <p:nvPr/>
          </p:nvCxnSpPr>
          <p:spPr bwMode="auto">
            <a:xfrm>
              <a:off x="5173662" y="2973387"/>
              <a:ext cx="1255713" cy="0"/>
            </a:xfrm>
            <a:prstGeom prst="line">
              <a:avLst/>
            </a:prstGeom>
            <a:noFill/>
            <a:ln w="6350" algn="ctr">
              <a:solidFill>
                <a:srgbClr val="FFFFFF"/>
              </a:solidFill>
              <a:miter lim="800000"/>
              <a:headEnd/>
              <a:tailEnd/>
            </a:ln>
            <a:extLst>
              <a:ext uri="{909E8E84-426E-40DD-AFC4-6F175D3DCCD1}">
                <a14:hiddenFill xmlns:a14="http://schemas.microsoft.com/office/drawing/2010/main">
                  <a:noFill/>
                </a14:hiddenFill>
              </a:ext>
            </a:extLst>
          </p:spPr>
        </p:cxnSp>
        <p:sp>
          <p:nvSpPr>
            <p:cNvPr id="14" name="矩形 13"/>
            <p:cNvSpPr/>
            <p:nvPr/>
          </p:nvSpPr>
          <p:spPr>
            <a:xfrm>
              <a:off x="5503495" y="3002700"/>
              <a:ext cx="657958" cy="536686"/>
            </a:xfrm>
            <a:prstGeom prst="rect">
              <a:avLst/>
            </a:prstGeom>
          </p:spPr>
          <p:txBody>
            <a:bodyPr wrap="none" anchor="ctr">
              <a:spAutoFit/>
            </a:bodyPr>
            <a:lstStyle/>
            <a:p>
              <a:pPr algn="ctr">
                <a:lnSpc>
                  <a:spcPct val="150000"/>
                </a:lnSpc>
                <a:defRPr/>
              </a:pPr>
              <a:r>
                <a:rPr lang="zh-CN" altLang="en-US" sz="2700" b="1" kern="0" dirty="0">
                  <a:solidFill>
                    <a:srgbClr val="FFFFFF"/>
                  </a:solidFill>
                  <a:latin typeface="微软雅黑" pitchFamily="34" charset="-122"/>
                  <a:ea typeface="微软雅黑" pitchFamily="34" charset="-122"/>
                </a:rPr>
                <a:t>标题</a:t>
              </a:r>
              <a:endParaRPr lang="en-US" altLang="zh-CN" sz="2700" b="1" kern="0" dirty="0">
                <a:solidFill>
                  <a:srgbClr val="FFFFFF"/>
                </a:solidFill>
                <a:latin typeface="微软雅黑" pitchFamily="34" charset="-122"/>
                <a:ea typeface="微软雅黑" pitchFamily="34" charset="-122"/>
              </a:endParaRPr>
            </a:p>
          </p:txBody>
        </p:sp>
      </p:grpSp>
      <p:grpSp>
        <p:nvGrpSpPr>
          <p:cNvPr id="15" name="组合 14"/>
          <p:cNvGrpSpPr/>
          <p:nvPr/>
        </p:nvGrpSpPr>
        <p:grpSpPr>
          <a:xfrm>
            <a:off x="3762548" y="2819400"/>
            <a:ext cx="2711096" cy="2743200"/>
            <a:chOff x="2778125" y="2114550"/>
            <a:chExt cx="2033587" cy="2057400"/>
          </a:xfrm>
        </p:grpSpPr>
        <p:sp>
          <p:nvSpPr>
            <p:cNvPr id="16" name="Freeform 5"/>
            <p:cNvSpPr>
              <a:spLocks/>
            </p:cNvSpPr>
            <p:nvPr/>
          </p:nvSpPr>
          <p:spPr bwMode="auto">
            <a:xfrm>
              <a:off x="2778125" y="2114550"/>
              <a:ext cx="2033587" cy="2057400"/>
            </a:xfrm>
            <a:custGeom>
              <a:avLst/>
              <a:gdLst>
                <a:gd name="T0" fmla="*/ 1472 w 1578"/>
                <a:gd name="T1" fmla="*/ 0 h 1598"/>
                <a:gd name="T2" fmla="*/ 104 w 1578"/>
                <a:gd name="T3" fmla="*/ 0 h 1598"/>
                <a:gd name="T4" fmla="*/ 104 w 1578"/>
                <a:gd name="T5" fmla="*/ 0 h 1598"/>
                <a:gd name="T6" fmla="*/ 88 w 1578"/>
                <a:gd name="T7" fmla="*/ 2 h 1598"/>
                <a:gd name="T8" fmla="*/ 74 w 1578"/>
                <a:gd name="T9" fmla="*/ 4 h 1598"/>
                <a:gd name="T10" fmla="*/ 60 w 1578"/>
                <a:gd name="T11" fmla="*/ 8 h 1598"/>
                <a:gd name="T12" fmla="*/ 48 w 1578"/>
                <a:gd name="T13" fmla="*/ 12 h 1598"/>
                <a:gd name="T14" fmla="*/ 36 w 1578"/>
                <a:gd name="T15" fmla="*/ 18 h 1598"/>
                <a:gd name="T16" fmla="*/ 26 w 1578"/>
                <a:gd name="T17" fmla="*/ 26 h 1598"/>
                <a:gd name="T18" fmla="*/ 18 w 1578"/>
                <a:gd name="T19" fmla="*/ 36 h 1598"/>
                <a:gd name="T20" fmla="*/ 12 w 1578"/>
                <a:gd name="T21" fmla="*/ 46 h 1598"/>
                <a:gd name="T22" fmla="*/ 6 w 1578"/>
                <a:gd name="T23" fmla="*/ 56 h 1598"/>
                <a:gd name="T24" fmla="*/ 2 w 1578"/>
                <a:gd name="T25" fmla="*/ 68 h 1598"/>
                <a:gd name="T26" fmla="*/ 0 w 1578"/>
                <a:gd name="T27" fmla="*/ 80 h 1598"/>
                <a:gd name="T28" fmla="*/ 0 w 1578"/>
                <a:gd name="T29" fmla="*/ 94 h 1598"/>
                <a:gd name="T30" fmla="*/ 0 w 1578"/>
                <a:gd name="T31" fmla="*/ 106 h 1598"/>
                <a:gd name="T32" fmla="*/ 4 w 1578"/>
                <a:gd name="T33" fmla="*/ 120 h 1598"/>
                <a:gd name="T34" fmla="*/ 8 w 1578"/>
                <a:gd name="T35" fmla="*/ 136 h 1598"/>
                <a:gd name="T36" fmla="*/ 14 w 1578"/>
                <a:gd name="T37" fmla="*/ 150 h 1598"/>
                <a:gd name="T38" fmla="*/ 714 w 1578"/>
                <a:gd name="T39" fmla="*/ 1538 h 1598"/>
                <a:gd name="T40" fmla="*/ 714 w 1578"/>
                <a:gd name="T41" fmla="*/ 1538 h 1598"/>
                <a:gd name="T42" fmla="*/ 722 w 1578"/>
                <a:gd name="T43" fmla="*/ 1552 h 1598"/>
                <a:gd name="T44" fmla="*/ 730 w 1578"/>
                <a:gd name="T45" fmla="*/ 1564 h 1598"/>
                <a:gd name="T46" fmla="*/ 738 w 1578"/>
                <a:gd name="T47" fmla="*/ 1574 h 1598"/>
                <a:gd name="T48" fmla="*/ 748 w 1578"/>
                <a:gd name="T49" fmla="*/ 1582 h 1598"/>
                <a:gd name="T50" fmla="*/ 758 w 1578"/>
                <a:gd name="T51" fmla="*/ 1588 h 1598"/>
                <a:gd name="T52" fmla="*/ 768 w 1578"/>
                <a:gd name="T53" fmla="*/ 1594 h 1598"/>
                <a:gd name="T54" fmla="*/ 778 w 1578"/>
                <a:gd name="T55" fmla="*/ 1596 h 1598"/>
                <a:gd name="T56" fmla="*/ 788 w 1578"/>
                <a:gd name="T57" fmla="*/ 1598 h 1598"/>
                <a:gd name="T58" fmla="*/ 800 w 1578"/>
                <a:gd name="T59" fmla="*/ 1596 h 1598"/>
                <a:gd name="T60" fmla="*/ 810 w 1578"/>
                <a:gd name="T61" fmla="*/ 1594 h 1598"/>
                <a:gd name="T62" fmla="*/ 820 w 1578"/>
                <a:gd name="T63" fmla="*/ 1588 h 1598"/>
                <a:gd name="T64" fmla="*/ 830 w 1578"/>
                <a:gd name="T65" fmla="*/ 1582 h 1598"/>
                <a:gd name="T66" fmla="*/ 838 w 1578"/>
                <a:gd name="T67" fmla="*/ 1574 h 1598"/>
                <a:gd name="T68" fmla="*/ 848 w 1578"/>
                <a:gd name="T69" fmla="*/ 1564 h 1598"/>
                <a:gd name="T70" fmla="*/ 856 w 1578"/>
                <a:gd name="T71" fmla="*/ 1552 h 1598"/>
                <a:gd name="T72" fmla="*/ 864 w 1578"/>
                <a:gd name="T73" fmla="*/ 1538 h 1598"/>
                <a:gd name="T74" fmla="*/ 1564 w 1578"/>
                <a:gd name="T75" fmla="*/ 140 h 1598"/>
                <a:gd name="T76" fmla="*/ 1564 w 1578"/>
                <a:gd name="T77" fmla="*/ 140 h 1598"/>
                <a:gd name="T78" fmla="*/ 1570 w 1578"/>
                <a:gd name="T79" fmla="*/ 126 h 1598"/>
                <a:gd name="T80" fmla="*/ 1574 w 1578"/>
                <a:gd name="T81" fmla="*/ 112 h 1598"/>
                <a:gd name="T82" fmla="*/ 1578 w 1578"/>
                <a:gd name="T83" fmla="*/ 98 h 1598"/>
                <a:gd name="T84" fmla="*/ 1578 w 1578"/>
                <a:gd name="T85" fmla="*/ 84 h 1598"/>
                <a:gd name="T86" fmla="*/ 1578 w 1578"/>
                <a:gd name="T87" fmla="*/ 72 h 1598"/>
                <a:gd name="T88" fmla="*/ 1576 w 1578"/>
                <a:gd name="T89" fmla="*/ 60 h 1598"/>
                <a:gd name="T90" fmla="*/ 1572 w 1578"/>
                <a:gd name="T91" fmla="*/ 50 h 1598"/>
                <a:gd name="T92" fmla="*/ 1566 w 1578"/>
                <a:gd name="T93" fmla="*/ 40 h 1598"/>
                <a:gd name="T94" fmla="*/ 1560 w 1578"/>
                <a:gd name="T95" fmla="*/ 32 h 1598"/>
                <a:gd name="T96" fmla="*/ 1552 w 1578"/>
                <a:gd name="T97" fmla="*/ 24 h 1598"/>
                <a:gd name="T98" fmla="*/ 1542 w 1578"/>
                <a:gd name="T99" fmla="*/ 16 h 1598"/>
                <a:gd name="T100" fmla="*/ 1530 w 1578"/>
                <a:gd name="T101" fmla="*/ 10 h 1598"/>
                <a:gd name="T102" fmla="*/ 1518 w 1578"/>
                <a:gd name="T103" fmla="*/ 6 h 1598"/>
                <a:gd name="T104" fmla="*/ 1504 w 1578"/>
                <a:gd name="T105" fmla="*/ 4 h 1598"/>
                <a:gd name="T106" fmla="*/ 1490 w 1578"/>
                <a:gd name="T107" fmla="*/ 0 h 1598"/>
                <a:gd name="T108" fmla="*/ 1472 w 1578"/>
                <a:gd name="T109" fmla="*/ 0 h 1598"/>
                <a:gd name="T110" fmla="*/ 1472 w 1578"/>
                <a:gd name="T111"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8" h="1598">
                  <a:moveTo>
                    <a:pt x="1472" y="0"/>
                  </a:moveTo>
                  <a:lnTo>
                    <a:pt x="104" y="0"/>
                  </a:lnTo>
                  <a:lnTo>
                    <a:pt x="104" y="0"/>
                  </a:lnTo>
                  <a:lnTo>
                    <a:pt x="88" y="2"/>
                  </a:lnTo>
                  <a:lnTo>
                    <a:pt x="74" y="4"/>
                  </a:lnTo>
                  <a:lnTo>
                    <a:pt x="60" y="8"/>
                  </a:lnTo>
                  <a:lnTo>
                    <a:pt x="48" y="12"/>
                  </a:lnTo>
                  <a:lnTo>
                    <a:pt x="36" y="18"/>
                  </a:lnTo>
                  <a:lnTo>
                    <a:pt x="26" y="26"/>
                  </a:lnTo>
                  <a:lnTo>
                    <a:pt x="18" y="36"/>
                  </a:lnTo>
                  <a:lnTo>
                    <a:pt x="12" y="46"/>
                  </a:lnTo>
                  <a:lnTo>
                    <a:pt x="6" y="56"/>
                  </a:lnTo>
                  <a:lnTo>
                    <a:pt x="2" y="68"/>
                  </a:lnTo>
                  <a:lnTo>
                    <a:pt x="0" y="80"/>
                  </a:lnTo>
                  <a:lnTo>
                    <a:pt x="0" y="94"/>
                  </a:lnTo>
                  <a:lnTo>
                    <a:pt x="0" y="106"/>
                  </a:lnTo>
                  <a:lnTo>
                    <a:pt x="4" y="120"/>
                  </a:lnTo>
                  <a:lnTo>
                    <a:pt x="8" y="136"/>
                  </a:lnTo>
                  <a:lnTo>
                    <a:pt x="14" y="150"/>
                  </a:lnTo>
                  <a:lnTo>
                    <a:pt x="714" y="1538"/>
                  </a:lnTo>
                  <a:lnTo>
                    <a:pt x="714" y="1538"/>
                  </a:lnTo>
                  <a:lnTo>
                    <a:pt x="722" y="1552"/>
                  </a:lnTo>
                  <a:lnTo>
                    <a:pt x="730" y="1564"/>
                  </a:lnTo>
                  <a:lnTo>
                    <a:pt x="738" y="1574"/>
                  </a:lnTo>
                  <a:lnTo>
                    <a:pt x="748" y="1582"/>
                  </a:lnTo>
                  <a:lnTo>
                    <a:pt x="758" y="1588"/>
                  </a:lnTo>
                  <a:lnTo>
                    <a:pt x="768" y="1594"/>
                  </a:lnTo>
                  <a:lnTo>
                    <a:pt x="778" y="1596"/>
                  </a:lnTo>
                  <a:lnTo>
                    <a:pt x="788" y="1598"/>
                  </a:lnTo>
                  <a:lnTo>
                    <a:pt x="800" y="1596"/>
                  </a:lnTo>
                  <a:lnTo>
                    <a:pt x="810" y="1594"/>
                  </a:lnTo>
                  <a:lnTo>
                    <a:pt x="820" y="1588"/>
                  </a:lnTo>
                  <a:lnTo>
                    <a:pt x="830" y="1582"/>
                  </a:lnTo>
                  <a:lnTo>
                    <a:pt x="838" y="1574"/>
                  </a:lnTo>
                  <a:lnTo>
                    <a:pt x="848" y="1564"/>
                  </a:lnTo>
                  <a:lnTo>
                    <a:pt x="856" y="1552"/>
                  </a:lnTo>
                  <a:lnTo>
                    <a:pt x="864" y="1538"/>
                  </a:lnTo>
                  <a:lnTo>
                    <a:pt x="1564" y="140"/>
                  </a:lnTo>
                  <a:lnTo>
                    <a:pt x="1564" y="140"/>
                  </a:lnTo>
                  <a:lnTo>
                    <a:pt x="1570" y="126"/>
                  </a:lnTo>
                  <a:lnTo>
                    <a:pt x="1574" y="112"/>
                  </a:lnTo>
                  <a:lnTo>
                    <a:pt x="1578" y="98"/>
                  </a:lnTo>
                  <a:lnTo>
                    <a:pt x="1578" y="84"/>
                  </a:lnTo>
                  <a:lnTo>
                    <a:pt x="1578" y="72"/>
                  </a:lnTo>
                  <a:lnTo>
                    <a:pt x="1576" y="60"/>
                  </a:lnTo>
                  <a:lnTo>
                    <a:pt x="1572" y="50"/>
                  </a:lnTo>
                  <a:lnTo>
                    <a:pt x="1566" y="40"/>
                  </a:lnTo>
                  <a:lnTo>
                    <a:pt x="1560" y="32"/>
                  </a:lnTo>
                  <a:lnTo>
                    <a:pt x="1552" y="24"/>
                  </a:lnTo>
                  <a:lnTo>
                    <a:pt x="1542" y="16"/>
                  </a:lnTo>
                  <a:lnTo>
                    <a:pt x="1530" y="10"/>
                  </a:lnTo>
                  <a:lnTo>
                    <a:pt x="1518" y="6"/>
                  </a:lnTo>
                  <a:lnTo>
                    <a:pt x="1504" y="4"/>
                  </a:lnTo>
                  <a:lnTo>
                    <a:pt x="1490" y="0"/>
                  </a:lnTo>
                  <a:lnTo>
                    <a:pt x="1472" y="0"/>
                  </a:lnTo>
                  <a:lnTo>
                    <a:pt x="1472" y="0"/>
                  </a:lnTo>
                  <a:close/>
                </a:path>
              </a:pathLst>
            </a:custGeom>
            <a:solidFill>
              <a:schemeClr val="accent2"/>
            </a:solidFill>
            <a:ln>
              <a:noFill/>
            </a:ln>
          </p:spPr>
          <p:txBody>
            <a:bodyPr/>
            <a:lstStyle/>
            <a:p>
              <a:pPr>
                <a:defRPr/>
              </a:pPr>
              <a:endParaRPr lang="zh-CN" altLang="en-US" sz="1900" kern="0">
                <a:solidFill>
                  <a:srgbClr val="777777"/>
                </a:solidFill>
                <a:latin typeface="微软雅黑" pitchFamily="34" charset="-122"/>
                <a:ea typeface="微软雅黑" pitchFamily="34" charset="-122"/>
              </a:endParaRPr>
            </a:p>
          </p:txBody>
        </p:sp>
        <p:sp>
          <p:nvSpPr>
            <p:cNvPr id="17" name="文本框 42"/>
            <p:cNvSpPr txBox="1">
              <a:spLocks noChangeArrowheads="1"/>
            </p:cNvSpPr>
            <p:nvPr/>
          </p:nvSpPr>
          <p:spPr bwMode="auto">
            <a:xfrm>
              <a:off x="3203575" y="2160587"/>
              <a:ext cx="750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a:solidFill>
                    <a:srgbClr val="FFFFFF"/>
                  </a:solidFill>
                  <a:latin typeface="微软雅黑" pitchFamily="34" charset="-122"/>
                  <a:ea typeface="微软雅黑" pitchFamily="34" charset="-122"/>
                </a:rPr>
                <a:t>02</a:t>
              </a:r>
              <a:endParaRPr lang="zh-CN" altLang="en-US" sz="4800">
                <a:solidFill>
                  <a:srgbClr val="FFFFFF"/>
                </a:solidFill>
                <a:latin typeface="微软雅黑" pitchFamily="34" charset="-122"/>
                <a:ea typeface="微软雅黑" pitchFamily="34" charset="-122"/>
              </a:endParaRPr>
            </a:p>
          </p:txBody>
        </p:sp>
        <p:pic>
          <p:nvPicPr>
            <p:cNvPr id="18" name="图片 4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97312" y="2312987"/>
              <a:ext cx="4159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44"/>
            <p:cNvCxnSpPr>
              <a:cxnSpLocks noChangeShapeType="1"/>
            </p:cNvCxnSpPr>
            <p:nvPr/>
          </p:nvCxnSpPr>
          <p:spPr bwMode="auto">
            <a:xfrm>
              <a:off x="3148012" y="2795587"/>
              <a:ext cx="1255713" cy="0"/>
            </a:xfrm>
            <a:prstGeom prst="line">
              <a:avLst/>
            </a:prstGeom>
            <a:noFill/>
            <a:ln w="6350" algn="ctr">
              <a:solidFill>
                <a:srgbClr val="FFFFFF"/>
              </a:solidFill>
              <a:miter lim="800000"/>
              <a:headEnd/>
              <a:tailEnd/>
            </a:ln>
            <a:extLst>
              <a:ext uri="{909E8E84-426E-40DD-AFC4-6F175D3DCCD1}">
                <a14:hiddenFill xmlns:a14="http://schemas.microsoft.com/office/drawing/2010/main">
                  <a:noFill/>
                </a14:hiddenFill>
              </a:ext>
            </a:extLst>
          </p:spPr>
        </p:cxnSp>
        <p:sp>
          <p:nvSpPr>
            <p:cNvPr id="20" name="矩形 19"/>
            <p:cNvSpPr/>
            <p:nvPr/>
          </p:nvSpPr>
          <p:spPr>
            <a:xfrm>
              <a:off x="3477051" y="2962337"/>
              <a:ext cx="657958" cy="380873"/>
            </a:xfrm>
            <a:prstGeom prst="rect">
              <a:avLst/>
            </a:prstGeom>
          </p:spPr>
          <p:txBody>
            <a:bodyPr wrap="none" anchor="ctr">
              <a:spAutoFit/>
            </a:bodyPr>
            <a:lstStyle/>
            <a:p>
              <a:pPr algn="ctr">
                <a:defRPr/>
              </a:pPr>
              <a:r>
                <a:rPr lang="zh-CN" altLang="en-US" sz="2700" b="1" kern="0" dirty="0">
                  <a:solidFill>
                    <a:srgbClr val="FFFFFF"/>
                  </a:solidFill>
                  <a:latin typeface="微软雅黑" pitchFamily="34" charset="-122"/>
                  <a:ea typeface="微软雅黑" pitchFamily="34" charset="-122"/>
                </a:rPr>
                <a:t>标题</a:t>
              </a:r>
              <a:endParaRPr lang="en-US" altLang="zh-CN" sz="2700" b="1" kern="0" dirty="0">
                <a:solidFill>
                  <a:srgbClr val="FFFFFF"/>
                </a:solidFill>
                <a:latin typeface="微软雅黑" pitchFamily="34" charset="-122"/>
                <a:ea typeface="微软雅黑" pitchFamily="34" charset="-122"/>
              </a:endParaRPr>
            </a:p>
          </p:txBody>
        </p:sp>
      </p:grpSp>
      <p:grpSp>
        <p:nvGrpSpPr>
          <p:cNvPr id="21" name="组合 20"/>
          <p:cNvGrpSpPr/>
          <p:nvPr/>
        </p:nvGrpSpPr>
        <p:grpSpPr>
          <a:xfrm>
            <a:off x="8274461" y="2819400"/>
            <a:ext cx="2717446" cy="2743200"/>
            <a:chOff x="6835775" y="2114550"/>
            <a:chExt cx="2038350" cy="2057400"/>
          </a:xfrm>
        </p:grpSpPr>
        <p:sp>
          <p:nvSpPr>
            <p:cNvPr id="22" name="Freeform 8"/>
            <p:cNvSpPr>
              <a:spLocks/>
            </p:cNvSpPr>
            <p:nvPr/>
          </p:nvSpPr>
          <p:spPr bwMode="auto">
            <a:xfrm>
              <a:off x="6835775" y="2114550"/>
              <a:ext cx="2038350" cy="2057400"/>
            </a:xfrm>
            <a:custGeom>
              <a:avLst/>
              <a:gdLst>
                <a:gd name="T0" fmla="*/ 1476 w 1582"/>
                <a:gd name="T1" fmla="*/ 0 h 1598"/>
                <a:gd name="T2" fmla="*/ 98 w 1582"/>
                <a:gd name="T3" fmla="*/ 0 h 1598"/>
                <a:gd name="T4" fmla="*/ 98 w 1582"/>
                <a:gd name="T5" fmla="*/ 0 h 1598"/>
                <a:gd name="T6" fmla="*/ 84 w 1582"/>
                <a:gd name="T7" fmla="*/ 2 h 1598"/>
                <a:gd name="T8" fmla="*/ 70 w 1582"/>
                <a:gd name="T9" fmla="*/ 4 h 1598"/>
                <a:gd name="T10" fmla="*/ 58 w 1582"/>
                <a:gd name="T11" fmla="*/ 8 h 1598"/>
                <a:gd name="T12" fmla="*/ 46 w 1582"/>
                <a:gd name="T13" fmla="*/ 12 h 1598"/>
                <a:gd name="T14" fmla="*/ 36 w 1582"/>
                <a:gd name="T15" fmla="*/ 18 h 1598"/>
                <a:gd name="T16" fmla="*/ 26 w 1582"/>
                <a:gd name="T17" fmla="*/ 26 h 1598"/>
                <a:gd name="T18" fmla="*/ 18 w 1582"/>
                <a:gd name="T19" fmla="*/ 36 h 1598"/>
                <a:gd name="T20" fmla="*/ 10 w 1582"/>
                <a:gd name="T21" fmla="*/ 46 h 1598"/>
                <a:gd name="T22" fmla="*/ 6 w 1582"/>
                <a:gd name="T23" fmla="*/ 56 h 1598"/>
                <a:gd name="T24" fmla="*/ 2 w 1582"/>
                <a:gd name="T25" fmla="*/ 68 h 1598"/>
                <a:gd name="T26" fmla="*/ 0 w 1582"/>
                <a:gd name="T27" fmla="*/ 80 h 1598"/>
                <a:gd name="T28" fmla="*/ 0 w 1582"/>
                <a:gd name="T29" fmla="*/ 94 h 1598"/>
                <a:gd name="T30" fmla="*/ 2 w 1582"/>
                <a:gd name="T31" fmla="*/ 106 h 1598"/>
                <a:gd name="T32" fmla="*/ 6 w 1582"/>
                <a:gd name="T33" fmla="*/ 120 h 1598"/>
                <a:gd name="T34" fmla="*/ 12 w 1582"/>
                <a:gd name="T35" fmla="*/ 136 h 1598"/>
                <a:gd name="T36" fmla="*/ 20 w 1582"/>
                <a:gd name="T37" fmla="*/ 150 h 1598"/>
                <a:gd name="T38" fmla="*/ 720 w 1582"/>
                <a:gd name="T39" fmla="*/ 1538 h 1598"/>
                <a:gd name="T40" fmla="*/ 720 w 1582"/>
                <a:gd name="T41" fmla="*/ 1538 h 1598"/>
                <a:gd name="T42" fmla="*/ 726 w 1582"/>
                <a:gd name="T43" fmla="*/ 1552 h 1598"/>
                <a:gd name="T44" fmla="*/ 734 w 1582"/>
                <a:gd name="T45" fmla="*/ 1564 h 1598"/>
                <a:gd name="T46" fmla="*/ 744 w 1582"/>
                <a:gd name="T47" fmla="*/ 1574 h 1598"/>
                <a:gd name="T48" fmla="*/ 752 w 1582"/>
                <a:gd name="T49" fmla="*/ 1582 h 1598"/>
                <a:gd name="T50" fmla="*/ 760 w 1582"/>
                <a:gd name="T51" fmla="*/ 1588 h 1598"/>
                <a:gd name="T52" fmla="*/ 770 w 1582"/>
                <a:gd name="T53" fmla="*/ 1594 h 1598"/>
                <a:gd name="T54" fmla="*/ 780 w 1582"/>
                <a:gd name="T55" fmla="*/ 1596 h 1598"/>
                <a:gd name="T56" fmla="*/ 788 w 1582"/>
                <a:gd name="T57" fmla="*/ 1598 h 1598"/>
                <a:gd name="T58" fmla="*/ 798 w 1582"/>
                <a:gd name="T59" fmla="*/ 1596 h 1598"/>
                <a:gd name="T60" fmla="*/ 808 w 1582"/>
                <a:gd name="T61" fmla="*/ 1594 h 1598"/>
                <a:gd name="T62" fmla="*/ 816 w 1582"/>
                <a:gd name="T63" fmla="*/ 1588 h 1598"/>
                <a:gd name="T64" fmla="*/ 826 w 1582"/>
                <a:gd name="T65" fmla="*/ 1582 h 1598"/>
                <a:gd name="T66" fmla="*/ 834 w 1582"/>
                <a:gd name="T67" fmla="*/ 1574 h 1598"/>
                <a:gd name="T68" fmla="*/ 842 w 1582"/>
                <a:gd name="T69" fmla="*/ 1564 h 1598"/>
                <a:gd name="T70" fmla="*/ 850 w 1582"/>
                <a:gd name="T71" fmla="*/ 1552 h 1598"/>
                <a:gd name="T72" fmla="*/ 858 w 1582"/>
                <a:gd name="T73" fmla="*/ 1538 h 1598"/>
                <a:gd name="T74" fmla="*/ 1566 w 1582"/>
                <a:gd name="T75" fmla="*/ 140 h 1598"/>
                <a:gd name="T76" fmla="*/ 1566 w 1582"/>
                <a:gd name="T77" fmla="*/ 140 h 1598"/>
                <a:gd name="T78" fmla="*/ 1572 w 1582"/>
                <a:gd name="T79" fmla="*/ 126 h 1598"/>
                <a:gd name="T80" fmla="*/ 1578 w 1582"/>
                <a:gd name="T81" fmla="*/ 112 h 1598"/>
                <a:gd name="T82" fmla="*/ 1580 w 1582"/>
                <a:gd name="T83" fmla="*/ 98 h 1598"/>
                <a:gd name="T84" fmla="*/ 1582 w 1582"/>
                <a:gd name="T85" fmla="*/ 84 h 1598"/>
                <a:gd name="T86" fmla="*/ 1582 w 1582"/>
                <a:gd name="T87" fmla="*/ 72 h 1598"/>
                <a:gd name="T88" fmla="*/ 1578 w 1582"/>
                <a:gd name="T89" fmla="*/ 60 h 1598"/>
                <a:gd name="T90" fmla="*/ 1576 w 1582"/>
                <a:gd name="T91" fmla="*/ 50 h 1598"/>
                <a:gd name="T92" fmla="*/ 1570 w 1582"/>
                <a:gd name="T93" fmla="*/ 40 h 1598"/>
                <a:gd name="T94" fmla="*/ 1564 w 1582"/>
                <a:gd name="T95" fmla="*/ 32 h 1598"/>
                <a:gd name="T96" fmla="*/ 1554 w 1582"/>
                <a:gd name="T97" fmla="*/ 24 h 1598"/>
                <a:gd name="T98" fmla="*/ 1546 w 1582"/>
                <a:gd name="T99" fmla="*/ 16 h 1598"/>
                <a:gd name="T100" fmla="*/ 1534 w 1582"/>
                <a:gd name="T101" fmla="*/ 10 h 1598"/>
                <a:gd name="T102" fmla="*/ 1522 w 1582"/>
                <a:gd name="T103" fmla="*/ 6 h 1598"/>
                <a:gd name="T104" fmla="*/ 1508 w 1582"/>
                <a:gd name="T105" fmla="*/ 4 h 1598"/>
                <a:gd name="T106" fmla="*/ 1492 w 1582"/>
                <a:gd name="T107" fmla="*/ 0 h 1598"/>
                <a:gd name="T108" fmla="*/ 1476 w 1582"/>
                <a:gd name="T109" fmla="*/ 0 h 1598"/>
                <a:gd name="T110" fmla="*/ 1476 w 1582"/>
                <a:gd name="T111"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82" h="1598">
                  <a:moveTo>
                    <a:pt x="1476" y="0"/>
                  </a:moveTo>
                  <a:lnTo>
                    <a:pt x="98" y="0"/>
                  </a:lnTo>
                  <a:lnTo>
                    <a:pt x="98" y="0"/>
                  </a:lnTo>
                  <a:lnTo>
                    <a:pt x="84" y="2"/>
                  </a:lnTo>
                  <a:lnTo>
                    <a:pt x="70" y="4"/>
                  </a:lnTo>
                  <a:lnTo>
                    <a:pt x="58" y="8"/>
                  </a:lnTo>
                  <a:lnTo>
                    <a:pt x="46" y="12"/>
                  </a:lnTo>
                  <a:lnTo>
                    <a:pt x="36" y="18"/>
                  </a:lnTo>
                  <a:lnTo>
                    <a:pt x="26" y="26"/>
                  </a:lnTo>
                  <a:lnTo>
                    <a:pt x="18" y="36"/>
                  </a:lnTo>
                  <a:lnTo>
                    <a:pt x="10" y="46"/>
                  </a:lnTo>
                  <a:lnTo>
                    <a:pt x="6" y="56"/>
                  </a:lnTo>
                  <a:lnTo>
                    <a:pt x="2" y="68"/>
                  </a:lnTo>
                  <a:lnTo>
                    <a:pt x="0" y="80"/>
                  </a:lnTo>
                  <a:lnTo>
                    <a:pt x="0" y="94"/>
                  </a:lnTo>
                  <a:lnTo>
                    <a:pt x="2" y="106"/>
                  </a:lnTo>
                  <a:lnTo>
                    <a:pt x="6" y="120"/>
                  </a:lnTo>
                  <a:lnTo>
                    <a:pt x="12" y="136"/>
                  </a:lnTo>
                  <a:lnTo>
                    <a:pt x="20" y="150"/>
                  </a:lnTo>
                  <a:lnTo>
                    <a:pt x="720" y="1538"/>
                  </a:lnTo>
                  <a:lnTo>
                    <a:pt x="720" y="1538"/>
                  </a:lnTo>
                  <a:lnTo>
                    <a:pt x="726" y="1552"/>
                  </a:lnTo>
                  <a:lnTo>
                    <a:pt x="734" y="1564"/>
                  </a:lnTo>
                  <a:lnTo>
                    <a:pt x="744" y="1574"/>
                  </a:lnTo>
                  <a:lnTo>
                    <a:pt x="752" y="1582"/>
                  </a:lnTo>
                  <a:lnTo>
                    <a:pt x="760" y="1588"/>
                  </a:lnTo>
                  <a:lnTo>
                    <a:pt x="770" y="1594"/>
                  </a:lnTo>
                  <a:lnTo>
                    <a:pt x="780" y="1596"/>
                  </a:lnTo>
                  <a:lnTo>
                    <a:pt x="788" y="1598"/>
                  </a:lnTo>
                  <a:lnTo>
                    <a:pt x="798" y="1596"/>
                  </a:lnTo>
                  <a:lnTo>
                    <a:pt x="808" y="1594"/>
                  </a:lnTo>
                  <a:lnTo>
                    <a:pt x="816" y="1588"/>
                  </a:lnTo>
                  <a:lnTo>
                    <a:pt x="826" y="1582"/>
                  </a:lnTo>
                  <a:lnTo>
                    <a:pt x="834" y="1574"/>
                  </a:lnTo>
                  <a:lnTo>
                    <a:pt x="842" y="1564"/>
                  </a:lnTo>
                  <a:lnTo>
                    <a:pt x="850" y="1552"/>
                  </a:lnTo>
                  <a:lnTo>
                    <a:pt x="858" y="1538"/>
                  </a:lnTo>
                  <a:lnTo>
                    <a:pt x="1566" y="140"/>
                  </a:lnTo>
                  <a:lnTo>
                    <a:pt x="1566" y="140"/>
                  </a:lnTo>
                  <a:lnTo>
                    <a:pt x="1572" y="126"/>
                  </a:lnTo>
                  <a:lnTo>
                    <a:pt x="1578" y="112"/>
                  </a:lnTo>
                  <a:lnTo>
                    <a:pt x="1580" y="98"/>
                  </a:lnTo>
                  <a:lnTo>
                    <a:pt x="1582" y="84"/>
                  </a:lnTo>
                  <a:lnTo>
                    <a:pt x="1582" y="72"/>
                  </a:lnTo>
                  <a:lnTo>
                    <a:pt x="1578" y="60"/>
                  </a:lnTo>
                  <a:lnTo>
                    <a:pt x="1576" y="50"/>
                  </a:lnTo>
                  <a:lnTo>
                    <a:pt x="1570" y="40"/>
                  </a:lnTo>
                  <a:lnTo>
                    <a:pt x="1564" y="32"/>
                  </a:lnTo>
                  <a:lnTo>
                    <a:pt x="1554" y="24"/>
                  </a:lnTo>
                  <a:lnTo>
                    <a:pt x="1546" y="16"/>
                  </a:lnTo>
                  <a:lnTo>
                    <a:pt x="1534" y="10"/>
                  </a:lnTo>
                  <a:lnTo>
                    <a:pt x="1522" y="6"/>
                  </a:lnTo>
                  <a:lnTo>
                    <a:pt x="1508" y="4"/>
                  </a:lnTo>
                  <a:lnTo>
                    <a:pt x="1492" y="0"/>
                  </a:lnTo>
                  <a:lnTo>
                    <a:pt x="1476" y="0"/>
                  </a:lnTo>
                  <a:lnTo>
                    <a:pt x="1476" y="0"/>
                  </a:lnTo>
                  <a:close/>
                </a:path>
              </a:pathLst>
            </a:custGeom>
            <a:solidFill>
              <a:schemeClr val="accent6"/>
            </a:solidFill>
            <a:ln>
              <a:noFill/>
            </a:ln>
          </p:spPr>
          <p:txBody>
            <a:bodyPr/>
            <a:lstStyle/>
            <a:p>
              <a:pPr>
                <a:defRPr/>
              </a:pPr>
              <a:endParaRPr lang="zh-CN" altLang="en-US" sz="1900" kern="0">
                <a:solidFill>
                  <a:srgbClr val="777777"/>
                </a:solidFill>
                <a:latin typeface="微软雅黑" pitchFamily="34" charset="-122"/>
                <a:ea typeface="微软雅黑" pitchFamily="34" charset="-122"/>
              </a:endParaRPr>
            </a:p>
          </p:txBody>
        </p:sp>
        <p:sp>
          <p:nvSpPr>
            <p:cNvPr id="23" name="文本框 46"/>
            <p:cNvSpPr txBox="1">
              <a:spLocks noChangeArrowheads="1"/>
            </p:cNvSpPr>
            <p:nvPr/>
          </p:nvSpPr>
          <p:spPr bwMode="auto">
            <a:xfrm>
              <a:off x="7270750" y="2160587"/>
              <a:ext cx="750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a:solidFill>
                    <a:srgbClr val="FFFFFF"/>
                  </a:solidFill>
                  <a:latin typeface="微软雅黑" pitchFamily="34" charset="-122"/>
                  <a:ea typeface="微软雅黑" pitchFamily="34" charset="-122"/>
                </a:rPr>
                <a:t>04</a:t>
              </a:r>
              <a:endParaRPr lang="zh-CN" altLang="en-US" sz="4800">
                <a:solidFill>
                  <a:srgbClr val="FFFFFF"/>
                </a:solidFill>
                <a:latin typeface="微软雅黑" pitchFamily="34" charset="-122"/>
                <a:ea typeface="微软雅黑" pitchFamily="34" charset="-122"/>
              </a:endParaRPr>
            </a:p>
          </p:txBody>
        </p:sp>
        <p:pic>
          <p:nvPicPr>
            <p:cNvPr id="24" name="图片 4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4487" y="2320925"/>
              <a:ext cx="41433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直接连接符 48"/>
            <p:cNvCxnSpPr>
              <a:cxnSpLocks noChangeShapeType="1"/>
            </p:cNvCxnSpPr>
            <p:nvPr/>
          </p:nvCxnSpPr>
          <p:spPr bwMode="auto">
            <a:xfrm>
              <a:off x="7215187" y="2795587"/>
              <a:ext cx="1255713" cy="0"/>
            </a:xfrm>
            <a:prstGeom prst="line">
              <a:avLst/>
            </a:prstGeom>
            <a:noFill/>
            <a:ln w="6350" algn="ctr">
              <a:solidFill>
                <a:srgbClr val="FFFFFF"/>
              </a:solidFill>
              <a:miter lim="800000"/>
              <a:headEnd/>
              <a:tailEnd/>
            </a:ln>
            <a:extLst>
              <a:ext uri="{909E8E84-426E-40DD-AFC4-6F175D3DCCD1}">
                <a14:hiddenFill xmlns:a14="http://schemas.microsoft.com/office/drawing/2010/main">
                  <a:noFill/>
                </a14:hiddenFill>
              </a:ext>
            </a:extLst>
          </p:spPr>
        </p:cxnSp>
        <p:sp>
          <p:nvSpPr>
            <p:cNvPr id="26" name="矩形 25"/>
            <p:cNvSpPr/>
            <p:nvPr/>
          </p:nvSpPr>
          <p:spPr>
            <a:xfrm>
              <a:off x="7544226" y="2962337"/>
              <a:ext cx="657958" cy="380873"/>
            </a:xfrm>
            <a:prstGeom prst="rect">
              <a:avLst/>
            </a:prstGeom>
          </p:spPr>
          <p:txBody>
            <a:bodyPr wrap="none" anchor="ctr">
              <a:spAutoFit/>
            </a:bodyPr>
            <a:lstStyle/>
            <a:p>
              <a:pPr algn="ctr">
                <a:defRPr/>
              </a:pPr>
              <a:r>
                <a:rPr lang="zh-CN" altLang="en-US" sz="2700" b="1" kern="0" dirty="0">
                  <a:solidFill>
                    <a:srgbClr val="FFFFFF"/>
                  </a:solidFill>
                  <a:latin typeface="微软雅黑" pitchFamily="34" charset="-122"/>
                  <a:ea typeface="微软雅黑" pitchFamily="34" charset="-122"/>
                </a:rPr>
                <a:t>标题</a:t>
              </a:r>
              <a:endParaRPr lang="en-US" altLang="zh-CN" sz="2700" b="1" kern="0" dirty="0">
                <a:solidFill>
                  <a:srgbClr val="FFFFFF"/>
                </a:solidFill>
                <a:latin typeface="微软雅黑" pitchFamily="34" charset="-122"/>
                <a:ea typeface="微软雅黑" pitchFamily="34" charset="-122"/>
              </a:endParaRPr>
            </a:p>
          </p:txBody>
        </p:sp>
      </p:grpSp>
      <p:grpSp>
        <p:nvGrpSpPr>
          <p:cNvPr id="27" name="组合 26"/>
          <p:cNvGrpSpPr/>
          <p:nvPr/>
        </p:nvGrpSpPr>
        <p:grpSpPr>
          <a:xfrm>
            <a:off x="1915831" y="4876801"/>
            <a:ext cx="1689897" cy="664797"/>
            <a:chOff x="1098550" y="3657600"/>
            <a:chExt cx="1267588" cy="498598"/>
          </a:xfrm>
        </p:grpSpPr>
        <p:sp>
          <p:nvSpPr>
            <p:cNvPr id="28" name="椭圆 27"/>
            <p:cNvSpPr/>
            <p:nvPr/>
          </p:nvSpPr>
          <p:spPr>
            <a:xfrm>
              <a:off x="1098550" y="3860800"/>
              <a:ext cx="204787" cy="203200"/>
            </a:xfrm>
            <a:prstGeom prst="ellipse">
              <a:avLst/>
            </a:prstGeom>
            <a:solidFill>
              <a:schemeClr val="accent3"/>
            </a:solidFill>
            <a:ln w="25400" cap="flat" cmpd="sng" algn="ctr">
              <a:noFill/>
              <a:prstDash val="solid"/>
            </a:ln>
            <a:effectLst/>
          </p:spPr>
          <p:txBody>
            <a:bodyPr lIns="0" tIns="0" rIns="0" bIns="0" anchor="ctr"/>
            <a:lstStyle/>
            <a:p>
              <a:pPr algn="ctr"/>
              <a:r>
                <a:rPr lang="en-US" altLang="zh-CN" sz="2100" kern="0" dirty="0">
                  <a:solidFill>
                    <a:srgbClr val="FFFFFF"/>
                  </a:solidFill>
                  <a:latin typeface="+mn-ea"/>
                </a:rPr>
                <a:t>+</a:t>
              </a:r>
              <a:endParaRPr lang="zh-CN" altLang="en-US" sz="2100" kern="0" dirty="0">
                <a:solidFill>
                  <a:srgbClr val="FFFFFF"/>
                </a:solidFill>
                <a:latin typeface="+mn-ea"/>
              </a:endParaRPr>
            </a:p>
          </p:txBody>
        </p:sp>
        <p:sp>
          <p:nvSpPr>
            <p:cNvPr id="29" name="矩形 28"/>
            <p:cNvSpPr/>
            <p:nvPr/>
          </p:nvSpPr>
          <p:spPr>
            <a:xfrm>
              <a:off x="1335087" y="3657600"/>
              <a:ext cx="1031051" cy="498598"/>
            </a:xfrm>
            <a:prstGeom prst="rect">
              <a:avLst/>
            </a:prstGeom>
          </p:spPr>
          <p:txBody>
            <a:bodyPr wrap="none">
              <a:spAutoFit/>
            </a:bodyPr>
            <a:lstStyle/>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p:txBody>
        </p:sp>
      </p:grpSp>
      <p:grpSp>
        <p:nvGrpSpPr>
          <p:cNvPr id="30" name="组合 29"/>
          <p:cNvGrpSpPr/>
          <p:nvPr/>
        </p:nvGrpSpPr>
        <p:grpSpPr>
          <a:xfrm>
            <a:off x="6642493" y="4876801"/>
            <a:ext cx="1689897" cy="664797"/>
            <a:chOff x="5019675" y="3657600"/>
            <a:chExt cx="1267588" cy="498598"/>
          </a:xfrm>
        </p:grpSpPr>
        <p:sp>
          <p:nvSpPr>
            <p:cNvPr id="31" name="椭圆 30"/>
            <p:cNvSpPr/>
            <p:nvPr/>
          </p:nvSpPr>
          <p:spPr>
            <a:xfrm>
              <a:off x="5019675" y="3860800"/>
              <a:ext cx="204787" cy="203200"/>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1900" kern="0" dirty="0">
                  <a:solidFill>
                    <a:srgbClr val="FFFFFF"/>
                  </a:solidFill>
                  <a:latin typeface="微软雅黑" pitchFamily="34" charset="-122"/>
                  <a:ea typeface="微软雅黑" pitchFamily="34" charset="-122"/>
                </a:rPr>
                <a:t>+</a:t>
              </a:r>
              <a:endParaRPr lang="zh-CN" altLang="en-US" sz="1900" kern="0" dirty="0">
                <a:solidFill>
                  <a:srgbClr val="FFFFFF"/>
                </a:solidFill>
                <a:latin typeface="微软雅黑" pitchFamily="34" charset="-122"/>
                <a:ea typeface="微软雅黑" pitchFamily="34" charset="-122"/>
              </a:endParaRPr>
            </a:p>
          </p:txBody>
        </p:sp>
        <p:sp>
          <p:nvSpPr>
            <p:cNvPr id="32" name="矩形 31"/>
            <p:cNvSpPr/>
            <p:nvPr/>
          </p:nvSpPr>
          <p:spPr>
            <a:xfrm>
              <a:off x="5256212" y="3657600"/>
              <a:ext cx="1031051" cy="498598"/>
            </a:xfrm>
            <a:prstGeom prst="rect">
              <a:avLst/>
            </a:prstGeom>
          </p:spPr>
          <p:txBody>
            <a:bodyPr wrap="none">
              <a:spAutoFit/>
            </a:bodyPr>
            <a:lstStyle/>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p:txBody>
        </p:sp>
      </p:grpSp>
      <p:grpSp>
        <p:nvGrpSpPr>
          <p:cNvPr id="33" name="组合 32"/>
          <p:cNvGrpSpPr/>
          <p:nvPr/>
        </p:nvGrpSpPr>
        <p:grpSpPr>
          <a:xfrm>
            <a:off x="4242539" y="1900768"/>
            <a:ext cx="1689897" cy="664797"/>
            <a:chOff x="3044825" y="1425575"/>
            <a:chExt cx="1267588" cy="498598"/>
          </a:xfrm>
        </p:grpSpPr>
        <p:sp>
          <p:nvSpPr>
            <p:cNvPr id="34" name="椭圆 33"/>
            <p:cNvSpPr/>
            <p:nvPr/>
          </p:nvSpPr>
          <p:spPr>
            <a:xfrm>
              <a:off x="3044825" y="1628775"/>
              <a:ext cx="204787" cy="204787"/>
            </a:xfrm>
            <a:prstGeom prst="ellipse">
              <a:avLst/>
            </a:prstGeom>
            <a:solidFill>
              <a:schemeClr val="accent2"/>
            </a:solidFill>
            <a:ln w="12700" cap="flat" cmpd="sng" algn="ctr">
              <a:noFill/>
              <a:prstDash val="solid"/>
              <a:miter lim="800000"/>
            </a:ln>
            <a:effectLst/>
          </p:spPr>
          <p:txBody>
            <a:bodyPr anchor="ctr"/>
            <a:lstStyle/>
            <a:p>
              <a:pPr algn="ctr">
                <a:defRPr/>
              </a:pPr>
              <a:r>
                <a:rPr lang="en-US" altLang="zh-CN" sz="1900" kern="0" dirty="0">
                  <a:solidFill>
                    <a:srgbClr val="FFFFFF"/>
                  </a:solidFill>
                  <a:latin typeface="微软雅黑" pitchFamily="34" charset="-122"/>
                  <a:ea typeface="微软雅黑" pitchFamily="34" charset="-122"/>
                </a:rPr>
                <a:t>+</a:t>
              </a:r>
              <a:endParaRPr lang="zh-CN" altLang="en-US" sz="1900" kern="0" dirty="0">
                <a:solidFill>
                  <a:srgbClr val="FFFFFF"/>
                </a:solidFill>
                <a:latin typeface="微软雅黑" pitchFamily="34" charset="-122"/>
                <a:ea typeface="微软雅黑" pitchFamily="34" charset="-122"/>
              </a:endParaRPr>
            </a:p>
          </p:txBody>
        </p:sp>
        <p:sp>
          <p:nvSpPr>
            <p:cNvPr id="35" name="矩形 34"/>
            <p:cNvSpPr/>
            <p:nvPr/>
          </p:nvSpPr>
          <p:spPr>
            <a:xfrm>
              <a:off x="3281362" y="1425575"/>
              <a:ext cx="1031051" cy="498598"/>
            </a:xfrm>
            <a:prstGeom prst="rect">
              <a:avLst/>
            </a:prstGeom>
          </p:spPr>
          <p:txBody>
            <a:bodyPr wrap="none">
              <a:spAutoFit/>
            </a:bodyPr>
            <a:lstStyle/>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p:txBody>
        </p:sp>
      </p:grpSp>
      <p:grpSp>
        <p:nvGrpSpPr>
          <p:cNvPr id="36" name="组合 35"/>
          <p:cNvGrpSpPr/>
          <p:nvPr/>
        </p:nvGrpSpPr>
        <p:grpSpPr>
          <a:xfrm>
            <a:off x="8850451" y="1900768"/>
            <a:ext cx="1689897" cy="664797"/>
            <a:chOff x="7105650" y="1425575"/>
            <a:chExt cx="1267588" cy="498598"/>
          </a:xfrm>
        </p:grpSpPr>
        <p:sp>
          <p:nvSpPr>
            <p:cNvPr id="37" name="椭圆 36"/>
            <p:cNvSpPr/>
            <p:nvPr/>
          </p:nvSpPr>
          <p:spPr>
            <a:xfrm>
              <a:off x="7105650" y="1628775"/>
              <a:ext cx="204787" cy="204787"/>
            </a:xfrm>
            <a:prstGeom prst="ellipse">
              <a:avLst/>
            </a:prstGeom>
            <a:solidFill>
              <a:schemeClr val="accent6"/>
            </a:solidFill>
            <a:ln w="12700" cap="flat" cmpd="sng" algn="ctr">
              <a:noFill/>
              <a:prstDash val="solid"/>
              <a:miter lim="800000"/>
            </a:ln>
            <a:effectLst/>
          </p:spPr>
          <p:txBody>
            <a:bodyPr anchor="ctr"/>
            <a:lstStyle/>
            <a:p>
              <a:pPr algn="ctr">
                <a:defRPr/>
              </a:pPr>
              <a:r>
                <a:rPr lang="en-US" altLang="zh-CN" sz="1900" kern="0" dirty="0">
                  <a:solidFill>
                    <a:srgbClr val="FFFFFF"/>
                  </a:solidFill>
                  <a:latin typeface="微软雅黑" pitchFamily="34" charset="-122"/>
                  <a:ea typeface="微软雅黑" pitchFamily="34" charset="-122"/>
                </a:rPr>
                <a:t>+</a:t>
              </a:r>
              <a:endParaRPr lang="zh-CN" altLang="en-US" sz="1900" kern="0" dirty="0">
                <a:solidFill>
                  <a:srgbClr val="FFFFFF"/>
                </a:solidFill>
                <a:latin typeface="微软雅黑" pitchFamily="34" charset="-122"/>
                <a:ea typeface="微软雅黑" pitchFamily="34" charset="-122"/>
              </a:endParaRPr>
            </a:p>
          </p:txBody>
        </p:sp>
        <p:sp>
          <p:nvSpPr>
            <p:cNvPr id="38" name="矩形 37"/>
            <p:cNvSpPr/>
            <p:nvPr/>
          </p:nvSpPr>
          <p:spPr>
            <a:xfrm>
              <a:off x="7342187" y="1425575"/>
              <a:ext cx="1031051" cy="498598"/>
            </a:xfrm>
            <a:prstGeom prst="rect">
              <a:avLst/>
            </a:prstGeom>
          </p:spPr>
          <p:txBody>
            <a:bodyPr wrap="none">
              <a:spAutoFit/>
            </a:bodyPr>
            <a:lstStyle/>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a:p>
              <a:pPr>
                <a:lnSpc>
                  <a:spcPct val="120000"/>
                </a:lnSpc>
                <a:defRPr/>
              </a:pPr>
              <a:r>
                <a:rPr lang="zh-CN" altLang="en-US" sz="1500" kern="0" dirty="0">
                  <a:solidFill>
                    <a:srgbClr val="777777"/>
                  </a:solidFill>
                  <a:latin typeface="微软雅黑" pitchFamily="34" charset="-122"/>
                  <a:ea typeface="微软雅黑" pitchFamily="34" charset="-122"/>
                </a:rPr>
                <a:t>此处输入文本</a:t>
              </a:r>
              <a:endParaRPr lang="en-US" altLang="zh-CN" sz="1500" kern="0" dirty="0">
                <a:solidFill>
                  <a:srgbClr val="777777"/>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440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250"/>
                                        <p:tgtEl>
                                          <p:spTgt spid="3"/>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750"/>
                            </p:stCondLst>
                            <p:childTnLst>
                              <p:par>
                                <p:cTn id="13" presetID="9"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1250"/>
                                        <p:tgtEl>
                                          <p:spTgt spid="1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3500"/>
                            </p:stCondLst>
                            <p:childTnLst>
                              <p:par>
                                <p:cTn id="21" presetID="9"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1250"/>
                                        <p:tgtEl>
                                          <p:spTgt spid="9"/>
                                        </p:tgtEl>
                                      </p:cBhvr>
                                    </p:animEffect>
                                  </p:childTnLst>
                                </p:cTn>
                              </p:par>
                            </p:childTnLst>
                          </p:cTn>
                        </p:par>
                        <p:par>
                          <p:cTn id="24" fill="hold">
                            <p:stCondLst>
                              <p:cond delay="475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par>
                          <p:cTn id="28" fill="hold">
                            <p:stCondLst>
                              <p:cond delay="5250"/>
                            </p:stCondLst>
                            <p:childTnLst>
                              <p:par>
                                <p:cTn id="29" presetID="9"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1250"/>
                                        <p:tgtEl>
                                          <p:spTgt spid="21"/>
                                        </p:tgtEl>
                                      </p:cBhvr>
                                    </p:animEffect>
                                  </p:childTnLst>
                                </p:cTn>
                              </p:par>
                            </p:childTnLst>
                          </p:cTn>
                        </p:par>
                        <p:par>
                          <p:cTn id="32" fill="hold">
                            <p:stCondLst>
                              <p:cond delay="6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nvCxnSpPr>
        <p:spPr>
          <a:xfrm flipH="1" flipV="1">
            <a:off x="6376216" y="1873532"/>
            <a:ext cx="3768794" cy="545753"/>
          </a:xfrm>
          <a:prstGeom prst="bentConnector3">
            <a:avLst>
              <a:gd name="adj1" fmla="val 218"/>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H="1">
            <a:off x="6376216" y="5301407"/>
            <a:ext cx="3768794" cy="545753"/>
          </a:xfrm>
          <a:prstGeom prst="bentConnector3">
            <a:avLst>
              <a:gd name="adj1" fmla="val 218"/>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 name="肘形连接符 3"/>
          <p:cNvCxnSpPr/>
          <p:nvPr/>
        </p:nvCxnSpPr>
        <p:spPr>
          <a:xfrm flipV="1">
            <a:off x="2127065" y="1873532"/>
            <a:ext cx="3635697" cy="545753"/>
          </a:xfrm>
          <a:prstGeom prst="bentConnector3">
            <a:avLst>
              <a:gd name="adj1" fmla="val 218"/>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nvCxnSpPr>
        <p:spPr>
          <a:xfrm>
            <a:off x="2127065" y="5301407"/>
            <a:ext cx="3635697" cy="545753"/>
          </a:xfrm>
          <a:prstGeom prst="bentConnector3">
            <a:avLst>
              <a:gd name="adj1" fmla="val 218"/>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86051" y="4942333"/>
            <a:ext cx="2876711" cy="705155"/>
          </a:xfrm>
          <a:prstGeom prst="rect">
            <a:avLst/>
          </a:prstGeom>
        </p:spPr>
        <p:txBody>
          <a:bodyPr vert="horz" lIns="91440" tIns="45720" rIns="91440" bIns="45720"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nSpc>
                <a:spcPct val="12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在此录入上述图表的描述说明，在此录入上述图表的描述说明，在此录入上述图表的描述说明。</a:t>
            </a:r>
          </a:p>
        </p:txBody>
      </p:sp>
      <p:sp>
        <p:nvSpPr>
          <p:cNvPr id="7" name="文本框 6"/>
          <p:cNvSpPr txBox="1"/>
          <p:nvPr/>
        </p:nvSpPr>
        <p:spPr>
          <a:xfrm>
            <a:off x="2879716" y="5869431"/>
            <a:ext cx="1210430" cy="400110"/>
          </a:xfrm>
          <a:prstGeom prst="rect">
            <a:avLst/>
          </a:prstGeom>
          <a:noFill/>
        </p:spPr>
        <p:txBody>
          <a:bodyPr wrap="non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时间管理</a:t>
            </a:r>
          </a:p>
        </p:txBody>
      </p:sp>
      <p:grpSp>
        <p:nvGrpSpPr>
          <p:cNvPr id="8" name="组合 7"/>
          <p:cNvGrpSpPr/>
          <p:nvPr/>
        </p:nvGrpSpPr>
        <p:grpSpPr>
          <a:xfrm>
            <a:off x="1430399" y="3937775"/>
            <a:ext cx="1345614" cy="1345789"/>
            <a:chOff x="1854558" y="3854906"/>
            <a:chExt cx="1403797" cy="1403797"/>
          </a:xfrm>
        </p:grpSpPr>
        <p:sp>
          <p:nvSpPr>
            <p:cNvPr id="9" name="椭圆 8"/>
            <p:cNvSpPr/>
            <p:nvPr/>
          </p:nvSpPr>
          <p:spPr>
            <a:xfrm>
              <a:off x="1854558" y="3854906"/>
              <a:ext cx="1403797" cy="14037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50626" y="4217787"/>
              <a:ext cx="392888" cy="661931"/>
              <a:chOff x="6989997" y="4660429"/>
              <a:chExt cx="292099" cy="492124"/>
            </a:xfrm>
            <a:solidFill>
              <a:schemeClr val="bg1">
                <a:lumMod val="95000"/>
              </a:schemeClr>
            </a:solidFill>
          </p:grpSpPr>
          <p:sp>
            <p:nvSpPr>
              <p:cNvPr id="11" name="Freeform 15"/>
              <p:cNvSpPr>
                <a:spLocks noEditPoints="1"/>
              </p:cNvSpPr>
              <p:nvPr/>
            </p:nvSpPr>
            <p:spPr bwMode="auto">
              <a:xfrm>
                <a:off x="6989997" y="4660429"/>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headEnd/>
                <a:tailEnd/>
              </a:ln>
            </p:spPr>
            <p:txBody>
              <a:bodyPr/>
              <a:lstStyle/>
              <a:p>
                <a:pPr>
                  <a:defRPr/>
                </a:pPr>
                <a:endParaRPr lang="en-US"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Freeform 16"/>
              <p:cNvSpPr>
                <a:spLocks noEditPoints="1"/>
              </p:cNvSpPr>
              <p:nvPr/>
            </p:nvSpPr>
            <p:spPr bwMode="auto">
              <a:xfrm>
                <a:off x="7013811" y="4706468"/>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headEnd/>
                <a:tailEnd/>
              </a:ln>
            </p:spPr>
            <p:txBody>
              <a:bodyPr/>
              <a:lstStyle/>
              <a:p>
                <a:pPr>
                  <a:defRPr/>
                </a:pPr>
                <a:endParaRPr lang="en-US"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Freeform 17"/>
              <p:cNvSpPr>
                <a:spLocks/>
              </p:cNvSpPr>
              <p:nvPr/>
            </p:nvSpPr>
            <p:spPr bwMode="auto">
              <a:xfrm>
                <a:off x="7053499" y="4827118"/>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headEnd/>
                <a:tailEnd/>
              </a:ln>
            </p:spPr>
            <p:txBody>
              <a:bodyPr/>
              <a:lstStyle/>
              <a:p>
                <a:pPr>
                  <a:defRPr/>
                </a:pPr>
                <a:endParaRPr lang="en-US"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sp>
        <p:nvSpPr>
          <p:cNvPr id="14" name="文本框 13"/>
          <p:cNvSpPr txBox="1"/>
          <p:nvPr/>
        </p:nvSpPr>
        <p:spPr>
          <a:xfrm>
            <a:off x="6450046" y="4926500"/>
            <a:ext cx="2865268" cy="705155"/>
          </a:xfrm>
          <a:prstGeom prst="rect">
            <a:avLst/>
          </a:prstGeom>
        </p:spPr>
        <p:txBody>
          <a:bodyPr vert="horz" lIns="91440" tIns="45720" rIns="91440" bIns="45720"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nSpc>
                <a:spcPct val="12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在此录入上述图表的描述说明，在此录入上述图表的描述说明，在此录入上述图表的描述说明。</a:t>
            </a:r>
          </a:p>
        </p:txBody>
      </p:sp>
      <p:sp>
        <p:nvSpPr>
          <p:cNvPr id="15" name="文本框 14"/>
          <p:cNvSpPr txBox="1"/>
          <p:nvPr/>
        </p:nvSpPr>
        <p:spPr>
          <a:xfrm>
            <a:off x="8006477" y="5869431"/>
            <a:ext cx="1210430" cy="400110"/>
          </a:xfrm>
          <a:prstGeom prst="rect">
            <a:avLst/>
          </a:prstGeom>
          <a:noFill/>
        </p:spPr>
        <p:txBody>
          <a:bodyPr wrap="non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得失管理</a:t>
            </a:r>
          </a:p>
        </p:txBody>
      </p:sp>
      <p:sp>
        <p:nvSpPr>
          <p:cNvPr id="16" name="文本框 15"/>
          <p:cNvSpPr txBox="1"/>
          <p:nvPr/>
        </p:nvSpPr>
        <p:spPr>
          <a:xfrm>
            <a:off x="2886051" y="1939412"/>
            <a:ext cx="2876711" cy="1007808"/>
          </a:xfrm>
          <a:prstGeom prst="rect">
            <a:avLst/>
          </a:prstGeom>
        </p:spPr>
        <p:txBody>
          <a:bodyPr vert="horz" lIns="91440" tIns="45720" rIns="91440" bIns="45720"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nSpc>
                <a:spcPct val="12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在此录入上述图表的描述说明，在此录入上述图表的描述说明，在此录入上述图表的描述说明。</a:t>
            </a:r>
          </a:p>
        </p:txBody>
      </p:sp>
      <p:sp>
        <p:nvSpPr>
          <p:cNvPr id="17" name="文本框 16"/>
          <p:cNvSpPr txBox="1"/>
          <p:nvPr/>
        </p:nvSpPr>
        <p:spPr>
          <a:xfrm>
            <a:off x="2892595" y="1464467"/>
            <a:ext cx="1210430" cy="400110"/>
          </a:xfrm>
          <a:prstGeom prst="rect">
            <a:avLst/>
          </a:prstGeom>
          <a:noFill/>
        </p:spPr>
        <p:txBody>
          <a:bodyPr wrap="non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团队管理</a:t>
            </a:r>
          </a:p>
        </p:txBody>
      </p:sp>
      <p:sp>
        <p:nvSpPr>
          <p:cNvPr id="18" name="文本框 17"/>
          <p:cNvSpPr txBox="1"/>
          <p:nvPr/>
        </p:nvSpPr>
        <p:spPr>
          <a:xfrm>
            <a:off x="6450047" y="1939414"/>
            <a:ext cx="2865268" cy="1163739"/>
          </a:xfrm>
          <a:prstGeom prst="rect">
            <a:avLst/>
          </a:prstGeom>
        </p:spPr>
        <p:txBody>
          <a:bodyPr vert="horz" lIns="91440" tIns="45720" rIns="91440" bIns="45720"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nSpc>
                <a:spcPct val="120000"/>
              </a:lnSpc>
              <a:spcBef>
                <a:spcPts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在此录入上述图表的描述说明，在此录入上述图表的描述说明，在此录入上述图表的描述说明。</a:t>
            </a:r>
          </a:p>
          <a:p>
            <a:pPr>
              <a:lnSpc>
                <a:spcPct val="120000"/>
              </a:lnSpc>
              <a:spcBef>
                <a:spcPts val="0"/>
              </a:spcBef>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019353" y="1464467"/>
            <a:ext cx="1210430" cy="400110"/>
          </a:xfrm>
          <a:prstGeom prst="rect">
            <a:avLst/>
          </a:prstGeom>
          <a:noFill/>
        </p:spPr>
        <p:txBody>
          <a:bodyPr wrap="non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项目管理</a:t>
            </a:r>
          </a:p>
        </p:txBody>
      </p:sp>
      <p:grpSp>
        <p:nvGrpSpPr>
          <p:cNvPr id="20" name="组合 19"/>
          <p:cNvGrpSpPr/>
          <p:nvPr/>
        </p:nvGrpSpPr>
        <p:grpSpPr>
          <a:xfrm>
            <a:off x="9429728" y="3937775"/>
            <a:ext cx="1345614" cy="1345789"/>
            <a:chOff x="8886420" y="3854906"/>
            <a:chExt cx="1403797" cy="1403797"/>
          </a:xfrm>
        </p:grpSpPr>
        <p:sp>
          <p:nvSpPr>
            <p:cNvPr id="21" name="椭圆 20"/>
            <p:cNvSpPr/>
            <p:nvPr/>
          </p:nvSpPr>
          <p:spPr>
            <a:xfrm>
              <a:off x="8886420" y="3854906"/>
              <a:ext cx="1403797" cy="14037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Freeform 12"/>
            <p:cNvSpPr>
              <a:spLocks noEditPoints="1"/>
            </p:cNvSpPr>
            <p:nvPr/>
          </p:nvSpPr>
          <p:spPr bwMode="auto">
            <a:xfrm>
              <a:off x="9366060" y="4217787"/>
              <a:ext cx="471466" cy="66641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lumMod val="95000"/>
              </a:schemeClr>
            </a:solidFill>
            <a:ln w="9525">
              <a:noFill/>
              <a:round/>
              <a:headEnd/>
              <a:tailEnd/>
            </a:ln>
          </p:spPr>
          <p:txBody>
            <a:bodyPr/>
            <a:lstStyle/>
            <a:p>
              <a:pPr>
                <a:defRPr/>
              </a:pPr>
              <a:endParaRPr lang="en-US"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430399" y="2434561"/>
            <a:ext cx="1345614" cy="1345789"/>
            <a:chOff x="1854558" y="1736117"/>
            <a:chExt cx="1403797" cy="1403797"/>
          </a:xfrm>
        </p:grpSpPr>
        <p:sp>
          <p:nvSpPr>
            <p:cNvPr id="24" name="椭圆 23"/>
            <p:cNvSpPr/>
            <p:nvPr/>
          </p:nvSpPr>
          <p:spPr>
            <a:xfrm>
              <a:off x="1854558" y="1736117"/>
              <a:ext cx="1403797" cy="14037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2137516" y="2060331"/>
              <a:ext cx="799244" cy="731504"/>
              <a:chOff x="2158354" y="2417495"/>
              <a:chExt cx="550987" cy="504288"/>
            </a:xfrm>
          </p:grpSpPr>
          <p:sp>
            <p:nvSpPr>
              <p:cNvPr id="26" name="Freeform 26"/>
              <p:cNvSpPr>
                <a:spLocks noEditPoints="1"/>
              </p:cNvSpPr>
              <p:nvPr/>
            </p:nvSpPr>
            <p:spPr bwMode="auto">
              <a:xfrm>
                <a:off x="2158354" y="2417495"/>
                <a:ext cx="357759" cy="35911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bg1">
                  <a:lumMod val="95000"/>
                </a:schemeClr>
              </a:solidFill>
              <a:ln w="9525">
                <a:noFill/>
                <a:round/>
                <a:headEnd/>
                <a:tailEnd/>
              </a:ln>
            </p:spPr>
            <p:txBody>
              <a:bodyPr/>
              <a:lstStyle/>
              <a:p>
                <a:pPr>
                  <a:defRPr/>
                </a:pPr>
                <a:endParaRPr lang="da-DK"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Freeform 27"/>
              <p:cNvSpPr>
                <a:spLocks noEditPoints="1"/>
              </p:cNvSpPr>
              <p:nvPr/>
            </p:nvSpPr>
            <p:spPr bwMode="auto">
              <a:xfrm>
                <a:off x="2454892" y="2665819"/>
                <a:ext cx="254449" cy="255964"/>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bg1">
                  <a:lumMod val="95000"/>
                </a:schemeClr>
              </a:solidFill>
              <a:ln w="9525">
                <a:noFill/>
                <a:round/>
                <a:headEnd/>
                <a:tailEnd/>
              </a:ln>
            </p:spPr>
            <p:txBody>
              <a:bodyPr/>
              <a:lstStyle/>
              <a:p>
                <a:pPr>
                  <a:defRPr/>
                </a:pPr>
                <a:endParaRPr lang="da-DK"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grpSp>
        <p:nvGrpSpPr>
          <p:cNvPr id="28" name="组合 27"/>
          <p:cNvGrpSpPr/>
          <p:nvPr/>
        </p:nvGrpSpPr>
        <p:grpSpPr>
          <a:xfrm>
            <a:off x="9429728" y="2434561"/>
            <a:ext cx="1345614" cy="1345789"/>
            <a:chOff x="8886420" y="1736117"/>
            <a:chExt cx="1403797" cy="1403797"/>
          </a:xfrm>
        </p:grpSpPr>
        <p:sp>
          <p:nvSpPr>
            <p:cNvPr id="29" name="椭圆 28"/>
            <p:cNvSpPr/>
            <p:nvPr/>
          </p:nvSpPr>
          <p:spPr>
            <a:xfrm>
              <a:off x="8886420" y="1736117"/>
              <a:ext cx="1403797" cy="14037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Freeform 41"/>
            <p:cNvSpPr>
              <a:spLocks noEditPoints="1"/>
            </p:cNvSpPr>
            <p:nvPr/>
          </p:nvSpPr>
          <p:spPr bwMode="auto">
            <a:xfrm>
              <a:off x="9250313" y="2121297"/>
              <a:ext cx="661930" cy="531751"/>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lumMod val="95000"/>
              </a:schemeClr>
            </a:solidFill>
            <a:ln w="9525">
              <a:noFill/>
              <a:round/>
              <a:headEnd/>
              <a:tailEnd/>
            </a:ln>
          </p:spPr>
          <p:txBody>
            <a:bodyPr/>
            <a:lstStyle/>
            <a:p>
              <a:pPr>
                <a:defRPr/>
              </a:pPr>
              <a:endParaRPr lang="en-US" sz="24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9" name="矩形 47"/>
          <p:cNvSpPr>
            <a:spLocks noChangeArrowheads="1"/>
          </p:cNvSpPr>
          <p:nvPr/>
        </p:nvSpPr>
        <p:spPr bwMode="auto">
          <a:xfrm>
            <a:off x="3467325" y="3420965"/>
            <a:ext cx="5257355" cy="73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olidFill>
                  <a:schemeClr val="tx1">
                    <a:lumMod val="50000"/>
                    <a:lumOff val="50000"/>
                  </a:schemeClr>
                </a:solidFill>
                <a:sym typeface="微软雅黑" pitchFamily="34" charset="-122"/>
              </a:rPr>
              <a:t>在此录入图表的综合描述说明。在此录入上述图表的综合描述说明，在此录入上述图表的综合描述说明，在此录入上述图表的综合描述说明，在此录入上述图表的综合描述说明，在此录入上述图表的综合描述说明。</a:t>
            </a:r>
          </a:p>
        </p:txBody>
      </p:sp>
    </p:spTree>
    <p:extLst>
      <p:ext uri="{BB962C8B-B14F-4D97-AF65-F5344CB8AC3E}">
        <p14:creationId xmlns:p14="http://schemas.microsoft.com/office/powerpoint/2010/main" val="1342053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750" fill="hold"/>
                                        <p:tgtEl>
                                          <p:spTgt spid="23"/>
                                        </p:tgtEl>
                                        <p:attrNameLst>
                                          <p:attrName>ppt_w</p:attrName>
                                        </p:attrNameLst>
                                      </p:cBhvr>
                                      <p:tavLst>
                                        <p:tav tm="0">
                                          <p:val>
                                            <p:fltVal val="0"/>
                                          </p:val>
                                        </p:tav>
                                        <p:tav tm="100000">
                                          <p:val>
                                            <p:strVal val="#ppt_w"/>
                                          </p:val>
                                        </p:tav>
                                      </p:tavLst>
                                    </p:anim>
                                    <p:anim calcmode="lin" valueType="num">
                                      <p:cBhvr>
                                        <p:cTn id="8" dur="750" fill="hold"/>
                                        <p:tgtEl>
                                          <p:spTgt spid="23"/>
                                        </p:tgtEl>
                                        <p:attrNameLst>
                                          <p:attrName>ppt_h</p:attrName>
                                        </p:attrNameLst>
                                      </p:cBhvr>
                                      <p:tavLst>
                                        <p:tav tm="0">
                                          <p:val>
                                            <p:fltVal val="0"/>
                                          </p:val>
                                        </p:tav>
                                        <p:tav tm="100000">
                                          <p:val>
                                            <p:strVal val="#ppt_h"/>
                                          </p:val>
                                        </p:tav>
                                      </p:tavLst>
                                    </p:anim>
                                    <p:anim calcmode="lin" valueType="num">
                                      <p:cBhvr>
                                        <p:cTn id="9" dur="750" fill="hold"/>
                                        <p:tgtEl>
                                          <p:spTgt spid="23"/>
                                        </p:tgtEl>
                                        <p:attrNameLst>
                                          <p:attrName>style.rotation</p:attrName>
                                        </p:attrNameLst>
                                      </p:cBhvr>
                                      <p:tavLst>
                                        <p:tav tm="0">
                                          <p:val>
                                            <p:fltVal val="90"/>
                                          </p:val>
                                        </p:tav>
                                        <p:tav tm="100000">
                                          <p:val>
                                            <p:fltVal val="0"/>
                                          </p:val>
                                        </p:tav>
                                      </p:tavLst>
                                    </p:anim>
                                    <p:animEffect transition="in" filter="fade">
                                      <p:cBhvr>
                                        <p:cTn id="10" dur="750"/>
                                        <p:tgtEl>
                                          <p:spTgt spid="23"/>
                                        </p:tgtEl>
                                      </p:cBhvr>
                                    </p:animEffect>
                                  </p:childTnLst>
                                </p:cTn>
                              </p:par>
                              <p:par>
                                <p:cTn id="11" presetID="3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90"/>
                                          </p:val>
                                        </p:tav>
                                        <p:tav tm="100000">
                                          <p:val>
                                            <p:fltVal val="0"/>
                                          </p:val>
                                        </p:tav>
                                      </p:tavLst>
                                    </p:anim>
                                    <p:animEffect transition="in" filter="fade">
                                      <p:cBhvr>
                                        <p:cTn id="16" dur="750"/>
                                        <p:tgtEl>
                                          <p:spTgt spid="8"/>
                                        </p:tgtEl>
                                      </p:cBhvr>
                                    </p:animEffect>
                                  </p:childTnLst>
                                </p:cTn>
                              </p:par>
                              <p:par>
                                <p:cTn id="17" presetID="3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750" fill="hold"/>
                                        <p:tgtEl>
                                          <p:spTgt spid="28"/>
                                        </p:tgtEl>
                                        <p:attrNameLst>
                                          <p:attrName>ppt_w</p:attrName>
                                        </p:attrNameLst>
                                      </p:cBhvr>
                                      <p:tavLst>
                                        <p:tav tm="0">
                                          <p:val>
                                            <p:fltVal val="0"/>
                                          </p:val>
                                        </p:tav>
                                        <p:tav tm="100000">
                                          <p:val>
                                            <p:strVal val="#ppt_w"/>
                                          </p:val>
                                        </p:tav>
                                      </p:tavLst>
                                    </p:anim>
                                    <p:anim calcmode="lin" valueType="num">
                                      <p:cBhvr>
                                        <p:cTn id="20" dur="750" fill="hold"/>
                                        <p:tgtEl>
                                          <p:spTgt spid="28"/>
                                        </p:tgtEl>
                                        <p:attrNameLst>
                                          <p:attrName>ppt_h</p:attrName>
                                        </p:attrNameLst>
                                      </p:cBhvr>
                                      <p:tavLst>
                                        <p:tav tm="0">
                                          <p:val>
                                            <p:fltVal val="0"/>
                                          </p:val>
                                        </p:tav>
                                        <p:tav tm="100000">
                                          <p:val>
                                            <p:strVal val="#ppt_h"/>
                                          </p:val>
                                        </p:tav>
                                      </p:tavLst>
                                    </p:anim>
                                    <p:anim calcmode="lin" valueType="num">
                                      <p:cBhvr>
                                        <p:cTn id="21" dur="750" fill="hold"/>
                                        <p:tgtEl>
                                          <p:spTgt spid="28"/>
                                        </p:tgtEl>
                                        <p:attrNameLst>
                                          <p:attrName>style.rotation</p:attrName>
                                        </p:attrNameLst>
                                      </p:cBhvr>
                                      <p:tavLst>
                                        <p:tav tm="0">
                                          <p:val>
                                            <p:fltVal val="90"/>
                                          </p:val>
                                        </p:tav>
                                        <p:tav tm="100000">
                                          <p:val>
                                            <p:fltVal val="0"/>
                                          </p:val>
                                        </p:tav>
                                      </p:tavLst>
                                    </p:anim>
                                    <p:animEffect transition="in" filter="fade">
                                      <p:cBhvr>
                                        <p:cTn id="22" dur="750"/>
                                        <p:tgtEl>
                                          <p:spTgt spid="28"/>
                                        </p:tgtEl>
                                      </p:cBhvr>
                                    </p:animEffect>
                                  </p:childTnLst>
                                </p:cTn>
                              </p:par>
                              <p:par>
                                <p:cTn id="23" presetID="3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750" fill="hold"/>
                                        <p:tgtEl>
                                          <p:spTgt spid="20"/>
                                        </p:tgtEl>
                                        <p:attrNameLst>
                                          <p:attrName>ppt_w</p:attrName>
                                        </p:attrNameLst>
                                      </p:cBhvr>
                                      <p:tavLst>
                                        <p:tav tm="0">
                                          <p:val>
                                            <p:fltVal val="0"/>
                                          </p:val>
                                        </p:tav>
                                        <p:tav tm="100000">
                                          <p:val>
                                            <p:strVal val="#ppt_w"/>
                                          </p:val>
                                        </p:tav>
                                      </p:tavLst>
                                    </p:anim>
                                    <p:anim calcmode="lin" valueType="num">
                                      <p:cBhvr>
                                        <p:cTn id="26" dur="750" fill="hold"/>
                                        <p:tgtEl>
                                          <p:spTgt spid="20"/>
                                        </p:tgtEl>
                                        <p:attrNameLst>
                                          <p:attrName>ppt_h</p:attrName>
                                        </p:attrNameLst>
                                      </p:cBhvr>
                                      <p:tavLst>
                                        <p:tav tm="0">
                                          <p:val>
                                            <p:fltVal val="0"/>
                                          </p:val>
                                        </p:tav>
                                        <p:tav tm="100000">
                                          <p:val>
                                            <p:strVal val="#ppt_h"/>
                                          </p:val>
                                        </p:tav>
                                      </p:tavLst>
                                    </p:anim>
                                    <p:anim calcmode="lin" valueType="num">
                                      <p:cBhvr>
                                        <p:cTn id="27" dur="750" fill="hold"/>
                                        <p:tgtEl>
                                          <p:spTgt spid="20"/>
                                        </p:tgtEl>
                                        <p:attrNameLst>
                                          <p:attrName>style.rotation</p:attrName>
                                        </p:attrNameLst>
                                      </p:cBhvr>
                                      <p:tavLst>
                                        <p:tav tm="0">
                                          <p:val>
                                            <p:fltVal val="90"/>
                                          </p:val>
                                        </p:tav>
                                        <p:tav tm="100000">
                                          <p:val>
                                            <p:fltVal val="0"/>
                                          </p:val>
                                        </p:tav>
                                      </p:tavLst>
                                    </p:anim>
                                    <p:animEffect transition="in" filter="fade">
                                      <p:cBhvr>
                                        <p:cTn id="28" dur="750"/>
                                        <p:tgtEl>
                                          <p:spTgt spid="20"/>
                                        </p:tgtEl>
                                      </p:cBhvr>
                                    </p:animEffect>
                                  </p:childTnLst>
                                </p:cTn>
                              </p:par>
                            </p:childTnLst>
                          </p:cTn>
                        </p:par>
                        <p:par>
                          <p:cTn id="29" fill="hold">
                            <p:stCondLst>
                              <p:cond delay="750"/>
                            </p:stCondLst>
                            <p:childTnLst>
                              <p:par>
                                <p:cTn id="30" presetID="22" presetClass="entr" presetSubtype="4"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par>
                                <p:cTn id="33" presetID="22" presetClass="entr" presetSubtype="1"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par>
                                <p:cTn id="36" presetID="22" presetClass="entr" presetSubtype="4"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par>
                                <p:cTn id="39" presetID="22" presetClass="entr" presetSubtype="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par>
                          <p:cTn id="42" fill="hold">
                            <p:stCondLst>
                              <p:cond delay="125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par>
                          <p:cTn id="67" fill="hold">
                            <p:stCondLst>
                              <p:cond delay="1750"/>
                            </p:stCondLst>
                            <p:childTnLst>
                              <p:par>
                                <p:cTn id="68" presetID="16" presetClass="entr" presetSubtype="37" fill="hold" grpId="0"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barn(outVertical)">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15" grpId="0"/>
      <p:bldP spid="16" grpId="0"/>
      <p:bldP spid="17" grpId="0"/>
      <p:bldP spid="18" grpId="0"/>
      <p:bldP spid="19"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47"/>
          <p:cNvSpPr>
            <a:spLocks noChangeArrowheads="1"/>
          </p:cNvSpPr>
          <p:nvPr/>
        </p:nvSpPr>
        <p:spPr bwMode="auto">
          <a:xfrm>
            <a:off x="1385292" y="5363614"/>
            <a:ext cx="9475305"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4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p>
        </p:txBody>
      </p:sp>
      <p:sp>
        <p:nvSpPr>
          <p:cNvPr id="43" name="任意多边形 42"/>
          <p:cNvSpPr/>
          <p:nvPr/>
        </p:nvSpPr>
        <p:spPr>
          <a:xfrm>
            <a:off x="2034392" y="3565396"/>
            <a:ext cx="8156721" cy="1678911"/>
          </a:xfrm>
          <a:custGeom>
            <a:avLst/>
            <a:gdLst>
              <a:gd name="connsiteX0" fmla="*/ 6319584 w 19135506"/>
              <a:gd name="connsiteY0" fmla="*/ 0 h 3938179"/>
              <a:gd name="connsiteX1" fmla="*/ 6354329 w 19135506"/>
              <a:gd name="connsiteY1" fmla="*/ 0 h 3938179"/>
              <a:gd name="connsiteX2" fmla="*/ 6354329 w 19135506"/>
              <a:gd name="connsiteY2" fmla="*/ 316483 h 3938179"/>
              <a:gd name="connsiteX3" fmla="*/ 6369961 w 19135506"/>
              <a:gd name="connsiteY3" fmla="*/ 316483 h 3938179"/>
              <a:gd name="connsiteX4" fmla="*/ 6369961 w 19135506"/>
              <a:gd name="connsiteY4" fmla="*/ 339400 h 3938179"/>
              <a:gd name="connsiteX5" fmla="*/ 6385783 w 19135506"/>
              <a:gd name="connsiteY5" fmla="*/ 339400 h 3938179"/>
              <a:gd name="connsiteX6" fmla="*/ 6385783 w 19135506"/>
              <a:gd name="connsiteY6" fmla="*/ 355114 h 3938179"/>
              <a:gd name="connsiteX7" fmla="*/ 6401890 w 19135506"/>
              <a:gd name="connsiteY7" fmla="*/ 355114 h 3938179"/>
              <a:gd name="connsiteX8" fmla="*/ 6401890 w 19135506"/>
              <a:gd name="connsiteY8" fmla="*/ 384400 h 3938179"/>
              <a:gd name="connsiteX9" fmla="*/ 6432022 w 19135506"/>
              <a:gd name="connsiteY9" fmla="*/ 384400 h 3938179"/>
              <a:gd name="connsiteX10" fmla="*/ 6432022 w 19135506"/>
              <a:gd name="connsiteY10" fmla="*/ 410662 h 3938179"/>
              <a:gd name="connsiteX11" fmla="*/ 6460211 w 19135506"/>
              <a:gd name="connsiteY11" fmla="*/ 410662 h 3938179"/>
              <a:gd name="connsiteX12" fmla="*/ 6460211 w 19135506"/>
              <a:gd name="connsiteY12" fmla="*/ 648473 h 3938179"/>
              <a:gd name="connsiteX13" fmla="*/ 6515492 w 19135506"/>
              <a:gd name="connsiteY13" fmla="*/ 648473 h 3938179"/>
              <a:gd name="connsiteX14" fmla="*/ 6515492 w 19135506"/>
              <a:gd name="connsiteY14" fmla="*/ 667492 h 3938179"/>
              <a:gd name="connsiteX15" fmla="*/ 6534331 w 19135506"/>
              <a:gd name="connsiteY15" fmla="*/ 667492 h 3938179"/>
              <a:gd name="connsiteX16" fmla="*/ 6534331 w 19135506"/>
              <a:gd name="connsiteY16" fmla="*/ 818313 h 3938179"/>
              <a:gd name="connsiteX17" fmla="*/ 6564496 w 19135506"/>
              <a:gd name="connsiteY17" fmla="*/ 818313 h 3938179"/>
              <a:gd name="connsiteX18" fmla="*/ 6564496 w 19135506"/>
              <a:gd name="connsiteY18" fmla="*/ 1099760 h 3938179"/>
              <a:gd name="connsiteX19" fmla="*/ 6589473 w 19135506"/>
              <a:gd name="connsiteY19" fmla="*/ 1099760 h 3938179"/>
              <a:gd name="connsiteX20" fmla="*/ 6589473 w 19135506"/>
              <a:gd name="connsiteY20" fmla="*/ 1065371 h 3938179"/>
              <a:gd name="connsiteX21" fmla="*/ 6622386 w 19135506"/>
              <a:gd name="connsiteY21" fmla="*/ 1065371 h 3938179"/>
              <a:gd name="connsiteX22" fmla="*/ 6622386 w 19135506"/>
              <a:gd name="connsiteY22" fmla="*/ 1033136 h 3938179"/>
              <a:gd name="connsiteX23" fmla="*/ 6654607 w 19135506"/>
              <a:gd name="connsiteY23" fmla="*/ 1033136 h 3938179"/>
              <a:gd name="connsiteX24" fmla="*/ 6654607 w 19135506"/>
              <a:gd name="connsiteY24" fmla="*/ 998898 h 3938179"/>
              <a:gd name="connsiteX25" fmla="*/ 6680488 w 19135506"/>
              <a:gd name="connsiteY25" fmla="*/ 998898 h 3938179"/>
              <a:gd name="connsiteX26" fmla="*/ 6680488 w 19135506"/>
              <a:gd name="connsiteY26" fmla="*/ 977694 h 3938179"/>
              <a:gd name="connsiteX27" fmla="*/ 6701683 w 19135506"/>
              <a:gd name="connsiteY27" fmla="*/ 977694 h 3938179"/>
              <a:gd name="connsiteX28" fmla="*/ 6701683 w 19135506"/>
              <a:gd name="connsiteY28" fmla="*/ 927363 h 3938179"/>
              <a:gd name="connsiteX29" fmla="*/ 6718882 w 19135506"/>
              <a:gd name="connsiteY29" fmla="*/ 927363 h 3938179"/>
              <a:gd name="connsiteX30" fmla="*/ 6718882 w 19135506"/>
              <a:gd name="connsiteY30" fmla="*/ 739185 h 3938179"/>
              <a:gd name="connsiteX31" fmla="*/ 6757099 w 19135506"/>
              <a:gd name="connsiteY31" fmla="*/ 739185 h 3938179"/>
              <a:gd name="connsiteX32" fmla="*/ 6757099 w 19135506"/>
              <a:gd name="connsiteY32" fmla="*/ 927363 h 3938179"/>
              <a:gd name="connsiteX33" fmla="*/ 6764219 w 19135506"/>
              <a:gd name="connsiteY33" fmla="*/ 927363 h 3938179"/>
              <a:gd name="connsiteX34" fmla="*/ 6764219 w 19135506"/>
              <a:gd name="connsiteY34" fmla="*/ 977694 h 3938179"/>
              <a:gd name="connsiteX35" fmla="*/ 6791055 w 19135506"/>
              <a:gd name="connsiteY35" fmla="*/ 977694 h 3938179"/>
              <a:gd name="connsiteX36" fmla="*/ 6791055 w 19135506"/>
              <a:gd name="connsiteY36" fmla="*/ 1025880 h 3938179"/>
              <a:gd name="connsiteX37" fmla="*/ 6806253 w 19135506"/>
              <a:gd name="connsiteY37" fmla="*/ 1025880 h 3938179"/>
              <a:gd name="connsiteX38" fmla="*/ 6806253 w 19135506"/>
              <a:gd name="connsiteY38" fmla="*/ 1049254 h 3938179"/>
              <a:gd name="connsiteX39" fmla="*/ 6819501 w 19135506"/>
              <a:gd name="connsiteY39" fmla="*/ 1049254 h 3938179"/>
              <a:gd name="connsiteX40" fmla="*/ 6819501 w 19135506"/>
              <a:gd name="connsiteY40" fmla="*/ 1092459 h 3938179"/>
              <a:gd name="connsiteX41" fmla="*/ 6839583 w 19135506"/>
              <a:gd name="connsiteY41" fmla="*/ 1092459 h 3938179"/>
              <a:gd name="connsiteX42" fmla="*/ 6839583 w 19135506"/>
              <a:gd name="connsiteY42" fmla="*/ 1126848 h 3938179"/>
              <a:gd name="connsiteX43" fmla="*/ 6859609 w 19135506"/>
              <a:gd name="connsiteY43" fmla="*/ 1126848 h 3938179"/>
              <a:gd name="connsiteX44" fmla="*/ 6859609 w 19135506"/>
              <a:gd name="connsiteY44" fmla="*/ 1163504 h 3938179"/>
              <a:gd name="connsiteX45" fmla="*/ 6870111 w 19135506"/>
              <a:gd name="connsiteY45" fmla="*/ 1163504 h 3938179"/>
              <a:gd name="connsiteX46" fmla="*/ 6870111 w 19135506"/>
              <a:gd name="connsiteY46" fmla="*/ 1193472 h 3938179"/>
              <a:gd name="connsiteX47" fmla="*/ 6886710 w 19135506"/>
              <a:gd name="connsiteY47" fmla="*/ 1193472 h 3938179"/>
              <a:gd name="connsiteX48" fmla="*/ 6886710 w 19135506"/>
              <a:gd name="connsiteY48" fmla="*/ 1241070 h 3938179"/>
              <a:gd name="connsiteX49" fmla="*/ 6916818 w 19135506"/>
              <a:gd name="connsiteY49" fmla="*/ 1241070 h 3938179"/>
              <a:gd name="connsiteX50" fmla="*/ 6916818 w 19135506"/>
              <a:gd name="connsiteY50" fmla="*/ 1288668 h 3938179"/>
              <a:gd name="connsiteX51" fmla="*/ 6960129 w 19135506"/>
              <a:gd name="connsiteY51" fmla="*/ 1288668 h 3938179"/>
              <a:gd name="connsiteX52" fmla="*/ 6960129 w 19135506"/>
              <a:gd name="connsiteY52" fmla="*/ 1886191 h 3938179"/>
              <a:gd name="connsiteX53" fmla="*/ 6989671 w 19135506"/>
              <a:gd name="connsiteY53" fmla="*/ 1886191 h 3938179"/>
              <a:gd name="connsiteX54" fmla="*/ 6989671 w 19135506"/>
              <a:gd name="connsiteY54" fmla="*/ 1920580 h 3938179"/>
              <a:gd name="connsiteX55" fmla="*/ 7012253 w 19135506"/>
              <a:gd name="connsiteY55" fmla="*/ 1920580 h 3938179"/>
              <a:gd name="connsiteX56" fmla="*/ 7012253 w 19135506"/>
              <a:gd name="connsiteY56" fmla="*/ 1981768 h 3938179"/>
              <a:gd name="connsiteX57" fmla="*/ 7029883 w 19135506"/>
              <a:gd name="connsiteY57" fmla="*/ 1981768 h 3938179"/>
              <a:gd name="connsiteX58" fmla="*/ 7029883 w 19135506"/>
              <a:gd name="connsiteY58" fmla="*/ 2075133 h 3938179"/>
              <a:gd name="connsiteX59" fmla="*/ 7046855 w 19135506"/>
              <a:gd name="connsiteY59" fmla="*/ 2075133 h 3938179"/>
              <a:gd name="connsiteX60" fmla="*/ 7046855 w 19135506"/>
              <a:gd name="connsiteY60" fmla="*/ 2513674 h 3938179"/>
              <a:gd name="connsiteX61" fmla="*/ 7097072 w 19135506"/>
              <a:gd name="connsiteY61" fmla="*/ 2513674 h 3938179"/>
              <a:gd name="connsiteX62" fmla="*/ 7097072 w 19135506"/>
              <a:gd name="connsiteY62" fmla="*/ 2455847 h 3938179"/>
              <a:gd name="connsiteX63" fmla="*/ 7123518 w 19135506"/>
              <a:gd name="connsiteY63" fmla="*/ 2455847 h 3938179"/>
              <a:gd name="connsiteX64" fmla="*/ 7123518 w 19135506"/>
              <a:gd name="connsiteY64" fmla="*/ 2387208 h 3938179"/>
              <a:gd name="connsiteX65" fmla="*/ 7152441 w 19135506"/>
              <a:gd name="connsiteY65" fmla="*/ 2387208 h 3938179"/>
              <a:gd name="connsiteX66" fmla="*/ 7152441 w 19135506"/>
              <a:gd name="connsiteY66" fmla="*/ 2313179 h 3938179"/>
              <a:gd name="connsiteX67" fmla="*/ 7169286 w 19135506"/>
              <a:gd name="connsiteY67" fmla="*/ 2313179 h 3938179"/>
              <a:gd name="connsiteX68" fmla="*/ 7169286 w 19135506"/>
              <a:gd name="connsiteY68" fmla="*/ 2283792 h 3938179"/>
              <a:gd name="connsiteX69" fmla="*/ 7186283 w 19135506"/>
              <a:gd name="connsiteY69" fmla="*/ 2283792 h 3938179"/>
              <a:gd name="connsiteX70" fmla="*/ 7186283 w 19135506"/>
              <a:gd name="connsiteY70" fmla="*/ 2251411 h 3938179"/>
              <a:gd name="connsiteX71" fmla="*/ 7203653 w 19135506"/>
              <a:gd name="connsiteY71" fmla="*/ 2251411 h 3938179"/>
              <a:gd name="connsiteX72" fmla="*/ 7203653 w 19135506"/>
              <a:gd name="connsiteY72" fmla="*/ 2283792 h 3938179"/>
              <a:gd name="connsiteX73" fmla="*/ 7220650 w 19135506"/>
              <a:gd name="connsiteY73" fmla="*/ 2283792 h 3938179"/>
              <a:gd name="connsiteX74" fmla="*/ 7220650 w 19135506"/>
              <a:gd name="connsiteY74" fmla="*/ 2313179 h 3938179"/>
              <a:gd name="connsiteX75" fmla="*/ 7235034 w 19135506"/>
              <a:gd name="connsiteY75" fmla="*/ 2313179 h 3938179"/>
              <a:gd name="connsiteX76" fmla="*/ 7235034 w 19135506"/>
              <a:gd name="connsiteY76" fmla="*/ 2345559 h 3938179"/>
              <a:gd name="connsiteX77" fmla="*/ 7267664 w 19135506"/>
              <a:gd name="connsiteY77" fmla="*/ 2345559 h 3938179"/>
              <a:gd name="connsiteX78" fmla="*/ 7267664 w 19135506"/>
              <a:gd name="connsiteY78" fmla="*/ 2407034 h 3938179"/>
              <a:gd name="connsiteX79" fmla="*/ 7301127 w 19135506"/>
              <a:gd name="connsiteY79" fmla="*/ 2407034 h 3938179"/>
              <a:gd name="connsiteX80" fmla="*/ 7301127 w 19135506"/>
              <a:gd name="connsiteY80" fmla="*/ 2467288 h 3938179"/>
              <a:gd name="connsiteX81" fmla="*/ 7330066 w 19135506"/>
              <a:gd name="connsiteY81" fmla="*/ 2467288 h 3938179"/>
              <a:gd name="connsiteX82" fmla="*/ 7330066 w 19135506"/>
              <a:gd name="connsiteY82" fmla="*/ 2525471 h 3938179"/>
              <a:gd name="connsiteX83" fmla="*/ 7366102 w 19135506"/>
              <a:gd name="connsiteY83" fmla="*/ 2525471 h 3938179"/>
              <a:gd name="connsiteX84" fmla="*/ 7366102 w 19135506"/>
              <a:gd name="connsiteY84" fmla="*/ 2577376 h 3938179"/>
              <a:gd name="connsiteX85" fmla="*/ 7395646 w 19135506"/>
              <a:gd name="connsiteY85" fmla="*/ 2577376 h 3938179"/>
              <a:gd name="connsiteX86" fmla="*/ 7395646 w 19135506"/>
              <a:gd name="connsiteY86" fmla="*/ 2671388 h 3938179"/>
              <a:gd name="connsiteX87" fmla="*/ 7464760 w 19135506"/>
              <a:gd name="connsiteY87" fmla="*/ 2671388 h 3938179"/>
              <a:gd name="connsiteX88" fmla="*/ 7464760 w 19135506"/>
              <a:gd name="connsiteY88" fmla="*/ 2810898 h 3938179"/>
              <a:gd name="connsiteX89" fmla="*/ 7485849 w 19135506"/>
              <a:gd name="connsiteY89" fmla="*/ 2810898 h 3938179"/>
              <a:gd name="connsiteX90" fmla="*/ 7485849 w 19135506"/>
              <a:gd name="connsiteY90" fmla="*/ 2829917 h 3938179"/>
              <a:gd name="connsiteX91" fmla="*/ 7683404 w 19135506"/>
              <a:gd name="connsiteY91" fmla="*/ 2829917 h 3938179"/>
              <a:gd name="connsiteX92" fmla="*/ 7683404 w 19135506"/>
              <a:gd name="connsiteY92" fmla="*/ 2787266 h 3938179"/>
              <a:gd name="connsiteX93" fmla="*/ 7728750 w 19135506"/>
              <a:gd name="connsiteY93" fmla="*/ 2787266 h 3938179"/>
              <a:gd name="connsiteX94" fmla="*/ 7728750 w 19135506"/>
              <a:gd name="connsiteY94" fmla="*/ 2297834 h 3938179"/>
              <a:gd name="connsiteX95" fmla="*/ 7959101 w 19135506"/>
              <a:gd name="connsiteY95" fmla="*/ 2297834 h 3938179"/>
              <a:gd name="connsiteX96" fmla="*/ 7959101 w 19135506"/>
              <a:gd name="connsiteY96" fmla="*/ 2268896 h 3938179"/>
              <a:gd name="connsiteX97" fmla="*/ 7971553 w 19135506"/>
              <a:gd name="connsiteY97" fmla="*/ 2268896 h 3938179"/>
              <a:gd name="connsiteX98" fmla="*/ 7971553 w 19135506"/>
              <a:gd name="connsiteY98" fmla="*/ 2230947 h 3938179"/>
              <a:gd name="connsiteX99" fmla="*/ 8007769 w 19135506"/>
              <a:gd name="connsiteY99" fmla="*/ 2230947 h 3938179"/>
              <a:gd name="connsiteX100" fmla="*/ 8007769 w 19135506"/>
              <a:gd name="connsiteY100" fmla="*/ 2184280 h 3938179"/>
              <a:gd name="connsiteX101" fmla="*/ 8468472 w 19135506"/>
              <a:gd name="connsiteY101" fmla="*/ 2184280 h 3938179"/>
              <a:gd name="connsiteX102" fmla="*/ 8468472 w 19135506"/>
              <a:gd name="connsiteY102" fmla="*/ 2197978 h 3938179"/>
              <a:gd name="connsiteX103" fmla="*/ 8509244 w 19135506"/>
              <a:gd name="connsiteY103" fmla="*/ 2197978 h 3938179"/>
              <a:gd name="connsiteX104" fmla="*/ 8509244 w 19135506"/>
              <a:gd name="connsiteY104" fmla="*/ 2216997 h 3938179"/>
              <a:gd name="connsiteX105" fmla="*/ 8530734 w 19135506"/>
              <a:gd name="connsiteY105" fmla="*/ 2216997 h 3938179"/>
              <a:gd name="connsiteX106" fmla="*/ 8530734 w 19135506"/>
              <a:gd name="connsiteY106" fmla="*/ 2243731 h 3938179"/>
              <a:gd name="connsiteX107" fmla="*/ 8559315 w 19135506"/>
              <a:gd name="connsiteY107" fmla="*/ 2243731 h 3938179"/>
              <a:gd name="connsiteX108" fmla="*/ 8559315 w 19135506"/>
              <a:gd name="connsiteY108" fmla="*/ 2353512 h 3938179"/>
              <a:gd name="connsiteX109" fmla="*/ 8698824 w 19135506"/>
              <a:gd name="connsiteY109" fmla="*/ 2353512 h 3938179"/>
              <a:gd name="connsiteX110" fmla="*/ 8698824 w 19135506"/>
              <a:gd name="connsiteY110" fmla="*/ 2268897 h 3938179"/>
              <a:gd name="connsiteX111" fmla="*/ 8814000 w 19135506"/>
              <a:gd name="connsiteY111" fmla="*/ 2268897 h 3938179"/>
              <a:gd name="connsiteX112" fmla="*/ 8814000 w 19135506"/>
              <a:gd name="connsiteY112" fmla="*/ 2119653 h 3938179"/>
              <a:gd name="connsiteX113" fmla="*/ 9026510 w 19135506"/>
              <a:gd name="connsiteY113" fmla="*/ 2119653 h 3938179"/>
              <a:gd name="connsiteX114" fmla="*/ 9026510 w 19135506"/>
              <a:gd name="connsiteY114" fmla="*/ 2268897 h 3938179"/>
              <a:gd name="connsiteX115" fmla="*/ 9026510 w 19135506"/>
              <a:gd name="connsiteY115" fmla="*/ 2297835 h 3938179"/>
              <a:gd name="connsiteX116" fmla="*/ 9108806 w 19135506"/>
              <a:gd name="connsiteY116" fmla="*/ 2297835 h 3938179"/>
              <a:gd name="connsiteX117" fmla="*/ 9108806 w 19135506"/>
              <a:gd name="connsiteY117" fmla="*/ 2437606 h 3938179"/>
              <a:gd name="connsiteX118" fmla="*/ 9141686 w 19135506"/>
              <a:gd name="connsiteY118" fmla="*/ 2437606 h 3938179"/>
              <a:gd name="connsiteX119" fmla="*/ 9141686 w 19135506"/>
              <a:gd name="connsiteY119" fmla="*/ 2577377 h 3938179"/>
              <a:gd name="connsiteX120" fmla="*/ 9173913 w 19135506"/>
              <a:gd name="connsiteY120" fmla="*/ 2577377 h 3938179"/>
              <a:gd name="connsiteX121" fmla="*/ 9173913 w 19135506"/>
              <a:gd name="connsiteY121" fmla="*/ 2655211 h 3938179"/>
              <a:gd name="connsiteX122" fmla="*/ 9226037 w 19135506"/>
              <a:gd name="connsiteY122" fmla="*/ 2655211 h 3938179"/>
              <a:gd name="connsiteX123" fmla="*/ 9226037 w 19135506"/>
              <a:gd name="connsiteY123" fmla="*/ 2623327 h 3938179"/>
              <a:gd name="connsiteX124" fmla="*/ 9244019 w 19135506"/>
              <a:gd name="connsiteY124" fmla="*/ 2623327 h 3938179"/>
              <a:gd name="connsiteX125" fmla="*/ 9244019 w 19135506"/>
              <a:gd name="connsiteY125" fmla="*/ 2593935 h 3938179"/>
              <a:gd name="connsiteX126" fmla="*/ 9259890 w 19135506"/>
              <a:gd name="connsiteY126" fmla="*/ 2593935 h 3938179"/>
              <a:gd name="connsiteX127" fmla="*/ 9259890 w 19135506"/>
              <a:gd name="connsiteY127" fmla="*/ 2573651 h 3938179"/>
              <a:gd name="connsiteX128" fmla="*/ 9316232 w 19135506"/>
              <a:gd name="connsiteY128" fmla="*/ 2573651 h 3938179"/>
              <a:gd name="connsiteX129" fmla="*/ 9316232 w 19135506"/>
              <a:gd name="connsiteY129" fmla="*/ 2539103 h 3938179"/>
              <a:gd name="connsiteX130" fmla="*/ 9438547 w 19135506"/>
              <a:gd name="connsiteY130" fmla="*/ 2539103 h 3938179"/>
              <a:gd name="connsiteX131" fmla="*/ 9438547 w 19135506"/>
              <a:gd name="connsiteY131" fmla="*/ 2573651 h 3938179"/>
              <a:gd name="connsiteX132" fmla="*/ 9462881 w 19135506"/>
              <a:gd name="connsiteY132" fmla="*/ 2573651 h 3938179"/>
              <a:gd name="connsiteX133" fmla="*/ 9462881 w 19135506"/>
              <a:gd name="connsiteY133" fmla="*/ 2593598 h 3938179"/>
              <a:gd name="connsiteX134" fmla="*/ 9504779 w 19135506"/>
              <a:gd name="connsiteY134" fmla="*/ 2593598 h 3938179"/>
              <a:gd name="connsiteX135" fmla="*/ 9504779 w 19135506"/>
              <a:gd name="connsiteY135" fmla="*/ 2579547 h 3938179"/>
              <a:gd name="connsiteX136" fmla="*/ 9535775 w 19135506"/>
              <a:gd name="connsiteY136" fmla="*/ 2579547 h 3938179"/>
              <a:gd name="connsiteX137" fmla="*/ 9535775 w 19135506"/>
              <a:gd name="connsiteY137" fmla="*/ 2548438 h 3938179"/>
              <a:gd name="connsiteX138" fmla="*/ 9769854 w 19135506"/>
              <a:gd name="connsiteY138" fmla="*/ 2548438 h 3938179"/>
              <a:gd name="connsiteX139" fmla="*/ 9769854 w 19135506"/>
              <a:gd name="connsiteY139" fmla="*/ 2610542 h 3938179"/>
              <a:gd name="connsiteX140" fmla="*/ 9947684 w 19135506"/>
              <a:gd name="connsiteY140" fmla="*/ 2610542 h 3938179"/>
              <a:gd name="connsiteX141" fmla="*/ 9947684 w 19135506"/>
              <a:gd name="connsiteY141" fmla="*/ 2736611 h 3938179"/>
              <a:gd name="connsiteX142" fmla="*/ 10000832 w 19135506"/>
              <a:gd name="connsiteY142" fmla="*/ 2736611 h 3938179"/>
              <a:gd name="connsiteX143" fmla="*/ 10000832 w 19135506"/>
              <a:gd name="connsiteY143" fmla="*/ 2388321 h 3938179"/>
              <a:gd name="connsiteX144" fmla="*/ 10034600 w 19135506"/>
              <a:gd name="connsiteY144" fmla="*/ 2388321 h 3938179"/>
              <a:gd name="connsiteX145" fmla="*/ 10034600 w 19135506"/>
              <a:gd name="connsiteY145" fmla="*/ 2356755 h 3938179"/>
              <a:gd name="connsiteX146" fmla="*/ 10050084 w 19135506"/>
              <a:gd name="connsiteY146" fmla="*/ 2356755 h 3938179"/>
              <a:gd name="connsiteX147" fmla="*/ 10050084 w 19135506"/>
              <a:gd name="connsiteY147" fmla="*/ 2315516 h 3938179"/>
              <a:gd name="connsiteX148" fmla="*/ 10067327 w 19135506"/>
              <a:gd name="connsiteY148" fmla="*/ 2315516 h 3938179"/>
              <a:gd name="connsiteX149" fmla="*/ 10067327 w 19135506"/>
              <a:gd name="connsiteY149" fmla="*/ 2040937 h 3938179"/>
              <a:gd name="connsiteX150" fmla="*/ 10082395 w 19135506"/>
              <a:gd name="connsiteY150" fmla="*/ 2040937 h 3938179"/>
              <a:gd name="connsiteX151" fmla="*/ 10082395 w 19135506"/>
              <a:gd name="connsiteY151" fmla="*/ 2027316 h 3938179"/>
              <a:gd name="connsiteX152" fmla="*/ 10112025 w 19135506"/>
              <a:gd name="connsiteY152" fmla="*/ 2027316 h 3938179"/>
              <a:gd name="connsiteX153" fmla="*/ 10112025 w 19135506"/>
              <a:gd name="connsiteY153" fmla="*/ 1791012 h 3938179"/>
              <a:gd name="connsiteX154" fmla="*/ 10153717 w 19135506"/>
              <a:gd name="connsiteY154" fmla="*/ 1791012 h 3938179"/>
              <a:gd name="connsiteX155" fmla="*/ 10153717 w 19135506"/>
              <a:gd name="connsiteY155" fmla="*/ 2027316 h 3938179"/>
              <a:gd name="connsiteX156" fmla="*/ 10171076 w 19135506"/>
              <a:gd name="connsiteY156" fmla="*/ 2027316 h 3938179"/>
              <a:gd name="connsiteX157" fmla="*/ 10171076 w 19135506"/>
              <a:gd name="connsiteY157" fmla="*/ 2040937 h 3938179"/>
              <a:gd name="connsiteX158" fmla="*/ 10183415 w 19135506"/>
              <a:gd name="connsiteY158" fmla="*/ 2040937 h 3938179"/>
              <a:gd name="connsiteX159" fmla="*/ 10183415 w 19135506"/>
              <a:gd name="connsiteY159" fmla="*/ 2238405 h 3938179"/>
              <a:gd name="connsiteX160" fmla="*/ 10214311 w 19135506"/>
              <a:gd name="connsiteY160" fmla="*/ 2238405 h 3938179"/>
              <a:gd name="connsiteX161" fmla="*/ 10214311 w 19135506"/>
              <a:gd name="connsiteY161" fmla="*/ 2278506 h 3938179"/>
              <a:gd name="connsiteX162" fmla="*/ 10242721 w 19135506"/>
              <a:gd name="connsiteY162" fmla="*/ 2278506 h 3938179"/>
              <a:gd name="connsiteX163" fmla="*/ 10242721 w 19135506"/>
              <a:gd name="connsiteY163" fmla="*/ 2315516 h 3938179"/>
              <a:gd name="connsiteX164" fmla="*/ 10245675 w 19135506"/>
              <a:gd name="connsiteY164" fmla="*/ 2315516 h 3938179"/>
              <a:gd name="connsiteX165" fmla="*/ 10245675 w 19135506"/>
              <a:gd name="connsiteY165" fmla="*/ 2321757 h 3938179"/>
              <a:gd name="connsiteX166" fmla="*/ 10260855 w 19135506"/>
              <a:gd name="connsiteY166" fmla="*/ 2321757 h 3938179"/>
              <a:gd name="connsiteX167" fmla="*/ 10260855 w 19135506"/>
              <a:gd name="connsiteY167" fmla="*/ 2351382 h 3938179"/>
              <a:gd name="connsiteX168" fmla="*/ 10283960 w 19135506"/>
              <a:gd name="connsiteY168" fmla="*/ 2351382 h 3938179"/>
              <a:gd name="connsiteX169" fmla="*/ 10283960 w 19135506"/>
              <a:gd name="connsiteY169" fmla="*/ 2554305 h 3938179"/>
              <a:gd name="connsiteX170" fmla="*/ 10295558 w 19135506"/>
              <a:gd name="connsiteY170" fmla="*/ 2554305 h 3938179"/>
              <a:gd name="connsiteX171" fmla="*/ 10295558 w 19135506"/>
              <a:gd name="connsiteY171" fmla="*/ 2571391 h 3938179"/>
              <a:gd name="connsiteX172" fmla="*/ 10444133 w 19135506"/>
              <a:gd name="connsiteY172" fmla="*/ 2571391 h 3938179"/>
              <a:gd name="connsiteX173" fmla="*/ 10444133 w 19135506"/>
              <a:gd name="connsiteY173" fmla="*/ 2607108 h 3938179"/>
              <a:gd name="connsiteX174" fmla="*/ 10509734 w 19135506"/>
              <a:gd name="connsiteY174" fmla="*/ 2607108 h 3938179"/>
              <a:gd name="connsiteX175" fmla="*/ 10509734 w 19135506"/>
              <a:gd name="connsiteY175" fmla="*/ 2637020 h 3938179"/>
              <a:gd name="connsiteX176" fmla="*/ 10532929 w 19135506"/>
              <a:gd name="connsiteY176" fmla="*/ 2637020 h 3938179"/>
              <a:gd name="connsiteX177" fmla="*/ 10532929 w 19135506"/>
              <a:gd name="connsiteY177" fmla="*/ 2672886 h 3938179"/>
              <a:gd name="connsiteX178" fmla="*/ 10617532 w 19135506"/>
              <a:gd name="connsiteY178" fmla="*/ 2672886 h 3938179"/>
              <a:gd name="connsiteX179" fmla="*/ 10617532 w 19135506"/>
              <a:gd name="connsiteY179" fmla="*/ 2632774 h 3938179"/>
              <a:gd name="connsiteX180" fmla="*/ 10643128 w 19135506"/>
              <a:gd name="connsiteY180" fmla="*/ 2632774 h 3938179"/>
              <a:gd name="connsiteX181" fmla="*/ 10643128 w 19135506"/>
              <a:gd name="connsiteY181" fmla="*/ 2552816 h 3938179"/>
              <a:gd name="connsiteX182" fmla="*/ 10667686 w 19135506"/>
              <a:gd name="connsiteY182" fmla="*/ 2552816 h 3938179"/>
              <a:gd name="connsiteX183" fmla="*/ 10667686 w 19135506"/>
              <a:gd name="connsiteY183" fmla="*/ 2442411 h 3938179"/>
              <a:gd name="connsiteX184" fmla="*/ 10737430 w 19135506"/>
              <a:gd name="connsiteY184" fmla="*/ 2442411 h 3938179"/>
              <a:gd name="connsiteX185" fmla="*/ 10737430 w 19135506"/>
              <a:gd name="connsiteY185" fmla="*/ 2289074 h 3938179"/>
              <a:gd name="connsiteX186" fmla="*/ 10767088 w 19135506"/>
              <a:gd name="connsiteY186" fmla="*/ 2289074 h 3938179"/>
              <a:gd name="connsiteX187" fmla="*/ 10767088 w 19135506"/>
              <a:gd name="connsiteY187" fmla="*/ 2254766 h 3938179"/>
              <a:gd name="connsiteX188" fmla="*/ 10790857 w 19135506"/>
              <a:gd name="connsiteY188" fmla="*/ 2254766 h 3938179"/>
              <a:gd name="connsiteX189" fmla="*/ 10790857 w 19135506"/>
              <a:gd name="connsiteY189" fmla="*/ 2133566 h 3938179"/>
              <a:gd name="connsiteX190" fmla="*/ 10821011 w 19135506"/>
              <a:gd name="connsiteY190" fmla="*/ 2133566 h 3938179"/>
              <a:gd name="connsiteX191" fmla="*/ 10821011 w 19135506"/>
              <a:gd name="connsiteY191" fmla="*/ 2025610 h 3938179"/>
              <a:gd name="connsiteX192" fmla="*/ 10855220 w 19135506"/>
              <a:gd name="connsiteY192" fmla="*/ 2025610 h 3938179"/>
              <a:gd name="connsiteX193" fmla="*/ 10855220 w 19135506"/>
              <a:gd name="connsiteY193" fmla="*/ 1940783 h 3938179"/>
              <a:gd name="connsiteX194" fmla="*/ 10898250 w 19135506"/>
              <a:gd name="connsiteY194" fmla="*/ 1940783 h 3938179"/>
              <a:gd name="connsiteX195" fmla="*/ 10898250 w 19135506"/>
              <a:gd name="connsiteY195" fmla="*/ 1839684 h 3938179"/>
              <a:gd name="connsiteX196" fmla="*/ 11256137 w 19135506"/>
              <a:gd name="connsiteY196" fmla="*/ 1839684 h 3938179"/>
              <a:gd name="connsiteX197" fmla="*/ 11256137 w 19135506"/>
              <a:gd name="connsiteY197" fmla="*/ 1940992 h 3938179"/>
              <a:gd name="connsiteX198" fmla="*/ 11288268 w 19135506"/>
              <a:gd name="connsiteY198" fmla="*/ 1940992 h 3938179"/>
              <a:gd name="connsiteX199" fmla="*/ 11288268 w 19135506"/>
              <a:gd name="connsiteY199" fmla="*/ 2001263 h 3938179"/>
              <a:gd name="connsiteX200" fmla="*/ 11310880 w 19135506"/>
              <a:gd name="connsiteY200" fmla="*/ 2001263 h 3938179"/>
              <a:gd name="connsiteX201" fmla="*/ 11310880 w 19135506"/>
              <a:gd name="connsiteY201" fmla="*/ 2107633 h 3938179"/>
              <a:gd name="connsiteX202" fmla="*/ 11345465 w 19135506"/>
              <a:gd name="connsiteY202" fmla="*/ 2107633 h 3938179"/>
              <a:gd name="connsiteX203" fmla="*/ 11345465 w 19135506"/>
              <a:gd name="connsiteY203" fmla="*/ 2282390 h 3938179"/>
              <a:gd name="connsiteX204" fmla="*/ 11376523 w 19135506"/>
              <a:gd name="connsiteY204" fmla="*/ 2282390 h 3938179"/>
              <a:gd name="connsiteX205" fmla="*/ 11376523 w 19135506"/>
              <a:gd name="connsiteY205" fmla="*/ 2401984 h 3938179"/>
              <a:gd name="connsiteX206" fmla="*/ 11399203 w 19135506"/>
              <a:gd name="connsiteY206" fmla="*/ 2401984 h 3938179"/>
              <a:gd name="connsiteX207" fmla="*/ 11399203 w 19135506"/>
              <a:gd name="connsiteY207" fmla="*/ 2533507 h 3938179"/>
              <a:gd name="connsiteX208" fmla="*/ 11423397 w 19135506"/>
              <a:gd name="connsiteY208" fmla="*/ 2533507 h 3938179"/>
              <a:gd name="connsiteX209" fmla="*/ 11423397 w 19135506"/>
              <a:gd name="connsiteY209" fmla="*/ 2564451 h 3938179"/>
              <a:gd name="connsiteX210" fmla="*/ 11447590 w 19135506"/>
              <a:gd name="connsiteY210" fmla="*/ 2564451 h 3938179"/>
              <a:gd name="connsiteX211" fmla="*/ 11447590 w 19135506"/>
              <a:gd name="connsiteY211" fmla="*/ 2510229 h 3938179"/>
              <a:gd name="connsiteX212" fmla="*/ 11483303 w 19135506"/>
              <a:gd name="connsiteY212" fmla="*/ 2510229 h 3938179"/>
              <a:gd name="connsiteX213" fmla="*/ 11483303 w 19135506"/>
              <a:gd name="connsiteY213" fmla="*/ 2458114 h 3938179"/>
              <a:gd name="connsiteX214" fmla="*/ 11506653 w 19135506"/>
              <a:gd name="connsiteY214" fmla="*/ 2458114 h 3938179"/>
              <a:gd name="connsiteX215" fmla="*/ 11506653 w 19135506"/>
              <a:gd name="connsiteY215" fmla="*/ 2233760 h 3938179"/>
              <a:gd name="connsiteX216" fmla="*/ 11537922 w 19135506"/>
              <a:gd name="connsiteY216" fmla="*/ 2233760 h 3938179"/>
              <a:gd name="connsiteX217" fmla="*/ 11537922 w 19135506"/>
              <a:gd name="connsiteY217" fmla="*/ 2458114 h 3938179"/>
              <a:gd name="connsiteX218" fmla="*/ 11561273 w 19135506"/>
              <a:gd name="connsiteY218" fmla="*/ 2458114 h 3938179"/>
              <a:gd name="connsiteX219" fmla="*/ 11561273 w 19135506"/>
              <a:gd name="connsiteY219" fmla="*/ 2510229 h 3938179"/>
              <a:gd name="connsiteX220" fmla="*/ 11596986 w 19135506"/>
              <a:gd name="connsiteY220" fmla="*/ 2510229 h 3938179"/>
              <a:gd name="connsiteX221" fmla="*/ 11596986 w 19135506"/>
              <a:gd name="connsiteY221" fmla="*/ 2554405 h 3938179"/>
              <a:gd name="connsiteX222" fmla="*/ 11626796 w 19135506"/>
              <a:gd name="connsiteY222" fmla="*/ 2554405 h 3938179"/>
              <a:gd name="connsiteX223" fmla="*/ 11626796 w 19135506"/>
              <a:gd name="connsiteY223" fmla="*/ 2591693 h 3938179"/>
              <a:gd name="connsiteX224" fmla="*/ 11656050 w 19135506"/>
              <a:gd name="connsiteY224" fmla="*/ 2591693 h 3938179"/>
              <a:gd name="connsiteX225" fmla="*/ 11656050 w 19135506"/>
              <a:gd name="connsiteY225" fmla="*/ 2900381 h 3938179"/>
              <a:gd name="connsiteX226" fmla="*/ 11707155 w 19135506"/>
              <a:gd name="connsiteY226" fmla="*/ 2900381 h 3938179"/>
              <a:gd name="connsiteX227" fmla="*/ 11707155 w 19135506"/>
              <a:gd name="connsiteY227" fmla="*/ 2572489 h 3938179"/>
              <a:gd name="connsiteX228" fmla="*/ 11729414 w 19135506"/>
              <a:gd name="connsiteY228" fmla="*/ 2572489 h 3938179"/>
              <a:gd name="connsiteX229" fmla="*/ 11729414 w 19135506"/>
              <a:gd name="connsiteY229" fmla="*/ 1346803 h 3938179"/>
              <a:gd name="connsiteX230" fmla="*/ 11762517 w 19135506"/>
              <a:gd name="connsiteY230" fmla="*/ 1346803 h 3938179"/>
              <a:gd name="connsiteX231" fmla="*/ 11762517 w 19135506"/>
              <a:gd name="connsiteY231" fmla="*/ 1228203 h 3938179"/>
              <a:gd name="connsiteX232" fmla="*/ 11788935 w 19135506"/>
              <a:gd name="connsiteY232" fmla="*/ 1228203 h 3938179"/>
              <a:gd name="connsiteX233" fmla="*/ 11788935 w 19135506"/>
              <a:gd name="connsiteY233" fmla="*/ 1190159 h 3938179"/>
              <a:gd name="connsiteX234" fmla="*/ 11800933 w 19135506"/>
              <a:gd name="connsiteY234" fmla="*/ 1190159 h 3938179"/>
              <a:gd name="connsiteX235" fmla="*/ 11800933 w 19135506"/>
              <a:gd name="connsiteY235" fmla="*/ 1181592 h 3938179"/>
              <a:gd name="connsiteX236" fmla="*/ 12000670 w 19135506"/>
              <a:gd name="connsiteY236" fmla="*/ 1181592 h 3938179"/>
              <a:gd name="connsiteX237" fmla="*/ 12000670 w 19135506"/>
              <a:gd name="connsiteY237" fmla="*/ 1190159 h 3938179"/>
              <a:gd name="connsiteX238" fmla="*/ 12000670 w 19135506"/>
              <a:gd name="connsiteY238" fmla="*/ 1228203 h 3938179"/>
              <a:gd name="connsiteX239" fmla="*/ 12012668 w 19135506"/>
              <a:gd name="connsiteY239" fmla="*/ 1228203 h 3938179"/>
              <a:gd name="connsiteX240" fmla="*/ 12012668 w 19135506"/>
              <a:gd name="connsiteY240" fmla="*/ 1346803 h 3938179"/>
              <a:gd name="connsiteX241" fmla="*/ 12044125 w 19135506"/>
              <a:gd name="connsiteY241" fmla="*/ 1346803 h 3938179"/>
              <a:gd name="connsiteX242" fmla="*/ 12044125 w 19135506"/>
              <a:gd name="connsiteY242" fmla="*/ 2131891 h 3938179"/>
              <a:gd name="connsiteX243" fmla="*/ 12051301 w 19135506"/>
              <a:gd name="connsiteY243" fmla="*/ 2131891 h 3938179"/>
              <a:gd name="connsiteX244" fmla="*/ 12051301 w 19135506"/>
              <a:gd name="connsiteY244" fmla="*/ 2160131 h 3938179"/>
              <a:gd name="connsiteX245" fmla="*/ 12067779 w 19135506"/>
              <a:gd name="connsiteY245" fmla="*/ 2160131 h 3938179"/>
              <a:gd name="connsiteX246" fmla="*/ 12067779 w 19135506"/>
              <a:gd name="connsiteY246" fmla="*/ 2150364 h 3938179"/>
              <a:gd name="connsiteX247" fmla="*/ 12086252 w 19135506"/>
              <a:gd name="connsiteY247" fmla="*/ 2131891 h 3938179"/>
              <a:gd name="connsiteX248" fmla="*/ 12213966 w 19135506"/>
              <a:gd name="connsiteY248" fmla="*/ 2131891 h 3938179"/>
              <a:gd name="connsiteX249" fmla="*/ 12232439 w 19135506"/>
              <a:gd name="connsiteY249" fmla="*/ 2150364 h 3938179"/>
              <a:gd name="connsiteX250" fmla="*/ 12232439 w 19135506"/>
              <a:gd name="connsiteY250" fmla="*/ 2160131 h 3938179"/>
              <a:gd name="connsiteX251" fmla="*/ 12268355 w 19135506"/>
              <a:gd name="connsiteY251" fmla="*/ 2160131 h 3938179"/>
              <a:gd name="connsiteX252" fmla="*/ 12268355 w 19135506"/>
              <a:gd name="connsiteY252" fmla="*/ 2196980 h 3938179"/>
              <a:gd name="connsiteX253" fmla="*/ 12290198 w 19135506"/>
              <a:gd name="connsiteY253" fmla="*/ 2196980 h 3938179"/>
              <a:gd name="connsiteX254" fmla="*/ 12290199 w 19135506"/>
              <a:gd name="connsiteY254" fmla="*/ 2196980 h 3938179"/>
              <a:gd name="connsiteX255" fmla="*/ 12290199 w 19135506"/>
              <a:gd name="connsiteY255" fmla="*/ 2225219 h 3938179"/>
              <a:gd name="connsiteX256" fmla="*/ 12333389 w 19135506"/>
              <a:gd name="connsiteY256" fmla="*/ 2225219 h 3938179"/>
              <a:gd name="connsiteX257" fmla="*/ 12333389 w 19135506"/>
              <a:gd name="connsiteY257" fmla="*/ 2481795 h 3938179"/>
              <a:gd name="connsiteX258" fmla="*/ 12441243 w 19135506"/>
              <a:gd name="connsiteY258" fmla="*/ 2481795 h 3938179"/>
              <a:gd name="connsiteX259" fmla="*/ 12441243 w 19135506"/>
              <a:gd name="connsiteY259" fmla="*/ 2453494 h 3938179"/>
              <a:gd name="connsiteX260" fmla="*/ 12482965 w 19135506"/>
              <a:gd name="connsiteY260" fmla="*/ 2453494 h 3938179"/>
              <a:gd name="connsiteX261" fmla="*/ 12482965 w 19135506"/>
              <a:gd name="connsiteY261" fmla="*/ 2135997 h 3938179"/>
              <a:gd name="connsiteX262" fmla="*/ 12503282 w 19135506"/>
              <a:gd name="connsiteY262" fmla="*/ 2135997 h 3938179"/>
              <a:gd name="connsiteX263" fmla="*/ 12503282 w 19135506"/>
              <a:gd name="connsiteY263" fmla="*/ 2099529 h 3938179"/>
              <a:gd name="connsiteX264" fmla="*/ 12533260 w 19135506"/>
              <a:gd name="connsiteY264" fmla="*/ 2099529 h 3938179"/>
              <a:gd name="connsiteX265" fmla="*/ 12533260 w 19135506"/>
              <a:gd name="connsiteY265" fmla="*/ 2063063 h 3938179"/>
              <a:gd name="connsiteX266" fmla="*/ 12682979 w 19135506"/>
              <a:gd name="connsiteY266" fmla="*/ 2063063 h 3938179"/>
              <a:gd name="connsiteX267" fmla="*/ 12682979 w 19135506"/>
              <a:gd name="connsiteY267" fmla="*/ 2099529 h 3938179"/>
              <a:gd name="connsiteX268" fmla="*/ 12756769 w 19135506"/>
              <a:gd name="connsiteY268" fmla="*/ 2099529 h 3938179"/>
              <a:gd name="connsiteX269" fmla="*/ 12756769 w 19135506"/>
              <a:gd name="connsiteY269" fmla="*/ 2420686 h 3938179"/>
              <a:gd name="connsiteX270" fmla="*/ 12791146 w 19135506"/>
              <a:gd name="connsiteY270" fmla="*/ 2420686 h 3938179"/>
              <a:gd name="connsiteX271" fmla="*/ 12791146 w 19135506"/>
              <a:gd name="connsiteY271" fmla="*/ 2225219 h 3938179"/>
              <a:gd name="connsiteX272" fmla="*/ 12832556 w 19135506"/>
              <a:gd name="connsiteY272" fmla="*/ 2225219 h 3938179"/>
              <a:gd name="connsiteX273" fmla="*/ 12832556 w 19135506"/>
              <a:gd name="connsiteY273" fmla="*/ 2131890 h 3938179"/>
              <a:gd name="connsiteX274" fmla="*/ 12862851 w 19135506"/>
              <a:gd name="connsiteY274" fmla="*/ 2131890 h 3938179"/>
              <a:gd name="connsiteX275" fmla="*/ 12862851 w 19135506"/>
              <a:gd name="connsiteY275" fmla="*/ 2099529 h 3938179"/>
              <a:gd name="connsiteX276" fmla="*/ 12880771 w 19135506"/>
              <a:gd name="connsiteY276" fmla="*/ 2099529 h 3938179"/>
              <a:gd name="connsiteX277" fmla="*/ 12880771 w 19135506"/>
              <a:gd name="connsiteY277" fmla="*/ 2063063 h 3938179"/>
              <a:gd name="connsiteX278" fmla="*/ 13012571 w 19135506"/>
              <a:gd name="connsiteY278" fmla="*/ 2063063 h 3938179"/>
              <a:gd name="connsiteX279" fmla="*/ 13012571 w 19135506"/>
              <a:gd name="connsiteY279" fmla="*/ 2099529 h 3938179"/>
              <a:gd name="connsiteX280" fmla="*/ 13044870 w 19135506"/>
              <a:gd name="connsiteY280" fmla="*/ 2099529 h 3938179"/>
              <a:gd name="connsiteX281" fmla="*/ 13044870 w 19135506"/>
              <a:gd name="connsiteY281" fmla="*/ 2131891 h 3938179"/>
              <a:gd name="connsiteX282" fmla="*/ 13070899 w 19135506"/>
              <a:gd name="connsiteY282" fmla="*/ 2131891 h 3938179"/>
              <a:gd name="connsiteX283" fmla="*/ 13070899 w 19135506"/>
              <a:gd name="connsiteY283" fmla="*/ 2233829 h 3938179"/>
              <a:gd name="connsiteX284" fmla="*/ 13122652 w 19135506"/>
              <a:gd name="connsiteY284" fmla="*/ 2233829 h 3938179"/>
              <a:gd name="connsiteX285" fmla="*/ 13122652 w 19135506"/>
              <a:gd name="connsiteY285" fmla="*/ 2261239 h 3938179"/>
              <a:gd name="connsiteX286" fmla="*/ 13134961 w 19135506"/>
              <a:gd name="connsiteY286" fmla="*/ 2261239 h 3938179"/>
              <a:gd name="connsiteX287" fmla="*/ 13134961 w 19135506"/>
              <a:gd name="connsiteY287" fmla="*/ 2322279 h 3938179"/>
              <a:gd name="connsiteX288" fmla="*/ 13296300 w 19135506"/>
              <a:gd name="connsiteY288" fmla="*/ 2322279 h 3938179"/>
              <a:gd name="connsiteX289" fmla="*/ 13296300 w 19135506"/>
              <a:gd name="connsiteY289" fmla="*/ 2322278 h 3938179"/>
              <a:gd name="connsiteX290" fmla="*/ 13296299 w 19135506"/>
              <a:gd name="connsiteY290" fmla="*/ 2322278 h 3938179"/>
              <a:gd name="connsiteX291" fmla="*/ 13296299 w 19135506"/>
              <a:gd name="connsiteY291" fmla="*/ 2186441 h 3938179"/>
              <a:gd name="connsiteX292" fmla="*/ 13296299 w 19135506"/>
              <a:gd name="connsiteY292" fmla="*/ 1319571 h 3938179"/>
              <a:gd name="connsiteX293" fmla="*/ 13296299 w 19135506"/>
              <a:gd name="connsiteY293" fmla="*/ 1189176 h 3938179"/>
              <a:gd name="connsiteX294" fmla="*/ 13329212 w 19135506"/>
              <a:gd name="connsiteY294" fmla="*/ 1189176 h 3938179"/>
              <a:gd name="connsiteX295" fmla="*/ 13329212 w 19135506"/>
              <a:gd name="connsiteY295" fmla="*/ 944714 h 3938179"/>
              <a:gd name="connsiteX296" fmla="*/ 13365590 w 19135506"/>
              <a:gd name="connsiteY296" fmla="*/ 944714 h 3938179"/>
              <a:gd name="connsiteX297" fmla="*/ 13365590 w 19135506"/>
              <a:gd name="connsiteY297" fmla="*/ 817109 h 3938179"/>
              <a:gd name="connsiteX298" fmla="*/ 13393460 w 19135506"/>
              <a:gd name="connsiteY298" fmla="*/ 817109 h 3938179"/>
              <a:gd name="connsiteX299" fmla="*/ 13393460 w 19135506"/>
              <a:gd name="connsiteY299" fmla="*/ 593980 h 3938179"/>
              <a:gd name="connsiteX300" fmla="*/ 13420895 w 19135506"/>
              <a:gd name="connsiteY300" fmla="*/ 593980 h 3938179"/>
              <a:gd name="connsiteX301" fmla="*/ 13420895 w 19135506"/>
              <a:gd name="connsiteY301" fmla="*/ 561289 h 3938179"/>
              <a:gd name="connsiteX302" fmla="*/ 13448435 w 19135506"/>
              <a:gd name="connsiteY302" fmla="*/ 561289 h 3938179"/>
              <a:gd name="connsiteX303" fmla="*/ 13448435 w 19135506"/>
              <a:gd name="connsiteY303" fmla="*/ 534615 h 3938179"/>
              <a:gd name="connsiteX304" fmla="*/ 13466637 w 19135506"/>
              <a:gd name="connsiteY304" fmla="*/ 534615 h 3938179"/>
              <a:gd name="connsiteX305" fmla="*/ 13466637 w 19135506"/>
              <a:gd name="connsiteY305" fmla="*/ 495809 h 3938179"/>
              <a:gd name="connsiteX306" fmla="*/ 13475295 w 19135506"/>
              <a:gd name="connsiteY306" fmla="*/ 495809 h 3938179"/>
              <a:gd name="connsiteX307" fmla="*/ 13475295 w 19135506"/>
              <a:gd name="connsiteY307" fmla="*/ 271203 h 3938179"/>
              <a:gd name="connsiteX308" fmla="*/ 13506564 w 19135506"/>
              <a:gd name="connsiteY308" fmla="*/ 271203 h 3938179"/>
              <a:gd name="connsiteX309" fmla="*/ 13506564 w 19135506"/>
              <a:gd name="connsiteY309" fmla="*/ 495809 h 3938179"/>
              <a:gd name="connsiteX310" fmla="*/ 13515221 w 19135506"/>
              <a:gd name="connsiteY310" fmla="*/ 495809 h 3938179"/>
              <a:gd name="connsiteX311" fmla="*/ 13515221 w 19135506"/>
              <a:gd name="connsiteY311" fmla="*/ 534615 h 3938179"/>
              <a:gd name="connsiteX312" fmla="*/ 13539326 w 19135506"/>
              <a:gd name="connsiteY312" fmla="*/ 534615 h 3938179"/>
              <a:gd name="connsiteX313" fmla="*/ 13539326 w 19135506"/>
              <a:gd name="connsiteY313" fmla="*/ 569950 h 3938179"/>
              <a:gd name="connsiteX314" fmla="*/ 13552866 w 19135506"/>
              <a:gd name="connsiteY314" fmla="*/ 569950 h 3938179"/>
              <a:gd name="connsiteX315" fmla="*/ 13552866 w 19135506"/>
              <a:gd name="connsiteY315" fmla="*/ 587873 h 3938179"/>
              <a:gd name="connsiteX316" fmla="*/ 13578649 w 19135506"/>
              <a:gd name="connsiteY316" fmla="*/ 587873 h 3938179"/>
              <a:gd name="connsiteX317" fmla="*/ 13578649 w 19135506"/>
              <a:gd name="connsiteY317" fmla="*/ 785894 h 3938179"/>
              <a:gd name="connsiteX318" fmla="*/ 13615266 w 19135506"/>
              <a:gd name="connsiteY318" fmla="*/ 785894 h 3938179"/>
              <a:gd name="connsiteX319" fmla="*/ 13615266 w 19135506"/>
              <a:gd name="connsiteY319" fmla="*/ 817109 h 3938179"/>
              <a:gd name="connsiteX320" fmla="*/ 13639910 w 19135506"/>
              <a:gd name="connsiteY320" fmla="*/ 817109 h 3938179"/>
              <a:gd name="connsiteX321" fmla="*/ 13639910 w 19135506"/>
              <a:gd name="connsiteY321" fmla="*/ 944714 h 3938179"/>
              <a:gd name="connsiteX322" fmla="*/ 13670647 w 19135506"/>
              <a:gd name="connsiteY322" fmla="*/ 944714 h 3938179"/>
              <a:gd name="connsiteX323" fmla="*/ 13670647 w 19135506"/>
              <a:gd name="connsiteY323" fmla="*/ 1169319 h 3938179"/>
              <a:gd name="connsiteX324" fmla="*/ 13709971 w 19135506"/>
              <a:gd name="connsiteY324" fmla="*/ 1169319 h 3938179"/>
              <a:gd name="connsiteX325" fmla="*/ 13709971 w 19135506"/>
              <a:gd name="connsiteY325" fmla="*/ 1138685 h 3938179"/>
              <a:gd name="connsiteX326" fmla="*/ 13729030 w 19135506"/>
              <a:gd name="connsiteY326" fmla="*/ 1138685 h 3938179"/>
              <a:gd name="connsiteX327" fmla="*/ 13729030 w 19135506"/>
              <a:gd name="connsiteY327" fmla="*/ 1109885 h 3938179"/>
              <a:gd name="connsiteX328" fmla="*/ 13746547 w 19135506"/>
              <a:gd name="connsiteY328" fmla="*/ 1109885 h 3938179"/>
              <a:gd name="connsiteX329" fmla="*/ 13746547 w 19135506"/>
              <a:gd name="connsiteY329" fmla="*/ 1068399 h 3938179"/>
              <a:gd name="connsiteX330" fmla="*/ 13775370 w 19135506"/>
              <a:gd name="connsiteY330" fmla="*/ 1068399 h 3938179"/>
              <a:gd name="connsiteX331" fmla="*/ 13775370 w 19135506"/>
              <a:gd name="connsiteY331" fmla="*/ 1035897 h 3938179"/>
              <a:gd name="connsiteX332" fmla="*/ 13793371 w 19135506"/>
              <a:gd name="connsiteY332" fmla="*/ 1035897 h 3938179"/>
              <a:gd name="connsiteX333" fmla="*/ 13793371 w 19135506"/>
              <a:gd name="connsiteY333" fmla="*/ 881475 h 3938179"/>
              <a:gd name="connsiteX334" fmla="*/ 13824640 w 19135506"/>
              <a:gd name="connsiteY334" fmla="*/ 881475 h 3938179"/>
              <a:gd name="connsiteX335" fmla="*/ 13824640 w 19135506"/>
              <a:gd name="connsiteY335" fmla="*/ 1035897 h 3938179"/>
              <a:gd name="connsiteX336" fmla="*/ 13833485 w 19135506"/>
              <a:gd name="connsiteY336" fmla="*/ 1035897 h 3938179"/>
              <a:gd name="connsiteX337" fmla="*/ 13833485 w 19135506"/>
              <a:gd name="connsiteY337" fmla="*/ 1053836 h 3938179"/>
              <a:gd name="connsiteX338" fmla="*/ 13849881 w 19135506"/>
              <a:gd name="connsiteY338" fmla="*/ 1053836 h 3938179"/>
              <a:gd name="connsiteX339" fmla="*/ 13849881 w 19135506"/>
              <a:gd name="connsiteY339" fmla="*/ 1068399 h 3938179"/>
              <a:gd name="connsiteX340" fmla="*/ 13854302 w 19135506"/>
              <a:gd name="connsiteY340" fmla="*/ 1068399 h 3938179"/>
              <a:gd name="connsiteX341" fmla="*/ 13854302 w 19135506"/>
              <a:gd name="connsiteY341" fmla="*/ 1128787 h 3938179"/>
              <a:gd name="connsiteX342" fmla="*/ 13887828 w 19135506"/>
              <a:gd name="connsiteY342" fmla="*/ 1128787 h 3938179"/>
              <a:gd name="connsiteX343" fmla="*/ 13887828 w 19135506"/>
              <a:gd name="connsiteY343" fmla="*/ 1193780 h 3938179"/>
              <a:gd name="connsiteX344" fmla="*/ 13920012 w 19135506"/>
              <a:gd name="connsiteY344" fmla="*/ 1193780 h 3938179"/>
              <a:gd name="connsiteX345" fmla="*/ 13920012 w 19135506"/>
              <a:gd name="connsiteY345" fmla="*/ 1257940 h 3938179"/>
              <a:gd name="connsiteX346" fmla="*/ 13951850 w 19135506"/>
              <a:gd name="connsiteY346" fmla="*/ 1257940 h 3938179"/>
              <a:gd name="connsiteX347" fmla="*/ 13951850 w 19135506"/>
              <a:gd name="connsiteY347" fmla="*/ 1319571 h 3938179"/>
              <a:gd name="connsiteX348" fmla="*/ 13985625 w 19135506"/>
              <a:gd name="connsiteY348" fmla="*/ 1319571 h 3938179"/>
              <a:gd name="connsiteX349" fmla="*/ 13985625 w 19135506"/>
              <a:gd name="connsiteY349" fmla="*/ 1450990 h 3938179"/>
              <a:gd name="connsiteX350" fmla="*/ 14001689 w 19135506"/>
              <a:gd name="connsiteY350" fmla="*/ 1450990 h 3938179"/>
              <a:gd name="connsiteX351" fmla="*/ 14001689 w 19135506"/>
              <a:gd name="connsiteY351" fmla="*/ 1823645 h 3938179"/>
              <a:gd name="connsiteX352" fmla="*/ 14047894 w 19135506"/>
              <a:gd name="connsiteY352" fmla="*/ 1823645 h 3938179"/>
              <a:gd name="connsiteX353" fmla="*/ 14047894 w 19135506"/>
              <a:gd name="connsiteY353" fmla="*/ 1957793 h 3938179"/>
              <a:gd name="connsiteX354" fmla="*/ 14069863 w 19135506"/>
              <a:gd name="connsiteY354" fmla="*/ 1957793 h 3938179"/>
              <a:gd name="connsiteX355" fmla="*/ 14069863 w 19135506"/>
              <a:gd name="connsiteY355" fmla="*/ 2285796 h 3938179"/>
              <a:gd name="connsiteX356" fmla="*/ 14097737 w 19135506"/>
              <a:gd name="connsiteY356" fmla="*/ 2285796 h 3938179"/>
              <a:gd name="connsiteX357" fmla="*/ 14097737 w 19135506"/>
              <a:gd name="connsiteY357" fmla="*/ 2298955 h 3938179"/>
              <a:gd name="connsiteX358" fmla="*/ 14123580 w 19135506"/>
              <a:gd name="connsiteY358" fmla="*/ 2298955 h 3938179"/>
              <a:gd name="connsiteX359" fmla="*/ 14123580 w 19135506"/>
              <a:gd name="connsiteY359" fmla="*/ 2233829 h 3938179"/>
              <a:gd name="connsiteX360" fmla="*/ 14149076 w 19135506"/>
              <a:gd name="connsiteY360" fmla="*/ 2233829 h 3938179"/>
              <a:gd name="connsiteX361" fmla="*/ 14149076 w 19135506"/>
              <a:gd name="connsiteY361" fmla="*/ 2158090 h 3938179"/>
              <a:gd name="connsiteX362" fmla="*/ 14162436 w 19135506"/>
              <a:gd name="connsiteY362" fmla="*/ 2158090 h 3938179"/>
              <a:gd name="connsiteX363" fmla="*/ 14162436 w 19135506"/>
              <a:gd name="connsiteY363" fmla="*/ 2135951 h 3938179"/>
              <a:gd name="connsiteX364" fmla="*/ 14223273 w 19135506"/>
              <a:gd name="connsiteY364" fmla="*/ 2135951 h 3938179"/>
              <a:gd name="connsiteX365" fmla="*/ 14223273 w 19135506"/>
              <a:gd name="connsiteY365" fmla="*/ 2148595 h 3938179"/>
              <a:gd name="connsiteX366" fmla="*/ 14234272 w 19135506"/>
              <a:gd name="connsiteY366" fmla="*/ 2148595 h 3938179"/>
              <a:gd name="connsiteX367" fmla="*/ 14234272 w 19135506"/>
              <a:gd name="connsiteY367" fmla="*/ 2190653 h 3938179"/>
              <a:gd name="connsiteX368" fmla="*/ 14253692 w 19135506"/>
              <a:gd name="connsiteY368" fmla="*/ 2190653 h 3938179"/>
              <a:gd name="connsiteX369" fmla="*/ 14253692 w 19135506"/>
              <a:gd name="connsiteY369" fmla="*/ 2206714 h 3938179"/>
              <a:gd name="connsiteX370" fmla="*/ 14264690 w 19135506"/>
              <a:gd name="connsiteY370" fmla="*/ 2206714 h 3938179"/>
              <a:gd name="connsiteX371" fmla="*/ 14264690 w 19135506"/>
              <a:gd name="connsiteY371" fmla="*/ 2259290 h 3938179"/>
              <a:gd name="connsiteX372" fmla="*/ 14289500 w 19135506"/>
              <a:gd name="connsiteY372" fmla="*/ 2259290 h 3938179"/>
              <a:gd name="connsiteX373" fmla="*/ 14289500 w 19135506"/>
              <a:gd name="connsiteY373" fmla="*/ 2311866 h 3938179"/>
              <a:gd name="connsiteX374" fmla="*/ 14310844 w 19135506"/>
              <a:gd name="connsiteY374" fmla="*/ 2311866 h 3938179"/>
              <a:gd name="connsiteX375" fmla="*/ 14310844 w 19135506"/>
              <a:gd name="connsiteY375" fmla="*/ 2335432 h 3938179"/>
              <a:gd name="connsiteX376" fmla="*/ 14326150 w 19135506"/>
              <a:gd name="connsiteY376" fmla="*/ 2335432 h 3938179"/>
              <a:gd name="connsiteX377" fmla="*/ 14326150 w 19135506"/>
              <a:gd name="connsiteY377" fmla="*/ 2362074 h 3938179"/>
              <a:gd name="connsiteX378" fmla="*/ 14355564 w 19135506"/>
              <a:gd name="connsiteY378" fmla="*/ 2362074 h 3938179"/>
              <a:gd name="connsiteX379" fmla="*/ 14355564 w 19135506"/>
              <a:gd name="connsiteY379" fmla="*/ 2420686 h 3938179"/>
              <a:gd name="connsiteX380" fmla="*/ 14399093 w 19135506"/>
              <a:gd name="connsiteY380" fmla="*/ 2420686 h 3938179"/>
              <a:gd name="connsiteX381" fmla="*/ 14399093 w 19135506"/>
              <a:gd name="connsiteY381" fmla="*/ 2447684 h 3938179"/>
              <a:gd name="connsiteX382" fmla="*/ 14451959 w 19135506"/>
              <a:gd name="connsiteY382" fmla="*/ 2447684 h 3938179"/>
              <a:gd name="connsiteX383" fmla="*/ 14451959 w 19135506"/>
              <a:gd name="connsiteY383" fmla="*/ 2577032 h 3938179"/>
              <a:gd name="connsiteX384" fmla="*/ 14593471 w 19135506"/>
              <a:gd name="connsiteY384" fmla="*/ 2577032 h 3938179"/>
              <a:gd name="connsiteX385" fmla="*/ 14593471 w 19135506"/>
              <a:gd name="connsiteY385" fmla="*/ 2549622 h 3938179"/>
              <a:gd name="connsiteX386" fmla="*/ 14623330 w 19135506"/>
              <a:gd name="connsiteY386" fmla="*/ 2549622 h 3938179"/>
              <a:gd name="connsiteX387" fmla="*/ 14623330 w 19135506"/>
              <a:gd name="connsiteY387" fmla="*/ 2135951 h 3938179"/>
              <a:gd name="connsiteX388" fmla="*/ 14810599 w 19135506"/>
              <a:gd name="connsiteY388" fmla="*/ 2135951 h 3938179"/>
              <a:gd name="connsiteX389" fmla="*/ 14810599 w 19135506"/>
              <a:gd name="connsiteY389" fmla="*/ 2099529 h 3938179"/>
              <a:gd name="connsiteX390" fmla="*/ 14838474 w 19135506"/>
              <a:gd name="connsiteY390" fmla="*/ 2099529 h 3938179"/>
              <a:gd name="connsiteX391" fmla="*/ 14838474 w 19135506"/>
              <a:gd name="connsiteY391" fmla="*/ 2042564 h 3938179"/>
              <a:gd name="connsiteX392" fmla="*/ 15168129 w 19135506"/>
              <a:gd name="connsiteY392" fmla="*/ 2042564 h 3938179"/>
              <a:gd name="connsiteX393" fmla="*/ 15168129 w 19135506"/>
              <a:gd name="connsiteY393" fmla="*/ 2063063 h 3938179"/>
              <a:gd name="connsiteX394" fmla="*/ 15169161 w 19135506"/>
              <a:gd name="connsiteY394" fmla="*/ 2063063 h 3938179"/>
              <a:gd name="connsiteX395" fmla="*/ 15169161 w 19135506"/>
              <a:gd name="connsiteY395" fmla="*/ 2067055 h 3938179"/>
              <a:gd name="connsiteX396" fmla="*/ 15296875 w 19135506"/>
              <a:gd name="connsiteY396" fmla="*/ 2067055 h 3938179"/>
              <a:gd name="connsiteX397" fmla="*/ 15296875 w 19135506"/>
              <a:gd name="connsiteY397" fmla="*/ 2196980 h 3938179"/>
              <a:gd name="connsiteX398" fmla="*/ 15403186 w 19135506"/>
              <a:gd name="connsiteY398" fmla="*/ 2196980 h 3938179"/>
              <a:gd name="connsiteX399" fmla="*/ 15403186 w 19135506"/>
              <a:gd name="connsiteY399" fmla="*/ 2107150 h 3938179"/>
              <a:gd name="connsiteX400" fmla="*/ 15508410 w 19135506"/>
              <a:gd name="connsiteY400" fmla="*/ 2107150 h 3938179"/>
              <a:gd name="connsiteX401" fmla="*/ 15508410 w 19135506"/>
              <a:gd name="connsiteY401" fmla="*/ 2005912 h 3938179"/>
              <a:gd name="connsiteX402" fmla="*/ 15680887 w 19135506"/>
              <a:gd name="connsiteY402" fmla="*/ 2005912 h 3938179"/>
              <a:gd name="connsiteX403" fmla="*/ 15680887 w 19135506"/>
              <a:gd name="connsiteY403" fmla="*/ 2157911 h 3938179"/>
              <a:gd name="connsiteX404" fmla="*/ 15741212 w 19135506"/>
              <a:gd name="connsiteY404" fmla="*/ 2157911 h 3938179"/>
              <a:gd name="connsiteX405" fmla="*/ 15741212 w 19135506"/>
              <a:gd name="connsiteY405" fmla="*/ 2255205 h 3938179"/>
              <a:gd name="connsiteX406" fmla="*/ 15767126 w 19135506"/>
              <a:gd name="connsiteY406" fmla="*/ 2255205 h 3938179"/>
              <a:gd name="connsiteX407" fmla="*/ 15767126 w 19135506"/>
              <a:gd name="connsiteY407" fmla="*/ 2378856 h 3938179"/>
              <a:gd name="connsiteX408" fmla="*/ 15801925 w 19135506"/>
              <a:gd name="connsiteY408" fmla="*/ 2378856 h 3938179"/>
              <a:gd name="connsiteX409" fmla="*/ 15801925 w 19135506"/>
              <a:gd name="connsiteY409" fmla="*/ 2452879 h 3938179"/>
              <a:gd name="connsiteX410" fmla="*/ 15845361 w 19135506"/>
              <a:gd name="connsiteY410" fmla="*/ 2452879 h 3938179"/>
              <a:gd name="connsiteX411" fmla="*/ 15845361 w 19135506"/>
              <a:gd name="connsiteY411" fmla="*/ 2390375 h 3938179"/>
              <a:gd name="connsiteX412" fmla="*/ 15900641 w 19135506"/>
              <a:gd name="connsiteY412" fmla="*/ 2390375 h 3938179"/>
              <a:gd name="connsiteX413" fmla="*/ 15900641 w 19135506"/>
              <a:gd name="connsiteY413" fmla="*/ 2362074 h 3938179"/>
              <a:gd name="connsiteX414" fmla="*/ 15997268 w 19135506"/>
              <a:gd name="connsiteY414" fmla="*/ 2362074 h 3938179"/>
              <a:gd name="connsiteX415" fmla="*/ 15997268 w 19135506"/>
              <a:gd name="connsiteY415" fmla="*/ 2390375 h 3938179"/>
              <a:gd name="connsiteX416" fmla="*/ 16094542 w 19135506"/>
              <a:gd name="connsiteY416" fmla="*/ 2390375 h 3938179"/>
              <a:gd name="connsiteX417" fmla="*/ 16094542 w 19135506"/>
              <a:gd name="connsiteY417" fmla="*/ 2362567 h 3938179"/>
              <a:gd name="connsiteX418" fmla="*/ 16274841 w 19135506"/>
              <a:gd name="connsiteY418" fmla="*/ 2362567 h 3938179"/>
              <a:gd name="connsiteX419" fmla="*/ 16274841 w 19135506"/>
              <a:gd name="connsiteY419" fmla="*/ 2420686 h 3938179"/>
              <a:gd name="connsiteX420" fmla="*/ 16426167 w 19135506"/>
              <a:gd name="connsiteY420" fmla="*/ 2420686 h 3938179"/>
              <a:gd name="connsiteX421" fmla="*/ 16426167 w 19135506"/>
              <a:gd name="connsiteY421" fmla="*/ 2512772 h 3938179"/>
              <a:gd name="connsiteX422" fmla="*/ 16467941 w 19135506"/>
              <a:gd name="connsiteY422" fmla="*/ 2512772 h 3938179"/>
              <a:gd name="connsiteX423" fmla="*/ 16467941 w 19135506"/>
              <a:gd name="connsiteY423" fmla="*/ 2214043 h 3938179"/>
              <a:gd name="connsiteX424" fmla="*/ 16497013 w 19135506"/>
              <a:gd name="connsiteY424" fmla="*/ 2214043 h 3938179"/>
              <a:gd name="connsiteX425" fmla="*/ 16497013 w 19135506"/>
              <a:gd name="connsiteY425" fmla="*/ 2163063 h 3938179"/>
              <a:gd name="connsiteX426" fmla="*/ 16531341 w 19135506"/>
              <a:gd name="connsiteY426" fmla="*/ 2163063 h 3938179"/>
              <a:gd name="connsiteX427" fmla="*/ 16531341 w 19135506"/>
              <a:gd name="connsiteY427" fmla="*/ 2108423 h 3938179"/>
              <a:gd name="connsiteX428" fmla="*/ 16538739 w 19135506"/>
              <a:gd name="connsiteY428" fmla="*/ 2108423 h 3938179"/>
              <a:gd name="connsiteX429" fmla="*/ 16538739 w 19135506"/>
              <a:gd name="connsiteY429" fmla="*/ 1940776 h 3938179"/>
              <a:gd name="connsiteX430" fmla="*/ 16562071 w 19135506"/>
              <a:gd name="connsiteY430" fmla="*/ 1940776 h 3938179"/>
              <a:gd name="connsiteX431" fmla="*/ 16562071 w 19135506"/>
              <a:gd name="connsiteY431" fmla="*/ 1726586 h 3938179"/>
              <a:gd name="connsiteX432" fmla="*/ 16596813 w 19135506"/>
              <a:gd name="connsiteY432" fmla="*/ 1726586 h 3938179"/>
              <a:gd name="connsiteX433" fmla="*/ 16596813 w 19135506"/>
              <a:gd name="connsiteY433" fmla="*/ 1940776 h 3938179"/>
              <a:gd name="connsiteX434" fmla="*/ 16619933 w 19135506"/>
              <a:gd name="connsiteY434" fmla="*/ 1940776 h 3938179"/>
              <a:gd name="connsiteX435" fmla="*/ 16619933 w 19135506"/>
              <a:gd name="connsiteY435" fmla="*/ 2108423 h 3938179"/>
              <a:gd name="connsiteX436" fmla="*/ 16638649 w 19135506"/>
              <a:gd name="connsiteY436" fmla="*/ 2108423 h 3938179"/>
              <a:gd name="connsiteX437" fmla="*/ 16638649 w 19135506"/>
              <a:gd name="connsiteY437" fmla="*/ 2142288 h 3938179"/>
              <a:gd name="connsiteX438" fmla="*/ 16673501 w 19135506"/>
              <a:gd name="connsiteY438" fmla="*/ 2142288 h 3938179"/>
              <a:gd name="connsiteX439" fmla="*/ 16673501 w 19135506"/>
              <a:gd name="connsiteY439" fmla="*/ 2198969 h 3938179"/>
              <a:gd name="connsiteX440" fmla="*/ 16710799 w 19135506"/>
              <a:gd name="connsiteY440" fmla="*/ 2198969 h 3938179"/>
              <a:gd name="connsiteX441" fmla="*/ 16710799 w 19135506"/>
              <a:gd name="connsiteY441" fmla="*/ 2387387 h 3938179"/>
              <a:gd name="connsiteX442" fmla="*/ 16907577 w 19135506"/>
              <a:gd name="connsiteY442" fmla="*/ 2387387 h 3938179"/>
              <a:gd name="connsiteX443" fmla="*/ 16907577 w 19135506"/>
              <a:gd name="connsiteY443" fmla="*/ 2439567 h 3938179"/>
              <a:gd name="connsiteX444" fmla="*/ 16934833 w 19135506"/>
              <a:gd name="connsiteY444" fmla="*/ 2439567 h 3938179"/>
              <a:gd name="connsiteX445" fmla="*/ 16934833 w 19135506"/>
              <a:gd name="connsiteY445" fmla="*/ 2481795 h 3938179"/>
              <a:gd name="connsiteX446" fmla="*/ 16961625 w 19135506"/>
              <a:gd name="connsiteY446" fmla="*/ 2481795 h 3938179"/>
              <a:gd name="connsiteX447" fmla="*/ 16961625 w 19135506"/>
              <a:gd name="connsiteY447" fmla="*/ 2681624 h 3938179"/>
              <a:gd name="connsiteX448" fmla="*/ 17084389 w 19135506"/>
              <a:gd name="connsiteY448" fmla="*/ 2681624 h 3938179"/>
              <a:gd name="connsiteX449" fmla="*/ 17084389 w 19135506"/>
              <a:gd name="connsiteY449" fmla="*/ 2719727 h 3938179"/>
              <a:gd name="connsiteX450" fmla="*/ 17116981 w 19135506"/>
              <a:gd name="connsiteY450" fmla="*/ 2719727 h 3938179"/>
              <a:gd name="connsiteX451" fmla="*/ 17116981 w 19135506"/>
              <a:gd name="connsiteY451" fmla="*/ 2757829 h 3938179"/>
              <a:gd name="connsiteX452" fmla="*/ 17149049 w 19135506"/>
              <a:gd name="connsiteY452" fmla="*/ 2757829 h 3938179"/>
              <a:gd name="connsiteX453" fmla="*/ 17149049 w 19135506"/>
              <a:gd name="connsiteY453" fmla="*/ 2887784 h 3938179"/>
              <a:gd name="connsiteX454" fmla="*/ 17216297 w 19135506"/>
              <a:gd name="connsiteY454" fmla="*/ 2887784 h 3938179"/>
              <a:gd name="connsiteX455" fmla="*/ 17216297 w 19135506"/>
              <a:gd name="connsiteY455" fmla="*/ 2946317 h 3938179"/>
              <a:gd name="connsiteX456" fmla="*/ 17243553 w 19135506"/>
              <a:gd name="connsiteY456" fmla="*/ 2946317 h 3938179"/>
              <a:gd name="connsiteX457" fmla="*/ 17243553 w 19135506"/>
              <a:gd name="connsiteY457" fmla="*/ 2979016 h 3938179"/>
              <a:gd name="connsiteX458" fmla="*/ 17307961 w 19135506"/>
              <a:gd name="connsiteY458" fmla="*/ 2979016 h 3938179"/>
              <a:gd name="connsiteX459" fmla="*/ 17307961 w 19135506"/>
              <a:gd name="connsiteY459" fmla="*/ 3016490 h 3938179"/>
              <a:gd name="connsiteX460" fmla="*/ 17370453 w 19135506"/>
              <a:gd name="connsiteY460" fmla="*/ 3016490 h 3938179"/>
              <a:gd name="connsiteX461" fmla="*/ 17370453 w 19135506"/>
              <a:gd name="connsiteY461" fmla="*/ 3039645 h 3938179"/>
              <a:gd name="connsiteX462" fmla="*/ 17439137 w 19135506"/>
              <a:gd name="connsiteY462" fmla="*/ 3039645 h 3938179"/>
              <a:gd name="connsiteX463" fmla="*/ 17439137 w 19135506"/>
              <a:gd name="connsiteY463" fmla="*/ 3011405 h 3938179"/>
              <a:gd name="connsiteX464" fmla="*/ 17471137 w 19135506"/>
              <a:gd name="connsiteY464" fmla="*/ 3011405 h 3938179"/>
              <a:gd name="connsiteX465" fmla="*/ 17471137 w 19135506"/>
              <a:gd name="connsiteY465" fmla="*/ 2975736 h 3938179"/>
              <a:gd name="connsiteX466" fmla="*/ 17492165 w 19135506"/>
              <a:gd name="connsiteY466" fmla="*/ 2971484 h 3938179"/>
              <a:gd name="connsiteX467" fmla="*/ 17513545 w 19135506"/>
              <a:gd name="connsiteY467" fmla="*/ 2957044 h 3938179"/>
              <a:gd name="connsiteX468" fmla="*/ 17517013 w 19135506"/>
              <a:gd name="connsiteY468" fmla="*/ 2948661 h 3938179"/>
              <a:gd name="connsiteX469" fmla="*/ 17526561 w 19135506"/>
              <a:gd name="connsiteY469" fmla="*/ 2948661 h 3938179"/>
              <a:gd name="connsiteX470" fmla="*/ 17552789 w 19135506"/>
              <a:gd name="connsiteY470" fmla="*/ 2980567 h 3938179"/>
              <a:gd name="connsiteX471" fmla="*/ 17597501 w 19135506"/>
              <a:gd name="connsiteY471" fmla="*/ 2994246 h 3938179"/>
              <a:gd name="connsiteX472" fmla="*/ 17642209 w 19135506"/>
              <a:gd name="connsiteY472" fmla="*/ 2980567 h 3938179"/>
              <a:gd name="connsiteX473" fmla="*/ 17668441 w 19135506"/>
              <a:gd name="connsiteY473" fmla="*/ 2948661 h 3938179"/>
              <a:gd name="connsiteX474" fmla="*/ 17680657 w 19135506"/>
              <a:gd name="connsiteY474" fmla="*/ 2948661 h 3938179"/>
              <a:gd name="connsiteX475" fmla="*/ 17688229 w 19135506"/>
              <a:gd name="connsiteY475" fmla="*/ 2966962 h 3938179"/>
              <a:gd name="connsiteX476" fmla="*/ 17735793 w 19135506"/>
              <a:gd name="connsiteY476" fmla="*/ 2986696 h 3938179"/>
              <a:gd name="connsiteX477" fmla="*/ 17783361 w 19135506"/>
              <a:gd name="connsiteY477" fmla="*/ 2966962 h 3938179"/>
              <a:gd name="connsiteX478" fmla="*/ 17790929 w 19135506"/>
              <a:gd name="connsiteY478" fmla="*/ 2948661 h 3938179"/>
              <a:gd name="connsiteX479" fmla="*/ 17806333 w 19135506"/>
              <a:gd name="connsiteY479" fmla="*/ 2948661 h 3938179"/>
              <a:gd name="connsiteX480" fmla="*/ 17813297 w 19135506"/>
              <a:gd name="connsiteY480" fmla="*/ 2965499 h 3938179"/>
              <a:gd name="connsiteX481" fmla="*/ 17860861 w 19135506"/>
              <a:gd name="connsiteY481" fmla="*/ 2985234 h 3938179"/>
              <a:gd name="connsiteX482" fmla="*/ 17908429 w 19135506"/>
              <a:gd name="connsiteY482" fmla="*/ 2965499 h 3938179"/>
              <a:gd name="connsiteX483" fmla="*/ 17915389 w 19135506"/>
              <a:gd name="connsiteY483" fmla="*/ 2948661 h 3938179"/>
              <a:gd name="connsiteX484" fmla="*/ 17931053 w 19135506"/>
              <a:gd name="connsiteY484" fmla="*/ 2948661 h 3938179"/>
              <a:gd name="connsiteX485" fmla="*/ 17937413 w 19135506"/>
              <a:gd name="connsiteY485" fmla="*/ 2964037 h 3938179"/>
              <a:gd name="connsiteX486" fmla="*/ 17984981 w 19135506"/>
              <a:gd name="connsiteY486" fmla="*/ 2983771 h 3938179"/>
              <a:gd name="connsiteX487" fmla="*/ 18006217 w 19135506"/>
              <a:gd name="connsiteY487" fmla="*/ 2979477 h 3938179"/>
              <a:gd name="connsiteX488" fmla="*/ 18006217 w 19135506"/>
              <a:gd name="connsiteY488" fmla="*/ 2634032 h 3938179"/>
              <a:gd name="connsiteX489" fmla="*/ 18413098 w 19135506"/>
              <a:gd name="connsiteY489" fmla="*/ 2634032 h 3938179"/>
              <a:gd name="connsiteX490" fmla="*/ 18413098 w 19135506"/>
              <a:gd name="connsiteY490" fmla="*/ 2580075 h 3938179"/>
              <a:gd name="connsiteX491" fmla="*/ 18439046 w 19135506"/>
              <a:gd name="connsiteY491" fmla="*/ 2580075 h 3938179"/>
              <a:gd name="connsiteX492" fmla="*/ 18439046 w 19135506"/>
              <a:gd name="connsiteY492" fmla="*/ 2516569 h 3938179"/>
              <a:gd name="connsiteX493" fmla="*/ 18467662 w 19135506"/>
              <a:gd name="connsiteY493" fmla="*/ 2516569 h 3938179"/>
              <a:gd name="connsiteX494" fmla="*/ 18467662 w 19135506"/>
              <a:gd name="connsiteY494" fmla="*/ 2416066 h 3938179"/>
              <a:gd name="connsiteX495" fmla="*/ 18485034 w 19135506"/>
              <a:gd name="connsiteY495" fmla="*/ 2398694 h 3938179"/>
              <a:gd name="connsiteX496" fmla="*/ 18502406 w 19135506"/>
              <a:gd name="connsiteY496" fmla="*/ 2416066 h 3938179"/>
              <a:gd name="connsiteX497" fmla="*/ 18502406 w 19135506"/>
              <a:gd name="connsiteY497" fmla="*/ 2516569 h 3938179"/>
              <a:gd name="connsiteX498" fmla="*/ 18506094 w 19135506"/>
              <a:gd name="connsiteY498" fmla="*/ 2516569 h 3938179"/>
              <a:gd name="connsiteX499" fmla="*/ 18506094 w 19135506"/>
              <a:gd name="connsiteY499" fmla="*/ 2580075 h 3938179"/>
              <a:gd name="connsiteX500" fmla="*/ 18637050 w 19135506"/>
              <a:gd name="connsiteY500" fmla="*/ 2580075 h 3938179"/>
              <a:gd name="connsiteX501" fmla="*/ 18637050 w 19135506"/>
              <a:gd name="connsiteY501" fmla="*/ 2695613 h 3938179"/>
              <a:gd name="connsiteX502" fmla="*/ 18718558 w 19135506"/>
              <a:gd name="connsiteY502" fmla="*/ 2695613 h 3938179"/>
              <a:gd name="connsiteX503" fmla="*/ 18718558 w 19135506"/>
              <a:gd name="connsiteY503" fmla="*/ 2726404 h 3938179"/>
              <a:gd name="connsiteX504" fmla="*/ 18745930 w 19135506"/>
              <a:gd name="connsiteY504" fmla="*/ 2726404 h 3938179"/>
              <a:gd name="connsiteX505" fmla="*/ 18745930 w 19135506"/>
              <a:gd name="connsiteY505" fmla="*/ 2757194 h 3938179"/>
              <a:gd name="connsiteX506" fmla="*/ 18780006 w 19135506"/>
              <a:gd name="connsiteY506" fmla="*/ 2757194 h 3938179"/>
              <a:gd name="connsiteX507" fmla="*/ 18780006 w 19135506"/>
              <a:gd name="connsiteY507" fmla="*/ 2913955 h 3938179"/>
              <a:gd name="connsiteX508" fmla="*/ 18814130 w 19135506"/>
              <a:gd name="connsiteY508" fmla="*/ 2913955 h 3938179"/>
              <a:gd name="connsiteX509" fmla="*/ 18814130 w 19135506"/>
              <a:gd name="connsiteY509" fmla="*/ 3102723 h 3938179"/>
              <a:gd name="connsiteX510" fmla="*/ 18837178 w 19135506"/>
              <a:gd name="connsiteY510" fmla="*/ 3102723 h 3938179"/>
              <a:gd name="connsiteX511" fmla="*/ 18837178 w 19135506"/>
              <a:gd name="connsiteY511" fmla="*/ 3139699 h 3938179"/>
              <a:gd name="connsiteX512" fmla="*/ 18869246 w 19135506"/>
              <a:gd name="connsiteY512" fmla="*/ 3139699 h 3938179"/>
              <a:gd name="connsiteX513" fmla="*/ 18869246 w 19135506"/>
              <a:gd name="connsiteY513" fmla="*/ 3174630 h 3938179"/>
              <a:gd name="connsiteX514" fmla="*/ 18889698 w 19135506"/>
              <a:gd name="connsiteY514" fmla="*/ 3174630 h 3938179"/>
              <a:gd name="connsiteX515" fmla="*/ 18889698 w 19135506"/>
              <a:gd name="connsiteY515" fmla="*/ 3203980 h 3938179"/>
              <a:gd name="connsiteX516" fmla="*/ 18940662 w 19135506"/>
              <a:gd name="connsiteY516" fmla="*/ 3203980 h 3938179"/>
              <a:gd name="connsiteX517" fmla="*/ 18940662 w 19135506"/>
              <a:gd name="connsiteY517" fmla="*/ 3180257 h 3938179"/>
              <a:gd name="connsiteX518" fmla="*/ 18976382 w 19135506"/>
              <a:gd name="connsiteY518" fmla="*/ 3180257 h 3938179"/>
              <a:gd name="connsiteX519" fmla="*/ 18976382 w 19135506"/>
              <a:gd name="connsiteY519" fmla="*/ 3145861 h 3938179"/>
              <a:gd name="connsiteX520" fmla="*/ 18993366 w 19135506"/>
              <a:gd name="connsiteY520" fmla="*/ 3145861 h 3938179"/>
              <a:gd name="connsiteX521" fmla="*/ 18993366 w 19135506"/>
              <a:gd name="connsiteY521" fmla="*/ 2810499 h 3938179"/>
              <a:gd name="connsiteX522" fmla="*/ 19037486 w 19135506"/>
              <a:gd name="connsiteY522" fmla="*/ 2810499 h 3938179"/>
              <a:gd name="connsiteX523" fmla="*/ 19037486 w 19135506"/>
              <a:gd name="connsiteY523" fmla="*/ 3068586 h 3938179"/>
              <a:gd name="connsiteX524" fmla="*/ 19072026 w 19135506"/>
              <a:gd name="connsiteY524" fmla="*/ 3068586 h 3938179"/>
              <a:gd name="connsiteX525" fmla="*/ 19072026 w 19135506"/>
              <a:gd name="connsiteY525" fmla="*/ 3139955 h 3938179"/>
              <a:gd name="connsiteX526" fmla="*/ 19103246 w 19135506"/>
              <a:gd name="connsiteY526" fmla="*/ 3139955 h 3938179"/>
              <a:gd name="connsiteX527" fmla="*/ 19103246 w 19135506"/>
              <a:gd name="connsiteY527" fmla="*/ 3180099 h 3938179"/>
              <a:gd name="connsiteX528" fmla="*/ 19135506 w 19135506"/>
              <a:gd name="connsiteY528" fmla="*/ 3180099 h 3938179"/>
              <a:gd name="connsiteX529" fmla="*/ 19135506 w 19135506"/>
              <a:gd name="connsiteY529" fmla="*/ 3938179 h 3938179"/>
              <a:gd name="connsiteX530" fmla="*/ 19103246 w 19135506"/>
              <a:gd name="connsiteY530" fmla="*/ 3938179 h 3938179"/>
              <a:gd name="connsiteX531" fmla="*/ 19072026 w 19135506"/>
              <a:gd name="connsiteY531" fmla="*/ 3938179 h 3938179"/>
              <a:gd name="connsiteX532" fmla="*/ 19070366 w 19135506"/>
              <a:gd name="connsiteY532" fmla="*/ 3938179 h 3938179"/>
              <a:gd name="connsiteX533" fmla="*/ 19037486 w 19135506"/>
              <a:gd name="connsiteY533" fmla="*/ 3938179 h 3938179"/>
              <a:gd name="connsiteX534" fmla="*/ 19037310 w 19135506"/>
              <a:gd name="connsiteY534" fmla="*/ 3938179 h 3938179"/>
              <a:gd name="connsiteX535" fmla="*/ 19005226 w 19135506"/>
              <a:gd name="connsiteY535" fmla="*/ 3938179 h 3938179"/>
              <a:gd name="connsiteX536" fmla="*/ 65742 w 19135506"/>
              <a:gd name="connsiteY536" fmla="*/ 3938179 h 3938179"/>
              <a:gd name="connsiteX537" fmla="*/ 32064 w 19135506"/>
              <a:gd name="connsiteY537" fmla="*/ 3938179 h 3938179"/>
              <a:gd name="connsiteX538" fmla="*/ 0 w 19135506"/>
              <a:gd name="connsiteY538" fmla="*/ 3938179 h 3938179"/>
              <a:gd name="connsiteX539" fmla="*/ 0 w 19135506"/>
              <a:gd name="connsiteY539" fmla="*/ 3559767 h 3938179"/>
              <a:gd name="connsiteX540" fmla="*/ 19928 w 19135506"/>
              <a:gd name="connsiteY540" fmla="*/ 3559767 h 3938179"/>
              <a:gd name="connsiteX541" fmla="*/ 19928 w 19135506"/>
              <a:gd name="connsiteY541" fmla="*/ 3519310 h 3938179"/>
              <a:gd name="connsiteX542" fmla="*/ 32064 w 19135506"/>
              <a:gd name="connsiteY542" fmla="*/ 3519310 h 3938179"/>
              <a:gd name="connsiteX543" fmla="*/ 32064 w 19135506"/>
              <a:gd name="connsiteY543" fmla="*/ 3495802 h 3938179"/>
              <a:gd name="connsiteX544" fmla="*/ 86352 w 19135506"/>
              <a:gd name="connsiteY544" fmla="*/ 3495802 h 3938179"/>
              <a:gd name="connsiteX545" fmla="*/ 86352 w 19135506"/>
              <a:gd name="connsiteY545" fmla="*/ 3644125 h 3938179"/>
              <a:gd name="connsiteX546" fmla="*/ 218966 w 19135506"/>
              <a:gd name="connsiteY546" fmla="*/ 3644125 h 3938179"/>
              <a:gd name="connsiteX547" fmla="*/ 218966 w 19135506"/>
              <a:gd name="connsiteY547" fmla="*/ 3682161 h 3938179"/>
              <a:gd name="connsiteX548" fmla="*/ 270070 w 19135506"/>
              <a:gd name="connsiteY548" fmla="*/ 3682161 h 3938179"/>
              <a:gd name="connsiteX549" fmla="*/ 270070 w 19135506"/>
              <a:gd name="connsiteY549" fmla="*/ 3663142 h 3938179"/>
              <a:gd name="connsiteX550" fmla="*/ 298378 w 19135506"/>
              <a:gd name="connsiteY550" fmla="*/ 3663142 h 3938179"/>
              <a:gd name="connsiteX551" fmla="*/ 298378 w 19135506"/>
              <a:gd name="connsiteY551" fmla="*/ 3336569 h 3938179"/>
              <a:gd name="connsiteX552" fmla="*/ 472924 w 19135506"/>
              <a:gd name="connsiteY552" fmla="*/ 3336569 h 3938179"/>
              <a:gd name="connsiteX553" fmla="*/ 472924 w 19135506"/>
              <a:gd name="connsiteY553" fmla="*/ 3237704 h 3938179"/>
              <a:gd name="connsiteX554" fmla="*/ 509278 w 19135506"/>
              <a:gd name="connsiteY554" fmla="*/ 3237704 h 3938179"/>
              <a:gd name="connsiteX555" fmla="*/ 509278 w 19135506"/>
              <a:gd name="connsiteY555" fmla="*/ 3195575 h 3938179"/>
              <a:gd name="connsiteX556" fmla="*/ 703392 w 19135506"/>
              <a:gd name="connsiteY556" fmla="*/ 3195575 h 3938179"/>
              <a:gd name="connsiteX557" fmla="*/ 703392 w 19135506"/>
              <a:gd name="connsiteY557" fmla="*/ 3237704 h 3938179"/>
              <a:gd name="connsiteX558" fmla="*/ 767858 w 19135506"/>
              <a:gd name="connsiteY558" fmla="*/ 3237704 h 3938179"/>
              <a:gd name="connsiteX559" fmla="*/ 767858 w 19135506"/>
              <a:gd name="connsiteY559" fmla="*/ 3377495 h 3938179"/>
              <a:gd name="connsiteX560" fmla="*/ 897392 w 19135506"/>
              <a:gd name="connsiteY560" fmla="*/ 3377495 h 3938179"/>
              <a:gd name="connsiteX561" fmla="*/ 897392 w 19135506"/>
              <a:gd name="connsiteY561" fmla="*/ 2990139 h 3938179"/>
              <a:gd name="connsiteX562" fmla="*/ 1027946 w 19135506"/>
              <a:gd name="connsiteY562" fmla="*/ 2990139 h 3938179"/>
              <a:gd name="connsiteX563" fmla="*/ 1027946 w 19135506"/>
              <a:gd name="connsiteY563" fmla="*/ 3575576 h 3938179"/>
              <a:gd name="connsiteX564" fmla="*/ 1095466 w 19135506"/>
              <a:gd name="connsiteY564" fmla="*/ 3575576 h 3938179"/>
              <a:gd name="connsiteX565" fmla="*/ 1095466 w 19135506"/>
              <a:gd name="connsiteY565" fmla="*/ 3611282 h 3938179"/>
              <a:gd name="connsiteX566" fmla="*/ 1125004 w 19135506"/>
              <a:gd name="connsiteY566" fmla="*/ 3611282 h 3938179"/>
              <a:gd name="connsiteX567" fmla="*/ 1125004 w 19135506"/>
              <a:gd name="connsiteY567" fmla="*/ 3644124 h 3938179"/>
              <a:gd name="connsiteX568" fmla="*/ 1147590 w 19135506"/>
              <a:gd name="connsiteY568" fmla="*/ 3644124 h 3938179"/>
              <a:gd name="connsiteX569" fmla="*/ 1147590 w 19135506"/>
              <a:gd name="connsiteY569" fmla="*/ 3701489 h 3938179"/>
              <a:gd name="connsiteX570" fmla="*/ 1290688 w 19135506"/>
              <a:gd name="connsiteY570" fmla="*/ 3701489 h 3938179"/>
              <a:gd name="connsiteX571" fmla="*/ 1290688 w 19135506"/>
              <a:gd name="connsiteY571" fmla="*/ 3731691 h 3938179"/>
              <a:gd name="connsiteX572" fmla="*/ 1321558 w 19135506"/>
              <a:gd name="connsiteY572" fmla="*/ 3731691 h 3938179"/>
              <a:gd name="connsiteX573" fmla="*/ 1321558 w 19135506"/>
              <a:gd name="connsiteY573" fmla="*/ 3599445 h 3938179"/>
              <a:gd name="connsiteX574" fmla="*/ 1394134 w 19135506"/>
              <a:gd name="connsiteY574" fmla="*/ 3599445 h 3938179"/>
              <a:gd name="connsiteX575" fmla="*/ 1394134 w 19135506"/>
              <a:gd name="connsiteY575" fmla="*/ 3397510 h 3938179"/>
              <a:gd name="connsiteX576" fmla="*/ 1448694 w 19135506"/>
              <a:gd name="connsiteY576" fmla="*/ 3397510 h 3938179"/>
              <a:gd name="connsiteX577" fmla="*/ 1448694 w 19135506"/>
              <a:gd name="connsiteY577" fmla="*/ 3225098 h 3938179"/>
              <a:gd name="connsiteX578" fmla="*/ 1548610 w 19135506"/>
              <a:gd name="connsiteY578" fmla="*/ 3225098 h 3938179"/>
              <a:gd name="connsiteX579" fmla="*/ 1548610 w 19135506"/>
              <a:gd name="connsiteY579" fmla="*/ 3170941 h 3938179"/>
              <a:gd name="connsiteX580" fmla="*/ 1630479 w 19135506"/>
              <a:gd name="connsiteY580" fmla="*/ 3170941 h 3938179"/>
              <a:gd name="connsiteX581" fmla="*/ 1630479 w 19135506"/>
              <a:gd name="connsiteY581" fmla="*/ 2936559 h 3938179"/>
              <a:gd name="connsiteX582" fmla="*/ 1648479 w 19135506"/>
              <a:gd name="connsiteY582" fmla="*/ 2918559 h 3938179"/>
              <a:gd name="connsiteX583" fmla="*/ 1666480 w 19135506"/>
              <a:gd name="connsiteY583" fmla="*/ 2936559 h 3938179"/>
              <a:gd name="connsiteX584" fmla="*/ 1666480 w 19135506"/>
              <a:gd name="connsiteY584" fmla="*/ 3170941 h 3938179"/>
              <a:gd name="connsiteX585" fmla="*/ 1740672 w 19135506"/>
              <a:gd name="connsiteY585" fmla="*/ 3170941 h 3938179"/>
              <a:gd name="connsiteX586" fmla="*/ 1740672 w 19135506"/>
              <a:gd name="connsiteY586" fmla="*/ 3225098 h 3938179"/>
              <a:gd name="connsiteX587" fmla="*/ 1851694 w 19135506"/>
              <a:gd name="connsiteY587" fmla="*/ 3225098 h 3938179"/>
              <a:gd name="connsiteX588" fmla="*/ 1851694 w 19135506"/>
              <a:gd name="connsiteY588" fmla="*/ 3386903 h 3938179"/>
              <a:gd name="connsiteX589" fmla="*/ 1906488 w 19135506"/>
              <a:gd name="connsiteY589" fmla="*/ 3386903 h 3938179"/>
              <a:gd name="connsiteX590" fmla="*/ 1906488 w 19135506"/>
              <a:gd name="connsiteY590" fmla="*/ 3633086 h 3938179"/>
              <a:gd name="connsiteX591" fmla="*/ 2073761 w 19135506"/>
              <a:gd name="connsiteY591" fmla="*/ 3633086 h 3938179"/>
              <a:gd name="connsiteX592" fmla="*/ 2073761 w 19135506"/>
              <a:gd name="connsiteY592" fmla="*/ 3386903 h 3938179"/>
              <a:gd name="connsiteX593" fmla="*/ 2161096 w 19135506"/>
              <a:gd name="connsiteY593" fmla="*/ 3386903 h 3938179"/>
              <a:gd name="connsiteX594" fmla="*/ 2161096 w 19135506"/>
              <a:gd name="connsiteY594" fmla="*/ 2979754 h 3938179"/>
              <a:gd name="connsiteX595" fmla="*/ 2198366 w 19135506"/>
              <a:gd name="connsiteY595" fmla="*/ 2979754 h 3938179"/>
              <a:gd name="connsiteX596" fmla="*/ 2198366 w 19135506"/>
              <a:gd name="connsiteY596" fmla="*/ 2947993 h 3938179"/>
              <a:gd name="connsiteX597" fmla="*/ 2233244 w 19135506"/>
              <a:gd name="connsiteY597" fmla="*/ 2947993 h 3938179"/>
              <a:gd name="connsiteX598" fmla="*/ 2233244 w 19135506"/>
              <a:gd name="connsiteY598" fmla="*/ 2918697 h 3938179"/>
              <a:gd name="connsiteX599" fmla="*/ 2268122 w 19135506"/>
              <a:gd name="connsiteY599" fmla="*/ 2918697 h 3938179"/>
              <a:gd name="connsiteX600" fmla="*/ 2268122 w 19135506"/>
              <a:gd name="connsiteY600" fmla="*/ 2886270 h 3938179"/>
              <a:gd name="connsiteX601" fmla="*/ 2296248 w 19135506"/>
              <a:gd name="connsiteY601" fmla="*/ 2886270 h 3938179"/>
              <a:gd name="connsiteX602" fmla="*/ 2296248 w 19135506"/>
              <a:gd name="connsiteY602" fmla="*/ 2858057 h 3938179"/>
              <a:gd name="connsiteX603" fmla="*/ 2328937 w 19135506"/>
              <a:gd name="connsiteY603" fmla="*/ 2858057 h 3938179"/>
              <a:gd name="connsiteX604" fmla="*/ 2328937 w 19135506"/>
              <a:gd name="connsiteY604" fmla="*/ 2817595 h 3938179"/>
              <a:gd name="connsiteX605" fmla="*/ 2596325 w 19135506"/>
              <a:gd name="connsiteY605" fmla="*/ 2817595 h 3938179"/>
              <a:gd name="connsiteX606" fmla="*/ 2596325 w 19135506"/>
              <a:gd name="connsiteY606" fmla="*/ 3352789 h 3938179"/>
              <a:gd name="connsiteX607" fmla="*/ 2680818 w 19135506"/>
              <a:gd name="connsiteY607" fmla="*/ 3352789 h 3938179"/>
              <a:gd name="connsiteX608" fmla="*/ 2680818 w 19135506"/>
              <a:gd name="connsiteY608" fmla="*/ 3189832 h 3938179"/>
              <a:gd name="connsiteX609" fmla="*/ 2738489 w 19135506"/>
              <a:gd name="connsiteY609" fmla="*/ 3189832 h 3938179"/>
              <a:gd name="connsiteX610" fmla="*/ 2738489 w 19135506"/>
              <a:gd name="connsiteY610" fmla="*/ 3170246 h 3938179"/>
              <a:gd name="connsiteX611" fmla="*/ 2765199 w 19135506"/>
              <a:gd name="connsiteY611" fmla="*/ 3170246 h 3938179"/>
              <a:gd name="connsiteX612" fmla="*/ 2765199 w 19135506"/>
              <a:gd name="connsiteY612" fmla="*/ 2956971 h 3938179"/>
              <a:gd name="connsiteX613" fmla="*/ 2796882 w 19135506"/>
              <a:gd name="connsiteY613" fmla="*/ 2956971 h 3938179"/>
              <a:gd name="connsiteX614" fmla="*/ 2796882 w 19135506"/>
              <a:gd name="connsiteY614" fmla="*/ 2918697 h 3938179"/>
              <a:gd name="connsiteX615" fmla="*/ 2830031 w 19135506"/>
              <a:gd name="connsiteY615" fmla="*/ 2918697 h 3938179"/>
              <a:gd name="connsiteX616" fmla="*/ 2830031 w 19135506"/>
              <a:gd name="connsiteY616" fmla="*/ 2823411 h 3938179"/>
              <a:gd name="connsiteX617" fmla="*/ 2852336 w 19135506"/>
              <a:gd name="connsiteY617" fmla="*/ 2823411 h 3938179"/>
              <a:gd name="connsiteX618" fmla="*/ 2852336 w 19135506"/>
              <a:gd name="connsiteY618" fmla="*/ 2661462 h 3938179"/>
              <a:gd name="connsiteX619" fmla="*/ 2953855 w 19135506"/>
              <a:gd name="connsiteY619" fmla="*/ 2661462 h 3938179"/>
              <a:gd name="connsiteX620" fmla="*/ 2953855 w 19135506"/>
              <a:gd name="connsiteY620" fmla="*/ 2466961 h 3938179"/>
              <a:gd name="connsiteX621" fmla="*/ 2986480 w 19135506"/>
              <a:gd name="connsiteY621" fmla="*/ 2466961 h 3938179"/>
              <a:gd name="connsiteX622" fmla="*/ 2986480 w 19135506"/>
              <a:gd name="connsiteY622" fmla="*/ 2421387 h 3938179"/>
              <a:gd name="connsiteX623" fmla="*/ 3021470 w 19135506"/>
              <a:gd name="connsiteY623" fmla="*/ 2421387 h 3938179"/>
              <a:gd name="connsiteX624" fmla="*/ 3021470 w 19135506"/>
              <a:gd name="connsiteY624" fmla="*/ 2288802 h 3938179"/>
              <a:gd name="connsiteX625" fmla="*/ 3052178 w 19135506"/>
              <a:gd name="connsiteY625" fmla="*/ 2288802 h 3938179"/>
              <a:gd name="connsiteX626" fmla="*/ 3052178 w 19135506"/>
              <a:gd name="connsiteY626" fmla="*/ 2163238 h 3938179"/>
              <a:gd name="connsiteX627" fmla="*/ 3076946 w 19135506"/>
              <a:gd name="connsiteY627" fmla="*/ 2163238 h 3938179"/>
              <a:gd name="connsiteX628" fmla="*/ 3076946 w 19135506"/>
              <a:gd name="connsiteY628" fmla="*/ 2125469 h 3938179"/>
              <a:gd name="connsiteX629" fmla="*/ 3108644 w 19135506"/>
              <a:gd name="connsiteY629" fmla="*/ 2125469 h 3938179"/>
              <a:gd name="connsiteX630" fmla="*/ 3108644 w 19135506"/>
              <a:gd name="connsiteY630" fmla="*/ 2053348 h 3938179"/>
              <a:gd name="connsiteX631" fmla="*/ 3165310 w 19135506"/>
              <a:gd name="connsiteY631" fmla="*/ 2053348 h 3938179"/>
              <a:gd name="connsiteX632" fmla="*/ 3165310 w 19135506"/>
              <a:gd name="connsiteY632" fmla="*/ 1942519 h 3938179"/>
              <a:gd name="connsiteX633" fmla="*/ 3594872 w 19135506"/>
              <a:gd name="connsiteY633" fmla="*/ 1942519 h 3938179"/>
              <a:gd name="connsiteX634" fmla="*/ 3594872 w 19135506"/>
              <a:gd name="connsiteY634" fmla="*/ 2030857 h 3938179"/>
              <a:gd name="connsiteX635" fmla="*/ 3609977 w 19135506"/>
              <a:gd name="connsiteY635" fmla="*/ 2030857 h 3938179"/>
              <a:gd name="connsiteX636" fmla="*/ 3609977 w 19135506"/>
              <a:gd name="connsiteY636" fmla="*/ 2125665 h 3938179"/>
              <a:gd name="connsiteX637" fmla="*/ 3662266 w 19135506"/>
              <a:gd name="connsiteY637" fmla="*/ 2125665 h 3938179"/>
              <a:gd name="connsiteX638" fmla="*/ 3662266 w 19135506"/>
              <a:gd name="connsiteY638" fmla="*/ 2256527 h 3938179"/>
              <a:gd name="connsiteX639" fmla="*/ 3691605 w 19135506"/>
              <a:gd name="connsiteY639" fmla="*/ 2256527 h 3938179"/>
              <a:gd name="connsiteX640" fmla="*/ 3691605 w 19135506"/>
              <a:gd name="connsiteY640" fmla="*/ 2478186 h 3938179"/>
              <a:gd name="connsiteX641" fmla="*/ 3728768 w 19135506"/>
              <a:gd name="connsiteY641" fmla="*/ 2478186 h 3938179"/>
              <a:gd name="connsiteX642" fmla="*/ 3728768 w 19135506"/>
              <a:gd name="connsiteY642" fmla="*/ 2598519 h 3938179"/>
              <a:gd name="connsiteX643" fmla="*/ 3753109 w 19135506"/>
              <a:gd name="connsiteY643" fmla="*/ 2598519 h 3938179"/>
              <a:gd name="connsiteX644" fmla="*/ 3753109 w 19135506"/>
              <a:gd name="connsiteY644" fmla="*/ 2616064 h 3938179"/>
              <a:gd name="connsiteX645" fmla="*/ 3766766 w 19135506"/>
              <a:gd name="connsiteY645" fmla="*/ 2616064 h 3938179"/>
              <a:gd name="connsiteX646" fmla="*/ 3766766 w 19135506"/>
              <a:gd name="connsiteY646" fmla="*/ 2817201 h 3938179"/>
              <a:gd name="connsiteX647" fmla="*/ 3822350 w 19135506"/>
              <a:gd name="connsiteY647" fmla="*/ 2817201 h 3938179"/>
              <a:gd name="connsiteX648" fmla="*/ 3822350 w 19135506"/>
              <a:gd name="connsiteY648" fmla="*/ 2767915 h 3938179"/>
              <a:gd name="connsiteX649" fmla="*/ 3855573 w 19135506"/>
              <a:gd name="connsiteY649" fmla="*/ 2767915 h 3938179"/>
              <a:gd name="connsiteX650" fmla="*/ 3855573 w 19135506"/>
              <a:gd name="connsiteY650" fmla="*/ 2733106 h 3938179"/>
              <a:gd name="connsiteX651" fmla="*/ 3875106 w 19135506"/>
              <a:gd name="connsiteY651" fmla="*/ 2733106 h 3938179"/>
              <a:gd name="connsiteX652" fmla="*/ 3875106 w 19135506"/>
              <a:gd name="connsiteY652" fmla="*/ 2703138 h 3938179"/>
              <a:gd name="connsiteX653" fmla="*/ 3890967 w 19135506"/>
              <a:gd name="connsiteY653" fmla="*/ 2703138 h 3938179"/>
              <a:gd name="connsiteX654" fmla="*/ 3890967 w 19135506"/>
              <a:gd name="connsiteY654" fmla="*/ 2677429 h 3938179"/>
              <a:gd name="connsiteX655" fmla="*/ 3903118 w 19135506"/>
              <a:gd name="connsiteY655" fmla="*/ 2677429 h 3938179"/>
              <a:gd name="connsiteX656" fmla="*/ 3903118 w 19135506"/>
              <a:gd name="connsiteY656" fmla="*/ 2403602 h 3938179"/>
              <a:gd name="connsiteX657" fmla="*/ 3937863 w 19135506"/>
              <a:gd name="connsiteY657" fmla="*/ 2403602 h 3938179"/>
              <a:gd name="connsiteX658" fmla="*/ 3937863 w 19135506"/>
              <a:gd name="connsiteY658" fmla="*/ 2677429 h 3938179"/>
              <a:gd name="connsiteX659" fmla="*/ 3954089 w 19135506"/>
              <a:gd name="connsiteY659" fmla="*/ 2677429 h 3938179"/>
              <a:gd name="connsiteX660" fmla="*/ 3954089 w 19135506"/>
              <a:gd name="connsiteY660" fmla="*/ 2703138 h 3938179"/>
              <a:gd name="connsiteX661" fmla="*/ 3966861 w 19135506"/>
              <a:gd name="connsiteY661" fmla="*/ 2703138 h 3938179"/>
              <a:gd name="connsiteX662" fmla="*/ 3966861 w 19135506"/>
              <a:gd name="connsiteY662" fmla="*/ 2733106 h 3938179"/>
              <a:gd name="connsiteX663" fmla="*/ 3966861 w 19135506"/>
              <a:gd name="connsiteY663" fmla="*/ 2733106 h 3938179"/>
              <a:gd name="connsiteX664" fmla="*/ 3966861 w 19135506"/>
              <a:gd name="connsiteY664" fmla="*/ 2743222 h 3938179"/>
              <a:gd name="connsiteX665" fmla="*/ 4012600 w 19135506"/>
              <a:gd name="connsiteY665" fmla="*/ 2743222 h 3938179"/>
              <a:gd name="connsiteX666" fmla="*/ 4012600 w 19135506"/>
              <a:gd name="connsiteY666" fmla="*/ 2792607 h 3938179"/>
              <a:gd name="connsiteX667" fmla="*/ 4034346 w 19135506"/>
              <a:gd name="connsiteY667" fmla="*/ 2792607 h 3938179"/>
              <a:gd name="connsiteX668" fmla="*/ 4034346 w 19135506"/>
              <a:gd name="connsiteY668" fmla="*/ 2830743 h 3938179"/>
              <a:gd name="connsiteX669" fmla="*/ 4058733 w 19135506"/>
              <a:gd name="connsiteY669" fmla="*/ 2830743 h 3938179"/>
              <a:gd name="connsiteX670" fmla="*/ 4058733 w 19135506"/>
              <a:gd name="connsiteY670" fmla="*/ 2845101 h 3938179"/>
              <a:gd name="connsiteX671" fmla="*/ 4070700 w 19135506"/>
              <a:gd name="connsiteY671" fmla="*/ 2845101 h 3938179"/>
              <a:gd name="connsiteX672" fmla="*/ 4070700 w 19135506"/>
              <a:gd name="connsiteY672" fmla="*/ 3239962 h 3938179"/>
              <a:gd name="connsiteX673" fmla="*/ 4146047 w 19135506"/>
              <a:gd name="connsiteY673" fmla="*/ 3239962 h 3938179"/>
              <a:gd name="connsiteX674" fmla="*/ 4146047 w 19135506"/>
              <a:gd name="connsiteY674" fmla="*/ 2831200 h 3938179"/>
              <a:gd name="connsiteX675" fmla="*/ 4175177 w 19135506"/>
              <a:gd name="connsiteY675" fmla="*/ 2831200 h 3938179"/>
              <a:gd name="connsiteX676" fmla="*/ 4175177 w 19135506"/>
              <a:gd name="connsiteY676" fmla="*/ 1346802 h 3938179"/>
              <a:gd name="connsiteX677" fmla="*/ 4189754 w 19135506"/>
              <a:gd name="connsiteY677" fmla="*/ 1346802 h 3938179"/>
              <a:gd name="connsiteX678" fmla="*/ 4189754 w 19135506"/>
              <a:gd name="connsiteY678" fmla="*/ 1321303 h 3938179"/>
              <a:gd name="connsiteX679" fmla="*/ 4210214 w 19135506"/>
              <a:gd name="connsiteY679" fmla="*/ 1321303 h 3938179"/>
              <a:gd name="connsiteX680" fmla="*/ 4210214 w 19135506"/>
              <a:gd name="connsiteY680" fmla="*/ 1192678 h 3938179"/>
              <a:gd name="connsiteX681" fmla="*/ 4242620 w 19135506"/>
              <a:gd name="connsiteY681" fmla="*/ 1192678 h 3938179"/>
              <a:gd name="connsiteX682" fmla="*/ 4242620 w 19135506"/>
              <a:gd name="connsiteY682" fmla="*/ 1161432 h 3938179"/>
              <a:gd name="connsiteX683" fmla="*/ 4271097 w 19135506"/>
              <a:gd name="connsiteY683" fmla="*/ 1161432 h 3938179"/>
              <a:gd name="connsiteX684" fmla="*/ 4271097 w 19135506"/>
              <a:gd name="connsiteY684" fmla="*/ 1133696 h 3938179"/>
              <a:gd name="connsiteX685" fmla="*/ 4481158 w 19135506"/>
              <a:gd name="connsiteY685" fmla="*/ 1133696 h 3938179"/>
              <a:gd name="connsiteX686" fmla="*/ 4481158 w 19135506"/>
              <a:gd name="connsiteY686" fmla="*/ 1161432 h 3938179"/>
              <a:gd name="connsiteX687" fmla="*/ 4512917 w 19135506"/>
              <a:gd name="connsiteY687" fmla="*/ 1161432 h 3938179"/>
              <a:gd name="connsiteX688" fmla="*/ 4512917 w 19135506"/>
              <a:gd name="connsiteY688" fmla="*/ 1192678 h 3938179"/>
              <a:gd name="connsiteX689" fmla="*/ 4512917 w 19135506"/>
              <a:gd name="connsiteY689" fmla="*/ 1321303 h 3938179"/>
              <a:gd name="connsiteX690" fmla="*/ 4537898 w 19135506"/>
              <a:gd name="connsiteY690" fmla="*/ 1321303 h 3938179"/>
              <a:gd name="connsiteX691" fmla="*/ 4537898 w 19135506"/>
              <a:gd name="connsiteY691" fmla="*/ 1346802 h 3938179"/>
              <a:gd name="connsiteX692" fmla="*/ 4543915 w 19135506"/>
              <a:gd name="connsiteY692" fmla="*/ 1346802 h 3938179"/>
              <a:gd name="connsiteX693" fmla="*/ 4543915 w 19135506"/>
              <a:gd name="connsiteY693" fmla="*/ 2322233 h 3938179"/>
              <a:gd name="connsiteX694" fmla="*/ 4577684 w 19135506"/>
              <a:gd name="connsiteY694" fmla="*/ 2322233 h 3938179"/>
              <a:gd name="connsiteX695" fmla="*/ 4577684 w 19135506"/>
              <a:gd name="connsiteY695" fmla="*/ 2308200 h 3938179"/>
              <a:gd name="connsiteX696" fmla="*/ 4606692 w 19135506"/>
              <a:gd name="connsiteY696" fmla="*/ 2308200 h 3938179"/>
              <a:gd name="connsiteX697" fmla="*/ 4606692 w 19135506"/>
              <a:gd name="connsiteY697" fmla="*/ 2277578 h 3938179"/>
              <a:gd name="connsiteX698" fmla="*/ 4617599 w 19135506"/>
              <a:gd name="connsiteY698" fmla="*/ 2277578 h 3938179"/>
              <a:gd name="connsiteX699" fmla="*/ 4617599 w 19135506"/>
              <a:gd name="connsiteY699" fmla="*/ 2253305 h 3938179"/>
              <a:gd name="connsiteX700" fmla="*/ 4763727 w 19135506"/>
              <a:gd name="connsiteY700" fmla="*/ 2253305 h 3938179"/>
              <a:gd name="connsiteX701" fmla="*/ 4763727 w 19135506"/>
              <a:gd name="connsiteY701" fmla="*/ 2277578 h 3938179"/>
              <a:gd name="connsiteX702" fmla="*/ 4779340 w 19135506"/>
              <a:gd name="connsiteY702" fmla="*/ 2277578 h 3938179"/>
              <a:gd name="connsiteX703" fmla="*/ 4779340 w 19135506"/>
              <a:gd name="connsiteY703" fmla="*/ 2308200 h 3938179"/>
              <a:gd name="connsiteX704" fmla="*/ 4795642 w 19135506"/>
              <a:gd name="connsiteY704" fmla="*/ 2308200 h 3938179"/>
              <a:gd name="connsiteX705" fmla="*/ 4795642 w 19135506"/>
              <a:gd name="connsiteY705" fmla="*/ 2334628 h 3938179"/>
              <a:gd name="connsiteX706" fmla="*/ 4829119 w 19135506"/>
              <a:gd name="connsiteY706" fmla="*/ 2334628 h 3938179"/>
              <a:gd name="connsiteX707" fmla="*/ 4829119 w 19135506"/>
              <a:gd name="connsiteY707" fmla="*/ 2365249 h 3938179"/>
              <a:gd name="connsiteX708" fmla="*/ 4856537 w 19135506"/>
              <a:gd name="connsiteY708" fmla="*/ 2365249 h 3938179"/>
              <a:gd name="connsiteX709" fmla="*/ 4856537 w 19135506"/>
              <a:gd name="connsiteY709" fmla="*/ 2393325 h 3938179"/>
              <a:gd name="connsiteX710" fmla="*/ 4887082 w 19135506"/>
              <a:gd name="connsiteY710" fmla="*/ 2393325 h 3938179"/>
              <a:gd name="connsiteX711" fmla="*/ 4887082 w 19135506"/>
              <a:gd name="connsiteY711" fmla="*/ 2417142 h 3938179"/>
              <a:gd name="connsiteX712" fmla="*/ 4917879 w 19135506"/>
              <a:gd name="connsiteY712" fmla="*/ 2417142 h 3938179"/>
              <a:gd name="connsiteX713" fmla="*/ 4917879 w 19135506"/>
              <a:gd name="connsiteY713" fmla="*/ 2703138 h 3938179"/>
              <a:gd name="connsiteX714" fmla="*/ 4965337 w 19135506"/>
              <a:gd name="connsiteY714" fmla="*/ 2703138 h 3938179"/>
              <a:gd name="connsiteX715" fmla="*/ 4965337 w 19135506"/>
              <a:gd name="connsiteY715" fmla="*/ 2721322 h 3938179"/>
              <a:gd name="connsiteX716" fmla="*/ 4982610 w 19135506"/>
              <a:gd name="connsiteY716" fmla="*/ 2721322 h 3938179"/>
              <a:gd name="connsiteX717" fmla="*/ 4982610 w 19135506"/>
              <a:gd name="connsiteY717" fmla="*/ 2691860 h 3938179"/>
              <a:gd name="connsiteX718" fmla="*/ 5021150 w 19135506"/>
              <a:gd name="connsiteY718" fmla="*/ 2691860 h 3938179"/>
              <a:gd name="connsiteX719" fmla="*/ 5021150 w 19135506"/>
              <a:gd name="connsiteY719" fmla="*/ 2666115 h 3938179"/>
              <a:gd name="connsiteX720" fmla="*/ 5091299 w 19135506"/>
              <a:gd name="connsiteY720" fmla="*/ 2666115 h 3938179"/>
              <a:gd name="connsiteX721" fmla="*/ 5091299 w 19135506"/>
              <a:gd name="connsiteY721" fmla="*/ 2297834 h 3938179"/>
              <a:gd name="connsiteX722" fmla="*/ 5115634 w 19135506"/>
              <a:gd name="connsiteY722" fmla="*/ 2297834 h 3938179"/>
              <a:gd name="connsiteX723" fmla="*/ 5115634 w 19135506"/>
              <a:gd name="connsiteY723" fmla="*/ 2263868 h 3938179"/>
              <a:gd name="connsiteX724" fmla="*/ 5139244 w 19135506"/>
              <a:gd name="connsiteY724" fmla="*/ 2263868 h 3938179"/>
              <a:gd name="connsiteX725" fmla="*/ 5139244 w 19135506"/>
              <a:gd name="connsiteY725" fmla="*/ 2229384 h 3938179"/>
              <a:gd name="connsiteX726" fmla="*/ 5371495 w 19135506"/>
              <a:gd name="connsiteY726" fmla="*/ 2229384 h 3938179"/>
              <a:gd name="connsiteX727" fmla="*/ 5371495 w 19135506"/>
              <a:gd name="connsiteY727" fmla="*/ 2263868 h 3938179"/>
              <a:gd name="connsiteX728" fmla="*/ 5415025 w 19135506"/>
              <a:gd name="connsiteY728" fmla="*/ 2263868 h 3938179"/>
              <a:gd name="connsiteX729" fmla="*/ 5415025 w 19135506"/>
              <a:gd name="connsiteY729" fmla="*/ 2297834 h 3938179"/>
              <a:gd name="connsiteX730" fmla="*/ 5421963 w 19135506"/>
              <a:gd name="connsiteY730" fmla="*/ 2297834 h 3938179"/>
              <a:gd name="connsiteX731" fmla="*/ 5421963 w 19135506"/>
              <a:gd name="connsiteY731" fmla="*/ 2629525 h 3938179"/>
              <a:gd name="connsiteX732" fmla="*/ 5487247 w 19135506"/>
              <a:gd name="connsiteY732" fmla="*/ 2629525 h 3938179"/>
              <a:gd name="connsiteX733" fmla="*/ 5487247 w 19135506"/>
              <a:gd name="connsiteY733" fmla="*/ 2417142 h 3938179"/>
              <a:gd name="connsiteX734" fmla="*/ 5514081 w 19135506"/>
              <a:gd name="connsiteY734" fmla="*/ 2417142 h 3938179"/>
              <a:gd name="connsiteX735" fmla="*/ 5514081 w 19135506"/>
              <a:gd name="connsiteY735" fmla="*/ 2392707 h 3938179"/>
              <a:gd name="connsiteX736" fmla="*/ 5531964 w 19135506"/>
              <a:gd name="connsiteY736" fmla="*/ 2392707 h 3938179"/>
              <a:gd name="connsiteX737" fmla="*/ 5531964 w 19135506"/>
              <a:gd name="connsiteY737" fmla="*/ 2297834 h 3938179"/>
              <a:gd name="connsiteX738" fmla="*/ 5561409 w 19135506"/>
              <a:gd name="connsiteY738" fmla="*/ 2297834 h 3938179"/>
              <a:gd name="connsiteX739" fmla="*/ 5561409 w 19135506"/>
              <a:gd name="connsiteY739" fmla="*/ 2265591 h 3938179"/>
              <a:gd name="connsiteX740" fmla="*/ 5584747 w 19135506"/>
              <a:gd name="connsiteY740" fmla="*/ 2265591 h 3938179"/>
              <a:gd name="connsiteX741" fmla="*/ 5584747 w 19135506"/>
              <a:gd name="connsiteY741" fmla="*/ 2229384 h 3938179"/>
              <a:gd name="connsiteX742" fmla="*/ 5598837 w 19135506"/>
              <a:gd name="connsiteY742" fmla="*/ 2229384 h 3938179"/>
              <a:gd name="connsiteX743" fmla="*/ 5598837 w 19135506"/>
              <a:gd name="connsiteY743" fmla="*/ 2215638 h 3938179"/>
              <a:gd name="connsiteX744" fmla="*/ 5713068 w 19135506"/>
              <a:gd name="connsiteY744" fmla="*/ 2215638 h 3938179"/>
              <a:gd name="connsiteX745" fmla="*/ 5713068 w 19135506"/>
              <a:gd name="connsiteY745" fmla="*/ 2229384 h 3938179"/>
              <a:gd name="connsiteX746" fmla="*/ 5728379 w 19135506"/>
              <a:gd name="connsiteY746" fmla="*/ 2229384 h 3938179"/>
              <a:gd name="connsiteX747" fmla="*/ 5728379 w 19135506"/>
              <a:gd name="connsiteY747" fmla="*/ 2265591 h 3938179"/>
              <a:gd name="connsiteX748" fmla="*/ 5764218 w 19135506"/>
              <a:gd name="connsiteY748" fmla="*/ 2265591 h 3938179"/>
              <a:gd name="connsiteX749" fmla="*/ 5764218 w 19135506"/>
              <a:gd name="connsiteY749" fmla="*/ 2289617 h 3938179"/>
              <a:gd name="connsiteX750" fmla="*/ 5806440 w 19135506"/>
              <a:gd name="connsiteY750" fmla="*/ 2289617 h 3938179"/>
              <a:gd name="connsiteX751" fmla="*/ 5806440 w 19135506"/>
              <a:gd name="connsiteY751" fmla="*/ 2412898 h 3938179"/>
              <a:gd name="connsiteX752" fmla="*/ 5886798 w 19135506"/>
              <a:gd name="connsiteY752" fmla="*/ 2412898 h 3938179"/>
              <a:gd name="connsiteX753" fmla="*/ 5886798 w 19135506"/>
              <a:gd name="connsiteY753" fmla="*/ 2541665 h 3938179"/>
              <a:gd name="connsiteX754" fmla="*/ 6091473 w 19135506"/>
              <a:gd name="connsiteY754" fmla="*/ 2541665 h 3938179"/>
              <a:gd name="connsiteX755" fmla="*/ 6091473 w 19135506"/>
              <a:gd name="connsiteY755" fmla="*/ 1131782 h 3938179"/>
              <a:gd name="connsiteX756" fmla="*/ 6103789 w 19135506"/>
              <a:gd name="connsiteY756" fmla="*/ 1131782 h 3938179"/>
              <a:gd name="connsiteX757" fmla="*/ 6103789 w 19135506"/>
              <a:gd name="connsiteY757" fmla="*/ 1112765 h 3938179"/>
              <a:gd name="connsiteX758" fmla="*/ 6130034 w 19135506"/>
              <a:gd name="connsiteY758" fmla="*/ 1112765 h 3938179"/>
              <a:gd name="connsiteX759" fmla="*/ 6130034 w 19135506"/>
              <a:gd name="connsiteY759" fmla="*/ 818313 h 3938179"/>
              <a:gd name="connsiteX760" fmla="*/ 6173002 w 19135506"/>
              <a:gd name="connsiteY760" fmla="*/ 818313 h 3938179"/>
              <a:gd name="connsiteX761" fmla="*/ 6173002 w 19135506"/>
              <a:gd name="connsiteY761" fmla="*/ 667492 h 3938179"/>
              <a:gd name="connsiteX762" fmla="*/ 6191843 w 19135506"/>
              <a:gd name="connsiteY762" fmla="*/ 667492 h 3938179"/>
              <a:gd name="connsiteX763" fmla="*/ 6191843 w 19135506"/>
              <a:gd name="connsiteY763" fmla="*/ 648473 h 3938179"/>
              <a:gd name="connsiteX764" fmla="*/ 6210684 w 19135506"/>
              <a:gd name="connsiteY764" fmla="*/ 648473 h 3938179"/>
              <a:gd name="connsiteX765" fmla="*/ 6210684 w 19135506"/>
              <a:gd name="connsiteY765" fmla="*/ 410662 h 3938179"/>
              <a:gd name="connsiteX766" fmla="*/ 6240758 w 19135506"/>
              <a:gd name="connsiteY766" fmla="*/ 410662 h 3938179"/>
              <a:gd name="connsiteX767" fmla="*/ 6240758 w 19135506"/>
              <a:gd name="connsiteY767" fmla="*/ 384400 h 3938179"/>
              <a:gd name="connsiteX768" fmla="*/ 6266394 w 19135506"/>
              <a:gd name="connsiteY768" fmla="*/ 384400 h 3938179"/>
              <a:gd name="connsiteX769" fmla="*/ 6266394 w 19135506"/>
              <a:gd name="connsiteY769" fmla="*/ 355114 h 3938179"/>
              <a:gd name="connsiteX770" fmla="*/ 6288503 w 19135506"/>
              <a:gd name="connsiteY770" fmla="*/ 355114 h 3938179"/>
              <a:gd name="connsiteX771" fmla="*/ 6288503 w 19135506"/>
              <a:gd name="connsiteY771" fmla="*/ 339400 h 3938179"/>
              <a:gd name="connsiteX772" fmla="*/ 6303950 w 19135506"/>
              <a:gd name="connsiteY772" fmla="*/ 339400 h 3938179"/>
              <a:gd name="connsiteX773" fmla="*/ 6303950 w 19135506"/>
              <a:gd name="connsiteY773" fmla="*/ 316483 h 3938179"/>
              <a:gd name="connsiteX774" fmla="*/ 6319584 w 19135506"/>
              <a:gd name="connsiteY774" fmla="*/ 316483 h 393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19135506" h="3938179">
                <a:moveTo>
                  <a:pt x="6319584" y="0"/>
                </a:moveTo>
                <a:lnTo>
                  <a:pt x="6354329" y="0"/>
                </a:lnTo>
                <a:lnTo>
                  <a:pt x="6354329" y="316483"/>
                </a:lnTo>
                <a:lnTo>
                  <a:pt x="6369961" y="316483"/>
                </a:lnTo>
                <a:lnTo>
                  <a:pt x="6369961" y="339400"/>
                </a:lnTo>
                <a:lnTo>
                  <a:pt x="6385783" y="339400"/>
                </a:lnTo>
                <a:lnTo>
                  <a:pt x="6385783" y="355114"/>
                </a:lnTo>
                <a:lnTo>
                  <a:pt x="6401890" y="355114"/>
                </a:lnTo>
                <a:lnTo>
                  <a:pt x="6401890" y="384400"/>
                </a:lnTo>
                <a:lnTo>
                  <a:pt x="6432022" y="384400"/>
                </a:lnTo>
                <a:lnTo>
                  <a:pt x="6432022" y="410662"/>
                </a:lnTo>
                <a:lnTo>
                  <a:pt x="6460211" y="410662"/>
                </a:lnTo>
                <a:lnTo>
                  <a:pt x="6460211" y="648473"/>
                </a:lnTo>
                <a:lnTo>
                  <a:pt x="6515492" y="648473"/>
                </a:lnTo>
                <a:lnTo>
                  <a:pt x="6515492" y="667492"/>
                </a:lnTo>
                <a:lnTo>
                  <a:pt x="6534331" y="667492"/>
                </a:lnTo>
                <a:lnTo>
                  <a:pt x="6534331" y="818313"/>
                </a:lnTo>
                <a:lnTo>
                  <a:pt x="6564496" y="818313"/>
                </a:lnTo>
                <a:lnTo>
                  <a:pt x="6564496" y="1099760"/>
                </a:lnTo>
                <a:lnTo>
                  <a:pt x="6589473" y="1099760"/>
                </a:lnTo>
                <a:lnTo>
                  <a:pt x="6589473" y="1065371"/>
                </a:lnTo>
                <a:lnTo>
                  <a:pt x="6622386" y="1065371"/>
                </a:lnTo>
                <a:lnTo>
                  <a:pt x="6622386" y="1033136"/>
                </a:lnTo>
                <a:lnTo>
                  <a:pt x="6654607" y="1033136"/>
                </a:lnTo>
                <a:lnTo>
                  <a:pt x="6654607" y="998898"/>
                </a:lnTo>
                <a:lnTo>
                  <a:pt x="6680488" y="998898"/>
                </a:lnTo>
                <a:lnTo>
                  <a:pt x="6680488" y="977694"/>
                </a:lnTo>
                <a:lnTo>
                  <a:pt x="6701683" y="977694"/>
                </a:lnTo>
                <a:lnTo>
                  <a:pt x="6701683" y="927363"/>
                </a:lnTo>
                <a:lnTo>
                  <a:pt x="6718882" y="927363"/>
                </a:lnTo>
                <a:lnTo>
                  <a:pt x="6718882" y="739185"/>
                </a:lnTo>
                <a:lnTo>
                  <a:pt x="6757099" y="739185"/>
                </a:lnTo>
                <a:lnTo>
                  <a:pt x="6757099" y="927363"/>
                </a:lnTo>
                <a:lnTo>
                  <a:pt x="6764219" y="927363"/>
                </a:lnTo>
                <a:lnTo>
                  <a:pt x="6764219" y="977694"/>
                </a:lnTo>
                <a:lnTo>
                  <a:pt x="6791055" y="977694"/>
                </a:lnTo>
                <a:lnTo>
                  <a:pt x="6791055" y="1025880"/>
                </a:lnTo>
                <a:lnTo>
                  <a:pt x="6806253" y="1025880"/>
                </a:lnTo>
                <a:lnTo>
                  <a:pt x="6806253" y="1049254"/>
                </a:lnTo>
                <a:lnTo>
                  <a:pt x="6819501" y="1049254"/>
                </a:lnTo>
                <a:lnTo>
                  <a:pt x="6819501" y="1092459"/>
                </a:lnTo>
                <a:lnTo>
                  <a:pt x="6839583" y="1092459"/>
                </a:lnTo>
                <a:lnTo>
                  <a:pt x="6839583" y="1126848"/>
                </a:lnTo>
                <a:lnTo>
                  <a:pt x="6859609" y="1126848"/>
                </a:lnTo>
                <a:lnTo>
                  <a:pt x="6859609" y="1163504"/>
                </a:lnTo>
                <a:lnTo>
                  <a:pt x="6870111" y="1163504"/>
                </a:lnTo>
                <a:lnTo>
                  <a:pt x="6870111" y="1193472"/>
                </a:lnTo>
                <a:lnTo>
                  <a:pt x="6886710" y="1193472"/>
                </a:lnTo>
                <a:lnTo>
                  <a:pt x="6886710" y="1241070"/>
                </a:lnTo>
                <a:lnTo>
                  <a:pt x="6916818" y="1241070"/>
                </a:lnTo>
                <a:lnTo>
                  <a:pt x="6916818" y="1288668"/>
                </a:lnTo>
                <a:lnTo>
                  <a:pt x="6960129" y="1288668"/>
                </a:lnTo>
                <a:lnTo>
                  <a:pt x="6960129" y="1886191"/>
                </a:lnTo>
                <a:lnTo>
                  <a:pt x="6989671" y="1886191"/>
                </a:lnTo>
                <a:lnTo>
                  <a:pt x="6989671" y="1920580"/>
                </a:lnTo>
                <a:lnTo>
                  <a:pt x="7012253" y="1920580"/>
                </a:lnTo>
                <a:lnTo>
                  <a:pt x="7012253" y="1981768"/>
                </a:lnTo>
                <a:lnTo>
                  <a:pt x="7029883" y="1981768"/>
                </a:lnTo>
                <a:lnTo>
                  <a:pt x="7029883" y="2075133"/>
                </a:lnTo>
                <a:lnTo>
                  <a:pt x="7046855" y="2075133"/>
                </a:lnTo>
                <a:lnTo>
                  <a:pt x="7046855" y="2513674"/>
                </a:lnTo>
                <a:lnTo>
                  <a:pt x="7097072" y="2513674"/>
                </a:lnTo>
                <a:lnTo>
                  <a:pt x="7097072" y="2455847"/>
                </a:lnTo>
                <a:lnTo>
                  <a:pt x="7123518" y="2455847"/>
                </a:lnTo>
                <a:lnTo>
                  <a:pt x="7123518" y="2387208"/>
                </a:lnTo>
                <a:lnTo>
                  <a:pt x="7152441" y="2387208"/>
                </a:lnTo>
                <a:lnTo>
                  <a:pt x="7152441" y="2313179"/>
                </a:lnTo>
                <a:lnTo>
                  <a:pt x="7169286" y="2313179"/>
                </a:lnTo>
                <a:lnTo>
                  <a:pt x="7169286" y="2283792"/>
                </a:lnTo>
                <a:lnTo>
                  <a:pt x="7186283" y="2283792"/>
                </a:lnTo>
                <a:lnTo>
                  <a:pt x="7186283" y="2251411"/>
                </a:lnTo>
                <a:lnTo>
                  <a:pt x="7203653" y="2251411"/>
                </a:lnTo>
                <a:lnTo>
                  <a:pt x="7203653" y="2283792"/>
                </a:lnTo>
                <a:lnTo>
                  <a:pt x="7220650" y="2283792"/>
                </a:lnTo>
                <a:lnTo>
                  <a:pt x="7220650" y="2313179"/>
                </a:lnTo>
                <a:lnTo>
                  <a:pt x="7235034" y="2313179"/>
                </a:lnTo>
                <a:lnTo>
                  <a:pt x="7235034" y="2345559"/>
                </a:lnTo>
                <a:lnTo>
                  <a:pt x="7267664" y="2345559"/>
                </a:lnTo>
                <a:lnTo>
                  <a:pt x="7267664" y="2407034"/>
                </a:lnTo>
                <a:lnTo>
                  <a:pt x="7301127" y="2407034"/>
                </a:lnTo>
                <a:lnTo>
                  <a:pt x="7301127" y="2467288"/>
                </a:lnTo>
                <a:lnTo>
                  <a:pt x="7330066" y="2467288"/>
                </a:lnTo>
                <a:lnTo>
                  <a:pt x="7330066" y="2525471"/>
                </a:lnTo>
                <a:lnTo>
                  <a:pt x="7366102" y="2525471"/>
                </a:lnTo>
                <a:lnTo>
                  <a:pt x="7366102" y="2577376"/>
                </a:lnTo>
                <a:lnTo>
                  <a:pt x="7395646" y="2577376"/>
                </a:lnTo>
                <a:lnTo>
                  <a:pt x="7395646" y="2671388"/>
                </a:lnTo>
                <a:lnTo>
                  <a:pt x="7464760" y="2671388"/>
                </a:lnTo>
                <a:lnTo>
                  <a:pt x="7464760" y="2810898"/>
                </a:lnTo>
                <a:lnTo>
                  <a:pt x="7485849" y="2810898"/>
                </a:lnTo>
                <a:lnTo>
                  <a:pt x="7485849" y="2829917"/>
                </a:lnTo>
                <a:lnTo>
                  <a:pt x="7683404" y="2829917"/>
                </a:lnTo>
                <a:lnTo>
                  <a:pt x="7683404" y="2787266"/>
                </a:lnTo>
                <a:lnTo>
                  <a:pt x="7728750" y="2787266"/>
                </a:lnTo>
                <a:lnTo>
                  <a:pt x="7728750" y="2297834"/>
                </a:lnTo>
                <a:lnTo>
                  <a:pt x="7959101" y="2297834"/>
                </a:lnTo>
                <a:lnTo>
                  <a:pt x="7959101" y="2268896"/>
                </a:lnTo>
                <a:lnTo>
                  <a:pt x="7971553" y="2268896"/>
                </a:lnTo>
                <a:lnTo>
                  <a:pt x="7971553" y="2230947"/>
                </a:lnTo>
                <a:lnTo>
                  <a:pt x="8007769" y="2230947"/>
                </a:lnTo>
                <a:lnTo>
                  <a:pt x="8007769" y="2184280"/>
                </a:lnTo>
                <a:lnTo>
                  <a:pt x="8468472" y="2184280"/>
                </a:lnTo>
                <a:lnTo>
                  <a:pt x="8468472" y="2197978"/>
                </a:lnTo>
                <a:lnTo>
                  <a:pt x="8509244" y="2197978"/>
                </a:lnTo>
                <a:lnTo>
                  <a:pt x="8509244" y="2216997"/>
                </a:lnTo>
                <a:lnTo>
                  <a:pt x="8530734" y="2216997"/>
                </a:lnTo>
                <a:lnTo>
                  <a:pt x="8530734" y="2243731"/>
                </a:lnTo>
                <a:lnTo>
                  <a:pt x="8559315" y="2243731"/>
                </a:lnTo>
                <a:lnTo>
                  <a:pt x="8559315" y="2353512"/>
                </a:lnTo>
                <a:lnTo>
                  <a:pt x="8698824" y="2353512"/>
                </a:lnTo>
                <a:lnTo>
                  <a:pt x="8698824" y="2268897"/>
                </a:lnTo>
                <a:lnTo>
                  <a:pt x="8814000" y="2268897"/>
                </a:lnTo>
                <a:lnTo>
                  <a:pt x="8814000" y="2119653"/>
                </a:lnTo>
                <a:lnTo>
                  <a:pt x="9026510" y="2119653"/>
                </a:lnTo>
                <a:lnTo>
                  <a:pt x="9026510" y="2268897"/>
                </a:lnTo>
                <a:lnTo>
                  <a:pt x="9026510" y="2297835"/>
                </a:lnTo>
                <a:lnTo>
                  <a:pt x="9108806" y="2297835"/>
                </a:lnTo>
                <a:lnTo>
                  <a:pt x="9108806" y="2437606"/>
                </a:lnTo>
                <a:lnTo>
                  <a:pt x="9141686" y="2437606"/>
                </a:lnTo>
                <a:lnTo>
                  <a:pt x="9141686" y="2577377"/>
                </a:lnTo>
                <a:lnTo>
                  <a:pt x="9173913" y="2577377"/>
                </a:lnTo>
                <a:lnTo>
                  <a:pt x="9173913" y="2655211"/>
                </a:lnTo>
                <a:lnTo>
                  <a:pt x="9226037" y="2655211"/>
                </a:lnTo>
                <a:lnTo>
                  <a:pt x="9226037" y="2623327"/>
                </a:lnTo>
                <a:lnTo>
                  <a:pt x="9244019" y="2623327"/>
                </a:lnTo>
                <a:lnTo>
                  <a:pt x="9244019" y="2593935"/>
                </a:lnTo>
                <a:lnTo>
                  <a:pt x="9259890" y="2593935"/>
                </a:lnTo>
                <a:lnTo>
                  <a:pt x="9259890" y="2573651"/>
                </a:lnTo>
                <a:lnTo>
                  <a:pt x="9316232" y="2573651"/>
                </a:lnTo>
                <a:lnTo>
                  <a:pt x="9316232" y="2539103"/>
                </a:lnTo>
                <a:lnTo>
                  <a:pt x="9438547" y="2539103"/>
                </a:lnTo>
                <a:lnTo>
                  <a:pt x="9438547" y="2573651"/>
                </a:lnTo>
                <a:lnTo>
                  <a:pt x="9462881" y="2573651"/>
                </a:lnTo>
                <a:lnTo>
                  <a:pt x="9462881" y="2593598"/>
                </a:lnTo>
                <a:lnTo>
                  <a:pt x="9504779" y="2593598"/>
                </a:lnTo>
                <a:lnTo>
                  <a:pt x="9504779" y="2579547"/>
                </a:lnTo>
                <a:lnTo>
                  <a:pt x="9535775" y="2579547"/>
                </a:lnTo>
                <a:lnTo>
                  <a:pt x="9535775" y="2548438"/>
                </a:lnTo>
                <a:lnTo>
                  <a:pt x="9769854" y="2548438"/>
                </a:lnTo>
                <a:lnTo>
                  <a:pt x="9769854" y="2610542"/>
                </a:lnTo>
                <a:lnTo>
                  <a:pt x="9947684" y="2610542"/>
                </a:lnTo>
                <a:lnTo>
                  <a:pt x="9947684" y="2736611"/>
                </a:lnTo>
                <a:lnTo>
                  <a:pt x="10000832" y="2736611"/>
                </a:lnTo>
                <a:lnTo>
                  <a:pt x="10000832" y="2388321"/>
                </a:lnTo>
                <a:lnTo>
                  <a:pt x="10034600" y="2388321"/>
                </a:lnTo>
                <a:lnTo>
                  <a:pt x="10034600" y="2356755"/>
                </a:lnTo>
                <a:lnTo>
                  <a:pt x="10050084" y="2356755"/>
                </a:lnTo>
                <a:lnTo>
                  <a:pt x="10050084" y="2315516"/>
                </a:lnTo>
                <a:lnTo>
                  <a:pt x="10067327" y="2315516"/>
                </a:lnTo>
                <a:lnTo>
                  <a:pt x="10067327" y="2040937"/>
                </a:lnTo>
                <a:lnTo>
                  <a:pt x="10082395" y="2040937"/>
                </a:lnTo>
                <a:lnTo>
                  <a:pt x="10082395" y="2027316"/>
                </a:lnTo>
                <a:lnTo>
                  <a:pt x="10112025" y="2027316"/>
                </a:lnTo>
                <a:lnTo>
                  <a:pt x="10112025" y="1791012"/>
                </a:lnTo>
                <a:lnTo>
                  <a:pt x="10153717" y="1791012"/>
                </a:lnTo>
                <a:lnTo>
                  <a:pt x="10153717" y="2027316"/>
                </a:lnTo>
                <a:lnTo>
                  <a:pt x="10171076" y="2027316"/>
                </a:lnTo>
                <a:lnTo>
                  <a:pt x="10171076" y="2040937"/>
                </a:lnTo>
                <a:lnTo>
                  <a:pt x="10183415" y="2040937"/>
                </a:lnTo>
                <a:lnTo>
                  <a:pt x="10183415" y="2238405"/>
                </a:lnTo>
                <a:lnTo>
                  <a:pt x="10214311" y="2238405"/>
                </a:lnTo>
                <a:lnTo>
                  <a:pt x="10214311" y="2278506"/>
                </a:lnTo>
                <a:lnTo>
                  <a:pt x="10242721" y="2278506"/>
                </a:lnTo>
                <a:lnTo>
                  <a:pt x="10242721" y="2315516"/>
                </a:lnTo>
                <a:lnTo>
                  <a:pt x="10245675" y="2315516"/>
                </a:lnTo>
                <a:lnTo>
                  <a:pt x="10245675" y="2321757"/>
                </a:lnTo>
                <a:lnTo>
                  <a:pt x="10260855" y="2321757"/>
                </a:lnTo>
                <a:lnTo>
                  <a:pt x="10260855" y="2351382"/>
                </a:lnTo>
                <a:lnTo>
                  <a:pt x="10283960" y="2351382"/>
                </a:lnTo>
                <a:lnTo>
                  <a:pt x="10283960" y="2554305"/>
                </a:lnTo>
                <a:lnTo>
                  <a:pt x="10295558" y="2554305"/>
                </a:lnTo>
                <a:lnTo>
                  <a:pt x="10295558" y="2571391"/>
                </a:lnTo>
                <a:lnTo>
                  <a:pt x="10444133" y="2571391"/>
                </a:lnTo>
                <a:lnTo>
                  <a:pt x="10444133" y="2607108"/>
                </a:lnTo>
                <a:lnTo>
                  <a:pt x="10509734" y="2607108"/>
                </a:lnTo>
                <a:lnTo>
                  <a:pt x="10509734" y="2637020"/>
                </a:lnTo>
                <a:lnTo>
                  <a:pt x="10532929" y="2637020"/>
                </a:lnTo>
                <a:lnTo>
                  <a:pt x="10532929" y="2672886"/>
                </a:lnTo>
                <a:lnTo>
                  <a:pt x="10617532" y="2672886"/>
                </a:lnTo>
                <a:lnTo>
                  <a:pt x="10617532" y="2632774"/>
                </a:lnTo>
                <a:lnTo>
                  <a:pt x="10643128" y="2632774"/>
                </a:lnTo>
                <a:lnTo>
                  <a:pt x="10643128" y="2552816"/>
                </a:lnTo>
                <a:lnTo>
                  <a:pt x="10667686" y="2552816"/>
                </a:lnTo>
                <a:lnTo>
                  <a:pt x="10667686" y="2442411"/>
                </a:lnTo>
                <a:lnTo>
                  <a:pt x="10737430" y="2442411"/>
                </a:lnTo>
                <a:lnTo>
                  <a:pt x="10737430" y="2289074"/>
                </a:lnTo>
                <a:lnTo>
                  <a:pt x="10767088" y="2289074"/>
                </a:lnTo>
                <a:lnTo>
                  <a:pt x="10767088" y="2254766"/>
                </a:lnTo>
                <a:lnTo>
                  <a:pt x="10790857" y="2254766"/>
                </a:lnTo>
                <a:lnTo>
                  <a:pt x="10790857" y="2133566"/>
                </a:lnTo>
                <a:lnTo>
                  <a:pt x="10821011" y="2133566"/>
                </a:lnTo>
                <a:lnTo>
                  <a:pt x="10821011" y="2025610"/>
                </a:lnTo>
                <a:lnTo>
                  <a:pt x="10855220" y="2025610"/>
                </a:lnTo>
                <a:lnTo>
                  <a:pt x="10855220" y="1940783"/>
                </a:lnTo>
                <a:lnTo>
                  <a:pt x="10898250" y="1940783"/>
                </a:lnTo>
                <a:lnTo>
                  <a:pt x="10898250" y="1839684"/>
                </a:lnTo>
                <a:lnTo>
                  <a:pt x="11256137" y="1839684"/>
                </a:lnTo>
                <a:lnTo>
                  <a:pt x="11256137" y="1940992"/>
                </a:lnTo>
                <a:lnTo>
                  <a:pt x="11288268" y="1940992"/>
                </a:lnTo>
                <a:lnTo>
                  <a:pt x="11288268" y="2001263"/>
                </a:lnTo>
                <a:lnTo>
                  <a:pt x="11310880" y="2001263"/>
                </a:lnTo>
                <a:lnTo>
                  <a:pt x="11310880" y="2107633"/>
                </a:lnTo>
                <a:lnTo>
                  <a:pt x="11345465" y="2107633"/>
                </a:lnTo>
                <a:lnTo>
                  <a:pt x="11345465" y="2282390"/>
                </a:lnTo>
                <a:lnTo>
                  <a:pt x="11376523" y="2282390"/>
                </a:lnTo>
                <a:lnTo>
                  <a:pt x="11376523" y="2401984"/>
                </a:lnTo>
                <a:lnTo>
                  <a:pt x="11399203" y="2401984"/>
                </a:lnTo>
                <a:lnTo>
                  <a:pt x="11399203" y="2533507"/>
                </a:lnTo>
                <a:lnTo>
                  <a:pt x="11423397" y="2533507"/>
                </a:lnTo>
                <a:lnTo>
                  <a:pt x="11423397" y="2564451"/>
                </a:lnTo>
                <a:lnTo>
                  <a:pt x="11447590" y="2564451"/>
                </a:lnTo>
                <a:lnTo>
                  <a:pt x="11447590" y="2510229"/>
                </a:lnTo>
                <a:lnTo>
                  <a:pt x="11483303" y="2510229"/>
                </a:lnTo>
                <a:lnTo>
                  <a:pt x="11483303" y="2458114"/>
                </a:lnTo>
                <a:lnTo>
                  <a:pt x="11506653" y="2458114"/>
                </a:lnTo>
                <a:lnTo>
                  <a:pt x="11506653" y="2233760"/>
                </a:lnTo>
                <a:lnTo>
                  <a:pt x="11537922" y="2233760"/>
                </a:lnTo>
                <a:lnTo>
                  <a:pt x="11537922" y="2458114"/>
                </a:lnTo>
                <a:lnTo>
                  <a:pt x="11561273" y="2458114"/>
                </a:lnTo>
                <a:lnTo>
                  <a:pt x="11561273" y="2510229"/>
                </a:lnTo>
                <a:lnTo>
                  <a:pt x="11596986" y="2510229"/>
                </a:lnTo>
                <a:lnTo>
                  <a:pt x="11596986" y="2554405"/>
                </a:lnTo>
                <a:lnTo>
                  <a:pt x="11626796" y="2554405"/>
                </a:lnTo>
                <a:lnTo>
                  <a:pt x="11626796" y="2591693"/>
                </a:lnTo>
                <a:lnTo>
                  <a:pt x="11656050" y="2591693"/>
                </a:lnTo>
                <a:lnTo>
                  <a:pt x="11656050" y="2900381"/>
                </a:lnTo>
                <a:lnTo>
                  <a:pt x="11707155" y="2900381"/>
                </a:lnTo>
                <a:lnTo>
                  <a:pt x="11707155" y="2572489"/>
                </a:lnTo>
                <a:lnTo>
                  <a:pt x="11729414" y="2572489"/>
                </a:lnTo>
                <a:lnTo>
                  <a:pt x="11729414" y="1346803"/>
                </a:lnTo>
                <a:lnTo>
                  <a:pt x="11762517" y="1346803"/>
                </a:lnTo>
                <a:lnTo>
                  <a:pt x="11762517" y="1228203"/>
                </a:lnTo>
                <a:lnTo>
                  <a:pt x="11788935" y="1228203"/>
                </a:lnTo>
                <a:lnTo>
                  <a:pt x="11788935" y="1190159"/>
                </a:lnTo>
                <a:lnTo>
                  <a:pt x="11800933" y="1190159"/>
                </a:lnTo>
                <a:lnTo>
                  <a:pt x="11800933" y="1181592"/>
                </a:lnTo>
                <a:lnTo>
                  <a:pt x="12000670" y="1181592"/>
                </a:lnTo>
                <a:lnTo>
                  <a:pt x="12000670" y="1190159"/>
                </a:lnTo>
                <a:lnTo>
                  <a:pt x="12000670" y="1228203"/>
                </a:lnTo>
                <a:lnTo>
                  <a:pt x="12012668" y="1228203"/>
                </a:lnTo>
                <a:lnTo>
                  <a:pt x="12012668" y="1346803"/>
                </a:lnTo>
                <a:lnTo>
                  <a:pt x="12044125" y="1346803"/>
                </a:lnTo>
                <a:lnTo>
                  <a:pt x="12044125" y="2131891"/>
                </a:lnTo>
                <a:lnTo>
                  <a:pt x="12051301" y="2131891"/>
                </a:lnTo>
                <a:lnTo>
                  <a:pt x="12051301" y="2160131"/>
                </a:lnTo>
                <a:lnTo>
                  <a:pt x="12067779" y="2160131"/>
                </a:lnTo>
                <a:lnTo>
                  <a:pt x="12067779" y="2150364"/>
                </a:lnTo>
                <a:lnTo>
                  <a:pt x="12086252" y="2131891"/>
                </a:lnTo>
                <a:lnTo>
                  <a:pt x="12213966" y="2131891"/>
                </a:lnTo>
                <a:lnTo>
                  <a:pt x="12232439" y="2150364"/>
                </a:lnTo>
                <a:lnTo>
                  <a:pt x="12232439" y="2160131"/>
                </a:lnTo>
                <a:lnTo>
                  <a:pt x="12268355" y="2160131"/>
                </a:lnTo>
                <a:lnTo>
                  <a:pt x="12268355" y="2196980"/>
                </a:lnTo>
                <a:lnTo>
                  <a:pt x="12290198" y="2196980"/>
                </a:lnTo>
                <a:lnTo>
                  <a:pt x="12290199" y="2196980"/>
                </a:lnTo>
                <a:lnTo>
                  <a:pt x="12290199" y="2225219"/>
                </a:lnTo>
                <a:lnTo>
                  <a:pt x="12333389" y="2225219"/>
                </a:lnTo>
                <a:lnTo>
                  <a:pt x="12333389" y="2481795"/>
                </a:lnTo>
                <a:lnTo>
                  <a:pt x="12441243" y="2481795"/>
                </a:lnTo>
                <a:lnTo>
                  <a:pt x="12441243" y="2453494"/>
                </a:lnTo>
                <a:lnTo>
                  <a:pt x="12482965" y="2453494"/>
                </a:lnTo>
                <a:lnTo>
                  <a:pt x="12482965" y="2135997"/>
                </a:lnTo>
                <a:lnTo>
                  <a:pt x="12503282" y="2135997"/>
                </a:lnTo>
                <a:lnTo>
                  <a:pt x="12503282" y="2099529"/>
                </a:lnTo>
                <a:lnTo>
                  <a:pt x="12533260" y="2099529"/>
                </a:lnTo>
                <a:lnTo>
                  <a:pt x="12533260" y="2063063"/>
                </a:lnTo>
                <a:lnTo>
                  <a:pt x="12682979" y="2063063"/>
                </a:lnTo>
                <a:lnTo>
                  <a:pt x="12682979" y="2099529"/>
                </a:lnTo>
                <a:lnTo>
                  <a:pt x="12756769" y="2099529"/>
                </a:lnTo>
                <a:lnTo>
                  <a:pt x="12756769" y="2420686"/>
                </a:lnTo>
                <a:lnTo>
                  <a:pt x="12791146" y="2420686"/>
                </a:lnTo>
                <a:lnTo>
                  <a:pt x="12791146" y="2225219"/>
                </a:lnTo>
                <a:lnTo>
                  <a:pt x="12832556" y="2225219"/>
                </a:lnTo>
                <a:lnTo>
                  <a:pt x="12832556" y="2131890"/>
                </a:lnTo>
                <a:lnTo>
                  <a:pt x="12862851" y="2131890"/>
                </a:lnTo>
                <a:lnTo>
                  <a:pt x="12862851" y="2099529"/>
                </a:lnTo>
                <a:lnTo>
                  <a:pt x="12880771" y="2099529"/>
                </a:lnTo>
                <a:lnTo>
                  <a:pt x="12880771" y="2063063"/>
                </a:lnTo>
                <a:lnTo>
                  <a:pt x="13012571" y="2063063"/>
                </a:lnTo>
                <a:lnTo>
                  <a:pt x="13012571" y="2099529"/>
                </a:lnTo>
                <a:lnTo>
                  <a:pt x="13044870" y="2099529"/>
                </a:lnTo>
                <a:lnTo>
                  <a:pt x="13044870" y="2131891"/>
                </a:lnTo>
                <a:lnTo>
                  <a:pt x="13070899" y="2131891"/>
                </a:lnTo>
                <a:lnTo>
                  <a:pt x="13070899" y="2233829"/>
                </a:lnTo>
                <a:lnTo>
                  <a:pt x="13122652" y="2233829"/>
                </a:lnTo>
                <a:lnTo>
                  <a:pt x="13122652" y="2261239"/>
                </a:lnTo>
                <a:lnTo>
                  <a:pt x="13134961" y="2261239"/>
                </a:lnTo>
                <a:lnTo>
                  <a:pt x="13134961" y="2322279"/>
                </a:lnTo>
                <a:lnTo>
                  <a:pt x="13296300" y="2322279"/>
                </a:lnTo>
                <a:lnTo>
                  <a:pt x="13296300" y="2322278"/>
                </a:lnTo>
                <a:lnTo>
                  <a:pt x="13296299" y="2322278"/>
                </a:lnTo>
                <a:lnTo>
                  <a:pt x="13296299" y="2186441"/>
                </a:lnTo>
                <a:lnTo>
                  <a:pt x="13296299" y="1319571"/>
                </a:lnTo>
                <a:lnTo>
                  <a:pt x="13296299" y="1189176"/>
                </a:lnTo>
                <a:lnTo>
                  <a:pt x="13329212" y="1189176"/>
                </a:lnTo>
                <a:lnTo>
                  <a:pt x="13329212" y="944714"/>
                </a:lnTo>
                <a:lnTo>
                  <a:pt x="13365590" y="944714"/>
                </a:lnTo>
                <a:lnTo>
                  <a:pt x="13365590" y="817109"/>
                </a:lnTo>
                <a:lnTo>
                  <a:pt x="13393460" y="817109"/>
                </a:lnTo>
                <a:lnTo>
                  <a:pt x="13393460" y="593980"/>
                </a:lnTo>
                <a:lnTo>
                  <a:pt x="13420895" y="593980"/>
                </a:lnTo>
                <a:lnTo>
                  <a:pt x="13420895" y="561289"/>
                </a:lnTo>
                <a:lnTo>
                  <a:pt x="13448435" y="561289"/>
                </a:lnTo>
                <a:lnTo>
                  <a:pt x="13448435" y="534615"/>
                </a:lnTo>
                <a:lnTo>
                  <a:pt x="13466637" y="534615"/>
                </a:lnTo>
                <a:lnTo>
                  <a:pt x="13466637" y="495809"/>
                </a:lnTo>
                <a:lnTo>
                  <a:pt x="13475295" y="495809"/>
                </a:lnTo>
                <a:lnTo>
                  <a:pt x="13475295" y="271203"/>
                </a:lnTo>
                <a:lnTo>
                  <a:pt x="13506564" y="271203"/>
                </a:lnTo>
                <a:lnTo>
                  <a:pt x="13506564" y="495809"/>
                </a:lnTo>
                <a:lnTo>
                  <a:pt x="13515221" y="495809"/>
                </a:lnTo>
                <a:lnTo>
                  <a:pt x="13515221" y="534615"/>
                </a:lnTo>
                <a:lnTo>
                  <a:pt x="13539326" y="534615"/>
                </a:lnTo>
                <a:lnTo>
                  <a:pt x="13539326" y="569950"/>
                </a:lnTo>
                <a:lnTo>
                  <a:pt x="13552866" y="569950"/>
                </a:lnTo>
                <a:lnTo>
                  <a:pt x="13552866" y="587873"/>
                </a:lnTo>
                <a:lnTo>
                  <a:pt x="13578649" y="587873"/>
                </a:lnTo>
                <a:lnTo>
                  <a:pt x="13578649" y="785894"/>
                </a:lnTo>
                <a:lnTo>
                  <a:pt x="13615266" y="785894"/>
                </a:lnTo>
                <a:lnTo>
                  <a:pt x="13615266" y="817109"/>
                </a:lnTo>
                <a:lnTo>
                  <a:pt x="13639910" y="817109"/>
                </a:lnTo>
                <a:lnTo>
                  <a:pt x="13639910" y="944714"/>
                </a:lnTo>
                <a:lnTo>
                  <a:pt x="13670647" y="944714"/>
                </a:lnTo>
                <a:lnTo>
                  <a:pt x="13670647" y="1169319"/>
                </a:lnTo>
                <a:lnTo>
                  <a:pt x="13709971" y="1169319"/>
                </a:lnTo>
                <a:lnTo>
                  <a:pt x="13709971" y="1138685"/>
                </a:lnTo>
                <a:lnTo>
                  <a:pt x="13729030" y="1138685"/>
                </a:lnTo>
                <a:lnTo>
                  <a:pt x="13729030" y="1109885"/>
                </a:lnTo>
                <a:lnTo>
                  <a:pt x="13746547" y="1109885"/>
                </a:lnTo>
                <a:lnTo>
                  <a:pt x="13746547" y="1068399"/>
                </a:lnTo>
                <a:lnTo>
                  <a:pt x="13775370" y="1068399"/>
                </a:lnTo>
                <a:lnTo>
                  <a:pt x="13775370" y="1035897"/>
                </a:lnTo>
                <a:lnTo>
                  <a:pt x="13793371" y="1035897"/>
                </a:lnTo>
                <a:lnTo>
                  <a:pt x="13793371" y="881475"/>
                </a:lnTo>
                <a:lnTo>
                  <a:pt x="13824640" y="881475"/>
                </a:lnTo>
                <a:lnTo>
                  <a:pt x="13824640" y="1035897"/>
                </a:lnTo>
                <a:lnTo>
                  <a:pt x="13833485" y="1035897"/>
                </a:lnTo>
                <a:lnTo>
                  <a:pt x="13833485" y="1053836"/>
                </a:lnTo>
                <a:lnTo>
                  <a:pt x="13849881" y="1053836"/>
                </a:lnTo>
                <a:lnTo>
                  <a:pt x="13849881" y="1068399"/>
                </a:lnTo>
                <a:lnTo>
                  <a:pt x="13854302" y="1068399"/>
                </a:lnTo>
                <a:lnTo>
                  <a:pt x="13854302" y="1128787"/>
                </a:lnTo>
                <a:lnTo>
                  <a:pt x="13887828" y="1128787"/>
                </a:lnTo>
                <a:lnTo>
                  <a:pt x="13887828" y="1193780"/>
                </a:lnTo>
                <a:lnTo>
                  <a:pt x="13920012" y="1193780"/>
                </a:lnTo>
                <a:lnTo>
                  <a:pt x="13920012" y="1257940"/>
                </a:lnTo>
                <a:lnTo>
                  <a:pt x="13951850" y="1257940"/>
                </a:lnTo>
                <a:lnTo>
                  <a:pt x="13951850" y="1319571"/>
                </a:lnTo>
                <a:lnTo>
                  <a:pt x="13985625" y="1319571"/>
                </a:lnTo>
                <a:lnTo>
                  <a:pt x="13985625" y="1450990"/>
                </a:lnTo>
                <a:lnTo>
                  <a:pt x="14001689" y="1450990"/>
                </a:lnTo>
                <a:lnTo>
                  <a:pt x="14001689" y="1823645"/>
                </a:lnTo>
                <a:lnTo>
                  <a:pt x="14047894" y="1823645"/>
                </a:lnTo>
                <a:lnTo>
                  <a:pt x="14047894" y="1957793"/>
                </a:lnTo>
                <a:lnTo>
                  <a:pt x="14069863" y="1957793"/>
                </a:lnTo>
                <a:lnTo>
                  <a:pt x="14069863" y="2285796"/>
                </a:lnTo>
                <a:lnTo>
                  <a:pt x="14097737" y="2285796"/>
                </a:lnTo>
                <a:lnTo>
                  <a:pt x="14097737" y="2298955"/>
                </a:lnTo>
                <a:lnTo>
                  <a:pt x="14123580" y="2298955"/>
                </a:lnTo>
                <a:lnTo>
                  <a:pt x="14123580" y="2233829"/>
                </a:lnTo>
                <a:lnTo>
                  <a:pt x="14149076" y="2233829"/>
                </a:lnTo>
                <a:lnTo>
                  <a:pt x="14149076" y="2158090"/>
                </a:lnTo>
                <a:lnTo>
                  <a:pt x="14162436" y="2158090"/>
                </a:lnTo>
                <a:lnTo>
                  <a:pt x="14162436" y="2135951"/>
                </a:lnTo>
                <a:lnTo>
                  <a:pt x="14223273" y="2135951"/>
                </a:lnTo>
                <a:lnTo>
                  <a:pt x="14223273" y="2148595"/>
                </a:lnTo>
                <a:lnTo>
                  <a:pt x="14234272" y="2148595"/>
                </a:lnTo>
                <a:lnTo>
                  <a:pt x="14234272" y="2190653"/>
                </a:lnTo>
                <a:lnTo>
                  <a:pt x="14253692" y="2190653"/>
                </a:lnTo>
                <a:lnTo>
                  <a:pt x="14253692" y="2206714"/>
                </a:lnTo>
                <a:lnTo>
                  <a:pt x="14264690" y="2206714"/>
                </a:lnTo>
                <a:lnTo>
                  <a:pt x="14264690" y="2259290"/>
                </a:lnTo>
                <a:lnTo>
                  <a:pt x="14289500" y="2259290"/>
                </a:lnTo>
                <a:lnTo>
                  <a:pt x="14289500" y="2311866"/>
                </a:lnTo>
                <a:lnTo>
                  <a:pt x="14310844" y="2311866"/>
                </a:lnTo>
                <a:lnTo>
                  <a:pt x="14310844" y="2335432"/>
                </a:lnTo>
                <a:lnTo>
                  <a:pt x="14326150" y="2335432"/>
                </a:lnTo>
                <a:lnTo>
                  <a:pt x="14326150" y="2362074"/>
                </a:lnTo>
                <a:lnTo>
                  <a:pt x="14355564" y="2362074"/>
                </a:lnTo>
                <a:lnTo>
                  <a:pt x="14355564" y="2420686"/>
                </a:lnTo>
                <a:lnTo>
                  <a:pt x="14399093" y="2420686"/>
                </a:lnTo>
                <a:lnTo>
                  <a:pt x="14399093" y="2447684"/>
                </a:lnTo>
                <a:lnTo>
                  <a:pt x="14451959" y="2447684"/>
                </a:lnTo>
                <a:lnTo>
                  <a:pt x="14451959" y="2577032"/>
                </a:lnTo>
                <a:lnTo>
                  <a:pt x="14593471" y="2577032"/>
                </a:lnTo>
                <a:lnTo>
                  <a:pt x="14593471" y="2549622"/>
                </a:lnTo>
                <a:lnTo>
                  <a:pt x="14623330" y="2549622"/>
                </a:lnTo>
                <a:lnTo>
                  <a:pt x="14623330" y="2135951"/>
                </a:lnTo>
                <a:lnTo>
                  <a:pt x="14810599" y="2135951"/>
                </a:lnTo>
                <a:lnTo>
                  <a:pt x="14810599" y="2099529"/>
                </a:lnTo>
                <a:lnTo>
                  <a:pt x="14838474" y="2099529"/>
                </a:lnTo>
                <a:lnTo>
                  <a:pt x="14838474" y="2042564"/>
                </a:lnTo>
                <a:lnTo>
                  <a:pt x="15168129" y="2042564"/>
                </a:lnTo>
                <a:lnTo>
                  <a:pt x="15168129" y="2063063"/>
                </a:lnTo>
                <a:lnTo>
                  <a:pt x="15169161" y="2063063"/>
                </a:lnTo>
                <a:lnTo>
                  <a:pt x="15169161" y="2067055"/>
                </a:lnTo>
                <a:lnTo>
                  <a:pt x="15296875" y="2067055"/>
                </a:lnTo>
                <a:lnTo>
                  <a:pt x="15296875" y="2196980"/>
                </a:lnTo>
                <a:lnTo>
                  <a:pt x="15403186" y="2196980"/>
                </a:lnTo>
                <a:lnTo>
                  <a:pt x="15403186" y="2107150"/>
                </a:lnTo>
                <a:lnTo>
                  <a:pt x="15508410" y="2107150"/>
                </a:lnTo>
                <a:lnTo>
                  <a:pt x="15508410" y="2005912"/>
                </a:lnTo>
                <a:lnTo>
                  <a:pt x="15680887" y="2005912"/>
                </a:lnTo>
                <a:lnTo>
                  <a:pt x="15680887" y="2157911"/>
                </a:lnTo>
                <a:lnTo>
                  <a:pt x="15741212" y="2157911"/>
                </a:lnTo>
                <a:lnTo>
                  <a:pt x="15741212" y="2255205"/>
                </a:lnTo>
                <a:lnTo>
                  <a:pt x="15767126" y="2255205"/>
                </a:lnTo>
                <a:lnTo>
                  <a:pt x="15767126" y="2378856"/>
                </a:lnTo>
                <a:lnTo>
                  <a:pt x="15801925" y="2378856"/>
                </a:lnTo>
                <a:lnTo>
                  <a:pt x="15801925" y="2452879"/>
                </a:lnTo>
                <a:lnTo>
                  <a:pt x="15845361" y="2452879"/>
                </a:lnTo>
                <a:lnTo>
                  <a:pt x="15845361" y="2390375"/>
                </a:lnTo>
                <a:lnTo>
                  <a:pt x="15900641" y="2390375"/>
                </a:lnTo>
                <a:lnTo>
                  <a:pt x="15900641" y="2362074"/>
                </a:lnTo>
                <a:lnTo>
                  <a:pt x="15997268" y="2362074"/>
                </a:lnTo>
                <a:lnTo>
                  <a:pt x="15997268" y="2390375"/>
                </a:lnTo>
                <a:lnTo>
                  <a:pt x="16094542" y="2390375"/>
                </a:lnTo>
                <a:lnTo>
                  <a:pt x="16094542" y="2362567"/>
                </a:lnTo>
                <a:lnTo>
                  <a:pt x="16274841" y="2362567"/>
                </a:lnTo>
                <a:lnTo>
                  <a:pt x="16274841" y="2420686"/>
                </a:lnTo>
                <a:lnTo>
                  <a:pt x="16426167" y="2420686"/>
                </a:lnTo>
                <a:lnTo>
                  <a:pt x="16426167" y="2512772"/>
                </a:lnTo>
                <a:lnTo>
                  <a:pt x="16467941" y="2512772"/>
                </a:lnTo>
                <a:lnTo>
                  <a:pt x="16467941" y="2214043"/>
                </a:lnTo>
                <a:lnTo>
                  <a:pt x="16497013" y="2214043"/>
                </a:lnTo>
                <a:lnTo>
                  <a:pt x="16497013" y="2163063"/>
                </a:lnTo>
                <a:lnTo>
                  <a:pt x="16531341" y="2163063"/>
                </a:lnTo>
                <a:lnTo>
                  <a:pt x="16531341" y="2108423"/>
                </a:lnTo>
                <a:lnTo>
                  <a:pt x="16538739" y="2108423"/>
                </a:lnTo>
                <a:lnTo>
                  <a:pt x="16538739" y="1940776"/>
                </a:lnTo>
                <a:lnTo>
                  <a:pt x="16562071" y="1940776"/>
                </a:lnTo>
                <a:lnTo>
                  <a:pt x="16562071" y="1726586"/>
                </a:lnTo>
                <a:lnTo>
                  <a:pt x="16596813" y="1726586"/>
                </a:lnTo>
                <a:lnTo>
                  <a:pt x="16596813" y="1940776"/>
                </a:lnTo>
                <a:lnTo>
                  <a:pt x="16619933" y="1940776"/>
                </a:lnTo>
                <a:lnTo>
                  <a:pt x="16619933" y="2108423"/>
                </a:lnTo>
                <a:lnTo>
                  <a:pt x="16638649" y="2108423"/>
                </a:lnTo>
                <a:lnTo>
                  <a:pt x="16638649" y="2142288"/>
                </a:lnTo>
                <a:lnTo>
                  <a:pt x="16673501" y="2142288"/>
                </a:lnTo>
                <a:lnTo>
                  <a:pt x="16673501" y="2198969"/>
                </a:lnTo>
                <a:lnTo>
                  <a:pt x="16710799" y="2198969"/>
                </a:lnTo>
                <a:lnTo>
                  <a:pt x="16710799" y="2387387"/>
                </a:lnTo>
                <a:lnTo>
                  <a:pt x="16907577" y="2387387"/>
                </a:lnTo>
                <a:lnTo>
                  <a:pt x="16907577" y="2439567"/>
                </a:lnTo>
                <a:lnTo>
                  <a:pt x="16934833" y="2439567"/>
                </a:lnTo>
                <a:lnTo>
                  <a:pt x="16934833" y="2481795"/>
                </a:lnTo>
                <a:lnTo>
                  <a:pt x="16961625" y="2481795"/>
                </a:lnTo>
                <a:lnTo>
                  <a:pt x="16961625" y="2681624"/>
                </a:lnTo>
                <a:lnTo>
                  <a:pt x="17084389" y="2681624"/>
                </a:lnTo>
                <a:lnTo>
                  <a:pt x="17084389" y="2719727"/>
                </a:lnTo>
                <a:lnTo>
                  <a:pt x="17116981" y="2719727"/>
                </a:lnTo>
                <a:lnTo>
                  <a:pt x="17116981" y="2757829"/>
                </a:lnTo>
                <a:lnTo>
                  <a:pt x="17149049" y="2757829"/>
                </a:lnTo>
                <a:lnTo>
                  <a:pt x="17149049" y="2887784"/>
                </a:lnTo>
                <a:lnTo>
                  <a:pt x="17216297" y="2887784"/>
                </a:lnTo>
                <a:lnTo>
                  <a:pt x="17216297" y="2946317"/>
                </a:lnTo>
                <a:lnTo>
                  <a:pt x="17243553" y="2946317"/>
                </a:lnTo>
                <a:lnTo>
                  <a:pt x="17243553" y="2979016"/>
                </a:lnTo>
                <a:lnTo>
                  <a:pt x="17307961" y="2979016"/>
                </a:lnTo>
                <a:lnTo>
                  <a:pt x="17307961" y="3016490"/>
                </a:lnTo>
                <a:lnTo>
                  <a:pt x="17370453" y="3016490"/>
                </a:lnTo>
                <a:lnTo>
                  <a:pt x="17370453" y="3039645"/>
                </a:lnTo>
                <a:lnTo>
                  <a:pt x="17439137" y="3039645"/>
                </a:lnTo>
                <a:lnTo>
                  <a:pt x="17439137" y="3011405"/>
                </a:lnTo>
                <a:lnTo>
                  <a:pt x="17471137" y="3011405"/>
                </a:lnTo>
                <a:lnTo>
                  <a:pt x="17471137" y="2975736"/>
                </a:lnTo>
                <a:lnTo>
                  <a:pt x="17492165" y="2971484"/>
                </a:lnTo>
                <a:cubicBezTo>
                  <a:pt x="17500209" y="2968074"/>
                  <a:pt x="17507457" y="2963141"/>
                  <a:pt x="17513545" y="2957044"/>
                </a:cubicBezTo>
                <a:lnTo>
                  <a:pt x="17517013" y="2948661"/>
                </a:lnTo>
                <a:lnTo>
                  <a:pt x="17526561" y="2948661"/>
                </a:lnTo>
                <a:lnTo>
                  <a:pt x="17552789" y="2980567"/>
                </a:lnTo>
                <a:cubicBezTo>
                  <a:pt x="17565553" y="2989203"/>
                  <a:pt x="17580941" y="2994246"/>
                  <a:pt x="17597501" y="2994246"/>
                </a:cubicBezTo>
                <a:cubicBezTo>
                  <a:pt x="17614061" y="2994246"/>
                  <a:pt x="17629445" y="2989203"/>
                  <a:pt x="17642209" y="2980567"/>
                </a:cubicBezTo>
                <a:lnTo>
                  <a:pt x="17668441" y="2948661"/>
                </a:lnTo>
                <a:lnTo>
                  <a:pt x="17680657" y="2948661"/>
                </a:lnTo>
                <a:lnTo>
                  <a:pt x="17688229" y="2966962"/>
                </a:lnTo>
                <a:cubicBezTo>
                  <a:pt x="17700401" y="2979154"/>
                  <a:pt x="17717217" y="2986696"/>
                  <a:pt x="17735793" y="2986696"/>
                </a:cubicBezTo>
                <a:cubicBezTo>
                  <a:pt x="17754369" y="2986696"/>
                  <a:pt x="17771185" y="2979154"/>
                  <a:pt x="17783361" y="2966962"/>
                </a:cubicBezTo>
                <a:lnTo>
                  <a:pt x="17790929" y="2948661"/>
                </a:lnTo>
                <a:lnTo>
                  <a:pt x="17806333" y="2948661"/>
                </a:lnTo>
                <a:lnTo>
                  <a:pt x="17813297" y="2965499"/>
                </a:lnTo>
                <a:cubicBezTo>
                  <a:pt x="17825469" y="2977692"/>
                  <a:pt x="17842285" y="2985234"/>
                  <a:pt x="17860861" y="2985234"/>
                </a:cubicBezTo>
                <a:cubicBezTo>
                  <a:pt x="17879437" y="2985234"/>
                  <a:pt x="17896253" y="2977692"/>
                  <a:pt x="17908429" y="2965499"/>
                </a:cubicBezTo>
                <a:lnTo>
                  <a:pt x="17915389" y="2948661"/>
                </a:lnTo>
                <a:lnTo>
                  <a:pt x="17931053" y="2948661"/>
                </a:lnTo>
                <a:lnTo>
                  <a:pt x="17937413" y="2964037"/>
                </a:lnTo>
                <a:cubicBezTo>
                  <a:pt x="17949585" y="2976230"/>
                  <a:pt x="17966405" y="2983771"/>
                  <a:pt x="17984981" y="2983771"/>
                </a:cubicBezTo>
                <a:lnTo>
                  <a:pt x="18006217" y="2979477"/>
                </a:lnTo>
                <a:lnTo>
                  <a:pt x="18006217" y="2634032"/>
                </a:lnTo>
                <a:lnTo>
                  <a:pt x="18413098" y="2634032"/>
                </a:lnTo>
                <a:lnTo>
                  <a:pt x="18413098" y="2580075"/>
                </a:lnTo>
                <a:lnTo>
                  <a:pt x="18439046" y="2580075"/>
                </a:lnTo>
                <a:lnTo>
                  <a:pt x="18439046" y="2516569"/>
                </a:lnTo>
                <a:lnTo>
                  <a:pt x="18467662" y="2516569"/>
                </a:lnTo>
                <a:lnTo>
                  <a:pt x="18467662" y="2416066"/>
                </a:lnTo>
                <a:cubicBezTo>
                  <a:pt x="18467662" y="2406472"/>
                  <a:pt x="18475442" y="2398694"/>
                  <a:pt x="18485034" y="2398694"/>
                </a:cubicBezTo>
                <a:cubicBezTo>
                  <a:pt x="18494626" y="2398694"/>
                  <a:pt x="18502406" y="2406472"/>
                  <a:pt x="18502406" y="2416066"/>
                </a:cubicBezTo>
                <a:lnTo>
                  <a:pt x="18502406" y="2516569"/>
                </a:lnTo>
                <a:lnTo>
                  <a:pt x="18506094" y="2516569"/>
                </a:lnTo>
                <a:lnTo>
                  <a:pt x="18506094" y="2580075"/>
                </a:lnTo>
                <a:lnTo>
                  <a:pt x="18637050" y="2580075"/>
                </a:lnTo>
                <a:lnTo>
                  <a:pt x="18637050" y="2695613"/>
                </a:lnTo>
                <a:lnTo>
                  <a:pt x="18718558" y="2695613"/>
                </a:lnTo>
                <a:lnTo>
                  <a:pt x="18718558" y="2726404"/>
                </a:lnTo>
                <a:lnTo>
                  <a:pt x="18745930" y="2726404"/>
                </a:lnTo>
                <a:lnTo>
                  <a:pt x="18745930" y="2757194"/>
                </a:lnTo>
                <a:lnTo>
                  <a:pt x="18780006" y="2757194"/>
                </a:lnTo>
                <a:lnTo>
                  <a:pt x="18780006" y="2913955"/>
                </a:lnTo>
                <a:lnTo>
                  <a:pt x="18814130" y="2913955"/>
                </a:lnTo>
                <a:lnTo>
                  <a:pt x="18814130" y="3102723"/>
                </a:lnTo>
                <a:lnTo>
                  <a:pt x="18837178" y="3102723"/>
                </a:lnTo>
                <a:lnTo>
                  <a:pt x="18837178" y="3139699"/>
                </a:lnTo>
                <a:lnTo>
                  <a:pt x="18869246" y="3139699"/>
                </a:lnTo>
                <a:lnTo>
                  <a:pt x="18869246" y="3174630"/>
                </a:lnTo>
                <a:lnTo>
                  <a:pt x="18889698" y="3174630"/>
                </a:lnTo>
                <a:lnTo>
                  <a:pt x="18889698" y="3203980"/>
                </a:lnTo>
                <a:lnTo>
                  <a:pt x="18940662" y="3203980"/>
                </a:lnTo>
                <a:lnTo>
                  <a:pt x="18940662" y="3180257"/>
                </a:lnTo>
                <a:lnTo>
                  <a:pt x="18976382" y="3180257"/>
                </a:lnTo>
                <a:lnTo>
                  <a:pt x="18976382" y="3145861"/>
                </a:lnTo>
                <a:lnTo>
                  <a:pt x="18993366" y="3145861"/>
                </a:lnTo>
                <a:lnTo>
                  <a:pt x="18993366" y="2810499"/>
                </a:lnTo>
                <a:lnTo>
                  <a:pt x="19037486" y="2810499"/>
                </a:lnTo>
                <a:lnTo>
                  <a:pt x="19037486" y="3068586"/>
                </a:lnTo>
                <a:lnTo>
                  <a:pt x="19072026" y="3068586"/>
                </a:lnTo>
                <a:lnTo>
                  <a:pt x="19072026" y="3139955"/>
                </a:lnTo>
                <a:lnTo>
                  <a:pt x="19103246" y="3139955"/>
                </a:lnTo>
                <a:lnTo>
                  <a:pt x="19103246" y="3180099"/>
                </a:lnTo>
                <a:lnTo>
                  <a:pt x="19135506" y="3180099"/>
                </a:lnTo>
                <a:lnTo>
                  <a:pt x="19135506" y="3938179"/>
                </a:lnTo>
                <a:lnTo>
                  <a:pt x="19103246" y="3938179"/>
                </a:lnTo>
                <a:lnTo>
                  <a:pt x="19072026" y="3938179"/>
                </a:lnTo>
                <a:lnTo>
                  <a:pt x="19070366" y="3938179"/>
                </a:lnTo>
                <a:lnTo>
                  <a:pt x="19037486" y="3938179"/>
                </a:lnTo>
                <a:lnTo>
                  <a:pt x="19037310" y="3938179"/>
                </a:lnTo>
                <a:lnTo>
                  <a:pt x="19005226" y="3938179"/>
                </a:lnTo>
                <a:lnTo>
                  <a:pt x="65742" y="3938179"/>
                </a:lnTo>
                <a:lnTo>
                  <a:pt x="32064" y="3938179"/>
                </a:lnTo>
                <a:lnTo>
                  <a:pt x="0" y="3938179"/>
                </a:lnTo>
                <a:lnTo>
                  <a:pt x="0" y="3559767"/>
                </a:lnTo>
                <a:lnTo>
                  <a:pt x="19928" y="3559767"/>
                </a:lnTo>
                <a:lnTo>
                  <a:pt x="19928" y="3519310"/>
                </a:lnTo>
                <a:lnTo>
                  <a:pt x="32064" y="3519310"/>
                </a:lnTo>
                <a:lnTo>
                  <a:pt x="32064" y="3495802"/>
                </a:lnTo>
                <a:lnTo>
                  <a:pt x="86352" y="3495802"/>
                </a:lnTo>
                <a:lnTo>
                  <a:pt x="86352" y="3644125"/>
                </a:lnTo>
                <a:lnTo>
                  <a:pt x="218966" y="3644125"/>
                </a:lnTo>
                <a:lnTo>
                  <a:pt x="218966" y="3682161"/>
                </a:lnTo>
                <a:lnTo>
                  <a:pt x="270070" y="3682161"/>
                </a:lnTo>
                <a:lnTo>
                  <a:pt x="270070" y="3663142"/>
                </a:lnTo>
                <a:lnTo>
                  <a:pt x="298378" y="3663142"/>
                </a:lnTo>
                <a:lnTo>
                  <a:pt x="298378" y="3336569"/>
                </a:lnTo>
                <a:lnTo>
                  <a:pt x="472924" y="3336569"/>
                </a:lnTo>
                <a:lnTo>
                  <a:pt x="472924" y="3237704"/>
                </a:lnTo>
                <a:lnTo>
                  <a:pt x="509278" y="3237704"/>
                </a:lnTo>
                <a:lnTo>
                  <a:pt x="509278" y="3195575"/>
                </a:lnTo>
                <a:lnTo>
                  <a:pt x="703392" y="3195575"/>
                </a:lnTo>
                <a:lnTo>
                  <a:pt x="703392" y="3237704"/>
                </a:lnTo>
                <a:lnTo>
                  <a:pt x="767858" y="3237704"/>
                </a:lnTo>
                <a:lnTo>
                  <a:pt x="767858" y="3377495"/>
                </a:lnTo>
                <a:lnTo>
                  <a:pt x="897392" y="3377495"/>
                </a:lnTo>
                <a:lnTo>
                  <a:pt x="897392" y="2990139"/>
                </a:lnTo>
                <a:lnTo>
                  <a:pt x="1027946" y="2990139"/>
                </a:lnTo>
                <a:lnTo>
                  <a:pt x="1027946" y="3575576"/>
                </a:lnTo>
                <a:lnTo>
                  <a:pt x="1095466" y="3575576"/>
                </a:lnTo>
                <a:lnTo>
                  <a:pt x="1095466" y="3611282"/>
                </a:lnTo>
                <a:lnTo>
                  <a:pt x="1125004" y="3611282"/>
                </a:lnTo>
                <a:lnTo>
                  <a:pt x="1125004" y="3644124"/>
                </a:lnTo>
                <a:lnTo>
                  <a:pt x="1147590" y="3644124"/>
                </a:lnTo>
                <a:lnTo>
                  <a:pt x="1147590" y="3701489"/>
                </a:lnTo>
                <a:lnTo>
                  <a:pt x="1290688" y="3701489"/>
                </a:lnTo>
                <a:lnTo>
                  <a:pt x="1290688" y="3731691"/>
                </a:lnTo>
                <a:lnTo>
                  <a:pt x="1321558" y="3731691"/>
                </a:lnTo>
                <a:lnTo>
                  <a:pt x="1321558" y="3599445"/>
                </a:lnTo>
                <a:lnTo>
                  <a:pt x="1394134" y="3599445"/>
                </a:lnTo>
                <a:lnTo>
                  <a:pt x="1394134" y="3397510"/>
                </a:lnTo>
                <a:lnTo>
                  <a:pt x="1448694" y="3397510"/>
                </a:lnTo>
                <a:lnTo>
                  <a:pt x="1448694" y="3225098"/>
                </a:lnTo>
                <a:lnTo>
                  <a:pt x="1548610" y="3225098"/>
                </a:lnTo>
                <a:lnTo>
                  <a:pt x="1548610" y="3170941"/>
                </a:lnTo>
                <a:lnTo>
                  <a:pt x="1630479" y="3170941"/>
                </a:lnTo>
                <a:lnTo>
                  <a:pt x="1630479" y="2936559"/>
                </a:lnTo>
                <a:cubicBezTo>
                  <a:pt x="1630479" y="2926618"/>
                  <a:pt x="1638538" y="2918559"/>
                  <a:pt x="1648479" y="2918559"/>
                </a:cubicBezTo>
                <a:cubicBezTo>
                  <a:pt x="1658420" y="2918559"/>
                  <a:pt x="1666480" y="2926618"/>
                  <a:pt x="1666480" y="2936559"/>
                </a:cubicBezTo>
                <a:lnTo>
                  <a:pt x="1666480" y="3170941"/>
                </a:lnTo>
                <a:lnTo>
                  <a:pt x="1740672" y="3170941"/>
                </a:lnTo>
                <a:lnTo>
                  <a:pt x="1740672" y="3225098"/>
                </a:lnTo>
                <a:lnTo>
                  <a:pt x="1851694" y="3225098"/>
                </a:lnTo>
                <a:lnTo>
                  <a:pt x="1851694" y="3386903"/>
                </a:lnTo>
                <a:lnTo>
                  <a:pt x="1906488" y="3386903"/>
                </a:lnTo>
                <a:lnTo>
                  <a:pt x="1906488" y="3633086"/>
                </a:lnTo>
                <a:lnTo>
                  <a:pt x="2073761" y="3633086"/>
                </a:lnTo>
                <a:lnTo>
                  <a:pt x="2073761" y="3386903"/>
                </a:lnTo>
                <a:lnTo>
                  <a:pt x="2161096" y="3386903"/>
                </a:lnTo>
                <a:lnTo>
                  <a:pt x="2161096" y="2979754"/>
                </a:lnTo>
                <a:lnTo>
                  <a:pt x="2198366" y="2979754"/>
                </a:lnTo>
                <a:lnTo>
                  <a:pt x="2198366" y="2947993"/>
                </a:lnTo>
                <a:lnTo>
                  <a:pt x="2233244" y="2947993"/>
                </a:lnTo>
                <a:lnTo>
                  <a:pt x="2233244" y="2918697"/>
                </a:lnTo>
                <a:lnTo>
                  <a:pt x="2268122" y="2918697"/>
                </a:lnTo>
                <a:lnTo>
                  <a:pt x="2268122" y="2886270"/>
                </a:lnTo>
                <a:lnTo>
                  <a:pt x="2296248" y="2886270"/>
                </a:lnTo>
                <a:lnTo>
                  <a:pt x="2296248" y="2858057"/>
                </a:lnTo>
                <a:lnTo>
                  <a:pt x="2328937" y="2858057"/>
                </a:lnTo>
                <a:lnTo>
                  <a:pt x="2328937" y="2817595"/>
                </a:lnTo>
                <a:lnTo>
                  <a:pt x="2596325" y="2817595"/>
                </a:lnTo>
                <a:lnTo>
                  <a:pt x="2596325" y="3352789"/>
                </a:lnTo>
                <a:lnTo>
                  <a:pt x="2680818" y="3352789"/>
                </a:lnTo>
                <a:lnTo>
                  <a:pt x="2680818" y="3189832"/>
                </a:lnTo>
                <a:lnTo>
                  <a:pt x="2738489" y="3189832"/>
                </a:lnTo>
                <a:lnTo>
                  <a:pt x="2738489" y="3170246"/>
                </a:lnTo>
                <a:lnTo>
                  <a:pt x="2765199" y="3170246"/>
                </a:lnTo>
                <a:lnTo>
                  <a:pt x="2765199" y="2956971"/>
                </a:lnTo>
                <a:lnTo>
                  <a:pt x="2796882" y="2956971"/>
                </a:lnTo>
                <a:lnTo>
                  <a:pt x="2796882" y="2918697"/>
                </a:lnTo>
                <a:lnTo>
                  <a:pt x="2830031" y="2918697"/>
                </a:lnTo>
                <a:lnTo>
                  <a:pt x="2830031" y="2823411"/>
                </a:lnTo>
                <a:lnTo>
                  <a:pt x="2852336" y="2823411"/>
                </a:lnTo>
                <a:lnTo>
                  <a:pt x="2852336" y="2661462"/>
                </a:lnTo>
                <a:lnTo>
                  <a:pt x="2953855" y="2661462"/>
                </a:lnTo>
                <a:lnTo>
                  <a:pt x="2953855" y="2466961"/>
                </a:lnTo>
                <a:lnTo>
                  <a:pt x="2986480" y="2466961"/>
                </a:lnTo>
                <a:lnTo>
                  <a:pt x="2986480" y="2421387"/>
                </a:lnTo>
                <a:lnTo>
                  <a:pt x="3021470" y="2421387"/>
                </a:lnTo>
                <a:lnTo>
                  <a:pt x="3021470" y="2288802"/>
                </a:lnTo>
                <a:lnTo>
                  <a:pt x="3052178" y="2288802"/>
                </a:lnTo>
                <a:lnTo>
                  <a:pt x="3052178" y="2163238"/>
                </a:lnTo>
                <a:lnTo>
                  <a:pt x="3076946" y="2163238"/>
                </a:lnTo>
                <a:lnTo>
                  <a:pt x="3076946" y="2125469"/>
                </a:lnTo>
                <a:lnTo>
                  <a:pt x="3108644" y="2125469"/>
                </a:lnTo>
                <a:lnTo>
                  <a:pt x="3108644" y="2053348"/>
                </a:lnTo>
                <a:lnTo>
                  <a:pt x="3165310" y="2053348"/>
                </a:lnTo>
                <a:lnTo>
                  <a:pt x="3165310" y="1942519"/>
                </a:lnTo>
                <a:lnTo>
                  <a:pt x="3594872" y="1942519"/>
                </a:lnTo>
                <a:lnTo>
                  <a:pt x="3594872" y="2030857"/>
                </a:lnTo>
                <a:lnTo>
                  <a:pt x="3609977" y="2030857"/>
                </a:lnTo>
                <a:lnTo>
                  <a:pt x="3609977" y="2125665"/>
                </a:lnTo>
                <a:lnTo>
                  <a:pt x="3662266" y="2125665"/>
                </a:lnTo>
                <a:lnTo>
                  <a:pt x="3662266" y="2256527"/>
                </a:lnTo>
                <a:lnTo>
                  <a:pt x="3691605" y="2256527"/>
                </a:lnTo>
                <a:lnTo>
                  <a:pt x="3691605" y="2478186"/>
                </a:lnTo>
                <a:lnTo>
                  <a:pt x="3728768" y="2478186"/>
                </a:lnTo>
                <a:lnTo>
                  <a:pt x="3728768" y="2598519"/>
                </a:lnTo>
                <a:lnTo>
                  <a:pt x="3753109" y="2598519"/>
                </a:lnTo>
                <a:lnTo>
                  <a:pt x="3753109" y="2616064"/>
                </a:lnTo>
                <a:lnTo>
                  <a:pt x="3766766" y="2616064"/>
                </a:lnTo>
                <a:lnTo>
                  <a:pt x="3766766" y="2817201"/>
                </a:lnTo>
                <a:lnTo>
                  <a:pt x="3822350" y="2817201"/>
                </a:lnTo>
                <a:lnTo>
                  <a:pt x="3822350" y="2767915"/>
                </a:lnTo>
                <a:lnTo>
                  <a:pt x="3855573" y="2767915"/>
                </a:lnTo>
                <a:lnTo>
                  <a:pt x="3855573" y="2733106"/>
                </a:lnTo>
                <a:lnTo>
                  <a:pt x="3875106" y="2733106"/>
                </a:lnTo>
                <a:lnTo>
                  <a:pt x="3875106" y="2703138"/>
                </a:lnTo>
                <a:lnTo>
                  <a:pt x="3890967" y="2703138"/>
                </a:lnTo>
                <a:lnTo>
                  <a:pt x="3890967" y="2677429"/>
                </a:lnTo>
                <a:lnTo>
                  <a:pt x="3903118" y="2677429"/>
                </a:lnTo>
                <a:lnTo>
                  <a:pt x="3903118" y="2403602"/>
                </a:lnTo>
                <a:lnTo>
                  <a:pt x="3937863" y="2403602"/>
                </a:lnTo>
                <a:lnTo>
                  <a:pt x="3937863" y="2677429"/>
                </a:lnTo>
                <a:lnTo>
                  <a:pt x="3954089" y="2677429"/>
                </a:lnTo>
                <a:lnTo>
                  <a:pt x="3954089" y="2703138"/>
                </a:lnTo>
                <a:lnTo>
                  <a:pt x="3966861" y="2703138"/>
                </a:lnTo>
                <a:lnTo>
                  <a:pt x="3966861" y="2733106"/>
                </a:lnTo>
                <a:lnTo>
                  <a:pt x="3966861" y="2733106"/>
                </a:lnTo>
                <a:lnTo>
                  <a:pt x="3966861" y="2743222"/>
                </a:lnTo>
                <a:lnTo>
                  <a:pt x="4012600" y="2743222"/>
                </a:lnTo>
                <a:lnTo>
                  <a:pt x="4012600" y="2792607"/>
                </a:lnTo>
                <a:lnTo>
                  <a:pt x="4034346" y="2792607"/>
                </a:lnTo>
                <a:lnTo>
                  <a:pt x="4034346" y="2830743"/>
                </a:lnTo>
                <a:lnTo>
                  <a:pt x="4058733" y="2830743"/>
                </a:lnTo>
                <a:lnTo>
                  <a:pt x="4058733" y="2845101"/>
                </a:lnTo>
                <a:lnTo>
                  <a:pt x="4070700" y="2845101"/>
                </a:lnTo>
                <a:lnTo>
                  <a:pt x="4070700" y="3239962"/>
                </a:lnTo>
                <a:lnTo>
                  <a:pt x="4146047" y="3239962"/>
                </a:lnTo>
                <a:lnTo>
                  <a:pt x="4146047" y="2831200"/>
                </a:lnTo>
                <a:lnTo>
                  <a:pt x="4175177" y="2831200"/>
                </a:lnTo>
                <a:lnTo>
                  <a:pt x="4175177" y="1346802"/>
                </a:lnTo>
                <a:lnTo>
                  <a:pt x="4189754" y="1346802"/>
                </a:lnTo>
                <a:lnTo>
                  <a:pt x="4189754" y="1321303"/>
                </a:lnTo>
                <a:lnTo>
                  <a:pt x="4210214" y="1321303"/>
                </a:lnTo>
                <a:lnTo>
                  <a:pt x="4210214" y="1192678"/>
                </a:lnTo>
                <a:lnTo>
                  <a:pt x="4242620" y="1192678"/>
                </a:lnTo>
                <a:lnTo>
                  <a:pt x="4242620" y="1161432"/>
                </a:lnTo>
                <a:lnTo>
                  <a:pt x="4271097" y="1161432"/>
                </a:lnTo>
                <a:lnTo>
                  <a:pt x="4271097" y="1133696"/>
                </a:lnTo>
                <a:lnTo>
                  <a:pt x="4481158" y="1133696"/>
                </a:lnTo>
                <a:lnTo>
                  <a:pt x="4481158" y="1161432"/>
                </a:lnTo>
                <a:lnTo>
                  <a:pt x="4512917" y="1161432"/>
                </a:lnTo>
                <a:lnTo>
                  <a:pt x="4512917" y="1192678"/>
                </a:lnTo>
                <a:lnTo>
                  <a:pt x="4512917" y="1321303"/>
                </a:lnTo>
                <a:lnTo>
                  <a:pt x="4537898" y="1321303"/>
                </a:lnTo>
                <a:lnTo>
                  <a:pt x="4537898" y="1346802"/>
                </a:lnTo>
                <a:lnTo>
                  <a:pt x="4543915" y="1346802"/>
                </a:lnTo>
                <a:lnTo>
                  <a:pt x="4543915" y="2322233"/>
                </a:lnTo>
                <a:lnTo>
                  <a:pt x="4577684" y="2322233"/>
                </a:lnTo>
                <a:lnTo>
                  <a:pt x="4577684" y="2308200"/>
                </a:lnTo>
                <a:lnTo>
                  <a:pt x="4606692" y="2308200"/>
                </a:lnTo>
                <a:lnTo>
                  <a:pt x="4606692" y="2277578"/>
                </a:lnTo>
                <a:lnTo>
                  <a:pt x="4617599" y="2277578"/>
                </a:lnTo>
                <a:lnTo>
                  <a:pt x="4617599" y="2253305"/>
                </a:lnTo>
                <a:lnTo>
                  <a:pt x="4763727" y="2253305"/>
                </a:lnTo>
                <a:lnTo>
                  <a:pt x="4763727" y="2277578"/>
                </a:lnTo>
                <a:lnTo>
                  <a:pt x="4779340" y="2277578"/>
                </a:lnTo>
                <a:lnTo>
                  <a:pt x="4779340" y="2308200"/>
                </a:lnTo>
                <a:lnTo>
                  <a:pt x="4795642" y="2308200"/>
                </a:lnTo>
                <a:lnTo>
                  <a:pt x="4795642" y="2334628"/>
                </a:lnTo>
                <a:lnTo>
                  <a:pt x="4829119" y="2334628"/>
                </a:lnTo>
                <a:lnTo>
                  <a:pt x="4829119" y="2365249"/>
                </a:lnTo>
                <a:lnTo>
                  <a:pt x="4856537" y="2365249"/>
                </a:lnTo>
                <a:lnTo>
                  <a:pt x="4856537" y="2393325"/>
                </a:lnTo>
                <a:lnTo>
                  <a:pt x="4887082" y="2393325"/>
                </a:lnTo>
                <a:lnTo>
                  <a:pt x="4887082" y="2417142"/>
                </a:lnTo>
                <a:lnTo>
                  <a:pt x="4917879" y="2417142"/>
                </a:lnTo>
                <a:lnTo>
                  <a:pt x="4917879" y="2703138"/>
                </a:lnTo>
                <a:lnTo>
                  <a:pt x="4965337" y="2703138"/>
                </a:lnTo>
                <a:lnTo>
                  <a:pt x="4965337" y="2721322"/>
                </a:lnTo>
                <a:lnTo>
                  <a:pt x="4982610" y="2721322"/>
                </a:lnTo>
                <a:lnTo>
                  <a:pt x="4982610" y="2691860"/>
                </a:lnTo>
                <a:lnTo>
                  <a:pt x="5021150" y="2691860"/>
                </a:lnTo>
                <a:lnTo>
                  <a:pt x="5021150" y="2666115"/>
                </a:lnTo>
                <a:lnTo>
                  <a:pt x="5091299" y="2666115"/>
                </a:lnTo>
                <a:lnTo>
                  <a:pt x="5091299" y="2297834"/>
                </a:lnTo>
                <a:lnTo>
                  <a:pt x="5115634" y="2297834"/>
                </a:lnTo>
                <a:lnTo>
                  <a:pt x="5115634" y="2263868"/>
                </a:lnTo>
                <a:lnTo>
                  <a:pt x="5139244" y="2263868"/>
                </a:lnTo>
                <a:lnTo>
                  <a:pt x="5139244" y="2229384"/>
                </a:lnTo>
                <a:lnTo>
                  <a:pt x="5371495" y="2229384"/>
                </a:lnTo>
                <a:lnTo>
                  <a:pt x="5371495" y="2263868"/>
                </a:lnTo>
                <a:lnTo>
                  <a:pt x="5415025" y="2263868"/>
                </a:lnTo>
                <a:lnTo>
                  <a:pt x="5415025" y="2297834"/>
                </a:lnTo>
                <a:lnTo>
                  <a:pt x="5421963" y="2297834"/>
                </a:lnTo>
                <a:lnTo>
                  <a:pt x="5421963" y="2629525"/>
                </a:lnTo>
                <a:lnTo>
                  <a:pt x="5487247" y="2629525"/>
                </a:lnTo>
                <a:lnTo>
                  <a:pt x="5487247" y="2417142"/>
                </a:lnTo>
                <a:lnTo>
                  <a:pt x="5514081" y="2417142"/>
                </a:lnTo>
                <a:lnTo>
                  <a:pt x="5514081" y="2392707"/>
                </a:lnTo>
                <a:lnTo>
                  <a:pt x="5531964" y="2392707"/>
                </a:lnTo>
                <a:lnTo>
                  <a:pt x="5531964" y="2297834"/>
                </a:lnTo>
                <a:lnTo>
                  <a:pt x="5561409" y="2297834"/>
                </a:lnTo>
                <a:lnTo>
                  <a:pt x="5561409" y="2265591"/>
                </a:lnTo>
                <a:lnTo>
                  <a:pt x="5584747" y="2265591"/>
                </a:lnTo>
                <a:lnTo>
                  <a:pt x="5584747" y="2229384"/>
                </a:lnTo>
                <a:lnTo>
                  <a:pt x="5598837" y="2229384"/>
                </a:lnTo>
                <a:lnTo>
                  <a:pt x="5598837" y="2215638"/>
                </a:lnTo>
                <a:lnTo>
                  <a:pt x="5713068" y="2215638"/>
                </a:lnTo>
                <a:lnTo>
                  <a:pt x="5713068" y="2229384"/>
                </a:lnTo>
                <a:lnTo>
                  <a:pt x="5728379" y="2229384"/>
                </a:lnTo>
                <a:lnTo>
                  <a:pt x="5728379" y="2265591"/>
                </a:lnTo>
                <a:lnTo>
                  <a:pt x="5764218" y="2265591"/>
                </a:lnTo>
                <a:lnTo>
                  <a:pt x="5764218" y="2289617"/>
                </a:lnTo>
                <a:lnTo>
                  <a:pt x="5806440" y="2289617"/>
                </a:lnTo>
                <a:lnTo>
                  <a:pt x="5806440" y="2412898"/>
                </a:lnTo>
                <a:lnTo>
                  <a:pt x="5886798" y="2412898"/>
                </a:lnTo>
                <a:lnTo>
                  <a:pt x="5886798" y="2541665"/>
                </a:lnTo>
                <a:lnTo>
                  <a:pt x="6091473" y="2541665"/>
                </a:lnTo>
                <a:lnTo>
                  <a:pt x="6091473" y="1131782"/>
                </a:lnTo>
                <a:lnTo>
                  <a:pt x="6103789" y="1131782"/>
                </a:lnTo>
                <a:lnTo>
                  <a:pt x="6103789" y="1112765"/>
                </a:lnTo>
                <a:lnTo>
                  <a:pt x="6130034" y="1112765"/>
                </a:lnTo>
                <a:lnTo>
                  <a:pt x="6130034" y="818313"/>
                </a:lnTo>
                <a:lnTo>
                  <a:pt x="6173002" y="818313"/>
                </a:lnTo>
                <a:lnTo>
                  <a:pt x="6173002" y="667492"/>
                </a:lnTo>
                <a:lnTo>
                  <a:pt x="6191843" y="667492"/>
                </a:lnTo>
                <a:lnTo>
                  <a:pt x="6191843" y="648473"/>
                </a:lnTo>
                <a:lnTo>
                  <a:pt x="6210684" y="648473"/>
                </a:lnTo>
                <a:lnTo>
                  <a:pt x="6210684" y="410662"/>
                </a:lnTo>
                <a:lnTo>
                  <a:pt x="6240758" y="410662"/>
                </a:lnTo>
                <a:lnTo>
                  <a:pt x="6240758" y="384400"/>
                </a:lnTo>
                <a:lnTo>
                  <a:pt x="6266394" y="384400"/>
                </a:lnTo>
                <a:lnTo>
                  <a:pt x="6266394" y="355114"/>
                </a:lnTo>
                <a:lnTo>
                  <a:pt x="6288503" y="355114"/>
                </a:lnTo>
                <a:lnTo>
                  <a:pt x="6288503" y="339400"/>
                </a:lnTo>
                <a:lnTo>
                  <a:pt x="6303950" y="339400"/>
                </a:lnTo>
                <a:lnTo>
                  <a:pt x="6303950" y="316483"/>
                </a:lnTo>
                <a:lnTo>
                  <a:pt x="6319584" y="31648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3011412" y="1974469"/>
            <a:ext cx="1466877" cy="400110"/>
          </a:xfrm>
          <a:prstGeom prst="rect">
            <a:avLst/>
          </a:prstGeom>
          <a:noFill/>
        </p:spPr>
        <p:txBody>
          <a:bodyPr wrap="non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国际化视野</a:t>
            </a:r>
          </a:p>
        </p:txBody>
      </p:sp>
      <p:sp>
        <p:nvSpPr>
          <p:cNvPr id="46" name="文本框 45"/>
          <p:cNvSpPr txBox="1"/>
          <p:nvPr/>
        </p:nvSpPr>
        <p:spPr>
          <a:xfrm>
            <a:off x="8782228" y="2165158"/>
            <a:ext cx="1620746"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拒绝平庸</a:t>
            </a:r>
          </a:p>
        </p:txBody>
      </p:sp>
      <p:sp>
        <p:nvSpPr>
          <p:cNvPr id="47" name="文本框 46"/>
          <p:cNvSpPr txBox="1"/>
          <p:nvPr/>
        </p:nvSpPr>
        <p:spPr>
          <a:xfrm>
            <a:off x="5164029" y="1700808"/>
            <a:ext cx="2338798" cy="523220"/>
          </a:xfrm>
          <a:prstGeom prst="rect">
            <a:avLst/>
          </a:prstGeom>
          <a:noFill/>
        </p:spPr>
        <p:txBody>
          <a:bodyPr wrap="none" rtlCol="0">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独立创新思维</a:t>
            </a:r>
          </a:p>
        </p:txBody>
      </p:sp>
      <p:sp>
        <p:nvSpPr>
          <p:cNvPr id="48" name="文本框 47"/>
          <p:cNvSpPr txBox="1"/>
          <p:nvPr/>
        </p:nvSpPr>
        <p:spPr>
          <a:xfrm>
            <a:off x="6926322" y="2391669"/>
            <a:ext cx="1415588" cy="461665"/>
          </a:xfrm>
          <a:prstGeom prst="rect">
            <a:avLst/>
          </a:prstGeom>
          <a:noFill/>
        </p:spPr>
        <p:txBody>
          <a:bodyPr wrap="none" rtlCol="0">
            <a:spAutoFit/>
          </a:bodyPr>
          <a:lstStyle>
            <a:defPPr>
              <a:defRPr lang="zh-CN"/>
            </a:defPPr>
            <a:lvl1pPr>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50000"/>
                    <a:lumOff val="50000"/>
                  </a:schemeClr>
                </a:solidFill>
              </a:rPr>
              <a:t>精益求精</a:t>
            </a:r>
          </a:p>
        </p:txBody>
      </p:sp>
      <p:sp>
        <p:nvSpPr>
          <p:cNvPr id="49" name="文本框 48"/>
          <p:cNvSpPr txBox="1"/>
          <p:nvPr/>
        </p:nvSpPr>
        <p:spPr>
          <a:xfrm>
            <a:off x="5621171" y="3081519"/>
            <a:ext cx="3262007" cy="400110"/>
          </a:xfrm>
          <a:prstGeom prst="rect">
            <a:avLst/>
          </a:prstGeom>
          <a:noFill/>
        </p:spPr>
        <p:txBody>
          <a:bodyPr wrap="none"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产品与产品的差异在于细节</a:t>
            </a:r>
          </a:p>
        </p:txBody>
      </p:sp>
      <p:sp>
        <p:nvSpPr>
          <p:cNvPr id="54" name="文本框 53"/>
          <p:cNvSpPr txBox="1"/>
          <p:nvPr/>
        </p:nvSpPr>
        <p:spPr>
          <a:xfrm>
            <a:off x="8889476" y="3315899"/>
            <a:ext cx="2031061" cy="461665"/>
          </a:xfrm>
          <a:prstGeom prst="rect">
            <a:avLst/>
          </a:prstGeom>
          <a:noFill/>
        </p:spPr>
        <p:txBody>
          <a:bodyPr wrap="none"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50000"/>
                    <a:lumOff val="50000"/>
                  </a:schemeClr>
                </a:solidFill>
              </a:rPr>
              <a:t>良好沟通互动</a:t>
            </a:r>
          </a:p>
        </p:txBody>
      </p:sp>
      <p:sp>
        <p:nvSpPr>
          <p:cNvPr id="55" name="文本框 54"/>
          <p:cNvSpPr txBox="1"/>
          <p:nvPr/>
        </p:nvSpPr>
        <p:spPr>
          <a:xfrm>
            <a:off x="2373072" y="3443439"/>
            <a:ext cx="2031061" cy="461665"/>
          </a:xfrm>
          <a:prstGeom prst="rect">
            <a:avLst/>
          </a:prstGeom>
          <a:noFill/>
        </p:spPr>
        <p:txBody>
          <a:bodyPr wrap="none"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2"/>
                </a:solidFill>
              </a:rPr>
              <a:t>追求品质卓越</a:t>
            </a:r>
          </a:p>
        </p:txBody>
      </p:sp>
      <p:sp>
        <p:nvSpPr>
          <p:cNvPr id="56" name="文本框 55"/>
          <p:cNvSpPr txBox="1"/>
          <p:nvPr/>
        </p:nvSpPr>
        <p:spPr>
          <a:xfrm>
            <a:off x="3845508" y="2527521"/>
            <a:ext cx="1723325" cy="553998"/>
          </a:xfrm>
          <a:prstGeom prst="rect">
            <a:avLst/>
          </a:prstGeom>
          <a:noFill/>
        </p:spPr>
        <p:txBody>
          <a:bodyPr wrap="none" rtlCol="0">
            <a:spAutoFit/>
          </a:bodyPr>
          <a:lstStyle>
            <a:defPPr>
              <a:defRPr lang="zh-CN"/>
            </a:defPPr>
            <a:lvl1pPr>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3000" dirty="0">
                <a:solidFill>
                  <a:schemeClr val="accent1"/>
                </a:solidFill>
              </a:rPr>
              <a:t>超越自我</a:t>
            </a:r>
          </a:p>
        </p:txBody>
      </p:sp>
      <p:sp>
        <p:nvSpPr>
          <p:cNvPr id="57" name="文本框 56"/>
          <p:cNvSpPr txBox="1"/>
          <p:nvPr/>
        </p:nvSpPr>
        <p:spPr>
          <a:xfrm>
            <a:off x="1085945" y="2614033"/>
            <a:ext cx="1620746" cy="523220"/>
          </a:xfrm>
          <a:prstGeom prst="rect">
            <a:avLst/>
          </a:prstGeom>
          <a:noFill/>
        </p:spPr>
        <p:txBody>
          <a:bodyPr wrap="none" rtlCol="0">
            <a:spAutoFit/>
          </a:bodyPr>
          <a:lstStyle/>
          <a:p>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共创明天</a:t>
            </a:r>
          </a:p>
        </p:txBody>
      </p:sp>
    </p:spTree>
    <p:extLst>
      <p:ext uri="{BB962C8B-B14F-4D97-AF65-F5344CB8AC3E}">
        <p14:creationId xmlns:p14="http://schemas.microsoft.com/office/powerpoint/2010/main" val="4017322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750"/>
                                        <p:tgtEl>
                                          <p:spTgt spid="43"/>
                                        </p:tgtEl>
                                      </p:cBhvr>
                                    </p:animEffect>
                                  </p:childTnLst>
                                </p:cTn>
                              </p:par>
                            </p:childTnLst>
                          </p:cTn>
                        </p:par>
                        <p:par>
                          <p:cTn id="8" fill="hold">
                            <p:stCondLst>
                              <p:cond delay="750"/>
                            </p:stCondLst>
                            <p:childTnLst>
                              <p:par>
                                <p:cTn id="9" presetID="12" presetClass="entr" presetSubtype="4"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p:tgtEl>
                                          <p:spTgt spid="56"/>
                                        </p:tgtEl>
                                        <p:attrNameLst>
                                          <p:attrName>ppt_y</p:attrName>
                                        </p:attrNameLst>
                                      </p:cBhvr>
                                      <p:tavLst>
                                        <p:tav tm="0">
                                          <p:val>
                                            <p:strVal val="#ppt_y+#ppt_h*1.125000"/>
                                          </p:val>
                                        </p:tav>
                                        <p:tav tm="100000">
                                          <p:val>
                                            <p:strVal val="#ppt_y"/>
                                          </p:val>
                                        </p:tav>
                                      </p:tavLst>
                                    </p:anim>
                                    <p:animEffect transition="in" filter="wipe(up)">
                                      <p:cBhvr>
                                        <p:cTn id="12" dur="500"/>
                                        <p:tgtEl>
                                          <p:spTgt spid="56"/>
                                        </p:tgtEl>
                                      </p:cBhvr>
                                    </p:animEffect>
                                  </p:childTnLst>
                                </p:cTn>
                              </p:par>
                              <p:par>
                                <p:cTn id="13" presetID="12" presetClass="entr" presetSubtype="4" fill="hold" grpId="0" nodeType="withEffect">
                                  <p:stCondLst>
                                    <p:cond delay="75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p:tgtEl>
                                          <p:spTgt spid="57"/>
                                        </p:tgtEl>
                                        <p:attrNameLst>
                                          <p:attrName>ppt_y</p:attrName>
                                        </p:attrNameLst>
                                      </p:cBhvr>
                                      <p:tavLst>
                                        <p:tav tm="0">
                                          <p:val>
                                            <p:strVal val="#ppt_y+#ppt_h*1.125000"/>
                                          </p:val>
                                        </p:tav>
                                        <p:tav tm="100000">
                                          <p:val>
                                            <p:strVal val="#ppt_y"/>
                                          </p:val>
                                        </p:tav>
                                      </p:tavLst>
                                    </p:anim>
                                    <p:animEffect transition="in" filter="wipe(up)">
                                      <p:cBhvr>
                                        <p:cTn id="16" dur="500"/>
                                        <p:tgtEl>
                                          <p:spTgt spid="57"/>
                                        </p:tgtEl>
                                      </p:cBhvr>
                                    </p:animEffect>
                                  </p:childTnLst>
                                </p:cTn>
                              </p:par>
                              <p:par>
                                <p:cTn id="17" presetID="12" presetClass="entr" presetSubtype="4" fill="hold" grpId="0" nodeType="withEffect">
                                  <p:stCondLst>
                                    <p:cond delay="25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up)">
                                      <p:cBhvr>
                                        <p:cTn id="20" dur="500"/>
                                        <p:tgtEl>
                                          <p:spTgt spid="55"/>
                                        </p:tgtEl>
                                      </p:cBhvr>
                                    </p:animEffect>
                                  </p:childTnLst>
                                </p:cTn>
                              </p:par>
                              <p:par>
                                <p:cTn id="21" presetID="12" presetClass="entr" presetSubtype="4" fill="hold" grpId="0" nodeType="withEffect">
                                  <p:stCondLst>
                                    <p:cond delay="50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p:tgtEl>
                                          <p:spTgt spid="45"/>
                                        </p:tgtEl>
                                        <p:attrNameLst>
                                          <p:attrName>ppt_y</p:attrName>
                                        </p:attrNameLst>
                                      </p:cBhvr>
                                      <p:tavLst>
                                        <p:tav tm="0">
                                          <p:val>
                                            <p:strVal val="#ppt_y+#ppt_h*1.125000"/>
                                          </p:val>
                                        </p:tav>
                                        <p:tav tm="100000">
                                          <p:val>
                                            <p:strVal val="#ppt_y"/>
                                          </p:val>
                                        </p:tav>
                                      </p:tavLst>
                                    </p:anim>
                                    <p:animEffect transition="in" filter="wipe(up)">
                                      <p:cBhvr>
                                        <p:cTn id="24" dur="500"/>
                                        <p:tgtEl>
                                          <p:spTgt spid="45"/>
                                        </p:tgtEl>
                                      </p:cBhvr>
                                    </p:animEffect>
                                  </p:childTnLst>
                                </p:cTn>
                              </p:par>
                              <p:par>
                                <p:cTn id="25" presetID="12" presetClass="entr" presetSubtype="4" fill="hold" grpId="0" nodeType="withEffect">
                                  <p:stCondLst>
                                    <p:cond delay="50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p:tgtEl>
                                          <p:spTgt spid="47"/>
                                        </p:tgtEl>
                                        <p:attrNameLst>
                                          <p:attrName>ppt_y</p:attrName>
                                        </p:attrNameLst>
                                      </p:cBhvr>
                                      <p:tavLst>
                                        <p:tav tm="0">
                                          <p:val>
                                            <p:strVal val="#ppt_y+#ppt_h*1.125000"/>
                                          </p:val>
                                        </p:tav>
                                        <p:tav tm="100000">
                                          <p:val>
                                            <p:strVal val="#ppt_y"/>
                                          </p:val>
                                        </p:tav>
                                      </p:tavLst>
                                    </p:anim>
                                    <p:animEffect transition="in" filter="wipe(up)">
                                      <p:cBhvr>
                                        <p:cTn id="28" dur="500"/>
                                        <p:tgtEl>
                                          <p:spTgt spid="47"/>
                                        </p:tgtEl>
                                      </p:cBhvr>
                                    </p:animEffect>
                                  </p:childTnLst>
                                </p:cTn>
                              </p:par>
                              <p:par>
                                <p:cTn id="29" presetID="12" presetClass="entr" presetSubtype="4" fill="hold" grpId="0" nodeType="withEffect">
                                  <p:stCondLst>
                                    <p:cond delay="50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p:tgtEl>
                                          <p:spTgt spid="48"/>
                                        </p:tgtEl>
                                        <p:attrNameLst>
                                          <p:attrName>ppt_y</p:attrName>
                                        </p:attrNameLst>
                                      </p:cBhvr>
                                      <p:tavLst>
                                        <p:tav tm="0">
                                          <p:val>
                                            <p:strVal val="#ppt_y+#ppt_h*1.125000"/>
                                          </p:val>
                                        </p:tav>
                                        <p:tav tm="100000">
                                          <p:val>
                                            <p:strVal val="#ppt_y"/>
                                          </p:val>
                                        </p:tav>
                                      </p:tavLst>
                                    </p:anim>
                                    <p:animEffect transition="in" filter="wipe(up)">
                                      <p:cBhvr>
                                        <p:cTn id="32" dur="500"/>
                                        <p:tgtEl>
                                          <p:spTgt spid="48"/>
                                        </p:tgtEl>
                                      </p:cBhvr>
                                    </p:animEffect>
                                  </p:childTnLst>
                                </p:cTn>
                              </p:par>
                              <p:par>
                                <p:cTn id="33" presetID="12" presetClass="entr" presetSubtype="4" fill="hold" grpId="0" nodeType="withEffect">
                                  <p:stCondLst>
                                    <p:cond delay="100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ppt_y</p:attrName>
                                        </p:attrNameLst>
                                      </p:cBhvr>
                                      <p:tavLst>
                                        <p:tav tm="0">
                                          <p:val>
                                            <p:strVal val="#ppt_y+#ppt_h*1.125000"/>
                                          </p:val>
                                        </p:tav>
                                        <p:tav tm="100000">
                                          <p:val>
                                            <p:strVal val="#ppt_y"/>
                                          </p:val>
                                        </p:tav>
                                      </p:tavLst>
                                    </p:anim>
                                    <p:animEffect transition="in" filter="wipe(up)">
                                      <p:cBhvr>
                                        <p:cTn id="36" dur="500"/>
                                        <p:tgtEl>
                                          <p:spTgt spid="46"/>
                                        </p:tgtEl>
                                      </p:cBhvr>
                                    </p:animEffect>
                                  </p:childTnLst>
                                </p:cTn>
                              </p:par>
                              <p:par>
                                <p:cTn id="37" presetID="12" presetClass="entr" presetSubtype="4" fill="hold" grpId="0" nodeType="withEffect">
                                  <p:stCondLst>
                                    <p:cond delay="10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p:tgtEl>
                                          <p:spTgt spid="49"/>
                                        </p:tgtEl>
                                        <p:attrNameLst>
                                          <p:attrName>ppt_y</p:attrName>
                                        </p:attrNameLst>
                                      </p:cBhvr>
                                      <p:tavLst>
                                        <p:tav tm="0">
                                          <p:val>
                                            <p:strVal val="#ppt_y+#ppt_h*1.125000"/>
                                          </p:val>
                                        </p:tav>
                                        <p:tav tm="100000">
                                          <p:val>
                                            <p:strVal val="#ppt_y"/>
                                          </p:val>
                                        </p:tav>
                                      </p:tavLst>
                                    </p:anim>
                                    <p:animEffect transition="in" filter="wipe(up)">
                                      <p:cBhvr>
                                        <p:cTn id="40" dur="500"/>
                                        <p:tgtEl>
                                          <p:spTgt spid="49"/>
                                        </p:tgtEl>
                                      </p:cBhvr>
                                    </p:animEffect>
                                  </p:childTnLst>
                                </p:cTn>
                              </p:par>
                              <p:par>
                                <p:cTn id="41" presetID="12" presetClass="entr" presetSubtype="4" fill="hold" grpId="0" nodeType="withEffect">
                                  <p:stCondLst>
                                    <p:cond delay="125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p:tgtEl>
                                          <p:spTgt spid="54"/>
                                        </p:tgtEl>
                                        <p:attrNameLst>
                                          <p:attrName>ppt_y</p:attrName>
                                        </p:attrNameLst>
                                      </p:cBhvr>
                                      <p:tavLst>
                                        <p:tav tm="0">
                                          <p:val>
                                            <p:strVal val="#ppt_y+#ppt_h*1.125000"/>
                                          </p:val>
                                        </p:tav>
                                        <p:tav tm="100000">
                                          <p:val>
                                            <p:strVal val="#ppt_y"/>
                                          </p:val>
                                        </p:tav>
                                      </p:tavLst>
                                    </p:anim>
                                    <p:animEffect transition="in" filter="wipe(up)">
                                      <p:cBhvr>
                                        <p:cTn id="44" dur="500"/>
                                        <p:tgtEl>
                                          <p:spTgt spid="54"/>
                                        </p:tgtEl>
                                      </p:cBhvr>
                                    </p:animEffect>
                                  </p:childTnLst>
                                </p:cTn>
                              </p:par>
                            </p:childTnLst>
                          </p:cTn>
                        </p:par>
                        <p:par>
                          <p:cTn id="45" fill="hold">
                            <p:stCondLst>
                              <p:cond delay="2500"/>
                            </p:stCondLst>
                            <p:childTnLst>
                              <p:par>
                                <p:cTn id="46" presetID="16" presetClass="entr" presetSubtype="37"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arn(outVertic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3" grpId="0" animBg="1"/>
      <p:bldP spid="45" grpId="0"/>
      <p:bldP spid="46" grpId="0"/>
      <p:bldP spid="47" grpId="0"/>
      <p:bldP spid="48" grpId="0"/>
      <p:bldP spid="49" grpId="0"/>
      <p:bldP spid="54" grpId="0"/>
      <p:bldP spid="55" grpId="0"/>
      <p:bldP spid="56"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316012" y="4089031"/>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16012" y="4905375"/>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25"/>
          <p:cNvSpPr txBox="1"/>
          <p:nvPr/>
        </p:nvSpPr>
        <p:spPr>
          <a:xfrm>
            <a:off x="4282131" y="4043985"/>
            <a:ext cx="3765029" cy="938719"/>
          </a:xfrm>
          <a:prstGeom prst="rect">
            <a:avLst/>
          </a:prstGeom>
          <a:noFill/>
        </p:spPr>
        <p:txBody>
          <a:bodyPr wrap="square" rtlCol="0">
            <a:spAutoFit/>
          </a:bodyPr>
          <a:lstStyle/>
          <a:p>
            <a:pPr algn="ctr">
              <a:lnSpc>
                <a:spcPct val="125000"/>
              </a:lnSpc>
            </a:pPr>
            <a:r>
              <a:rPr lang="zh-CN" altLang="en-US" sz="4400" b="1" dirty="0" smtClean="0">
                <a:latin typeface="微软雅黑" pitchFamily="34" charset="-122"/>
                <a:ea typeface="微软雅黑" pitchFamily="34" charset="-122"/>
              </a:rPr>
              <a:t>年中工作</a:t>
            </a:r>
            <a:r>
              <a:rPr lang="zh-CN" altLang="en-US" sz="4400" b="1" dirty="0">
                <a:latin typeface="微软雅黑" pitchFamily="34" charset="-122"/>
                <a:ea typeface="微软雅黑" pitchFamily="34" charset="-122"/>
              </a:rPr>
              <a:t>概述</a:t>
            </a:r>
          </a:p>
        </p:txBody>
      </p:sp>
      <p:sp>
        <p:nvSpPr>
          <p:cNvPr id="10" name="等腰三角形 9">
            <a:extLst>
              <a:ext uri="{FF2B5EF4-FFF2-40B4-BE49-F238E27FC236}">
                <a16:creationId xmlns="" xmlns:a16="http://schemas.microsoft.com/office/drawing/2014/main" id="{FA5303C3-DC21-411D-B80B-5DA24C3AEEC3}"/>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E6340B0F-FF20-4E3B-8BFF-7A7CD9B481A6}"/>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35246CC2-2ADD-4239-B4A8-3F971CE15784}"/>
              </a:ext>
            </a:extLst>
          </p:cNvPr>
          <p:cNvSpPr txBox="1"/>
          <p:nvPr/>
        </p:nvSpPr>
        <p:spPr>
          <a:xfrm>
            <a:off x="5654218" y="1854410"/>
            <a:ext cx="1742364" cy="923330"/>
          </a:xfrm>
          <a:prstGeom prst="rect">
            <a:avLst/>
          </a:prstGeom>
          <a:noFill/>
        </p:spPr>
        <p:txBody>
          <a:bodyPr wrap="square" rtlCol="0">
            <a:spAutoFit/>
          </a:bodyPr>
          <a:lstStyle/>
          <a:p>
            <a:r>
              <a:rPr lang="en-US" altLang="zh-CN" sz="5400" b="1" dirty="0">
                <a:solidFill>
                  <a:schemeClr val="bg1"/>
                </a:solidFill>
                <a:latin typeface="+mj-ea"/>
                <a:ea typeface="+mj-ea"/>
              </a:rPr>
              <a:t>01</a:t>
            </a:r>
            <a:endParaRPr lang="zh-CN" altLang="en-US" sz="5400" b="1" dirty="0">
              <a:solidFill>
                <a:schemeClr val="bg1"/>
              </a:solidFill>
              <a:latin typeface="+mj-ea"/>
              <a:ea typeface="+mj-ea"/>
            </a:endParaRPr>
          </a:p>
        </p:txBody>
      </p:sp>
      <p:sp>
        <p:nvSpPr>
          <p:cNvPr id="13" name="Rectangle 4">
            <a:extLst>
              <a:ext uri="{FF2B5EF4-FFF2-40B4-BE49-F238E27FC236}">
                <a16:creationId xmlns="" xmlns:a16="http://schemas.microsoft.com/office/drawing/2014/main" id="{6681ED7A-6E40-47CB-B75A-A757671F7300}"/>
              </a:ext>
            </a:extLst>
          </p:cNvPr>
          <p:cNvSpPr txBox="1">
            <a:spLocks noChangeArrowheads="1"/>
          </p:cNvSpPr>
          <p:nvPr/>
        </p:nvSpPr>
        <p:spPr bwMode="auto">
          <a:xfrm>
            <a:off x="4282131" y="4900772"/>
            <a:ext cx="369726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defRPr/>
            </a:pPr>
            <a:r>
              <a:rPr lang="en-US" altLang="zh-CN" sz="1400" b="0" kern="0" dirty="0">
                <a:solidFill>
                  <a:schemeClr val="tx2"/>
                </a:solidFill>
                <a:latin typeface="+mn-ea"/>
                <a:ea typeface="+mn-ea"/>
              </a:rPr>
              <a:t>ANNUAL WORK SUMMARY</a:t>
            </a:r>
            <a:endParaRPr lang="zh-CN" altLang="en-US" sz="1400" b="0" kern="0" dirty="0">
              <a:solidFill>
                <a:schemeClr val="tx2"/>
              </a:solidFill>
              <a:latin typeface="+mn-ea"/>
              <a:ea typeface="+mn-ea"/>
            </a:endParaRPr>
          </a:p>
        </p:txBody>
      </p:sp>
    </p:spTree>
    <p:extLst>
      <p:ext uri="{BB962C8B-B14F-4D97-AF65-F5344CB8AC3E}">
        <p14:creationId xmlns:p14="http://schemas.microsoft.com/office/powerpoint/2010/main" val="38581469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502720" y="2388179"/>
            <a:ext cx="1965657" cy="1965913"/>
            <a:chOff x="2384473" y="2272578"/>
            <a:chExt cx="2052000" cy="2052000"/>
          </a:xfrm>
        </p:grpSpPr>
        <p:sp>
          <p:nvSpPr>
            <p:cNvPr id="4" name="泪滴形 3"/>
            <p:cNvSpPr>
              <a:spLocks noChangeAspect="1"/>
            </p:cNvSpPr>
            <p:nvPr/>
          </p:nvSpPr>
          <p:spPr>
            <a:xfrm rot="13500000">
              <a:off x="2384473" y="2272578"/>
              <a:ext cx="2052000" cy="2052000"/>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14" name="组合 13"/>
            <p:cNvGrpSpPr>
              <a:grpSpLocks noChangeAspect="1"/>
            </p:cNvGrpSpPr>
            <p:nvPr/>
          </p:nvGrpSpPr>
          <p:grpSpPr>
            <a:xfrm>
              <a:off x="3044743" y="3046578"/>
              <a:ext cx="605333" cy="504000"/>
              <a:chOff x="521255" y="5321301"/>
              <a:chExt cx="360363" cy="300038"/>
            </a:xfrm>
            <a:solidFill>
              <a:srgbClr val="9DA8B1"/>
            </a:solidFill>
          </p:grpSpPr>
          <p:sp>
            <p:nvSpPr>
              <p:cNvPr id="12" name="Freeform 342"/>
              <p:cNvSpPr>
                <a:spLocks/>
              </p:cNvSpPr>
              <p:nvPr/>
            </p:nvSpPr>
            <p:spPr bwMode="auto">
              <a:xfrm>
                <a:off x="575230" y="5373689"/>
                <a:ext cx="252413" cy="195263"/>
              </a:xfrm>
              <a:custGeom>
                <a:avLst/>
                <a:gdLst>
                  <a:gd name="T0" fmla="*/ 12 w 159"/>
                  <a:gd name="T1" fmla="*/ 75 h 123"/>
                  <a:gd name="T2" fmla="*/ 28 w 159"/>
                  <a:gd name="T3" fmla="*/ 64 h 123"/>
                  <a:gd name="T4" fmla="*/ 52 w 159"/>
                  <a:gd name="T5" fmla="*/ 92 h 123"/>
                  <a:gd name="T6" fmla="*/ 80 w 159"/>
                  <a:gd name="T7" fmla="*/ 32 h 123"/>
                  <a:gd name="T8" fmla="*/ 110 w 159"/>
                  <a:gd name="T9" fmla="*/ 123 h 123"/>
                  <a:gd name="T10" fmla="*/ 136 w 159"/>
                  <a:gd name="T11" fmla="*/ 59 h 123"/>
                  <a:gd name="T12" fmla="*/ 147 w 159"/>
                  <a:gd name="T13" fmla="*/ 85 h 123"/>
                  <a:gd name="T14" fmla="*/ 159 w 159"/>
                  <a:gd name="T15" fmla="*/ 83 h 123"/>
                  <a:gd name="T16" fmla="*/ 136 w 159"/>
                  <a:gd name="T17" fmla="*/ 29 h 123"/>
                  <a:gd name="T18" fmla="*/ 111 w 159"/>
                  <a:gd name="T19" fmla="*/ 89 h 123"/>
                  <a:gd name="T20" fmla="*/ 81 w 159"/>
                  <a:gd name="T21" fmla="*/ 0 h 123"/>
                  <a:gd name="T22" fmla="*/ 49 w 159"/>
                  <a:gd name="T23" fmla="*/ 72 h 123"/>
                  <a:gd name="T24" fmla="*/ 31 w 159"/>
                  <a:gd name="T25" fmla="*/ 50 h 123"/>
                  <a:gd name="T26" fmla="*/ 0 w 159"/>
                  <a:gd name="T27" fmla="*/ 72 h 123"/>
                  <a:gd name="T28" fmla="*/ 8 w 159"/>
                  <a:gd name="T29" fmla="*/ 78 h 123"/>
                  <a:gd name="T30" fmla="*/ 12 w 159"/>
                  <a:gd name="T31" fmla="*/ 7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 h="123">
                    <a:moveTo>
                      <a:pt x="12" y="75"/>
                    </a:moveTo>
                    <a:lnTo>
                      <a:pt x="28" y="64"/>
                    </a:lnTo>
                    <a:lnTo>
                      <a:pt x="52" y="92"/>
                    </a:lnTo>
                    <a:lnTo>
                      <a:pt x="80" y="32"/>
                    </a:lnTo>
                    <a:lnTo>
                      <a:pt x="110" y="123"/>
                    </a:lnTo>
                    <a:lnTo>
                      <a:pt x="136" y="59"/>
                    </a:lnTo>
                    <a:lnTo>
                      <a:pt x="147" y="85"/>
                    </a:lnTo>
                    <a:lnTo>
                      <a:pt x="159" y="83"/>
                    </a:lnTo>
                    <a:lnTo>
                      <a:pt x="136" y="29"/>
                    </a:lnTo>
                    <a:lnTo>
                      <a:pt x="111" y="89"/>
                    </a:lnTo>
                    <a:lnTo>
                      <a:pt x="81" y="0"/>
                    </a:lnTo>
                    <a:lnTo>
                      <a:pt x="49" y="72"/>
                    </a:lnTo>
                    <a:lnTo>
                      <a:pt x="31" y="50"/>
                    </a:lnTo>
                    <a:lnTo>
                      <a:pt x="0" y="72"/>
                    </a:lnTo>
                    <a:lnTo>
                      <a:pt x="8" y="78"/>
                    </a:lnTo>
                    <a:lnTo>
                      <a:pt x="12" y="7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3" name="Freeform 343"/>
              <p:cNvSpPr>
                <a:spLocks noEditPoints="1"/>
              </p:cNvSpPr>
              <p:nvPr/>
            </p:nvSpPr>
            <p:spPr bwMode="auto">
              <a:xfrm>
                <a:off x="521255" y="5321301"/>
                <a:ext cx="360363" cy="300038"/>
              </a:xfrm>
              <a:custGeom>
                <a:avLst/>
                <a:gdLst>
                  <a:gd name="T0" fmla="*/ 0 w 227"/>
                  <a:gd name="T1" fmla="*/ 0 h 189"/>
                  <a:gd name="T2" fmla="*/ 0 w 227"/>
                  <a:gd name="T3" fmla="*/ 189 h 189"/>
                  <a:gd name="T4" fmla="*/ 227 w 227"/>
                  <a:gd name="T5" fmla="*/ 189 h 189"/>
                  <a:gd name="T6" fmla="*/ 227 w 227"/>
                  <a:gd name="T7" fmla="*/ 0 h 189"/>
                  <a:gd name="T8" fmla="*/ 0 w 227"/>
                  <a:gd name="T9" fmla="*/ 0 h 189"/>
                  <a:gd name="T10" fmla="*/ 205 w 227"/>
                  <a:gd name="T11" fmla="*/ 167 h 189"/>
                  <a:gd name="T12" fmla="*/ 22 w 227"/>
                  <a:gd name="T13" fmla="*/ 167 h 189"/>
                  <a:gd name="T14" fmla="*/ 22 w 227"/>
                  <a:gd name="T15" fmla="*/ 22 h 189"/>
                  <a:gd name="T16" fmla="*/ 205 w 227"/>
                  <a:gd name="T17" fmla="*/ 22 h 189"/>
                  <a:gd name="T18" fmla="*/ 205 w 227"/>
                  <a:gd name="T19" fmla="*/ 16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89">
                    <a:moveTo>
                      <a:pt x="0" y="0"/>
                    </a:moveTo>
                    <a:lnTo>
                      <a:pt x="0" y="189"/>
                    </a:lnTo>
                    <a:lnTo>
                      <a:pt x="227" y="189"/>
                    </a:lnTo>
                    <a:lnTo>
                      <a:pt x="227" y="0"/>
                    </a:lnTo>
                    <a:lnTo>
                      <a:pt x="0" y="0"/>
                    </a:lnTo>
                    <a:close/>
                    <a:moveTo>
                      <a:pt x="205" y="167"/>
                    </a:moveTo>
                    <a:lnTo>
                      <a:pt x="22" y="167"/>
                    </a:lnTo>
                    <a:lnTo>
                      <a:pt x="22" y="22"/>
                    </a:lnTo>
                    <a:lnTo>
                      <a:pt x="205" y="22"/>
                    </a:lnTo>
                    <a:lnTo>
                      <a:pt x="205" y="16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3" name="组合 32"/>
          <p:cNvGrpSpPr/>
          <p:nvPr/>
        </p:nvGrpSpPr>
        <p:grpSpPr>
          <a:xfrm>
            <a:off x="4229316" y="2388175"/>
            <a:ext cx="1965657" cy="1965913"/>
            <a:chOff x="4111294" y="2272576"/>
            <a:chExt cx="2052000" cy="2052000"/>
          </a:xfrm>
        </p:grpSpPr>
        <p:sp>
          <p:nvSpPr>
            <p:cNvPr id="3" name="泪滴形 2"/>
            <p:cNvSpPr>
              <a:spLocks noChangeAspect="1"/>
            </p:cNvSpPr>
            <p:nvPr/>
          </p:nvSpPr>
          <p:spPr>
            <a:xfrm rot="13500000">
              <a:off x="4111294" y="2272576"/>
              <a:ext cx="2052000" cy="2052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5" name="Freeform 195"/>
            <p:cNvSpPr>
              <a:spLocks noChangeAspect="1" noEditPoints="1"/>
            </p:cNvSpPr>
            <p:nvPr/>
          </p:nvSpPr>
          <p:spPr bwMode="auto">
            <a:xfrm>
              <a:off x="4772232" y="3028576"/>
              <a:ext cx="667061" cy="540000"/>
            </a:xfrm>
            <a:custGeom>
              <a:avLst/>
              <a:gdLst>
                <a:gd name="T0" fmla="*/ 201 w 252"/>
                <a:gd name="T1" fmla="*/ 52 h 204"/>
                <a:gd name="T2" fmla="*/ 201 w 252"/>
                <a:gd name="T3" fmla="*/ 0 h 204"/>
                <a:gd name="T4" fmla="*/ 0 w 252"/>
                <a:gd name="T5" fmla="*/ 0 h 204"/>
                <a:gd name="T6" fmla="*/ 0 w 252"/>
                <a:gd name="T7" fmla="*/ 152 h 204"/>
                <a:gd name="T8" fmla="*/ 51 w 252"/>
                <a:gd name="T9" fmla="*/ 152 h 204"/>
                <a:gd name="T10" fmla="*/ 51 w 252"/>
                <a:gd name="T11" fmla="*/ 204 h 204"/>
                <a:gd name="T12" fmla="*/ 252 w 252"/>
                <a:gd name="T13" fmla="*/ 204 h 204"/>
                <a:gd name="T14" fmla="*/ 252 w 252"/>
                <a:gd name="T15" fmla="*/ 52 h 204"/>
                <a:gd name="T16" fmla="*/ 201 w 252"/>
                <a:gd name="T17" fmla="*/ 52 h 204"/>
                <a:gd name="T18" fmla="*/ 25 w 252"/>
                <a:gd name="T19" fmla="*/ 127 h 204"/>
                <a:gd name="T20" fmla="*/ 25 w 252"/>
                <a:gd name="T21" fmla="*/ 25 h 204"/>
                <a:gd name="T22" fmla="*/ 176 w 252"/>
                <a:gd name="T23" fmla="*/ 25 h 204"/>
                <a:gd name="T24" fmla="*/ 176 w 252"/>
                <a:gd name="T25" fmla="*/ 52 h 204"/>
                <a:gd name="T26" fmla="*/ 51 w 252"/>
                <a:gd name="T27" fmla="*/ 52 h 204"/>
                <a:gd name="T28" fmla="*/ 51 w 252"/>
                <a:gd name="T29" fmla="*/ 127 h 204"/>
                <a:gd name="T30" fmla="*/ 25 w 252"/>
                <a:gd name="T31" fmla="*/ 127 h 204"/>
                <a:gd name="T32" fmla="*/ 76 w 252"/>
                <a:gd name="T33" fmla="*/ 77 h 204"/>
                <a:gd name="T34" fmla="*/ 227 w 252"/>
                <a:gd name="T35" fmla="*/ 77 h 204"/>
                <a:gd name="T36" fmla="*/ 227 w 252"/>
                <a:gd name="T37" fmla="*/ 179 h 204"/>
                <a:gd name="T38" fmla="*/ 76 w 252"/>
                <a:gd name="T39" fmla="*/ 179 h 204"/>
                <a:gd name="T40" fmla="*/ 76 w 252"/>
                <a:gd name="T4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204">
                  <a:moveTo>
                    <a:pt x="201" y="52"/>
                  </a:moveTo>
                  <a:lnTo>
                    <a:pt x="201" y="0"/>
                  </a:lnTo>
                  <a:lnTo>
                    <a:pt x="0" y="0"/>
                  </a:lnTo>
                  <a:lnTo>
                    <a:pt x="0" y="152"/>
                  </a:lnTo>
                  <a:lnTo>
                    <a:pt x="51" y="152"/>
                  </a:lnTo>
                  <a:lnTo>
                    <a:pt x="51" y="204"/>
                  </a:lnTo>
                  <a:lnTo>
                    <a:pt x="252" y="204"/>
                  </a:lnTo>
                  <a:lnTo>
                    <a:pt x="252" y="52"/>
                  </a:lnTo>
                  <a:lnTo>
                    <a:pt x="201" y="52"/>
                  </a:lnTo>
                  <a:close/>
                  <a:moveTo>
                    <a:pt x="25" y="127"/>
                  </a:moveTo>
                  <a:lnTo>
                    <a:pt x="25" y="25"/>
                  </a:lnTo>
                  <a:lnTo>
                    <a:pt x="176" y="25"/>
                  </a:lnTo>
                  <a:lnTo>
                    <a:pt x="176" y="52"/>
                  </a:lnTo>
                  <a:lnTo>
                    <a:pt x="51" y="52"/>
                  </a:lnTo>
                  <a:lnTo>
                    <a:pt x="51" y="127"/>
                  </a:lnTo>
                  <a:lnTo>
                    <a:pt x="25" y="127"/>
                  </a:lnTo>
                  <a:close/>
                  <a:moveTo>
                    <a:pt x="76" y="77"/>
                  </a:moveTo>
                  <a:lnTo>
                    <a:pt x="227" y="77"/>
                  </a:lnTo>
                  <a:lnTo>
                    <a:pt x="227" y="179"/>
                  </a:lnTo>
                  <a:lnTo>
                    <a:pt x="76" y="179"/>
                  </a:lnTo>
                  <a:lnTo>
                    <a:pt x="76" y="77"/>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组合 33"/>
          <p:cNvGrpSpPr/>
          <p:nvPr/>
        </p:nvGrpSpPr>
        <p:grpSpPr>
          <a:xfrm>
            <a:off x="6027343" y="2388175"/>
            <a:ext cx="1965657" cy="1965913"/>
            <a:chOff x="5909556" y="2272576"/>
            <a:chExt cx="2052000" cy="2052000"/>
          </a:xfrm>
        </p:grpSpPr>
        <p:sp>
          <p:nvSpPr>
            <p:cNvPr id="5" name="泪滴形 4"/>
            <p:cNvSpPr>
              <a:spLocks noChangeAspect="1"/>
            </p:cNvSpPr>
            <p:nvPr/>
          </p:nvSpPr>
          <p:spPr>
            <a:xfrm rot="13500000">
              <a:off x="5909556" y="2272576"/>
              <a:ext cx="2052000" cy="20520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22" name="组合 21"/>
            <p:cNvGrpSpPr>
              <a:grpSpLocks noChangeAspect="1"/>
            </p:cNvGrpSpPr>
            <p:nvPr/>
          </p:nvGrpSpPr>
          <p:grpSpPr>
            <a:xfrm>
              <a:off x="6599557" y="3046576"/>
              <a:ext cx="671999" cy="504000"/>
              <a:chOff x="17463" y="6819899"/>
              <a:chExt cx="400050" cy="300038"/>
            </a:xfrm>
            <a:solidFill>
              <a:srgbClr val="9DA8B1"/>
            </a:solidFill>
          </p:grpSpPr>
          <p:sp>
            <p:nvSpPr>
              <p:cNvPr id="16" name="Rectangle 426"/>
              <p:cNvSpPr>
                <a:spLocks noChangeArrowheads="1"/>
              </p:cNvSpPr>
              <p:nvPr/>
            </p:nvSpPr>
            <p:spPr bwMode="auto">
              <a:xfrm>
                <a:off x="88900" y="6991349"/>
                <a:ext cx="31750" cy="6985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7" name="Rectangle 427"/>
              <p:cNvSpPr>
                <a:spLocks noChangeArrowheads="1"/>
              </p:cNvSpPr>
              <p:nvPr/>
            </p:nvSpPr>
            <p:spPr bwMode="auto">
              <a:xfrm>
                <a:off x="144463" y="6911974"/>
                <a:ext cx="33338" cy="1492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8" name="Rectangle 428"/>
              <p:cNvSpPr>
                <a:spLocks noChangeArrowheads="1"/>
              </p:cNvSpPr>
              <p:nvPr/>
            </p:nvSpPr>
            <p:spPr bwMode="auto">
              <a:xfrm>
                <a:off x="200025" y="6946899"/>
                <a:ext cx="33338" cy="11430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9" name="Rectangle 429"/>
              <p:cNvSpPr>
                <a:spLocks noChangeArrowheads="1"/>
              </p:cNvSpPr>
              <p:nvPr/>
            </p:nvSpPr>
            <p:spPr bwMode="auto">
              <a:xfrm>
                <a:off x="257175" y="7024687"/>
                <a:ext cx="31750" cy="3651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0" name="Rectangle 430"/>
              <p:cNvSpPr>
                <a:spLocks noChangeArrowheads="1"/>
              </p:cNvSpPr>
              <p:nvPr/>
            </p:nvSpPr>
            <p:spPr bwMode="auto">
              <a:xfrm>
                <a:off x="312738" y="6883399"/>
                <a:ext cx="33338" cy="17780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1" name="Freeform 431"/>
              <p:cNvSpPr>
                <a:spLocks noEditPoints="1"/>
              </p:cNvSpPr>
              <p:nvPr/>
            </p:nvSpPr>
            <p:spPr bwMode="auto">
              <a:xfrm>
                <a:off x="17463" y="6819899"/>
                <a:ext cx="400050" cy="300038"/>
              </a:xfrm>
              <a:custGeom>
                <a:avLst/>
                <a:gdLst>
                  <a:gd name="T0" fmla="*/ 0 w 252"/>
                  <a:gd name="T1" fmla="*/ 0 h 189"/>
                  <a:gd name="T2" fmla="*/ 0 w 252"/>
                  <a:gd name="T3" fmla="*/ 189 h 189"/>
                  <a:gd name="T4" fmla="*/ 252 w 252"/>
                  <a:gd name="T5" fmla="*/ 189 h 189"/>
                  <a:gd name="T6" fmla="*/ 252 w 252"/>
                  <a:gd name="T7" fmla="*/ 0 h 189"/>
                  <a:gd name="T8" fmla="*/ 0 w 252"/>
                  <a:gd name="T9" fmla="*/ 0 h 189"/>
                  <a:gd name="T10" fmla="*/ 231 w 252"/>
                  <a:gd name="T11" fmla="*/ 168 h 189"/>
                  <a:gd name="T12" fmla="*/ 21 w 252"/>
                  <a:gd name="T13" fmla="*/ 168 h 189"/>
                  <a:gd name="T14" fmla="*/ 21 w 252"/>
                  <a:gd name="T15" fmla="*/ 21 h 189"/>
                  <a:gd name="T16" fmla="*/ 231 w 252"/>
                  <a:gd name="T17" fmla="*/ 21 h 189"/>
                  <a:gd name="T18" fmla="*/ 231 w 252"/>
                  <a:gd name="T19" fmla="*/ 16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89">
                    <a:moveTo>
                      <a:pt x="0" y="0"/>
                    </a:moveTo>
                    <a:lnTo>
                      <a:pt x="0" y="189"/>
                    </a:lnTo>
                    <a:lnTo>
                      <a:pt x="252" y="189"/>
                    </a:lnTo>
                    <a:lnTo>
                      <a:pt x="252" y="0"/>
                    </a:lnTo>
                    <a:lnTo>
                      <a:pt x="0" y="0"/>
                    </a:lnTo>
                    <a:close/>
                    <a:moveTo>
                      <a:pt x="231" y="168"/>
                    </a:moveTo>
                    <a:lnTo>
                      <a:pt x="21" y="168"/>
                    </a:lnTo>
                    <a:lnTo>
                      <a:pt x="21" y="21"/>
                    </a:lnTo>
                    <a:lnTo>
                      <a:pt x="231" y="21"/>
                    </a:lnTo>
                    <a:lnTo>
                      <a:pt x="231" y="16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5" name="组合 34"/>
          <p:cNvGrpSpPr/>
          <p:nvPr/>
        </p:nvGrpSpPr>
        <p:grpSpPr>
          <a:xfrm>
            <a:off x="7782513" y="2388177"/>
            <a:ext cx="1965657" cy="1965913"/>
            <a:chOff x="7664955" y="2272577"/>
            <a:chExt cx="2052000" cy="2052000"/>
          </a:xfrm>
        </p:grpSpPr>
        <p:sp>
          <p:nvSpPr>
            <p:cNvPr id="6" name="泪滴形 5"/>
            <p:cNvSpPr>
              <a:spLocks noChangeAspect="1"/>
            </p:cNvSpPr>
            <p:nvPr/>
          </p:nvSpPr>
          <p:spPr>
            <a:xfrm rot="8100000" flipH="1">
              <a:off x="7664955" y="2272577"/>
              <a:ext cx="2052000" cy="2052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29" name="组合 28"/>
            <p:cNvGrpSpPr>
              <a:grpSpLocks noChangeAspect="1"/>
            </p:cNvGrpSpPr>
            <p:nvPr/>
          </p:nvGrpSpPr>
          <p:grpSpPr>
            <a:xfrm>
              <a:off x="8379660" y="3046577"/>
              <a:ext cx="622590" cy="504000"/>
              <a:chOff x="12042775" y="6005512"/>
              <a:chExt cx="400050" cy="323850"/>
            </a:xfrm>
            <a:solidFill>
              <a:srgbClr val="E9E9E9"/>
            </a:solidFill>
          </p:grpSpPr>
          <p:sp>
            <p:nvSpPr>
              <p:cNvPr id="23" name="Freeform 367"/>
              <p:cNvSpPr>
                <a:spLocks noEditPoints="1"/>
              </p:cNvSpPr>
              <p:nvPr/>
            </p:nvSpPr>
            <p:spPr bwMode="auto">
              <a:xfrm>
                <a:off x="12042775" y="6005512"/>
                <a:ext cx="400050" cy="323850"/>
              </a:xfrm>
              <a:custGeom>
                <a:avLst/>
                <a:gdLst>
                  <a:gd name="T0" fmla="*/ 0 w 252"/>
                  <a:gd name="T1" fmla="*/ 0 h 204"/>
                  <a:gd name="T2" fmla="*/ 0 w 252"/>
                  <a:gd name="T3" fmla="*/ 204 h 204"/>
                  <a:gd name="T4" fmla="*/ 252 w 252"/>
                  <a:gd name="T5" fmla="*/ 204 h 204"/>
                  <a:gd name="T6" fmla="*/ 252 w 252"/>
                  <a:gd name="T7" fmla="*/ 0 h 204"/>
                  <a:gd name="T8" fmla="*/ 0 w 252"/>
                  <a:gd name="T9" fmla="*/ 0 h 204"/>
                  <a:gd name="T10" fmla="*/ 231 w 252"/>
                  <a:gd name="T11" fmla="*/ 183 h 204"/>
                  <a:gd name="T12" fmla="*/ 21 w 252"/>
                  <a:gd name="T13" fmla="*/ 183 h 204"/>
                  <a:gd name="T14" fmla="*/ 21 w 252"/>
                  <a:gd name="T15" fmla="*/ 21 h 204"/>
                  <a:gd name="T16" fmla="*/ 231 w 252"/>
                  <a:gd name="T17" fmla="*/ 21 h 204"/>
                  <a:gd name="T18" fmla="*/ 231 w 252"/>
                  <a:gd name="T19" fmla="*/ 18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04">
                    <a:moveTo>
                      <a:pt x="0" y="0"/>
                    </a:moveTo>
                    <a:lnTo>
                      <a:pt x="0" y="204"/>
                    </a:lnTo>
                    <a:lnTo>
                      <a:pt x="252" y="204"/>
                    </a:lnTo>
                    <a:lnTo>
                      <a:pt x="252" y="0"/>
                    </a:lnTo>
                    <a:lnTo>
                      <a:pt x="0" y="0"/>
                    </a:lnTo>
                    <a:close/>
                    <a:moveTo>
                      <a:pt x="231" y="183"/>
                    </a:moveTo>
                    <a:lnTo>
                      <a:pt x="21" y="183"/>
                    </a:lnTo>
                    <a:lnTo>
                      <a:pt x="21" y="21"/>
                    </a:lnTo>
                    <a:lnTo>
                      <a:pt x="231" y="21"/>
                    </a:lnTo>
                    <a:lnTo>
                      <a:pt x="231"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4" name="Oval 368"/>
              <p:cNvSpPr>
                <a:spLocks noChangeArrowheads="1"/>
              </p:cNvSpPr>
              <p:nvPr/>
            </p:nvSpPr>
            <p:spPr bwMode="auto">
              <a:xfrm>
                <a:off x="12099925" y="6059487"/>
                <a:ext cx="42863"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5" name="Oval 369"/>
              <p:cNvSpPr>
                <a:spLocks noChangeArrowheads="1"/>
              </p:cNvSpPr>
              <p:nvPr/>
            </p:nvSpPr>
            <p:spPr bwMode="auto">
              <a:xfrm>
                <a:off x="12344400" y="6059487"/>
                <a:ext cx="39688"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6" name="Oval 370"/>
              <p:cNvSpPr>
                <a:spLocks noChangeArrowheads="1"/>
              </p:cNvSpPr>
              <p:nvPr/>
            </p:nvSpPr>
            <p:spPr bwMode="auto">
              <a:xfrm>
                <a:off x="12099925" y="6232524"/>
                <a:ext cx="42863"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7" name="Oval 371"/>
              <p:cNvSpPr>
                <a:spLocks noChangeArrowheads="1"/>
              </p:cNvSpPr>
              <p:nvPr/>
            </p:nvSpPr>
            <p:spPr bwMode="auto">
              <a:xfrm>
                <a:off x="12344400" y="6232524"/>
                <a:ext cx="39688"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8" name="Freeform 372"/>
              <p:cNvSpPr>
                <a:spLocks noEditPoints="1"/>
              </p:cNvSpPr>
              <p:nvPr/>
            </p:nvSpPr>
            <p:spPr bwMode="auto">
              <a:xfrm>
                <a:off x="12188825" y="6089649"/>
                <a:ext cx="109538" cy="155575"/>
              </a:xfrm>
              <a:custGeom>
                <a:avLst/>
                <a:gdLst>
                  <a:gd name="T0" fmla="*/ 69 w 69"/>
                  <a:gd name="T1" fmla="*/ 0 h 98"/>
                  <a:gd name="T2" fmla="*/ 0 w 69"/>
                  <a:gd name="T3" fmla="*/ 0 h 98"/>
                  <a:gd name="T4" fmla="*/ 0 w 69"/>
                  <a:gd name="T5" fmla="*/ 98 h 98"/>
                  <a:gd name="T6" fmla="*/ 69 w 69"/>
                  <a:gd name="T7" fmla="*/ 98 h 98"/>
                  <a:gd name="T8" fmla="*/ 69 w 69"/>
                  <a:gd name="T9" fmla="*/ 0 h 98"/>
                  <a:gd name="T10" fmla="*/ 50 w 69"/>
                  <a:gd name="T11" fmla="*/ 83 h 98"/>
                  <a:gd name="T12" fmla="*/ 18 w 69"/>
                  <a:gd name="T13" fmla="*/ 83 h 98"/>
                  <a:gd name="T14" fmla="*/ 18 w 69"/>
                  <a:gd name="T15" fmla="*/ 48 h 98"/>
                  <a:gd name="T16" fmla="*/ 50 w 69"/>
                  <a:gd name="T17" fmla="*/ 48 h 98"/>
                  <a:gd name="T18" fmla="*/ 50 w 69"/>
                  <a:gd name="T19"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98">
                    <a:moveTo>
                      <a:pt x="69" y="0"/>
                    </a:moveTo>
                    <a:lnTo>
                      <a:pt x="0" y="0"/>
                    </a:lnTo>
                    <a:lnTo>
                      <a:pt x="0" y="98"/>
                    </a:lnTo>
                    <a:lnTo>
                      <a:pt x="69" y="98"/>
                    </a:lnTo>
                    <a:lnTo>
                      <a:pt x="69" y="0"/>
                    </a:lnTo>
                    <a:close/>
                    <a:moveTo>
                      <a:pt x="50" y="83"/>
                    </a:moveTo>
                    <a:lnTo>
                      <a:pt x="18" y="83"/>
                    </a:lnTo>
                    <a:lnTo>
                      <a:pt x="18" y="48"/>
                    </a:lnTo>
                    <a:lnTo>
                      <a:pt x="50" y="48"/>
                    </a:lnTo>
                    <a:lnTo>
                      <a:pt x="50"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0" name="矩形 39"/>
          <p:cNvSpPr/>
          <p:nvPr/>
        </p:nvSpPr>
        <p:spPr>
          <a:xfrm>
            <a:off x="4875323" y="4579567"/>
            <a:ext cx="2441359" cy="430879"/>
          </a:xfrm>
          <a:prstGeom prst="rect">
            <a:avLst/>
          </a:prstGeom>
        </p:spPr>
        <p:txBody>
          <a:bodyPr wrap="none" lIns="91431" tIns="45716" rIns="91431" bIns="45716">
            <a:spAutoFit/>
          </a:bodyPr>
          <a:lstStyle/>
          <a:p>
            <a:pPr algn="ctr"/>
            <a:r>
              <a:rPr lang="zh-CN" altLang="en-US" sz="2200" b="1" dirty="0">
                <a:solidFill>
                  <a:schemeClr val="tx1">
                    <a:lumMod val="50000"/>
                    <a:lumOff val="50000"/>
                  </a:schemeClr>
                </a:solidFill>
                <a:latin typeface="微软雅黑" pitchFamily="34" charset="-122"/>
                <a:ea typeface="微软雅黑" pitchFamily="34" charset="-122"/>
              </a:rPr>
              <a:t>点击添加主要观点</a:t>
            </a:r>
            <a:endParaRPr lang="en-US" altLang="zh-CN" sz="2200" b="1" dirty="0">
              <a:solidFill>
                <a:schemeClr val="tx1">
                  <a:lumMod val="50000"/>
                  <a:lumOff val="50000"/>
                </a:schemeClr>
              </a:solidFill>
              <a:latin typeface="微软雅黑" pitchFamily="34" charset="-122"/>
              <a:ea typeface="微软雅黑" pitchFamily="34" charset="-122"/>
            </a:endParaRPr>
          </a:p>
        </p:txBody>
      </p:sp>
      <p:sp>
        <p:nvSpPr>
          <p:cNvPr id="48" name="矩形 47"/>
          <p:cNvSpPr>
            <a:spLocks noChangeArrowheads="1"/>
          </p:cNvSpPr>
          <p:nvPr/>
        </p:nvSpPr>
        <p:spPr bwMode="auto">
          <a:xfrm>
            <a:off x="1503514" y="1425474"/>
            <a:ext cx="9184977"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4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49" name="矩形 47"/>
          <p:cNvSpPr>
            <a:spLocks noChangeArrowheads="1"/>
          </p:cNvSpPr>
          <p:nvPr/>
        </p:nvSpPr>
        <p:spPr bwMode="auto">
          <a:xfrm>
            <a:off x="1503514" y="5099900"/>
            <a:ext cx="9184977"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4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p>
        </p:txBody>
      </p:sp>
    </p:spTree>
    <p:extLst>
      <p:ext uri="{BB962C8B-B14F-4D97-AF65-F5344CB8AC3E}">
        <p14:creationId xmlns:p14="http://schemas.microsoft.com/office/powerpoint/2010/main" val="2168195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outVertical)">
                                      <p:cBhvr>
                                        <p:cTn id="7" dur="500"/>
                                        <p:tgtEl>
                                          <p:spTgt spid="48"/>
                                        </p:tgtEl>
                                      </p:cBhvr>
                                    </p:animEffect>
                                  </p:childTnLst>
                                </p:cTn>
                              </p:par>
                              <p:par>
                                <p:cTn id="8" presetID="2" presetClass="entr" presetSubtype="2" fill="hold" nodeType="withEffect">
                                  <p:stCondLst>
                                    <p:cond delay="50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fill="hold"/>
                                        <p:tgtEl>
                                          <p:spTgt spid="32"/>
                                        </p:tgtEl>
                                        <p:attrNameLst>
                                          <p:attrName>ppt_x</p:attrName>
                                        </p:attrNameLst>
                                      </p:cBhvr>
                                      <p:tavLst>
                                        <p:tav tm="0">
                                          <p:val>
                                            <p:strVal val="1+#ppt_w/2"/>
                                          </p:val>
                                        </p:tav>
                                        <p:tav tm="100000">
                                          <p:val>
                                            <p:strVal val="#ppt_x"/>
                                          </p:val>
                                        </p:tav>
                                      </p:tavLst>
                                    </p:anim>
                                    <p:anim calcmode="lin" valueType="num">
                                      <p:cBhvr additive="base">
                                        <p:cTn id="11" dur="500" fill="hold"/>
                                        <p:tgtEl>
                                          <p:spTgt spid="32"/>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150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1+#ppt_w/2"/>
                                          </p:val>
                                        </p:tav>
                                        <p:tav tm="100000">
                                          <p:val>
                                            <p:strVal val="#ppt_x"/>
                                          </p:val>
                                        </p:tav>
                                      </p:tavLst>
                                    </p:anim>
                                    <p:anim calcmode="lin" valueType="num">
                                      <p:cBhvr additive="base">
                                        <p:cTn id="15" dur="500" fill="hold"/>
                                        <p:tgtEl>
                                          <p:spTgt spid="33"/>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25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1+#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325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3" presetClass="entr" presetSubtype="528" fill="hold" grpId="0" nodeType="withEffect">
                                  <p:stCondLst>
                                    <p:cond delay="4000"/>
                                  </p:stCondLst>
                                  <p:childTnLst>
                                    <p:set>
                                      <p:cBhvr>
                                        <p:cTn id="25" dur="1" fill="hold">
                                          <p:stCondLst>
                                            <p:cond delay="0"/>
                                          </p:stCondLst>
                                        </p:cTn>
                                        <p:tgtEl>
                                          <p:spTgt spid="40"/>
                                        </p:tgtEl>
                                        <p:attrNameLst>
                                          <p:attrName>style.visibility</p:attrName>
                                        </p:attrNameLst>
                                      </p:cBhvr>
                                      <p:to>
                                        <p:strVal val="visible"/>
                                      </p:to>
                                    </p:set>
                                    <p:anim calcmode="lin" valueType="num">
                                      <p:cBhvr>
                                        <p:cTn id="26" dur="400" fill="hold"/>
                                        <p:tgtEl>
                                          <p:spTgt spid="40"/>
                                        </p:tgtEl>
                                        <p:attrNameLst>
                                          <p:attrName>ppt_w</p:attrName>
                                        </p:attrNameLst>
                                      </p:cBhvr>
                                      <p:tavLst>
                                        <p:tav tm="0">
                                          <p:val>
                                            <p:fltVal val="0"/>
                                          </p:val>
                                        </p:tav>
                                        <p:tav tm="100000">
                                          <p:val>
                                            <p:strVal val="#ppt_w"/>
                                          </p:val>
                                        </p:tav>
                                      </p:tavLst>
                                    </p:anim>
                                    <p:anim calcmode="lin" valueType="num">
                                      <p:cBhvr>
                                        <p:cTn id="27" dur="400" fill="hold"/>
                                        <p:tgtEl>
                                          <p:spTgt spid="40"/>
                                        </p:tgtEl>
                                        <p:attrNameLst>
                                          <p:attrName>ppt_h</p:attrName>
                                        </p:attrNameLst>
                                      </p:cBhvr>
                                      <p:tavLst>
                                        <p:tav tm="0">
                                          <p:val>
                                            <p:fltVal val="0"/>
                                          </p:val>
                                        </p:tav>
                                        <p:tav tm="100000">
                                          <p:val>
                                            <p:strVal val="#ppt_h"/>
                                          </p:val>
                                        </p:tav>
                                      </p:tavLst>
                                    </p:anim>
                                    <p:anim calcmode="lin" valueType="num">
                                      <p:cBhvr>
                                        <p:cTn id="28" dur="400" fill="hold"/>
                                        <p:tgtEl>
                                          <p:spTgt spid="40"/>
                                        </p:tgtEl>
                                        <p:attrNameLst>
                                          <p:attrName>ppt_x</p:attrName>
                                        </p:attrNameLst>
                                      </p:cBhvr>
                                      <p:tavLst>
                                        <p:tav tm="0">
                                          <p:val>
                                            <p:fltVal val="0.5"/>
                                          </p:val>
                                        </p:tav>
                                        <p:tav tm="100000">
                                          <p:val>
                                            <p:strVal val="#ppt_x"/>
                                          </p:val>
                                        </p:tav>
                                      </p:tavLst>
                                    </p:anim>
                                    <p:anim calcmode="lin" valueType="num">
                                      <p:cBhvr>
                                        <p:cTn id="29" dur="400" fill="hold"/>
                                        <p:tgtEl>
                                          <p:spTgt spid="40"/>
                                        </p:tgtEl>
                                        <p:attrNameLst>
                                          <p:attrName>ppt_y</p:attrName>
                                        </p:attrNameLst>
                                      </p:cBhvr>
                                      <p:tavLst>
                                        <p:tav tm="0">
                                          <p:val>
                                            <p:fltVal val="0.5"/>
                                          </p:val>
                                        </p:tav>
                                        <p:tav tm="100000">
                                          <p:val>
                                            <p:strVal val="#ppt_y"/>
                                          </p:val>
                                        </p:tav>
                                      </p:tavLst>
                                    </p:anim>
                                  </p:childTnLst>
                                </p:cTn>
                              </p:par>
                            </p:childTnLst>
                          </p:cTn>
                        </p:par>
                        <p:par>
                          <p:cTn id="30" fill="hold">
                            <p:stCondLst>
                              <p:cond delay="4400"/>
                            </p:stCondLst>
                            <p:childTnLst>
                              <p:par>
                                <p:cTn id="31" presetID="16" presetClass="entr" presetSubtype="37" fill="hold" grpId="0" nodeType="afterEffect">
                                  <p:stCondLst>
                                    <p:cond delay="250"/>
                                  </p:stCondLst>
                                  <p:childTnLst>
                                    <p:set>
                                      <p:cBhvr>
                                        <p:cTn id="32" dur="1" fill="hold">
                                          <p:stCondLst>
                                            <p:cond delay="0"/>
                                          </p:stCondLst>
                                        </p:cTn>
                                        <p:tgtEl>
                                          <p:spTgt spid="49"/>
                                        </p:tgtEl>
                                        <p:attrNameLst>
                                          <p:attrName>style.visibility</p:attrName>
                                        </p:attrNameLst>
                                      </p:cBhvr>
                                      <p:to>
                                        <p:strVal val="visible"/>
                                      </p:to>
                                    </p:set>
                                    <p:animEffect transition="in" filter="barn(outVertical)">
                                      <p:cBhvr>
                                        <p:cTn id="3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8" grpId="0"/>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3375005"/>
            <a:ext cx="6737722" cy="367427"/>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3" name="文本框 3"/>
          <p:cNvSpPr txBox="1"/>
          <p:nvPr/>
        </p:nvSpPr>
        <p:spPr>
          <a:xfrm>
            <a:off x="6225089" y="1996939"/>
            <a:ext cx="1158482" cy="1421920"/>
          </a:xfrm>
          <a:prstGeom prst="rect">
            <a:avLst/>
          </a:prstGeom>
          <a:noFill/>
        </p:spPr>
        <p:txBody>
          <a:bodyPr wrap="none" lIns="91431" tIns="45716" rIns="91431" bIns="45716" rtlCol="0">
            <a:spAutoFit/>
          </a:bodyPr>
          <a:lstStyle/>
          <a:p>
            <a:pPr algn="ctr">
              <a:lnSpc>
                <a:spcPct val="90000"/>
              </a:lnSpc>
            </a:pPr>
            <a:r>
              <a:rPr lang="en-US" altLang="zh-CN" sz="3600" dirty="0">
                <a:solidFill>
                  <a:schemeClr val="accent3"/>
                </a:solidFill>
                <a:latin typeface="微软雅黑" panose="020B0503020204020204" pitchFamily="34" charset="-122"/>
                <a:ea typeface="微软雅黑" panose="020B0503020204020204" pitchFamily="34" charset="-122"/>
              </a:rPr>
              <a:t>Step</a:t>
            </a:r>
          </a:p>
          <a:p>
            <a:pPr algn="ctr">
              <a:lnSpc>
                <a:spcPct val="90000"/>
              </a:lnSpc>
            </a:pPr>
            <a:r>
              <a:rPr lang="en-US" altLang="zh-CN" sz="6000" dirty="0">
                <a:solidFill>
                  <a:schemeClr val="accent3"/>
                </a:solidFill>
                <a:latin typeface="微软雅黑" panose="020B0503020204020204" pitchFamily="34" charset="-122"/>
                <a:ea typeface="微软雅黑" panose="020B0503020204020204" pitchFamily="34" charset="-122"/>
              </a:rPr>
              <a:t>01</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619906" y="1429324"/>
            <a:ext cx="2312810" cy="2313111"/>
            <a:chOff x="6864437" y="1751529"/>
            <a:chExt cx="1970470" cy="1970470"/>
          </a:xfrm>
          <a:effectLst>
            <a:outerShdw blurRad="50800" dist="38100" dir="2700000" algn="tl" rotWithShape="0">
              <a:prstClr val="black">
                <a:alpha val="40000"/>
              </a:prstClr>
            </a:outerShdw>
          </a:effectLst>
        </p:grpSpPr>
        <p:sp>
          <p:nvSpPr>
            <p:cNvPr id="5" name="任意多边形 4"/>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6" name="任意多边形 5"/>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7" name="矩形 6"/>
          <p:cNvSpPr/>
          <p:nvPr/>
        </p:nvSpPr>
        <p:spPr>
          <a:xfrm flipV="1">
            <a:off x="794" y="4078417"/>
            <a:ext cx="4595598" cy="3696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8" name="文本框 16"/>
          <p:cNvSpPr txBox="1"/>
          <p:nvPr/>
        </p:nvSpPr>
        <p:spPr>
          <a:xfrm>
            <a:off x="4028215" y="4628891"/>
            <a:ext cx="1158482" cy="1421920"/>
          </a:xfrm>
          <a:prstGeom prst="rect">
            <a:avLst/>
          </a:prstGeom>
          <a:noFill/>
        </p:spPr>
        <p:txBody>
          <a:bodyPr wrap="none" lIns="91431" tIns="45716" rIns="91431" bIns="45716" rtlCol="0">
            <a:spAutoFit/>
          </a:bodyPr>
          <a:lstStyle/>
          <a:p>
            <a:pPr algn="ctr">
              <a:lnSpc>
                <a:spcPct val="90000"/>
              </a:lnSpc>
            </a:pPr>
            <a:r>
              <a:rPr lang="en-US" altLang="zh-CN" sz="3600" dirty="0">
                <a:solidFill>
                  <a:schemeClr val="accent2"/>
                </a:solidFill>
                <a:latin typeface="微软雅黑" panose="020B0503020204020204" pitchFamily="34" charset="-122"/>
                <a:ea typeface="微软雅黑" panose="020B0503020204020204" pitchFamily="34" charset="-122"/>
              </a:rPr>
              <a:t>Step</a:t>
            </a:r>
          </a:p>
          <a:p>
            <a:pPr algn="ctr">
              <a:lnSpc>
                <a:spcPct val="90000"/>
              </a:lnSpc>
            </a:pPr>
            <a:r>
              <a:rPr lang="en-US" altLang="zh-CN" sz="6000" dirty="0">
                <a:solidFill>
                  <a:schemeClr val="accent2"/>
                </a:solidFill>
                <a:latin typeface="微软雅黑" panose="020B0503020204020204" pitchFamily="34" charset="-122"/>
                <a:ea typeface="微软雅黑" panose="020B0503020204020204" pitchFamily="34" charset="-122"/>
              </a:rPr>
              <a:t>02</a:t>
            </a:r>
            <a:endParaRPr lang="zh-CN" altLang="en-US" sz="6000" dirty="0">
              <a:solidFill>
                <a:schemeClr val="accent2"/>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flipV="1">
            <a:off x="3455110" y="4078421"/>
            <a:ext cx="2312810" cy="2313111"/>
            <a:chOff x="6864437" y="1751529"/>
            <a:chExt cx="1970470" cy="1970470"/>
          </a:xfrm>
          <a:effectLst>
            <a:outerShdw blurRad="50800" dist="38100" dir="2700000" algn="tl" rotWithShape="0">
              <a:prstClr val="black">
                <a:alpha val="40000"/>
              </a:prstClr>
            </a:outerShdw>
          </a:effectLst>
        </p:grpSpPr>
        <p:sp>
          <p:nvSpPr>
            <p:cNvPr id="10" name="任意多边形 9"/>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1" name="任意多边形 10"/>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12" name="矩形 11"/>
          <p:cNvSpPr/>
          <p:nvPr/>
        </p:nvSpPr>
        <p:spPr>
          <a:xfrm flipV="1">
            <a:off x="6990330" y="4078417"/>
            <a:ext cx="5200878" cy="3696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3" name="文本框 24"/>
          <p:cNvSpPr txBox="1"/>
          <p:nvPr/>
        </p:nvSpPr>
        <p:spPr>
          <a:xfrm>
            <a:off x="6519387" y="4644933"/>
            <a:ext cx="1158482" cy="1421920"/>
          </a:xfrm>
          <a:prstGeom prst="rect">
            <a:avLst/>
          </a:prstGeom>
          <a:noFill/>
        </p:spPr>
        <p:txBody>
          <a:bodyPr wrap="none" lIns="91431" tIns="45716" rIns="91431" bIns="45716" rtlCol="0">
            <a:spAutoFit/>
          </a:bodyPr>
          <a:lstStyle/>
          <a:p>
            <a:pPr algn="ctr">
              <a:lnSpc>
                <a:spcPct val="90000"/>
              </a:lnSpc>
            </a:pPr>
            <a:r>
              <a:rPr lang="en-US" altLang="zh-CN" sz="3600" dirty="0">
                <a:solidFill>
                  <a:schemeClr val="accent6"/>
                </a:solidFill>
                <a:latin typeface="微软雅黑" panose="020B0503020204020204" pitchFamily="34" charset="-122"/>
                <a:ea typeface="微软雅黑" panose="020B0503020204020204" pitchFamily="34" charset="-122"/>
              </a:rPr>
              <a:t>Step</a:t>
            </a:r>
          </a:p>
          <a:p>
            <a:pPr algn="ctr">
              <a:lnSpc>
                <a:spcPct val="90000"/>
              </a:lnSpc>
            </a:pPr>
            <a:r>
              <a:rPr lang="en-US" altLang="zh-CN" sz="6000" dirty="0">
                <a:solidFill>
                  <a:schemeClr val="accent6"/>
                </a:solidFill>
                <a:latin typeface="微软雅黑" panose="020B0503020204020204" pitchFamily="34" charset="-122"/>
                <a:ea typeface="微软雅黑" panose="020B0503020204020204" pitchFamily="34" charset="-122"/>
              </a:rPr>
              <a:t>03</a:t>
            </a:r>
            <a:endParaRPr lang="zh-CN" altLang="en-US" sz="6000" dirty="0">
              <a:solidFill>
                <a:schemeClr val="accent6"/>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flipV="1">
            <a:off x="5899087" y="4078421"/>
            <a:ext cx="2312810" cy="2313111"/>
            <a:chOff x="6864437" y="1751529"/>
            <a:chExt cx="1970470" cy="1970470"/>
          </a:xfrm>
          <a:effectLst>
            <a:outerShdw blurRad="50800" dist="38100" dir="2700000" algn="tl" rotWithShape="0">
              <a:prstClr val="black">
                <a:alpha val="40000"/>
              </a:prstClr>
            </a:outerShdw>
          </a:effectLst>
        </p:grpSpPr>
        <p:sp>
          <p:nvSpPr>
            <p:cNvPr id="15" name="任意多边形 14"/>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16" name="任意多边形 15"/>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17" name="TextBox 59"/>
          <p:cNvSpPr txBox="1">
            <a:spLocks noChangeArrowheads="1"/>
          </p:cNvSpPr>
          <p:nvPr/>
        </p:nvSpPr>
        <p:spPr bwMode="auto">
          <a:xfrm flipH="1">
            <a:off x="2640974" y="1874544"/>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zh-CN" altLang="en-US" sz="2000" b="1" dirty="0">
                <a:solidFill>
                  <a:schemeClr val="tx1">
                    <a:lumMod val="50000"/>
                    <a:lumOff val="50000"/>
                  </a:schemeClr>
                </a:solidFill>
                <a:latin typeface="微软雅黑" pitchFamily="34" charset="-122"/>
                <a:ea typeface="微软雅黑" pitchFamily="34" charset="-122"/>
              </a:rPr>
              <a:t>点击此处输入内容</a:t>
            </a:r>
            <a:endParaRPr lang="en-US" altLang="ko-KR" sz="2000" kern="0" dirty="0">
              <a:solidFill>
                <a:schemeClr val="tx1">
                  <a:lumMod val="50000"/>
                  <a:lumOff val="50000"/>
                </a:schemeClr>
              </a:solidFill>
              <a:latin typeface="微软雅黑" pitchFamily="34" charset="-122"/>
              <a:ea typeface="微软雅黑" pitchFamily="34" charset="-122"/>
            </a:endParaRPr>
          </a:p>
        </p:txBody>
      </p:sp>
      <p:sp>
        <p:nvSpPr>
          <p:cNvPr id="18" name="矩形 17"/>
          <p:cNvSpPr>
            <a:spLocks noChangeArrowheads="1"/>
          </p:cNvSpPr>
          <p:nvPr/>
        </p:nvSpPr>
        <p:spPr bwMode="auto">
          <a:xfrm>
            <a:off x="1352501" y="2247367"/>
            <a:ext cx="3969781" cy="107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在此录入上述图表的综合描述说明，在此录入上述图表的综合描述说明，在此录入上述图表的综合描述说明，在此录入上述图表的综合描述说明。</a:t>
            </a:r>
            <a:endParaRPr lang="zh-CN" altLang="en-US" sz="1400" dirty="0">
              <a:solidFill>
                <a:schemeClr val="tx1">
                  <a:lumMod val="50000"/>
                  <a:lumOff val="50000"/>
                </a:schemeClr>
              </a:solidFill>
            </a:endParaRPr>
          </a:p>
        </p:txBody>
      </p:sp>
      <p:sp>
        <p:nvSpPr>
          <p:cNvPr id="19" name="TextBox 59"/>
          <p:cNvSpPr txBox="1">
            <a:spLocks noChangeArrowheads="1"/>
          </p:cNvSpPr>
          <p:nvPr/>
        </p:nvSpPr>
        <p:spPr bwMode="auto">
          <a:xfrm flipH="1">
            <a:off x="8238285" y="4602708"/>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000" b="1" dirty="0">
                <a:solidFill>
                  <a:schemeClr val="tx1">
                    <a:lumMod val="50000"/>
                    <a:lumOff val="50000"/>
                  </a:schemeClr>
                </a:solidFill>
                <a:latin typeface="微软雅黑" pitchFamily="34" charset="-122"/>
                <a:ea typeface="微软雅黑" pitchFamily="34" charset="-122"/>
              </a:rPr>
              <a:t>点击此处输入内容</a:t>
            </a:r>
            <a:endParaRPr lang="en-US" altLang="ko-KR" sz="2000" kern="0" dirty="0">
              <a:solidFill>
                <a:schemeClr val="tx1">
                  <a:lumMod val="50000"/>
                  <a:lumOff val="50000"/>
                </a:schemeClr>
              </a:solidFill>
              <a:latin typeface="微软雅黑" pitchFamily="34" charset="-122"/>
              <a:ea typeface="微软雅黑" pitchFamily="34" charset="-122"/>
            </a:endParaRPr>
          </a:p>
        </p:txBody>
      </p:sp>
      <p:sp>
        <p:nvSpPr>
          <p:cNvPr id="20" name="矩形 17"/>
          <p:cNvSpPr>
            <a:spLocks noChangeArrowheads="1"/>
          </p:cNvSpPr>
          <p:nvPr/>
        </p:nvSpPr>
        <p:spPr bwMode="auto">
          <a:xfrm>
            <a:off x="8438465" y="4988774"/>
            <a:ext cx="2587284" cy="107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在此录入上述图表的综合描述说明，在此录入上述图表的综合描述说明，在此录入上述图表的综合描述说明。</a:t>
            </a:r>
            <a:endParaRPr lang="zh-CN" altLang="en-US" sz="1400" dirty="0">
              <a:solidFill>
                <a:schemeClr val="tx1">
                  <a:lumMod val="50000"/>
                  <a:lumOff val="50000"/>
                </a:schemeClr>
              </a:solidFill>
            </a:endParaRPr>
          </a:p>
        </p:txBody>
      </p:sp>
      <p:sp>
        <p:nvSpPr>
          <p:cNvPr id="21" name="TextBox 59"/>
          <p:cNvSpPr txBox="1">
            <a:spLocks noChangeArrowheads="1"/>
          </p:cNvSpPr>
          <p:nvPr/>
        </p:nvSpPr>
        <p:spPr bwMode="auto">
          <a:xfrm flipH="1">
            <a:off x="991365" y="4572207"/>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000" b="1" dirty="0">
                <a:solidFill>
                  <a:schemeClr val="tx1">
                    <a:lumMod val="50000"/>
                    <a:lumOff val="50000"/>
                  </a:schemeClr>
                </a:solidFill>
                <a:latin typeface="微软雅黑" pitchFamily="34" charset="-122"/>
                <a:ea typeface="微软雅黑" pitchFamily="34" charset="-122"/>
              </a:rPr>
              <a:t>点击输入内容</a:t>
            </a:r>
            <a:endParaRPr lang="en-US" altLang="ko-KR" sz="2000" kern="0" dirty="0">
              <a:solidFill>
                <a:schemeClr val="tx1">
                  <a:lumMod val="50000"/>
                  <a:lumOff val="50000"/>
                </a:schemeClr>
              </a:solidFill>
              <a:latin typeface="微软雅黑" pitchFamily="34" charset="-122"/>
              <a:ea typeface="微软雅黑" pitchFamily="34" charset="-122"/>
            </a:endParaRPr>
          </a:p>
        </p:txBody>
      </p:sp>
      <p:sp>
        <p:nvSpPr>
          <p:cNvPr id="22" name="矩形 17"/>
          <p:cNvSpPr>
            <a:spLocks noChangeArrowheads="1"/>
          </p:cNvSpPr>
          <p:nvPr/>
        </p:nvSpPr>
        <p:spPr bwMode="auto">
          <a:xfrm>
            <a:off x="1352500" y="4958274"/>
            <a:ext cx="1860002" cy="107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1400" dirty="0">
              <a:solidFill>
                <a:schemeClr val="tx1">
                  <a:lumMod val="50000"/>
                  <a:lumOff val="50000"/>
                </a:schemeClr>
              </a:solidFill>
            </a:endParaRPr>
          </a:p>
        </p:txBody>
      </p:sp>
    </p:spTree>
    <p:extLst>
      <p:ext uri="{BB962C8B-B14F-4D97-AF65-F5344CB8AC3E}">
        <p14:creationId xmlns:p14="http://schemas.microsoft.com/office/powerpoint/2010/main" val="263205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45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1" fill="hold" nodeType="withEffect">
                                  <p:stCondLst>
                                    <p:cond delay="7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2"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par>
                                <p:cTn id="20" presetID="22" presetClass="entr" presetSubtype="1" fill="hold" nodeType="withEffect">
                                  <p:stCondLst>
                                    <p:cond delay="70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12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1700"/>
                            </p:stCondLst>
                            <p:childTnLst>
                              <p:par>
                                <p:cTn id="34" presetID="2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500"/>
                                        <p:tgtEl>
                                          <p:spTgt spid="17"/>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p:bldP spid="12" grpId="0" animBg="1"/>
      <p:bldP spid="13" grpId="0"/>
      <p:bldP spid="17" grpId="0"/>
      <p:bldP spid="18" grpId="0"/>
      <p:bldP spid="19" grpId="0"/>
      <p:bldP spid="20"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316012" y="4089031"/>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16012" y="4905375"/>
            <a:ext cx="369726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25"/>
          <p:cNvSpPr txBox="1"/>
          <p:nvPr/>
        </p:nvSpPr>
        <p:spPr>
          <a:xfrm>
            <a:off x="3958179" y="4025543"/>
            <a:ext cx="4132108" cy="938719"/>
          </a:xfrm>
          <a:prstGeom prst="rect">
            <a:avLst/>
          </a:prstGeom>
          <a:noFill/>
        </p:spPr>
        <p:txBody>
          <a:bodyPr wrap="square" rtlCol="0">
            <a:spAutoFit/>
          </a:bodyPr>
          <a:lstStyle/>
          <a:p>
            <a:pPr algn="ctr">
              <a:lnSpc>
                <a:spcPct val="125000"/>
              </a:lnSpc>
            </a:pPr>
            <a:r>
              <a:rPr lang="zh-CN" altLang="en-US" sz="4400" b="1" dirty="0">
                <a:latin typeface="微软雅黑" pitchFamily="34" charset="-122"/>
                <a:ea typeface="微软雅黑" pitchFamily="34" charset="-122"/>
              </a:rPr>
              <a:t>下半年</a:t>
            </a:r>
            <a:r>
              <a:rPr lang="zh-CN" altLang="en-US" sz="4400" b="1" dirty="0" smtClean="0">
                <a:latin typeface="微软雅黑" pitchFamily="34" charset="-122"/>
                <a:ea typeface="微软雅黑" pitchFamily="34" charset="-122"/>
              </a:rPr>
              <a:t>工作</a:t>
            </a:r>
            <a:r>
              <a:rPr lang="zh-CN" altLang="en-US" sz="4400" b="1" dirty="0">
                <a:latin typeface="微软雅黑" pitchFamily="34" charset="-122"/>
                <a:ea typeface="微软雅黑" pitchFamily="34" charset="-122"/>
              </a:rPr>
              <a:t>计划</a:t>
            </a:r>
          </a:p>
        </p:txBody>
      </p:sp>
      <p:sp>
        <p:nvSpPr>
          <p:cNvPr id="10" name="等腰三角形 9">
            <a:extLst>
              <a:ext uri="{FF2B5EF4-FFF2-40B4-BE49-F238E27FC236}">
                <a16:creationId xmlns="" xmlns:a16="http://schemas.microsoft.com/office/drawing/2014/main" id="{FA5303C3-DC21-411D-B80B-5DA24C3AEEC3}"/>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E6340B0F-FF20-4E3B-8BFF-7A7CD9B481A6}"/>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35246CC2-2ADD-4239-B4A8-3F971CE15784}"/>
              </a:ext>
            </a:extLst>
          </p:cNvPr>
          <p:cNvSpPr txBox="1"/>
          <p:nvPr/>
        </p:nvSpPr>
        <p:spPr>
          <a:xfrm>
            <a:off x="5654218" y="1854410"/>
            <a:ext cx="1742364" cy="923330"/>
          </a:xfrm>
          <a:prstGeom prst="rect">
            <a:avLst/>
          </a:prstGeom>
          <a:noFill/>
        </p:spPr>
        <p:txBody>
          <a:bodyPr wrap="square" rtlCol="0">
            <a:spAutoFit/>
          </a:bodyPr>
          <a:lstStyle/>
          <a:p>
            <a:r>
              <a:rPr lang="en-US" altLang="zh-CN" sz="5400" b="1" dirty="0">
                <a:solidFill>
                  <a:schemeClr val="bg1"/>
                </a:solidFill>
                <a:latin typeface="+mj-ea"/>
                <a:ea typeface="+mj-ea"/>
              </a:rPr>
              <a:t>05</a:t>
            </a:r>
            <a:endParaRPr lang="zh-CN" altLang="en-US" sz="5400" b="1" dirty="0">
              <a:solidFill>
                <a:schemeClr val="bg1"/>
              </a:solidFill>
              <a:latin typeface="+mj-ea"/>
              <a:ea typeface="+mj-ea"/>
            </a:endParaRPr>
          </a:p>
        </p:txBody>
      </p:sp>
      <p:sp>
        <p:nvSpPr>
          <p:cNvPr id="13" name="Rectangle 4">
            <a:extLst>
              <a:ext uri="{FF2B5EF4-FFF2-40B4-BE49-F238E27FC236}">
                <a16:creationId xmlns="" xmlns:a16="http://schemas.microsoft.com/office/drawing/2014/main" id="{6681ED7A-6E40-47CB-B75A-A757671F7300}"/>
              </a:ext>
            </a:extLst>
          </p:cNvPr>
          <p:cNvSpPr txBox="1">
            <a:spLocks noChangeArrowheads="1"/>
          </p:cNvSpPr>
          <p:nvPr/>
        </p:nvSpPr>
        <p:spPr bwMode="auto">
          <a:xfrm>
            <a:off x="4282131" y="4900772"/>
            <a:ext cx="369726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defRPr/>
            </a:pPr>
            <a:r>
              <a:rPr lang="en-US" altLang="zh-CN" sz="1400" b="0" kern="0" dirty="0">
                <a:solidFill>
                  <a:schemeClr val="tx2"/>
                </a:solidFill>
                <a:latin typeface="+mn-ea"/>
                <a:ea typeface="+mn-ea"/>
              </a:rPr>
              <a:t>NEXT YEAR GOALS AND PLANS</a:t>
            </a:r>
          </a:p>
        </p:txBody>
      </p:sp>
    </p:spTree>
    <p:extLst>
      <p:ext uri="{BB962C8B-B14F-4D97-AF65-F5344CB8AC3E}">
        <p14:creationId xmlns:p14="http://schemas.microsoft.com/office/powerpoint/2010/main" val="26014051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16662"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一月</a:t>
            </a:r>
            <a:endParaRPr lang="en-US" sz="1900" dirty="0">
              <a:solidFill>
                <a:schemeClr val="tx1">
                  <a:lumMod val="50000"/>
                  <a:lumOff val="50000"/>
                </a:schemeClr>
              </a:solidFill>
              <a:latin typeface="+mn-ea"/>
            </a:endParaRPr>
          </a:p>
        </p:txBody>
      </p:sp>
      <p:sp>
        <p:nvSpPr>
          <p:cNvPr id="7" name="TextBox 6"/>
          <p:cNvSpPr txBox="1"/>
          <p:nvPr/>
        </p:nvSpPr>
        <p:spPr>
          <a:xfrm>
            <a:off x="1826408"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二月</a:t>
            </a:r>
            <a:endParaRPr lang="en-US" sz="1900" dirty="0">
              <a:solidFill>
                <a:schemeClr val="tx1">
                  <a:lumMod val="50000"/>
                  <a:lumOff val="50000"/>
                </a:schemeClr>
              </a:solidFill>
              <a:latin typeface="+mn-ea"/>
            </a:endParaRPr>
          </a:p>
        </p:txBody>
      </p:sp>
      <p:sp>
        <p:nvSpPr>
          <p:cNvPr id="8" name="TextBox 7"/>
          <p:cNvSpPr txBox="1"/>
          <p:nvPr/>
        </p:nvSpPr>
        <p:spPr>
          <a:xfrm>
            <a:off x="2664705"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三月</a:t>
            </a:r>
            <a:endParaRPr lang="en-US" sz="1900" dirty="0">
              <a:solidFill>
                <a:schemeClr val="tx1">
                  <a:lumMod val="50000"/>
                  <a:lumOff val="50000"/>
                </a:schemeClr>
              </a:solidFill>
              <a:latin typeface="+mn-ea"/>
            </a:endParaRPr>
          </a:p>
        </p:txBody>
      </p:sp>
      <p:sp>
        <p:nvSpPr>
          <p:cNvPr id="9" name="TextBox 8"/>
          <p:cNvSpPr txBox="1"/>
          <p:nvPr/>
        </p:nvSpPr>
        <p:spPr>
          <a:xfrm>
            <a:off x="3562071"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四月</a:t>
            </a:r>
            <a:endParaRPr lang="en-US" sz="1900" dirty="0">
              <a:solidFill>
                <a:schemeClr val="tx1">
                  <a:lumMod val="50000"/>
                  <a:lumOff val="50000"/>
                </a:schemeClr>
              </a:solidFill>
              <a:latin typeface="+mn-ea"/>
            </a:endParaRPr>
          </a:p>
        </p:txBody>
      </p:sp>
      <p:sp>
        <p:nvSpPr>
          <p:cNvPr id="10" name="TextBox 9"/>
          <p:cNvSpPr txBox="1"/>
          <p:nvPr/>
        </p:nvSpPr>
        <p:spPr>
          <a:xfrm>
            <a:off x="4406009"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五月</a:t>
            </a:r>
            <a:endParaRPr lang="en-US" sz="1900" dirty="0">
              <a:solidFill>
                <a:schemeClr val="tx1">
                  <a:lumMod val="50000"/>
                  <a:lumOff val="50000"/>
                </a:schemeClr>
              </a:solidFill>
              <a:latin typeface="+mn-ea"/>
            </a:endParaRPr>
          </a:p>
        </p:txBody>
      </p:sp>
      <p:sp>
        <p:nvSpPr>
          <p:cNvPr id="11" name="TextBox 10"/>
          <p:cNvSpPr txBox="1"/>
          <p:nvPr/>
        </p:nvSpPr>
        <p:spPr>
          <a:xfrm>
            <a:off x="5326797"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六月</a:t>
            </a:r>
            <a:endParaRPr lang="en-US" sz="1900" dirty="0">
              <a:solidFill>
                <a:schemeClr val="tx1">
                  <a:lumMod val="50000"/>
                  <a:lumOff val="50000"/>
                </a:schemeClr>
              </a:solidFill>
              <a:latin typeface="+mn-ea"/>
            </a:endParaRPr>
          </a:p>
        </p:txBody>
      </p:sp>
      <p:sp>
        <p:nvSpPr>
          <p:cNvPr id="12" name="TextBox 11"/>
          <p:cNvSpPr txBox="1"/>
          <p:nvPr/>
        </p:nvSpPr>
        <p:spPr>
          <a:xfrm>
            <a:off x="6147229"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七月</a:t>
            </a:r>
            <a:endParaRPr lang="en-US" sz="1900" dirty="0">
              <a:solidFill>
                <a:schemeClr val="tx1">
                  <a:lumMod val="50000"/>
                  <a:lumOff val="50000"/>
                </a:schemeClr>
              </a:solidFill>
              <a:latin typeface="+mn-ea"/>
            </a:endParaRPr>
          </a:p>
        </p:txBody>
      </p:sp>
      <p:sp>
        <p:nvSpPr>
          <p:cNvPr id="13" name="TextBox 12"/>
          <p:cNvSpPr txBox="1"/>
          <p:nvPr/>
        </p:nvSpPr>
        <p:spPr>
          <a:xfrm>
            <a:off x="6899275"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八月</a:t>
            </a:r>
            <a:endParaRPr lang="en-US" sz="1900" dirty="0">
              <a:solidFill>
                <a:schemeClr val="tx1">
                  <a:lumMod val="50000"/>
                  <a:lumOff val="50000"/>
                </a:schemeClr>
              </a:solidFill>
              <a:latin typeface="+mn-ea"/>
            </a:endParaRPr>
          </a:p>
        </p:txBody>
      </p:sp>
      <p:sp>
        <p:nvSpPr>
          <p:cNvPr id="14" name="TextBox 13"/>
          <p:cNvSpPr txBox="1"/>
          <p:nvPr/>
        </p:nvSpPr>
        <p:spPr>
          <a:xfrm>
            <a:off x="7770996"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九月</a:t>
            </a:r>
            <a:endParaRPr lang="en-US" sz="1900" dirty="0">
              <a:solidFill>
                <a:schemeClr val="tx1">
                  <a:lumMod val="50000"/>
                  <a:lumOff val="50000"/>
                </a:schemeClr>
              </a:solidFill>
              <a:latin typeface="+mn-ea"/>
            </a:endParaRPr>
          </a:p>
        </p:txBody>
      </p:sp>
      <p:sp>
        <p:nvSpPr>
          <p:cNvPr id="15" name="TextBox 14"/>
          <p:cNvSpPr txBox="1"/>
          <p:nvPr/>
        </p:nvSpPr>
        <p:spPr>
          <a:xfrm>
            <a:off x="8617073" y="5660232"/>
            <a:ext cx="733510"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十月</a:t>
            </a:r>
            <a:endParaRPr lang="en-US" sz="1900" dirty="0">
              <a:solidFill>
                <a:schemeClr val="tx1">
                  <a:lumMod val="50000"/>
                  <a:lumOff val="50000"/>
                </a:schemeClr>
              </a:solidFill>
              <a:latin typeface="+mn-ea"/>
            </a:endParaRPr>
          </a:p>
        </p:txBody>
      </p:sp>
      <p:sp>
        <p:nvSpPr>
          <p:cNvPr id="16" name="TextBox 15"/>
          <p:cNvSpPr txBox="1"/>
          <p:nvPr/>
        </p:nvSpPr>
        <p:spPr>
          <a:xfrm>
            <a:off x="9448189" y="5660232"/>
            <a:ext cx="977166"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十一月</a:t>
            </a:r>
            <a:endParaRPr lang="en-US" sz="1900" dirty="0">
              <a:solidFill>
                <a:schemeClr val="tx1">
                  <a:lumMod val="50000"/>
                  <a:lumOff val="50000"/>
                </a:schemeClr>
              </a:solidFill>
              <a:latin typeface="+mn-ea"/>
            </a:endParaRPr>
          </a:p>
        </p:txBody>
      </p:sp>
      <p:sp>
        <p:nvSpPr>
          <p:cNvPr id="17" name="TextBox 16"/>
          <p:cNvSpPr txBox="1"/>
          <p:nvPr/>
        </p:nvSpPr>
        <p:spPr>
          <a:xfrm>
            <a:off x="10332044" y="5660232"/>
            <a:ext cx="977166" cy="415486"/>
          </a:xfrm>
          <a:prstGeom prst="rect">
            <a:avLst/>
          </a:prstGeom>
          <a:noFill/>
        </p:spPr>
        <p:txBody>
          <a:bodyPr wrap="none" lIns="121908" tIns="60954" rIns="121908" bIns="60954" rtlCol="0">
            <a:spAutoFit/>
          </a:bodyPr>
          <a:lstStyle/>
          <a:p>
            <a:r>
              <a:rPr lang="zh-CN" altLang="en-US" sz="1900" dirty="0">
                <a:solidFill>
                  <a:schemeClr val="tx1">
                    <a:lumMod val="50000"/>
                    <a:lumOff val="50000"/>
                  </a:schemeClr>
                </a:solidFill>
                <a:latin typeface="+mn-ea"/>
              </a:rPr>
              <a:t>十二月</a:t>
            </a:r>
            <a:endParaRPr lang="en-US" sz="1900" dirty="0">
              <a:solidFill>
                <a:schemeClr val="tx1">
                  <a:lumMod val="50000"/>
                  <a:lumOff val="50000"/>
                </a:schemeClr>
              </a:solidFill>
              <a:latin typeface="+mn-ea"/>
            </a:endParaRPr>
          </a:p>
        </p:txBody>
      </p:sp>
      <p:sp>
        <p:nvSpPr>
          <p:cNvPr id="18" name="Rectangle 17"/>
          <p:cNvSpPr/>
          <p:nvPr/>
        </p:nvSpPr>
        <p:spPr>
          <a:xfrm>
            <a:off x="1180084" y="4953001"/>
            <a:ext cx="491520" cy="711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solidFill>
                <a:schemeClr val="tx1">
                  <a:lumMod val="50000"/>
                  <a:lumOff val="50000"/>
                </a:schemeClr>
              </a:solidFill>
              <a:latin typeface="+mn-ea"/>
            </a:endParaRPr>
          </a:p>
        </p:txBody>
      </p:sp>
      <p:sp>
        <p:nvSpPr>
          <p:cNvPr id="19" name="Rectangle 18"/>
          <p:cNvSpPr/>
          <p:nvPr/>
        </p:nvSpPr>
        <p:spPr>
          <a:xfrm>
            <a:off x="2029074" y="3835401"/>
            <a:ext cx="49152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0" name="Rectangle 19"/>
          <p:cNvSpPr/>
          <p:nvPr/>
        </p:nvSpPr>
        <p:spPr>
          <a:xfrm>
            <a:off x="2878063" y="4445001"/>
            <a:ext cx="49152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1" name="Rectangle 20"/>
          <p:cNvSpPr/>
          <p:nvPr/>
        </p:nvSpPr>
        <p:spPr>
          <a:xfrm>
            <a:off x="3727053" y="4140201"/>
            <a:ext cx="491520" cy="15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2" name="Rectangle 21"/>
          <p:cNvSpPr/>
          <p:nvPr/>
        </p:nvSpPr>
        <p:spPr>
          <a:xfrm>
            <a:off x="4576042" y="3429001"/>
            <a:ext cx="491520" cy="223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3" name="Rectangle 22"/>
          <p:cNvSpPr/>
          <p:nvPr/>
        </p:nvSpPr>
        <p:spPr>
          <a:xfrm>
            <a:off x="5425032" y="3937001"/>
            <a:ext cx="491520" cy="172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4" name="Rectangle 23"/>
          <p:cNvSpPr/>
          <p:nvPr/>
        </p:nvSpPr>
        <p:spPr>
          <a:xfrm>
            <a:off x="6274021" y="4953001"/>
            <a:ext cx="491520" cy="711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solidFill>
                <a:schemeClr val="tx1">
                  <a:lumMod val="50000"/>
                  <a:lumOff val="50000"/>
                </a:schemeClr>
              </a:solidFill>
              <a:latin typeface="+mn-ea"/>
            </a:endParaRPr>
          </a:p>
        </p:txBody>
      </p:sp>
      <p:sp>
        <p:nvSpPr>
          <p:cNvPr id="25" name="Rectangle 24"/>
          <p:cNvSpPr/>
          <p:nvPr/>
        </p:nvSpPr>
        <p:spPr>
          <a:xfrm>
            <a:off x="7123011" y="4445003"/>
            <a:ext cx="491520" cy="121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6" name="Rectangle 25"/>
          <p:cNvSpPr/>
          <p:nvPr/>
        </p:nvSpPr>
        <p:spPr>
          <a:xfrm>
            <a:off x="7972000" y="3022601"/>
            <a:ext cx="491520" cy="2641600"/>
          </a:xfrm>
          <a:prstGeom prst="rect">
            <a:avLst/>
          </a:prstGeom>
          <a:solidFill>
            <a:schemeClr val="tx2"/>
          </a:solidFill>
          <a:ln>
            <a:noFill/>
          </a:ln>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endParaRPr lang="en-US">
              <a:latin typeface="+mn-ea"/>
            </a:endParaRPr>
          </a:p>
        </p:txBody>
      </p:sp>
      <p:sp>
        <p:nvSpPr>
          <p:cNvPr id="27" name="Rectangle 26"/>
          <p:cNvSpPr/>
          <p:nvPr/>
        </p:nvSpPr>
        <p:spPr>
          <a:xfrm>
            <a:off x="8820990" y="4241801"/>
            <a:ext cx="491520" cy="142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8" name="Rectangle 27"/>
          <p:cNvSpPr/>
          <p:nvPr/>
        </p:nvSpPr>
        <p:spPr>
          <a:xfrm>
            <a:off x="9669979" y="3632201"/>
            <a:ext cx="491520"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29" name="Rectangle 28"/>
          <p:cNvSpPr/>
          <p:nvPr/>
        </p:nvSpPr>
        <p:spPr>
          <a:xfrm>
            <a:off x="10518974" y="4140203"/>
            <a:ext cx="491520" cy="1523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en-US">
              <a:latin typeface="+mn-ea"/>
            </a:endParaRPr>
          </a:p>
        </p:txBody>
      </p:sp>
      <p:sp>
        <p:nvSpPr>
          <p:cNvPr id="30" name="Rectangular Callout 29"/>
          <p:cNvSpPr/>
          <p:nvPr/>
        </p:nvSpPr>
        <p:spPr>
          <a:xfrm>
            <a:off x="1180084" y="4555067"/>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30%</a:t>
            </a:r>
          </a:p>
        </p:txBody>
      </p:sp>
      <p:sp>
        <p:nvSpPr>
          <p:cNvPr id="31" name="Rectangular Callout 30"/>
          <p:cNvSpPr/>
          <p:nvPr/>
        </p:nvSpPr>
        <p:spPr>
          <a:xfrm>
            <a:off x="10518974" y="3721101"/>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65%</a:t>
            </a:r>
          </a:p>
        </p:txBody>
      </p:sp>
      <p:sp>
        <p:nvSpPr>
          <p:cNvPr id="32" name="Rectangular Callout 31"/>
          <p:cNvSpPr/>
          <p:nvPr/>
        </p:nvSpPr>
        <p:spPr>
          <a:xfrm>
            <a:off x="2878063" y="40386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50%</a:t>
            </a:r>
          </a:p>
        </p:txBody>
      </p:sp>
      <p:sp>
        <p:nvSpPr>
          <p:cNvPr id="33" name="Rectangular Callout 32"/>
          <p:cNvSpPr/>
          <p:nvPr/>
        </p:nvSpPr>
        <p:spPr>
          <a:xfrm>
            <a:off x="3727053" y="37338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60%</a:t>
            </a:r>
          </a:p>
        </p:txBody>
      </p:sp>
      <p:sp>
        <p:nvSpPr>
          <p:cNvPr id="34" name="Rectangular Callout 33"/>
          <p:cNvSpPr/>
          <p:nvPr/>
        </p:nvSpPr>
        <p:spPr>
          <a:xfrm>
            <a:off x="4576042" y="30226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75%</a:t>
            </a:r>
          </a:p>
        </p:txBody>
      </p:sp>
      <p:sp>
        <p:nvSpPr>
          <p:cNvPr id="35" name="Rectangular Callout 34"/>
          <p:cNvSpPr/>
          <p:nvPr/>
        </p:nvSpPr>
        <p:spPr>
          <a:xfrm>
            <a:off x="5425032" y="35306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63%</a:t>
            </a:r>
          </a:p>
        </p:txBody>
      </p:sp>
      <p:sp>
        <p:nvSpPr>
          <p:cNvPr id="36" name="Rectangular Callout 35"/>
          <p:cNvSpPr/>
          <p:nvPr/>
        </p:nvSpPr>
        <p:spPr>
          <a:xfrm>
            <a:off x="6274021" y="45466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25%</a:t>
            </a:r>
          </a:p>
        </p:txBody>
      </p:sp>
      <p:sp>
        <p:nvSpPr>
          <p:cNvPr id="37" name="Rectangular Callout 36"/>
          <p:cNvSpPr/>
          <p:nvPr/>
        </p:nvSpPr>
        <p:spPr>
          <a:xfrm>
            <a:off x="2029074" y="34290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65%</a:t>
            </a:r>
          </a:p>
        </p:txBody>
      </p:sp>
      <p:sp>
        <p:nvSpPr>
          <p:cNvPr id="38" name="Rectangular Callout 37"/>
          <p:cNvSpPr/>
          <p:nvPr/>
        </p:nvSpPr>
        <p:spPr>
          <a:xfrm>
            <a:off x="7123011" y="40386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50%</a:t>
            </a:r>
          </a:p>
        </p:txBody>
      </p:sp>
      <p:sp>
        <p:nvSpPr>
          <p:cNvPr id="39" name="Rectangular Callout 38"/>
          <p:cNvSpPr/>
          <p:nvPr/>
        </p:nvSpPr>
        <p:spPr>
          <a:xfrm>
            <a:off x="7972000" y="26162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98%</a:t>
            </a:r>
          </a:p>
        </p:txBody>
      </p:sp>
      <p:sp>
        <p:nvSpPr>
          <p:cNvPr id="40" name="Rectangular Callout 39"/>
          <p:cNvSpPr/>
          <p:nvPr/>
        </p:nvSpPr>
        <p:spPr>
          <a:xfrm>
            <a:off x="8820990" y="38354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60%</a:t>
            </a:r>
          </a:p>
        </p:txBody>
      </p:sp>
      <p:sp>
        <p:nvSpPr>
          <p:cNvPr id="41" name="Rectangular Callout 40"/>
          <p:cNvSpPr/>
          <p:nvPr/>
        </p:nvSpPr>
        <p:spPr>
          <a:xfrm>
            <a:off x="9669979" y="3225800"/>
            <a:ext cx="491520" cy="304800"/>
          </a:xfrm>
          <a:prstGeom prst="wedgeRectCallout">
            <a:avLst>
              <a:gd name="adj1" fmla="val -20833"/>
              <a:gd name="adj2" fmla="val 75000"/>
            </a:avLst>
          </a:prstGeom>
          <a:noFill/>
          <a:ln>
            <a:noFill/>
          </a:ln>
          <a:effectLst/>
        </p:spPr>
        <p:style>
          <a:lnRef idx="1">
            <a:schemeClr val="dk1"/>
          </a:lnRef>
          <a:fillRef idx="3">
            <a:schemeClr val="dk1"/>
          </a:fillRef>
          <a:effectRef idx="2">
            <a:schemeClr val="dk1"/>
          </a:effectRef>
          <a:fontRef idx="minor">
            <a:schemeClr val="lt1"/>
          </a:fontRef>
        </p:style>
        <p:txBody>
          <a:bodyPr lIns="121908" tIns="60954" rIns="121908" bIns="60954" rtlCol="0" anchor="ctr"/>
          <a:lstStyle/>
          <a:p>
            <a:pPr algn="ctr"/>
            <a:r>
              <a:rPr lang="en-US" sz="1200" b="1" dirty="0">
                <a:solidFill>
                  <a:schemeClr val="tx1">
                    <a:lumMod val="50000"/>
                    <a:lumOff val="50000"/>
                  </a:schemeClr>
                </a:solidFill>
                <a:latin typeface="Agency FB" panose="020B0503020202020204" pitchFamily="34" charset="0"/>
              </a:rPr>
              <a:t>70%</a:t>
            </a:r>
          </a:p>
        </p:txBody>
      </p:sp>
      <p:sp>
        <p:nvSpPr>
          <p:cNvPr id="42" name="Text Placeholder 25"/>
          <p:cNvSpPr txBox="1">
            <a:spLocks/>
          </p:cNvSpPr>
          <p:nvPr/>
        </p:nvSpPr>
        <p:spPr>
          <a:xfrm>
            <a:off x="958957" y="1969003"/>
            <a:ext cx="7168780" cy="1007957"/>
          </a:xfrm>
          <a:prstGeom prst="rect">
            <a:avLst/>
          </a:prstGeom>
        </p:spPr>
        <p:txBody>
          <a:bodyPr lIns="121908" tIns="60954" rIns="121908" bIns="60954"/>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00" dirty="0">
                <a:solidFill>
                  <a:schemeClr val="tx1">
                    <a:lumMod val="50000"/>
                    <a:lumOff val="50000"/>
                  </a:schemeClr>
                </a:solidFill>
                <a:latin typeface="+mn-ea"/>
              </a:rPr>
              <a:t>此处添加详细文本描述，建议与标题相关并符合整体语言风格，语言描述尽量简洁生动。</a:t>
            </a:r>
            <a:endParaRPr lang="en-US" altLang="zh-CN" sz="1400" dirty="0">
              <a:solidFill>
                <a:schemeClr val="tx1">
                  <a:lumMod val="50000"/>
                  <a:lumOff val="50000"/>
                </a:schemeClr>
              </a:solidFill>
              <a:latin typeface="+mn-ea"/>
            </a:endParaRPr>
          </a:p>
          <a:p>
            <a:pPr marL="0" indent="0">
              <a:buNone/>
            </a:pPr>
            <a:r>
              <a:rPr lang="zh-CN" altLang="en-US" sz="1400" dirty="0">
                <a:solidFill>
                  <a:schemeClr val="tx1">
                    <a:lumMod val="50000"/>
                    <a:lumOff val="50000"/>
                  </a:schemeClr>
                </a:solidFill>
                <a:latin typeface="+mn-ea"/>
              </a:rPr>
              <a:t>此处添加详细文本描述，建议与标题相关并符合整体语言风格，语言描述尽量简洁生动。此处添加详细文本描述，建议与标题相关并符合整体语言风格，语言描述尽量简洁生动。</a:t>
            </a:r>
            <a:endParaRPr lang="en-US" altLang="zh-CN" sz="1400" dirty="0">
              <a:solidFill>
                <a:schemeClr val="tx1">
                  <a:lumMod val="50000"/>
                  <a:lumOff val="50000"/>
                </a:schemeClr>
              </a:solidFill>
              <a:latin typeface="+mn-ea"/>
            </a:endParaRPr>
          </a:p>
          <a:p>
            <a:pPr marL="0" indent="0">
              <a:buNone/>
            </a:pPr>
            <a:r>
              <a:rPr lang="zh-CN" altLang="en-US" sz="1400" dirty="0">
                <a:solidFill>
                  <a:schemeClr val="tx1">
                    <a:lumMod val="50000"/>
                    <a:lumOff val="50000"/>
                  </a:schemeClr>
                </a:solidFill>
                <a:latin typeface="+mn-ea"/>
              </a:rPr>
              <a:t>此处添加详细文本描述，建议与标题相关并符合整体语言风格，语言描述尽量简洁生动。</a:t>
            </a:r>
            <a:endParaRPr lang="en-US" altLang="zh-CN" sz="1400" dirty="0">
              <a:solidFill>
                <a:schemeClr val="tx1">
                  <a:lumMod val="50000"/>
                  <a:lumOff val="50000"/>
                </a:schemeClr>
              </a:solidFill>
              <a:latin typeface="+mn-ea"/>
            </a:endParaRPr>
          </a:p>
        </p:txBody>
      </p:sp>
      <p:sp>
        <p:nvSpPr>
          <p:cNvPr id="43" name="Text Placeholder 26"/>
          <p:cNvSpPr txBox="1">
            <a:spLocks/>
          </p:cNvSpPr>
          <p:nvPr/>
        </p:nvSpPr>
        <p:spPr>
          <a:xfrm>
            <a:off x="958958" y="1562601"/>
            <a:ext cx="6397125" cy="406400"/>
          </a:xfrm>
          <a:prstGeom prst="rect">
            <a:avLst/>
          </a:prstGeom>
        </p:spPr>
        <p:txBody>
          <a:bodyPr lIns="121908" tIns="60954" rIns="121908" bIns="60954"/>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50000"/>
                    <a:lumOff val="50000"/>
                  </a:schemeClr>
                </a:solidFill>
                <a:latin typeface="+mn-ea"/>
              </a:rPr>
              <a:t>添加标题</a:t>
            </a:r>
            <a:endParaRPr lang="en-US" sz="1800" b="1" dirty="0">
              <a:solidFill>
                <a:schemeClr val="tx1">
                  <a:lumMod val="50000"/>
                  <a:lumOff val="50000"/>
                </a:schemeClr>
              </a:solidFill>
              <a:latin typeface="+mn-ea"/>
            </a:endParaRPr>
          </a:p>
        </p:txBody>
      </p:sp>
    </p:spTree>
    <p:extLst>
      <p:ext uri="{BB962C8B-B14F-4D97-AF65-F5344CB8AC3E}">
        <p14:creationId xmlns:p14="http://schemas.microsoft.com/office/powerpoint/2010/main" val="3960499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500"/>
                                        <p:tgtEl>
                                          <p:spTgt spid="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500"/>
                                        <p:tgtEl>
                                          <p:spTgt spid="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fade">
                                      <p:cBhvr>
                                        <p:cTn id="98" dur="500"/>
                                        <p:tgtEl>
                                          <p:spTgt spid="1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fade">
                                      <p:cBhvr>
                                        <p:cTn id="107" dur="500"/>
                                        <p:tgtEl>
                                          <p:spTgt spid="1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500"/>
                                        <p:tgtEl>
                                          <p:spTgt spid="1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 name="Shape 1850"/>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wrap="none">
            <a:spAutoFit/>
          </a:bodyPr>
          <a:lstStyle/>
          <a:p>
            <a:pPr lvl="0">
              <a:defRPr sz="1800">
                <a:solidFill>
                  <a:srgbClr val="000000"/>
                </a:solidFill>
              </a:defRPr>
            </a:pPr>
            <a:fld id="{86CB4B4D-7CA3-9044-876B-883B54F8677D}" type="slidenum">
              <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34</a:t>
            </a:fld>
            <a:endPar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55" name="Group 1855"/>
          <p:cNvGrpSpPr/>
          <p:nvPr/>
        </p:nvGrpSpPr>
        <p:grpSpPr>
          <a:xfrm>
            <a:off x="5280960" y="3418045"/>
            <a:ext cx="1400839" cy="1401583"/>
            <a:chOff x="0" y="0"/>
            <a:chExt cx="1401020" cy="1401581"/>
          </a:xfrm>
        </p:grpSpPr>
        <p:sp>
          <p:nvSpPr>
            <p:cNvPr id="1851" name="Shape 1851"/>
            <p:cNvSpPr/>
            <p:nvPr/>
          </p:nvSpPr>
          <p:spPr>
            <a:xfrm>
              <a:off x="-1" y="-1"/>
              <a:ext cx="1401021" cy="1401583"/>
            </a:xfrm>
            <a:custGeom>
              <a:avLst/>
              <a:gdLst/>
              <a:ahLst/>
              <a:cxnLst>
                <a:cxn ang="0">
                  <a:pos x="wd2" y="hd2"/>
                </a:cxn>
                <a:cxn ang="5400000">
                  <a:pos x="wd2" y="hd2"/>
                </a:cxn>
                <a:cxn ang="10800000">
                  <a:pos x="wd2" y="hd2"/>
                </a:cxn>
                <a:cxn ang="16200000">
                  <a:pos x="wd2" y="hd2"/>
                </a:cxn>
              </a:cxnLst>
              <a:rect l="0" t="0" r="r" b="b"/>
              <a:pathLst>
                <a:path w="20594" h="19678" extrusionOk="0">
                  <a:moveTo>
                    <a:pt x="3014" y="2883"/>
                  </a:moveTo>
                  <a:lnTo>
                    <a:pt x="3014" y="2883"/>
                  </a:lnTo>
                  <a:cubicBezTo>
                    <a:pt x="7035" y="-960"/>
                    <a:pt x="13555" y="-961"/>
                    <a:pt x="17577" y="2881"/>
                  </a:cubicBezTo>
                  <a:cubicBezTo>
                    <a:pt x="21599" y="6722"/>
                    <a:pt x="21600" y="12952"/>
                    <a:pt x="17580" y="16795"/>
                  </a:cubicBezTo>
                  <a:cubicBezTo>
                    <a:pt x="13559" y="20638"/>
                    <a:pt x="7039" y="20639"/>
                    <a:pt x="3017" y="16797"/>
                  </a:cubicBezTo>
                  <a:cubicBezTo>
                    <a:pt x="1085" y="14952"/>
                    <a:pt x="0" y="12449"/>
                    <a:pt x="0" y="9839"/>
                  </a:cubicBezTo>
                  <a:lnTo>
                    <a:pt x="2624" y="9839"/>
                  </a:lnTo>
                  <a:cubicBezTo>
                    <a:pt x="2624" y="13889"/>
                    <a:pt x="6059" y="17172"/>
                    <a:pt x="10297" y="17172"/>
                  </a:cubicBezTo>
                  <a:cubicBezTo>
                    <a:pt x="14535" y="17172"/>
                    <a:pt x="17970" y="13889"/>
                    <a:pt x="17970" y="9839"/>
                  </a:cubicBezTo>
                  <a:cubicBezTo>
                    <a:pt x="17970" y="5789"/>
                    <a:pt x="14535" y="2506"/>
                    <a:pt x="10297" y="2506"/>
                  </a:cubicBezTo>
                  <a:cubicBezTo>
                    <a:pt x="8261" y="2506"/>
                    <a:pt x="6309" y="3279"/>
                    <a:pt x="4870" y="4655"/>
                  </a:cubicBez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54" name="Group 1854"/>
            <p:cNvGrpSpPr/>
            <p:nvPr/>
          </p:nvGrpSpPr>
          <p:grpSpPr>
            <a:xfrm>
              <a:off x="479232" y="509780"/>
              <a:ext cx="440101" cy="427318"/>
              <a:chOff x="0" y="0"/>
              <a:chExt cx="440100" cy="427316"/>
            </a:xfrm>
          </p:grpSpPr>
          <p:sp>
            <p:nvSpPr>
              <p:cNvPr id="1852" name="Shape 1852"/>
              <p:cNvSpPr/>
              <p:nvPr/>
            </p:nvSpPr>
            <p:spPr>
              <a:xfrm>
                <a:off x="220429" y="233971"/>
                <a:ext cx="54920" cy="556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4841"/>
                      <a:pt x="0" y="10800"/>
                    </a:cubicBezTo>
                    <a:cubicBezTo>
                      <a:pt x="0" y="16759"/>
                      <a:pt x="4838" y="21600"/>
                      <a:pt x="10800" y="21600"/>
                    </a:cubicBezTo>
                    <a:cubicBezTo>
                      <a:pt x="16761" y="21600"/>
                      <a:pt x="21600" y="16759"/>
                      <a:pt x="21600" y="10800"/>
                    </a:cubicBezTo>
                    <a:cubicBezTo>
                      <a:pt x="21600" y="4841"/>
                      <a:pt x="16761" y="0"/>
                      <a:pt x="10800" y="0"/>
                    </a:cubicBezTo>
                  </a:path>
                </a:pathLst>
              </a:custGeom>
              <a:solidFill>
                <a:srgbClr val="619405"/>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53" name="Shape 1853"/>
              <p:cNvSpPr/>
              <p:nvPr/>
            </p:nvSpPr>
            <p:spPr>
              <a:xfrm>
                <a:off x="0" y="-1"/>
                <a:ext cx="440101" cy="427318"/>
              </a:xfrm>
              <a:custGeom>
                <a:avLst/>
                <a:gdLst/>
                <a:ahLst/>
                <a:cxnLst>
                  <a:cxn ang="0">
                    <a:pos x="wd2" y="hd2"/>
                  </a:cxn>
                  <a:cxn ang="5400000">
                    <a:pos x="wd2" y="hd2"/>
                  </a:cxn>
                  <a:cxn ang="10800000">
                    <a:pos x="wd2" y="hd2"/>
                  </a:cxn>
                  <a:cxn ang="16200000">
                    <a:pos x="wd2" y="hd2"/>
                  </a:cxn>
                </a:cxnLst>
                <a:rect l="0" t="0" r="r" b="b"/>
                <a:pathLst>
                  <a:path w="20946" h="21600" extrusionOk="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7018" y="1393"/>
                    </a:lnTo>
                    <a:cubicBezTo>
                      <a:pt x="17379" y="1393"/>
                      <a:pt x="17673" y="1705"/>
                      <a:pt x="17673" y="2090"/>
                    </a:cubicBezTo>
                    <a:lnTo>
                      <a:pt x="17673" y="6398"/>
                    </a:lnTo>
                    <a:cubicBezTo>
                      <a:pt x="17466" y="6321"/>
                      <a:pt x="17249" y="6270"/>
                      <a:pt x="17018" y="6270"/>
                    </a:cubicBezTo>
                    <a:lnTo>
                      <a:pt x="17018" y="2787"/>
                    </a:lnTo>
                    <a:cubicBezTo>
                      <a:pt x="17018" y="2401"/>
                      <a:pt x="16724" y="2090"/>
                      <a:pt x="16363" y="2090"/>
                    </a:cubicBezTo>
                    <a:lnTo>
                      <a:pt x="2617" y="2090"/>
                    </a:lnTo>
                    <a:cubicBezTo>
                      <a:pt x="2256" y="2090"/>
                      <a:pt x="1963" y="2401"/>
                      <a:pt x="1963" y="2787"/>
                    </a:cubicBezTo>
                    <a:lnTo>
                      <a:pt x="1963" y="5534"/>
                    </a:lnTo>
                    <a:cubicBezTo>
                      <a:pt x="1559" y="5094"/>
                      <a:pt x="1309" y="4495"/>
                      <a:pt x="1309" y="3832"/>
                    </a:cubicBezTo>
                    <a:cubicBezTo>
                      <a:pt x="1309" y="2485"/>
                      <a:pt x="2334" y="1393"/>
                      <a:pt x="3600" y="1393"/>
                    </a:cubicBezTo>
                    <a:moveTo>
                      <a:pt x="18983" y="8361"/>
                    </a:moveTo>
                    <a:lnTo>
                      <a:pt x="18982" y="8361"/>
                    </a:lnTo>
                    <a:lnTo>
                      <a:pt x="18982" y="2090"/>
                    </a:lnTo>
                    <a:cubicBezTo>
                      <a:pt x="18982" y="935"/>
                      <a:pt x="18102" y="0"/>
                      <a:pt x="17018" y="0"/>
                    </a:cubicBez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1860" name="Group 1860"/>
          <p:cNvGrpSpPr/>
          <p:nvPr/>
        </p:nvGrpSpPr>
        <p:grpSpPr>
          <a:xfrm>
            <a:off x="4826198" y="2482969"/>
            <a:ext cx="1196782" cy="1495429"/>
            <a:chOff x="0" y="0"/>
            <a:chExt cx="1196936" cy="1495427"/>
          </a:xfrm>
        </p:grpSpPr>
        <p:sp>
          <p:nvSpPr>
            <p:cNvPr id="1856" name="Shape 1856"/>
            <p:cNvSpPr/>
            <p:nvPr/>
          </p:nvSpPr>
          <p:spPr>
            <a:xfrm>
              <a:off x="0" y="0"/>
              <a:ext cx="1196937" cy="1495428"/>
            </a:xfrm>
            <a:custGeom>
              <a:avLst/>
              <a:gdLst/>
              <a:ahLst/>
              <a:cxnLst>
                <a:cxn ang="0">
                  <a:pos x="wd2" y="hd2"/>
                </a:cxn>
                <a:cxn ang="5400000">
                  <a:pos x="wd2" y="hd2"/>
                </a:cxn>
                <a:cxn ang="10800000">
                  <a:pos x="wd2" y="hd2"/>
                </a:cxn>
                <a:cxn ang="16200000">
                  <a:pos x="wd2" y="hd2"/>
                </a:cxn>
              </a:cxnLst>
              <a:rect l="0" t="0" r="r" b="b"/>
              <a:pathLst>
                <a:path w="20455" h="20673" extrusionOk="0">
                  <a:moveTo>
                    <a:pt x="20455" y="2841"/>
                  </a:moveTo>
                  <a:lnTo>
                    <a:pt x="18291" y="4592"/>
                  </a:lnTo>
                  <a:lnTo>
                    <a:pt x="18291" y="4592"/>
                  </a:lnTo>
                  <a:cubicBezTo>
                    <a:pt x="14808" y="1773"/>
                    <a:pt x="9160" y="1772"/>
                    <a:pt x="5676" y="4590"/>
                  </a:cubicBezTo>
                  <a:cubicBezTo>
                    <a:pt x="2192" y="7409"/>
                    <a:pt x="2191" y="11979"/>
                    <a:pt x="5675" y="14798"/>
                  </a:cubicBezTo>
                  <a:cubicBezTo>
                    <a:pt x="6654" y="15591"/>
                    <a:pt x="7848" y="16188"/>
                    <a:pt x="9163" y="16542"/>
                  </a:cubicBezTo>
                  <a:lnTo>
                    <a:pt x="9032" y="15051"/>
                  </a:lnTo>
                  <a:lnTo>
                    <a:pt x="12719" y="18129"/>
                  </a:lnTo>
                  <a:lnTo>
                    <a:pt x="9523" y="20673"/>
                  </a:lnTo>
                  <a:lnTo>
                    <a:pt x="9391" y="19158"/>
                  </a:lnTo>
                  <a:lnTo>
                    <a:pt x="9391" y="19158"/>
                  </a:lnTo>
                  <a:cubicBezTo>
                    <a:pt x="2931" y="18000"/>
                    <a:pt x="-1145" y="12824"/>
                    <a:pt x="287" y="7598"/>
                  </a:cubicBezTo>
                  <a:cubicBezTo>
                    <a:pt x="1718" y="2371"/>
                    <a:pt x="8115" y="-927"/>
                    <a:pt x="14575" y="231"/>
                  </a:cubicBezTo>
                  <a:cubicBezTo>
                    <a:pt x="16802" y="631"/>
                    <a:pt x="18842" y="1536"/>
                    <a:pt x="20455" y="2841"/>
                  </a:cubicBez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59" name="Group 1859"/>
            <p:cNvGrpSpPr/>
            <p:nvPr/>
          </p:nvGrpSpPr>
          <p:grpSpPr>
            <a:xfrm>
              <a:off x="491812" y="491937"/>
              <a:ext cx="418746" cy="418727"/>
              <a:chOff x="0" y="0"/>
              <a:chExt cx="418744" cy="418726"/>
            </a:xfrm>
          </p:grpSpPr>
          <p:sp>
            <p:nvSpPr>
              <p:cNvPr id="1857" name="Shape 1857"/>
              <p:cNvSpPr/>
              <p:nvPr/>
            </p:nvSpPr>
            <p:spPr>
              <a:xfrm>
                <a:off x="-1" y="-1"/>
                <a:ext cx="418746" cy="418728"/>
              </a:xfrm>
              <a:custGeom>
                <a:avLst/>
                <a:gdLst/>
                <a:ahLst/>
                <a:cxnLst>
                  <a:cxn ang="0">
                    <a:pos x="wd2" y="hd2"/>
                  </a:cxn>
                  <a:cxn ang="5400000">
                    <a:pos x="wd2" y="hd2"/>
                  </a:cxn>
                  <a:cxn ang="10800000">
                    <a:pos x="wd2" y="hd2"/>
                  </a:cxn>
                  <a:cxn ang="16200000">
                    <a:pos x="wd2" y="hd2"/>
                  </a:cxn>
                </a:cxnLst>
                <a:rect l="0" t="0" r="r" b="b"/>
                <a:pathLst>
                  <a:path w="21600" h="21600" extrusionOk="0">
                    <a:moveTo>
                      <a:pt x="20235" y="9811"/>
                    </a:moveTo>
                    <a:cubicBezTo>
                      <a:pt x="20220" y="10144"/>
                      <a:pt x="20081" y="10800"/>
                      <a:pt x="18899" y="10800"/>
                    </a:cubicBezTo>
                    <a:lnTo>
                      <a:pt x="17549" y="10800"/>
                    </a:lnTo>
                    <a:cubicBezTo>
                      <a:pt x="17363" y="10800"/>
                      <a:pt x="17212" y="10951"/>
                      <a:pt x="17212" y="11138"/>
                    </a:cubicBezTo>
                    <a:cubicBezTo>
                      <a:pt x="17212" y="11325"/>
                      <a:pt x="17363" y="11476"/>
                      <a:pt x="17549" y="11476"/>
                    </a:cubicBezTo>
                    <a:lnTo>
                      <a:pt x="18858" y="11476"/>
                    </a:lnTo>
                    <a:cubicBezTo>
                      <a:pt x="19870" y="11476"/>
                      <a:pt x="20003" y="12315"/>
                      <a:pt x="19938" y="12720"/>
                    </a:cubicBezTo>
                    <a:cubicBezTo>
                      <a:pt x="19855" y="13224"/>
                      <a:pt x="19618" y="14176"/>
                      <a:pt x="18478" y="14176"/>
                    </a:cubicBezTo>
                    <a:lnTo>
                      <a:pt x="16874" y="14176"/>
                    </a:lnTo>
                    <a:cubicBezTo>
                      <a:pt x="16688" y="14176"/>
                      <a:pt x="16537" y="14326"/>
                      <a:pt x="16537" y="14513"/>
                    </a:cubicBezTo>
                    <a:cubicBezTo>
                      <a:pt x="16537" y="14700"/>
                      <a:pt x="16688" y="14851"/>
                      <a:pt x="16874" y="14851"/>
                    </a:cubicBezTo>
                    <a:lnTo>
                      <a:pt x="18203" y="14851"/>
                    </a:lnTo>
                    <a:cubicBezTo>
                      <a:pt x="19343" y="14851"/>
                      <a:pt x="19243" y="15719"/>
                      <a:pt x="19079" y="16238"/>
                    </a:cubicBezTo>
                    <a:cubicBezTo>
                      <a:pt x="18864" y="16919"/>
                      <a:pt x="18732" y="17550"/>
                      <a:pt x="17297" y="17550"/>
                    </a:cubicBezTo>
                    <a:lnTo>
                      <a:pt x="16196" y="17550"/>
                    </a:lnTo>
                    <a:cubicBezTo>
                      <a:pt x="16009" y="17550"/>
                      <a:pt x="15859" y="17701"/>
                      <a:pt x="15859" y="17888"/>
                    </a:cubicBezTo>
                    <a:cubicBezTo>
                      <a:pt x="15859" y="18074"/>
                      <a:pt x="16009" y="18226"/>
                      <a:pt x="16196" y="18226"/>
                    </a:cubicBezTo>
                    <a:lnTo>
                      <a:pt x="17255" y="18226"/>
                    </a:lnTo>
                    <a:cubicBezTo>
                      <a:pt x="17993" y="18226"/>
                      <a:pt x="18027" y="18924"/>
                      <a:pt x="17950" y="19175"/>
                    </a:cubicBezTo>
                    <a:cubicBezTo>
                      <a:pt x="17866" y="19449"/>
                      <a:pt x="17767" y="19652"/>
                      <a:pt x="17762" y="19661"/>
                    </a:cubicBezTo>
                    <a:cubicBezTo>
                      <a:pt x="17558" y="20029"/>
                      <a:pt x="17229" y="20250"/>
                      <a:pt x="16534" y="20250"/>
                    </a:cubicBezTo>
                    <a:lnTo>
                      <a:pt x="12844" y="20250"/>
                    </a:lnTo>
                    <a:cubicBezTo>
                      <a:pt x="10990" y="20250"/>
                      <a:pt x="9151" y="19830"/>
                      <a:pt x="9104" y="19819"/>
                    </a:cubicBezTo>
                    <a:cubicBezTo>
                      <a:pt x="6299" y="19173"/>
                      <a:pt x="6152" y="19123"/>
                      <a:pt x="5976" y="19073"/>
                    </a:cubicBezTo>
                    <a:cubicBezTo>
                      <a:pt x="5976" y="19073"/>
                      <a:pt x="5405" y="18977"/>
                      <a:pt x="5405" y="18479"/>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6"/>
                    </a:moveTo>
                    <a:cubicBezTo>
                      <a:pt x="4724" y="19949"/>
                      <a:pt x="4423" y="20250"/>
                      <a:pt x="4049" y="20250"/>
                    </a:cubicBezTo>
                    <a:lnTo>
                      <a:pt x="2024" y="20250"/>
                    </a:lnTo>
                    <a:cubicBezTo>
                      <a:pt x="1652" y="20250"/>
                      <a:pt x="1349" y="19949"/>
                      <a:pt x="1349" y="19576"/>
                    </a:cubicBezTo>
                    <a:lnTo>
                      <a:pt x="1349" y="8774"/>
                    </a:lnTo>
                    <a:cubicBezTo>
                      <a:pt x="1349" y="8401"/>
                      <a:pt x="1652" y="8100"/>
                      <a:pt x="2024" y="8100"/>
                    </a:cubicBezTo>
                    <a:lnTo>
                      <a:pt x="4049" y="8100"/>
                    </a:lnTo>
                    <a:cubicBezTo>
                      <a:pt x="4423" y="8100"/>
                      <a:pt x="4724" y="8401"/>
                      <a:pt x="4724" y="8774"/>
                    </a:cubicBezTo>
                    <a:cubicBezTo>
                      <a:pt x="4724" y="8774"/>
                      <a:pt x="4724" y="19576"/>
                      <a:pt x="4724" y="19576"/>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6"/>
                    </a:lnTo>
                    <a:cubicBezTo>
                      <a:pt x="0" y="20692"/>
                      <a:pt x="908" y="21600"/>
                      <a:pt x="2024" y="21600"/>
                    </a:cubicBezTo>
                    <a:lnTo>
                      <a:pt x="4049" y="21600"/>
                    </a:lnTo>
                    <a:cubicBezTo>
                      <a:pt x="4853" y="21600"/>
                      <a:pt x="5525" y="21115"/>
                      <a:pt x="5850" y="20435"/>
                    </a:cubicBezTo>
                    <a:cubicBezTo>
                      <a:pt x="5859" y="20438"/>
                      <a:pt x="5873" y="20442"/>
                      <a:pt x="5882" y="20443"/>
                    </a:cubicBezTo>
                    <a:cubicBezTo>
                      <a:pt x="5927" y="20455"/>
                      <a:pt x="5979" y="20468"/>
                      <a:pt x="6044" y="20486"/>
                    </a:cubicBezTo>
                    <a:cubicBezTo>
                      <a:pt x="6056" y="20488"/>
                      <a:pt x="6062" y="20489"/>
                      <a:pt x="6074" y="20493"/>
                    </a:cubicBezTo>
                    <a:cubicBezTo>
                      <a:pt x="6464" y="20589"/>
                      <a:pt x="7212" y="20769"/>
                      <a:pt x="8812" y="21136"/>
                    </a:cubicBezTo>
                    <a:cubicBezTo>
                      <a:pt x="9155" y="21214"/>
                      <a:pt x="10966" y="21600"/>
                      <a:pt x="12844" y="21600"/>
                    </a:cubicBezTo>
                    <a:lnTo>
                      <a:pt x="16534" y="21600"/>
                    </a:lnTo>
                    <a:cubicBezTo>
                      <a:pt x="17659" y="21600"/>
                      <a:pt x="18469" y="21168"/>
                      <a:pt x="18952" y="20299"/>
                    </a:cubicBezTo>
                    <a:cubicBezTo>
                      <a:pt x="18958" y="20286"/>
                      <a:pt x="19114" y="19983"/>
                      <a:pt x="19240" y="19573"/>
                    </a:cubicBezTo>
                    <a:cubicBezTo>
                      <a:pt x="19336" y="19264"/>
                      <a:pt x="19371" y="18828"/>
                      <a:pt x="19256" y="18385"/>
                    </a:cubicBezTo>
                    <a:cubicBezTo>
                      <a:pt x="19981" y="17887"/>
                      <a:pt x="20214" y="17134"/>
                      <a:pt x="20366" y="16644"/>
                    </a:cubicBezTo>
                    <a:cubicBezTo>
                      <a:pt x="20620" y="15839"/>
                      <a:pt x="20544" y="15236"/>
                      <a:pt x="20367" y="14804"/>
                    </a:cubicBezTo>
                    <a:cubicBezTo>
                      <a:pt x="20775" y="14419"/>
                      <a:pt x="21122" y="13832"/>
                      <a:pt x="21269" y="12936"/>
                    </a:cubicBezTo>
                    <a:cubicBezTo>
                      <a:pt x="21361" y="12381"/>
                      <a:pt x="21263" y="11810"/>
                      <a:pt x="21007" y="11335"/>
                    </a:cubicBezTo>
                    <a:cubicBezTo>
                      <a:pt x="21389" y="10906"/>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58" name="Shape 1858"/>
              <p:cNvSpPr/>
              <p:nvPr/>
            </p:nvSpPr>
            <p:spPr>
              <a:xfrm>
                <a:off x="39368" y="340007"/>
                <a:ext cx="39371" cy="39368"/>
              </a:xfrm>
              <a:custGeom>
                <a:avLst/>
                <a:gdLst/>
                <a:ahLst/>
                <a:cxnLst>
                  <a:cxn ang="0">
                    <a:pos x="wd2" y="hd2"/>
                  </a:cxn>
                  <a:cxn ang="5400000">
                    <a:pos x="wd2" y="hd2"/>
                  </a:cxn>
                  <a:cxn ang="10800000">
                    <a:pos x="wd2" y="hd2"/>
                  </a:cxn>
                  <a:cxn ang="16200000">
                    <a:pos x="wd2" y="hd2"/>
                  </a:cxn>
                </a:cxnLst>
                <a:rect l="0" t="0" r="r" b="b"/>
                <a:pathLst>
                  <a:path w="21600" h="21600" extrusionOk="0">
                    <a:moveTo>
                      <a:pt x="10800" y="14401"/>
                    </a:moveTo>
                    <a:cubicBezTo>
                      <a:pt x="8820" y="14401"/>
                      <a:pt x="7200" y="12783"/>
                      <a:pt x="7200" y="10801"/>
                    </a:cubicBezTo>
                    <a:cubicBezTo>
                      <a:pt x="7200" y="8817"/>
                      <a:pt x="8820" y="7200"/>
                      <a:pt x="10800" y="7200"/>
                    </a:cubicBezTo>
                    <a:cubicBezTo>
                      <a:pt x="12779" y="7200"/>
                      <a:pt x="14400" y="8817"/>
                      <a:pt x="14400" y="10801"/>
                    </a:cubicBezTo>
                    <a:cubicBezTo>
                      <a:pt x="14400" y="12783"/>
                      <a:pt x="12779" y="14401"/>
                      <a:pt x="10800" y="14401"/>
                    </a:cubicBezTo>
                    <a:moveTo>
                      <a:pt x="10800" y="0"/>
                    </a:moveTo>
                    <a:cubicBezTo>
                      <a:pt x="4837" y="0"/>
                      <a:pt x="0" y="4837"/>
                      <a:pt x="0" y="10801"/>
                    </a:cubicBezTo>
                    <a:cubicBezTo>
                      <a:pt x="0" y="16763"/>
                      <a:pt x="4837" y="21600"/>
                      <a:pt x="10800" y="21600"/>
                    </a:cubicBezTo>
                    <a:cubicBezTo>
                      <a:pt x="16762" y="21600"/>
                      <a:pt x="21600" y="16763"/>
                      <a:pt x="21600" y="10801"/>
                    </a:cubicBezTo>
                    <a:cubicBezTo>
                      <a:pt x="21600" y="4837"/>
                      <a:pt x="16762" y="0"/>
                      <a:pt x="10800" y="0"/>
                    </a:cubicBezTo>
                  </a:path>
                </a:pathLst>
              </a:custGeom>
              <a:solidFill>
                <a:srgbClr val="D05126"/>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1865" name="Group 1865"/>
          <p:cNvGrpSpPr/>
          <p:nvPr/>
        </p:nvGrpSpPr>
        <p:grpSpPr>
          <a:xfrm>
            <a:off x="5279210" y="1546019"/>
            <a:ext cx="1401890" cy="1495278"/>
            <a:chOff x="0" y="0"/>
            <a:chExt cx="1402071" cy="1495277"/>
          </a:xfrm>
          <a:solidFill>
            <a:srgbClr val="0073E4"/>
          </a:solidFill>
        </p:grpSpPr>
        <p:sp>
          <p:nvSpPr>
            <p:cNvPr id="1861" name="Shape 1861"/>
            <p:cNvSpPr/>
            <p:nvPr/>
          </p:nvSpPr>
          <p:spPr>
            <a:xfrm>
              <a:off x="0" y="0"/>
              <a:ext cx="1402072" cy="1495278"/>
            </a:xfrm>
            <a:custGeom>
              <a:avLst/>
              <a:gdLst/>
              <a:ahLst/>
              <a:cxnLst>
                <a:cxn ang="0">
                  <a:pos x="wd2" y="hd2"/>
                </a:cxn>
                <a:cxn ang="5400000">
                  <a:pos x="wd2" y="hd2"/>
                </a:cxn>
                <a:cxn ang="10800000">
                  <a:pos x="wd2" y="hd2"/>
                </a:cxn>
                <a:cxn ang="16200000">
                  <a:pos x="wd2" y="hd2"/>
                </a:cxn>
              </a:cxnLst>
              <a:rect l="0" t="0" r="r" b="b"/>
              <a:pathLst>
                <a:path w="21600" h="21600" extrusionOk="0">
                  <a:moveTo>
                    <a:pt x="0" y="10129"/>
                  </a:moveTo>
                  <a:cubicBezTo>
                    <a:pt x="0" y="4535"/>
                    <a:pt x="4835" y="0"/>
                    <a:pt x="10800" y="0"/>
                  </a:cubicBezTo>
                  <a:cubicBezTo>
                    <a:pt x="16765" y="0"/>
                    <a:pt x="21600" y="4535"/>
                    <a:pt x="21600" y="10129"/>
                  </a:cubicBezTo>
                  <a:cubicBezTo>
                    <a:pt x="21600" y="14878"/>
                    <a:pt x="18081" y="18990"/>
                    <a:pt x="13137" y="20017"/>
                  </a:cubicBezTo>
                  <a:lnTo>
                    <a:pt x="13018" y="21600"/>
                  </a:lnTo>
                  <a:lnTo>
                    <a:pt x="10136" y="18942"/>
                  </a:lnTo>
                  <a:lnTo>
                    <a:pt x="13460" y="15726"/>
                  </a:lnTo>
                  <a:lnTo>
                    <a:pt x="13343" y="17284"/>
                  </a:lnTo>
                  <a:lnTo>
                    <a:pt x="13343" y="17284"/>
                  </a:lnTo>
                  <a:cubicBezTo>
                    <a:pt x="17556" y="15967"/>
                    <a:pt x="19833" y="11696"/>
                    <a:pt x="18429" y="7744"/>
                  </a:cubicBezTo>
                  <a:cubicBezTo>
                    <a:pt x="17025" y="3792"/>
                    <a:pt x="12471" y="1656"/>
                    <a:pt x="8257" y="2973"/>
                  </a:cubicBezTo>
                  <a:cubicBezTo>
                    <a:pt x="4973" y="4000"/>
                    <a:pt x="2758" y="6882"/>
                    <a:pt x="2758" y="10129"/>
                  </a:cubicBezTo>
                  <a:close/>
                </a:path>
              </a:pathLst>
            </a:custGeom>
            <a:ln>
              <a:noFill/>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64" name="Group 1864"/>
            <p:cNvGrpSpPr/>
            <p:nvPr/>
          </p:nvGrpSpPr>
          <p:grpSpPr>
            <a:xfrm>
              <a:off x="550538" y="406280"/>
              <a:ext cx="350036" cy="510227"/>
              <a:chOff x="0" y="0"/>
              <a:chExt cx="350035" cy="510226"/>
            </a:xfrm>
            <a:grpFill/>
          </p:grpSpPr>
          <p:sp>
            <p:nvSpPr>
              <p:cNvPr id="1862" name="Shape 1862"/>
              <p:cNvSpPr/>
              <p:nvPr/>
            </p:nvSpPr>
            <p:spPr>
              <a:xfrm>
                <a:off x="-1" y="-1"/>
                <a:ext cx="350037" cy="510228"/>
              </a:xfrm>
              <a:custGeom>
                <a:avLst/>
                <a:gdLst/>
                <a:ahLst/>
                <a:cxnLst>
                  <a:cxn ang="0">
                    <a:pos x="wd2" y="hd2"/>
                  </a:cxn>
                  <a:cxn ang="5400000">
                    <a:pos x="wd2" y="hd2"/>
                  </a:cxn>
                  <a:cxn ang="10800000">
                    <a:pos x="wd2" y="hd2"/>
                  </a:cxn>
                  <a:cxn ang="16200000">
                    <a:pos x="wd2" y="hd2"/>
                  </a:cxn>
                </a:cxnLst>
                <a:rect l="0" t="0" r="r" b="b"/>
                <a:pathLst>
                  <a:path w="21600" h="21600" extrusionOk="0">
                    <a:moveTo>
                      <a:pt x="15386" y="14176"/>
                    </a:moveTo>
                    <a:lnTo>
                      <a:pt x="6223" y="14176"/>
                    </a:lnTo>
                    <a:cubicBezTo>
                      <a:pt x="5734" y="13447"/>
                      <a:pt x="5147" y="12717"/>
                      <a:pt x="4568" y="12004"/>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2"/>
                    </a:cubicBezTo>
                    <a:cubicBezTo>
                      <a:pt x="16455" y="12724"/>
                      <a:pt x="15873" y="13450"/>
                      <a:pt x="15386" y="14176"/>
                    </a:cubicBezTo>
                    <a:moveTo>
                      <a:pt x="10800" y="20250"/>
                    </a:moveTo>
                    <a:cubicBezTo>
                      <a:pt x="9805" y="20250"/>
                      <a:pt x="9347" y="20172"/>
                      <a:pt x="8839" y="19407"/>
                    </a:cubicBezTo>
                    <a:lnTo>
                      <a:pt x="13000" y="19049"/>
                    </a:lnTo>
                    <a:cubicBezTo>
                      <a:pt x="12398" y="20185"/>
                      <a:pt x="11959" y="20250"/>
                      <a:pt x="10800" y="20250"/>
                    </a:cubicBezTo>
                    <a:moveTo>
                      <a:pt x="7595" y="16814"/>
                    </a:moveTo>
                    <a:cubicBezTo>
                      <a:pt x="7417" y="16408"/>
                      <a:pt x="7215" y="15979"/>
                      <a:pt x="6991" y="15526"/>
                    </a:cubicBezTo>
                    <a:lnTo>
                      <a:pt x="14616" y="15526"/>
                    </a:lnTo>
                    <a:cubicBezTo>
                      <a:pt x="14496" y="15768"/>
                      <a:pt x="14375" y="16011"/>
                      <a:pt x="14270" y="16240"/>
                    </a:cubicBezTo>
                    <a:cubicBezTo>
                      <a:pt x="14270" y="16240"/>
                      <a:pt x="7595" y="16814"/>
                      <a:pt x="7595" y="16814"/>
                    </a:cubicBezTo>
                    <a:close/>
                    <a:moveTo>
                      <a:pt x="13345" y="18344"/>
                    </a:moveTo>
                    <a:lnTo>
                      <a:pt x="8476" y="18763"/>
                    </a:lnTo>
                    <a:cubicBezTo>
                      <a:pt x="8303" y="18417"/>
                      <a:pt x="8116" y="18012"/>
                      <a:pt x="7890" y="17484"/>
                    </a:cubicBezTo>
                    <a:cubicBezTo>
                      <a:pt x="7887" y="17478"/>
                      <a:pt x="7883" y="17470"/>
                      <a:pt x="7881" y="17463"/>
                    </a:cubicBezTo>
                    <a:lnTo>
                      <a:pt x="13957" y="16942"/>
                    </a:lnTo>
                    <a:cubicBezTo>
                      <a:pt x="13871" y="17141"/>
                      <a:pt x="13778" y="17351"/>
                      <a:pt x="13698" y="17538"/>
                    </a:cubicBezTo>
                    <a:cubicBezTo>
                      <a:pt x="13569" y="17842"/>
                      <a:pt x="13453" y="18105"/>
                      <a:pt x="13345" y="18344"/>
                    </a:cubicBezTo>
                    <a:moveTo>
                      <a:pt x="10800" y="0"/>
                    </a:moveTo>
                    <a:cubicBezTo>
                      <a:pt x="4835" y="0"/>
                      <a:pt x="0" y="3324"/>
                      <a:pt x="0" y="7425"/>
                    </a:cubicBezTo>
                    <a:cubicBezTo>
                      <a:pt x="0" y="10146"/>
                      <a:pt x="3621" y="13030"/>
                      <a:pt x="4939" y="15563"/>
                    </a:cubicBezTo>
                    <a:cubicBezTo>
                      <a:pt x="6906" y="19340"/>
                      <a:pt x="6688" y="21600"/>
                      <a:pt x="10800" y="21600"/>
                    </a:cubicBezTo>
                    <a:cubicBezTo>
                      <a:pt x="14972" y="21600"/>
                      <a:pt x="14692" y="19350"/>
                      <a:pt x="16660" y="15578"/>
                    </a:cubicBezTo>
                    <a:cubicBezTo>
                      <a:pt x="17983" y="13040"/>
                      <a:pt x="21600" y="10124"/>
                      <a:pt x="21600" y="7425"/>
                    </a:cubicBezTo>
                    <a:cubicBezTo>
                      <a:pt x="21600" y="3324"/>
                      <a:pt x="16764" y="0"/>
                      <a:pt x="10800" y="0"/>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63" name="Shape 1863"/>
              <p:cNvSpPr/>
              <p:nvPr/>
            </p:nvSpPr>
            <p:spPr>
              <a:xfrm>
                <a:off x="79237" y="80107"/>
                <a:ext cx="103618" cy="10361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1869" name="Group 1869"/>
          <p:cNvGrpSpPr/>
          <p:nvPr/>
        </p:nvGrpSpPr>
        <p:grpSpPr>
          <a:xfrm>
            <a:off x="6681798" y="1505309"/>
            <a:ext cx="4612185" cy="1263980"/>
            <a:chOff x="0" y="0"/>
            <a:chExt cx="4612784" cy="1263979"/>
          </a:xfrm>
        </p:grpSpPr>
        <p:sp>
          <p:nvSpPr>
            <p:cNvPr id="1866" name="Shape 1866"/>
            <p:cNvSpPr/>
            <p:nvPr/>
          </p:nvSpPr>
          <p:spPr>
            <a:xfrm rot="10800000" flipH="1">
              <a:off x="0" y="200772"/>
              <a:ext cx="1237446" cy="6498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67" name="Shape 1867"/>
            <p:cNvSpPr/>
            <p:nvPr/>
          </p:nvSpPr>
          <p:spPr>
            <a:xfrm>
              <a:off x="1237445" y="0"/>
              <a:ext cx="2833354"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a:latin typeface="微软雅黑" panose="020B0503020204020204" pitchFamily="34" charset="-122"/>
                  <a:ea typeface="微软雅黑" panose="020B0503020204020204" pitchFamily="34" charset="-122"/>
                  <a:sym typeface="微软雅黑" panose="020B0503020204020204" pitchFamily="34" charset="-122"/>
                </a:rPr>
                <a:t>添加标题</a:t>
              </a:r>
              <a:endParaRPr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68" name="Shape 1868"/>
            <p:cNvSpPr/>
            <p:nvPr/>
          </p:nvSpPr>
          <p:spPr>
            <a:xfrm>
              <a:off x="1237444" y="340652"/>
              <a:ext cx="3375340" cy="923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595C54"/>
                  </a:solidFill>
                </a:defRPr>
              </a:lvl1pPr>
            </a:lstStyle>
            <a:p>
              <a:pPr lvl="0">
                <a:defRPr sz="1800">
                  <a:solidFill>
                    <a:srgbClr val="000000"/>
                  </a:solidFill>
                </a:defRPr>
              </a:pPr>
              <a:r>
                <a:rPr lang="zh-CN" altLang="en-US">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1873" name="Group 1873"/>
          <p:cNvGrpSpPr/>
          <p:nvPr/>
        </p:nvGrpSpPr>
        <p:grpSpPr>
          <a:xfrm>
            <a:off x="6679349" y="3127396"/>
            <a:ext cx="4614633" cy="1293135"/>
            <a:chOff x="0" y="-365496"/>
            <a:chExt cx="4615233" cy="1293132"/>
          </a:xfrm>
        </p:grpSpPr>
        <p:sp>
          <p:nvSpPr>
            <p:cNvPr id="1870" name="Shape 1870"/>
            <p:cNvSpPr/>
            <p:nvPr/>
          </p:nvSpPr>
          <p:spPr>
            <a:xfrm>
              <a:off x="0" y="619626"/>
              <a:ext cx="1136865" cy="3080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71" name="Shape 1871"/>
            <p:cNvSpPr/>
            <p:nvPr/>
          </p:nvSpPr>
          <p:spPr>
            <a:xfrm>
              <a:off x="1246541" y="-365496"/>
              <a:ext cx="2833354"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添加标题</a:t>
              </a:r>
              <a:endParaRPr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72" name="Shape 1872"/>
            <p:cNvSpPr/>
            <p:nvPr/>
          </p:nvSpPr>
          <p:spPr>
            <a:xfrm>
              <a:off x="1239893" y="-13456"/>
              <a:ext cx="3375340" cy="923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595C54"/>
                  </a:solidFill>
                </a:defRPr>
              </a:lvl1pPr>
            </a:lstStyle>
            <a:p>
              <a:pPr lvl="0">
                <a:defRPr sz="1800">
                  <a:solidFill>
                    <a:srgbClr val="000000"/>
                  </a:solidFill>
                </a:defRPr>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dirty="0">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1877" name="Group 1877"/>
          <p:cNvGrpSpPr/>
          <p:nvPr/>
        </p:nvGrpSpPr>
        <p:grpSpPr>
          <a:xfrm>
            <a:off x="1038285" y="2540313"/>
            <a:ext cx="3929152" cy="1277841"/>
            <a:chOff x="0" y="0"/>
            <a:chExt cx="3929663" cy="1277838"/>
          </a:xfrm>
        </p:grpSpPr>
        <p:sp>
          <p:nvSpPr>
            <p:cNvPr id="1874" name="Shape 1874"/>
            <p:cNvSpPr/>
            <p:nvPr/>
          </p:nvSpPr>
          <p:spPr>
            <a:xfrm rot="10800000">
              <a:off x="2846763" y="230833"/>
              <a:ext cx="1082900" cy="5591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75" name="Shape 1875"/>
            <p:cNvSpPr/>
            <p:nvPr/>
          </p:nvSpPr>
          <p:spPr>
            <a:xfrm>
              <a:off x="0" y="0"/>
              <a:ext cx="2833353"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a:latin typeface="微软雅黑" panose="020B0503020204020204" pitchFamily="34" charset="-122"/>
                  <a:ea typeface="微软雅黑" panose="020B0503020204020204" pitchFamily="34" charset="-122"/>
                  <a:sym typeface="微软雅黑" panose="020B0503020204020204" pitchFamily="34" charset="-122"/>
                </a:rPr>
                <a:t>添加标题</a:t>
              </a:r>
              <a:endParaRPr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76" name="Shape 1876"/>
            <p:cNvSpPr/>
            <p:nvPr/>
          </p:nvSpPr>
          <p:spPr>
            <a:xfrm>
              <a:off x="802897" y="354512"/>
              <a:ext cx="2069198" cy="923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r">
                <a:defRPr sz="1400">
                  <a:solidFill>
                    <a:srgbClr val="595C54"/>
                  </a:solidFill>
                </a:defRPr>
              </a:lvl1pPr>
            </a:lstStyle>
            <a:p>
              <a:pPr lvl="0">
                <a:defRPr sz="1800">
                  <a:solidFill>
                    <a:srgbClr val="000000"/>
                  </a:solidFill>
                </a:defRPr>
              </a:pPr>
              <a:r>
                <a:rPr lang="zh-CN" altLang="en-US">
                  <a:latin typeface="微软雅黑" panose="020B0503020204020204" pitchFamily="34" charset="-122"/>
                  <a:ea typeface="微软雅黑" panose="020B0503020204020204" pitchFamily="34" charset="-122"/>
                  <a:sym typeface="微软雅黑" panose="020B0503020204020204" pitchFamily="34" charset="-122"/>
                </a:rPr>
                <a:t>您的内容打在这里，或复制文本在此框中粘贴</a:t>
              </a:r>
              <a:r>
                <a:rPr lang="en-US" altLang="zh-CN">
                  <a:latin typeface="微软雅黑" panose="020B0503020204020204" pitchFamily="34" charset="-122"/>
                  <a:ea typeface="微软雅黑" panose="020B0503020204020204" pitchFamily="34" charset="-122"/>
                  <a:sym typeface="微软雅黑" panose="020B0503020204020204" pitchFamily="34" charset="-122"/>
                </a:rPr>
                <a:t>.</a:t>
              </a:r>
              <a:r>
                <a:rPr>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1882" name="Group 1882"/>
          <p:cNvGrpSpPr/>
          <p:nvPr/>
        </p:nvGrpSpPr>
        <p:grpSpPr>
          <a:xfrm>
            <a:off x="838884" y="5112913"/>
            <a:ext cx="10514234" cy="914401"/>
            <a:chOff x="-1" y="0"/>
            <a:chExt cx="10515601" cy="914400"/>
          </a:xfrm>
        </p:grpSpPr>
        <p:sp>
          <p:nvSpPr>
            <p:cNvPr id="1878" name="Shape 1878"/>
            <p:cNvSpPr/>
            <p:nvPr/>
          </p:nvSpPr>
          <p:spPr>
            <a:xfrm>
              <a:off x="-1" y="0"/>
              <a:ext cx="1840608" cy="914400"/>
            </a:xfrm>
            <a:prstGeom prst="rect">
              <a:avLst/>
            </a:prstGeom>
            <a:solidFill>
              <a:schemeClr val="accent1"/>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79" name="Shape 1879"/>
            <p:cNvSpPr/>
            <p:nvPr/>
          </p:nvSpPr>
          <p:spPr>
            <a:xfrm>
              <a:off x="1892965" y="0"/>
              <a:ext cx="8622635" cy="914400"/>
            </a:xfrm>
            <a:prstGeom prst="rect">
              <a:avLst/>
            </a:prstGeom>
            <a:solidFill>
              <a:schemeClr val="tx1">
                <a:lumMod val="50000"/>
                <a:lumOff val="50000"/>
              </a:schemeClr>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80" name="Shape 1880"/>
            <p:cNvSpPr/>
            <p:nvPr/>
          </p:nvSpPr>
          <p:spPr>
            <a:xfrm>
              <a:off x="1892965" y="87867"/>
              <a:ext cx="8563492" cy="5232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defRPr>
                  <a:solidFill>
                    <a:srgbClr val="000000"/>
                  </a:solidFill>
                </a:defRPr>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您的内容打在这里，或复制文本在此框中粘贴</a:t>
              </a:r>
              <a:r>
                <a:rPr lang="en-US" altLang="zh-CN"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t>
              </a:r>
              <a:endParaRPr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lvl="0">
                <a:defRPr>
                  <a:solidFill>
                    <a:srgbClr val="000000"/>
                  </a:solidFill>
                </a:defRPr>
              </a:pPr>
              <a:r>
                <a:rPr lang="zh-CN" altLang="en-US" sz="1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endParaRPr sz="1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81" name="Shape 1881"/>
            <p:cNvSpPr/>
            <p:nvPr/>
          </p:nvSpPr>
          <p:spPr>
            <a:xfrm>
              <a:off x="391901" y="241755"/>
              <a:ext cx="1118253" cy="4001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lgn="r">
                <a:defRPr>
                  <a:solidFill>
                    <a:srgbClr val="000000"/>
                  </a:solidFill>
                </a:defRPr>
              </a:pPr>
              <a:r>
                <a:rPr lang="zh-CN" altLang="en-US" sz="20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添加标题</a:t>
              </a:r>
              <a:endParaRPr sz="2000" b="1">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grpSp>
    </p:spTree>
    <p:extLst>
      <p:ext uri="{BB962C8B-B14F-4D97-AF65-F5344CB8AC3E}">
        <p14:creationId xmlns:p14="http://schemas.microsoft.com/office/powerpoint/2010/main" val="18776360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865"/>
                                        </p:tgtEl>
                                        <p:attrNameLst>
                                          <p:attrName>style.visibility</p:attrName>
                                        </p:attrNameLst>
                                      </p:cBhvr>
                                      <p:to>
                                        <p:strVal val="visible"/>
                                      </p:to>
                                    </p:set>
                                    <p:anim calcmode="lin" valueType="num">
                                      <p:cBhvr>
                                        <p:cTn id="7" dur="500" fill="hold"/>
                                        <p:tgtEl>
                                          <p:spTgt spid="1865"/>
                                        </p:tgtEl>
                                        <p:attrNameLst>
                                          <p:attrName>ppt_w</p:attrName>
                                        </p:attrNameLst>
                                      </p:cBhvr>
                                      <p:tavLst>
                                        <p:tav tm="0">
                                          <p:val>
                                            <p:fltVal val="0"/>
                                          </p:val>
                                        </p:tav>
                                        <p:tav tm="100000">
                                          <p:val>
                                            <p:strVal val="#ppt_w"/>
                                          </p:val>
                                        </p:tav>
                                      </p:tavLst>
                                    </p:anim>
                                    <p:anim calcmode="lin" valueType="num">
                                      <p:cBhvr>
                                        <p:cTn id="8" dur="500" fill="hold"/>
                                        <p:tgtEl>
                                          <p:spTgt spid="186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iterate>
                                    <p:tmAbs val="0"/>
                                  </p:iterate>
                                  <p:childTnLst>
                                    <p:set>
                                      <p:cBhvr>
                                        <p:cTn id="11" fill="hold"/>
                                        <p:tgtEl>
                                          <p:spTgt spid="1869"/>
                                        </p:tgtEl>
                                        <p:attrNameLst>
                                          <p:attrName>style.visibility</p:attrName>
                                        </p:attrNameLst>
                                      </p:cBhvr>
                                      <p:to>
                                        <p:strVal val="visible"/>
                                      </p:to>
                                    </p:set>
                                    <p:anim calcmode="lin" valueType="num">
                                      <p:cBhvr>
                                        <p:cTn id="12" dur="500" fill="hold"/>
                                        <p:tgtEl>
                                          <p:spTgt spid="1869"/>
                                        </p:tgtEl>
                                        <p:attrNameLst>
                                          <p:attrName>ppt_x</p:attrName>
                                        </p:attrNameLst>
                                      </p:cBhvr>
                                      <p:tavLst>
                                        <p:tav tm="0">
                                          <p:val>
                                            <p:strVal val="0-#ppt_w/2"/>
                                          </p:val>
                                        </p:tav>
                                        <p:tav tm="100000">
                                          <p:val>
                                            <p:strVal val="#ppt_x"/>
                                          </p:val>
                                        </p:tav>
                                      </p:tavLst>
                                    </p:anim>
                                    <p:anim calcmode="lin" valueType="num">
                                      <p:cBhvr>
                                        <p:cTn id="13" dur="500" fill="hold"/>
                                        <p:tgtEl>
                                          <p:spTgt spid="186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32" fill="hold" grpId="0" nodeType="afterEffect">
                                  <p:stCondLst>
                                    <p:cond delay="0"/>
                                  </p:stCondLst>
                                  <p:iterate>
                                    <p:tmAbs val="0"/>
                                  </p:iterate>
                                  <p:childTnLst>
                                    <p:set>
                                      <p:cBhvr>
                                        <p:cTn id="16" fill="hold"/>
                                        <p:tgtEl>
                                          <p:spTgt spid="1860"/>
                                        </p:tgtEl>
                                        <p:attrNameLst>
                                          <p:attrName>style.visibility</p:attrName>
                                        </p:attrNameLst>
                                      </p:cBhvr>
                                      <p:to>
                                        <p:strVal val="visible"/>
                                      </p:to>
                                    </p:set>
                                    <p:anim calcmode="lin" valueType="num">
                                      <p:cBhvr>
                                        <p:cTn id="17" dur="500" fill="hold"/>
                                        <p:tgtEl>
                                          <p:spTgt spid="1860"/>
                                        </p:tgtEl>
                                        <p:attrNameLst>
                                          <p:attrName>ppt_w</p:attrName>
                                        </p:attrNameLst>
                                      </p:cBhvr>
                                      <p:tavLst>
                                        <p:tav tm="0">
                                          <p:val>
                                            <p:fltVal val="0"/>
                                          </p:val>
                                        </p:tav>
                                        <p:tav tm="100000">
                                          <p:val>
                                            <p:strVal val="#ppt_w"/>
                                          </p:val>
                                        </p:tav>
                                      </p:tavLst>
                                    </p:anim>
                                    <p:anim calcmode="lin" valueType="num">
                                      <p:cBhvr>
                                        <p:cTn id="18" dur="500" fill="hold"/>
                                        <p:tgtEl>
                                          <p:spTgt spid="1860"/>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 presetClass="entr" presetSubtype="2" fill="hold" grpId="0" nodeType="afterEffect">
                                  <p:stCondLst>
                                    <p:cond delay="0"/>
                                  </p:stCondLst>
                                  <p:iterate>
                                    <p:tmAbs val="0"/>
                                  </p:iterate>
                                  <p:childTnLst>
                                    <p:set>
                                      <p:cBhvr>
                                        <p:cTn id="21" fill="hold"/>
                                        <p:tgtEl>
                                          <p:spTgt spid="1877"/>
                                        </p:tgtEl>
                                        <p:attrNameLst>
                                          <p:attrName>style.visibility</p:attrName>
                                        </p:attrNameLst>
                                      </p:cBhvr>
                                      <p:to>
                                        <p:strVal val="visible"/>
                                      </p:to>
                                    </p:set>
                                    <p:anim calcmode="lin" valueType="num">
                                      <p:cBhvr>
                                        <p:cTn id="22" dur="500" fill="hold"/>
                                        <p:tgtEl>
                                          <p:spTgt spid="1877"/>
                                        </p:tgtEl>
                                        <p:attrNameLst>
                                          <p:attrName>ppt_x</p:attrName>
                                        </p:attrNameLst>
                                      </p:cBhvr>
                                      <p:tavLst>
                                        <p:tav tm="0">
                                          <p:val>
                                            <p:strVal val="1+#ppt_w/2"/>
                                          </p:val>
                                        </p:tav>
                                        <p:tav tm="100000">
                                          <p:val>
                                            <p:strVal val="#ppt_x"/>
                                          </p:val>
                                        </p:tav>
                                      </p:tavLst>
                                    </p:anim>
                                    <p:anim calcmode="lin" valueType="num">
                                      <p:cBhvr>
                                        <p:cTn id="23" dur="500" fill="hold"/>
                                        <p:tgtEl>
                                          <p:spTgt spid="187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3" presetClass="entr" presetSubtype="32" fill="hold" grpId="0" nodeType="afterEffect">
                                  <p:stCondLst>
                                    <p:cond delay="0"/>
                                  </p:stCondLst>
                                  <p:iterate>
                                    <p:tmAbs val="0"/>
                                  </p:iterate>
                                  <p:childTnLst>
                                    <p:set>
                                      <p:cBhvr>
                                        <p:cTn id="26" fill="hold"/>
                                        <p:tgtEl>
                                          <p:spTgt spid="1855"/>
                                        </p:tgtEl>
                                        <p:attrNameLst>
                                          <p:attrName>style.visibility</p:attrName>
                                        </p:attrNameLst>
                                      </p:cBhvr>
                                      <p:to>
                                        <p:strVal val="visible"/>
                                      </p:to>
                                    </p:set>
                                    <p:anim calcmode="lin" valueType="num">
                                      <p:cBhvr>
                                        <p:cTn id="27" dur="500" fill="hold"/>
                                        <p:tgtEl>
                                          <p:spTgt spid="1855"/>
                                        </p:tgtEl>
                                        <p:attrNameLst>
                                          <p:attrName>ppt_w</p:attrName>
                                        </p:attrNameLst>
                                      </p:cBhvr>
                                      <p:tavLst>
                                        <p:tav tm="0">
                                          <p:val>
                                            <p:fltVal val="0"/>
                                          </p:val>
                                        </p:tav>
                                        <p:tav tm="100000">
                                          <p:val>
                                            <p:strVal val="#ppt_w"/>
                                          </p:val>
                                        </p:tav>
                                      </p:tavLst>
                                    </p:anim>
                                    <p:anim calcmode="lin" valueType="num">
                                      <p:cBhvr>
                                        <p:cTn id="28" dur="500" fill="hold"/>
                                        <p:tgtEl>
                                          <p:spTgt spid="1855"/>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 presetClass="entr" presetSubtype="8" fill="hold" grpId="0" nodeType="afterEffect">
                                  <p:stCondLst>
                                    <p:cond delay="0"/>
                                  </p:stCondLst>
                                  <p:iterate>
                                    <p:tmAbs val="0"/>
                                  </p:iterate>
                                  <p:childTnLst>
                                    <p:set>
                                      <p:cBhvr>
                                        <p:cTn id="31" fill="hold"/>
                                        <p:tgtEl>
                                          <p:spTgt spid="1873"/>
                                        </p:tgtEl>
                                        <p:attrNameLst>
                                          <p:attrName>style.visibility</p:attrName>
                                        </p:attrNameLst>
                                      </p:cBhvr>
                                      <p:to>
                                        <p:strVal val="visible"/>
                                      </p:to>
                                    </p:set>
                                    <p:anim calcmode="lin" valueType="num">
                                      <p:cBhvr>
                                        <p:cTn id="32" dur="500" fill="hold"/>
                                        <p:tgtEl>
                                          <p:spTgt spid="1873"/>
                                        </p:tgtEl>
                                        <p:attrNameLst>
                                          <p:attrName>ppt_x</p:attrName>
                                        </p:attrNameLst>
                                      </p:cBhvr>
                                      <p:tavLst>
                                        <p:tav tm="0">
                                          <p:val>
                                            <p:strVal val="0-#ppt_w/2"/>
                                          </p:val>
                                        </p:tav>
                                        <p:tav tm="100000">
                                          <p:val>
                                            <p:strVal val="#ppt_x"/>
                                          </p:val>
                                        </p:tav>
                                      </p:tavLst>
                                    </p:anim>
                                    <p:anim calcmode="lin" valueType="num">
                                      <p:cBhvr>
                                        <p:cTn id="33" dur="500" fill="hold"/>
                                        <p:tgtEl>
                                          <p:spTgt spid="187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iterate>
                                    <p:tmAbs val="0"/>
                                  </p:iterate>
                                  <p:childTnLst>
                                    <p:set>
                                      <p:cBhvr>
                                        <p:cTn id="36" fill="hold"/>
                                        <p:tgtEl>
                                          <p:spTgt spid="1882"/>
                                        </p:tgtEl>
                                        <p:attrNameLst>
                                          <p:attrName>style.visibility</p:attrName>
                                        </p:attrNameLst>
                                      </p:cBhvr>
                                      <p:to>
                                        <p:strVal val="visible"/>
                                      </p:to>
                                    </p:set>
                                    <p:animEffect transition="in" filter="fade">
                                      <p:cBhvr>
                                        <p:cTn id="37" dur="500"/>
                                        <p:tgtEl>
                                          <p:spTgt spid="1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 grpId="0" animBg="1" advAuto="0"/>
      <p:bldP spid="1860" grpId="0" animBg="1" advAuto="0"/>
      <p:bldP spid="1865" grpId="0" animBg="1" advAuto="0"/>
      <p:bldP spid="1869" grpId="0" animBg="1" advAuto="0"/>
      <p:bldP spid="1873" grpId="0" animBg="1" advAuto="0"/>
      <p:bldP spid="1877" grpId="0" animBg="1" advAuto="0"/>
      <p:bldP spid="1882"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Shape 2352"/>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wrap="none">
            <a:spAutoFit/>
          </a:bodyPr>
          <a:lstStyle/>
          <a:p>
            <a:pPr lvl="0">
              <a:defRPr sz="1800">
                <a:solidFill>
                  <a:srgbClr val="000000"/>
                </a:solidFill>
              </a:defRPr>
            </a:pPr>
            <a:fld id="{86CB4B4D-7CA3-9044-876B-883B54F8677D}" type="slidenum">
              <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35</a:t>
            </a:fld>
            <a:endPar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55" name="Group 2355"/>
          <p:cNvGrpSpPr/>
          <p:nvPr/>
        </p:nvGrpSpPr>
        <p:grpSpPr>
          <a:xfrm>
            <a:off x="1429290" y="4506390"/>
            <a:ext cx="1004216" cy="1121301"/>
            <a:chOff x="64106" y="0"/>
            <a:chExt cx="1004345" cy="1121300"/>
          </a:xfrm>
        </p:grpSpPr>
        <p:sp>
          <p:nvSpPr>
            <p:cNvPr id="2353" name="Shape 2353"/>
            <p:cNvSpPr/>
            <p:nvPr/>
          </p:nvSpPr>
          <p:spPr>
            <a:xfrm>
              <a:off x="478499" y="0"/>
              <a:ext cx="589953" cy="11213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4" name="Shape 2354"/>
            <p:cNvSpPr/>
            <p:nvPr/>
          </p:nvSpPr>
          <p:spPr>
            <a:xfrm>
              <a:off x="64106" y="0"/>
              <a:ext cx="828787" cy="1121300"/>
            </a:xfrm>
            <a:prstGeom prst="triangle">
              <a:avLst/>
            </a:prstGeom>
            <a:ln>
              <a:noFill/>
            </a:ln>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58" name="Group 2358"/>
          <p:cNvGrpSpPr/>
          <p:nvPr/>
        </p:nvGrpSpPr>
        <p:grpSpPr>
          <a:xfrm>
            <a:off x="2433712" y="2829753"/>
            <a:ext cx="1081479" cy="2797936"/>
            <a:chOff x="69039" y="0"/>
            <a:chExt cx="1081619" cy="2797935"/>
          </a:xfrm>
        </p:grpSpPr>
        <p:sp>
          <p:nvSpPr>
            <p:cNvPr id="2356" name="Shape 2356"/>
            <p:cNvSpPr/>
            <p:nvPr/>
          </p:nvSpPr>
          <p:spPr>
            <a:xfrm>
              <a:off x="515315" y="0"/>
              <a:ext cx="635344" cy="27979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ln>
              <a:noFill/>
            </a:ln>
          </p:spPr>
          <p:style>
            <a:lnRef idx="3">
              <a:schemeClr val="lt1"/>
            </a:lnRef>
            <a:fillRef idx="1">
              <a:schemeClr val="accent5"/>
            </a:fillRef>
            <a:effectRef idx="1">
              <a:schemeClr val="accent5"/>
            </a:effectRef>
            <a:fontRef idx="minor">
              <a:schemeClr val="lt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7" name="Shape 2357"/>
            <p:cNvSpPr/>
            <p:nvPr/>
          </p:nvSpPr>
          <p:spPr>
            <a:xfrm>
              <a:off x="69039" y="0"/>
              <a:ext cx="892554" cy="2797936"/>
            </a:xfrm>
            <a:prstGeom prst="triangle">
              <a:avLst/>
            </a:pr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62" name="Group 2362"/>
          <p:cNvGrpSpPr/>
          <p:nvPr/>
        </p:nvGrpSpPr>
        <p:grpSpPr>
          <a:xfrm>
            <a:off x="1038284" y="5589241"/>
            <a:ext cx="3013268" cy="584261"/>
            <a:chOff x="0" y="-77085"/>
            <a:chExt cx="3013658" cy="584260"/>
          </a:xfrm>
        </p:grpSpPr>
        <p:sp>
          <p:nvSpPr>
            <p:cNvPr id="2359" name="Shape 2359"/>
            <p:cNvSpPr/>
            <p:nvPr/>
          </p:nvSpPr>
          <p:spPr>
            <a:xfrm>
              <a:off x="0" y="-77085"/>
              <a:ext cx="3013658" cy="99210"/>
            </a:xfrm>
            <a:prstGeom prst="roundRect">
              <a:avLst>
                <a:gd name="adj" fmla="val 38404"/>
              </a:avLst>
            </a:prstGeom>
            <a:solidFill>
              <a:schemeClr val="accent1"/>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60" name="Shape 2360"/>
            <p:cNvSpPr/>
            <p:nvPr/>
          </p:nvSpPr>
          <p:spPr>
            <a:xfrm>
              <a:off x="489938" y="137846"/>
              <a:ext cx="631022"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b="1">
                  <a:solidFill>
                    <a:srgbClr val="595C54"/>
                  </a:solidFill>
                  <a:latin typeface="+mj-lt"/>
                  <a:ea typeface="+mj-ea"/>
                  <a:cs typeface="+mj-cs"/>
                  <a:sym typeface="Source Sans Pro"/>
                </a:defRPr>
              </a:lvl1pPr>
            </a:lstStyle>
            <a:p>
              <a:pPr lvl="0">
                <a:defRPr sz="1800" b="0">
                  <a:solidFill>
                    <a:srgbClr val="000000"/>
                  </a:solidFill>
                </a:defRPr>
              </a:pPr>
              <a:r>
                <a:rPr dirty="0">
                  <a:latin typeface="微软雅黑" panose="020B0503020204020204" pitchFamily="34" charset="-122"/>
                  <a:ea typeface="微软雅黑" panose="020B0503020204020204" pitchFamily="34" charset="-122"/>
                  <a:sym typeface="微软雅黑" panose="020B0503020204020204" pitchFamily="34" charset="-122"/>
                </a:rPr>
                <a:t>201</a:t>
              </a:r>
              <a:r>
                <a:rPr lang="en-US" dirty="0">
                  <a:latin typeface="微软雅黑" panose="020B0503020204020204" pitchFamily="34" charset="-122"/>
                  <a:ea typeface="微软雅黑" panose="020B0503020204020204" pitchFamily="34" charset="-122"/>
                  <a:sym typeface="微软雅黑" panose="020B0503020204020204" pitchFamily="34" charset="-122"/>
                </a:rPr>
                <a:t>4</a:t>
              </a:r>
              <a:endParaRPr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61" name="Shape 2361"/>
            <p:cNvSpPr/>
            <p:nvPr/>
          </p:nvSpPr>
          <p:spPr>
            <a:xfrm>
              <a:off x="1501660" y="137846"/>
              <a:ext cx="631022"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b="1">
                  <a:solidFill>
                    <a:srgbClr val="595C54"/>
                  </a:solidFill>
                  <a:latin typeface="+mj-lt"/>
                  <a:ea typeface="+mj-ea"/>
                  <a:cs typeface="+mj-cs"/>
                  <a:sym typeface="Source Sans Pro"/>
                </a:defRPr>
              </a:lvl1pPr>
            </a:lstStyle>
            <a:p>
              <a:pPr lvl="0">
                <a:defRPr sz="1800" b="0">
                  <a:solidFill>
                    <a:srgbClr val="000000"/>
                  </a:solidFill>
                </a:defRPr>
              </a:pPr>
              <a:r>
                <a:rPr lang="en-US" dirty="0">
                  <a:latin typeface="微软雅黑" panose="020B0503020204020204" pitchFamily="34" charset="-122"/>
                  <a:ea typeface="微软雅黑" panose="020B0503020204020204" pitchFamily="34" charset="-122"/>
                  <a:sym typeface="微软雅黑" panose="020B0503020204020204" pitchFamily="34" charset="-122"/>
                </a:rPr>
                <a:t>2017</a:t>
              </a:r>
              <a:endParaRPr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67" name="Group 2367"/>
          <p:cNvGrpSpPr/>
          <p:nvPr/>
        </p:nvGrpSpPr>
        <p:grpSpPr>
          <a:xfrm>
            <a:off x="4227293" y="2263263"/>
            <a:ext cx="1867717" cy="853727"/>
            <a:chOff x="0" y="0"/>
            <a:chExt cx="1867959" cy="853726"/>
          </a:xfrm>
        </p:grpSpPr>
        <p:grpSp>
          <p:nvGrpSpPr>
            <p:cNvPr id="2365" name="Group 2365"/>
            <p:cNvGrpSpPr/>
            <p:nvPr/>
          </p:nvGrpSpPr>
          <p:grpSpPr>
            <a:xfrm>
              <a:off x="108357" y="0"/>
              <a:ext cx="507128" cy="507127"/>
              <a:chOff x="0" y="0"/>
              <a:chExt cx="507126" cy="507126"/>
            </a:xfrm>
          </p:grpSpPr>
          <p:sp>
            <p:nvSpPr>
              <p:cNvPr id="2363" name="Shape 2363"/>
              <p:cNvSpPr/>
              <p:nvPr/>
            </p:nvSpPr>
            <p:spPr>
              <a:xfrm>
                <a:off x="0" y="0"/>
                <a:ext cx="507127" cy="50712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p>
                <a:pPr lvl="0" algn="ctr">
                  <a:defRPr>
                    <a:latin typeface="+mj-lt"/>
                    <a:ea typeface="+mj-ea"/>
                    <a:cs typeface="+mj-cs"/>
                    <a:sym typeface="Source Sans Pro"/>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64" name="Shape 2364"/>
              <p:cNvSpPr/>
              <p:nvPr/>
            </p:nvSpPr>
            <p:spPr>
              <a:xfrm>
                <a:off x="0" y="61793"/>
                <a:ext cx="507127" cy="383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latin typeface="+mj-lt"/>
                    <a:ea typeface="+mj-ea"/>
                    <a:cs typeface="+mj-cs"/>
                    <a:sym typeface="Source Sans Pro"/>
                  </a:defRPr>
                </a:lvl1pPr>
              </a:lstStyle>
              <a:p>
                <a:pPr lvl="0">
                  <a:defRPr>
                    <a:solidFill>
                      <a:srgbClr val="000000"/>
                    </a:solidFill>
                  </a:defRPr>
                </a:pPr>
                <a:r>
                  <a:rPr>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01</a:t>
                </a:r>
              </a:p>
            </p:txBody>
          </p:sp>
        </p:grpSp>
        <p:sp>
          <p:nvSpPr>
            <p:cNvPr id="2366" name="Shape 2366"/>
            <p:cNvSpPr/>
            <p:nvPr/>
          </p:nvSpPr>
          <p:spPr>
            <a:xfrm>
              <a:off x="0" y="561340"/>
              <a:ext cx="1867959" cy="2923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defRPr>
                  <a:solidFill>
                    <a:srgbClr val="000000"/>
                  </a:solidFill>
                </a:defRPr>
              </a:pPr>
              <a:r>
                <a:rPr lang="zh-CN" altLang="en-US" sz="130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点击此处添加段落文本</a:t>
              </a:r>
              <a:r>
                <a:rPr sz="130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2372" name="Group 2372"/>
          <p:cNvGrpSpPr/>
          <p:nvPr/>
        </p:nvGrpSpPr>
        <p:grpSpPr>
          <a:xfrm>
            <a:off x="4227295" y="4145681"/>
            <a:ext cx="1867717" cy="819632"/>
            <a:chOff x="0" y="0"/>
            <a:chExt cx="1867959" cy="819631"/>
          </a:xfrm>
        </p:grpSpPr>
        <p:grpSp>
          <p:nvGrpSpPr>
            <p:cNvPr id="2370" name="Group 2370"/>
            <p:cNvGrpSpPr/>
            <p:nvPr/>
          </p:nvGrpSpPr>
          <p:grpSpPr>
            <a:xfrm>
              <a:off x="85298" y="0"/>
              <a:ext cx="507128" cy="507127"/>
              <a:chOff x="0" y="0"/>
              <a:chExt cx="507126" cy="507126"/>
            </a:xfrm>
          </p:grpSpPr>
          <p:sp>
            <p:nvSpPr>
              <p:cNvPr id="2368" name="Shape 2368"/>
              <p:cNvSpPr/>
              <p:nvPr/>
            </p:nvSpPr>
            <p:spPr>
              <a:xfrm>
                <a:off x="0" y="0"/>
                <a:ext cx="507127" cy="507127"/>
              </a:xfrm>
              <a:prstGeom prst="rect">
                <a:avLst/>
              </a:prstGeom>
              <a:ln/>
            </p:spPr>
            <p:style>
              <a:lnRef idx="3">
                <a:schemeClr val="lt1"/>
              </a:lnRef>
              <a:fillRef idx="1">
                <a:schemeClr val="accent3"/>
              </a:fillRef>
              <a:effectRef idx="1">
                <a:schemeClr val="accent3"/>
              </a:effectRef>
              <a:fontRef idx="minor">
                <a:schemeClr val="lt1"/>
              </a:fontRef>
            </p:style>
            <p:txBody>
              <a:bodyPr wrap="square" lIns="0" tIns="0" rIns="0" bIns="0" numCol="1" anchor="ctr">
                <a:noAutofit/>
              </a:bodyPr>
              <a:lstStyle/>
              <a:p>
                <a:pPr lvl="0" algn="ctr">
                  <a:defRPr>
                    <a:latin typeface="+mj-lt"/>
                    <a:ea typeface="+mj-ea"/>
                    <a:cs typeface="+mj-cs"/>
                    <a:sym typeface="Source Sans Pro"/>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69" name="Shape 2369"/>
              <p:cNvSpPr/>
              <p:nvPr/>
            </p:nvSpPr>
            <p:spPr>
              <a:xfrm>
                <a:off x="0" y="61793"/>
                <a:ext cx="507127" cy="383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latin typeface="+mj-lt"/>
                    <a:ea typeface="+mj-ea"/>
                    <a:cs typeface="+mj-cs"/>
                    <a:sym typeface="Source Sans Pro"/>
                  </a:defRPr>
                </a:lvl1pPr>
              </a:lstStyle>
              <a:p>
                <a:pPr lvl="0">
                  <a:defRPr>
                    <a:solidFill>
                      <a:srgbClr val="000000"/>
                    </a:solidFill>
                  </a:defRPr>
                </a:pPr>
                <a:r>
                  <a:rPr>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02</a:t>
                </a:r>
              </a:p>
            </p:txBody>
          </p:sp>
        </p:grpSp>
        <p:sp>
          <p:nvSpPr>
            <p:cNvPr id="2371" name="Shape 2371"/>
            <p:cNvSpPr/>
            <p:nvPr/>
          </p:nvSpPr>
          <p:spPr>
            <a:xfrm>
              <a:off x="0" y="527245"/>
              <a:ext cx="1867959" cy="2923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defRPr>
                  <a:solidFill>
                    <a:srgbClr val="000000"/>
                  </a:solidFill>
                </a:defRPr>
              </a:pPr>
              <a:r>
                <a:rPr lang="zh-CN" altLang="en-US" sz="1300">
                  <a:solidFill>
                    <a:srgbClr val="595C54"/>
                  </a:solidFill>
                  <a:latin typeface="微软雅黑" panose="020B0503020204020204" pitchFamily="34" charset="-122"/>
                  <a:ea typeface="微软雅黑" panose="020B0503020204020204" pitchFamily="34" charset="-122"/>
                  <a:sym typeface="微软雅黑" panose="020B0503020204020204" pitchFamily="34" charset="-122"/>
                </a:rPr>
                <a:t>点击此处添加段落文本</a:t>
              </a:r>
              <a:endParaRPr sz="1300">
                <a:solidFill>
                  <a:srgbClr val="595C5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76" name="Group 2376"/>
          <p:cNvGrpSpPr/>
          <p:nvPr/>
        </p:nvGrpSpPr>
        <p:grpSpPr>
          <a:xfrm>
            <a:off x="2196610" y="1495389"/>
            <a:ext cx="1366636" cy="992097"/>
            <a:chOff x="0" y="0"/>
            <a:chExt cx="1366813" cy="992095"/>
          </a:xfrm>
        </p:grpSpPr>
        <p:sp>
          <p:nvSpPr>
            <p:cNvPr id="2373" name="Shape 2373"/>
            <p:cNvSpPr/>
            <p:nvPr/>
          </p:nvSpPr>
          <p:spPr>
            <a:xfrm>
              <a:off x="187359" y="0"/>
              <a:ext cx="992095" cy="992095"/>
            </a:xfrm>
            <a:prstGeom prst="wedgeEllipseCallout">
              <a:avLst>
                <a:gd name="adj1" fmla="val 293"/>
                <a:gd name="adj2" fmla="val 70246"/>
              </a:avLst>
            </a:prstGeom>
            <a:ln/>
          </p:spPr>
          <p:style>
            <a:lnRef idx="3">
              <a:schemeClr val="lt1"/>
            </a:lnRef>
            <a:fillRef idx="1">
              <a:schemeClr val="accent3"/>
            </a:fillRef>
            <a:effectRef idx="1">
              <a:schemeClr val="accent3"/>
            </a:effectRef>
            <a:fontRef idx="minor">
              <a:schemeClr val="lt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74" name="Shape 2374"/>
            <p:cNvSpPr/>
            <p:nvPr/>
          </p:nvSpPr>
          <p:spPr>
            <a:xfrm>
              <a:off x="332625" y="115381"/>
              <a:ext cx="701563"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b="1">
                  <a:latin typeface="+mj-lt"/>
                  <a:ea typeface="+mj-ea"/>
                  <a:cs typeface="+mj-cs"/>
                  <a:sym typeface="Source Sans Pro"/>
                </a:defRPr>
              </a:lvl1pPr>
            </a:lstStyle>
            <a:p>
              <a:pPr lvl="0">
                <a:defRPr sz="1800" b="0">
                  <a:solidFill>
                    <a:srgbClr val="000000"/>
                  </a:solidFill>
                </a:defRPr>
              </a:pPr>
              <a:r>
                <a:rPr>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100%</a:t>
              </a:r>
            </a:p>
          </p:txBody>
        </p:sp>
        <p:sp>
          <p:nvSpPr>
            <p:cNvPr id="2375" name="Shape 2375"/>
            <p:cNvSpPr/>
            <p:nvPr/>
          </p:nvSpPr>
          <p:spPr>
            <a:xfrm>
              <a:off x="0" y="385443"/>
              <a:ext cx="1366813" cy="276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lgn="ctr">
                <a:defRPr>
                  <a:solidFill>
                    <a:srgbClr val="000000"/>
                  </a:solidFill>
                </a:defRPr>
              </a:pP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添加标题</a:t>
              </a:r>
              <a:r>
                <a:rPr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2380" name="Group 2380"/>
          <p:cNvGrpSpPr/>
          <p:nvPr/>
        </p:nvGrpSpPr>
        <p:grpSpPr>
          <a:xfrm>
            <a:off x="1169335" y="3022612"/>
            <a:ext cx="1366636" cy="992096"/>
            <a:chOff x="0" y="0"/>
            <a:chExt cx="1366813" cy="992095"/>
          </a:xfrm>
        </p:grpSpPr>
        <p:sp>
          <p:nvSpPr>
            <p:cNvPr id="2377" name="Shape 2377"/>
            <p:cNvSpPr/>
            <p:nvPr/>
          </p:nvSpPr>
          <p:spPr>
            <a:xfrm>
              <a:off x="178333" y="0"/>
              <a:ext cx="992095" cy="992095"/>
            </a:xfrm>
            <a:prstGeom prst="wedgeEllipseCallout">
              <a:avLst>
                <a:gd name="adj1" fmla="val 293"/>
                <a:gd name="adj2" fmla="val 70246"/>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78" name="Shape 2378"/>
            <p:cNvSpPr/>
            <p:nvPr/>
          </p:nvSpPr>
          <p:spPr>
            <a:xfrm>
              <a:off x="399960" y="128983"/>
              <a:ext cx="566893"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b="1">
                  <a:latin typeface="+mj-lt"/>
                  <a:ea typeface="+mj-ea"/>
                  <a:cs typeface="+mj-cs"/>
                  <a:sym typeface="Source Sans Pro"/>
                </a:defRPr>
              </a:lvl1pPr>
            </a:lstStyle>
            <a:p>
              <a:pPr lvl="0">
                <a:defRPr sz="1800" b="0">
                  <a:solidFill>
                    <a:srgbClr val="000000"/>
                  </a:solidFill>
                </a:defRPr>
              </a:pPr>
              <a:r>
                <a:rPr>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50%</a:t>
              </a:r>
            </a:p>
          </p:txBody>
        </p:sp>
        <p:sp>
          <p:nvSpPr>
            <p:cNvPr id="2379" name="Shape 2379"/>
            <p:cNvSpPr/>
            <p:nvPr/>
          </p:nvSpPr>
          <p:spPr>
            <a:xfrm>
              <a:off x="0" y="399045"/>
              <a:ext cx="1366813"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lvl="0" algn="ctr">
                <a:defRPr>
                  <a:solidFill>
                    <a:srgbClr val="000000"/>
                  </a:solidFill>
                </a:defRPr>
              </a:pP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添加标题</a:t>
              </a:r>
              <a:r>
                <a:rPr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2386" name="Group 2386"/>
          <p:cNvGrpSpPr/>
          <p:nvPr/>
        </p:nvGrpSpPr>
        <p:grpSpPr>
          <a:xfrm>
            <a:off x="6432839" y="1692852"/>
            <a:ext cx="4783005" cy="1206386"/>
            <a:chOff x="-1" y="0"/>
            <a:chExt cx="4783627" cy="1206384"/>
          </a:xfrm>
        </p:grpSpPr>
        <p:grpSp>
          <p:nvGrpSpPr>
            <p:cNvPr id="2384" name="Group 2384"/>
            <p:cNvGrpSpPr/>
            <p:nvPr/>
          </p:nvGrpSpPr>
          <p:grpSpPr>
            <a:xfrm>
              <a:off x="-1" y="0"/>
              <a:ext cx="1843512" cy="688951"/>
              <a:chOff x="0" y="0"/>
              <a:chExt cx="1843511" cy="688949"/>
            </a:xfrm>
          </p:grpSpPr>
          <p:sp>
            <p:nvSpPr>
              <p:cNvPr id="2381" name="Shape 2381"/>
              <p:cNvSpPr/>
              <p:nvPr/>
            </p:nvSpPr>
            <p:spPr>
              <a:xfrm>
                <a:off x="0" y="0"/>
                <a:ext cx="361682"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4400" b="1">
                    <a:solidFill>
                      <a:srgbClr val="1C789F"/>
                    </a:solidFill>
                    <a:latin typeface="+mj-lt"/>
                    <a:ea typeface="+mj-ea"/>
                    <a:cs typeface="+mj-cs"/>
                    <a:sym typeface="Source Sans Pro"/>
                  </a:defRPr>
                </a:lvl1pPr>
              </a:lstStyle>
              <a:p>
                <a:pPr lvl="0">
                  <a:defRPr sz="1800" b="0">
                    <a:solidFill>
                      <a:srgbClr val="000000"/>
                    </a:solidFill>
                  </a:defRPr>
                </a:pPr>
                <a:r>
                  <a:rPr>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2382" name="Shape 2382"/>
              <p:cNvSpPr/>
              <p:nvPr/>
            </p:nvSpPr>
            <p:spPr>
              <a:xfrm>
                <a:off x="92737" y="688948"/>
                <a:ext cx="689247" cy="1"/>
              </a:xfrm>
              <a:prstGeom prst="line">
                <a:avLst/>
              </a:prstGeom>
              <a:noFill/>
              <a:ln w="25400" cap="flat">
                <a:solidFill>
                  <a:schemeClr val="bg1">
                    <a:lumMod val="60000"/>
                    <a:lumOff val="40000"/>
                  </a:schemeClr>
                </a:solidFill>
                <a:prstDash val="solid"/>
                <a:miter lim="400000"/>
              </a:ln>
              <a:effectLst/>
            </p:spPr>
            <p:txBody>
              <a:bodyPr wrap="square" lIns="0" tIns="0" rIns="0" bIns="0" numCol="1" anchor="t">
                <a:noAutofit/>
              </a:bodyPr>
              <a:lstStyle/>
              <a:p>
                <a:pPr defTabSz="457200">
                  <a:defRPr sz="1200">
                    <a:solidFill>
                      <a:srgbClr val="000000"/>
                    </a:solidFill>
                    <a:latin typeface="Helvetica"/>
                    <a:ea typeface="Helvetica"/>
                    <a:cs typeface="Helvetica"/>
                    <a:sym typeface="Helvetica"/>
                  </a:defRPr>
                </a:pPr>
                <a:endParaRPr sz="120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83" name="Shape 2383"/>
              <p:cNvSpPr/>
              <p:nvPr/>
            </p:nvSpPr>
            <p:spPr>
              <a:xfrm>
                <a:off x="827851" y="250773"/>
                <a:ext cx="1015660"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defRPr>
                    <a:solidFill>
                      <a:srgbClr val="000000"/>
                    </a:solidFill>
                  </a:defRPr>
                </a:pPr>
                <a:r>
                  <a:rPr lang="zh-CN" altLang="en-US" b="1">
                    <a:solidFill>
                      <a:schemeClr val="accent1"/>
                    </a:solidFill>
                    <a:latin typeface="微软雅黑" panose="020B0503020204020204" pitchFamily="34" charset="-122"/>
                    <a:ea typeface="微软雅黑" panose="020B0503020204020204" pitchFamily="34" charset="-122"/>
                    <a:cs typeface="+mj-cs"/>
                    <a:sym typeface="微软雅黑" panose="020B0503020204020204" pitchFamily="34" charset="-122"/>
                  </a:rPr>
                  <a:t>添加标题</a:t>
                </a:r>
              </a:p>
            </p:txBody>
          </p:sp>
        </p:grpSp>
        <p:sp>
          <p:nvSpPr>
            <p:cNvPr id="2385" name="Shape 2385"/>
            <p:cNvSpPr/>
            <p:nvPr/>
          </p:nvSpPr>
          <p:spPr>
            <a:xfrm>
              <a:off x="0" y="744722"/>
              <a:ext cx="4783626"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91958B"/>
                  </a:solidFill>
                </a:defRPr>
              </a:lvl1pPr>
            </a:lstStyle>
            <a:p>
              <a:pPr lvl="0">
                <a:defRPr sz="1800">
                  <a:solidFill>
                    <a:srgbClr val="000000"/>
                  </a:solidFill>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2392" name="Group 2392"/>
          <p:cNvGrpSpPr/>
          <p:nvPr/>
        </p:nvGrpSpPr>
        <p:grpSpPr>
          <a:xfrm>
            <a:off x="6432839" y="3103908"/>
            <a:ext cx="4783004" cy="1227492"/>
            <a:chOff x="0" y="-1"/>
            <a:chExt cx="4783626" cy="1227491"/>
          </a:xfrm>
        </p:grpSpPr>
        <p:grpSp>
          <p:nvGrpSpPr>
            <p:cNvPr id="2390" name="Group 2390"/>
            <p:cNvGrpSpPr/>
            <p:nvPr/>
          </p:nvGrpSpPr>
          <p:grpSpPr>
            <a:xfrm>
              <a:off x="46867" y="-1"/>
              <a:ext cx="1796644" cy="765824"/>
              <a:chOff x="0" y="0"/>
              <a:chExt cx="1796642" cy="765822"/>
            </a:xfrm>
          </p:grpSpPr>
          <p:sp>
            <p:nvSpPr>
              <p:cNvPr id="2387" name="Shape 2387"/>
              <p:cNvSpPr/>
              <p:nvPr/>
            </p:nvSpPr>
            <p:spPr>
              <a:xfrm>
                <a:off x="0" y="0"/>
                <a:ext cx="361682"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4400" b="1">
                    <a:solidFill>
                      <a:srgbClr val="619405"/>
                    </a:solidFill>
                    <a:latin typeface="+mj-lt"/>
                    <a:ea typeface="+mj-ea"/>
                    <a:cs typeface="+mj-cs"/>
                    <a:sym typeface="Source Sans Pro"/>
                  </a:defRPr>
                </a:lvl1pPr>
              </a:lstStyle>
              <a:p>
                <a:pPr lvl="0">
                  <a:defRPr sz="1800" b="0">
                    <a:solidFill>
                      <a:srgbClr val="000000"/>
                    </a:solidFill>
                  </a:defRPr>
                </a:pPr>
                <a:r>
                  <a:rPr>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2388" name="Shape 2388"/>
              <p:cNvSpPr/>
              <p:nvPr/>
            </p:nvSpPr>
            <p:spPr>
              <a:xfrm>
                <a:off x="45869" y="668810"/>
                <a:ext cx="689247" cy="1"/>
              </a:xfrm>
              <a:prstGeom prst="line">
                <a:avLst/>
              </a:prstGeom>
              <a:noFill/>
              <a:ln w="25400" cap="flat">
                <a:solidFill>
                  <a:schemeClr val="bg1">
                    <a:lumMod val="60000"/>
                    <a:lumOff val="40000"/>
                  </a:schemeClr>
                </a:solidFill>
                <a:prstDash val="solid"/>
                <a:miter lim="400000"/>
              </a:ln>
              <a:effectLst/>
            </p:spPr>
            <p:txBody>
              <a:bodyPr wrap="square" lIns="0" tIns="0" rIns="0" bIns="0" numCol="1" anchor="t">
                <a:noAutofit/>
              </a:bodyPr>
              <a:lstStyle/>
              <a:p>
                <a:pPr defTabSz="457200">
                  <a:defRPr sz="1200">
                    <a:solidFill>
                      <a:srgbClr val="000000"/>
                    </a:solidFill>
                    <a:latin typeface="Helvetica"/>
                    <a:ea typeface="Helvetica"/>
                    <a:cs typeface="Helvetica"/>
                    <a:sym typeface="Helvetica"/>
                  </a:defRPr>
                </a:pPr>
                <a:endParaRPr sz="120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89" name="Shape 2389"/>
              <p:cNvSpPr/>
              <p:nvPr/>
            </p:nvSpPr>
            <p:spPr>
              <a:xfrm>
                <a:off x="780982" y="119496"/>
                <a:ext cx="1015660" cy="646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defRPr>
                    <a:solidFill>
                      <a:srgbClr val="000000"/>
                    </a:solidFill>
                  </a:defRPr>
                </a:pPr>
                <a:r>
                  <a:rPr b="1" dirty="0">
                    <a:solidFill>
                      <a:schemeClr val="accent2"/>
                    </a:solidFill>
                    <a:latin typeface="微软雅黑" panose="020B0503020204020204" pitchFamily="34" charset="-122"/>
                    <a:ea typeface="微软雅黑" panose="020B0503020204020204" pitchFamily="34" charset="-122"/>
                    <a:cs typeface="+mj-cs"/>
                    <a:sym typeface="微软雅黑" panose="020B0503020204020204" pitchFamily="34" charset="-122"/>
                  </a:rPr>
                  <a:t> </a:t>
                </a:r>
              </a:p>
              <a:p>
                <a:pPr lvl="0">
                  <a:defRPr>
                    <a:solidFill>
                      <a:srgbClr val="000000"/>
                    </a:solidFill>
                  </a:defRPr>
                </a:pPr>
                <a:r>
                  <a:rPr lang="zh-CN" altLang="en-US" b="1" dirty="0">
                    <a:solidFill>
                      <a:schemeClr val="accent2"/>
                    </a:solidFill>
                    <a:latin typeface="微软雅黑" panose="020B0503020204020204" pitchFamily="34" charset="-122"/>
                    <a:ea typeface="微软雅黑" panose="020B0503020204020204" pitchFamily="34" charset="-122"/>
                    <a:cs typeface="+mj-cs"/>
                    <a:sym typeface="微软雅黑" panose="020B0503020204020204" pitchFamily="34" charset="-122"/>
                  </a:rPr>
                  <a:t>添加标题</a:t>
                </a:r>
                <a:endParaRPr b="1" dirty="0">
                  <a:solidFill>
                    <a:schemeClr val="accent2"/>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grpSp>
        <p:sp>
          <p:nvSpPr>
            <p:cNvPr id="2391" name="Shape 2391"/>
            <p:cNvSpPr/>
            <p:nvPr/>
          </p:nvSpPr>
          <p:spPr>
            <a:xfrm>
              <a:off x="0" y="765827"/>
              <a:ext cx="4783626"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91958B"/>
                  </a:solidFill>
                </a:defRPr>
              </a:lvl1pPr>
            </a:lstStyle>
            <a:p>
              <a:pPr lvl="0">
                <a:defRPr sz="1800">
                  <a:solidFill>
                    <a:srgbClr val="000000"/>
                  </a:solidFill>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grpSp>
        <p:nvGrpSpPr>
          <p:cNvPr id="2398" name="Group 2398"/>
          <p:cNvGrpSpPr/>
          <p:nvPr/>
        </p:nvGrpSpPr>
        <p:grpSpPr>
          <a:xfrm>
            <a:off x="6432839" y="4515122"/>
            <a:ext cx="4783004" cy="1227492"/>
            <a:chOff x="0" y="-1"/>
            <a:chExt cx="4783626" cy="1227490"/>
          </a:xfrm>
        </p:grpSpPr>
        <p:grpSp>
          <p:nvGrpSpPr>
            <p:cNvPr id="2396" name="Group 2396"/>
            <p:cNvGrpSpPr/>
            <p:nvPr/>
          </p:nvGrpSpPr>
          <p:grpSpPr>
            <a:xfrm>
              <a:off x="46866" y="-1"/>
              <a:ext cx="1803694" cy="687154"/>
              <a:chOff x="0" y="0"/>
              <a:chExt cx="1803693" cy="687152"/>
            </a:xfrm>
          </p:grpSpPr>
          <p:sp>
            <p:nvSpPr>
              <p:cNvPr id="2393" name="Shape 2393"/>
              <p:cNvSpPr/>
              <p:nvPr/>
            </p:nvSpPr>
            <p:spPr>
              <a:xfrm>
                <a:off x="0" y="0"/>
                <a:ext cx="361682"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4400" b="1">
                    <a:solidFill>
                      <a:srgbClr val="F79A00"/>
                    </a:solidFill>
                    <a:latin typeface="+mj-lt"/>
                    <a:ea typeface="+mj-ea"/>
                    <a:cs typeface="+mj-cs"/>
                    <a:sym typeface="Source Sans Pro"/>
                  </a:defRPr>
                </a:lvl1pPr>
              </a:lstStyle>
              <a:p>
                <a:pPr lvl="0">
                  <a:defRPr sz="1800" b="0">
                    <a:solidFill>
                      <a:srgbClr val="000000"/>
                    </a:solidFill>
                  </a:defRPr>
                </a:pPr>
                <a:r>
                  <a:rPr>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03</a:t>
                </a:r>
              </a:p>
            </p:txBody>
          </p:sp>
          <p:sp>
            <p:nvSpPr>
              <p:cNvPr id="2394" name="Shape 2394"/>
              <p:cNvSpPr/>
              <p:nvPr/>
            </p:nvSpPr>
            <p:spPr>
              <a:xfrm>
                <a:off x="45870" y="687151"/>
                <a:ext cx="689247" cy="1"/>
              </a:xfrm>
              <a:prstGeom prst="line">
                <a:avLst/>
              </a:prstGeom>
              <a:noFill/>
              <a:ln w="25400" cap="flat">
                <a:solidFill>
                  <a:schemeClr val="bg1">
                    <a:lumMod val="60000"/>
                    <a:lumOff val="40000"/>
                  </a:schemeClr>
                </a:solidFill>
                <a:prstDash val="solid"/>
                <a:miter lim="400000"/>
              </a:ln>
              <a:effectLst/>
            </p:spPr>
            <p:txBody>
              <a:bodyPr wrap="square" lIns="0" tIns="0" rIns="0" bIns="0" numCol="1" anchor="t">
                <a:noAutofit/>
              </a:bodyPr>
              <a:lstStyle/>
              <a:p>
                <a:pPr defTabSz="457200">
                  <a:defRPr sz="1200">
                    <a:solidFill>
                      <a:srgbClr val="000000"/>
                    </a:solidFill>
                    <a:latin typeface="Helvetica"/>
                    <a:ea typeface="Helvetica"/>
                    <a:cs typeface="Helvetica"/>
                    <a:sym typeface="Helvetica"/>
                  </a:defRPr>
                </a:pPr>
                <a:endParaRPr sz="120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95" name="Shape 2395"/>
              <p:cNvSpPr/>
              <p:nvPr/>
            </p:nvSpPr>
            <p:spPr>
              <a:xfrm>
                <a:off x="788033" y="269938"/>
                <a:ext cx="1015660"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lvl="0">
                  <a:defRPr>
                    <a:solidFill>
                      <a:srgbClr val="000000"/>
                    </a:solidFill>
                  </a:defRPr>
                </a:pPr>
                <a:r>
                  <a:rPr lang="zh-CN" altLang="en-US" b="1">
                    <a:solidFill>
                      <a:schemeClr val="accent4"/>
                    </a:solidFill>
                    <a:latin typeface="微软雅黑" panose="020B0503020204020204" pitchFamily="34" charset="-122"/>
                    <a:ea typeface="微软雅黑" panose="020B0503020204020204" pitchFamily="34" charset="-122"/>
                    <a:cs typeface="+mj-cs"/>
                    <a:sym typeface="微软雅黑" panose="020B0503020204020204" pitchFamily="34" charset="-122"/>
                  </a:rPr>
                  <a:t>添加标题</a:t>
                </a:r>
              </a:p>
            </p:txBody>
          </p:sp>
        </p:grpSp>
        <p:sp>
          <p:nvSpPr>
            <p:cNvPr id="2397" name="Shape 2397"/>
            <p:cNvSpPr/>
            <p:nvPr/>
          </p:nvSpPr>
          <p:spPr>
            <a:xfrm>
              <a:off x="0" y="765827"/>
              <a:ext cx="4783626"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rgbClr val="91958B"/>
                  </a:solidFill>
                </a:defRPr>
              </a:lvl1pPr>
            </a:lstStyle>
            <a:p>
              <a:pPr lvl="0">
                <a:defRPr sz="1800">
                  <a:solidFill>
                    <a:srgbClr val="000000"/>
                  </a:solidFill>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您的内容打在这里，或通过复制您的文本后在此框中选择粘贴并选择只保留文字</a:t>
              </a:r>
              <a:r>
                <a:rPr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grpSp>
    </p:spTree>
    <p:extLst>
      <p:ext uri="{BB962C8B-B14F-4D97-AF65-F5344CB8AC3E}">
        <p14:creationId xmlns:p14="http://schemas.microsoft.com/office/powerpoint/2010/main" val="641249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362"/>
                                        </p:tgtEl>
                                        <p:attrNameLst>
                                          <p:attrName>style.visibility</p:attrName>
                                        </p:attrNameLst>
                                      </p:cBhvr>
                                      <p:to>
                                        <p:strVal val="visible"/>
                                      </p:to>
                                    </p:set>
                                    <p:animEffect transition="in" filter="wipe(left)">
                                      <p:cBhvr>
                                        <p:cTn id="7" dur="500"/>
                                        <p:tgtEl>
                                          <p:spTgt spid="2362"/>
                                        </p:tgtEl>
                                      </p:cBhvr>
                                    </p:animEffect>
                                  </p:childTnLst>
                                </p:cTn>
                              </p:par>
                            </p:childTnLst>
                          </p:cTn>
                        </p:par>
                        <p:par>
                          <p:cTn id="8" fill="hold">
                            <p:stCondLst>
                              <p:cond delay="500"/>
                            </p:stCondLst>
                            <p:childTnLst>
                              <p:par>
                                <p:cTn id="9" presetID="22" presetClass="entr" presetSubtype="4" fill="hold" grpId="0" nodeType="afterEffect">
                                  <p:stCondLst>
                                    <p:cond delay="0"/>
                                  </p:stCondLst>
                                  <p:iterate>
                                    <p:tmAbs val="0"/>
                                  </p:iterate>
                                  <p:childTnLst>
                                    <p:set>
                                      <p:cBhvr>
                                        <p:cTn id="10" fill="hold"/>
                                        <p:tgtEl>
                                          <p:spTgt spid="2355"/>
                                        </p:tgtEl>
                                        <p:attrNameLst>
                                          <p:attrName>style.visibility</p:attrName>
                                        </p:attrNameLst>
                                      </p:cBhvr>
                                      <p:to>
                                        <p:strVal val="visible"/>
                                      </p:to>
                                    </p:set>
                                    <p:animEffect transition="in" filter="wipe(down)">
                                      <p:cBhvr>
                                        <p:cTn id="11" dur="500"/>
                                        <p:tgtEl>
                                          <p:spTgt spid="2355"/>
                                        </p:tgtEl>
                                      </p:cBhvr>
                                    </p:animEffect>
                                  </p:childTnLst>
                                </p:cTn>
                              </p:par>
                            </p:childTnLst>
                          </p:cTn>
                        </p:par>
                        <p:par>
                          <p:cTn id="12" fill="hold">
                            <p:stCondLst>
                              <p:cond delay="1000"/>
                            </p:stCondLst>
                            <p:childTnLst>
                              <p:par>
                                <p:cTn id="13" presetID="2" presetClass="entr" presetSubtype="1" fill="hold" grpId="0" nodeType="afterEffect">
                                  <p:stCondLst>
                                    <p:cond delay="0"/>
                                  </p:stCondLst>
                                  <p:iterate>
                                    <p:tmAbs val="0"/>
                                  </p:iterate>
                                  <p:childTnLst>
                                    <p:set>
                                      <p:cBhvr>
                                        <p:cTn id="14" fill="hold"/>
                                        <p:tgtEl>
                                          <p:spTgt spid="2380"/>
                                        </p:tgtEl>
                                        <p:attrNameLst>
                                          <p:attrName>style.visibility</p:attrName>
                                        </p:attrNameLst>
                                      </p:cBhvr>
                                      <p:to>
                                        <p:strVal val="visible"/>
                                      </p:to>
                                    </p:set>
                                    <p:anim calcmode="lin" valueType="num">
                                      <p:cBhvr>
                                        <p:cTn id="15" dur="400" fill="hold"/>
                                        <p:tgtEl>
                                          <p:spTgt spid="2380"/>
                                        </p:tgtEl>
                                        <p:attrNameLst>
                                          <p:attrName>ppt_x</p:attrName>
                                        </p:attrNameLst>
                                      </p:cBhvr>
                                      <p:tavLst>
                                        <p:tav tm="0">
                                          <p:val>
                                            <p:strVal val="#ppt_x"/>
                                          </p:val>
                                        </p:tav>
                                        <p:tav tm="100000">
                                          <p:val>
                                            <p:strVal val="#ppt_x"/>
                                          </p:val>
                                        </p:tav>
                                      </p:tavLst>
                                    </p:anim>
                                    <p:anim calcmode="lin" valueType="num">
                                      <p:cBhvr>
                                        <p:cTn id="16" dur="400" fill="hold"/>
                                        <p:tgtEl>
                                          <p:spTgt spid="2380"/>
                                        </p:tgtEl>
                                        <p:attrNameLst>
                                          <p:attrName>ppt_y</p:attrName>
                                        </p:attrNameLst>
                                      </p:cBhvr>
                                      <p:tavLst>
                                        <p:tav tm="0">
                                          <p:val>
                                            <p:strVal val="0-#ppt_h/2"/>
                                          </p:val>
                                        </p:tav>
                                        <p:tav tm="100000">
                                          <p:val>
                                            <p:strVal val="#ppt_y"/>
                                          </p:val>
                                        </p:tav>
                                      </p:tavLst>
                                    </p:anim>
                                  </p:childTnLst>
                                </p:cTn>
                              </p:par>
                            </p:childTnLst>
                          </p:cTn>
                        </p:par>
                        <p:par>
                          <p:cTn id="17" fill="hold">
                            <p:stCondLst>
                              <p:cond delay="1400"/>
                            </p:stCondLst>
                            <p:childTnLst>
                              <p:par>
                                <p:cTn id="18" presetID="22" presetClass="entr" presetSubtype="4" fill="hold" grpId="0" nodeType="afterEffect">
                                  <p:stCondLst>
                                    <p:cond delay="0"/>
                                  </p:stCondLst>
                                  <p:iterate>
                                    <p:tmAbs val="0"/>
                                  </p:iterate>
                                  <p:childTnLst>
                                    <p:set>
                                      <p:cBhvr>
                                        <p:cTn id="19" fill="hold"/>
                                        <p:tgtEl>
                                          <p:spTgt spid="2358"/>
                                        </p:tgtEl>
                                        <p:attrNameLst>
                                          <p:attrName>style.visibility</p:attrName>
                                        </p:attrNameLst>
                                      </p:cBhvr>
                                      <p:to>
                                        <p:strVal val="visible"/>
                                      </p:to>
                                    </p:set>
                                    <p:animEffect transition="in" filter="wipe(down)">
                                      <p:cBhvr>
                                        <p:cTn id="20" dur="500"/>
                                        <p:tgtEl>
                                          <p:spTgt spid="2358"/>
                                        </p:tgtEl>
                                      </p:cBhvr>
                                    </p:animEffect>
                                  </p:childTnLst>
                                </p:cTn>
                              </p:par>
                            </p:childTnLst>
                          </p:cTn>
                        </p:par>
                        <p:par>
                          <p:cTn id="21" fill="hold">
                            <p:stCondLst>
                              <p:cond delay="1900"/>
                            </p:stCondLst>
                            <p:childTnLst>
                              <p:par>
                                <p:cTn id="22" presetID="2" presetClass="entr" presetSubtype="1" fill="hold" grpId="0" nodeType="afterEffect">
                                  <p:stCondLst>
                                    <p:cond delay="0"/>
                                  </p:stCondLst>
                                  <p:iterate>
                                    <p:tmAbs val="0"/>
                                  </p:iterate>
                                  <p:childTnLst>
                                    <p:set>
                                      <p:cBhvr>
                                        <p:cTn id="23" fill="hold"/>
                                        <p:tgtEl>
                                          <p:spTgt spid="2376"/>
                                        </p:tgtEl>
                                        <p:attrNameLst>
                                          <p:attrName>style.visibility</p:attrName>
                                        </p:attrNameLst>
                                      </p:cBhvr>
                                      <p:to>
                                        <p:strVal val="visible"/>
                                      </p:to>
                                    </p:set>
                                    <p:anim calcmode="lin" valueType="num">
                                      <p:cBhvr>
                                        <p:cTn id="24" dur="400" fill="hold"/>
                                        <p:tgtEl>
                                          <p:spTgt spid="2376"/>
                                        </p:tgtEl>
                                        <p:attrNameLst>
                                          <p:attrName>ppt_x</p:attrName>
                                        </p:attrNameLst>
                                      </p:cBhvr>
                                      <p:tavLst>
                                        <p:tav tm="0">
                                          <p:val>
                                            <p:strVal val="#ppt_x"/>
                                          </p:val>
                                        </p:tav>
                                        <p:tav tm="100000">
                                          <p:val>
                                            <p:strVal val="#ppt_x"/>
                                          </p:val>
                                        </p:tav>
                                      </p:tavLst>
                                    </p:anim>
                                    <p:anim calcmode="lin" valueType="num">
                                      <p:cBhvr>
                                        <p:cTn id="25" dur="400" fill="hold"/>
                                        <p:tgtEl>
                                          <p:spTgt spid="2376"/>
                                        </p:tgtEl>
                                        <p:attrNameLst>
                                          <p:attrName>ppt_y</p:attrName>
                                        </p:attrNameLst>
                                      </p:cBhvr>
                                      <p:tavLst>
                                        <p:tav tm="0">
                                          <p:val>
                                            <p:strVal val="0-#ppt_h/2"/>
                                          </p:val>
                                        </p:tav>
                                        <p:tav tm="100000">
                                          <p:val>
                                            <p:strVal val="#ppt_y"/>
                                          </p:val>
                                        </p:tav>
                                      </p:tavLst>
                                    </p:anim>
                                  </p:childTnLst>
                                </p:cTn>
                              </p:par>
                            </p:childTnLst>
                          </p:cTn>
                        </p:par>
                        <p:par>
                          <p:cTn id="26" fill="hold">
                            <p:stCondLst>
                              <p:cond delay="2300"/>
                            </p:stCondLst>
                            <p:childTnLst>
                              <p:par>
                                <p:cTn id="27" presetID="15" presetClass="entr" presetSubtype="0" fill="hold" grpId="0" nodeType="afterEffect">
                                  <p:stCondLst>
                                    <p:cond delay="0"/>
                                  </p:stCondLst>
                                  <p:iterate>
                                    <p:tmAbs val="0"/>
                                  </p:iterate>
                                  <p:childTnLst>
                                    <p:set>
                                      <p:cBhvr>
                                        <p:cTn id="28" fill="hold"/>
                                        <p:tgtEl>
                                          <p:spTgt spid="2367"/>
                                        </p:tgtEl>
                                        <p:attrNameLst>
                                          <p:attrName>style.visibility</p:attrName>
                                        </p:attrNameLst>
                                      </p:cBhvr>
                                      <p:to>
                                        <p:strVal val="visible"/>
                                      </p:to>
                                    </p:set>
                                    <p:anim calcmode="lin" valueType="num">
                                      <p:cBhvr>
                                        <p:cTn id="29" dur="500" fill="hold"/>
                                        <p:tgtEl>
                                          <p:spTgt spid="2367"/>
                                        </p:tgtEl>
                                        <p:attrNameLst>
                                          <p:attrName>ppt_w</p:attrName>
                                        </p:attrNameLst>
                                      </p:cBhvr>
                                      <p:tavLst>
                                        <p:tav tm="0">
                                          <p:val>
                                            <p:fltVal val="0"/>
                                          </p:val>
                                        </p:tav>
                                        <p:tav tm="100000">
                                          <p:val>
                                            <p:strVal val="#ppt_w"/>
                                          </p:val>
                                        </p:tav>
                                      </p:tavLst>
                                    </p:anim>
                                    <p:anim calcmode="lin" valueType="num">
                                      <p:cBhvr>
                                        <p:cTn id="30" dur="500" fill="hold"/>
                                        <p:tgtEl>
                                          <p:spTgt spid="2367"/>
                                        </p:tgtEl>
                                        <p:attrNameLst>
                                          <p:attrName>ppt_h</p:attrName>
                                        </p:attrNameLst>
                                      </p:cBhvr>
                                      <p:tavLst>
                                        <p:tav tm="0">
                                          <p:val>
                                            <p:fltVal val="0"/>
                                          </p:val>
                                        </p:tav>
                                        <p:tav tm="100000">
                                          <p:val>
                                            <p:strVal val="#ppt_h"/>
                                          </p:val>
                                        </p:tav>
                                      </p:tavLst>
                                    </p:anim>
                                    <p:anim calcmode="lin" valueType="num">
                                      <p:cBhvr>
                                        <p:cTn id="31" dur="500" fill="hold"/>
                                        <p:tgtEl>
                                          <p:spTgt spid="2367"/>
                                        </p:tgtEl>
                                        <p:attrNameLst>
                                          <p:attrName>ppt_x</p:attrName>
                                        </p:attrNameLst>
                                      </p:cBhvr>
                                      <p:tavLst>
                                        <p:tav tm="0" fmla="#ppt_x+(cos(-2*pi*(1-$))*-#ppt_x-sin(-2*pi*(1-$))*(1-#ppt_y))*(1-$)">
                                          <p:val>
                                            <p:fltVal val="0"/>
                                          </p:val>
                                        </p:tav>
                                        <p:tav tm="100000">
                                          <p:val>
                                            <p:fltVal val="1"/>
                                          </p:val>
                                        </p:tav>
                                      </p:tavLst>
                                    </p:anim>
                                    <p:anim calcmode="lin" valueType="num">
                                      <p:cBhvr>
                                        <p:cTn id="32" dur="500" fill="hold"/>
                                        <p:tgtEl>
                                          <p:spTgt spid="236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800"/>
                            </p:stCondLst>
                            <p:childTnLst>
                              <p:par>
                                <p:cTn id="34" presetID="15" presetClass="entr" presetSubtype="0" fill="hold" grpId="0" nodeType="afterEffect">
                                  <p:stCondLst>
                                    <p:cond delay="0"/>
                                  </p:stCondLst>
                                  <p:iterate>
                                    <p:tmAbs val="0"/>
                                  </p:iterate>
                                  <p:childTnLst>
                                    <p:set>
                                      <p:cBhvr>
                                        <p:cTn id="35" fill="hold"/>
                                        <p:tgtEl>
                                          <p:spTgt spid="2372"/>
                                        </p:tgtEl>
                                        <p:attrNameLst>
                                          <p:attrName>style.visibility</p:attrName>
                                        </p:attrNameLst>
                                      </p:cBhvr>
                                      <p:to>
                                        <p:strVal val="visible"/>
                                      </p:to>
                                    </p:set>
                                    <p:anim calcmode="lin" valueType="num">
                                      <p:cBhvr>
                                        <p:cTn id="36" dur="500" fill="hold"/>
                                        <p:tgtEl>
                                          <p:spTgt spid="2372"/>
                                        </p:tgtEl>
                                        <p:attrNameLst>
                                          <p:attrName>ppt_w</p:attrName>
                                        </p:attrNameLst>
                                      </p:cBhvr>
                                      <p:tavLst>
                                        <p:tav tm="0">
                                          <p:val>
                                            <p:fltVal val="0"/>
                                          </p:val>
                                        </p:tav>
                                        <p:tav tm="100000">
                                          <p:val>
                                            <p:strVal val="#ppt_w"/>
                                          </p:val>
                                        </p:tav>
                                      </p:tavLst>
                                    </p:anim>
                                    <p:anim calcmode="lin" valueType="num">
                                      <p:cBhvr>
                                        <p:cTn id="37" dur="500" fill="hold"/>
                                        <p:tgtEl>
                                          <p:spTgt spid="2372"/>
                                        </p:tgtEl>
                                        <p:attrNameLst>
                                          <p:attrName>ppt_h</p:attrName>
                                        </p:attrNameLst>
                                      </p:cBhvr>
                                      <p:tavLst>
                                        <p:tav tm="0">
                                          <p:val>
                                            <p:fltVal val="0"/>
                                          </p:val>
                                        </p:tav>
                                        <p:tav tm="100000">
                                          <p:val>
                                            <p:strVal val="#ppt_h"/>
                                          </p:val>
                                        </p:tav>
                                      </p:tavLst>
                                    </p:anim>
                                    <p:anim calcmode="lin" valueType="num">
                                      <p:cBhvr>
                                        <p:cTn id="38" dur="500" fill="hold"/>
                                        <p:tgtEl>
                                          <p:spTgt spid="2372"/>
                                        </p:tgtEl>
                                        <p:attrNameLst>
                                          <p:attrName>ppt_x</p:attrName>
                                        </p:attrNameLst>
                                      </p:cBhvr>
                                      <p:tavLst>
                                        <p:tav tm="0" fmla="#ppt_x+(cos(-2*pi*(1-$))*-#ppt_x-sin(-2*pi*(1-$))*(1-#ppt_y))*(1-$)">
                                          <p:val>
                                            <p:fltVal val="0"/>
                                          </p:val>
                                        </p:tav>
                                        <p:tav tm="100000">
                                          <p:val>
                                            <p:fltVal val="1"/>
                                          </p:val>
                                        </p:tav>
                                      </p:tavLst>
                                    </p:anim>
                                    <p:anim calcmode="lin" valueType="num">
                                      <p:cBhvr>
                                        <p:cTn id="39" dur="500" fill="hold"/>
                                        <p:tgtEl>
                                          <p:spTgt spid="2372"/>
                                        </p:tgtEl>
                                        <p:attrNameLst>
                                          <p:attrName>ppt_y</p:attrName>
                                        </p:attrNameLst>
                                      </p:cBhvr>
                                      <p:tavLst>
                                        <p:tav tm="0" fmla="#ppt_y+(sin(-2*pi*(1-$))*-#ppt_x+cos(-2*pi*(1-$))*(1-#ppt_y))*(1-$)">
                                          <p:val>
                                            <p:fltVal val="0"/>
                                          </p:val>
                                        </p:tav>
                                        <p:tav tm="100000">
                                          <p:val>
                                            <p:fltVal val="1"/>
                                          </p:val>
                                        </p:tav>
                                      </p:tavLst>
                                    </p:anim>
                                  </p:childTnLst>
                                </p:cTn>
                              </p:par>
                            </p:childTnLst>
                          </p:cTn>
                        </p:par>
                        <p:par>
                          <p:cTn id="40" fill="hold">
                            <p:stCondLst>
                              <p:cond delay="3300"/>
                            </p:stCondLst>
                            <p:childTnLst>
                              <p:par>
                                <p:cTn id="41" presetID="2" presetClass="entr" presetSubtype="4" fill="hold" grpId="0" nodeType="afterEffect">
                                  <p:stCondLst>
                                    <p:cond delay="0"/>
                                  </p:stCondLst>
                                  <p:iterate>
                                    <p:tmAbs val="0"/>
                                  </p:iterate>
                                  <p:childTnLst>
                                    <p:set>
                                      <p:cBhvr>
                                        <p:cTn id="42" fill="hold"/>
                                        <p:tgtEl>
                                          <p:spTgt spid="2386"/>
                                        </p:tgtEl>
                                        <p:attrNameLst>
                                          <p:attrName>style.visibility</p:attrName>
                                        </p:attrNameLst>
                                      </p:cBhvr>
                                      <p:to>
                                        <p:strVal val="visible"/>
                                      </p:to>
                                    </p:set>
                                    <p:anim calcmode="lin" valueType="num">
                                      <p:cBhvr>
                                        <p:cTn id="43" dur="1000" fill="hold"/>
                                        <p:tgtEl>
                                          <p:spTgt spid="2386"/>
                                        </p:tgtEl>
                                        <p:attrNameLst>
                                          <p:attrName>ppt_x</p:attrName>
                                        </p:attrNameLst>
                                      </p:cBhvr>
                                      <p:tavLst>
                                        <p:tav tm="0">
                                          <p:val>
                                            <p:strVal val="#ppt_x"/>
                                          </p:val>
                                        </p:tav>
                                        <p:tav tm="100000">
                                          <p:val>
                                            <p:strVal val="#ppt_x"/>
                                          </p:val>
                                        </p:tav>
                                      </p:tavLst>
                                    </p:anim>
                                    <p:anim calcmode="lin" valueType="num">
                                      <p:cBhvr>
                                        <p:cTn id="44" dur="1000" fill="hold"/>
                                        <p:tgtEl>
                                          <p:spTgt spid="2386"/>
                                        </p:tgtEl>
                                        <p:attrNameLst>
                                          <p:attrName>ppt_y</p:attrName>
                                        </p:attrNameLst>
                                      </p:cBhvr>
                                      <p:tavLst>
                                        <p:tav tm="0">
                                          <p:val>
                                            <p:strVal val="1+#ppt_h/2"/>
                                          </p:val>
                                        </p:tav>
                                        <p:tav tm="100000">
                                          <p:val>
                                            <p:strVal val="#ppt_y"/>
                                          </p:val>
                                        </p:tav>
                                      </p:tavLst>
                                    </p:anim>
                                  </p:childTnLst>
                                </p:cTn>
                              </p:par>
                            </p:childTnLst>
                          </p:cTn>
                        </p:par>
                        <p:par>
                          <p:cTn id="45" fill="hold">
                            <p:stCondLst>
                              <p:cond delay="4300"/>
                            </p:stCondLst>
                            <p:childTnLst>
                              <p:par>
                                <p:cTn id="46" presetID="2" presetClass="entr" presetSubtype="4" fill="hold" grpId="0" nodeType="afterEffect">
                                  <p:stCondLst>
                                    <p:cond delay="0"/>
                                  </p:stCondLst>
                                  <p:iterate>
                                    <p:tmAbs val="0"/>
                                  </p:iterate>
                                  <p:childTnLst>
                                    <p:set>
                                      <p:cBhvr>
                                        <p:cTn id="47" fill="hold"/>
                                        <p:tgtEl>
                                          <p:spTgt spid="2392"/>
                                        </p:tgtEl>
                                        <p:attrNameLst>
                                          <p:attrName>style.visibility</p:attrName>
                                        </p:attrNameLst>
                                      </p:cBhvr>
                                      <p:to>
                                        <p:strVal val="visible"/>
                                      </p:to>
                                    </p:set>
                                    <p:anim calcmode="lin" valueType="num">
                                      <p:cBhvr>
                                        <p:cTn id="48" dur="1000" fill="hold"/>
                                        <p:tgtEl>
                                          <p:spTgt spid="2392"/>
                                        </p:tgtEl>
                                        <p:attrNameLst>
                                          <p:attrName>ppt_x</p:attrName>
                                        </p:attrNameLst>
                                      </p:cBhvr>
                                      <p:tavLst>
                                        <p:tav tm="0">
                                          <p:val>
                                            <p:strVal val="#ppt_x"/>
                                          </p:val>
                                        </p:tav>
                                        <p:tav tm="100000">
                                          <p:val>
                                            <p:strVal val="#ppt_x"/>
                                          </p:val>
                                        </p:tav>
                                      </p:tavLst>
                                    </p:anim>
                                    <p:anim calcmode="lin" valueType="num">
                                      <p:cBhvr>
                                        <p:cTn id="49" dur="1000" fill="hold"/>
                                        <p:tgtEl>
                                          <p:spTgt spid="2392"/>
                                        </p:tgtEl>
                                        <p:attrNameLst>
                                          <p:attrName>ppt_y</p:attrName>
                                        </p:attrNameLst>
                                      </p:cBhvr>
                                      <p:tavLst>
                                        <p:tav tm="0">
                                          <p:val>
                                            <p:strVal val="1+#ppt_h/2"/>
                                          </p:val>
                                        </p:tav>
                                        <p:tav tm="100000">
                                          <p:val>
                                            <p:strVal val="#ppt_y"/>
                                          </p:val>
                                        </p:tav>
                                      </p:tavLst>
                                    </p:anim>
                                  </p:childTnLst>
                                </p:cTn>
                              </p:par>
                            </p:childTnLst>
                          </p:cTn>
                        </p:par>
                        <p:par>
                          <p:cTn id="50" fill="hold">
                            <p:stCondLst>
                              <p:cond delay="5300"/>
                            </p:stCondLst>
                            <p:childTnLst>
                              <p:par>
                                <p:cTn id="51" presetID="2" presetClass="entr" presetSubtype="4" fill="hold" grpId="0" nodeType="afterEffect">
                                  <p:stCondLst>
                                    <p:cond delay="0"/>
                                  </p:stCondLst>
                                  <p:iterate>
                                    <p:tmAbs val="0"/>
                                  </p:iterate>
                                  <p:childTnLst>
                                    <p:set>
                                      <p:cBhvr>
                                        <p:cTn id="52" fill="hold"/>
                                        <p:tgtEl>
                                          <p:spTgt spid="2398"/>
                                        </p:tgtEl>
                                        <p:attrNameLst>
                                          <p:attrName>style.visibility</p:attrName>
                                        </p:attrNameLst>
                                      </p:cBhvr>
                                      <p:to>
                                        <p:strVal val="visible"/>
                                      </p:to>
                                    </p:set>
                                    <p:anim calcmode="lin" valueType="num">
                                      <p:cBhvr>
                                        <p:cTn id="53" dur="1000" fill="hold"/>
                                        <p:tgtEl>
                                          <p:spTgt spid="2398"/>
                                        </p:tgtEl>
                                        <p:attrNameLst>
                                          <p:attrName>ppt_x</p:attrName>
                                        </p:attrNameLst>
                                      </p:cBhvr>
                                      <p:tavLst>
                                        <p:tav tm="0">
                                          <p:val>
                                            <p:strVal val="#ppt_x"/>
                                          </p:val>
                                        </p:tav>
                                        <p:tav tm="100000">
                                          <p:val>
                                            <p:strVal val="#ppt_x"/>
                                          </p:val>
                                        </p:tav>
                                      </p:tavLst>
                                    </p:anim>
                                    <p:anim calcmode="lin" valueType="num">
                                      <p:cBhvr>
                                        <p:cTn id="54" dur="1000" fill="hold"/>
                                        <p:tgtEl>
                                          <p:spTgt spid="2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 grpId="0" animBg="1" advAuto="0"/>
      <p:bldP spid="2358" grpId="0" animBg="1" advAuto="0"/>
      <p:bldP spid="2362" grpId="0" animBg="1" advAuto="0"/>
      <p:bldP spid="2367" grpId="0" animBg="1" advAuto="0"/>
      <p:bldP spid="2372" grpId="0" animBg="1" advAuto="0"/>
      <p:bldP spid="2376" grpId="0" animBg="1" advAuto="0"/>
      <p:bldP spid="2380" grpId="0" animBg="1" advAuto="0"/>
      <p:bldP spid="2386" grpId="0" advAuto="0"/>
      <p:bldP spid="2392" grpId="0" advAuto="0"/>
      <p:bldP spid="2398" grpId="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4"/>
          <p:cNvSpPr/>
          <p:nvPr/>
        </p:nvSpPr>
        <p:spPr>
          <a:xfrm>
            <a:off x="6319988" y="1644554"/>
            <a:ext cx="1976203" cy="197646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2" name="椭圆 4"/>
          <p:cNvSpPr/>
          <p:nvPr/>
        </p:nvSpPr>
        <p:spPr>
          <a:xfrm>
            <a:off x="8879833" y="1644554"/>
            <a:ext cx="1976203" cy="197646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5" name="椭圆 4"/>
          <p:cNvSpPr/>
          <p:nvPr/>
        </p:nvSpPr>
        <p:spPr>
          <a:xfrm>
            <a:off x="3760143" y="1644554"/>
            <a:ext cx="1976203" cy="197646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28" name="椭圆 4"/>
          <p:cNvSpPr/>
          <p:nvPr/>
        </p:nvSpPr>
        <p:spPr>
          <a:xfrm>
            <a:off x="1200299" y="1644554"/>
            <a:ext cx="1976203" cy="197646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31" name="矩形 49"/>
          <p:cNvSpPr>
            <a:spLocks noChangeArrowheads="1"/>
          </p:cNvSpPr>
          <p:nvPr/>
        </p:nvSpPr>
        <p:spPr bwMode="auto">
          <a:xfrm>
            <a:off x="1311175" y="4197054"/>
            <a:ext cx="1905000" cy="41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b="1" dirty="0">
                <a:solidFill>
                  <a:srgbClr val="131313"/>
                </a:solidFill>
                <a:sym typeface="微软雅黑" pitchFamily="34" charset="-122"/>
              </a:rPr>
              <a:t>添加主题</a:t>
            </a:r>
            <a:endParaRPr lang="zh-CN" altLang="en-US" sz="2700" dirty="0">
              <a:latin typeface="Arial" charset="0"/>
              <a:ea typeface="宋体" pitchFamily="2" charset="-122"/>
            </a:endParaRPr>
          </a:p>
        </p:txBody>
      </p:sp>
      <p:sp>
        <p:nvSpPr>
          <p:cNvPr id="36" name="矩形 50"/>
          <p:cNvSpPr>
            <a:spLocks noChangeArrowheads="1"/>
          </p:cNvSpPr>
          <p:nvPr/>
        </p:nvSpPr>
        <p:spPr bwMode="auto">
          <a:xfrm>
            <a:off x="1311175" y="4584082"/>
            <a:ext cx="2096990" cy="123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lnSpc>
                <a:spcPct val="120000"/>
              </a:lnSpc>
              <a:spcBef>
                <a:spcPct val="0"/>
              </a:spcBef>
              <a:buFont typeface="Arial" charset="0"/>
              <a:buNone/>
            </a:pPr>
            <a:r>
              <a:rPr lang="zh-CN" altLang="en-US" sz="1500" dirty="0">
                <a:solidFill>
                  <a:schemeClr val="tx1">
                    <a:lumMod val="65000"/>
                    <a:lumOff val="35000"/>
                  </a:schemeClr>
                </a:solidFill>
                <a:sym typeface="微软雅黑" pitchFamily="34" charset="-122"/>
              </a:rPr>
              <a:t>在此录入上述图表的综合分析说明，在此录入上述图表的综合分析说明。</a:t>
            </a:r>
          </a:p>
        </p:txBody>
      </p:sp>
      <p:sp>
        <p:nvSpPr>
          <p:cNvPr id="37" name="矩形 49"/>
          <p:cNvSpPr>
            <a:spLocks noChangeArrowheads="1"/>
          </p:cNvSpPr>
          <p:nvPr/>
        </p:nvSpPr>
        <p:spPr bwMode="auto">
          <a:xfrm>
            <a:off x="3866059" y="4197054"/>
            <a:ext cx="1905000" cy="41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b="1" dirty="0">
                <a:solidFill>
                  <a:srgbClr val="131313"/>
                </a:solidFill>
                <a:sym typeface="微软雅黑" pitchFamily="34" charset="-122"/>
              </a:rPr>
              <a:t>添加主题</a:t>
            </a:r>
            <a:endParaRPr lang="zh-CN" altLang="en-US" sz="2700" dirty="0">
              <a:latin typeface="Arial" charset="0"/>
              <a:ea typeface="宋体" pitchFamily="2" charset="-122"/>
            </a:endParaRPr>
          </a:p>
        </p:txBody>
      </p:sp>
      <p:sp>
        <p:nvSpPr>
          <p:cNvPr id="38" name="矩形 50"/>
          <p:cNvSpPr>
            <a:spLocks noChangeArrowheads="1"/>
          </p:cNvSpPr>
          <p:nvPr/>
        </p:nvSpPr>
        <p:spPr bwMode="auto">
          <a:xfrm>
            <a:off x="3866058" y="4584082"/>
            <a:ext cx="2096990" cy="123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lnSpc>
                <a:spcPct val="120000"/>
              </a:lnSpc>
              <a:spcBef>
                <a:spcPct val="0"/>
              </a:spcBef>
              <a:buFont typeface="Arial" charset="0"/>
              <a:buNone/>
            </a:pPr>
            <a:r>
              <a:rPr lang="zh-CN" altLang="en-US" sz="1500" dirty="0">
                <a:solidFill>
                  <a:schemeClr val="tx1">
                    <a:lumMod val="65000"/>
                    <a:lumOff val="35000"/>
                  </a:schemeClr>
                </a:solidFill>
                <a:sym typeface="微软雅黑" pitchFamily="34" charset="-122"/>
              </a:rPr>
              <a:t>在此录入上述图表的综合分析说明，在此录入上述图表的综合分析说明。</a:t>
            </a:r>
          </a:p>
        </p:txBody>
      </p:sp>
      <p:sp>
        <p:nvSpPr>
          <p:cNvPr id="39" name="矩形 49"/>
          <p:cNvSpPr>
            <a:spLocks noChangeArrowheads="1"/>
          </p:cNvSpPr>
          <p:nvPr/>
        </p:nvSpPr>
        <p:spPr bwMode="auto">
          <a:xfrm>
            <a:off x="6420942" y="4197054"/>
            <a:ext cx="1905000" cy="41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b="1" dirty="0">
                <a:solidFill>
                  <a:srgbClr val="131313"/>
                </a:solidFill>
                <a:sym typeface="微软雅黑" pitchFamily="34" charset="-122"/>
              </a:rPr>
              <a:t>添加主题</a:t>
            </a:r>
            <a:endParaRPr lang="zh-CN" altLang="en-US" sz="2700" dirty="0">
              <a:latin typeface="Arial" charset="0"/>
              <a:ea typeface="宋体" pitchFamily="2" charset="-122"/>
            </a:endParaRPr>
          </a:p>
        </p:txBody>
      </p:sp>
      <p:sp>
        <p:nvSpPr>
          <p:cNvPr id="40" name="矩形 50"/>
          <p:cNvSpPr>
            <a:spLocks noChangeArrowheads="1"/>
          </p:cNvSpPr>
          <p:nvPr/>
        </p:nvSpPr>
        <p:spPr bwMode="auto">
          <a:xfrm>
            <a:off x="6420941" y="4584082"/>
            <a:ext cx="2096990" cy="123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lnSpc>
                <a:spcPct val="120000"/>
              </a:lnSpc>
              <a:spcBef>
                <a:spcPct val="0"/>
              </a:spcBef>
              <a:buFont typeface="Arial" charset="0"/>
              <a:buNone/>
            </a:pPr>
            <a:r>
              <a:rPr lang="zh-CN" altLang="en-US" sz="1500" dirty="0">
                <a:solidFill>
                  <a:schemeClr val="tx1">
                    <a:lumMod val="65000"/>
                    <a:lumOff val="35000"/>
                  </a:schemeClr>
                </a:solidFill>
                <a:sym typeface="微软雅黑" pitchFamily="34" charset="-122"/>
              </a:rPr>
              <a:t>在此录入上述图表的综合分析说明，在此录入上述图表的综合分析说明。</a:t>
            </a:r>
          </a:p>
        </p:txBody>
      </p:sp>
      <p:sp>
        <p:nvSpPr>
          <p:cNvPr id="41" name="矩形 49"/>
          <p:cNvSpPr>
            <a:spLocks noChangeArrowheads="1"/>
          </p:cNvSpPr>
          <p:nvPr/>
        </p:nvSpPr>
        <p:spPr bwMode="auto">
          <a:xfrm>
            <a:off x="8975827" y="4197054"/>
            <a:ext cx="1905000" cy="41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b="1" dirty="0">
                <a:solidFill>
                  <a:srgbClr val="131313"/>
                </a:solidFill>
                <a:sym typeface="微软雅黑" pitchFamily="34" charset="-122"/>
              </a:rPr>
              <a:t>添加主题</a:t>
            </a:r>
            <a:endParaRPr lang="zh-CN" altLang="en-US" sz="2700" dirty="0">
              <a:latin typeface="Arial" charset="0"/>
              <a:ea typeface="宋体" pitchFamily="2" charset="-122"/>
            </a:endParaRPr>
          </a:p>
        </p:txBody>
      </p:sp>
      <p:sp>
        <p:nvSpPr>
          <p:cNvPr id="42" name="矩形 50"/>
          <p:cNvSpPr>
            <a:spLocks noChangeArrowheads="1"/>
          </p:cNvSpPr>
          <p:nvPr/>
        </p:nvSpPr>
        <p:spPr bwMode="auto">
          <a:xfrm>
            <a:off x="8975826" y="4584082"/>
            <a:ext cx="2096990" cy="123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lnSpc>
                <a:spcPct val="120000"/>
              </a:lnSpc>
              <a:spcBef>
                <a:spcPct val="0"/>
              </a:spcBef>
              <a:buFont typeface="Arial" charset="0"/>
              <a:buNone/>
            </a:pPr>
            <a:r>
              <a:rPr lang="zh-CN" altLang="en-US" sz="1500" dirty="0">
                <a:solidFill>
                  <a:schemeClr val="tx1">
                    <a:lumMod val="65000"/>
                    <a:lumOff val="35000"/>
                  </a:schemeClr>
                </a:solidFill>
                <a:sym typeface="微软雅黑" pitchFamily="34" charset="-122"/>
              </a:rPr>
              <a:t>在此录入上述图表的综合分析说明，在此录入上述图表的综合分析说明。</a:t>
            </a:r>
          </a:p>
        </p:txBody>
      </p:sp>
      <p:pic>
        <p:nvPicPr>
          <p:cNvPr id="43" name="图片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8980" y="2236928"/>
            <a:ext cx="817904" cy="81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图片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648" y="2128054"/>
            <a:ext cx="969307" cy="96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27"/>
          <p:cNvSpPr>
            <a:spLocks noEditPoints="1" noChangeArrowheads="1"/>
          </p:cNvSpPr>
          <p:nvPr/>
        </p:nvSpPr>
        <p:spPr bwMode="auto">
          <a:xfrm>
            <a:off x="1720941" y="2128054"/>
            <a:ext cx="934916" cy="1035761"/>
          </a:xfrm>
          <a:custGeom>
            <a:avLst/>
            <a:gdLst>
              <a:gd name="T0" fmla="*/ 380 w 540"/>
              <a:gd name="T1" fmla="*/ 584 h 656"/>
              <a:gd name="T2" fmla="*/ 302 w 540"/>
              <a:gd name="T3" fmla="*/ 458 h 656"/>
              <a:gd name="T4" fmla="*/ 188 w 540"/>
              <a:gd name="T5" fmla="*/ 364 h 656"/>
              <a:gd name="T6" fmla="*/ 168 w 540"/>
              <a:gd name="T7" fmla="*/ 216 h 656"/>
              <a:gd name="T8" fmla="*/ 104 w 540"/>
              <a:gd name="T9" fmla="*/ 84 h 656"/>
              <a:gd name="T10" fmla="*/ 44 w 540"/>
              <a:gd name="T11" fmla="*/ 60 h 656"/>
              <a:gd name="T12" fmla="*/ 6 w 540"/>
              <a:gd name="T13" fmla="*/ 106 h 656"/>
              <a:gd name="T14" fmla="*/ 2 w 540"/>
              <a:gd name="T15" fmla="*/ 150 h 656"/>
              <a:gd name="T16" fmla="*/ 8 w 540"/>
              <a:gd name="T17" fmla="*/ 178 h 656"/>
              <a:gd name="T18" fmla="*/ 48 w 540"/>
              <a:gd name="T19" fmla="*/ 298 h 656"/>
              <a:gd name="T20" fmla="*/ 168 w 540"/>
              <a:gd name="T21" fmla="*/ 512 h 656"/>
              <a:gd name="T22" fmla="*/ 248 w 540"/>
              <a:gd name="T23" fmla="*/ 614 h 656"/>
              <a:gd name="T24" fmla="*/ 282 w 540"/>
              <a:gd name="T25" fmla="*/ 644 h 656"/>
              <a:gd name="T26" fmla="*/ 334 w 540"/>
              <a:gd name="T27" fmla="*/ 656 h 656"/>
              <a:gd name="T28" fmla="*/ 384 w 540"/>
              <a:gd name="T29" fmla="*/ 638 h 656"/>
              <a:gd name="T30" fmla="*/ 450 w 540"/>
              <a:gd name="T31" fmla="*/ 0 h 656"/>
              <a:gd name="T32" fmla="*/ 422 w 540"/>
              <a:gd name="T33" fmla="*/ 16 h 656"/>
              <a:gd name="T34" fmla="*/ 428 w 540"/>
              <a:gd name="T35" fmla="*/ 46 h 656"/>
              <a:gd name="T36" fmla="*/ 470 w 540"/>
              <a:gd name="T37" fmla="*/ 120 h 656"/>
              <a:gd name="T38" fmla="*/ 482 w 540"/>
              <a:gd name="T39" fmla="*/ 208 h 656"/>
              <a:gd name="T40" fmla="*/ 474 w 540"/>
              <a:gd name="T41" fmla="*/ 276 h 656"/>
              <a:gd name="T42" fmla="*/ 438 w 540"/>
              <a:gd name="T43" fmla="*/ 354 h 656"/>
              <a:gd name="T44" fmla="*/ 418 w 540"/>
              <a:gd name="T45" fmla="*/ 390 h 656"/>
              <a:gd name="T46" fmla="*/ 436 w 540"/>
              <a:gd name="T47" fmla="*/ 416 h 656"/>
              <a:gd name="T48" fmla="*/ 466 w 540"/>
              <a:gd name="T49" fmla="*/ 410 h 656"/>
              <a:gd name="T50" fmla="*/ 520 w 540"/>
              <a:gd name="T51" fmla="*/ 320 h 656"/>
              <a:gd name="T52" fmla="*/ 540 w 540"/>
              <a:gd name="T53" fmla="*/ 208 h 656"/>
              <a:gd name="T54" fmla="*/ 530 w 540"/>
              <a:gd name="T55" fmla="*/ 128 h 656"/>
              <a:gd name="T56" fmla="*/ 486 w 540"/>
              <a:gd name="T57" fmla="*/ 30 h 656"/>
              <a:gd name="T58" fmla="*/ 400 w 540"/>
              <a:gd name="T59" fmla="*/ 120 h 656"/>
              <a:gd name="T60" fmla="*/ 422 w 540"/>
              <a:gd name="T61" fmla="*/ 216 h 656"/>
              <a:gd name="T62" fmla="*/ 404 w 540"/>
              <a:gd name="T63" fmla="*/ 288 h 656"/>
              <a:gd name="T64" fmla="*/ 376 w 540"/>
              <a:gd name="T65" fmla="*/ 322 h 656"/>
              <a:gd name="T66" fmla="*/ 346 w 540"/>
              <a:gd name="T67" fmla="*/ 310 h 656"/>
              <a:gd name="T68" fmla="*/ 344 w 540"/>
              <a:gd name="T69" fmla="*/ 280 h 656"/>
              <a:gd name="T70" fmla="*/ 366 w 540"/>
              <a:gd name="T71" fmla="*/ 214 h 656"/>
              <a:gd name="T72" fmla="*/ 358 w 540"/>
              <a:gd name="T73" fmla="*/ 162 h 656"/>
              <a:gd name="T74" fmla="*/ 348 w 540"/>
              <a:gd name="T75" fmla="*/ 124 h 656"/>
              <a:gd name="T76" fmla="*/ 372 w 540"/>
              <a:gd name="T77" fmla="*/ 104 h 656"/>
              <a:gd name="T78" fmla="*/ 400 w 540"/>
              <a:gd name="T79" fmla="*/ 120 h 656"/>
              <a:gd name="T80" fmla="*/ 374 w 540"/>
              <a:gd name="T81" fmla="*/ 528 h 656"/>
              <a:gd name="T82" fmla="*/ 354 w 540"/>
              <a:gd name="T83" fmla="*/ 428 h 656"/>
              <a:gd name="T84" fmla="*/ 390 w 540"/>
              <a:gd name="T85" fmla="*/ 462 h 656"/>
              <a:gd name="T86" fmla="*/ 454 w 540"/>
              <a:gd name="T87" fmla="*/ 566 h 656"/>
              <a:gd name="T88" fmla="*/ 190 w 540"/>
              <a:gd name="T89" fmla="*/ 204 h 656"/>
              <a:gd name="T90" fmla="*/ 148 w 540"/>
              <a:gd name="T91" fmla="*/ 120 h 656"/>
              <a:gd name="T92" fmla="*/ 136 w 540"/>
              <a:gd name="T93" fmla="*/ 8 h 656"/>
              <a:gd name="T94" fmla="*/ 178 w 540"/>
              <a:gd name="T95" fmla="*/ 70 h 656"/>
              <a:gd name="T96" fmla="*/ 216 w 540"/>
              <a:gd name="T97" fmla="*/ 174 h 6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0"/>
              <a:gd name="T148" fmla="*/ 0 h 656"/>
              <a:gd name="T149" fmla="*/ 540 w 540"/>
              <a:gd name="T150" fmla="*/ 656 h 6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0" h="656">
                <a:moveTo>
                  <a:pt x="384" y="638"/>
                </a:moveTo>
                <a:lnTo>
                  <a:pt x="412" y="624"/>
                </a:lnTo>
                <a:lnTo>
                  <a:pt x="412" y="624"/>
                </a:lnTo>
                <a:lnTo>
                  <a:pt x="380" y="584"/>
                </a:lnTo>
                <a:lnTo>
                  <a:pt x="352" y="542"/>
                </a:lnTo>
                <a:lnTo>
                  <a:pt x="352" y="542"/>
                </a:lnTo>
                <a:lnTo>
                  <a:pt x="326" y="500"/>
                </a:lnTo>
                <a:lnTo>
                  <a:pt x="302" y="458"/>
                </a:lnTo>
                <a:lnTo>
                  <a:pt x="262" y="480"/>
                </a:lnTo>
                <a:lnTo>
                  <a:pt x="262" y="480"/>
                </a:lnTo>
                <a:lnTo>
                  <a:pt x="222" y="424"/>
                </a:lnTo>
                <a:lnTo>
                  <a:pt x="188" y="364"/>
                </a:lnTo>
                <a:lnTo>
                  <a:pt x="156" y="302"/>
                </a:lnTo>
                <a:lnTo>
                  <a:pt x="128" y="238"/>
                </a:lnTo>
                <a:lnTo>
                  <a:pt x="168" y="216"/>
                </a:lnTo>
                <a:lnTo>
                  <a:pt x="168" y="216"/>
                </a:lnTo>
                <a:lnTo>
                  <a:pt x="146" y="174"/>
                </a:lnTo>
                <a:lnTo>
                  <a:pt x="124" y="130"/>
                </a:lnTo>
                <a:lnTo>
                  <a:pt x="124" y="130"/>
                </a:lnTo>
                <a:lnTo>
                  <a:pt x="104" y="84"/>
                </a:lnTo>
                <a:lnTo>
                  <a:pt x="88" y="34"/>
                </a:lnTo>
                <a:lnTo>
                  <a:pt x="60" y="50"/>
                </a:lnTo>
                <a:lnTo>
                  <a:pt x="60" y="50"/>
                </a:lnTo>
                <a:lnTo>
                  <a:pt x="44" y="60"/>
                </a:lnTo>
                <a:lnTo>
                  <a:pt x="30" y="70"/>
                </a:lnTo>
                <a:lnTo>
                  <a:pt x="20" y="82"/>
                </a:lnTo>
                <a:lnTo>
                  <a:pt x="12" y="94"/>
                </a:lnTo>
                <a:lnTo>
                  <a:pt x="6" y="106"/>
                </a:lnTo>
                <a:lnTo>
                  <a:pt x="2" y="120"/>
                </a:lnTo>
                <a:lnTo>
                  <a:pt x="0" y="134"/>
                </a:lnTo>
                <a:lnTo>
                  <a:pt x="2" y="148"/>
                </a:lnTo>
                <a:lnTo>
                  <a:pt x="2" y="150"/>
                </a:lnTo>
                <a:lnTo>
                  <a:pt x="2" y="150"/>
                </a:lnTo>
                <a:lnTo>
                  <a:pt x="2" y="150"/>
                </a:lnTo>
                <a:lnTo>
                  <a:pt x="8" y="178"/>
                </a:lnTo>
                <a:lnTo>
                  <a:pt x="8" y="178"/>
                </a:lnTo>
                <a:lnTo>
                  <a:pt x="8" y="178"/>
                </a:lnTo>
                <a:lnTo>
                  <a:pt x="8" y="178"/>
                </a:lnTo>
                <a:lnTo>
                  <a:pt x="26" y="240"/>
                </a:lnTo>
                <a:lnTo>
                  <a:pt x="48" y="298"/>
                </a:lnTo>
                <a:lnTo>
                  <a:pt x="74" y="354"/>
                </a:lnTo>
                <a:lnTo>
                  <a:pt x="102" y="408"/>
                </a:lnTo>
                <a:lnTo>
                  <a:pt x="134" y="462"/>
                </a:lnTo>
                <a:lnTo>
                  <a:pt x="168" y="512"/>
                </a:lnTo>
                <a:lnTo>
                  <a:pt x="206" y="562"/>
                </a:lnTo>
                <a:lnTo>
                  <a:pt x="246" y="610"/>
                </a:lnTo>
                <a:lnTo>
                  <a:pt x="246" y="610"/>
                </a:lnTo>
                <a:lnTo>
                  <a:pt x="248" y="614"/>
                </a:lnTo>
                <a:lnTo>
                  <a:pt x="248" y="614"/>
                </a:lnTo>
                <a:lnTo>
                  <a:pt x="270" y="636"/>
                </a:lnTo>
                <a:lnTo>
                  <a:pt x="270" y="636"/>
                </a:lnTo>
                <a:lnTo>
                  <a:pt x="282" y="644"/>
                </a:lnTo>
                <a:lnTo>
                  <a:pt x="294" y="650"/>
                </a:lnTo>
                <a:lnTo>
                  <a:pt x="306" y="654"/>
                </a:lnTo>
                <a:lnTo>
                  <a:pt x="320" y="656"/>
                </a:lnTo>
                <a:lnTo>
                  <a:pt x="334" y="656"/>
                </a:lnTo>
                <a:lnTo>
                  <a:pt x="350" y="652"/>
                </a:lnTo>
                <a:lnTo>
                  <a:pt x="366" y="646"/>
                </a:lnTo>
                <a:lnTo>
                  <a:pt x="384" y="638"/>
                </a:lnTo>
                <a:lnTo>
                  <a:pt x="384" y="638"/>
                </a:lnTo>
                <a:close/>
                <a:moveTo>
                  <a:pt x="470" y="8"/>
                </a:moveTo>
                <a:lnTo>
                  <a:pt x="470" y="8"/>
                </a:lnTo>
                <a:lnTo>
                  <a:pt x="460" y="2"/>
                </a:lnTo>
                <a:lnTo>
                  <a:pt x="450" y="0"/>
                </a:lnTo>
                <a:lnTo>
                  <a:pt x="438" y="0"/>
                </a:lnTo>
                <a:lnTo>
                  <a:pt x="430" y="6"/>
                </a:lnTo>
                <a:lnTo>
                  <a:pt x="430" y="6"/>
                </a:lnTo>
                <a:lnTo>
                  <a:pt x="422" y="16"/>
                </a:lnTo>
                <a:lnTo>
                  <a:pt x="420" y="26"/>
                </a:lnTo>
                <a:lnTo>
                  <a:pt x="422" y="38"/>
                </a:lnTo>
                <a:lnTo>
                  <a:pt x="428" y="46"/>
                </a:lnTo>
                <a:lnTo>
                  <a:pt x="428" y="46"/>
                </a:lnTo>
                <a:lnTo>
                  <a:pt x="440" y="64"/>
                </a:lnTo>
                <a:lnTo>
                  <a:pt x="452" y="82"/>
                </a:lnTo>
                <a:lnTo>
                  <a:pt x="462" y="100"/>
                </a:lnTo>
                <a:lnTo>
                  <a:pt x="470" y="120"/>
                </a:lnTo>
                <a:lnTo>
                  <a:pt x="476" y="142"/>
                </a:lnTo>
                <a:lnTo>
                  <a:pt x="480" y="164"/>
                </a:lnTo>
                <a:lnTo>
                  <a:pt x="482" y="186"/>
                </a:lnTo>
                <a:lnTo>
                  <a:pt x="482" y="208"/>
                </a:lnTo>
                <a:lnTo>
                  <a:pt x="482" y="208"/>
                </a:lnTo>
                <a:lnTo>
                  <a:pt x="482" y="230"/>
                </a:lnTo>
                <a:lnTo>
                  <a:pt x="478" y="254"/>
                </a:lnTo>
                <a:lnTo>
                  <a:pt x="474" y="276"/>
                </a:lnTo>
                <a:lnTo>
                  <a:pt x="468" y="298"/>
                </a:lnTo>
                <a:lnTo>
                  <a:pt x="460" y="318"/>
                </a:lnTo>
                <a:lnTo>
                  <a:pt x="450" y="338"/>
                </a:lnTo>
                <a:lnTo>
                  <a:pt x="438" y="354"/>
                </a:lnTo>
                <a:lnTo>
                  <a:pt x="426" y="370"/>
                </a:lnTo>
                <a:lnTo>
                  <a:pt x="426" y="370"/>
                </a:lnTo>
                <a:lnTo>
                  <a:pt x="420" y="380"/>
                </a:lnTo>
                <a:lnTo>
                  <a:pt x="418" y="390"/>
                </a:lnTo>
                <a:lnTo>
                  <a:pt x="420" y="400"/>
                </a:lnTo>
                <a:lnTo>
                  <a:pt x="426" y="410"/>
                </a:lnTo>
                <a:lnTo>
                  <a:pt x="426" y="410"/>
                </a:lnTo>
                <a:lnTo>
                  <a:pt x="436" y="416"/>
                </a:lnTo>
                <a:lnTo>
                  <a:pt x="446" y="418"/>
                </a:lnTo>
                <a:lnTo>
                  <a:pt x="456" y="416"/>
                </a:lnTo>
                <a:lnTo>
                  <a:pt x="466" y="410"/>
                </a:lnTo>
                <a:lnTo>
                  <a:pt x="466" y="410"/>
                </a:lnTo>
                <a:lnTo>
                  <a:pt x="482" y="390"/>
                </a:lnTo>
                <a:lnTo>
                  <a:pt x="496" y="368"/>
                </a:lnTo>
                <a:lnTo>
                  <a:pt x="510" y="344"/>
                </a:lnTo>
                <a:lnTo>
                  <a:pt x="520" y="320"/>
                </a:lnTo>
                <a:lnTo>
                  <a:pt x="528" y="292"/>
                </a:lnTo>
                <a:lnTo>
                  <a:pt x="534" y="264"/>
                </a:lnTo>
                <a:lnTo>
                  <a:pt x="538" y="236"/>
                </a:lnTo>
                <a:lnTo>
                  <a:pt x="540" y="208"/>
                </a:lnTo>
                <a:lnTo>
                  <a:pt x="540" y="208"/>
                </a:lnTo>
                <a:lnTo>
                  <a:pt x="538" y="180"/>
                </a:lnTo>
                <a:lnTo>
                  <a:pt x="536" y="154"/>
                </a:lnTo>
                <a:lnTo>
                  <a:pt x="530" y="128"/>
                </a:lnTo>
                <a:lnTo>
                  <a:pt x="522" y="102"/>
                </a:lnTo>
                <a:lnTo>
                  <a:pt x="514" y="76"/>
                </a:lnTo>
                <a:lnTo>
                  <a:pt x="500" y="52"/>
                </a:lnTo>
                <a:lnTo>
                  <a:pt x="486" y="30"/>
                </a:lnTo>
                <a:lnTo>
                  <a:pt x="470" y="8"/>
                </a:lnTo>
                <a:lnTo>
                  <a:pt x="470" y="8"/>
                </a:lnTo>
                <a:close/>
                <a:moveTo>
                  <a:pt x="400" y="120"/>
                </a:moveTo>
                <a:lnTo>
                  <a:pt x="400" y="120"/>
                </a:lnTo>
                <a:lnTo>
                  <a:pt x="410" y="144"/>
                </a:lnTo>
                <a:lnTo>
                  <a:pt x="418" y="168"/>
                </a:lnTo>
                <a:lnTo>
                  <a:pt x="422" y="192"/>
                </a:lnTo>
                <a:lnTo>
                  <a:pt x="422" y="216"/>
                </a:lnTo>
                <a:lnTo>
                  <a:pt x="422" y="216"/>
                </a:lnTo>
                <a:lnTo>
                  <a:pt x="420" y="240"/>
                </a:lnTo>
                <a:lnTo>
                  <a:pt x="414" y="264"/>
                </a:lnTo>
                <a:lnTo>
                  <a:pt x="404" y="288"/>
                </a:lnTo>
                <a:lnTo>
                  <a:pt x="392" y="310"/>
                </a:lnTo>
                <a:lnTo>
                  <a:pt x="392" y="310"/>
                </a:lnTo>
                <a:lnTo>
                  <a:pt x="384" y="318"/>
                </a:lnTo>
                <a:lnTo>
                  <a:pt x="376" y="322"/>
                </a:lnTo>
                <a:lnTo>
                  <a:pt x="364" y="322"/>
                </a:lnTo>
                <a:lnTo>
                  <a:pt x="354" y="318"/>
                </a:lnTo>
                <a:lnTo>
                  <a:pt x="354" y="318"/>
                </a:lnTo>
                <a:lnTo>
                  <a:pt x="346" y="310"/>
                </a:lnTo>
                <a:lnTo>
                  <a:pt x="342" y="302"/>
                </a:lnTo>
                <a:lnTo>
                  <a:pt x="340" y="290"/>
                </a:lnTo>
                <a:lnTo>
                  <a:pt x="344" y="280"/>
                </a:lnTo>
                <a:lnTo>
                  <a:pt x="344" y="280"/>
                </a:lnTo>
                <a:lnTo>
                  <a:pt x="354" y="264"/>
                </a:lnTo>
                <a:lnTo>
                  <a:pt x="360" y="248"/>
                </a:lnTo>
                <a:lnTo>
                  <a:pt x="364" y="230"/>
                </a:lnTo>
                <a:lnTo>
                  <a:pt x="366" y="214"/>
                </a:lnTo>
                <a:lnTo>
                  <a:pt x="366" y="214"/>
                </a:lnTo>
                <a:lnTo>
                  <a:pt x="366" y="198"/>
                </a:lnTo>
                <a:lnTo>
                  <a:pt x="362" y="180"/>
                </a:lnTo>
                <a:lnTo>
                  <a:pt x="358" y="162"/>
                </a:lnTo>
                <a:lnTo>
                  <a:pt x="350" y="144"/>
                </a:lnTo>
                <a:lnTo>
                  <a:pt x="350" y="144"/>
                </a:lnTo>
                <a:lnTo>
                  <a:pt x="346" y="134"/>
                </a:lnTo>
                <a:lnTo>
                  <a:pt x="348" y="124"/>
                </a:lnTo>
                <a:lnTo>
                  <a:pt x="352" y="114"/>
                </a:lnTo>
                <a:lnTo>
                  <a:pt x="362" y="106"/>
                </a:lnTo>
                <a:lnTo>
                  <a:pt x="362" y="106"/>
                </a:lnTo>
                <a:lnTo>
                  <a:pt x="372" y="104"/>
                </a:lnTo>
                <a:lnTo>
                  <a:pt x="384" y="106"/>
                </a:lnTo>
                <a:lnTo>
                  <a:pt x="392" y="110"/>
                </a:lnTo>
                <a:lnTo>
                  <a:pt x="400" y="120"/>
                </a:lnTo>
                <a:lnTo>
                  <a:pt x="400" y="120"/>
                </a:lnTo>
                <a:close/>
                <a:moveTo>
                  <a:pt x="434" y="610"/>
                </a:moveTo>
                <a:lnTo>
                  <a:pt x="434" y="610"/>
                </a:lnTo>
                <a:lnTo>
                  <a:pt x="402" y="570"/>
                </a:lnTo>
                <a:lnTo>
                  <a:pt x="374" y="528"/>
                </a:lnTo>
                <a:lnTo>
                  <a:pt x="374" y="528"/>
                </a:lnTo>
                <a:lnTo>
                  <a:pt x="348" y="488"/>
                </a:lnTo>
                <a:lnTo>
                  <a:pt x="324" y="446"/>
                </a:lnTo>
                <a:lnTo>
                  <a:pt x="354" y="428"/>
                </a:lnTo>
                <a:lnTo>
                  <a:pt x="354" y="428"/>
                </a:lnTo>
                <a:lnTo>
                  <a:pt x="362" y="434"/>
                </a:lnTo>
                <a:lnTo>
                  <a:pt x="376" y="446"/>
                </a:lnTo>
                <a:lnTo>
                  <a:pt x="390" y="462"/>
                </a:lnTo>
                <a:lnTo>
                  <a:pt x="408" y="484"/>
                </a:lnTo>
                <a:lnTo>
                  <a:pt x="424" y="510"/>
                </a:lnTo>
                <a:lnTo>
                  <a:pt x="440" y="538"/>
                </a:lnTo>
                <a:lnTo>
                  <a:pt x="454" y="566"/>
                </a:lnTo>
                <a:lnTo>
                  <a:pt x="464" y="594"/>
                </a:lnTo>
                <a:lnTo>
                  <a:pt x="434" y="610"/>
                </a:lnTo>
                <a:lnTo>
                  <a:pt x="434" y="610"/>
                </a:lnTo>
                <a:close/>
                <a:moveTo>
                  <a:pt x="190" y="204"/>
                </a:moveTo>
                <a:lnTo>
                  <a:pt x="190" y="204"/>
                </a:lnTo>
                <a:lnTo>
                  <a:pt x="168" y="162"/>
                </a:lnTo>
                <a:lnTo>
                  <a:pt x="148" y="120"/>
                </a:lnTo>
                <a:lnTo>
                  <a:pt x="148" y="120"/>
                </a:lnTo>
                <a:lnTo>
                  <a:pt x="128" y="72"/>
                </a:lnTo>
                <a:lnTo>
                  <a:pt x="110" y="22"/>
                </a:lnTo>
                <a:lnTo>
                  <a:pt x="136" y="8"/>
                </a:lnTo>
                <a:lnTo>
                  <a:pt x="136" y="8"/>
                </a:lnTo>
                <a:lnTo>
                  <a:pt x="144" y="14"/>
                </a:lnTo>
                <a:lnTo>
                  <a:pt x="150" y="22"/>
                </a:lnTo>
                <a:lnTo>
                  <a:pt x="164" y="44"/>
                </a:lnTo>
                <a:lnTo>
                  <a:pt x="178" y="70"/>
                </a:lnTo>
                <a:lnTo>
                  <a:pt x="192" y="98"/>
                </a:lnTo>
                <a:lnTo>
                  <a:pt x="204" y="128"/>
                </a:lnTo>
                <a:lnTo>
                  <a:pt x="212" y="154"/>
                </a:lnTo>
                <a:lnTo>
                  <a:pt x="216" y="174"/>
                </a:lnTo>
                <a:lnTo>
                  <a:pt x="218" y="190"/>
                </a:lnTo>
                <a:lnTo>
                  <a:pt x="190" y="20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lstStyle/>
          <a:p>
            <a:endParaRPr lang="zh-CN" altLang="zh-CN">
              <a:solidFill>
                <a:srgbClr val="000000"/>
              </a:solidFill>
              <a:latin typeface="Impact" pitchFamily="34" charset="0"/>
              <a:ea typeface="微软雅黑" pitchFamily="34" charset="-122"/>
              <a:sym typeface="Impact" pitchFamily="34" charset="0"/>
            </a:endParaRPr>
          </a:p>
        </p:txBody>
      </p:sp>
      <p:sp>
        <p:nvSpPr>
          <p:cNvPr id="46" name="Freeform 30"/>
          <p:cNvSpPr>
            <a:spLocks noEditPoints="1" noChangeArrowheads="1"/>
          </p:cNvSpPr>
          <p:nvPr/>
        </p:nvSpPr>
        <p:spPr bwMode="auto">
          <a:xfrm>
            <a:off x="4238417" y="2128053"/>
            <a:ext cx="997843" cy="997973"/>
          </a:xfrm>
          <a:custGeom>
            <a:avLst/>
            <a:gdLst>
              <a:gd name="T0" fmla="*/ 396 w 658"/>
              <a:gd name="T1" fmla="*/ 6 h 660"/>
              <a:gd name="T2" fmla="*/ 514 w 658"/>
              <a:gd name="T3" fmla="*/ 56 h 660"/>
              <a:gd name="T4" fmla="*/ 602 w 658"/>
              <a:gd name="T5" fmla="*/ 146 h 660"/>
              <a:gd name="T6" fmla="*/ 652 w 658"/>
              <a:gd name="T7" fmla="*/ 264 h 660"/>
              <a:gd name="T8" fmla="*/ 658 w 658"/>
              <a:gd name="T9" fmla="*/ 364 h 660"/>
              <a:gd name="T10" fmla="*/ 620 w 658"/>
              <a:gd name="T11" fmla="*/ 488 h 660"/>
              <a:gd name="T12" fmla="*/ 538 w 658"/>
              <a:gd name="T13" fmla="*/ 584 h 660"/>
              <a:gd name="T14" fmla="*/ 428 w 658"/>
              <a:gd name="T15" fmla="*/ 644 h 660"/>
              <a:gd name="T16" fmla="*/ 330 w 658"/>
              <a:gd name="T17" fmla="*/ 660 h 660"/>
              <a:gd name="T18" fmla="*/ 200 w 658"/>
              <a:gd name="T19" fmla="*/ 634 h 660"/>
              <a:gd name="T20" fmla="*/ 96 w 658"/>
              <a:gd name="T21" fmla="*/ 564 h 660"/>
              <a:gd name="T22" fmla="*/ 26 w 658"/>
              <a:gd name="T23" fmla="*/ 458 h 660"/>
              <a:gd name="T24" fmla="*/ 0 w 658"/>
              <a:gd name="T25" fmla="*/ 330 h 660"/>
              <a:gd name="T26" fmla="*/ 14 w 658"/>
              <a:gd name="T27" fmla="*/ 232 h 660"/>
              <a:gd name="T28" fmla="*/ 74 w 658"/>
              <a:gd name="T29" fmla="*/ 120 h 660"/>
              <a:gd name="T30" fmla="*/ 172 w 658"/>
              <a:gd name="T31" fmla="*/ 40 h 660"/>
              <a:gd name="T32" fmla="*/ 296 w 658"/>
              <a:gd name="T33" fmla="*/ 2 h 660"/>
              <a:gd name="T34" fmla="*/ 412 w 658"/>
              <a:gd name="T35" fmla="*/ 202 h 660"/>
              <a:gd name="T36" fmla="*/ 438 w 658"/>
              <a:gd name="T37" fmla="*/ 222 h 660"/>
              <a:gd name="T38" fmla="*/ 470 w 658"/>
              <a:gd name="T39" fmla="*/ 270 h 660"/>
              <a:gd name="T40" fmla="*/ 482 w 658"/>
              <a:gd name="T41" fmla="*/ 330 h 660"/>
              <a:gd name="T42" fmla="*/ 476 w 658"/>
              <a:gd name="T43" fmla="*/ 374 h 660"/>
              <a:gd name="T44" fmla="*/ 448 w 658"/>
              <a:gd name="T45" fmla="*/ 426 h 660"/>
              <a:gd name="T46" fmla="*/ 416 w 658"/>
              <a:gd name="T47" fmla="*/ 454 h 660"/>
              <a:gd name="T48" fmla="*/ 360 w 658"/>
              <a:gd name="T49" fmla="*/ 478 h 660"/>
              <a:gd name="T50" fmla="*/ 316 w 658"/>
              <a:gd name="T51" fmla="*/ 480 h 660"/>
              <a:gd name="T52" fmla="*/ 258 w 658"/>
              <a:gd name="T53" fmla="*/ 462 h 660"/>
              <a:gd name="T54" fmla="*/ 224 w 658"/>
              <a:gd name="T55" fmla="*/ 436 h 660"/>
              <a:gd name="T56" fmla="*/ 192 w 658"/>
              <a:gd name="T57" fmla="*/ 388 h 660"/>
              <a:gd name="T58" fmla="*/ 180 w 658"/>
              <a:gd name="T59" fmla="*/ 330 h 660"/>
              <a:gd name="T60" fmla="*/ 186 w 658"/>
              <a:gd name="T61" fmla="*/ 284 h 660"/>
              <a:gd name="T62" fmla="*/ 214 w 658"/>
              <a:gd name="T63" fmla="*/ 232 h 660"/>
              <a:gd name="T64" fmla="*/ 218 w 658"/>
              <a:gd name="T65" fmla="*/ 160 h 660"/>
              <a:gd name="T66" fmla="*/ 186 w 658"/>
              <a:gd name="T67" fmla="*/ 186 h 660"/>
              <a:gd name="T68" fmla="*/ 144 w 658"/>
              <a:gd name="T69" fmla="*/ 250 h 660"/>
              <a:gd name="T70" fmla="*/ 128 w 658"/>
              <a:gd name="T71" fmla="*/ 330 h 660"/>
              <a:gd name="T72" fmla="*/ 136 w 658"/>
              <a:gd name="T73" fmla="*/ 390 h 660"/>
              <a:gd name="T74" fmla="*/ 174 w 658"/>
              <a:gd name="T75" fmla="*/ 458 h 660"/>
              <a:gd name="T76" fmla="*/ 216 w 658"/>
              <a:gd name="T77" fmla="*/ 498 h 660"/>
              <a:gd name="T78" fmla="*/ 290 w 658"/>
              <a:gd name="T79" fmla="*/ 528 h 660"/>
              <a:gd name="T80" fmla="*/ 352 w 658"/>
              <a:gd name="T81" fmla="*/ 532 h 660"/>
              <a:gd name="T82" fmla="*/ 428 w 658"/>
              <a:gd name="T83" fmla="*/ 508 h 660"/>
              <a:gd name="T84" fmla="*/ 474 w 658"/>
              <a:gd name="T85" fmla="*/ 472 h 660"/>
              <a:gd name="T86" fmla="*/ 518 w 658"/>
              <a:gd name="T87" fmla="*/ 408 h 660"/>
              <a:gd name="T88" fmla="*/ 534 w 658"/>
              <a:gd name="T89" fmla="*/ 330 h 660"/>
              <a:gd name="T90" fmla="*/ 524 w 658"/>
              <a:gd name="T91" fmla="*/ 268 h 660"/>
              <a:gd name="T92" fmla="*/ 488 w 658"/>
              <a:gd name="T93" fmla="*/ 200 h 660"/>
              <a:gd name="T94" fmla="*/ 438 w 658"/>
              <a:gd name="T95" fmla="*/ 156 h 660"/>
              <a:gd name="T96" fmla="*/ 356 w 658"/>
              <a:gd name="T97" fmla="*/ 296 h 6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8"/>
              <a:gd name="T148" fmla="*/ 0 h 660"/>
              <a:gd name="T149" fmla="*/ 658 w 658"/>
              <a:gd name="T150" fmla="*/ 660 h 6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8" h="660">
                <a:moveTo>
                  <a:pt x="330" y="0"/>
                </a:moveTo>
                <a:lnTo>
                  <a:pt x="330" y="0"/>
                </a:lnTo>
                <a:lnTo>
                  <a:pt x="362" y="2"/>
                </a:lnTo>
                <a:lnTo>
                  <a:pt x="396" y="6"/>
                </a:lnTo>
                <a:lnTo>
                  <a:pt x="428" y="16"/>
                </a:lnTo>
                <a:lnTo>
                  <a:pt x="458" y="26"/>
                </a:lnTo>
                <a:lnTo>
                  <a:pt x="486" y="40"/>
                </a:lnTo>
                <a:lnTo>
                  <a:pt x="514" y="56"/>
                </a:lnTo>
                <a:lnTo>
                  <a:pt x="538" y="76"/>
                </a:lnTo>
                <a:lnTo>
                  <a:pt x="562" y="96"/>
                </a:lnTo>
                <a:lnTo>
                  <a:pt x="584" y="120"/>
                </a:lnTo>
                <a:lnTo>
                  <a:pt x="602" y="146"/>
                </a:lnTo>
                <a:lnTo>
                  <a:pt x="620" y="172"/>
                </a:lnTo>
                <a:lnTo>
                  <a:pt x="634" y="202"/>
                </a:lnTo>
                <a:lnTo>
                  <a:pt x="644" y="232"/>
                </a:lnTo>
                <a:lnTo>
                  <a:pt x="652" y="264"/>
                </a:lnTo>
                <a:lnTo>
                  <a:pt x="658" y="296"/>
                </a:lnTo>
                <a:lnTo>
                  <a:pt x="658" y="330"/>
                </a:lnTo>
                <a:lnTo>
                  <a:pt x="658" y="330"/>
                </a:lnTo>
                <a:lnTo>
                  <a:pt x="658" y="364"/>
                </a:lnTo>
                <a:lnTo>
                  <a:pt x="652" y="396"/>
                </a:lnTo>
                <a:lnTo>
                  <a:pt x="644" y="428"/>
                </a:lnTo>
                <a:lnTo>
                  <a:pt x="634" y="458"/>
                </a:lnTo>
                <a:lnTo>
                  <a:pt x="620" y="488"/>
                </a:lnTo>
                <a:lnTo>
                  <a:pt x="602" y="514"/>
                </a:lnTo>
                <a:lnTo>
                  <a:pt x="584" y="540"/>
                </a:lnTo>
                <a:lnTo>
                  <a:pt x="562" y="564"/>
                </a:lnTo>
                <a:lnTo>
                  <a:pt x="538" y="584"/>
                </a:lnTo>
                <a:lnTo>
                  <a:pt x="514" y="604"/>
                </a:lnTo>
                <a:lnTo>
                  <a:pt x="486" y="620"/>
                </a:lnTo>
                <a:lnTo>
                  <a:pt x="458" y="634"/>
                </a:lnTo>
                <a:lnTo>
                  <a:pt x="428" y="644"/>
                </a:lnTo>
                <a:lnTo>
                  <a:pt x="396" y="652"/>
                </a:lnTo>
                <a:lnTo>
                  <a:pt x="362" y="658"/>
                </a:lnTo>
                <a:lnTo>
                  <a:pt x="330" y="660"/>
                </a:lnTo>
                <a:lnTo>
                  <a:pt x="330" y="660"/>
                </a:lnTo>
                <a:lnTo>
                  <a:pt x="296" y="658"/>
                </a:lnTo>
                <a:lnTo>
                  <a:pt x="262" y="652"/>
                </a:lnTo>
                <a:lnTo>
                  <a:pt x="232" y="644"/>
                </a:lnTo>
                <a:lnTo>
                  <a:pt x="200" y="634"/>
                </a:lnTo>
                <a:lnTo>
                  <a:pt x="172" y="620"/>
                </a:lnTo>
                <a:lnTo>
                  <a:pt x="144" y="604"/>
                </a:lnTo>
                <a:lnTo>
                  <a:pt x="120" y="584"/>
                </a:lnTo>
                <a:lnTo>
                  <a:pt x="96" y="564"/>
                </a:lnTo>
                <a:lnTo>
                  <a:pt x="74" y="540"/>
                </a:lnTo>
                <a:lnTo>
                  <a:pt x="56" y="514"/>
                </a:lnTo>
                <a:lnTo>
                  <a:pt x="40" y="488"/>
                </a:lnTo>
                <a:lnTo>
                  <a:pt x="26" y="458"/>
                </a:lnTo>
                <a:lnTo>
                  <a:pt x="14" y="428"/>
                </a:lnTo>
                <a:lnTo>
                  <a:pt x="6" y="396"/>
                </a:lnTo>
                <a:lnTo>
                  <a:pt x="2" y="364"/>
                </a:lnTo>
                <a:lnTo>
                  <a:pt x="0" y="330"/>
                </a:lnTo>
                <a:lnTo>
                  <a:pt x="0" y="330"/>
                </a:lnTo>
                <a:lnTo>
                  <a:pt x="2" y="296"/>
                </a:lnTo>
                <a:lnTo>
                  <a:pt x="6" y="264"/>
                </a:lnTo>
                <a:lnTo>
                  <a:pt x="14" y="232"/>
                </a:lnTo>
                <a:lnTo>
                  <a:pt x="26" y="202"/>
                </a:lnTo>
                <a:lnTo>
                  <a:pt x="40" y="172"/>
                </a:lnTo>
                <a:lnTo>
                  <a:pt x="56" y="146"/>
                </a:lnTo>
                <a:lnTo>
                  <a:pt x="74" y="120"/>
                </a:lnTo>
                <a:lnTo>
                  <a:pt x="96" y="96"/>
                </a:lnTo>
                <a:lnTo>
                  <a:pt x="120" y="76"/>
                </a:lnTo>
                <a:lnTo>
                  <a:pt x="144" y="56"/>
                </a:lnTo>
                <a:lnTo>
                  <a:pt x="172" y="40"/>
                </a:lnTo>
                <a:lnTo>
                  <a:pt x="200" y="26"/>
                </a:lnTo>
                <a:lnTo>
                  <a:pt x="232" y="16"/>
                </a:lnTo>
                <a:lnTo>
                  <a:pt x="262" y="6"/>
                </a:lnTo>
                <a:lnTo>
                  <a:pt x="296" y="2"/>
                </a:lnTo>
                <a:lnTo>
                  <a:pt x="330" y="0"/>
                </a:lnTo>
                <a:lnTo>
                  <a:pt x="330" y="0"/>
                </a:lnTo>
                <a:close/>
                <a:moveTo>
                  <a:pt x="438" y="156"/>
                </a:moveTo>
                <a:lnTo>
                  <a:pt x="412" y="202"/>
                </a:lnTo>
                <a:lnTo>
                  <a:pt x="412" y="202"/>
                </a:lnTo>
                <a:lnTo>
                  <a:pt x="426" y="212"/>
                </a:lnTo>
                <a:lnTo>
                  <a:pt x="438" y="222"/>
                </a:lnTo>
                <a:lnTo>
                  <a:pt x="438" y="222"/>
                </a:lnTo>
                <a:lnTo>
                  <a:pt x="448" y="232"/>
                </a:lnTo>
                <a:lnTo>
                  <a:pt x="456" y="244"/>
                </a:lnTo>
                <a:lnTo>
                  <a:pt x="464" y="256"/>
                </a:lnTo>
                <a:lnTo>
                  <a:pt x="470" y="270"/>
                </a:lnTo>
                <a:lnTo>
                  <a:pt x="476" y="284"/>
                </a:lnTo>
                <a:lnTo>
                  <a:pt x="478" y="298"/>
                </a:lnTo>
                <a:lnTo>
                  <a:pt x="482" y="314"/>
                </a:lnTo>
                <a:lnTo>
                  <a:pt x="482" y="330"/>
                </a:lnTo>
                <a:lnTo>
                  <a:pt x="482" y="330"/>
                </a:lnTo>
                <a:lnTo>
                  <a:pt x="482" y="344"/>
                </a:lnTo>
                <a:lnTo>
                  <a:pt x="478" y="360"/>
                </a:lnTo>
                <a:lnTo>
                  <a:pt x="476" y="374"/>
                </a:lnTo>
                <a:lnTo>
                  <a:pt x="470" y="388"/>
                </a:lnTo>
                <a:lnTo>
                  <a:pt x="464" y="402"/>
                </a:lnTo>
                <a:lnTo>
                  <a:pt x="456" y="414"/>
                </a:lnTo>
                <a:lnTo>
                  <a:pt x="448" y="426"/>
                </a:lnTo>
                <a:lnTo>
                  <a:pt x="438" y="436"/>
                </a:lnTo>
                <a:lnTo>
                  <a:pt x="438" y="436"/>
                </a:lnTo>
                <a:lnTo>
                  <a:pt x="426" y="446"/>
                </a:lnTo>
                <a:lnTo>
                  <a:pt x="416" y="454"/>
                </a:lnTo>
                <a:lnTo>
                  <a:pt x="402" y="462"/>
                </a:lnTo>
                <a:lnTo>
                  <a:pt x="390" y="468"/>
                </a:lnTo>
                <a:lnTo>
                  <a:pt x="376" y="474"/>
                </a:lnTo>
                <a:lnTo>
                  <a:pt x="360" y="478"/>
                </a:lnTo>
                <a:lnTo>
                  <a:pt x="346" y="480"/>
                </a:lnTo>
                <a:lnTo>
                  <a:pt x="330" y="480"/>
                </a:lnTo>
                <a:lnTo>
                  <a:pt x="330" y="480"/>
                </a:lnTo>
                <a:lnTo>
                  <a:pt x="316" y="480"/>
                </a:lnTo>
                <a:lnTo>
                  <a:pt x="300" y="478"/>
                </a:lnTo>
                <a:lnTo>
                  <a:pt x="286" y="474"/>
                </a:lnTo>
                <a:lnTo>
                  <a:pt x="272" y="468"/>
                </a:lnTo>
                <a:lnTo>
                  <a:pt x="258" y="462"/>
                </a:lnTo>
                <a:lnTo>
                  <a:pt x="246" y="454"/>
                </a:lnTo>
                <a:lnTo>
                  <a:pt x="234" y="446"/>
                </a:lnTo>
                <a:lnTo>
                  <a:pt x="224" y="436"/>
                </a:lnTo>
                <a:lnTo>
                  <a:pt x="224" y="436"/>
                </a:lnTo>
                <a:lnTo>
                  <a:pt x="214" y="426"/>
                </a:lnTo>
                <a:lnTo>
                  <a:pt x="204" y="414"/>
                </a:lnTo>
                <a:lnTo>
                  <a:pt x="198" y="402"/>
                </a:lnTo>
                <a:lnTo>
                  <a:pt x="192" y="388"/>
                </a:lnTo>
                <a:lnTo>
                  <a:pt x="186" y="374"/>
                </a:lnTo>
                <a:lnTo>
                  <a:pt x="182" y="360"/>
                </a:lnTo>
                <a:lnTo>
                  <a:pt x="180" y="344"/>
                </a:lnTo>
                <a:lnTo>
                  <a:pt x="180" y="330"/>
                </a:lnTo>
                <a:lnTo>
                  <a:pt x="180" y="330"/>
                </a:lnTo>
                <a:lnTo>
                  <a:pt x="180" y="314"/>
                </a:lnTo>
                <a:lnTo>
                  <a:pt x="182" y="298"/>
                </a:lnTo>
                <a:lnTo>
                  <a:pt x="186" y="284"/>
                </a:lnTo>
                <a:lnTo>
                  <a:pt x="192" y="270"/>
                </a:lnTo>
                <a:lnTo>
                  <a:pt x="198" y="256"/>
                </a:lnTo>
                <a:lnTo>
                  <a:pt x="204" y="244"/>
                </a:lnTo>
                <a:lnTo>
                  <a:pt x="214" y="232"/>
                </a:lnTo>
                <a:lnTo>
                  <a:pt x="224" y="222"/>
                </a:lnTo>
                <a:lnTo>
                  <a:pt x="224" y="222"/>
                </a:lnTo>
                <a:lnTo>
                  <a:pt x="244" y="206"/>
                </a:lnTo>
                <a:lnTo>
                  <a:pt x="218" y="160"/>
                </a:lnTo>
                <a:lnTo>
                  <a:pt x="218" y="160"/>
                </a:lnTo>
                <a:lnTo>
                  <a:pt x="202" y="172"/>
                </a:lnTo>
                <a:lnTo>
                  <a:pt x="186" y="186"/>
                </a:lnTo>
                <a:lnTo>
                  <a:pt x="186" y="186"/>
                </a:lnTo>
                <a:lnTo>
                  <a:pt x="174" y="200"/>
                </a:lnTo>
                <a:lnTo>
                  <a:pt x="162" y="216"/>
                </a:lnTo>
                <a:lnTo>
                  <a:pt x="152" y="232"/>
                </a:lnTo>
                <a:lnTo>
                  <a:pt x="144" y="250"/>
                </a:lnTo>
                <a:lnTo>
                  <a:pt x="136" y="268"/>
                </a:lnTo>
                <a:lnTo>
                  <a:pt x="132" y="288"/>
                </a:lnTo>
                <a:lnTo>
                  <a:pt x="128" y="308"/>
                </a:lnTo>
                <a:lnTo>
                  <a:pt x="128" y="330"/>
                </a:lnTo>
                <a:lnTo>
                  <a:pt x="128" y="330"/>
                </a:lnTo>
                <a:lnTo>
                  <a:pt x="128" y="350"/>
                </a:lnTo>
                <a:lnTo>
                  <a:pt x="132" y="370"/>
                </a:lnTo>
                <a:lnTo>
                  <a:pt x="136" y="390"/>
                </a:lnTo>
                <a:lnTo>
                  <a:pt x="144" y="408"/>
                </a:lnTo>
                <a:lnTo>
                  <a:pt x="152" y="426"/>
                </a:lnTo>
                <a:lnTo>
                  <a:pt x="162" y="442"/>
                </a:lnTo>
                <a:lnTo>
                  <a:pt x="174" y="458"/>
                </a:lnTo>
                <a:lnTo>
                  <a:pt x="186" y="472"/>
                </a:lnTo>
                <a:lnTo>
                  <a:pt x="186" y="472"/>
                </a:lnTo>
                <a:lnTo>
                  <a:pt x="202" y="486"/>
                </a:lnTo>
                <a:lnTo>
                  <a:pt x="216" y="498"/>
                </a:lnTo>
                <a:lnTo>
                  <a:pt x="234" y="508"/>
                </a:lnTo>
                <a:lnTo>
                  <a:pt x="252" y="516"/>
                </a:lnTo>
                <a:lnTo>
                  <a:pt x="270" y="524"/>
                </a:lnTo>
                <a:lnTo>
                  <a:pt x="290" y="528"/>
                </a:lnTo>
                <a:lnTo>
                  <a:pt x="310" y="532"/>
                </a:lnTo>
                <a:lnTo>
                  <a:pt x="330" y="532"/>
                </a:lnTo>
                <a:lnTo>
                  <a:pt x="330" y="532"/>
                </a:lnTo>
                <a:lnTo>
                  <a:pt x="352" y="532"/>
                </a:lnTo>
                <a:lnTo>
                  <a:pt x="372" y="528"/>
                </a:lnTo>
                <a:lnTo>
                  <a:pt x="390" y="524"/>
                </a:lnTo>
                <a:lnTo>
                  <a:pt x="410" y="516"/>
                </a:lnTo>
                <a:lnTo>
                  <a:pt x="428" y="508"/>
                </a:lnTo>
                <a:lnTo>
                  <a:pt x="444" y="498"/>
                </a:lnTo>
                <a:lnTo>
                  <a:pt x="460" y="486"/>
                </a:lnTo>
                <a:lnTo>
                  <a:pt x="474" y="472"/>
                </a:lnTo>
                <a:lnTo>
                  <a:pt x="474" y="472"/>
                </a:lnTo>
                <a:lnTo>
                  <a:pt x="488" y="458"/>
                </a:lnTo>
                <a:lnTo>
                  <a:pt x="498" y="442"/>
                </a:lnTo>
                <a:lnTo>
                  <a:pt x="510" y="426"/>
                </a:lnTo>
                <a:lnTo>
                  <a:pt x="518" y="408"/>
                </a:lnTo>
                <a:lnTo>
                  <a:pt x="524" y="390"/>
                </a:lnTo>
                <a:lnTo>
                  <a:pt x="530" y="370"/>
                </a:lnTo>
                <a:lnTo>
                  <a:pt x="532" y="350"/>
                </a:lnTo>
                <a:lnTo>
                  <a:pt x="534" y="330"/>
                </a:lnTo>
                <a:lnTo>
                  <a:pt x="534" y="330"/>
                </a:lnTo>
                <a:lnTo>
                  <a:pt x="532" y="308"/>
                </a:lnTo>
                <a:lnTo>
                  <a:pt x="530" y="288"/>
                </a:lnTo>
                <a:lnTo>
                  <a:pt x="524" y="268"/>
                </a:lnTo>
                <a:lnTo>
                  <a:pt x="518" y="250"/>
                </a:lnTo>
                <a:lnTo>
                  <a:pt x="510" y="232"/>
                </a:lnTo>
                <a:lnTo>
                  <a:pt x="498" y="216"/>
                </a:lnTo>
                <a:lnTo>
                  <a:pt x="488" y="200"/>
                </a:lnTo>
                <a:lnTo>
                  <a:pt x="474" y="186"/>
                </a:lnTo>
                <a:lnTo>
                  <a:pt x="474" y="186"/>
                </a:lnTo>
                <a:lnTo>
                  <a:pt x="458" y="170"/>
                </a:lnTo>
                <a:lnTo>
                  <a:pt x="438" y="156"/>
                </a:lnTo>
                <a:lnTo>
                  <a:pt x="438" y="156"/>
                </a:lnTo>
                <a:close/>
                <a:moveTo>
                  <a:pt x="300" y="48"/>
                </a:moveTo>
                <a:lnTo>
                  <a:pt x="300" y="296"/>
                </a:lnTo>
                <a:lnTo>
                  <a:pt x="356" y="296"/>
                </a:lnTo>
                <a:lnTo>
                  <a:pt x="356" y="48"/>
                </a:lnTo>
                <a:lnTo>
                  <a:pt x="300" y="4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lstStyle/>
          <a:p>
            <a:endParaRPr lang="zh-CN" altLang="zh-CN">
              <a:solidFill>
                <a:srgbClr val="000000"/>
              </a:solidFill>
              <a:latin typeface="Impact" pitchFamily="34" charset="0"/>
              <a:ea typeface="微软雅黑" pitchFamily="34" charset="-122"/>
              <a:sym typeface="Impact" pitchFamily="34" charset="0"/>
            </a:endParaRPr>
          </a:p>
        </p:txBody>
      </p:sp>
    </p:spTree>
    <p:extLst>
      <p:ext uri="{BB962C8B-B14F-4D97-AF65-F5344CB8AC3E}">
        <p14:creationId xmlns:p14="http://schemas.microsoft.com/office/powerpoint/2010/main" val="6465460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250"/>
                            </p:stCondLst>
                            <p:childTnLst>
                              <p:par>
                                <p:cTn id="13" presetID="8" presetClass="emph" presetSubtype="0" fill="hold" grpId="1" nodeType="afterEffect">
                                  <p:stCondLst>
                                    <p:cond delay="0"/>
                                  </p:stCondLst>
                                  <p:childTnLst>
                                    <p:animRot by="21600000">
                                      <p:cBhvr>
                                        <p:cTn id="14" dur="2000" fill="hold"/>
                                        <p:tgtEl>
                                          <p:spTgt spid="28"/>
                                        </p:tgtEl>
                                        <p:attrNameLst>
                                          <p:attrName>r</p:attrName>
                                        </p:attrNameLst>
                                      </p:cBhvr>
                                    </p:animRot>
                                  </p:childTnLst>
                                </p:cTn>
                              </p:par>
                              <p:par>
                                <p:cTn id="15" presetID="22" presetClass="entr" presetSubtype="1" fill="hold" grpId="0" nodeType="withEffect">
                                  <p:stCondLst>
                                    <p:cond delay="50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6"/>
                                        </p:tgtEl>
                                        <p:attrNameLst>
                                          <p:attrName>style.visibility</p:attrName>
                                        </p:attrNameLst>
                                      </p:cBhvr>
                                      <p:to>
                                        <p:strVal val="visible"/>
                                      </p:to>
                                    </p:set>
                                    <p:animEffect transition="in" filter="wipe(up)">
                                      <p:cBhvr>
                                        <p:cTn id="20" dur="500"/>
                                        <p:tgtEl>
                                          <p:spTgt spid="36"/>
                                        </p:tgtEl>
                                      </p:cBhvr>
                                    </p:animEffect>
                                  </p:childTnLst>
                                </p:cTn>
                              </p:par>
                            </p:childTnLst>
                          </p:cTn>
                        </p:par>
                        <p:par>
                          <p:cTn id="21" fill="hold">
                            <p:stCondLst>
                              <p:cond delay="3250"/>
                            </p:stCondLst>
                            <p:childTnLst>
                              <p:par>
                                <p:cTn id="22" presetID="22" presetClass="entr" presetSubtype="4"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750"/>
                                        <p:tgtEl>
                                          <p:spTgt spid="25"/>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4500"/>
                            </p:stCondLst>
                            <p:childTnLst>
                              <p:par>
                                <p:cTn id="30" presetID="8" presetClass="emph" presetSubtype="0" fill="hold" grpId="1" nodeType="afterEffect">
                                  <p:stCondLst>
                                    <p:cond delay="0"/>
                                  </p:stCondLst>
                                  <p:childTnLst>
                                    <p:animRot by="21600000">
                                      <p:cBhvr>
                                        <p:cTn id="31" dur="2000" fill="hold"/>
                                        <p:tgtEl>
                                          <p:spTgt spid="25"/>
                                        </p:tgtEl>
                                        <p:attrNameLst>
                                          <p:attrName>r</p:attrName>
                                        </p:attrNameLst>
                                      </p:cBhvr>
                                    </p:animRot>
                                  </p:childTnLst>
                                </p:cTn>
                              </p:par>
                              <p:par>
                                <p:cTn id="32" presetID="22" presetClass="entr" presetSubtype="1"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500"/>
                                        <p:tgtEl>
                                          <p:spTgt spid="37"/>
                                        </p:tgtEl>
                                      </p:cBhvr>
                                    </p:animEffect>
                                  </p:childTnLst>
                                </p:cTn>
                              </p:par>
                              <p:par>
                                <p:cTn id="35" presetID="22" presetClass="entr" presetSubtype="1" fill="hold" grpId="0" nodeType="withEffect">
                                  <p:stCondLst>
                                    <p:cond delay="100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childTnLst>
                          </p:cTn>
                        </p:par>
                        <p:par>
                          <p:cTn id="38" fill="hold">
                            <p:stCondLst>
                              <p:cond delay="6500"/>
                            </p:stCondLst>
                            <p:childTnLst>
                              <p:par>
                                <p:cTn id="39" presetID="22" presetClass="entr" presetSubtype="4"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750"/>
                                        <p:tgtEl>
                                          <p:spTgt spid="19"/>
                                        </p:tgtEl>
                                      </p:cBhvr>
                                    </p:animEffect>
                                  </p:childTnLst>
                                </p:cTn>
                              </p:par>
                            </p:childTnLst>
                          </p:cTn>
                        </p:par>
                        <p:par>
                          <p:cTn id="42" fill="hold">
                            <p:stCondLst>
                              <p:cond delay="7250"/>
                            </p:stCondLst>
                            <p:childTnLst>
                              <p:par>
                                <p:cTn id="43" presetID="10" presetClass="entr" presetSubtype="0" fill="hold"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par>
                          <p:cTn id="46" fill="hold">
                            <p:stCondLst>
                              <p:cond delay="7750"/>
                            </p:stCondLst>
                            <p:childTnLst>
                              <p:par>
                                <p:cTn id="47" presetID="8" presetClass="emph" presetSubtype="0" fill="hold" grpId="1" nodeType="afterEffect">
                                  <p:stCondLst>
                                    <p:cond delay="0"/>
                                  </p:stCondLst>
                                  <p:childTnLst>
                                    <p:animRot by="21600000">
                                      <p:cBhvr>
                                        <p:cTn id="48" dur="2000" fill="hold"/>
                                        <p:tgtEl>
                                          <p:spTgt spid="19"/>
                                        </p:tgtEl>
                                        <p:attrNameLst>
                                          <p:attrName>r</p:attrName>
                                        </p:attrNameLst>
                                      </p:cBhvr>
                                    </p:animRot>
                                  </p:childTnLst>
                                </p:cTn>
                              </p:par>
                              <p:par>
                                <p:cTn id="49" presetID="22" presetClass="entr" presetSubtype="1" fill="hold" grpId="0" nodeType="withEffect">
                                  <p:stCondLst>
                                    <p:cond delay="500"/>
                                  </p:stCondLst>
                                  <p:childTnLst>
                                    <p:set>
                                      <p:cBhvr>
                                        <p:cTn id="50" dur="1" fill="hold">
                                          <p:stCondLst>
                                            <p:cond delay="0"/>
                                          </p:stCondLst>
                                        </p:cTn>
                                        <p:tgtEl>
                                          <p:spTgt spid="39"/>
                                        </p:tgtEl>
                                        <p:attrNameLst>
                                          <p:attrName>style.visibility</p:attrName>
                                        </p:attrNameLst>
                                      </p:cBhvr>
                                      <p:to>
                                        <p:strVal val="visible"/>
                                      </p:to>
                                    </p:set>
                                    <p:animEffect transition="in" filter="wipe(up)">
                                      <p:cBhvr>
                                        <p:cTn id="51" dur="500"/>
                                        <p:tgtEl>
                                          <p:spTgt spid="39"/>
                                        </p:tgtEl>
                                      </p:cBhvr>
                                    </p:animEffect>
                                  </p:childTnLst>
                                </p:cTn>
                              </p:par>
                              <p:par>
                                <p:cTn id="52" presetID="22" presetClass="entr" presetSubtype="1" fill="hold" grpId="0" nodeType="withEffect">
                                  <p:stCondLst>
                                    <p:cond delay="1000"/>
                                  </p:stCondLst>
                                  <p:childTnLst>
                                    <p:set>
                                      <p:cBhvr>
                                        <p:cTn id="53" dur="1" fill="hold">
                                          <p:stCondLst>
                                            <p:cond delay="0"/>
                                          </p:stCondLst>
                                        </p:cTn>
                                        <p:tgtEl>
                                          <p:spTgt spid="40"/>
                                        </p:tgtEl>
                                        <p:attrNameLst>
                                          <p:attrName>style.visibility</p:attrName>
                                        </p:attrNameLst>
                                      </p:cBhvr>
                                      <p:to>
                                        <p:strVal val="visible"/>
                                      </p:to>
                                    </p:set>
                                    <p:animEffect transition="in" filter="wipe(up)">
                                      <p:cBhvr>
                                        <p:cTn id="54" dur="500"/>
                                        <p:tgtEl>
                                          <p:spTgt spid="40"/>
                                        </p:tgtEl>
                                      </p:cBhvr>
                                    </p:animEffect>
                                  </p:childTnLst>
                                </p:cTn>
                              </p:par>
                            </p:childTnLst>
                          </p:cTn>
                        </p:par>
                        <p:par>
                          <p:cTn id="55" fill="hold">
                            <p:stCondLst>
                              <p:cond delay="9750"/>
                            </p:stCondLst>
                            <p:childTnLst>
                              <p:par>
                                <p:cTn id="56" presetID="22" presetClass="entr" presetSubtype="4"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750"/>
                                        <p:tgtEl>
                                          <p:spTgt spid="22"/>
                                        </p:tgtEl>
                                      </p:cBhvr>
                                    </p:animEffect>
                                  </p:childTnLst>
                                </p:cTn>
                              </p:par>
                            </p:childTnLst>
                          </p:cTn>
                        </p:par>
                        <p:par>
                          <p:cTn id="59" fill="hold">
                            <p:stCondLst>
                              <p:cond delay="10500"/>
                            </p:stCondLst>
                            <p:childTnLst>
                              <p:par>
                                <p:cTn id="60" presetID="10" presetClass="entr" presetSubtype="0" fill="hold"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par>
                          <p:cTn id="63" fill="hold">
                            <p:stCondLst>
                              <p:cond delay="11000"/>
                            </p:stCondLst>
                            <p:childTnLst>
                              <p:par>
                                <p:cTn id="64" presetID="8" presetClass="emph" presetSubtype="0" fill="hold" grpId="1" nodeType="afterEffect">
                                  <p:stCondLst>
                                    <p:cond delay="0"/>
                                  </p:stCondLst>
                                  <p:childTnLst>
                                    <p:animRot by="21600000">
                                      <p:cBhvr>
                                        <p:cTn id="65" dur="2000" fill="hold"/>
                                        <p:tgtEl>
                                          <p:spTgt spid="22"/>
                                        </p:tgtEl>
                                        <p:attrNameLst>
                                          <p:attrName>r</p:attrName>
                                        </p:attrNameLst>
                                      </p:cBhvr>
                                    </p:animRot>
                                  </p:childTnLst>
                                </p:cTn>
                              </p:par>
                              <p:par>
                                <p:cTn id="66" presetID="22" presetClass="entr" presetSubtype="1" fill="hold" grpId="0" nodeType="withEffect">
                                  <p:stCondLst>
                                    <p:cond delay="500"/>
                                  </p:stCondLst>
                                  <p:childTnLst>
                                    <p:set>
                                      <p:cBhvr>
                                        <p:cTn id="67" dur="1" fill="hold">
                                          <p:stCondLst>
                                            <p:cond delay="0"/>
                                          </p:stCondLst>
                                        </p:cTn>
                                        <p:tgtEl>
                                          <p:spTgt spid="41"/>
                                        </p:tgtEl>
                                        <p:attrNameLst>
                                          <p:attrName>style.visibility</p:attrName>
                                        </p:attrNameLst>
                                      </p:cBhvr>
                                      <p:to>
                                        <p:strVal val="visible"/>
                                      </p:to>
                                    </p:set>
                                    <p:animEffect transition="in" filter="wipe(up)">
                                      <p:cBhvr>
                                        <p:cTn id="68" dur="500"/>
                                        <p:tgtEl>
                                          <p:spTgt spid="41"/>
                                        </p:tgtEl>
                                      </p:cBhvr>
                                    </p:animEffect>
                                  </p:childTnLst>
                                </p:cTn>
                              </p:par>
                              <p:par>
                                <p:cTn id="69" presetID="22" presetClass="entr" presetSubtype="1" fill="hold" grpId="0" nodeType="withEffect">
                                  <p:stCondLst>
                                    <p:cond delay="100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25" grpId="0" animBg="1"/>
      <p:bldP spid="25" grpId="1" animBg="1"/>
      <p:bldP spid="28" grpId="0" animBg="1"/>
      <p:bldP spid="28" grpId="1" animBg="1"/>
      <p:bldP spid="31" grpId="0"/>
      <p:bldP spid="36" grpId="0"/>
      <p:bldP spid="37" grpId="0"/>
      <p:bldP spid="38" grpId="0"/>
      <p:bldP spid="39" grpId="0"/>
      <p:bldP spid="40" grpId="0"/>
      <p:bldP spid="41" grpId="0"/>
      <p:bldP spid="42" grpId="0"/>
      <p:bldP spid="45"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等腰三角形 60">
            <a:extLst>
              <a:ext uri="{FF2B5EF4-FFF2-40B4-BE49-F238E27FC236}">
                <a16:creationId xmlns="" xmlns:a16="http://schemas.microsoft.com/office/drawing/2014/main" id="{EFBB331D-CA43-4193-9D78-737F808859E8}"/>
              </a:ext>
            </a:extLst>
          </p:cNvPr>
          <p:cNvSpPr/>
          <p:nvPr/>
        </p:nvSpPr>
        <p:spPr>
          <a:xfrm rot="10800000" flipH="1" flipV="1">
            <a:off x="686996" y="354434"/>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a:extLst>
              <a:ext uri="{FF2B5EF4-FFF2-40B4-BE49-F238E27FC236}">
                <a16:creationId xmlns="" xmlns:a16="http://schemas.microsoft.com/office/drawing/2014/main" id="{C6A1D65D-79C0-4D9E-80BA-FD2EF283E546}"/>
              </a:ext>
            </a:extLst>
          </p:cNvPr>
          <p:cNvSpPr/>
          <p:nvPr/>
        </p:nvSpPr>
        <p:spPr>
          <a:xfrm rot="10800000" flipH="1">
            <a:off x="686997" y="1097731"/>
            <a:ext cx="3776150" cy="3255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PA_直接连接符 4">
            <a:extLst>
              <a:ext uri="{FF2B5EF4-FFF2-40B4-BE49-F238E27FC236}">
                <a16:creationId xmlns="" xmlns:a16="http://schemas.microsoft.com/office/drawing/2014/main" id="{75C91916-4FC7-4E09-95CC-3206AE6D87FE}"/>
              </a:ext>
            </a:extLst>
          </p:cNvPr>
          <p:cNvCxnSpPr>
            <a:cxnSpLocks/>
          </p:cNvCxnSpPr>
          <p:nvPr>
            <p:custDataLst>
              <p:tags r:id="rId2"/>
            </p:custDataLst>
          </p:nvPr>
        </p:nvCxnSpPr>
        <p:spPr>
          <a:xfrm flipH="1">
            <a:off x="5719180" y="3393985"/>
            <a:ext cx="5741892"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4" name="PA_直接连接符 69">
            <a:extLst>
              <a:ext uri="{FF2B5EF4-FFF2-40B4-BE49-F238E27FC236}">
                <a16:creationId xmlns="" xmlns:a16="http://schemas.microsoft.com/office/drawing/2014/main" id="{AA9F7FCC-DF07-4390-AFD4-EE42199C5BF8}"/>
              </a:ext>
            </a:extLst>
          </p:cNvPr>
          <p:cNvCxnSpPr>
            <a:cxnSpLocks/>
          </p:cNvCxnSpPr>
          <p:nvPr>
            <p:custDataLst>
              <p:tags r:id="rId3"/>
            </p:custDataLst>
          </p:nvPr>
        </p:nvCxnSpPr>
        <p:spPr>
          <a:xfrm flipH="1">
            <a:off x="5633067" y="2133600"/>
            <a:ext cx="5739228"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PA_文本框 55">
            <a:extLst>
              <a:ext uri="{FF2B5EF4-FFF2-40B4-BE49-F238E27FC236}">
                <a16:creationId xmlns="" xmlns:a16="http://schemas.microsoft.com/office/drawing/2014/main" id="{0721AE60-C68C-4611-B509-F1B550081A47}"/>
              </a:ext>
            </a:extLst>
          </p:cNvPr>
          <p:cNvSpPr txBox="1"/>
          <p:nvPr>
            <p:custDataLst>
              <p:tags r:id="rId4"/>
            </p:custDataLst>
          </p:nvPr>
        </p:nvSpPr>
        <p:spPr>
          <a:xfrm>
            <a:off x="5381558" y="2289896"/>
            <a:ext cx="6417141" cy="923330"/>
          </a:xfrm>
          <a:prstGeom prst="rect">
            <a:avLst/>
          </a:prstGeom>
          <a:noFill/>
        </p:spPr>
        <p:txBody>
          <a:bodyPr wrap="none" rtlCol="0">
            <a:spAutoFit/>
          </a:bodyPr>
          <a:lstStyle/>
          <a:p>
            <a:pPr algn="ctr"/>
            <a:r>
              <a:rPr lang="zh-CN" altLang="en-US" sz="5400" b="1" dirty="0">
                <a:latin typeface="微软雅黑" pitchFamily="34" charset="-122"/>
                <a:ea typeface="微软雅黑" pitchFamily="34" charset="-122"/>
              </a:rPr>
              <a:t>感谢您的观看与聆听</a:t>
            </a:r>
          </a:p>
        </p:txBody>
      </p:sp>
      <p:sp>
        <p:nvSpPr>
          <p:cNvPr id="66" name="文本框 65">
            <a:extLst>
              <a:ext uri="{FF2B5EF4-FFF2-40B4-BE49-F238E27FC236}">
                <a16:creationId xmlns="" xmlns:a16="http://schemas.microsoft.com/office/drawing/2014/main" id="{9343F3C6-F6FB-4AD0-82D2-80FA881BEDD3}"/>
              </a:ext>
            </a:extLst>
          </p:cNvPr>
          <p:cNvSpPr txBox="1"/>
          <p:nvPr/>
        </p:nvSpPr>
        <p:spPr>
          <a:xfrm>
            <a:off x="1597979" y="1722944"/>
            <a:ext cx="2192785" cy="923330"/>
          </a:xfrm>
          <a:prstGeom prst="rect">
            <a:avLst/>
          </a:prstGeom>
          <a:noFill/>
        </p:spPr>
        <p:txBody>
          <a:bodyPr wrap="square" rtlCol="0">
            <a:spAutoFit/>
          </a:bodyPr>
          <a:lstStyle/>
          <a:p>
            <a:r>
              <a:rPr lang="en-US" altLang="zh-CN" sz="5400" b="1" dirty="0" smtClean="0">
                <a:solidFill>
                  <a:schemeClr val="bg1"/>
                </a:solidFill>
                <a:latin typeface="+mj-ea"/>
                <a:ea typeface="+mj-ea"/>
              </a:rPr>
              <a:t>20XX</a:t>
            </a:r>
            <a:endParaRPr lang="zh-CN" altLang="en-US" sz="5400" b="1" dirty="0">
              <a:solidFill>
                <a:schemeClr val="bg1"/>
              </a:solidFill>
              <a:latin typeface="+mj-ea"/>
              <a:ea typeface="+mj-ea"/>
            </a:endParaRPr>
          </a:p>
        </p:txBody>
      </p:sp>
      <p:sp>
        <p:nvSpPr>
          <p:cNvPr id="69" name="PA_文本框 53">
            <a:extLst>
              <a:ext uri="{FF2B5EF4-FFF2-40B4-BE49-F238E27FC236}">
                <a16:creationId xmlns="" xmlns:a16="http://schemas.microsoft.com/office/drawing/2014/main" id="{A68BE8E4-A26E-4C68-98FA-E935CF5CDACD}"/>
              </a:ext>
            </a:extLst>
          </p:cNvPr>
          <p:cNvSpPr txBox="1"/>
          <p:nvPr>
            <p:custDataLst>
              <p:tags r:id="rId5"/>
            </p:custDataLst>
          </p:nvPr>
        </p:nvSpPr>
        <p:spPr>
          <a:xfrm>
            <a:off x="5492318" y="3552441"/>
            <a:ext cx="6131807" cy="379656"/>
          </a:xfrm>
          <a:prstGeom prst="rect">
            <a:avLst/>
          </a:prstGeom>
          <a:noFill/>
        </p:spPr>
        <p:txBody>
          <a:bodyPr wrap="none" rtlCol="0">
            <a:spAutoFit/>
          </a:bodyPr>
          <a:lstStyle/>
          <a:p>
            <a:pPr algn="ctr"/>
            <a:r>
              <a:rPr lang="zh-CN" altLang="en-US" sz="1867" dirty="0">
                <a:solidFill>
                  <a:schemeClr val="tx1">
                    <a:lumMod val="50000"/>
                    <a:lumOff val="50000"/>
                  </a:schemeClr>
                </a:solidFill>
                <a:latin typeface="微软雅黑" pitchFamily="34" charset="-122"/>
                <a:ea typeface="微软雅黑" pitchFamily="34" charset="-122"/>
              </a:rPr>
              <a:t>适用于年终总结计划</a:t>
            </a:r>
            <a:r>
              <a:rPr lang="en-US" altLang="zh-CN" sz="1867" dirty="0">
                <a:solidFill>
                  <a:schemeClr val="tx1">
                    <a:lumMod val="50000"/>
                    <a:lumOff val="50000"/>
                  </a:schemeClr>
                </a:solidFill>
                <a:latin typeface="微软雅黑" pitchFamily="34" charset="-122"/>
                <a:ea typeface="微软雅黑" pitchFamily="34" charset="-122"/>
              </a:rPr>
              <a:t>/</a:t>
            </a:r>
            <a:r>
              <a:rPr lang="zh-CN" altLang="en-US" sz="1867" dirty="0">
                <a:solidFill>
                  <a:schemeClr val="tx1">
                    <a:lumMod val="50000"/>
                    <a:lumOff val="50000"/>
                  </a:schemeClr>
                </a:solidFill>
                <a:latin typeface="微软雅黑" pitchFamily="34" charset="-122"/>
                <a:ea typeface="微软雅黑" pitchFamily="34" charset="-122"/>
              </a:rPr>
              <a:t>工作汇报</a:t>
            </a:r>
            <a:r>
              <a:rPr lang="en-US" altLang="zh-CN" sz="1867" dirty="0">
                <a:solidFill>
                  <a:schemeClr val="tx1">
                    <a:lumMod val="50000"/>
                    <a:lumOff val="50000"/>
                  </a:schemeClr>
                </a:solidFill>
                <a:latin typeface="微软雅黑" pitchFamily="34" charset="-122"/>
                <a:ea typeface="微软雅黑" pitchFamily="34" charset="-122"/>
              </a:rPr>
              <a:t>/</a:t>
            </a:r>
            <a:r>
              <a:rPr lang="zh-CN" altLang="en-US" sz="1867" dirty="0">
                <a:solidFill>
                  <a:schemeClr val="tx1">
                    <a:lumMod val="50000"/>
                    <a:lumOff val="50000"/>
                  </a:schemeClr>
                </a:solidFill>
                <a:latin typeface="微软雅黑" pitchFamily="34" charset="-122"/>
                <a:ea typeface="微软雅黑" pitchFamily="34" charset="-122"/>
              </a:rPr>
              <a:t>公司介绍</a:t>
            </a:r>
            <a:r>
              <a:rPr lang="en-US" altLang="zh-CN" sz="1867" dirty="0">
                <a:solidFill>
                  <a:schemeClr val="tx1">
                    <a:lumMod val="50000"/>
                    <a:lumOff val="50000"/>
                  </a:schemeClr>
                </a:solidFill>
                <a:latin typeface="微软雅黑" pitchFamily="34" charset="-122"/>
                <a:ea typeface="微软雅黑" pitchFamily="34" charset="-122"/>
              </a:rPr>
              <a:t>/</a:t>
            </a:r>
            <a:r>
              <a:rPr lang="zh-CN" altLang="en-US" sz="1867" dirty="0">
                <a:solidFill>
                  <a:schemeClr val="tx1">
                    <a:lumMod val="50000"/>
                    <a:lumOff val="50000"/>
                  </a:schemeClr>
                </a:solidFill>
                <a:latin typeface="微软雅黑" pitchFamily="34" charset="-122"/>
                <a:ea typeface="微软雅黑" pitchFamily="34" charset="-122"/>
              </a:rPr>
              <a:t>企业宣传模板</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75" name="等腰三角形 74">
            <a:extLst>
              <a:ext uri="{FF2B5EF4-FFF2-40B4-BE49-F238E27FC236}">
                <a16:creationId xmlns="" xmlns:a16="http://schemas.microsoft.com/office/drawing/2014/main" id="{398CDAD8-53CE-4A45-BFBB-83B0AD0A4804}"/>
              </a:ext>
            </a:extLst>
          </p:cNvPr>
          <p:cNvSpPr/>
          <p:nvPr/>
        </p:nvSpPr>
        <p:spPr>
          <a:xfrm rot="21417337">
            <a:off x="157066" y="1955452"/>
            <a:ext cx="1970843" cy="1984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a:extLst>
              <a:ext uri="{FF2B5EF4-FFF2-40B4-BE49-F238E27FC236}">
                <a16:creationId xmlns="" xmlns:a16="http://schemas.microsoft.com/office/drawing/2014/main" id="{4684D17D-1FAC-4182-8259-62DC0CA34C8F}"/>
              </a:ext>
            </a:extLst>
          </p:cNvPr>
          <p:cNvSpPr/>
          <p:nvPr/>
        </p:nvSpPr>
        <p:spPr>
          <a:xfrm rot="265639">
            <a:off x="2308479" y="3157166"/>
            <a:ext cx="1970843" cy="19848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a:extLst>
              <a:ext uri="{FF2B5EF4-FFF2-40B4-BE49-F238E27FC236}">
                <a16:creationId xmlns="" xmlns:a16="http://schemas.microsoft.com/office/drawing/2014/main" id="{9BF757B7-D21D-40FC-B0B6-BEBE4EAFD96C}"/>
              </a:ext>
            </a:extLst>
          </p:cNvPr>
          <p:cNvSpPr/>
          <p:nvPr/>
        </p:nvSpPr>
        <p:spPr>
          <a:xfrm rot="11081090">
            <a:off x="1474079" y="4308943"/>
            <a:ext cx="1053440" cy="106091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a:extLst>
              <a:ext uri="{FF2B5EF4-FFF2-40B4-BE49-F238E27FC236}">
                <a16:creationId xmlns="" xmlns:a16="http://schemas.microsoft.com/office/drawing/2014/main" id="{1D9AD310-DEB9-46BB-B98A-61B6BDC289FE}"/>
              </a:ext>
            </a:extLst>
          </p:cNvPr>
          <p:cNvSpPr/>
          <p:nvPr/>
        </p:nvSpPr>
        <p:spPr>
          <a:xfrm rot="14961737">
            <a:off x="834132" y="4970424"/>
            <a:ext cx="1053440" cy="1060917"/>
          </a:xfrm>
          <a:prstGeom prst="triangl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a:extLst>
              <a:ext uri="{FF2B5EF4-FFF2-40B4-BE49-F238E27FC236}">
                <a16:creationId xmlns="" xmlns:a16="http://schemas.microsoft.com/office/drawing/2014/main" id="{E8A5D973-5ACD-4663-979F-DCE23FA1D425}"/>
              </a:ext>
            </a:extLst>
          </p:cNvPr>
          <p:cNvSpPr/>
          <p:nvPr/>
        </p:nvSpPr>
        <p:spPr>
          <a:xfrm rot="11085701">
            <a:off x="2282991" y="5364591"/>
            <a:ext cx="1053440" cy="1060917"/>
          </a:xfrm>
          <a:prstGeom prst="triangl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 xmlns:a16="http://schemas.microsoft.com/office/drawing/2014/main" id="{4F86A47C-28C6-4863-98A7-8D03068921EE}"/>
              </a:ext>
            </a:extLst>
          </p:cNvPr>
          <p:cNvGrpSpPr/>
          <p:nvPr/>
        </p:nvGrpSpPr>
        <p:grpSpPr>
          <a:xfrm>
            <a:off x="8023351" y="3919279"/>
            <a:ext cx="566775" cy="566775"/>
            <a:chOff x="8023351" y="3919279"/>
            <a:chExt cx="566775" cy="566775"/>
          </a:xfrm>
        </p:grpSpPr>
        <p:sp>
          <p:nvSpPr>
            <p:cNvPr id="84" name="椭圆 83">
              <a:extLst>
                <a:ext uri="{FF2B5EF4-FFF2-40B4-BE49-F238E27FC236}">
                  <a16:creationId xmlns="" xmlns:a16="http://schemas.microsoft.com/office/drawing/2014/main" id="{9CFA8D77-4215-4CCE-8A99-D4A3A865B317}"/>
                </a:ext>
              </a:extLst>
            </p:cNvPr>
            <p:cNvSpPr/>
            <p:nvPr/>
          </p:nvSpPr>
          <p:spPr>
            <a:xfrm>
              <a:off x="8023351" y="3919279"/>
              <a:ext cx="566775" cy="566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group_126457">
              <a:extLst>
                <a:ext uri="{FF2B5EF4-FFF2-40B4-BE49-F238E27FC236}">
                  <a16:creationId xmlns="" xmlns:a16="http://schemas.microsoft.com/office/drawing/2014/main" id="{A50D0D15-2778-4793-9E1C-84FEF0669232}"/>
                </a:ext>
              </a:extLst>
            </p:cNvPr>
            <p:cNvSpPr>
              <a:spLocks noChangeAspect="1"/>
            </p:cNvSpPr>
            <p:nvPr/>
          </p:nvSpPr>
          <p:spPr bwMode="auto">
            <a:xfrm>
              <a:off x="8164842" y="4023338"/>
              <a:ext cx="283791" cy="402722"/>
            </a:xfrm>
            <a:custGeom>
              <a:avLst/>
              <a:gdLst>
                <a:gd name="connsiteX0" fmla="*/ 81837 w 428568"/>
                <a:gd name="connsiteY0" fmla="*/ 220627 h 608172"/>
                <a:gd name="connsiteX1" fmla="*/ 86232 w 428568"/>
                <a:gd name="connsiteY1" fmla="*/ 243973 h 608172"/>
                <a:gd name="connsiteX2" fmla="*/ 95304 w 428568"/>
                <a:gd name="connsiteY2" fmla="*/ 269747 h 608172"/>
                <a:gd name="connsiteX3" fmla="*/ 110921 w 428568"/>
                <a:gd name="connsiteY3" fmla="*/ 220720 h 608172"/>
                <a:gd name="connsiteX4" fmla="*/ 147954 w 428568"/>
                <a:gd name="connsiteY4" fmla="*/ 241172 h 608172"/>
                <a:gd name="connsiteX5" fmla="*/ 148047 w 428568"/>
                <a:gd name="connsiteY5" fmla="*/ 241172 h 608172"/>
                <a:gd name="connsiteX6" fmla="*/ 148234 w 428568"/>
                <a:gd name="connsiteY6" fmla="*/ 241172 h 608172"/>
                <a:gd name="connsiteX7" fmla="*/ 185267 w 428568"/>
                <a:gd name="connsiteY7" fmla="*/ 220720 h 608172"/>
                <a:gd name="connsiteX8" fmla="*/ 200791 w 428568"/>
                <a:gd name="connsiteY8" fmla="*/ 269747 h 608172"/>
                <a:gd name="connsiteX9" fmla="*/ 209955 w 428568"/>
                <a:gd name="connsiteY9" fmla="*/ 243973 h 608172"/>
                <a:gd name="connsiteX10" fmla="*/ 214257 w 428568"/>
                <a:gd name="connsiteY10" fmla="*/ 220627 h 608172"/>
                <a:gd name="connsiteX11" fmla="*/ 218652 w 428568"/>
                <a:gd name="connsiteY11" fmla="*/ 243973 h 608172"/>
                <a:gd name="connsiteX12" fmla="*/ 227723 w 428568"/>
                <a:gd name="connsiteY12" fmla="*/ 269747 h 608172"/>
                <a:gd name="connsiteX13" fmla="*/ 243341 w 428568"/>
                <a:gd name="connsiteY13" fmla="*/ 220720 h 608172"/>
                <a:gd name="connsiteX14" fmla="*/ 280374 w 428568"/>
                <a:gd name="connsiteY14" fmla="*/ 241172 h 608172"/>
                <a:gd name="connsiteX15" fmla="*/ 280467 w 428568"/>
                <a:gd name="connsiteY15" fmla="*/ 241172 h 608172"/>
                <a:gd name="connsiteX16" fmla="*/ 280654 w 428568"/>
                <a:gd name="connsiteY16" fmla="*/ 241172 h 608172"/>
                <a:gd name="connsiteX17" fmla="*/ 317687 w 428568"/>
                <a:gd name="connsiteY17" fmla="*/ 220720 h 608172"/>
                <a:gd name="connsiteX18" fmla="*/ 333211 w 428568"/>
                <a:gd name="connsiteY18" fmla="*/ 269747 h 608172"/>
                <a:gd name="connsiteX19" fmla="*/ 342376 w 428568"/>
                <a:gd name="connsiteY19" fmla="*/ 243973 h 608172"/>
                <a:gd name="connsiteX20" fmla="*/ 346677 w 428568"/>
                <a:gd name="connsiteY20" fmla="*/ 220627 h 608172"/>
                <a:gd name="connsiteX21" fmla="*/ 351073 w 428568"/>
                <a:gd name="connsiteY21" fmla="*/ 243973 h 608172"/>
                <a:gd name="connsiteX22" fmla="*/ 360144 w 428568"/>
                <a:gd name="connsiteY22" fmla="*/ 269747 h 608172"/>
                <a:gd name="connsiteX23" fmla="*/ 375761 w 428568"/>
                <a:gd name="connsiteY23" fmla="*/ 220720 h 608172"/>
                <a:gd name="connsiteX24" fmla="*/ 412794 w 428568"/>
                <a:gd name="connsiteY24" fmla="*/ 241172 h 608172"/>
                <a:gd name="connsiteX25" fmla="*/ 422987 w 428568"/>
                <a:gd name="connsiteY25" fmla="*/ 250137 h 608172"/>
                <a:gd name="connsiteX26" fmla="*/ 422800 w 428568"/>
                <a:gd name="connsiteY26" fmla="*/ 332035 h 608172"/>
                <a:gd name="connsiteX27" fmla="*/ 401852 w 428568"/>
                <a:gd name="connsiteY27" fmla="*/ 379474 h 608172"/>
                <a:gd name="connsiteX28" fmla="*/ 395961 w 428568"/>
                <a:gd name="connsiteY28" fmla="*/ 401886 h 608172"/>
                <a:gd name="connsiteX29" fmla="*/ 376042 w 428568"/>
                <a:gd name="connsiteY29" fmla="*/ 597246 h 608172"/>
                <a:gd name="connsiteX30" fmla="*/ 363884 w 428568"/>
                <a:gd name="connsiteY30" fmla="*/ 608172 h 608172"/>
                <a:gd name="connsiteX31" fmla="*/ 346677 w 428568"/>
                <a:gd name="connsiteY31" fmla="*/ 608172 h 608172"/>
                <a:gd name="connsiteX32" fmla="*/ 329470 w 428568"/>
                <a:gd name="connsiteY32" fmla="*/ 608172 h 608172"/>
                <a:gd name="connsiteX33" fmla="*/ 317407 w 428568"/>
                <a:gd name="connsiteY33" fmla="*/ 597246 h 608172"/>
                <a:gd name="connsiteX34" fmla="*/ 297487 w 428568"/>
                <a:gd name="connsiteY34" fmla="*/ 401886 h 608172"/>
                <a:gd name="connsiteX35" fmla="*/ 291596 w 428568"/>
                <a:gd name="connsiteY35" fmla="*/ 379474 h 608172"/>
                <a:gd name="connsiteX36" fmla="*/ 280748 w 428568"/>
                <a:gd name="connsiteY36" fmla="*/ 358182 h 608172"/>
                <a:gd name="connsiteX37" fmla="*/ 269900 w 428568"/>
                <a:gd name="connsiteY37" fmla="*/ 379474 h 608172"/>
                <a:gd name="connsiteX38" fmla="*/ 264008 w 428568"/>
                <a:gd name="connsiteY38" fmla="*/ 401886 h 608172"/>
                <a:gd name="connsiteX39" fmla="*/ 244089 w 428568"/>
                <a:gd name="connsiteY39" fmla="*/ 597246 h 608172"/>
                <a:gd name="connsiteX40" fmla="*/ 232025 w 428568"/>
                <a:gd name="connsiteY40" fmla="*/ 608172 h 608172"/>
                <a:gd name="connsiteX41" fmla="*/ 214818 w 428568"/>
                <a:gd name="connsiteY41" fmla="*/ 608172 h 608172"/>
                <a:gd name="connsiteX42" fmla="*/ 196302 w 428568"/>
                <a:gd name="connsiteY42" fmla="*/ 608172 h 608172"/>
                <a:gd name="connsiteX43" fmla="*/ 184238 w 428568"/>
                <a:gd name="connsiteY43" fmla="*/ 597246 h 608172"/>
                <a:gd name="connsiteX44" fmla="*/ 164319 w 428568"/>
                <a:gd name="connsiteY44" fmla="*/ 401886 h 608172"/>
                <a:gd name="connsiteX45" fmla="*/ 158427 w 428568"/>
                <a:gd name="connsiteY45" fmla="*/ 379474 h 608172"/>
                <a:gd name="connsiteX46" fmla="*/ 147579 w 428568"/>
                <a:gd name="connsiteY46" fmla="*/ 358182 h 608172"/>
                <a:gd name="connsiteX47" fmla="*/ 136732 w 428568"/>
                <a:gd name="connsiteY47" fmla="*/ 379474 h 608172"/>
                <a:gd name="connsiteX48" fmla="*/ 130840 w 428568"/>
                <a:gd name="connsiteY48" fmla="*/ 401886 h 608172"/>
                <a:gd name="connsiteX49" fmla="*/ 110921 w 428568"/>
                <a:gd name="connsiteY49" fmla="*/ 597246 h 608172"/>
                <a:gd name="connsiteX50" fmla="*/ 98857 w 428568"/>
                <a:gd name="connsiteY50" fmla="*/ 608172 h 608172"/>
                <a:gd name="connsiteX51" fmla="*/ 81650 w 428568"/>
                <a:gd name="connsiteY51" fmla="*/ 608172 h 608172"/>
                <a:gd name="connsiteX52" fmla="*/ 64443 w 428568"/>
                <a:gd name="connsiteY52" fmla="*/ 608172 h 608172"/>
                <a:gd name="connsiteX53" fmla="*/ 52286 w 428568"/>
                <a:gd name="connsiteY53" fmla="*/ 597246 h 608172"/>
                <a:gd name="connsiteX54" fmla="*/ 32367 w 428568"/>
                <a:gd name="connsiteY54" fmla="*/ 401886 h 608172"/>
                <a:gd name="connsiteX55" fmla="*/ 26475 w 428568"/>
                <a:gd name="connsiteY55" fmla="*/ 379474 h 608172"/>
                <a:gd name="connsiteX56" fmla="*/ 5527 w 428568"/>
                <a:gd name="connsiteY56" fmla="*/ 332035 h 608172"/>
                <a:gd name="connsiteX57" fmla="*/ 5527 w 428568"/>
                <a:gd name="connsiteY57" fmla="*/ 250137 h 608172"/>
                <a:gd name="connsiteX58" fmla="*/ 15814 w 428568"/>
                <a:gd name="connsiteY58" fmla="*/ 241172 h 608172"/>
                <a:gd name="connsiteX59" fmla="*/ 52847 w 428568"/>
                <a:gd name="connsiteY59" fmla="*/ 220720 h 608172"/>
                <a:gd name="connsiteX60" fmla="*/ 68371 w 428568"/>
                <a:gd name="connsiteY60" fmla="*/ 269747 h 608172"/>
                <a:gd name="connsiteX61" fmla="*/ 77535 w 428568"/>
                <a:gd name="connsiteY61" fmla="*/ 243973 h 608172"/>
                <a:gd name="connsiteX62" fmla="*/ 81837 w 428568"/>
                <a:gd name="connsiteY62" fmla="*/ 220627 h 608172"/>
                <a:gd name="connsiteX63" fmla="*/ 82793 w 428568"/>
                <a:gd name="connsiteY63" fmla="*/ 109882 h 608172"/>
                <a:gd name="connsiteX64" fmla="*/ 121306 w 428568"/>
                <a:gd name="connsiteY64" fmla="*/ 149365 h 608172"/>
                <a:gd name="connsiteX65" fmla="*/ 82980 w 428568"/>
                <a:gd name="connsiteY65" fmla="*/ 209477 h 608172"/>
                <a:gd name="connsiteX66" fmla="*/ 82793 w 428568"/>
                <a:gd name="connsiteY66" fmla="*/ 209477 h 608172"/>
                <a:gd name="connsiteX67" fmla="*/ 82513 w 428568"/>
                <a:gd name="connsiteY67" fmla="*/ 209477 h 608172"/>
                <a:gd name="connsiteX68" fmla="*/ 44281 w 428568"/>
                <a:gd name="connsiteY68" fmla="*/ 149365 h 608172"/>
                <a:gd name="connsiteX69" fmla="*/ 82793 w 428568"/>
                <a:gd name="connsiteY69" fmla="*/ 109882 h 608172"/>
                <a:gd name="connsiteX70" fmla="*/ 346907 w 428568"/>
                <a:gd name="connsiteY70" fmla="*/ 109741 h 608172"/>
                <a:gd name="connsiteX71" fmla="*/ 385430 w 428568"/>
                <a:gd name="connsiteY71" fmla="*/ 149252 h 608172"/>
                <a:gd name="connsiteX72" fmla="*/ 347094 w 428568"/>
                <a:gd name="connsiteY72" fmla="*/ 209406 h 608172"/>
                <a:gd name="connsiteX73" fmla="*/ 346907 w 428568"/>
                <a:gd name="connsiteY73" fmla="*/ 209406 h 608172"/>
                <a:gd name="connsiteX74" fmla="*/ 346627 w 428568"/>
                <a:gd name="connsiteY74" fmla="*/ 209406 h 608172"/>
                <a:gd name="connsiteX75" fmla="*/ 308385 w 428568"/>
                <a:gd name="connsiteY75" fmla="*/ 149252 h 608172"/>
                <a:gd name="connsiteX76" fmla="*/ 346907 w 428568"/>
                <a:gd name="connsiteY76" fmla="*/ 109741 h 608172"/>
                <a:gd name="connsiteX77" fmla="*/ 214845 w 428568"/>
                <a:gd name="connsiteY77" fmla="*/ 109741 h 608172"/>
                <a:gd name="connsiteX78" fmla="*/ 253398 w 428568"/>
                <a:gd name="connsiteY78" fmla="*/ 149252 h 608172"/>
                <a:gd name="connsiteX79" fmla="*/ 215032 w 428568"/>
                <a:gd name="connsiteY79" fmla="*/ 209406 h 608172"/>
                <a:gd name="connsiteX80" fmla="*/ 214845 w 428568"/>
                <a:gd name="connsiteY80" fmla="*/ 209406 h 608172"/>
                <a:gd name="connsiteX81" fmla="*/ 214564 w 428568"/>
                <a:gd name="connsiteY81" fmla="*/ 209406 h 608172"/>
                <a:gd name="connsiteX82" fmla="*/ 176292 w 428568"/>
                <a:gd name="connsiteY82" fmla="*/ 149252 h 608172"/>
                <a:gd name="connsiteX83" fmla="*/ 214845 w 428568"/>
                <a:gd name="connsiteY83" fmla="*/ 109741 h 608172"/>
                <a:gd name="connsiteX84" fmla="*/ 281435 w 428568"/>
                <a:gd name="connsiteY84" fmla="*/ 12 h 608172"/>
                <a:gd name="connsiteX85" fmla="*/ 319947 w 428568"/>
                <a:gd name="connsiteY85" fmla="*/ 39523 h 608172"/>
                <a:gd name="connsiteX86" fmla="*/ 281622 w 428568"/>
                <a:gd name="connsiteY86" fmla="*/ 99677 h 608172"/>
                <a:gd name="connsiteX87" fmla="*/ 281435 w 428568"/>
                <a:gd name="connsiteY87" fmla="*/ 99677 h 608172"/>
                <a:gd name="connsiteX88" fmla="*/ 281154 w 428568"/>
                <a:gd name="connsiteY88" fmla="*/ 99677 h 608172"/>
                <a:gd name="connsiteX89" fmla="*/ 242922 w 428568"/>
                <a:gd name="connsiteY89" fmla="*/ 39523 h 608172"/>
                <a:gd name="connsiteX90" fmla="*/ 281435 w 428568"/>
                <a:gd name="connsiteY90" fmla="*/ 12 h 608172"/>
                <a:gd name="connsiteX91" fmla="*/ 149161 w 428568"/>
                <a:gd name="connsiteY91" fmla="*/ 12 h 608172"/>
                <a:gd name="connsiteX92" fmla="*/ 187683 w 428568"/>
                <a:gd name="connsiteY92" fmla="*/ 39523 h 608172"/>
                <a:gd name="connsiteX93" fmla="*/ 149441 w 428568"/>
                <a:gd name="connsiteY93" fmla="*/ 99677 h 608172"/>
                <a:gd name="connsiteX94" fmla="*/ 149161 w 428568"/>
                <a:gd name="connsiteY94" fmla="*/ 99677 h 608172"/>
                <a:gd name="connsiteX95" fmla="*/ 148974 w 428568"/>
                <a:gd name="connsiteY95" fmla="*/ 99677 h 608172"/>
                <a:gd name="connsiteX96" fmla="*/ 110638 w 428568"/>
                <a:gd name="connsiteY96" fmla="*/ 39523 h 608172"/>
                <a:gd name="connsiteX97" fmla="*/ 149161 w 428568"/>
                <a:gd name="connsiteY97" fmla="*/ 12 h 60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28568" h="608172">
                  <a:moveTo>
                    <a:pt x="81837" y="220627"/>
                  </a:moveTo>
                  <a:cubicBezTo>
                    <a:pt x="84362" y="220627"/>
                    <a:pt x="102598" y="221374"/>
                    <a:pt x="86232" y="243973"/>
                  </a:cubicBezTo>
                  <a:lnTo>
                    <a:pt x="95304" y="269747"/>
                  </a:lnTo>
                  <a:lnTo>
                    <a:pt x="110921" y="220720"/>
                  </a:lnTo>
                  <a:cubicBezTo>
                    <a:pt x="110921" y="220720"/>
                    <a:pt x="131401" y="228938"/>
                    <a:pt x="147954" y="241172"/>
                  </a:cubicBezTo>
                  <a:lnTo>
                    <a:pt x="148047" y="241172"/>
                  </a:lnTo>
                  <a:lnTo>
                    <a:pt x="148234" y="241172"/>
                  </a:lnTo>
                  <a:cubicBezTo>
                    <a:pt x="164880" y="228938"/>
                    <a:pt x="185267" y="220720"/>
                    <a:pt x="185267" y="220720"/>
                  </a:cubicBezTo>
                  <a:lnTo>
                    <a:pt x="200791" y="269747"/>
                  </a:lnTo>
                  <a:lnTo>
                    <a:pt x="209955" y="243973"/>
                  </a:lnTo>
                  <a:cubicBezTo>
                    <a:pt x="193590" y="221187"/>
                    <a:pt x="211826" y="220627"/>
                    <a:pt x="214257" y="220627"/>
                  </a:cubicBezTo>
                  <a:cubicBezTo>
                    <a:pt x="216782" y="220627"/>
                    <a:pt x="235018" y="221374"/>
                    <a:pt x="218652" y="243973"/>
                  </a:cubicBezTo>
                  <a:lnTo>
                    <a:pt x="227723" y="269747"/>
                  </a:lnTo>
                  <a:lnTo>
                    <a:pt x="243341" y="220720"/>
                  </a:lnTo>
                  <a:cubicBezTo>
                    <a:pt x="243341" y="220720"/>
                    <a:pt x="263821" y="228938"/>
                    <a:pt x="280374" y="241172"/>
                  </a:cubicBezTo>
                  <a:lnTo>
                    <a:pt x="280467" y="241172"/>
                  </a:lnTo>
                  <a:lnTo>
                    <a:pt x="280654" y="241172"/>
                  </a:lnTo>
                  <a:cubicBezTo>
                    <a:pt x="297300" y="228938"/>
                    <a:pt x="317687" y="220720"/>
                    <a:pt x="317687" y="220720"/>
                  </a:cubicBezTo>
                  <a:lnTo>
                    <a:pt x="333211" y="269747"/>
                  </a:lnTo>
                  <a:lnTo>
                    <a:pt x="342376" y="243973"/>
                  </a:lnTo>
                  <a:cubicBezTo>
                    <a:pt x="326010" y="221187"/>
                    <a:pt x="344246" y="220627"/>
                    <a:pt x="346677" y="220627"/>
                  </a:cubicBezTo>
                  <a:cubicBezTo>
                    <a:pt x="349202" y="220627"/>
                    <a:pt x="367438" y="221374"/>
                    <a:pt x="351073" y="243973"/>
                  </a:cubicBezTo>
                  <a:lnTo>
                    <a:pt x="360144" y="269747"/>
                  </a:lnTo>
                  <a:lnTo>
                    <a:pt x="375761" y="220720"/>
                  </a:lnTo>
                  <a:cubicBezTo>
                    <a:pt x="375761" y="220720"/>
                    <a:pt x="396241" y="228938"/>
                    <a:pt x="412794" y="241172"/>
                  </a:cubicBezTo>
                  <a:cubicBezTo>
                    <a:pt x="417189" y="244347"/>
                    <a:pt x="419153" y="246214"/>
                    <a:pt x="422987" y="250137"/>
                  </a:cubicBezTo>
                  <a:cubicBezTo>
                    <a:pt x="432245" y="259195"/>
                    <a:pt x="428411" y="312517"/>
                    <a:pt x="422800" y="332035"/>
                  </a:cubicBezTo>
                  <a:cubicBezTo>
                    <a:pt x="417376" y="351552"/>
                    <a:pt x="401852" y="379474"/>
                    <a:pt x="401852" y="379474"/>
                  </a:cubicBezTo>
                  <a:cubicBezTo>
                    <a:pt x="398673" y="386571"/>
                    <a:pt x="396709" y="394135"/>
                    <a:pt x="395961" y="401886"/>
                  </a:cubicBezTo>
                  <a:lnTo>
                    <a:pt x="376042" y="597246"/>
                  </a:lnTo>
                  <a:cubicBezTo>
                    <a:pt x="375387" y="603503"/>
                    <a:pt x="370150" y="608172"/>
                    <a:pt x="363884" y="608172"/>
                  </a:cubicBezTo>
                  <a:lnTo>
                    <a:pt x="346677" y="608172"/>
                  </a:lnTo>
                  <a:lnTo>
                    <a:pt x="329470" y="608172"/>
                  </a:lnTo>
                  <a:cubicBezTo>
                    <a:pt x="323298" y="608172"/>
                    <a:pt x="318061" y="603503"/>
                    <a:pt x="317407" y="597246"/>
                  </a:cubicBezTo>
                  <a:lnTo>
                    <a:pt x="297487" y="401886"/>
                  </a:lnTo>
                  <a:cubicBezTo>
                    <a:pt x="296739" y="394135"/>
                    <a:pt x="294682" y="386571"/>
                    <a:pt x="291596" y="379474"/>
                  </a:cubicBezTo>
                  <a:cubicBezTo>
                    <a:pt x="291596" y="379474"/>
                    <a:pt x="286265" y="370042"/>
                    <a:pt x="280748" y="358182"/>
                  </a:cubicBezTo>
                  <a:cubicBezTo>
                    <a:pt x="275230" y="370042"/>
                    <a:pt x="269900" y="379474"/>
                    <a:pt x="269900" y="379474"/>
                  </a:cubicBezTo>
                  <a:cubicBezTo>
                    <a:pt x="266814" y="386571"/>
                    <a:pt x="264757" y="394135"/>
                    <a:pt x="264008" y="401886"/>
                  </a:cubicBezTo>
                  <a:lnTo>
                    <a:pt x="244089" y="597246"/>
                  </a:lnTo>
                  <a:cubicBezTo>
                    <a:pt x="243435" y="603503"/>
                    <a:pt x="238198" y="608172"/>
                    <a:pt x="232025" y="608172"/>
                  </a:cubicBezTo>
                  <a:lnTo>
                    <a:pt x="214818" y="608172"/>
                  </a:lnTo>
                  <a:lnTo>
                    <a:pt x="196302" y="608172"/>
                  </a:lnTo>
                  <a:cubicBezTo>
                    <a:pt x="190130" y="608172"/>
                    <a:pt x="184893" y="603503"/>
                    <a:pt x="184238" y="597246"/>
                  </a:cubicBezTo>
                  <a:lnTo>
                    <a:pt x="164319" y="401886"/>
                  </a:lnTo>
                  <a:cubicBezTo>
                    <a:pt x="163571" y="394135"/>
                    <a:pt x="161514" y="386571"/>
                    <a:pt x="158427" y="379474"/>
                  </a:cubicBezTo>
                  <a:cubicBezTo>
                    <a:pt x="158427" y="379474"/>
                    <a:pt x="153097" y="370042"/>
                    <a:pt x="147579" y="358182"/>
                  </a:cubicBezTo>
                  <a:cubicBezTo>
                    <a:pt x="142062" y="370042"/>
                    <a:pt x="136732" y="379474"/>
                    <a:pt x="136732" y="379474"/>
                  </a:cubicBezTo>
                  <a:cubicBezTo>
                    <a:pt x="133645" y="386571"/>
                    <a:pt x="131588" y="394135"/>
                    <a:pt x="130840" y="401886"/>
                  </a:cubicBezTo>
                  <a:lnTo>
                    <a:pt x="110921" y="597246"/>
                  </a:lnTo>
                  <a:cubicBezTo>
                    <a:pt x="110266" y="603503"/>
                    <a:pt x="105029" y="608172"/>
                    <a:pt x="98857" y="608172"/>
                  </a:cubicBezTo>
                  <a:lnTo>
                    <a:pt x="81650" y="608172"/>
                  </a:lnTo>
                  <a:lnTo>
                    <a:pt x="64443" y="608172"/>
                  </a:lnTo>
                  <a:cubicBezTo>
                    <a:pt x="58177" y="608172"/>
                    <a:pt x="52940" y="603503"/>
                    <a:pt x="52286" y="597246"/>
                  </a:cubicBezTo>
                  <a:lnTo>
                    <a:pt x="32367" y="401886"/>
                  </a:lnTo>
                  <a:cubicBezTo>
                    <a:pt x="31619" y="394135"/>
                    <a:pt x="29655" y="386571"/>
                    <a:pt x="26475" y="379474"/>
                  </a:cubicBezTo>
                  <a:cubicBezTo>
                    <a:pt x="26475" y="379474"/>
                    <a:pt x="10951" y="351552"/>
                    <a:pt x="5527" y="332035"/>
                  </a:cubicBezTo>
                  <a:cubicBezTo>
                    <a:pt x="197" y="312517"/>
                    <a:pt x="-3637" y="259288"/>
                    <a:pt x="5527" y="250137"/>
                  </a:cubicBezTo>
                  <a:cubicBezTo>
                    <a:pt x="9455" y="246214"/>
                    <a:pt x="11419" y="244347"/>
                    <a:pt x="15814" y="241172"/>
                  </a:cubicBezTo>
                  <a:cubicBezTo>
                    <a:pt x="32460" y="228938"/>
                    <a:pt x="52847" y="220720"/>
                    <a:pt x="52847" y="220720"/>
                  </a:cubicBezTo>
                  <a:lnTo>
                    <a:pt x="68371" y="269747"/>
                  </a:lnTo>
                  <a:lnTo>
                    <a:pt x="77535" y="243973"/>
                  </a:lnTo>
                  <a:cubicBezTo>
                    <a:pt x="61170" y="221187"/>
                    <a:pt x="79406" y="220627"/>
                    <a:pt x="81837" y="220627"/>
                  </a:cubicBezTo>
                  <a:close/>
                  <a:moveTo>
                    <a:pt x="82793" y="109882"/>
                  </a:moveTo>
                  <a:cubicBezTo>
                    <a:pt x="85971" y="109788"/>
                    <a:pt x="119436" y="109415"/>
                    <a:pt x="121306" y="149365"/>
                  </a:cubicBezTo>
                  <a:cubicBezTo>
                    <a:pt x="121306" y="149365"/>
                    <a:pt x="127756" y="209010"/>
                    <a:pt x="82980" y="209477"/>
                  </a:cubicBezTo>
                  <a:lnTo>
                    <a:pt x="82793" y="209477"/>
                  </a:lnTo>
                  <a:lnTo>
                    <a:pt x="82513" y="209477"/>
                  </a:lnTo>
                  <a:cubicBezTo>
                    <a:pt x="37644" y="209010"/>
                    <a:pt x="44094" y="149272"/>
                    <a:pt x="44281" y="149365"/>
                  </a:cubicBezTo>
                  <a:cubicBezTo>
                    <a:pt x="45963" y="109415"/>
                    <a:pt x="79522" y="109788"/>
                    <a:pt x="82793" y="109882"/>
                  </a:cubicBezTo>
                  <a:close/>
                  <a:moveTo>
                    <a:pt x="346907" y="109741"/>
                  </a:moveTo>
                  <a:cubicBezTo>
                    <a:pt x="350087" y="109648"/>
                    <a:pt x="383560" y="109274"/>
                    <a:pt x="385430" y="149252"/>
                  </a:cubicBezTo>
                  <a:cubicBezTo>
                    <a:pt x="385430" y="149252"/>
                    <a:pt x="391881" y="208846"/>
                    <a:pt x="347094" y="209406"/>
                  </a:cubicBezTo>
                  <a:lnTo>
                    <a:pt x="346907" y="209406"/>
                  </a:lnTo>
                  <a:lnTo>
                    <a:pt x="346627" y="209406"/>
                  </a:lnTo>
                  <a:cubicBezTo>
                    <a:pt x="301840" y="209032"/>
                    <a:pt x="308385" y="149252"/>
                    <a:pt x="308385" y="149252"/>
                  </a:cubicBezTo>
                  <a:cubicBezTo>
                    <a:pt x="310255" y="109367"/>
                    <a:pt x="343635" y="109741"/>
                    <a:pt x="346907" y="109741"/>
                  </a:cubicBezTo>
                  <a:close/>
                  <a:moveTo>
                    <a:pt x="214845" y="109741"/>
                  </a:moveTo>
                  <a:cubicBezTo>
                    <a:pt x="218026" y="109648"/>
                    <a:pt x="251526" y="109274"/>
                    <a:pt x="253398" y="149252"/>
                  </a:cubicBezTo>
                  <a:cubicBezTo>
                    <a:pt x="253398" y="149252"/>
                    <a:pt x="259854" y="208846"/>
                    <a:pt x="215032" y="209406"/>
                  </a:cubicBezTo>
                  <a:lnTo>
                    <a:pt x="214845" y="209406"/>
                  </a:lnTo>
                  <a:lnTo>
                    <a:pt x="214564" y="209406"/>
                  </a:lnTo>
                  <a:cubicBezTo>
                    <a:pt x="169742" y="209032"/>
                    <a:pt x="176292" y="149252"/>
                    <a:pt x="176292" y="149252"/>
                  </a:cubicBezTo>
                  <a:cubicBezTo>
                    <a:pt x="178163" y="109367"/>
                    <a:pt x="211569" y="109741"/>
                    <a:pt x="214845" y="109741"/>
                  </a:cubicBezTo>
                  <a:close/>
                  <a:moveTo>
                    <a:pt x="281435" y="12"/>
                  </a:moveTo>
                  <a:cubicBezTo>
                    <a:pt x="284613" y="-81"/>
                    <a:pt x="318078" y="-455"/>
                    <a:pt x="319947" y="39523"/>
                  </a:cubicBezTo>
                  <a:cubicBezTo>
                    <a:pt x="319947" y="39523"/>
                    <a:pt x="326397" y="99210"/>
                    <a:pt x="281622" y="99677"/>
                  </a:cubicBezTo>
                  <a:lnTo>
                    <a:pt x="281435" y="99677"/>
                  </a:lnTo>
                  <a:lnTo>
                    <a:pt x="281154" y="99677"/>
                  </a:lnTo>
                  <a:cubicBezTo>
                    <a:pt x="236285" y="99303"/>
                    <a:pt x="242735" y="39523"/>
                    <a:pt x="242922" y="39523"/>
                  </a:cubicBezTo>
                  <a:cubicBezTo>
                    <a:pt x="244605" y="-455"/>
                    <a:pt x="278163" y="-81"/>
                    <a:pt x="281435" y="12"/>
                  </a:cubicBezTo>
                  <a:close/>
                  <a:moveTo>
                    <a:pt x="149161" y="12"/>
                  </a:moveTo>
                  <a:cubicBezTo>
                    <a:pt x="152433" y="-81"/>
                    <a:pt x="185813" y="-455"/>
                    <a:pt x="187683" y="39523"/>
                  </a:cubicBezTo>
                  <a:cubicBezTo>
                    <a:pt x="187683" y="39523"/>
                    <a:pt x="194228" y="99210"/>
                    <a:pt x="149441" y="99677"/>
                  </a:cubicBezTo>
                  <a:lnTo>
                    <a:pt x="149161" y="99677"/>
                  </a:lnTo>
                  <a:lnTo>
                    <a:pt x="148974" y="99677"/>
                  </a:lnTo>
                  <a:cubicBezTo>
                    <a:pt x="104187" y="99303"/>
                    <a:pt x="110638" y="39523"/>
                    <a:pt x="110638" y="39523"/>
                  </a:cubicBezTo>
                  <a:cubicBezTo>
                    <a:pt x="112415" y="-455"/>
                    <a:pt x="145981" y="-81"/>
                    <a:pt x="149161" y="12"/>
                  </a:cubicBezTo>
                  <a:close/>
                </a:path>
              </a:pathLst>
            </a:custGeom>
            <a:solidFill>
              <a:schemeClr val="bg1"/>
            </a:solidFill>
            <a:ln>
              <a:noFill/>
            </a:ln>
          </p:spPr>
        </p:sp>
      </p:grpSp>
      <p:grpSp>
        <p:nvGrpSpPr>
          <p:cNvPr id="89" name="组合 88">
            <a:extLst>
              <a:ext uri="{FF2B5EF4-FFF2-40B4-BE49-F238E27FC236}">
                <a16:creationId xmlns="" xmlns:a16="http://schemas.microsoft.com/office/drawing/2014/main" id="{7AE524BC-972C-4021-BAA8-1807A7A62A4B}"/>
              </a:ext>
            </a:extLst>
          </p:cNvPr>
          <p:cNvGrpSpPr/>
          <p:nvPr/>
        </p:nvGrpSpPr>
        <p:grpSpPr>
          <a:xfrm>
            <a:off x="8731617" y="3946030"/>
            <a:ext cx="566775" cy="566775"/>
            <a:chOff x="8731617" y="3946030"/>
            <a:chExt cx="566775" cy="566775"/>
          </a:xfrm>
        </p:grpSpPr>
        <p:sp>
          <p:nvSpPr>
            <p:cNvPr id="85" name="椭圆 84">
              <a:extLst>
                <a:ext uri="{FF2B5EF4-FFF2-40B4-BE49-F238E27FC236}">
                  <a16:creationId xmlns="" xmlns:a16="http://schemas.microsoft.com/office/drawing/2014/main" id="{19B5CBFE-1DD0-442C-9694-088D631024E9}"/>
                </a:ext>
              </a:extLst>
            </p:cNvPr>
            <p:cNvSpPr/>
            <p:nvPr/>
          </p:nvSpPr>
          <p:spPr>
            <a:xfrm>
              <a:off x="8731617"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businessmen-exchange_46600">
              <a:extLst>
                <a:ext uri="{FF2B5EF4-FFF2-40B4-BE49-F238E27FC236}">
                  <a16:creationId xmlns="" xmlns:a16="http://schemas.microsoft.com/office/drawing/2014/main" id="{8A85724A-DBBD-4022-95FE-B63D260CDDD4}"/>
                </a:ext>
              </a:extLst>
            </p:cNvPr>
            <p:cNvSpPr>
              <a:spLocks noChangeAspect="1"/>
            </p:cNvSpPr>
            <p:nvPr/>
          </p:nvSpPr>
          <p:spPr bwMode="auto">
            <a:xfrm>
              <a:off x="8840617" y="4089992"/>
              <a:ext cx="402722" cy="336067"/>
            </a:xfrm>
            <a:custGeom>
              <a:avLst/>
              <a:gdLst>
                <a:gd name="connsiteX0" fmla="*/ 291652 w 609432"/>
                <a:gd name="connsiteY0" fmla="*/ 204710 h 508565"/>
                <a:gd name="connsiteX1" fmla="*/ 291652 w 609432"/>
                <a:gd name="connsiteY1" fmla="*/ 231598 h 508565"/>
                <a:gd name="connsiteX2" fmla="*/ 366143 w 609432"/>
                <a:gd name="connsiteY2" fmla="*/ 231598 h 508565"/>
                <a:gd name="connsiteX3" fmla="*/ 366143 w 609432"/>
                <a:gd name="connsiteY3" fmla="*/ 259960 h 508565"/>
                <a:gd name="connsiteX4" fmla="*/ 291652 w 609432"/>
                <a:gd name="connsiteY4" fmla="*/ 259960 h 508565"/>
                <a:gd name="connsiteX5" fmla="*/ 291652 w 609432"/>
                <a:gd name="connsiteY5" fmla="*/ 286848 h 508565"/>
                <a:gd name="connsiteX6" fmla="*/ 243712 w 609432"/>
                <a:gd name="connsiteY6" fmla="*/ 245595 h 508565"/>
                <a:gd name="connsiteX7" fmla="*/ 318203 w 609432"/>
                <a:gd name="connsiteY7" fmla="*/ 135486 h 508565"/>
                <a:gd name="connsiteX8" fmla="*/ 366143 w 609432"/>
                <a:gd name="connsiteY8" fmla="*/ 176371 h 508565"/>
                <a:gd name="connsiteX9" fmla="*/ 318203 w 609432"/>
                <a:gd name="connsiteY9" fmla="*/ 217624 h 508565"/>
                <a:gd name="connsiteX10" fmla="*/ 318203 w 609432"/>
                <a:gd name="connsiteY10" fmla="*/ 190736 h 508565"/>
                <a:gd name="connsiteX11" fmla="*/ 243712 w 609432"/>
                <a:gd name="connsiteY11" fmla="*/ 190736 h 508565"/>
                <a:gd name="connsiteX12" fmla="*/ 243712 w 609432"/>
                <a:gd name="connsiteY12" fmla="*/ 162374 h 508565"/>
                <a:gd name="connsiteX13" fmla="*/ 318203 w 609432"/>
                <a:gd name="connsiteY13" fmla="*/ 162374 h 508565"/>
                <a:gd name="connsiteX14" fmla="*/ 497798 w 609432"/>
                <a:gd name="connsiteY14" fmla="*/ 123346 h 508565"/>
                <a:gd name="connsiteX15" fmla="*/ 496323 w 609432"/>
                <a:gd name="connsiteY15" fmla="*/ 134395 h 508565"/>
                <a:gd name="connsiteX16" fmla="*/ 494848 w 609432"/>
                <a:gd name="connsiteY16" fmla="*/ 142497 h 508565"/>
                <a:gd name="connsiteX17" fmla="*/ 485260 w 609432"/>
                <a:gd name="connsiteY17" fmla="*/ 208050 h 508565"/>
                <a:gd name="connsiteX18" fmla="*/ 497798 w 609432"/>
                <a:gd name="connsiteY18" fmla="*/ 225728 h 508565"/>
                <a:gd name="connsiteX19" fmla="*/ 498167 w 609432"/>
                <a:gd name="connsiteY19" fmla="*/ 225728 h 508565"/>
                <a:gd name="connsiteX20" fmla="*/ 510704 w 609432"/>
                <a:gd name="connsiteY20" fmla="*/ 208050 h 508565"/>
                <a:gd name="connsiteX21" fmla="*/ 498167 w 609432"/>
                <a:gd name="connsiteY21" fmla="*/ 123346 h 508565"/>
                <a:gd name="connsiteX22" fmla="*/ 109061 w 609432"/>
                <a:gd name="connsiteY22" fmla="*/ 123346 h 508565"/>
                <a:gd name="connsiteX23" fmla="*/ 107217 w 609432"/>
                <a:gd name="connsiteY23" fmla="*/ 134395 h 508565"/>
                <a:gd name="connsiteX24" fmla="*/ 106111 w 609432"/>
                <a:gd name="connsiteY24" fmla="*/ 142497 h 508565"/>
                <a:gd name="connsiteX25" fmla="*/ 96154 w 609432"/>
                <a:gd name="connsiteY25" fmla="*/ 208050 h 508565"/>
                <a:gd name="connsiteX26" fmla="*/ 109061 w 609432"/>
                <a:gd name="connsiteY26" fmla="*/ 225728 h 508565"/>
                <a:gd name="connsiteX27" fmla="*/ 109430 w 609432"/>
                <a:gd name="connsiteY27" fmla="*/ 225728 h 508565"/>
                <a:gd name="connsiteX28" fmla="*/ 121968 w 609432"/>
                <a:gd name="connsiteY28" fmla="*/ 208050 h 508565"/>
                <a:gd name="connsiteX29" fmla="*/ 109430 w 609432"/>
                <a:gd name="connsiteY29" fmla="*/ 123346 h 508565"/>
                <a:gd name="connsiteX30" fmla="*/ 485260 w 609432"/>
                <a:gd name="connsiteY30" fmla="*/ 108247 h 508565"/>
                <a:gd name="connsiteX31" fmla="*/ 497798 w 609432"/>
                <a:gd name="connsiteY31" fmla="*/ 121505 h 508565"/>
                <a:gd name="connsiteX32" fmla="*/ 511073 w 609432"/>
                <a:gd name="connsiteY32" fmla="*/ 108247 h 508565"/>
                <a:gd name="connsiteX33" fmla="*/ 530248 w 609432"/>
                <a:gd name="connsiteY33" fmla="*/ 116717 h 508565"/>
                <a:gd name="connsiteX34" fmla="*/ 532829 w 609432"/>
                <a:gd name="connsiteY34" fmla="*/ 118190 h 508565"/>
                <a:gd name="connsiteX35" fmla="*/ 609161 w 609432"/>
                <a:gd name="connsiteY35" fmla="*/ 264765 h 508565"/>
                <a:gd name="connsiteX36" fmla="*/ 591830 w 609432"/>
                <a:gd name="connsiteY36" fmla="*/ 287967 h 508565"/>
                <a:gd name="connsiteX37" fmla="*/ 588880 w 609432"/>
                <a:gd name="connsiteY37" fmla="*/ 288335 h 508565"/>
                <a:gd name="connsiteX38" fmla="*/ 568598 w 609432"/>
                <a:gd name="connsiteY38" fmla="*/ 270658 h 508565"/>
                <a:gd name="connsiteX39" fmla="*/ 552005 w 609432"/>
                <a:gd name="connsiteY39" fmla="*/ 199948 h 508565"/>
                <a:gd name="connsiteX40" fmla="*/ 552005 w 609432"/>
                <a:gd name="connsiteY40" fmla="*/ 270289 h 508565"/>
                <a:gd name="connsiteX41" fmla="*/ 546842 w 609432"/>
                <a:gd name="connsiteY41" fmla="*/ 289808 h 508565"/>
                <a:gd name="connsiteX42" fmla="*/ 546842 w 609432"/>
                <a:gd name="connsiteY42" fmla="*/ 484259 h 508565"/>
                <a:gd name="connsiteX43" fmla="*/ 522504 w 609432"/>
                <a:gd name="connsiteY43" fmla="*/ 508565 h 508565"/>
                <a:gd name="connsiteX44" fmla="*/ 498535 w 609432"/>
                <a:gd name="connsiteY44" fmla="*/ 484259 h 508565"/>
                <a:gd name="connsiteX45" fmla="*/ 498535 w 609432"/>
                <a:gd name="connsiteY45" fmla="*/ 316692 h 508565"/>
                <a:gd name="connsiteX46" fmla="*/ 497798 w 609432"/>
                <a:gd name="connsiteY46" fmla="*/ 316692 h 508565"/>
                <a:gd name="connsiteX47" fmla="*/ 495217 w 609432"/>
                <a:gd name="connsiteY47" fmla="*/ 316324 h 508565"/>
                <a:gd name="connsiteX48" fmla="*/ 495217 w 609432"/>
                <a:gd name="connsiteY48" fmla="*/ 484259 h 508565"/>
                <a:gd name="connsiteX49" fmla="*/ 470879 w 609432"/>
                <a:gd name="connsiteY49" fmla="*/ 508565 h 508565"/>
                <a:gd name="connsiteX50" fmla="*/ 446910 w 609432"/>
                <a:gd name="connsiteY50" fmla="*/ 484259 h 508565"/>
                <a:gd name="connsiteX51" fmla="*/ 446541 w 609432"/>
                <a:gd name="connsiteY51" fmla="*/ 288703 h 508565"/>
                <a:gd name="connsiteX52" fmla="*/ 446910 w 609432"/>
                <a:gd name="connsiteY52" fmla="*/ 285389 h 508565"/>
                <a:gd name="connsiteX53" fmla="*/ 443960 w 609432"/>
                <a:gd name="connsiteY53" fmla="*/ 270289 h 508565"/>
                <a:gd name="connsiteX54" fmla="*/ 443960 w 609432"/>
                <a:gd name="connsiteY54" fmla="*/ 205841 h 508565"/>
                <a:gd name="connsiteX55" fmla="*/ 429579 w 609432"/>
                <a:gd name="connsiteY55" fmla="*/ 270658 h 508565"/>
                <a:gd name="connsiteX56" fmla="*/ 409297 w 609432"/>
                <a:gd name="connsiteY56" fmla="*/ 288335 h 508565"/>
                <a:gd name="connsiteX57" fmla="*/ 406347 w 609432"/>
                <a:gd name="connsiteY57" fmla="*/ 287967 h 508565"/>
                <a:gd name="connsiteX58" fmla="*/ 389016 w 609432"/>
                <a:gd name="connsiteY58" fmla="*/ 264765 h 508565"/>
                <a:gd name="connsiteX59" fmla="*/ 458341 w 609432"/>
                <a:gd name="connsiteY59" fmla="*/ 122241 h 508565"/>
                <a:gd name="connsiteX60" fmla="*/ 485260 w 609432"/>
                <a:gd name="connsiteY60" fmla="*/ 108247 h 508565"/>
                <a:gd name="connsiteX61" fmla="*/ 96154 w 609432"/>
                <a:gd name="connsiteY61" fmla="*/ 108247 h 508565"/>
                <a:gd name="connsiteX62" fmla="*/ 96523 w 609432"/>
                <a:gd name="connsiteY62" fmla="*/ 108247 h 508565"/>
                <a:gd name="connsiteX63" fmla="*/ 109061 w 609432"/>
                <a:gd name="connsiteY63" fmla="*/ 121505 h 508565"/>
                <a:gd name="connsiteX64" fmla="*/ 122337 w 609432"/>
                <a:gd name="connsiteY64" fmla="*/ 108247 h 508565"/>
                <a:gd name="connsiteX65" fmla="*/ 141514 w 609432"/>
                <a:gd name="connsiteY65" fmla="*/ 116717 h 508565"/>
                <a:gd name="connsiteX66" fmla="*/ 144095 w 609432"/>
                <a:gd name="connsiteY66" fmla="*/ 118190 h 508565"/>
                <a:gd name="connsiteX67" fmla="*/ 220433 w 609432"/>
                <a:gd name="connsiteY67" fmla="*/ 264765 h 508565"/>
                <a:gd name="connsiteX68" fmla="*/ 203100 w 609432"/>
                <a:gd name="connsiteY68" fmla="*/ 287967 h 508565"/>
                <a:gd name="connsiteX69" fmla="*/ 200150 w 609432"/>
                <a:gd name="connsiteY69" fmla="*/ 288335 h 508565"/>
                <a:gd name="connsiteX70" fmla="*/ 179867 w 609432"/>
                <a:gd name="connsiteY70" fmla="*/ 270658 h 508565"/>
                <a:gd name="connsiteX71" fmla="*/ 162903 w 609432"/>
                <a:gd name="connsiteY71" fmla="*/ 199948 h 508565"/>
                <a:gd name="connsiteX72" fmla="*/ 162903 w 609432"/>
                <a:gd name="connsiteY72" fmla="*/ 270289 h 508565"/>
                <a:gd name="connsiteX73" fmla="*/ 158109 w 609432"/>
                <a:gd name="connsiteY73" fmla="*/ 289808 h 508565"/>
                <a:gd name="connsiteX74" fmla="*/ 158109 w 609432"/>
                <a:gd name="connsiteY74" fmla="*/ 484259 h 508565"/>
                <a:gd name="connsiteX75" fmla="*/ 133769 w 609432"/>
                <a:gd name="connsiteY75" fmla="*/ 508565 h 508565"/>
                <a:gd name="connsiteX76" fmla="*/ 109799 w 609432"/>
                <a:gd name="connsiteY76" fmla="*/ 484259 h 508565"/>
                <a:gd name="connsiteX77" fmla="*/ 109799 w 609432"/>
                <a:gd name="connsiteY77" fmla="*/ 316692 h 508565"/>
                <a:gd name="connsiteX78" fmla="*/ 109061 w 609432"/>
                <a:gd name="connsiteY78" fmla="*/ 316692 h 508565"/>
                <a:gd name="connsiteX79" fmla="*/ 106111 w 609432"/>
                <a:gd name="connsiteY79" fmla="*/ 316324 h 508565"/>
                <a:gd name="connsiteX80" fmla="*/ 106111 w 609432"/>
                <a:gd name="connsiteY80" fmla="*/ 484259 h 508565"/>
                <a:gd name="connsiteX81" fmla="*/ 82140 w 609432"/>
                <a:gd name="connsiteY81" fmla="*/ 508565 h 508565"/>
                <a:gd name="connsiteX82" fmla="*/ 57801 w 609432"/>
                <a:gd name="connsiteY82" fmla="*/ 484259 h 508565"/>
                <a:gd name="connsiteX83" fmla="*/ 57801 w 609432"/>
                <a:gd name="connsiteY83" fmla="*/ 288703 h 508565"/>
                <a:gd name="connsiteX84" fmla="*/ 58169 w 609432"/>
                <a:gd name="connsiteY84" fmla="*/ 285389 h 508565"/>
                <a:gd name="connsiteX85" fmla="*/ 55219 w 609432"/>
                <a:gd name="connsiteY85" fmla="*/ 270289 h 508565"/>
                <a:gd name="connsiteX86" fmla="*/ 55219 w 609432"/>
                <a:gd name="connsiteY86" fmla="*/ 205841 h 508565"/>
                <a:gd name="connsiteX87" fmla="*/ 40468 w 609432"/>
                <a:gd name="connsiteY87" fmla="*/ 270658 h 508565"/>
                <a:gd name="connsiteX88" fmla="*/ 20554 w 609432"/>
                <a:gd name="connsiteY88" fmla="*/ 288335 h 508565"/>
                <a:gd name="connsiteX89" fmla="*/ 17235 w 609432"/>
                <a:gd name="connsiteY89" fmla="*/ 287967 h 508565"/>
                <a:gd name="connsiteX90" fmla="*/ 271 w 609432"/>
                <a:gd name="connsiteY90" fmla="*/ 264765 h 508565"/>
                <a:gd name="connsiteX91" fmla="*/ 69602 w 609432"/>
                <a:gd name="connsiteY91" fmla="*/ 122241 h 508565"/>
                <a:gd name="connsiteX92" fmla="*/ 96154 w 609432"/>
                <a:gd name="connsiteY92" fmla="*/ 108247 h 508565"/>
                <a:gd name="connsiteX93" fmla="*/ 497995 w 609432"/>
                <a:gd name="connsiteY93" fmla="*/ 0 h 508565"/>
                <a:gd name="connsiteX94" fmla="*/ 550531 w 609432"/>
                <a:gd name="connsiteY94" fmla="*/ 52642 h 508565"/>
                <a:gd name="connsiteX95" fmla="*/ 497995 w 609432"/>
                <a:gd name="connsiteY95" fmla="*/ 105284 h 508565"/>
                <a:gd name="connsiteX96" fmla="*/ 445459 w 609432"/>
                <a:gd name="connsiteY96" fmla="*/ 52642 h 508565"/>
                <a:gd name="connsiteX97" fmla="*/ 497995 w 609432"/>
                <a:gd name="connsiteY97" fmla="*/ 0 h 508565"/>
                <a:gd name="connsiteX98" fmla="*/ 109074 w 609432"/>
                <a:gd name="connsiteY98" fmla="*/ 0 h 508565"/>
                <a:gd name="connsiteX99" fmla="*/ 161787 w 609432"/>
                <a:gd name="connsiteY99" fmla="*/ 52642 h 508565"/>
                <a:gd name="connsiteX100" fmla="*/ 109074 w 609432"/>
                <a:gd name="connsiteY100" fmla="*/ 105284 h 508565"/>
                <a:gd name="connsiteX101" fmla="*/ 56361 w 609432"/>
                <a:gd name="connsiteY101" fmla="*/ 52642 h 508565"/>
                <a:gd name="connsiteX102" fmla="*/ 109074 w 609432"/>
                <a:gd name="connsiteY102" fmla="*/ 0 h 50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9432" h="508565">
                  <a:moveTo>
                    <a:pt x="291652" y="204710"/>
                  </a:moveTo>
                  <a:lnTo>
                    <a:pt x="291652" y="231598"/>
                  </a:lnTo>
                  <a:lnTo>
                    <a:pt x="366143" y="231598"/>
                  </a:lnTo>
                  <a:lnTo>
                    <a:pt x="366143" y="259960"/>
                  </a:lnTo>
                  <a:lnTo>
                    <a:pt x="291652" y="259960"/>
                  </a:lnTo>
                  <a:lnTo>
                    <a:pt x="291652" y="286848"/>
                  </a:lnTo>
                  <a:lnTo>
                    <a:pt x="243712" y="245595"/>
                  </a:lnTo>
                  <a:close/>
                  <a:moveTo>
                    <a:pt x="318203" y="135486"/>
                  </a:moveTo>
                  <a:lnTo>
                    <a:pt x="366143" y="176371"/>
                  </a:lnTo>
                  <a:lnTo>
                    <a:pt x="318203" y="217624"/>
                  </a:lnTo>
                  <a:lnTo>
                    <a:pt x="318203" y="190736"/>
                  </a:lnTo>
                  <a:lnTo>
                    <a:pt x="243712" y="190736"/>
                  </a:lnTo>
                  <a:lnTo>
                    <a:pt x="243712" y="162374"/>
                  </a:lnTo>
                  <a:lnTo>
                    <a:pt x="318203" y="162374"/>
                  </a:lnTo>
                  <a:close/>
                  <a:moveTo>
                    <a:pt x="497798" y="123346"/>
                  </a:moveTo>
                  <a:lnTo>
                    <a:pt x="496323" y="134395"/>
                  </a:lnTo>
                  <a:cubicBezTo>
                    <a:pt x="496323" y="136973"/>
                    <a:pt x="495954" y="139919"/>
                    <a:pt x="494848" y="142497"/>
                  </a:cubicBezTo>
                  <a:lnTo>
                    <a:pt x="485260" y="208050"/>
                  </a:lnTo>
                  <a:lnTo>
                    <a:pt x="497798" y="225728"/>
                  </a:lnTo>
                  <a:lnTo>
                    <a:pt x="498167" y="225728"/>
                  </a:lnTo>
                  <a:lnTo>
                    <a:pt x="510704" y="208050"/>
                  </a:lnTo>
                  <a:lnTo>
                    <a:pt x="498167" y="123346"/>
                  </a:lnTo>
                  <a:close/>
                  <a:moveTo>
                    <a:pt x="109061" y="123346"/>
                  </a:moveTo>
                  <a:lnTo>
                    <a:pt x="107217" y="134395"/>
                  </a:lnTo>
                  <a:cubicBezTo>
                    <a:pt x="107586" y="136973"/>
                    <a:pt x="107217" y="139919"/>
                    <a:pt x="106111" y="142497"/>
                  </a:cubicBezTo>
                  <a:lnTo>
                    <a:pt x="96154" y="208050"/>
                  </a:lnTo>
                  <a:lnTo>
                    <a:pt x="109061" y="225728"/>
                  </a:lnTo>
                  <a:lnTo>
                    <a:pt x="109430" y="225728"/>
                  </a:lnTo>
                  <a:lnTo>
                    <a:pt x="121968" y="208050"/>
                  </a:lnTo>
                  <a:lnTo>
                    <a:pt x="109430" y="123346"/>
                  </a:lnTo>
                  <a:close/>
                  <a:moveTo>
                    <a:pt x="485260" y="108247"/>
                  </a:moveTo>
                  <a:lnTo>
                    <a:pt x="497798" y="121505"/>
                  </a:lnTo>
                  <a:lnTo>
                    <a:pt x="511073" y="108247"/>
                  </a:lnTo>
                  <a:cubicBezTo>
                    <a:pt x="517711" y="110088"/>
                    <a:pt x="524348" y="112666"/>
                    <a:pt x="530248" y="116717"/>
                  </a:cubicBezTo>
                  <a:cubicBezTo>
                    <a:pt x="531354" y="117086"/>
                    <a:pt x="532092" y="117454"/>
                    <a:pt x="532829" y="118190"/>
                  </a:cubicBezTo>
                  <a:cubicBezTo>
                    <a:pt x="578555" y="145811"/>
                    <a:pt x="596992" y="181534"/>
                    <a:pt x="609161" y="264765"/>
                  </a:cubicBezTo>
                  <a:cubicBezTo>
                    <a:pt x="611005" y="276182"/>
                    <a:pt x="603261" y="286494"/>
                    <a:pt x="591830" y="287967"/>
                  </a:cubicBezTo>
                  <a:cubicBezTo>
                    <a:pt x="591092" y="288335"/>
                    <a:pt x="589986" y="288335"/>
                    <a:pt x="588880" y="288335"/>
                  </a:cubicBezTo>
                  <a:cubicBezTo>
                    <a:pt x="578923" y="288335"/>
                    <a:pt x="570073" y="280969"/>
                    <a:pt x="568598" y="270658"/>
                  </a:cubicBezTo>
                  <a:cubicBezTo>
                    <a:pt x="563805" y="238617"/>
                    <a:pt x="558273" y="216152"/>
                    <a:pt x="552005" y="199948"/>
                  </a:cubicBezTo>
                  <a:lnTo>
                    <a:pt x="552005" y="270289"/>
                  </a:lnTo>
                  <a:cubicBezTo>
                    <a:pt x="552005" y="277287"/>
                    <a:pt x="550161" y="283916"/>
                    <a:pt x="546842" y="289808"/>
                  </a:cubicBezTo>
                  <a:lnTo>
                    <a:pt x="546842" y="484259"/>
                  </a:lnTo>
                  <a:cubicBezTo>
                    <a:pt x="546842" y="497517"/>
                    <a:pt x="536148" y="508565"/>
                    <a:pt x="522504" y="508565"/>
                  </a:cubicBezTo>
                  <a:cubicBezTo>
                    <a:pt x="509229" y="508565"/>
                    <a:pt x="498535" y="497517"/>
                    <a:pt x="498535" y="484259"/>
                  </a:cubicBezTo>
                  <a:lnTo>
                    <a:pt x="498535" y="316692"/>
                  </a:lnTo>
                  <a:cubicBezTo>
                    <a:pt x="498167" y="316692"/>
                    <a:pt x="498167" y="316692"/>
                    <a:pt x="497798" y="316692"/>
                  </a:cubicBezTo>
                  <a:cubicBezTo>
                    <a:pt x="497060" y="316692"/>
                    <a:pt x="495954" y="316324"/>
                    <a:pt x="495217" y="316324"/>
                  </a:cubicBezTo>
                  <a:lnTo>
                    <a:pt x="495217" y="484259"/>
                  </a:lnTo>
                  <a:cubicBezTo>
                    <a:pt x="495217" y="497517"/>
                    <a:pt x="484154" y="508565"/>
                    <a:pt x="470879" y="508565"/>
                  </a:cubicBezTo>
                  <a:cubicBezTo>
                    <a:pt x="457604" y="508565"/>
                    <a:pt x="446910" y="497517"/>
                    <a:pt x="446910" y="484259"/>
                  </a:cubicBezTo>
                  <a:lnTo>
                    <a:pt x="446541" y="288703"/>
                  </a:lnTo>
                  <a:cubicBezTo>
                    <a:pt x="446541" y="287598"/>
                    <a:pt x="446910" y="286494"/>
                    <a:pt x="446910" y="285389"/>
                  </a:cubicBezTo>
                  <a:cubicBezTo>
                    <a:pt x="445066" y="280601"/>
                    <a:pt x="443960" y="275813"/>
                    <a:pt x="443960" y="270289"/>
                  </a:cubicBezTo>
                  <a:lnTo>
                    <a:pt x="443960" y="205841"/>
                  </a:lnTo>
                  <a:cubicBezTo>
                    <a:pt x="438429" y="221677"/>
                    <a:pt x="433635" y="242300"/>
                    <a:pt x="429579" y="270658"/>
                  </a:cubicBezTo>
                  <a:cubicBezTo>
                    <a:pt x="428104" y="280969"/>
                    <a:pt x="419253" y="288335"/>
                    <a:pt x="409297" y="288335"/>
                  </a:cubicBezTo>
                  <a:cubicBezTo>
                    <a:pt x="408191" y="288335"/>
                    <a:pt x="407085" y="288335"/>
                    <a:pt x="406347" y="287967"/>
                  </a:cubicBezTo>
                  <a:cubicBezTo>
                    <a:pt x="394916" y="286494"/>
                    <a:pt x="387172" y="276182"/>
                    <a:pt x="389016" y="264765"/>
                  </a:cubicBezTo>
                  <a:cubicBezTo>
                    <a:pt x="400447" y="185585"/>
                    <a:pt x="417778" y="149494"/>
                    <a:pt x="458341" y="122241"/>
                  </a:cubicBezTo>
                  <a:cubicBezTo>
                    <a:pt x="465716" y="115244"/>
                    <a:pt x="475304" y="110457"/>
                    <a:pt x="485260" y="108247"/>
                  </a:cubicBezTo>
                  <a:close/>
                  <a:moveTo>
                    <a:pt x="96154" y="108247"/>
                  </a:moveTo>
                  <a:cubicBezTo>
                    <a:pt x="96154" y="108247"/>
                    <a:pt x="96523" y="108247"/>
                    <a:pt x="96523" y="108247"/>
                  </a:cubicBezTo>
                  <a:lnTo>
                    <a:pt x="109061" y="121505"/>
                  </a:lnTo>
                  <a:lnTo>
                    <a:pt x="122337" y="108247"/>
                  </a:lnTo>
                  <a:cubicBezTo>
                    <a:pt x="128975" y="110088"/>
                    <a:pt x="135613" y="112666"/>
                    <a:pt x="141514" y="116717"/>
                  </a:cubicBezTo>
                  <a:cubicBezTo>
                    <a:pt x="142251" y="117086"/>
                    <a:pt x="143358" y="117454"/>
                    <a:pt x="144095" y="118190"/>
                  </a:cubicBezTo>
                  <a:cubicBezTo>
                    <a:pt x="189455" y="145811"/>
                    <a:pt x="208263" y="181534"/>
                    <a:pt x="220433" y="264765"/>
                  </a:cubicBezTo>
                  <a:cubicBezTo>
                    <a:pt x="221908" y="276182"/>
                    <a:pt x="214164" y="286494"/>
                    <a:pt x="203100" y="287967"/>
                  </a:cubicBezTo>
                  <a:cubicBezTo>
                    <a:pt x="201994" y="288335"/>
                    <a:pt x="201256" y="288335"/>
                    <a:pt x="200150" y="288335"/>
                  </a:cubicBezTo>
                  <a:cubicBezTo>
                    <a:pt x="190193" y="288335"/>
                    <a:pt x="181342" y="280969"/>
                    <a:pt x="179867" y="270658"/>
                  </a:cubicBezTo>
                  <a:cubicBezTo>
                    <a:pt x="175073" y="238617"/>
                    <a:pt x="169541" y="216152"/>
                    <a:pt x="162903" y="199948"/>
                  </a:cubicBezTo>
                  <a:lnTo>
                    <a:pt x="162903" y="270289"/>
                  </a:lnTo>
                  <a:cubicBezTo>
                    <a:pt x="162903" y="277287"/>
                    <a:pt x="161059" y="283916"/>
                    <a:pt x="158109" y="289808"/>
                  </a:cubicBezTo>
                  <a:lnTo>
                    <a:pt x="158109" y="484259"/>
                  </a:lnTo>
                  <a:cubicBezTo>
                    <a:pt x="158109" y="497517"/>
                    <a:pt x="147046" y="508565"/>
                    <a:pt x="133769" y="508565"/>
                  </a:cubicBezTo>
                  <a:cubicBezTo>
                    <a:pt x="120493" y="508565"/>
                    <a:pt x="109799" y="497517"/>
                    <a:pt x="109799" y="484259"/>
                  </a:cubicBezTo>
                  <a:lnTo>
                    <a:pt x="109799" y="316692"/>
                  </a:lnTo>
                  <a:cubicBezTo>
                    <a:pt x="109430" y="316692"/>
                    <a:pt x="109430" y="316692"/>
                    <a:pt x="109061" y="316692"/>
                  </a:cubicBezTo>
                  <a:cubicBezTo>
                    <a:pt x="108324" y="316692"/>
                    <a:pt x="107217" y="316324"/>
                    <a:pt x="106111" y="316324"/>
                  </a:cubicBezTo>
                  <a:lnTo>
                    <a:pt x="106111" y="484259"/>
                  </a:lnTo>
                  <a:cubicBezTo>
                    <a:pt x="106111" y="497517"/>
                    <a:pt x="95416" y="508565"/>
                    <a:pt x="82140" y="508565"/>
                  </a:cubicBezTo>
                  <a:cubicBezTo>
                    <a:pt x="68864" y="508565"/>
                    <a:pt x="57801" y="497517"/>
                    <a:pt x="57801" y="484259"/>
                  </a:cubicBezTo>
                  <a:lnTo>
                    <a:pt x="57801" y="288703"/>
                  </a:lnTo>
                  <a:cubicBezTo>
                    <a:pt x="57801" y="287598"/>
                    <a:pt x="58169" y="286494"/>
                    <a:pt x="58169" y="285389"/>
                  </a:cubicBezTo>
                  <a:cubicBezTo>
                    <a:pt x="56326" y="280601"/>
                    <a:pt x="55219" y="275813"/>
                    <a:pt x="55219" y="270289"/>
                  </a:cubicBezTo>
                  <a:lnTo>
                    <a:pt x="55219" y="205841"/>
                  </a:lnTo>
                  <a:cubicBezTo>
                    <a:pt x="49687" y="221677"/>
                    <a:pt x="44893" y="242300"/>
                    <a:pt x="40468" y="270658"/>
                  </a:cubicBezTo>
                  <a:cubicBezTo>
                    <a:pt x="38993" y="280969"/>
                    <a:pt x="30511" y="288335"/>
                    <a:pt x="20554" y="288335"/>
                  </a:cubicBezTo>
                  <a:cubicBezTo>
                    <a:pt x="19447" y="288335"/>
                    <a:pt x="18341" y="288335"/>
                    <a:pt x="17235" y="287967"/>
                  </a:cubicBezTo>
                  <a:cubicBezTo>
                    <a:pt x="6171" y="286494"/>
                    <a:pt x="-1573" y="276182"/>
                    <a:pt x="271" y="264765"/>
                  </a:cubicBezTo>
                  <a:cubicBezTo>
                    <a:pt x="11703" y="185585"/>
                    <a:pt x="29036" y="149494"/>
                    <a:pt x="69602" y="122241"/>
                  </a:cubicBezTo>
                  <a:cubicBezTo>
                    <a:pt x="76977" y="115244"/>
                    <a:pt x="86566" y="110457"/>
                    <a:pt x="96154" y="108247"/>
                  </a:cubicBezTo>
                  <a:close/>
                  <a:moveTo>
                    <a:pt x="497995" y="0"/>
                  </a:moveTo>
                  <a:cubicBezTo>
                    <a:pt x="527010" y="0"/>
                    <a:pt x="550531" y="23569"/>
                    <a:pt x="550531" y="52642"/>
                  </a:cubicBezTo>
                  <a:cubicBezTo>
                    <a:pt x="550531" y="81715"/>
                    <a:pt x="527010" y="105284"/>
                    <a:pt x="497995" y="105284"/>
                  </a:cubicBezTo>
                  <a:cubicBezTo>
                    <a:pt x="468980" y="105284"/>
                    <a:pt x="445459" y="81715"/>
                    <a:pt x="445459" y="52642"/>
                  </a:cubicBezTo>
                  <a:cubicBezTo>
                    <a:pt x="445459" y="23569"/>
                    <a:pt x="468980" y="0"/>
                    <a:pt x="497995" y="0"/>
                  </a:cubicBezTo>
                  <a:close/>
                  <a:moveTo>
                    <a:pt x="109074" y="0"/>
                  </a:moveTo>
                  <a:cubicBezTo>
                    <a:pt x="138187" y="0"/>
                    <a:pt x="161787" y="23569"/>
                    <a:pt x="161787" y="52642"/>
                  </a:cubicBezTo>
                  <a:cubicBezTo>
                    <a:pt x="161787" y="81715"/>
                    <a:pt x="138187" y="105284"/>
                    <a:pt x="109074" y="105284"/>
                  </a:cubicBezTo>
                  <a:cubicBezTo>
                    <a:pt x="79961" y="105284"/>
                    <a:pt x="56361" y="81715"/>
                    <a:pt x="56361" y="52642"/>
                  </a:cubicBezTo>
                  <a:cubicBezTo>
                    <a:pt x="56361" y="23569"/>
                    <a:pt x="79961" y="0"/>
                    <a:pt x="109074" y="0"/>
                  </a:cubicBezTo>
                  <a:close/>
                </a:path>
              </a:pathLst>
            </a:custGeom>
            <a:solidFill>
              <a:schemeClr val="bg1"/>
            </a:solidFill>
            <a:ln>
              <a:noFill/>
            </a:ln>
          </p:spPr>
          <p:txBody>
            <a:bodyPr/>
            <a:lstStyle/>
            <a:p>
              <a:endParaRPr lang="zh-CN" altLang="en-US" dirty="0"/>
            </a:p>
          </p:txBody>
        </p:sp>
      </p:grpSp>
      <p:grpSp>
        <p:nvGrpSpPr>
          <p:cNvPr id="90" name="组合 89">
            <a:extLst>
              <a:ext uri="{FF2B5EF4-FFF2-40B4-BE49-F238E27FC236}">
                <a16:creationId xmlns="" xmlns:a16="http://schemas.microsoft.com/office/drawing/2014/main" id="{321BDCA2-E5A3-49CB-BA01-DCF2BC918A8F}"/>
              </a:ext>
            </a:extLst>
          </p:cNvPr>
          <p:cNvGrpSpPr/>
          <p:nvPr/>
        </p:nvGrpSpPr>
        <p:grpSpPr>
          <a:xfrm>
            <a:off x="9439883" y="3929993"/>
            <a:ext cx="566775" cy="566775"/>
            <a:chOff x="9439883" y="3929993"/>
            <a:chExt cx="566775" cy="566775"/>
          </a:xfrm>
        </p:grpSpPr>
        <p:sp>
          <p:nvSpPr>
            <p:cNvPr id="86" name="椭圆 85">
              <a:extLst>
                <a:ext uri="{FF2B5EF4-FFF2-40B4-BE49-F238E27FC236}">
                  <a16:creationId xmlns="" xmlns:a16="http://schemas.microsoft.com/office/drawing/2014/main" id="{F9016FD9-28B0-4DC8-808B-2379A5DAA694}"/>
                </a:ext>
              </a:extLst>
            </p:cNvPr>
            <p:cNvSpPr/>
            <p:nvPr/>
          </p:nvSpPr>
          <p:spPr>
            <a:xfrm>
              <a:off x="9439883" y="3929993"/>
              <a:ext cx="566775" cy="56677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classroom_185578">
              <a:extLst>
                <a:ext uri="{FF2B5EF4-FFF2-40B4-BE49-F238E27FC236}">
                  <a16:creationId xmlns="" xmlns:a16="http://schemas.microsoft.com/office/drawing/2014/main" id="{CBC1B5E1-2391-4671-BF70-8E445F22758B}"/>
                </a:ext>
              </a:extLst>
            </p:cNvPr>
            <p:cNvSpPr>
              <a:spLocks noChangeAspect="1"/>
            </p:cNvSpPr>
            <p:nvPr/>
          </p:nvSpPr>
          <p:spPr bwMode="auto">
            <a:xfrm>
              <a:off x="9521909" y="4007738"/>
              <a:ext cx="402722" cy="402675"/>
            </a:xfrm>
            <a:custGeom>
              <a:avLst/>
              <a:gdLst>
                <a:gd name="connsiteX0" fmla="*/ 158987 w 606792"/>
                <a:gd name="connsiteY0" fmla="*/ 514846 h 606722"/>
                <a:gd name="connsiteX1" fmla="*/ 260457 w 606792"/>
                <a:gd name="connsiteY1" fmla="*/ 514846 h 606722"/>
                <a:gd name="connsiteX2" fmla="*/ 306296 w 606792"/>
                <a:gd name="connsiteY2" fmla="*/ 560429 h 606722"/>
                <a:gd name="connsiteX3" fmla="*/ 306653 w 606792"/>
                <a:gd name="connsiteY3" fmla="*/ 561406 h 606722"/>
                <a:gd name="connsiteX4" fmla="*/ 353738 w 606792"/>
                <a:gd name="connsiteY4" fmla="*/ 515912 h 606722"/>
                <a:gd name="connsiteX5" fmla="*/ 455208 w 606792"/>
                <a:gd name="connsiteY5" fmla="*/ 515912 h 606722"/>
                <a:gd name="connsiteX6" fmla="*/ 501048 w 606792"/>
                <a:gd name="connsiteY6" fmla="*/ 561406 h 606722"/>
                <a:gd name="connsiteX7" fmla="*/ 501226 w 606792"/>
                <a:gd name="connsiteY7" fmla="*/ 606722 h 606722"/>
                <a:gd name="connsiteX8" fmla="*/ 462507 w 606792"/>
                <a:gd name="connsiteY8" fmla="*/ 606722 h 606722"/>
                <a:gd name="connsiteX9" fmla="*/ 462329 w 606792"/>
                <a:gd name="connsiteY9" fmla="*/ 561673 h 606722"/>
                <a:gd name="connsiteX10" fmla="*/ 458591 w 606792"/>
                <a:gd name="connsiteY10" fmla="*/ 557941 h 606722"/>
                <a:gd name="connsiteX11" fmla="*/ 454852 w 606792"/>
                <a:gd name="connsiteY11" fmla="*/ 561673 h 606722"/>
                <a:gd name="connsiteX12" fmla="*/ 454852 w 606792"/>
                <a:gd name="connsiteY12" fmla="*/ 606722 h 606722"/>
                <a:gd name="connsiteX13" fmla="*/ 352314 w 606792"/>
                <a:gd name="connsiteY13" fmla="*/ 606722 h 606722"/>
                <a:gd name="connsiteX14" fmla="*/ 352314 w 606792"/>
                <a:gd name="connsiteY14" fmla="*/ 561673 h 606722"/>
                <a:gd name="connsiteX15" fmla="*/ 348843 w 606792"/>
                <a:gd name="connsiteY15" fmla="*/ 558207 h 606722"/>
                <a:gd name="connsiteX16" fmla="*/ 345371 w 606792"/>
                <a:gd name="connsiteY16" fmla="*/ 561673 h 606722"/>
                <a:gd name="connsiteX17" fmla="*/ 345104 w 606792"/>
                <a:gd name="connsiteY17" fmla="*/ 606722 h 606722"/>
                <a:gd name="connsiteX18" fmla="*/ 267845 w 606792"/>
                <a:gd name="connsiteY18" fmla="*/ 606722 h 606722"/>
                <a:gd name="connsiteX19" fmla="*/ 267578 w 606792"/>
                <a:gd name="connsiteY19" fmla="*/ 560606 h 606722"/>
                <a:gd name="connsiteX20" fmla="*/ 263839 w 606792"/>
                <a:gd name="connsiteY20" fmla="*/ 556874 h 606722"/>
                <a:gd name="connsiteX21" fmla="*/ 260101 w 606792"/>
                <a:gd name="connsiteY21" fmla="*/ 560606 h 606722"/>
                <a:gd name="connsiteX22" fmla="*/ 260101 w 606792"/>
                <a:gd name="connsiteY22" fmla="*/ 606722 h 606722"/>
                <a:gd name="connsiteX23" fmla="*/ 157563 w 606792"/>
                <a:gd name="connsiteY23" fmla="*/ 606722 h 606722"/>
                <a:gd name="connsiteX24" fmla="*/ 157563 w 606792"/>
                <a:gd name="connsiteY24" fmla="*/ 560606 h 606722"/>
                <a:gd name="connsiteX25" fmla="*/ 154091 w 606792"/>
                <a:gd name="connsiteY25" fmla="*/ 557141 h 606722"/>
                <a:gd name="connsiteX26" fmla="*/ 150620 w 606792"/>
                <a:gd name="connsiteY26" fmla="*/ 560606 h 606722"/>
                <a:gd name="connsiteX27" fmla="*/ 150353 w 606792"/>
                <a:gd name="connsiteY27" fmla="*/ 606722 h 606722"/>
                <a:gd name="connsiteX28" fmla="*/ 111634 w 606792"/>
                <a:gd name="connsiteY28" fmla="*/ 606722 h 606722"/>
                <a:gd name="connsiteX29" fmla="*/ 111901 w 606792"/>
                <a:gd name="connsiteY29" fmla="*/ 560429 h 606722"/>
                <a:gd name="connsiteX30" fmla="*/ 158987 w 606792"/>
                <a:gd name="connsiteY30" fmla="*/ 514846 h 606722"/>
                <a:gd name="connsiteX31" fmla="*/ 460106 w 606792"/>
                <a:gd name="connsiteY31" fmla="*/ 435389 h 606722"/>
                <a:gd name="connsiteX32" fmla="*/ 560775 w 606792"/>
                <a:gd name="connsiteY32" fmla="*/ 435389 h 606722"/>
                <a:gd name="connsiteX33" fmla="*/ 606525 w 606792"/>
                <a:gd name="connsiteY33" fmla="*/ 480907 h 606722"/>
                <a:gd name="connsiteX34" fmla="*/ 606792 w 606792"/>
                <a:gd name="connsiteY34" fmla="*/ 525713 h 606722"/>
                <a:gd name="connsiteX35" fmla="*/ 568073 w 606792"/>
                <a:gd name="connsiteY35" fmla="*/ 525713 h 606722"/>
                <a:gd name="connsiteX36" fmla="*/ 567895 w 606792"/>
                <a:gd name="connsiteY36" fmla="*/ 481084 h 606722"/>
                <a:gd name="connsiteX37" fmla="*/ 563712 w 606792"/>
                <a:gd name="connsiteY37" fmla="*/ 477351 h 606722"/>
                <a:gd name="connsiteX38" fmla="*/ 559707 w 606792"/>
                <a:gd name="connsiteY38" fmla="*/ 481351 h 606722"/>
                <a:gd name="connsiteX39" fmla="*/ 559707 w 606792"/>
                <a:gd name="connsiteY39" fmla="*/ 525713 h 606722"/>
                <a:gd name="connsiteX40" fmla="*/ 511553 w 606792"/>
                <a:gd name="connsiteY40" fmla="*/ 525713 h 606722"/>
                <a:gd name="connsiteX41" fmla="*/ 457970 w 606792"/>
                <a:gd name="connsiteY41" fmla="*/ 495042 h 606722"/>
                <a:gd name="connsiteX42" fmla="*/ 466871 w 606792"/>
                <a:gd name="connsiteY42" fmla="*/ 463304 h 606722"/>
                <a:gd name="connsiteX43" fmla="*/ 460106 w 606792"/>
                <a:gd name="connsiteY43" fmla="*/ 435389 h 606722"/>
                <a:gd name="connsiteX44" fmla="*/ 261944 w 606792"/>
                <a:gd name="connsiteY44" fmla="*/ 434966 h 606722"/>
                <a:gd name="connsiteX45" fmla="*/ 351326 w 606792"/>
                <a:gd name="connsiteY45" fmla="*/ 434966 h 606722"/>
                <a:gd name="connsiteX46" fmla="*/ 344293 w 606792"/>
                <a:gd name="connsiteY46" fmla="*/ 463318 h 606722"/>
                <a:gd name="connsiteX47" fmla="*/ 353463 w 606792"/>
                <a:gd name="connsiteY47" fmla="*/ 495403 h 606722"/>
                <a:gd name="connsiteX48" fmla="*/ 307347 w 606792"/>
                <a:gd name="connsiteY48" fmla="*/ 514423 h 606722"/>
                <a:gd name="connsiteX49" fmla="*/ 259540 w 606792"/>
                <a:gd name="connsiteY49" fmla="*/ 493892 h 606722"/>
                <a:gd name="connsiteX50" fmla="*/ 268354 w 606792"/>
                <a:gd name="connsiteY50" fmla="*/ 462252 h 606722"/>
                <a:gd name="connsiteX51" fmla="*/ 261944 w 606792"/>
                <a:gd name="connsiteY51" fmla="*/ 434966 h 606722"/>
                <a:gd name="connsiteX52" fmla="*/ 46015 w 606792"/>
                <a:gd name="connsiteY52" fmla="*/ 434966 h 606722"/>
                <a:gd name="connsiteX53" fmla="*/ 152196 w 606792"/>
                <a:gd name="connsiteY53" fmla="*/ 434966 h 606722"/>
                <a:gd name="connsiteX54" fmla="*/ 145788 w 606792"/>
                <a:gd name="connsiteY54" fmla="*/ 462252 h 606722"/>
                <a:gd name="connsiteX55" fmla="*/ 154955 w 606792"/>
                <a:gd name="connsiteY55" fmla="*/ 494427 h 606722"/>
                <a:gd name="connsiteX56" fmla="*/ 101286 w 606792"/>
                <a:gd name="connsiteY56" fmla="*/ 525713 h 606722"/>
                <a:gd name="connsiteX57" fmla="*/ 46994 w 606792"/>
                <a:gd name="connsiteY57" fmla="*/ 525713 h 606722"/>
                <a:gd name="connsiteX58" fmla="*/ 46994 w 606792"/>
                <a:gd name="connsiteY58" fmla="*/ 480651 h 606722"/>
                <a:gd name="connsiteX59" fmla="*/ 42989 w 606792"/>
                <a:gd name="connsiteY59" fmla="*/ 476651 h 606722"/>
                <a:gd name="connsiteX60" fmla="*/ 38894 w 606792"/>
                <a:gd name="connsiteY60" fmla="*/ 480651 h 606722"/>
                <a:gd name="connsiteX61" fmla="*/ 38716 w 606792"/>
                <a:gd name="connsiteY61" fmla="*/ 525713 h 606722"/>
                <a:gd name="connsiteX62" fmla="*/ 0 w 606792"/>
                <a:gd name="connsiteY62" fmla="*/ 525713 h 606722"/>
                <a:gd name="connsiteX63" fmla="*/ 178 w 606792"/>
                <a:gd name="connsiteY63" fmla="*/ 480473 h 606722"/>
                <a:gd name="connsiteX64" fmla="*/ 46015 w 606792"/>
                <a:gd name="connsiteY64" fmla="*/ 434966 h 606722"/>
                <a:gd name="connsiteX65" fmla="*/ 405539 w 606792"/>
                <a:gd name="connsiteY65" fmla="*/ 422617 h 606722"/>
                <a:gd name="connsiteX66" fmla="*/ 446114 w 606792"/>
                <a:gd name="connsiteY66" fmla="*/ 463122 h 606722"/>
                <a:gd name="connsiteX67" fmla="*/ 405539 w 606792"/>
                <a:gd name="connsiteY67" fmla="*/ 503627 h 606722"/>
                <a:gd name="connsiteX68" fmla="*/ 364964 w 606792"/>
                <a:gd name="connsiteY68" fmla="*/ 463122 h 606722"/>
                <a:gd name="connsiteX69" fmla="*/ 405539 w 606792"/>
                <a:gd name="connsiteY69" fmla="*/ 422617 h 606722"/>
                <a:gd name="connsiteX70" fmla="*/ 208380 w 606792"/>
                <a:gd name="connsiteY70" fmla="*/ 421558 h 606722"/>
                <a:gd name="connsiteX71" fmla="*/ 248955 w 606792"/>
                <a:gd name="connsiteY71" fmla="*/ 462063 h 606722"/>
                <a:gd name="connsiteX72" fmla="*/ 208380 w 606792"/>
                <a:gd name="connsiteY72" fmla="*/ 502568 h 606722"/>
                <a:gd name="connsiteX73" fmla="*/ 167805 w 606792"/>
                <a:gd name="connsiteY73" fmla="*/ 462063 h 606722"/>
                <a:gd name="connsiteX74" fmla="*/ 208380 w 606792"/>
                <a:gd name="connsiteY74" fmla="*/ 421558 h 606722"/>
                <a:gd name="connsiteX75" fmla="*/ 508954 w 606792"/>
                <a:gd name="connsiteY75" fmla="*/ 342525 h 606722"/>
                <a:gd name="connsiteX76" fmla="*/ 549071 w 606792"/>
                <a:gd name="connsiteY76" fmla="*/ 382571 h 606722"/>
                <a:gd name="connsiteX77" fmla="*/ 508954 w 606792"/>
                <a:gd name="connsiteY77" fmla="*/ 422617 h 606722"/>
                <a:gd name="connsiteX78" fmla="*/ 468837 w 606792"/>
                <a:gd name="connsiteY78" fmla="*/ 382571 h 606722"/>
                <a:gd name="connsiteX79" fmla="*/ 508954 w 606792"/>
                <a:gd name="connsiteY79" fmla="*/ 342525 h 606722"/>
                <a:gd name="connsiteX80" fmla="*/ 313839 w 606792"/>
                <a:gd name="connsiteY80" fmla="*/ 342101 h 606722"/>
                <a:gd name="connsiteX81" fmla="*/ 353956 w 606792"/>
                <a:gd name="connsiteY81" fmla="*/ 382067 h 606722"/>
                <a:gd name="connsiteX82" fmla="*/ 313839 w 606792"/>
                <a:gd name="connsiteY82" fmla="*/ 422122 h 606722"/>
                <a:gd name="connsiteX83" fmla="*/ 273723 w 606792"/>
                <a:gd name="connsiteY83" fmla="*/ 382067 h 606722"/>
                <a:gd name="connsiteX84" fmla="*/ 313839 w 606792"/>
                <a:gd name="connsiteY84" fmla="*/ 342101 h 606722"/>
                <a:gd name="connsiteX85" fmla="*/ 97839 w 606792"/>
                <a:gd name="connsiteY85" fmla="*/ 342101 h 606722"/>
                <a:gd name="connsiteX86" fmla="*/ 137956 w 606792"/>
                <a:gd name="connsiteY86" fmla="*/ 382067 h 606722"/>
                <a:gd name="connsiteX87" fmla="*/ 97839 w 606792"/>
                <a:gd name="connsiteY87" fmla="*/ 422122 h 606722"/>
                <a:gd name="connsiteX88" fmla="*/ 57723 w 606792"/>
                <a:gd name="connsiteY88" fmla="*/ 382067 h 606722"/>
                <a:gd name="connsiteX89" fmla="*/ 97839 w 606792"/>
                <a:gd name="connsiteY89" fmla="*/ 342101 h 606722"/>
                <a:gd name="connsiteX90" fmla="*/ 348452 w 606792"/>
                <a:gd name="connsiteY90" fmla="*/ 91179 h 606722"/>
                <a:gd name="connsiteX91" fmla="*/ 362693 w 606792"/>
                <a:gd name="connsiteY91" fmla="*/ 92867 h 606722"/>
                <a:gd name="connsiteX92" fmla="*/ 361002 w 606792"/>
                <a:gd name="connsiteY92" fmla="*/ 107087 h 606722"/>
                <a:gd name="connsiteX93" fmla="*/ 316322 w 606792"/>
                <a:gd name="connsiteY93" fmla="*/ 142190 h 606722"/>
                <a:gd name="connsiteX94" fmla="*/ 314186 w 606792"/>
                <a:gd name="connsiteY94" fmla="*/ 138191 h 606722"/>
                <a:gd name="connsiteX95" fmla="*/ 303149 w 606792"/>
                <a:gd name="connsiteY95" fmla="*/ 126904 h 606722"/>
                <a:gd name="connsiteX96" fmla="*/ 94638 w 606792"/>
                <a:gd name="connsiteY96" fmla="*/ 87742 h 606722"/>
                <a:gd name="connsiteX97" fmla="*/ 112975 w 606792"/>
                <a:gd name="connsiteY97" fmla="*/ 87742 h 606722"/>
                <a:gd name="connsiteX98" fmla="*/ 135673 w 606792"/>
                <a:gd name="connsiteY98" fmla="*/ 146566 h 606722"/>
                <a:gd name="connsiteX99" fmla="*/ 130955 w 606792"/>
                <a:gd name="connsiteY99" fmla="*/ 122663 h 606722"/>
                <a:gd name="connsiteX100" fmla="*/ 131757 w 606792"/>
                <a:gd name="connsiteY100" fmla="*/ 117509 h 606722"/>
                <a:gd name="connsiteX101" fmla="*/ 139234 w 606792"/>
                <a:gd name="connsiteY101" fmla="*/ 104003 h 606722"/>
                <a:gd name="connsiteX102" fmla="*/ 132558 w 606792"/>
                <a:gd name="connsiteY102" fmla="*/ 92007 h 606722"/>
                <a:gd name="connsiteX103" fmla="*/ 134961 w 606792"/>
                <a:gd name="connsiteY103" fmla="*/ 88008 h 606722"/>
                <a:gd name="connsiteX104" fmla="*/ 153031 w 606792"/>
                <a:gd name="connsiteY104" fmla="*/ 88008 h 606722"/>
                <a:gd name="connsiteX105" fmla="*/ 155434 w 606792"/>
                <a:gd name="connsiteY105" fmla="*/ 92007 h 606722"/>
                <a:gd name="connsiteX106" fmla="*/ 148847 w 606792"/>
                <a:gd name="connsiteY106" fmla="*/ 104003 h 606722"/>
                <a:gd name="connsiteX107" fmla="*/ 156235 w 606792"/>
                <a:gd name="connsiteY107" fmla="*/ 117509 h 606722"/>
                <a:gd name="connsiteX108" fmla="*/ 157036 w 606792"/>
                <a:gd name="connsiteY108" fmla="*/ 122752 h 606722"/>
                <a:gd name="connsiteX109" fmla="*/ 151517 w 606792"/>
                <a:gd name="connsiteY109" fmla="*/ 146566 h 606722"/>
                <a:gd name="connsiteX110" fmla="*/ 175017 w 606792"/>
                <a:gd name="connsiteY110" fmla="*/ 87742 h 606722"/>
                <a:gd name="connsiteX111" fmla="*/ 192997 w 606792"/>
                <a:gd name="connsiteY111" fmla="*/ 87742 h 606722"/>
                <a:gd name="connsiteX112" fmla="*/ 236257 w 606792"/>
                <a:gd name="connsiteY112" fmla="*/ 130749 h 606722"/>
                <a:gd name="connsiteX113" fmla="*/ 236435 w 606792"/>
                <a:gd name="connsiteY113" fmla="*/ 164871 h 606722"/>
                <a:gd name="connsiteX114" fmla="*/ 273465 w 606792"/>
                <a:gd name="connsiteY114" fmla="*/ 141945 h 606722"/>
                <a:gd name="connsiteX115" fmla="*/ 298655 w 606792"/>
                <a:gd name="connsiteY115" fmla="*/ 147810 h 606722"/>
                <a:gd name="connsiteX116" fmla="*/ 292780 w 606792"/>
                <a:gd name="connsiteY116" fmla="*/ 172957 h 606722"/>
                <a:gd name="connsiteX117" fmla="*/ 227979 w 606792"/>
                <a:gd name="connsiteY117" fmla="*/ 213121 h 606722"/>
                <a:gd name="connsiteX118" fmla="*/ 209465 w 606792"/>
                <a:gd name="connsiteY118" fmla="*/ 213565 h 606722"/>
                <a:gd name="connsiteX119" fmla="*/ 200029 w 606792"/>
                <a:gd name="connsiteY119" fmla="*/ 197659 h 606722"/>
                <a:gd name="connsiteX120" fmla="*/ 199673 w 606792"/>
                <a:gd name="connsiteY120" fmla="*/ 130927 h 606722"/>
                <a:gd name="connsiteX121" fmla="*/ 195846 w 606792"/>
                <a:gd name="connsiteY121" fmla="*/ 127106 h 606722"/>
                <a:gd name="connsiteX122" fmla="*/ 192018 w 606792"/>
                <a:gd name="connsiteY122" fmla="*/ 130927 h 606722"/>
                <a:gd name="connsiteX123" fmla="*/ 192463 w 606792"/>
                <a:gd name="connsiteY123" fmla="*/ 402744 h 606722"/>
                <a:gd name="connsiteX124" fmla="*/ 167006 w 606792"/>
                <a:gd name="connsiteY124" fmla="*/ 415984 h 606722"/>
                <a:gd name="connsiteX125" fmla="*/ 150271 w 606792"/>
                <a:gd name="connsiteY125" fmla="*/ 413763 h 606722"/>
                <a:gd name="connsiteX126" fmla="*/ 159172 w 606792"/>
                <a:gd name="connsiteY126" fmla="*/ 382040 h 606722"/>
                <a:gd name="connsiteX127" fmla="*/ 148580 w 606792"/>
                <a:gd name="connsiteY127" fmla="*/ 347741 h 606722"/>
                <a:gd name="connsiteX128" fmla="*/ 148580 w 606792"/>
                <a:gd name="connsiteY128" fmla="*/ 262704 h 606722"/>
                <a:gd name="connsiteX129" fmla="*/ 139056 w 606792"/>
                <a:gd name="connsiteY129" fmla="*/ 262704 h 606722"/>
                <a:gd name="connsiteX130" fmla="*/ 139056 w 606792"/>
                <a:gd name="connsiteY130" fmla="*/ 336811 h 606722"/>
                <a:gd name="connsiteX131" fmla="*/ 95172 w 606792"/>
                <a:gd name="connsiteY131" fmla="*/ 320906 h 606722"/>
                <a:gd name="connsiteX132" fmla="*/ 95172 w 606792"/>
                <a:gd name="connsiteY132" fmla="*/ 130927 h 606722"/>
                <a:gd name="connsiteX133" fmla="*/ 91612 w 606792"/>
                <a:gd name="connsiteY133" fmla="*/ 127284 h 606722"/>
                <a:gd name="connsiteX134" fmla="*/ 87962 w 606792"/>
                <a:gd name="connsiteY134" fmla="*/ 130838 h 606722"/>
                <a:gd name="connsiteX135" fmla="*/ 87962 w 606792"/>
                <a:gd name="connsiteY135" fmla="*/ 130927 h 606722"/>
                <a:gd name="connsiteX136" fmla="*/ 87250 w 606792"/>
                <a:gd name="connsiteY136" fmla="*/ 265014 h 606722"/>
                <a:gd name="connsiteX137" fmla="*/ 69003 w 606792"/>
                <a:gd name="connsiteY137" fmla="*/ 283230 h 606722"/>
                <a:gd name="connsiteX138" fmla="*/ 68914 w 606792"/>
                <a:gd name="connsiteY138" fmla="*/ 283230 h 606722"/>
                <a:gd name="connsiteX139" fmla="*/ 50666 w 606792"/>
                <a:gd name="connsiteY139" fmla="*/ 264836 h 606722"/>
                <a:gd name="connsiteX140" fmla="*/ 51378 w 606792"/>
                <a:gd name="connsiteY140" fmla="*/ 130749 h 606722"/>
                <a:gd name="connsiteX141" fmla="*/ 94638 w 606792"/>
                <a:gd name="connsiteY141" fmla="*/ 87742 h 606722"/>
                <a:gd name="connsiteX142" fmla="*/ 262410 w 606792"/>
                <a:gd name="connsiteY142" fmla="*/ 19899 h 606722"/>
                <a:gd name="connsiteX143" fmla="*/ 554173 w 606792"/>
                <a:gd name="connsiteY143" fmla="*/ 19899 h 606722"/>
                <a:gd name="connsiteX144" fmla="*/ 567346 w 606792"/>
                <a:gd name="connsiteY144" fmla="*/ 33052 h 606722"/>
                <a:gd name="connsiteX145" fmla="*/ 567346 w 606792"/>
                <a:gd name="connsiteY145" fmla="*/ 248927 h 606722"/>
                <a:gd name="connsiteX146" fmla="*/ 554173 w 606792"/>
                <a:gd name="connsiteY146" fmla="*/ 262080 h 606722"/>
                <a:gd name="connsiteX147" fmla="*/ 262410 w 606792"/>
                <a:gd name="connsiteY147" fmla="*/ 262080 h 606722"/>
                <a:gd name="connsiteX148" fmla="*/ 249237 w 606792"/>
                <a:gd name="connsiteY148" fmla="*/ 248927 h 606722"/>
                <a:gd name="connsiteX149" fmla="*/ 249237 w 606792"/>
                <a:gd name="connsiteY149" fmla="*/ 221376 h 606722"/>
                <a:gd name="connsiteX150" fmla="*/ 275583 w 606792"/>
                <a:gd name="connsiteY150" fmla="*/ 205112 h 606722"/>
                <a:gd name="connsiteX151" fmla="*/ 275583 w 606792"/>
                <a:gd name="connsiteY151" fmla="*/ 235773 h 606722"/>
                <a:gd name="connsiteX152" fmla="*/ 541000 w 606792"/>
                <a:gd name="connsiteY152" fmla="*/ 235773 h 606722"/>
                <a:gd name="connsiteX153" fmla="*/ 541000 w 606792"/>
                <a:gd name="connsiteY153" fmla="*/ 46117 h 606722"/>
                <a:gd name="connsiteX154" fmla="*/ 275583 w 606792"/>
                <a:gd name="connsiteY154" fmla="*/ 46117 h 606722"/>
                <a:gd name="connsiteX155" fmla="*/ 275583 w 606792"/>
                <a:gd name="connsiteY155" fmla="*/ 121659 h 606722"/>
                <a:gd name="connsiteX156" fmla="*/ 263834 w 606792"/>
                <a:gd name="connsiteY156" fmla="*/ 126370 h 606722"/>
                <a:gd name="connsiteX157" fmla="*/ 249237 w 606792"/>
                <a:gd name="connsiteY157" fmla="*/ 135435 h 606722"/>
                <a:gd name="connsiteX158" fmla="*/ 249237 w 606792"/>
                <a:gd name="connsiteY158" fmla="*/ 33052 h 606722"/>
                <a:gd name="connsiteX159" fmla="*/ 262410 w 606792"/>
                <a:gd name="connsiteY159" fmla="*/ 19899 h 606722"/>
                <a:gd name="connsiteX160" fmla="*/ 143813 w 606792"/>
                <a:gd name="connsiteY160" fmla="*/ 0 h 606722"/>
                <a:gd name="connsiteX161" fmla="*/ 181707 w 606792"/>
                <a:gd name="connsiteY161" fmla="*/ 37859 h 606722"/>
                <a:gd name="connsiteX162" fmla="*/ 143813 w 606792"/>
                <a:gd name="connsiteY162" fmla="*/ 75718 h 606722"/>
                <a:gd name="connsiteX163" fmla="*/ 105919 w 606792"/>
                <a:gd name="connsiteY163" fmla="*/ 37859 h 606722"/>
                <a:gd name="connsiteX164" fmla="*/ 143813 w 606792"/>
                <a:gd name="connsiteY16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06792" h="606722">
                  <a:moveTo>
                    <a:pt x="158987" y="514846"/>
                  </a:moveTo>
                  <a:lnTo>
                    <a:pt x="260457" y="514846"/>
                  </a:lnTo>
                  <a:cubicBezTo>
                    <a:pt x="285735" y="514846"/>
                    <a:pt x="306207" y="535371"/>
                    <a:pt x="306296" y="560429"/>
                  </a:cubicBezTo>
                  <a:lnTo>
                    <a:pt x="306653" y="561406"/>
                  </a:lnTo>
                  <a:cubicBezTo>
                    <a:pt x="306742" y="536349"/>
                    <a:pt x="328638" y="515912"/>
                    <a:pt x="353738" y="515912"/>
                  </a:cubicBezTo>
                  <a:lnTo>
                    <a:pt x="455208" y="515912"/>
                  </a:lnTo>
                  <a:cubicBezTo>
                    <a:pt x="480398" y="515912"/>
                    <a:pt x="500870" y="536349"/>
                    <a:pt x="501048" y="561406"/>
                  </a:cubicBezTo>
                  <a:lnTo>
                    <a:pt x="501226" y="606722"/>
                  </a:lnTo>
                  <a:lnTo>
                    <a:pt x="462507" y="606722"/>
                  </a:lnTo>
                  <a:lnTo>
                    <a:pt x="462329" y="561673"/>
                  </a:lnTo>
                  <a:cubicBezTo>
                    <a:pt x="462329" y="559540"/>
                    <a:pt x="460638" y="557941"/>
                    <a:pt x="458591" y="557941"/>
                  </a:cubicBezTo>
                  <a:cubicBezTo>
                    <a:pt x="456544" y="557941"/>
                    <a:pt x="454852" y="559629"/>
                    <a:pt x="454852" y="561673"/>
                  </a:cubicBezTo>
                  <a:lnTo>
                    <a:pt x="454852" y="606722"/>
                  </a:lnTo>
                  <a:lnTo>
                    <a:pt x="352314" y="606722"/>
                  </a:lnTo>
                  <a:lnTo>
                    <a:pt x="352314" y="561673"/>
                  </a:lnTo>
                  <a:cubicBezTo>
                    <a:pt x="352314" y="559718"/>
                    <a:pt x="350712" y="558207"/>
                    <a:pt x="348843" y="558207"/>
                  </a:cubicBezTo>
                  <a:cubicBezTo>
                    <a:pt x="346885" y="558207"/>
                    <a:pt x="345371" y="559718"/>
                    <a:pt x="345371" y="561673"/>
                  </a:cubicBezTo>
                  <a:lnTo>
                    <a:pt x="345104" y="606722"/>
                  </a:lnTo>
                  <a:lnTo>
                    <a:pt x="267845" y="606722"/>
                  </a:lnTo>
                  <a:lnTo>
                    <a:pt x="267578" y="560606"/>
                  </a:lnTo>
                  <a:cubicBezTo>
                    <a:pt x="267578" y="558563"/>
                    <a:pt x="265886" y="556874"/>
                    <a:pt x="263839" y="556874"/>
                  </a:cubicBezTo>
                  <a:cubicBezTo>
                    <a:pt x="261792" y="556874"/>
                    <a:pt x="260101" y="558563"/>
                    <a:pt x="260101" y="560606"/>
                  </a:cubicBezTo>
                  <a:lnTo>
                    <a:pt x="260101" y="606722"/>
                  </a:lnTo>
                  <a:lnTo>
                    <a:pt x="157563" y="606722"/>
                  </a:lnTo>
                  <a:lnTo>
                    <a:pt x="157563" y="560606"/>
                  </a:lnTo>
                  <a:cubicBezTo>
                    <a:pt x="157563" y="558651"/>
                    <a:pt x="156049" y="557141"/>
                    <a:pt x="154091" y="557141"/>
                  </a:cubicBezTo>
                  <a:cubicBezTo>
                    <a:pt x="152133" y="557141"/>
                    <a:pt x="150620" y="558651"/>
                    <a:pt x="150620" y="560606"/>
                  </a:cubicBezTo>
                  <a:lnTo>
                    <a:pt x="150353" y="606722"/>
                  </a:lnTo>
                  <a:lnTo>
                    <a:pt x="111634" y="606722"/>
                  </a:lnTo>
                  <a:lnTo>
                    <a:pt x="111901" y="560429"/>
                  </a:lnTo>
                  <a:cubicBezTo>
                    <a:pt x="111990" y="535283"/>
                    <a:pt x="133886" y="514846"/>
                    <a:pt x="158987" y="514846"/>
                  </a:cubicBezTo>
                  <a:close/>
                  <a:moveTo>
                    <a:pt x="460106" y="435389"/>
                  </a:moveTo>
                  <a:lnTo>
                    <a:pt x="560775" y="435389"/>
                  </a:lnTo>
                  <a:cubicBezTo>
                    <a:pt x="585875" y="435389"/>
                    <a:pt x="606436" y="455747"/>
                    <a:pt x="606525" y="480907"/>
                  </a:cubicBezTo>
                  <a:lnTo>
                    <a:pt x="606792" y="525713"/>
                  </a:lnTo>
                  <a:lnTo>
                    <a:pt x="568073" y="525713"/>
                  </a:lnTo>
                  <a:lnTo>
                    <a:pt x="567895" y="481084"/>
                  </a:lnTo>
                  <a:cubicBezTo>
                    <a:pt x="567717" y="478862"/>
                    <a:pt x="565848" y="477262"/>
                    <a:pt x="563712" y="477351"/>
                  </a:cubicBezTo>
                  <a:cubicBezTo>
                    <a:pt x="561487" y="477351"/>
                    <a:pt x="559707" y="479217"/>
                    <a:pt x="559707" y="481351"/>
                  </a:cubicBezTo>
                  <a:lnTo>
                    <a:pt x="559707" y="525713"/>
                  </a:lnTo>
                  <a:lnTo>
                    <a:pt x="511553" y="525713"/>
                  </a:lnTo>
                  <a:cubicBezTo>
                    <a:pt x="500071" y="507933"/>
                    <a:pt x="480489" y="495931"/>
                    <a:pt x="457970" y="495042"/>
                  </a:cubicBezTo>
                  <a:cubicBezTo>
                    <a:pt x="464023" y="485085"/>
                    <a:pt x="466871" y="473972"/>
                    <a:pt x="466871" y="463304"/>
                  </a:cubicBezTo>
                  <a:cubicBezTo>
                    <a:pt x="466871" y="453258"/>
                    <a:pt x="464468" y="443746"/>
                    <a:pt x="460106" y="435389"/>
                  </a:cubicBezTo>
                  <a:close/>
                  <a:moveTo>
                    <a:pt x="261944" y="434966"/>
                  </a:moveTo>
                  <a:lnTo>
                    <a:pt x="351326" y="434966"/>
                  </a:lnTo>
                  <a:cubicBezTo>
                    <a:pt x="346786" y="443409"/>
                    <a:pt x="344293" y="453097"/>
                    <a:pt x="344293" y="463318"/>
                  </a:cubicBezTo>
                  <a:cubicBezTo>
                    <a:pt x="344293" y="474161"/>
                    <a:pt x="347231" y="485449"/>
                    <a:pt x="353463" y="495403"/>
                  </a:cubicBezTo>
                  <a:cubicBezTo>
                    <a:pt x="335569" y="495492"/>
                    <a:pt x="319277" y="502780"/>
                    <a:pt x="307347" y="514423"/>
                  </a:cubicBezTo>
                  <a:cubicBezTo>
                    <a:pt x="295062" y="501625"/>
                    <a:pt x="277968" y="493981"/>
                    <a:pt x="259540" y="493892"/>
                  </a:cubicBezTo>
                  <a:cubicBezTo>
                    <a:pt x="265149" y="484649"/>
                    <a:pt x="268354" y="473717"/>
                    <a:pt x="268354" y="462252"/>
                  </a:cubicBezTo>
                  <a:cubicBezTo>
                    <a:pt x="268354" y="452475"/>
                    <a:pt x="266039" y="443143"/>
                    <a:pt x="261944" y="434966"/>
                  </a:cubicBezTo>
                  <a:close/>
                  <a:moveTo>
                    <a:pt x="46015" y="434966"/>
                  </a:moveTo>
                  <a:cubicBezTo>
                    <a:pt x="157714" y="434966"/>
                    <a:pt x="150505" y="434966"/>
                    <a:pt x="152196" y="434966"/>
                  </a:cubicBezTo>
                  <a:cubicBezTo>
                    <a:pt x="148102" y="443232"/>
                    <a:pt x="145788" y="452475"/>
                    <a:pt x="145788" y="462252"/>
                  </a:cubicBezTo>
                  <a:cubicBezTo>
                    <a:pt x="145788" y="473896"/>
                    <a:pt x="148992" y="484917"/>
                    <a:pt x="154955" y="494427"/>
                  </a:cubicBezTo>
                  <a:cubicBezTo>
                    <a:pt x="133060" y="495316"/>
                    <a:pt x="112945" y="507048"/>
                    <a:pt x="101286" y="525713"/>
                  </a:cubicBezTo>
                  <a:lnTo>
                    <a:pt x="46994" y="525713"/>
                  </a:lnTo>
                  <a:lnTo>
                    <a:pt x="46994" y="480651"/>
                  </a:lnTo>
                  <a:cubicBezTo>
                    <a:pt x="46994" y="478429"/>
                    <a:pt x="45214" y="476651"/>
                    <a:pt x="42989" y="476651"/>
                  </a:cubicBezTo>
                  <a:cubicBezTo>
                    <a:pt x="40764" y="476651"/>
                    <a:pt x="38894" y="478429"/>
                    <a:pt x="38894" y="480651"/>
                  </a:cubicBezTo>
                  <a:lnTo>
                    <a:pt x="38716" y="525713"/>
                  </a:lnTo>
                  <a:lnTo>
                    <a:pt x="0" y="525713"/>
                  </a:lnTo>
                  <a:lnTo>
                    <a:pt x="178" y="480473"/>
                  </a:lnTo>
                  <a:cubicBezTo>
                    <a:pt x="356" y="455231"/>
                    <a:pt x="21005" y="434966"/>
                    <a:pt x="46015" y="434966"/>
                  </a:cubicBezTo>
                  <a:close/>
                  <a:moveTo>
                    <a:pt x="405539" y="422617"/>
                  </a:moveTo>
                  <a:cubicBezTo>
                    <a:pt x="427948" y="422617"/>
                    <a:pt x="446114" y="440752"/>
                    <a:pt x="446114" y="463122"/>
                  </a:cubicBezTo>
                  <a:cubicBezTo>
                    <a:pt x="446114" y="485492"/>
                    <a:pt x="427948" y="503627"/>
                    <a:pt x="405539" y="503627"/>
                  </a:cubicBezTo>
                  <a:cubicBezTo>
                    <a:pt x="383130" y="503627"/>
                    <a:pt x="364964" y="485492"/>
                    <a:pt x="364964" y="463122"/>
                  </a:cubicBezTo>
                  <a:cubicBezTo>
                    <a:pt x="364964" y="440752"/>
                    <a:pt x="383130" y="422617"/>
                    <a:pt x="405539" y="422617"/>
                  </a:cubicBezTo>
                  <a:close/>
                  <a:moveTo>
                    <a:pt x="208380" y="421558"/>
                  </a:moveTo>
                  <a:cubicBezTo>
                    <a:pt x="230789" y="421558"/>
                    <a:pt x="248955" y="439693"/>
                    <a:pt x="248955" y="462063"/>
                  </a:cubicBezTo>
                  <a:cubicBezTo>
                    <a:pt x="248955" y="484433"/>
                    <a:pt x="230789" y="502568"/>
                    <a:pt x="208380" y="502568"/>
                  </a:cubicBezTo>
                  <a:cubicBezTo>
                    <a:pt x="185971" y="502568"/>
                    <a:pt x="167805" y="484433"/>
                    <a:pt x="167805" y="462063"/>
                  </a:cubicBezTo>
                  <a:cubicBezTo>
                    <a:pt x="167805" y="439693"/>
                    <a:pt x="185971" y="421558"/>
                    <a:pt x="208380" y="421558"/>
                  </a:cubicBezTo>
                  <a:close/>
                  <a:moveTo>
                    <a:pt x="508954" y="342525"/>
                  </a:moveTo>
                  <a:cubicBezTo>
                    <a:pt x="531110" y="342525"/>
                    <a:pt x="549071" y="360454"/>
                    <a:pt x="549071" y="382571"/>
                  </a:cubicBezTo>
                  <a:cubicBezTo>
                    <a:pt x="549071" y="404688"/>
                    <a:pt x="531110" y="422617"/>
                    <a:pt x="508954" y="422617"/>
                  </a:cubicBezTo>
                  <a:cubicBezTo>
                    <a:pt x="486798" y="422617"/>
                    <a:pt x="468837" y="404688"/>
                    <a:pt x="468837" y="382571"/>
                  </a:cubicBezTo>
                  <a:cubicBezTo>
                    <a:pt x="468837" y="360454"/>
                    <a:pt x="486798" y="342525"/>
                    <a:pt x="508954" y="342525"/>
                  </a:cubicBezTo>
                  <a:close/>
                  <a:moveTo>
                    <a:pt x="313839" y="342101"/>
                  </a:moveTo>
                  <a:cubicBezTo>
                    <a:pt x="335988" y="342101"/>
                    <a:pt x="353956" y="360041"/>
                    <a:pt x="353956" y="382067"/>
                  </a:cubicBezTo>
                  <a:cubicBezTo>
                    <a:pt x="353956" y="404448"/>
                    <a:pt x="335810" y="422122"/>
                    <a:pt x="313839" y="422122"/>
                  </a:cubicBezTo>
                  <a:cubicBezTo>
                    <a:pt x="291691" y="422122"/>
                    <a:pt x="273723" y="404182"/>
                    <a:pt x="273723" y="382067"/>
                  </a:cubicBezTo>
                  <a:cubicBezTo>
                    <a:pt x="273723" y="359953"/>
                    <a:pt x="291691" y="342101"/>
                    <a:pt x="313839" y="342101"/>
                  </a:cubicBezTo>
                  <a:close/>
                  <a:moveTo>
                    <a:pt x="97839" y="342101"/>
                  </a:moveTo>
                  <a:cubicBezTo>
                    <a:pt x="119988" y="342101"/>
                    <a:pt x="137956" y="360041"/>
                    <a:pt x="137956" y="382067"/>
                  </a:cubicBezTo>
                  <a:cubicBezTo>
                    <a:pt x="137956" y="404359"/>
                    <a:pt x="119810" y="422122"/>
                    <a:pt x="97839" y="422122"/>
                  </a:cubicBezTo>
                  <a:cubicBezTo>
                    <a:pt x="75602" y="422122"/>
                    <a:pt x="57723" y="404093"/>
                    <a:pt x="57723" y="382067"/>
                  </a:cubicBezTo>
                  <a:cubicBezTo>
                    <a:pt x="57723" y="360041"/>
                    <a:pt x="75691" y="342101"/>
                    <a:pt x="97839" y="342101"/>
                  </a:cubicBezTo>
                  <a:close/>
                  <a:moveTo>
                    <a:pt x="348452" y="91179"/>
                  </a:moveTo>
                  <a:cubicBezTo>
                    <a:pt x="352902" y="87713"/>
                    <a:pt x="359222" y="88424"/>
                    <a:pt x="362693" y="92867"/>
                  </a:cubicBezTo>
                  <a:cubicBezTo>
                    <a:pt x="366164" y="97222"/>
                    <a:pt x="365363" y="103621"/>
                    <a:pt x="361002" y="107087"/>
                  </a:cubicBezTo>
                  <a:lnTo>
                    <a:pt x="316322" y="142190"/>
                  </a:lnTo>
                  <a:cubicBezTo>
                    <a:pt x="315699" y="140857"/>
                    <a:pt x="314987" y="139524"/>
                    <a:pt x="314186" y="138191"/>
                  </a:cubicBezTo>
                  <a:cubicBezTo>
                    <a:pt x="311248" y="133481"/>
                    <a:pt x="307421" y="129659"/>
                    <a:pt x="303149" y="126904"/>
                  </a:cubicBezTo>
                  <a:close/>
                  <a:moveTo>
                    <a:pt x="94638" y="87742"/>
                  </a:moveTo>
                  <a:lnTo>
                    <a:pt x="112975" y="87742"/>
                  </a:lnTo>
                  <a:cubicBezTo>
                    <a:pt x="115378" y="94051"/>
                    <a:pt x="133092" y="139901"/>
                    <a:pt x="135673" y="146566"/>
                  </a:cubicBezTo>
                  <a:lnTo>
                    <a:pt x="130955" y="122663"/>
                  </a:lnTo>
                  <a:cubicBezTo>
                    <a:pt x="130599" y="120886"/>
                    <a:pt x="130866" y="119109"/>
                    <a:pt x="131757" y="117509"/>
                  </a:cubicBezTo>
                  <a:lnTo>
                    <a:pt x="139234" y="104003"/>
                  </a:lnTo>
                  <a:lnTo>
                    <a:pt x="132558" y="92007"/>
                  </a:lnTo>
                  <a:cubicBezTo>
                    <a:pt x="131579" y="90230"/>
                    <a:pt x="132914" y="88008"/>
                    <a:pt x="134961" y="88008"/>
                  </a:cubicBezTo>
                  <a:lnTo>
                    <a:pt x="153031" y="88008"/>
                  </a:lnTo>
                  <a:cubicBezTo>
                    <a:pt x="155078" y="88008"/>
                    <a:pt x="156413" y="90230"/>
                    <a:pt x="155434" y="92007"/>
                  </a:cubicBezTo>
                  <a:lnTo>
                    <a:pt x="148847" y="104003"/>
                  </a:lnTo>
                  <a:lnTo>
                    <a:pt x="156235" y="117509"/>
                  </a:lnTo>
                  <a:cubicBezTo>
                    <a:pt x="157125" y="119109"/>
                    <a:pt x="157392" y="120975"/>
                    <a:pt x="157036" y="122752"/>
                  </a:cubicBezTo>
                  <a:lnTo>
                    <a:pt x="151517" y="146566"/>
                  </a:lnTo>
                  <a:cubicBezTo>
                    <a:pt x="164602" y="112800"/>
                    <a:pt x="159617" y="127550"/>
                    <a:pt x="175017" y="87742"/>
                  </a:cubicBezTo>
                  <a:lnTo>
                    <a:pt x="192997" y="87742"/>
                  </a:lnTo>
                  <a:cubicBezTo>
                    <a:pt x="216764" y="87742"/>
                    <a:pt x="236168" y="107024"/>
                    <a:pt x="236257" y="130749"/>
                  </a:cubicBezTo>
                  <a:cubicBezTo>
                    <a:pt x="236346" y="150476"/>
                    <a:pt x="236257" y="134214"/>
                    <a:pt x="236435" y="164871"/>
                  </a:cubicBezTo>
                  <a:lnTo>
                    <a:pt x="273465" y="141945"/>
                  </a:lnTo>
                  <a:cubicBezTo>
                    <a:pt x="282099" y="136614"/>
                    <a:pt x="293314" y="139279"/>
                    <a:pt x="298655" y="147810"/>
                  </a:cubicBezTo>
                  <a:cubicBezTo>
                    <a:pt x="303996" y="156340"/>
                    <a:pt x="301326" y="167625"/>
                    <a:pt x="292780" y="172957"/>
                  </a:cubicBezTo>
                  <a:lnTo>
                    <a:pt x="227979" y="213121"/>
                  </a:lnTo>
                  <a:cubicBezTo>
                    <a:pt x="222371" y="216586"/>
                    <a:pt x="215250" y="216764"/>
                    <a:pt x="209465" y="213565"/>
                  </a:cubicBezTo>
                  <a:cubicBezTo>
                    <a:pt x="203679" y="210366"/>
                    <a:pt x="200029" y="204324"/>
                    <a:pt x="200029" y="197659"/>
                  </a:cubicBezTo>
                  <a:cubicBezTo>
                    <a:pt x="199940" y="183797"/>
                    <a:pt x="199762" y="143722"/>
                    <a:pt x="199673" y="130927"/>
                  </a:cubicBezTo>
                  <a:cubicBezTo>
                    <a:pt x="199673" y="128794"/>
                    <a:pt x="197982" y="127106"/>
                    <a:pt x="195846" y="127106"/>
                  </a:cubicBezTo>
                  <a:cubicBezTo>
                    <a:pt x="193798" y="127106"/>
                    <a:pt x="192018" y="128883"/>
                    <a:pt x="192018" y="130927"/>
                  </a:cubicBezTo>
                  <a:cubicBezTo>
                    <a:pt x="192018" y="276477"/>
                    <a:pt x="192463" y="71836"/>
                    <a:pt x="192463" y="402744"/>
                  </a:cubicBezTo>
                  <a:cubicBezTo>
                    <a:pt x="182850" y="405143"/>
                    <a:pt x="174216" y="409675"/>
                    <a:pt x="167006" y="415984"/>
                  </a:cubicBezTo>
                  <a:cubicBezTo>
                    <a:pt x="161665" y="414562"/>
                    <a:pt x="156057" y="413763"/>
                    <a:pt x="150271" y="413763"/>
                  </a:cubicBezTo>
                  <a:cubicBezTo>
                    <a:pt x="155879" y="404521"/>
                    <a:pt x="159172" y="393681"/>
                    <a:pt x="159172" y="382040"/>
                  </a:cubicBezTo>
                  <a:cubicBezTo>
                    <a:pt x="159172" y="369333"/>
                    <a:pt x="155256" y="357515"/>
                    <a:pt x="148580" y="347741"/>
                  </a:cubicBezTo>
                  <a:lnTo>
                    <a:pt x="148580" y="262704"/>
                  </a:lnTo>
                  <a:lnTo>
                    <a:pt x="139056" y="262704"/>
                  </a:lnTo>
                  <a:lnTo>
                    <a:pt x="139056" y="336811"/>
                  </a:lnTo>
                  <a:cubicBezTo>
                    <a:pt x="127484" y="326237"/>
                    <a:pt x="111907" y="320195"/>
                    <a:pt x="95172" y="320906"/>
                  </a:cubicBezTo>
                  <a:lnTo>
                    <a:pt x="95172" y="130927"/>
                  </a:lnTo>
                  <a:cubicBezTo>
                    <a:pt x="95172" y="128972"/>
                    <a:pt x="93570" y="127284"/>
                    <a:pt x="91612" y="127284"/>
                  </a:cubicBezTo>
                  <a:cubicBezTo>
                    <a:pt x="89565" y="127284"/>
                    <a:pt x="87962" y="128883"/>
                    <a:pt x="87962" y="130838"/>
                  </a:cubicBezTo>
                  <a:lnTo>
                    <a:pt x="87962" y="130927"/>
                  </a:lnTo>
                  <a:lnTo>
                    <a:pt x="87250" y="265014"/>
                  </a:lnTo>
                  <a:cubicBezTo>
                    <a:pt x="87161" y="275144"/>
                    <a:pt x="79061" y="283230"/>
                    <a:pt x="69003" y="283230"/>
                  </a:cubicBezTo>
                  <a:lnTo>
                    <a:pt x="68914" y="283230"/>
                  </a:lnTo>
                  <a:cubicBezTo>
                    <a:pt x="58766" y="283141"/>
                    <a:pt x="50666" y="274966"/>
                    <a:pt x="50666" y="264836"/>
                  </a:cubicBezTo>
                  <a:lnTo>
                    <a:pt x="51378" y="130749"/>
                  </a:lnTo>
                  <a:cubicBezTo>
                    <a:pt x="51467" y="107024"/>
                    <a:pt x="70872" y="87742"/>
                    <a:pt x="94638" y="87742"/>
                  </a:cubicBezTo>
                  <a:close/>
                  <a:moveTo>
                    <a:pt x="262410" y="19899"/>
                  </a:moveTo>
                  <a:lnTo>
                    <a:pt x="554173" y="19899"/>
                  </a:lnTo>
                  <a:cubicBezTo>
                    <a:pt x="561383" y="19899"/>
                    <a:pt x="567346" y="25765"/>
                    <a:pt x="567346" y="33052"/>
                  </a:cubicBezTo>
                  <a:lnTo>
                    <a:pt x="567346" y="248927"/>
                  </a:lnTo>
                  <a:cubicBezTo>
                    <a:pt x="567346" y="256214"/>
                    <a:pt x="561383" y="262080"/>
                    <a:pt x="554173" y="262080"/>
                  </a:cubicBezTo>
                  <a:lnTo>
                    <a:pt x="262410" y="262080"/>
                  </a:lnTo>
                  <a:cubicBezTo>
                    <a:pt x="255111" y="262080"/>
                    <a:pt x="249237" y="256214"/>
                    <a:pt x="249237" y="248927"/>
                  </a:cubicBezTo>
                  <a:lnTo>
                    <a:pt x="249237" y="221376"/>
                  </a:lnTo>
                  <a:lnTo>
                    <a:pt x="275583" y="205112"/>
                  </a:lnTo>
                  <a:lnTo>
                    <a:pt x="275583" y="235773"/>
                  </a:lnTo>
                  <a:lnTo>
                    <a:pt x="541000" y="235773"/>
                  </a:lnTo>
                  <a:lnTo>
                    <a:pt x="541000" y="46117"/>
                  </a:lnTo>
                  <a:lnTo>
                    <a:pt x="275583" y="46117"/>
                  </a:lnTo>
                  <a:lnTo>
                    <a:pt x="275583" y="121659"/>
                  </a:lnTo>
                  <a:cubicBezTo>
                    <a:pt x="271489" y="122548"/>
                    <a:pt x="267572" y="124059"/>
                    <a:pt x="263834" y="126370"/>
                  </a:cubicBezTo>
                  <a:lnTo>
                    <a:pt x="249237" y="135435"/>
                  </a:lnTo>
                  <a:lnTo>
                    <a:pt x="249237" y="33052"/>
                  </a:lnTo>
                  <a:cubicBezTo>
                    <a:pt x="249237" y="25765"/>
                    <a:pt x="255111" y="19899"/>
                    <a:pt x="262410" y="19899"/>
                  </a:cubicBezTo>
                  <a:close/>
                  <a:moveTo>
                    <a:pt x="143813" y="0"/>
                  </a:moveTo>
                  <a:cubicBezTo>
                    <a:pt x="164741" y="0"/>
                    <a:pt x="181707" y="16950"/>
                    <a:pt x="181707" y="37859"/>
                  </a:cubicBezTo>
                  <a:cubicBezTo>
                    <a:pt x="181707" y="58768"/>
                    <a:pt x="164741" y="75718"/>
                    <a:pt x="143813" y="75718"/>
                  </a:cubicBezTo>
                  <a:cubicBezTo>
                    <a:pt x="122885" y="75718"/>
                    <a:pt x="105919" y="58768"/>
                    <a:pt x="105919" y="37859"/>
                  </a:cubicBezTo>
                  <a:cubicBezTo>
                    <a:pt x="105919" y="16950"/>
                    <a:pt x="122885" y="0"/>
                    <a:pt x="143813" y="0"/>
                  </a:cubicBezTo>
                  <a:close/>
                </a:path>
              </a:pathLst>
            </a:custGeom>
            <a:solidFill>
              <a:schemeClr val="bg1"/>
            </a:solidFill>
            <a:ln>
              <a:noFill/>
            </a:ln>
          </p:spPr>
        </p:sp>
      </p:grpSp>
      <p:grpSp>
        <p:nvGrpSpPr>
          <p:cNvPr id="91" name="组合 90">
            <a:extLst>
              <a:ext uri="{FF2B5EF4-FFF2-40B4-BE49-F238E27FC236}">
                <a16:creationId xmlns="" xmlns:a16="http://schemas.microsoft.com/office/drawing/2014/main" id="{6660F01E-C04F-4870-A2C3-4DE5EBFD60C1}"/>
              </a:ext>
            </a:extLst>
          </p:cNvPr>
          <p:cNvGrpSpPr/>
          <p:nvPr/>
        </p:nvGrpSpPr>
        <p:grpSpPr>
          <a:xfrm>
            <a:off x="10148149" y="3946030"/>
            <a:ext cx="566775" cy="566775"/>
            <a:chOff x="10148149" y="3946030"/>
            <a:chExt cx="566775" cy="566775"/>
          </a:xfrm>
        </p:grpSpPr>
        <p:sp>
          <p:nvSpPr>
            <p:cNvPr id="87" name="椭圆 86">
              <a:extLst>
                <a:ext uri="{FF2B5EF4-FFF2-40B4-BE49-F238E27FC236}">
                  <a16:creationId xmlns="" xmlns:a16="http://schemas.microsoft.com/office/drawing/2014/main" id="{8B0EF444-2B37-477D-B6D6-075E7DB02FAD}"/>
                </a:ext>
              </a:extLst>
            </p:cNvPr>
            <p:cNvSpPr/>
            <p:nvPr/>
          </p:nvSpPr>
          <p:spPr>
            <a:xfrm>
              <a:off x="10148149" y="3946030"/>
              <a:ext cx="566775" cy="5667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pie-chart_262005">
              <a:extLst>
                <a:ext uri="{FF2B5EF4-FFF2-40B4-BE49-F238E27FC236}">
                  <a16:creationId xmlns="" xmlns:a16="http://schemas.microsoft.com/office/drawing/2014/main" id="{8EBB5ECA-3AC9-4E33-AF12-0FBBF15EB1A3}"/>
                </a:ext>
              </a:extLst>
            </p:cNvPr>
            <p:cNvSpPr>
              <a:spLocks noChangeAspect="1"/>
            </p:cNvSpPr>
            <p:nvPr/>
          </p:nvSpPr>
          <p:spPr bwMode="auto">
            <a:xfrm>
              <a:off x="10230175" y="4008299"/>
              <a:ext cx="402722" cy="402114"/>
            </a:xfrm>
            <a:custGeom>
              <a:avLst/>
              <a:gdLst>
                <a:gd name="connsiteX0" fmla="*/ 257564 w 607639"/>
                <a:gd name="connsiteY0" fmla="*/ 92370 h 606722"/>
                <a:gd name="connsiteX1" fmla="*/ 277411 w 607639"/>
                <a:gd name="connsiteY1" fmla="*/ 112098 h 606722"/>
                <a:gd name="connsiteX2" fmla="*/ 277411 w 607639"/>
                <a:gd name="connsiteY2" fmla="*/ 329729 h 606722"/>
                <a:gd name="connsiteX3" fmla="*/ 495281 w 607639"/>
                <a:gd name="connsiteY3" fmla="*/ 329729 h 606722"/>
                <a:gd name="connsiteX4" fmla="*/ 515128 w 607639"/>
                <a:gd name="connsiteY4" fmla="*/ 349546 h 606722"/>
                <a:gd name="connsiteX5" fmla="*/ 257564 w 607639"/>
                <a:gd name="connsiteY5" fmla="*/ 606722 h 606722"/>
                <a:gd name="connsiteX6" fmla="*/ 0 w 607639"/>
                <a:gd name="connsiteY6" fmla="*/ 349546 h 606722"/>
                <a:gd name="connsiteX7" fmla="*/ 257564 w 607639"/>
                <a:gd name="connsiteY7" fmla="*/ 92370 h 606722"/>
                <a:gd name="connsiteX8" fmla="*/ 350027 w 607639"/>
                <a:gd name="connsiteY8" fmla="*/ 0 h 606722"/>
                <a:gd name="connsiteX9" fmla="*/ 607639 w 607639"/>
                <a:gd name="connsiteY9" fmla="*/ 257220 h 606722"/>
                <a:gd name="connsiteX10" fmla="*/ 587788 w 607639"/>
                <a:gd name="connsiteY10" fmla="*/ 277040 h 606722"/>
                <a:gd name="connsiteX11" fmla="*/ 350027 w 607639"/>
                <a:gd name="connsiteY11" fmla="*/ 277040 h 606722"/>
                <a:gd name="connsiteX12" fmla="*/ 330176 w 607639"/>
                <a:gd name="connsiteY12" fmla="*/ 257220 h 606722"/>
                <a:gd name="connsiteX13" fmla="*/ 330176 w 607639"/>
                <a:gd name="connsiteY13" fmla="*/ 19820 h 606722"/>
                <a:gd name="connsiteX14" fmla="*/ 350027 w 607639"/>
                <a:gd name="connsiteY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639" h="606722">
                  <a:moveTo>
                    <a:pt x="257564" y="92370"/>
                  </a:moveTo>
                  <a:cubicBezTo>
                    <a:pt x="268511" y="92370"/>
                    <a:pt x="277411" y="101168"/>
                    <a:pt x="277411" y="112098"/>
                  </a:cubicBezTo>
                  <a:lnTo>
                    <a:pt x="277411" y="329729"/>
                  </a:lnTo>
                  <a:lnTo>
                    <a:pt x="495281" y="329729"/>
                  </a:lnTo>
                  <a:cubicBezTo>
                    <a:pt x="506228" y="329729"/>
                    <a:pt x="515128" y="338616"/>
                    <a:pt x="515128" y="349546"/>
                  </a:cubicBezTo>
                  <a:cubicBezTo>
                    <a:pt x="515128" y="491286"/>
                    <a:pt x="399607" y="606722"/>
                    <a:pt x="257564" y="606722"/>
                  </a:cubicBezTo>
                  <a:cubicBezTo>
                    <a:pt x="115521" y="606722"/>
                    <a:pt x="0" y="491286"/>
                    <a:pt x="0" y="349546"/>
                  </a:cubicBezTo>
                  <a:cubicBezTo>
                    <a:pt x="0" y="207717"/>
                    <a:pt x="115521" y="92370"/>
                    <a:pt x="257564" y="92370"/>
                  </a:cubicBezTo>
                  <a:close/>
                  <a:moveTo>
                    <a:pt x="350027" y="0"/>
                  </a:moveTo>
                  <a:cubicBezTo>
                    <a:pt x="492007" y="0"/>
                    <a:pt x="607639" y="115367"/>
                    <a:pt x="607639" y="257220"/>
                  </a:cubicBezTo>
                  <a:cubicBezTo>
                    <a:pt x="607639" y="268152"/>
                    <a:pt x="598737" y="277040"/>
                    <a:pt x="587788" y="277040"/>
                  </a:cubicBezTo>
                  <a:lnTo>
                    <a:pt x="350027" y="277040"/>
                  </a:lnTo>
                  <a:cubicBezTo>
                    <a:pt x="339078" y="277040"/>
                    <a:pt x="330176" y="268152"/>
                    <a:pt x="330176" y="257220"/>
                  </a:cubicBezTo>
                  <a:lnTo>
                    <a:pt x="330176" y="19820"/>
                  </a:lnTo>
                  <a:cubicBezTo>
                    <a:pt x="330176" y="8888"/>
                    <a:pt x="339078" y="0"/>
                    <a:pt x="350027" y="0"/>
                  </a:cubicBezTo>
                  <a:close/>
                </a:path>
              </a:pathLst>
            </a:custGeom>
            <a:solidFill>
              <a:schemeClr val="bg1"/>
            </a:solidFill>
            <a:ln>
              <a:noFill/>
            </a:ln>
          </p:spPr>
        </p:sp>
      </p:grpSp>
    </p:spTree>
    <p:extLst>
      <p:ext uri="{BB962C8B-B14F-4D97-AF65-F5344CB8AC3E}">
        <p14:creationId xmlns:p14="http://schemas.microsoft.com/office/powerpoint/2010/main" val="10624190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anim calcmode="lin" valueType="num">
                                      <p:cBhvr>
                                        <p:cTn id="14" dur="500" fill="hold"/>
                                        <p:tgtEl>
                                          <p:spTgt spid="61"/>
                                        </p:tgtEl>
                                        <p:attrNameLst>
                                          <p:attrName>ppt_x</p:attrName>
                                        </p:attrNameLst>
                                      </p:cBhvr>
                                      <p:tavLst>
                                        <p:tav tm="0">
                                          <p:val>
                                            <p:strVal val="#ppt_x"/>
                                          </p:val>
                                        </p:tav>
                                        <p:tav tm="100000">
                                          <p:val>
                                            <p:strVal val="#ppt_x"/>
                                          </p:val>
                                        </p:tav>
                                      </p:tavLst>
                                    </p:anim>
                                    <p:anim calcmode="lin" valueType="num">
                                      <p:cBhvr>
                                        <p:cTn id="15" dur="500" fill="hold"/>
                                        <p:tgtEl>
                                          <p:spTgt spid="6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anim calcmode="lin" valueType="num">
                                      <p:cBhvr>
                                        <p:cTn id="20" dur="500" fill="hold"/>
                                        <p:tgtEl>
                                          <p:spTgt spid="75"/>
                                        </p:tgtEl>
                                        <p:attrNameLst>
                                          <p:attrName>ppt_x</p:attrName>
                                        </p:attrNameLst>
                                      </p:cBhvr>
                                      <p:tavLst>
                                        <p:tav tm="0">
                                          <p:val>
                                            <p:strVal val="#ppt_x"/>
                                          </p:val>
                                        </p:tav>
                                        <p:tav tm="100000">
                                          <p:val>
                                            <p:strVal val="#ppt_x"/>
                                          </p:val>
                                        </p:tav>
                                      </p:tavLst>
                                    </p:anim>
                                    <p:anim calcmode="lin" valueType="num">
                                      <p:cBhvr>
                                        <p:cTn id="21" dur="500" fill="hold"/>
                                        <p:tgtEl>
                                          <p:spTgt spid="7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anim calcmode="lin" valueType="num">
                                      <p:cBhvr>
                                        <p:cTn id="26" dur="500" fill="hold"/>
                                        <p:tgtEl>
                                          <p:spTgt spid="76"/>
                                        </p:tgtEl>
                                        <p:attrNameLst>
                                          <p:attrName>ppt_x</p:attrName>
                                        </p:attrNameLst>
                                      </p:cBhvr>
                                      <p:tavLst>
                                        <p:tav tm="0">
                                          <p:val>
                                            <p:strVal val="#ppt_x"/>
                                          </p:val>
                                        </p:tav>
                                        <p:tav tm="100000">
                                          <p:val>
                                            <p:strVal val="#ppt_x"/>
                                          </p:val>
                                        </p:tav>
                                      </p:tavLst>
                                    </p:anim>
                                    <p:anim calcmode="lin" valueType="num">
                                      <p:cBhvr>
                                        <p:cTn id="27" dur="500" fill="hold"/>
                                        <p:tgtEl>
                                          <p:spTgt spid="7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anim calcmode="lin" valueType="num">
                                      <p:cBhvr>
                                        <p:cTn id="32" dur="500" fill="hold"/>
                                        <p:tgtEl>
                                          <p:spTgt spid="77"/>
                                        </p:tgtEl>
                                        <p:attrNameLst>
                                          <p:attrName>ppt_x</p:attrName>
                                        </p:attrNameLst>
                                      </p:cBhvr>
                                      <p:tavLst>
                                        <p:tav tm="0">
                                          <p:val>
                                            <p:strVal val="#ppt_x"/>
                                          </p:val>
                                        </p:tav>
                                        <p:tav tm="100000">
                                          <p:val>
                                            <p:strVal val="#ppt_x"/>
                                          </p:val>
                                        </p:tav>
                                      </p:tavLst>
                                    </p:anim>
                                    <p:anim calcmode="lin" valueType="num">
                                      <p:cBhvr>
                                        <p:cTn id="33" dur="500" fill="hold"/>
                                        <p:tgtEl>
                                          <p:spTgt spid="7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anim calcmode="lin" valueType="num">
                                      <p:cBhvr>
                                        <p:cTn id="38" dur="500" fill="hold"/>
                                        <p:tgtEl>
                                          <p:spTgt spid="78"/>
                                        </p:tgtEl>
                                        <p:attrNameLst>
                                          <p:attrName>ppt_x</p:attrName>
                                        </p:attrNameLst>
                                      </p:cBhvr>
                                      <p:tavLst>
                                        <p:tav tm="0">
                                          <p:val>
                                            <p:strVal val="#ppt_x"/>
                                          </p:val>
                                        </p:tav>
                                        <p:tav tm="100000">
                                          <p:val>
                                            <p:strVal val="#ppt_x"/>
                                          </p:val>
                                        </p:tav>
                                      </p:tavLst>
                                    </p:anim>
                                    <p:anim calcmode="lin" valueType="num">
                                      <p:cBhvr>
                                        <p:cTn id="39" dur="500" fill="hold"/>
                                        <p:tgtEl>
                                          <p:spTgt spid="7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anim calcmode="lin" valueType="num">
                                      <p:cBhvr>
                                        <p:cTn id="44" dur="500" fill="hold"/>
                                        <p:tgtEl>
                                          <p:spTgt spid="79"/>
                                        </p:tgtEl>
                                        <p:attrNameLst>
                                          <p:attrName>ppt_x</p:attrName>
                                        </p:attrNameLst>
                                      </p:cBhvr>
                                      <p:tavLst>
                                        <p:tav tm="0">
                                          <p:val>
                                            <p:strVal val="#ppt_x"/>
                                          </p:val>
                                        </p:tav>
                                        <p:tav tm="100000">
                                          <p:val>
                                            <p:strVal val="#ppt_x"/>
                                          </p:val>
                                        </p:tav>
                                      </p:tavLst>
                                    </p:anim>
                                    <p:anim calcmode="lin" valueType="num">
                                      <p:cBhvr>
                                        <p:cTn id="45" dur="500" fill="hold"/>
                                        <p:tgtEl>
                                          <p:spTgt spid="79"/>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31" presetClass="entr" presetSubtype="0"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750" fill="hold"/>
                                        <p:tgtEl>
                                          <p:spTgt spid="66"/>
                                        </p:tgtEl>
                                        <p:attrNameLst>
                                          <p:attrName>ppt_w</p:attrName>
                                        </p:attrNameLst>
                                      </p:cBhvr>
                                      <p:tavLst>
                                        <p:tav tm="0">
                                          <p:val>
                                            <p:fltVal val="0"/>
                                          </p:val>
                                        </p:tav>
                                        <p:tav tm="100000">
                                          <p:val>
                                            <p:strVal val="#ppt_w"/>
                                          </p:val>
                                        </p:tav>
                                      </p:tavLst>
                                    </p:anim>
                                    <p:anim calcmode="lin" valueType="num">
                                      <p:cBhvr>
                                        <p:cTn id="50" dur="750" fill="hold"/>
                                        <p:tgtEl>
                                          <p:spTgt spid="66"/>
                                        </p:tgtEl>
                                        <p:attrNameLst>
                                          <p:attrName>ppt_h</p:attrName>
                                        </p:attrNameLst>
                                      </p:cBhvr>
                                      <p:tavLst>
                                        <p:tav tm="0">
                                          <p:val>
                                            <p:fltVal val="0"/>
                                          </p:val>
                                        </p:tav>
                                        <p:tav tm="100000">
                                          <p:val>
                                            <p:strVal val="#ppt_h"/>
                                          </p:val>
                                        </p:tav>
                                      </p:tavLst>
                                    </p:anim>
                                    <p:anim calcmode="lin" valueType="num">
                                      <p:cBhvr>
                                        <p:cTn id="51" dur="750" fill="hold"/>
                                        <p:tgtEl>
                                          <p:spTgt spid="66"/>
                                        </p:tgtEl>
                                        <p:attrNameLst>
                                          <p:attrName>style.rotation</p:attrName>
                                        </p:attrNameLst>
                                      </p:cBhvr>
                                      <p:tavLst>
                                        <p:tav tm="0">
                                          <p:val>
                                            <p:fltVal val="90"/>
                                          </p:val>
                                        </p:tav>
                                        <p:tav tm="100000">
                                          <p:val>
                                            <p:fltVal val="0"/>
                                          </p:val>
                                        </p:tav>
                                      </p:tavLst>
                                    </p:anim>
                                    <p:animEffect transition="in" filter="fade">
                                      <p:cBhvr>
                                        <p:cTn id="52" dur="750"/>
                                        <p:tgtEl>
                                          <p:spTgt spid="66"/>
                                        </p:tgtEl>
                                      </p:cBhvr>
                                    </p:animEffect>
                                  </p:childTnLst>
                                </p:cTn>
                              </p:par>
                            </p:childTnLst>
                          </p:cTn>
                        </p:par>
                        <p:par>
                          <p:cTn id="53" fill="hold">
                            <p:stCondLst>
                              <p:cond delay="5250"/>
                            </p:stCondLst>
                            <p:childTnLst>
                              <p:par>
                                <p:cTn id="54" presetID="22" presetClass="entr" presetSubtype="8" fill="hold"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500"/>
                                        <p:tgtEl>
                                          <p:spTgt spid="64"/>
                                        </p:tgtEl>
                                      </p:cBhvr>
                                    </p:animEffect>
                                  </p:childTnLst>
                                </p:cTn>
                              </p:par>
                              <p:par>
                                <p:cTn id="57" presetID="22" presetClass="entr" presetSubtype="2"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right)">
                                      <p:cBhvr>
                                        <p:cTn id="59" dur="500"/>
                                        <p:tgtEl>
                                          <p:spTgt spid="63"/>
                                        </p:tgtEl>
                                      </p:cBhvr>
                                    </p:animEffect>
                                  </p:childTnLst>
                                </p:cTn>
                              </p:par>
                            </p:childTnLst>
                          </p:cTn>
                        </p:par>
                        <p:par>
                          <p:cTn id="60" fill="hold">
                            <p:stCondLst>
                              <p:cond delay="5750"/>
                            </p:stCondLst>
                            <p:childTnLst>
                              <p:par>
                                <p:cTn id="61" presetID="52" presetClass="entr" presetSubtype="0" fill="hold" grpId="0" nodeType="afterEffect">
                                  <p:stCondLst>
                                    <p:cond delay="0"/>
                                  </p:stCondLst>
                                  <p:iterate type="lt">
                                    <p:tmPct val="10000"/>
                                  </p:iterate>
                                  <p:childTnLst>
                                    <p:set>
                                      <p:cBhvr>
                                        <p:cTn id="62" dur="1" fill="hold">
                                          <p:stCondLst>
                                            <p:cond delay="0"/>
                                          </p:stCondLst>
                                        </p:cTn>
                                        <p:tgtEl>
                                          <p:spTgt spid="62"/>
                                        </p:tgtEl>
                                        <p:attrNameLst>
                                          <p:attrName>style.visibility</p:attrName>
                                        </p:attrNameLst>
                                      </p:cBhvr>
                                      <p:to>
                                        <p:strVal val="visible"/>
                                      </p:to>
                                    </p:set>
                                    <p:animScale>
                                      <p:cBhvr>
                                        <p:cTn id="63"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62"/>
                                        </p:tgtEl>
                                        <p:attrNameLst>
                                          <p:attrName>ppt_x</p:attrName>
                                          <p:attrName>ppt_y</p:attrName>
                                        </p:attrNameLst>
                                      </p:cBhvr>
                                    </p:animMotion>
                                    <p:animEffect transition="in" filter="fade">
                                      <p:cBhvr>
                                        <p:cTn id="65" dur="1000"/>
                                        <p:tgtEl>
                                          <p:spTgt spid="62"/>
                                        </p:tgtEl>
                                      </p:cBhvr>
                                    </p:animEffect>
                                  </p:childTnLst>
                                </p:cTn>
                              </p:par>
                            </p:childTnLst>
                          </p:cTn>
                        </p:par>
                        <p:par>
                          <p:cTn id="66" fill="hold">
                            <p:stCondLst>
                              <p:cond delay="7550"/>
                            </p:stCondLst>
                            <p:childTnLst>
                              <p:par>
                                <p:cTn id="67" presetID="42" presetClass="entr" presetSubtype="0"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1000"/>
                                        <p:tgtEl>
                                          <p:spTgt spid="69"/>
                                        </p:tgtEl>
                                      </p:cBhvr>
                                    </p:animEffect>
                                    <p:anim calcmode="lin" valueType="num">
                                      <p:cBhvr>
                                        <p:cTn id="70" dur="1000" fill="hold"/>
                                        <p:tgtEl>
                                          <p:spTgt spid="69"/>
                                        </p:tgtEl>
                                        <p:attrNameLst>
                                          <p:attrName>ppt_x</p:attrName>
                                        </p:attrNameLst>
                                      </p:cBhvr>
                                      <p:tavLst>
                                        <p:tav tm="0">
                                          <p:val>
                                            <p:strVal val="#ppt_x"/>
                                          </p:val>
                                        </p:tav>
                                        <p:tav tm="100000">
                                          <p:val>
                                            <p:strVal val="#ppt_x"/>
                                          </p:val>
                                        </p:tav>
                                      </p:tavLst>
                                    </p:anim>
                                    <p:anim calcmode="lin" valueType="num">
                                      <p:cBhvr>
                                        <p:cTn id="71" dur="1000" fill="hold"/>
                                        <p:tgtEl>
                                          <p:spTgt spid="69"/>
                                        </p:tgtEl>
                                        <p:attrNameLst>
                                          <p:attrName>ppt_y</p:attrName>
                                        </p:attrNameLst>
                                      </p:cBhvr>
                                      <p:tavLst>
                                        <p:tav tm="0">
                                          <p:val>
                                            <p:strVal val="#ppt_y+.1"/>
                                          </p:val>
                                        </p:tav>
                                        <p:tav tm="100000">
                                          <p:val>
                                            <p:strVal val="#ppt_y"/>
                                          </p:val>
                                        </p:tav>
                                      </p:tavLst>
                                    </p:anim>
                                  </p:childTnLst>
                                </p:cTn>
                              </p:par>
                            </p:childTnLst>
                          </p:cTn>
                        </p:par>
                        <p:par>
                          <p:cTn id="72" fill="hold">
                            <p:stCondLst>
                              <p:cond delay="8550"/>
                            </p:stCondLst>
                            <p:childTnLst>
                              <p:par>
                                <p:cTn id="73" presetID="2" presetClass="entr" presetSubtype="4"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 calcmode="lin" valueType="num">
                                      <p:cBhvr additive="base">
                                        <p:cTn id="75" dur="500" fill="hold"/>
                                        <p:tgtEl>
                                          <p:spTgt spid="88"/>
                                        </p:tgtEl>
                                        <p:attrNameLst>
                                          <p:attrName>ppt_x</p:attrName>
                                        </p:attrNameLst>
                                      </p:cBhvr>
                                      <p:tavLst>
                                        <p:tav tm="0">
                                          <p:val>
                                            <p:strVal val="#ppt_x"/>
                                          </p:val>
                                        </p:tav>
                                        <p:tav tm="100000">
                                          <p:val>
                                            <p:strVal val="#ppt_x"/>
                                          </p:val>
                                        </p:tav>
                                      </p:tavLst>
                                    </p:anim>
                                    <p:anim calcmode="lin" valueType="num">
                                      <p:cBhvr additive="base">
                                        <p:cTn id="76" dur="500" fill="hold"/>
                                        <p:tgtEl>
                                          <p:spTgt spid="88"/>
                                        </p:tgtEl>
                                        <p:attrNameLst>
                                          <p:attrName>ppt_y</p:attrName>
                                        </p:attrNameLst>
                                      </p:cBhvr>
                                      <p:tavLst>
                                        <p:tav tm="0">
                                          <p:val>
                                            <p:strVal val="1+#ppt_h/2"/>
                                          </p:val>
                                        </p:tav>
                                        <p:tav tm="100000">
                                          <p:val>
                                            <p:strVal val="#ppt_y"/>
                                          </p:val>
                                        </p:tav>
                                      </p:tavLst>
                                    </p:anim>
                                  </p:childTnLst>
                                </p:cTn>
                              </p:par>
                            </p:childTnLst>
                          </p:cTn>
                        </p:par>
                        <p:par>
                          <p:cTn id="77" fill="hold">
                            <p:stCondLst>
                              <p:cond delay="9050"/>
                            </p:stCondLst>
                            <p:childTnLst>
                              <p:par>
                                <p:cTn id="78" presetID="2" presetClass="entr" presetSubtype="4" fill="hold" nodeType="afterEffect">
                                  <p:stCondLst>
                                    <p:cond delay="0"/>
                                  </p:stCondLst>
                                  <p:childTnLst>
                                    <p:set>
                                      <p:cBhvr>
                                        <p:cTn id="79" dur="1" fill="hold">
                                          <p:stCondLst>
                                            <p:cond delay="0"/>
                                          </p:stCondLst>
                                        </p:cTn>
                                        <p:tgtEl>
                                          <p:spTgt spid="89"/>
                                        </p:tgtEl>
                                        <p:attrNameLst>
                                          <p:attrName>style.visibility</p:attrName>
                                        </p:attrNameLst>
                                      </p:cBhvr>
                                      <p:to>
                                        <p:strVal val="visible"/>
                                      </p:to>
                                    </p:set>
                                    <p:anim calcmode="lin" valueType="num">
                                      <p:cBhvr additive="base">
                                        <p:cTn id="80" dur="500" fill="hold"/>
                                        <p:tgtEl>
                                          <p:spTgt spid="89"/>
                                        </p:tgtEl>
                                        <p:attrNameLst>
                                          <p:attrName>ppt_x</p:attrName>
                                        </p:attrNameLst>
                                      </p:cBhvr>
                                      <p:tavLst>
                                        <p:tav tm="0">
                                          <p:val>
                                            <p:strVal val="#ppt_x"/>
                                          </p:val>
                                        </p:tav>
                                        <p:tav tm="100000">
                                          <p:val>
                                            <p:strVal val="#ppt_x"/>
                                          </p:val>
                                        </p:tav>
                                      </p:tavLst>
                                    </p:anim>
                                    <p:anim calcmode="lin" valueType="num">
                                      <p:cBhvr additive="base">
                                        <p:cTn id="81" dur="500" fill="hold"/>
                                        <p:tgtEl>
                                          <p:spTgt spid="89"/>
                                        </p:tgtEl>
                                        <p:attrNameLst>
                                          <p:attrName>ppt_y</p:attrName>
                                        </p:attrNameLst>
                                      </p:cBhvr>
                                      <p:tavLst>
                                        <p:tav tm="0">
                                          <p:val>
                                            <p:strVal val="1+#ppt_h/2"/>
                                          </p:val>
                                        </p:tav>
                                        <p:tav tm="100000">
                                          <p:val>
                                            <p:strVal val="#ppt_y"/>
                                          </p:val>
                                        </p:tav>
                                      </p:tavLst>
                                    </p:anim>
                                  </p:childTnLst>
                                </p:cTn>
                              </p:par>
                            </p:childTnLst>
                          </p:cTn>
                        </p:par>
                        <p:par>
                          <p:cTn id="82" fill="hold">
                            <p:stCondLst>
                              <p:cond delay="9550"/>
                            </p:stCondLst>
                            <p:childTnLst>
                              <p:par>
                                <p:cTn id="83" presetID="2" presetClass="entr" presetSubtype="4" fill="hold" nodeType="afterEffect">
                                  <p:stCondLst>
                                    <p:cond delay="0"/>
                                  </p:stCondLst>
                                  <p:childTnLst>
                                    <p:set>
                                      <p:cBhvr>
                                        <p:cTn id="84" dur="1" fill="hold">
                                          <p:stCondLst>
                                            <p:cond delay="0"/>
                                          </p:stCondLst>
                                        </p:cTn>
                                        <p:tgtEl>
                                          <p:spTgt spid="90"/>
                                        </p:tgtEl>
                                        <p:attrNameLst>
                                          <p:attrName>style.visibility</p:attrName>
                                        </p:attrNameLst>
                                      </p:cBhvr>
                                      <p:to>
                                        <p:strVal val="visible"/>
                                      </p:to>
                                    </p:set>
                                    <p:anim calcmode="lin" valueType="num">
                                      <p:cBhvr additive="base">
                                        <p:cTn id="85" dur="500" fill="hold"/>
                                        <p:tgtEl>
                                          <p:spTgt spid="90"/>
                                        </p:tgtEl>
                                        <p:attrNameLst>
                                          <p:attrName>ppt_x</p:attrName>
                                        </p:attrNameLst>
                                      </p:cBhvr>
                                      <p:tavLst>
                                        <p:tav tm="0">
                                          <p:val>
                                            <p:strVal val="#ppt_x"/>
                                          </p:val>
                                        </p:tav>
                                        <p:tav tm="100000">
                                          <p:val>
                                            <p:strVal val="#ppt_x"/>
                                          </p:val>
                                        </p:tav>
                                      </p:tavLst>
                                    </p:anim>
                                    <p:anim calcmode="lin" valueType="num">
                                      <p:cBhvr additive="base">
                                        <p:cTn id="86" dur="500" fill="hold"/>
                                        <p:tgtEl>
                                          <p:spTgt spid="90"/>
                                        </p:tgtEl>
                                        <p:attrNameLst>
                                          <p:attrName>ppt_y</p:attrName>
                                        </p:attrNameLst>
                                      </p:cBhvr>
                                      <p:tavLst>
                                        <p:tav tm="0">
                                          <p:val>
                                            <p:strVal val="1+#ppt_h/2"/>
                                          </p:val>
                                        </p:tav>
                                        <p:tav tm="100000">
                                          <p:val>
                                            <p:strVal val="#ppt_y"/>
                                          </p:val>
                                        </p:tav>
                                      </p:tavLst>
                                    </p:anim>
                                  </p:childTnLst>
                                </p:cTn>
                              </p:par>
                            </p:childTnLst>
                          </p:cTn>
                        </p:par>
                        <p:par>
                          <p:cTn id="87" fill="hold">
                            <p:stCondLst>
                              <p:cond delay="10050"/>
                            </p:stCondLst>
                            <p:childTnLst>
                              <p:par>
                                <p:cTn id="88" presetID="2" presetClass="entr" presetSubtype="4" fill="hold" nodeType="afterEffect">
                                  <p:stCondLst>
                                    <p:cond delay="0"/>
                                  </p:stCondLst>
                                  <p:childTnLst>
                                    <p:set>
                                      <p:cBhvr>
                                        <p:cTn id="89" dur="1" fill="hold">
                                          <p:stCondLst>
                                            <p:cond delay="0"/>
                                          </p:stCondLst>
                                        </p:cTn>
                                        <p:tgtEl>
                                          <p:spTgt spid="91"/>
                                        </p:tgtEl>
                                        <p:attrNameLst>
                                          <p:attrName>style.visibility</p:attrName>
                                        </p:attrNameLst>
                                      </p:cBhvr>
                                      <p:to>
                                        <p:strVal val="visible"/>
                                      </p:to>
                                    </p:set>
                                    <p:anim calcmode="lin" valueType="num">
                                      <p:cBhvr additive="base">
                                        <p:cTn id="90" dur="500" fill="hold"/>
                                        <p:tgtEl>
                                          <p:spTgt spid="91"/>
                                        </p:tgtEl>
                                        <p:attrNameLst>
                                          <p:attrName>ppt_x</p:attrName>
                                        </p:attrNameLst>
                                      </p:cBhvr>
                                      <p:tavLst>
                                        <p:tav tm="0">
                                          <p:val>
                                            <p:strVal val="#ppt_x"/>
                                          </p:val>
                                        </p:tav>
                                        <p:tav tm="100000">
                                          <p:val>
                                            <p:strVal val="#ppt_x"/>
                                          </p:val>
                                        </p:tav>
                                      </p:tavLst>
                                    </p:anim>
                                    <p:anim calcmode="lin" valueType="num">
                                      <p:cBhvr additive="base">
                                        <p:cTn id="91"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2" grpId="0"/>
      <p:bldP spid="66" grpId="0"/>
      <p:bldP spid="69" grpId="0"/>
      <p:bldP spid="75" grpId="0" animBg="1"/>
      <p:bldP spid="76" grpId="0" animBg="1"/>
      <p:bldP spid="77" grpId="0" animBg="1"/>
      <p:bldP spid="78" grpId="0" animBg="1"/>
      <p:bldP spid="7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3255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a:extLst>
              <a:ext uri="{FF2B5EF4-FFF2-40B4-BE49-F238E27FC236}">
                <a16:creationId xmlns="" xmlns:a16="http://schemas.microsoft.com/office/drawing/2014/main" id="{5A03970D-FED0-4635-93B8-62D9EA7FEF00}"/>
              </a:ext>
            </a:extLst>
          </p:cNvPr>
          <p:cNvSpPr>
            <a:spLocks/>
          </p:cNvSpPr>
          <p:nvPr/>
        </p:nvSpPr>
        <p:spPr bwMode="auto">
          <a:xfrm>
            <a:off x="1219240" y="3061880"/>
            <a:ext cx="2296525" cy="84500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77A9D3"/>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 name="Group 6">
            <a:extLst>
              <a:ext uri="{FF2B5EF4-FFF2-40B4-BE49-F238E27FC236}">
                <a16:creationId xmlns="" xmlns:a16="http://schemas.microsoft.com/office/drawing/2014/main" id="{77FE7DBA-02A8-458F-88AF-8110D6872302}"/>
              </a:ext>
            </a:extLst>
          </p:cNvPr>
          <p:cNvGrpSpPr>
            <a:grpSpLocks/>
          </p:cNvGrpSpPr>
          <p:nvPr/>
        </p:nvGrpSpPr>
        <p:grpSpPr bwMode="auto">
          <a:xfrm>
            <a:off x="1167767" y="1974166"/>
            <a:ext cx="910341" cy="910513"/>
            <a:chOff x="0" y="0"/>
            <a:chExt cx="1591420" cy="1591420"/>
          </a:xfrm>
        </p:grpSpPr>
        <p:sp>
          <p:nvSpPr>
            <p:cNvPr id="12" name="AutoShape 7">
              <a:extLst>
                <a:ext uri="{FF2B5EF4-FFF2-40B4-BE49-F238E27FC236}">
                  <a16:creationId xmlns="" xmlns:a16="http://schemas.microsoft.com/office/drawing/2014/main" id="{E99E7639-435A-4ECA-8CA7-00779AA59444}"/>
                </a:ext>
              </a:extLst>
            </p:cNvPr>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77A9D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AutoShape 8">
              <a:extLst>
                <a:ext uri="{FF2B5EF4-FFF2-40B4-BE49-F238E27FC236}">
                  <a16:creationId xmlns="" xmlns:a16="http://schemas.microsoft.com/office/drawing/2014/main" id="{31C9F308-47D8-4312-B7BD-AD621187213B}"/>
                </a:ext>
              </a:extLst>
            </p:cNvPr>
            <p:cNvSpPr>
              <a:spLocks/>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000" b="0" dirty="0">
                  <a:solidFill>
                    <a:schemeClr val="bg1"/>
                  </a:solidFill>
                  <a:latin typeface="Arial" panose="020B0604020202020204" pitchFamily="34" charset="0"/>
                  <a:ea typeface="微软雅黑" panose="020B0503020204020204" pitchFamily="34" charset="-122"/>
                  <a:sym typeface="Arial" panose="020B0604020202020204" pitchFamily="34" charset="0"/>
                </a:rPr>
                <a:t>2016</a:t>
              </a:r>
            </a:p>
          </p:txBody>
        </p:sp>
      </p:grpSp>
      <p:sp>
        <p:nvSpPr>
          <p:cNvPr id="14" name="AutoShape 9">
            <a:extLst>
              <a:ext uri="{FF2B5EF4-FFF2-40B4-BE49-F238E27FC236}">
                <a16:creationId xmlns="" xmlns:a16="http://schemas.microsoft.com/office/drawing/2014/main" id="{28C6B7C4-282F-4590-A7B4-8A819076401A}"/>
              </a:ext>
            </a:extLst>
          </p:cNvPr>
          <p:cNvSpPr>
            <a:spLocks/>
          </p:cNvSpPr>
          <p:nvPr/>
        </p:nvSpPr>
        <p:spPr bwMode="auto">
          <a:xfrm>
            <a:off x="1717809" y="3490334"/>
            <a:ext cx="1308070"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152" eaLnBrk="1"/>
            <a:r>
              <a:rPr lang="zh-CN" altLang="en-US" sz="1400" b="0" dirty="0">
                <a:latin typeface="+mn-ea"/>
                <a:ea typeface="+mn-ea"/>
                <a:sym typeface="Arial" panose="020B0604020202020204" pitchFamily="34" charset="0"/>
              </a:rPr>
              <a:t>请替换文字内容</a:t>
            </a:r>
            <a:endParaRPr lang="es-ES" altLang="zh-CN" sz="1050" b="0" dirty="0">
              <a:latin typeface="+mn-ea"/>
              <a:ea typeface="+mn-ea"/>
              <a:sym typeface="Arial" panose="020B0604020202020204" pitchFamily="34" charset="0"/>
            </a:endParaRPr>
          </a:p>
        </p:txBody>
      </p:sp>
      <p:sp>
        <p:nvSpPr>
          <p:cNvPr id="15" name="AutoShape 10">
            <a:extLst>
              <a:ext uri="{FF2B5EF4-FFF2-40B4-BE49-F238E27FC236}">
                <a16:creationId xmlns="" xmlns:a16="http://schemas.microsoft.com/office/drawing/2014/main" id="{88ED8FA6-9EF8-4150-98D4-7CBB0320F4CD}"/>
              </a:ext>
            </a:extLst>
          </p:cNvPr>
          <p:cNvSpPr>
            <a:spLocks/>
          </p:cNvSpPr>
          <p:nvPr/>
        </p:nvSpPr>
        <p:spPr bwMode="auto">
          <a:xfrm>
            <a:off x="3777413" y="3260430"/>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tx2"/>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6" name="Group 11">
            <a:extLst>
              <a:ext uri="{FF2B5EF4-FFF2-40B4-BE49-F238E27FC236}">
                <a16:creationId xmlns="" xmlns:a16="http://schemas.microsoft.com/office/drawing/2014/main" id="{DBC47B03-DF02-4C5B-8CAA-EE98E09CE3F3}"/>
              </a:ext>
            </a:extLst>
          </p:cNvPr>
          <p:cNvGrpSpPr>
            <a:grpSpLocks/>
          </p:cNvGrpSpPr>
          <p:nvPr/>
        </p:nvGrpSpPr>
        <p:grpSpPr bwMode="auto">
          <a:xfrm>
            <a:off x="3830306" y="4205529"/>
            <a:ext cx="796504" cy="796656"/>
            <a:chOff x="0" y="0"/>
            <a:chExt cx="1591420" cy="1591420"/>
          </a:xfrm>
        </p:grpSpPr>
        <p:sp>
          <p:nvSpPr>
            <p:cNvPr id="17" name="AutoShape 12">
              <a:extLst>
                <a:ext uri="{FF2B5EF4-FFF2-40B4-BE49-F238E27FC236}">
                  <a16:creationId xmlns="" xmlns:a16="http://schemas.microsoft.com/office/drawing/2014/main" id="{08341EAC-EB49-4EB8-AE01-C7983E668B24}"/>
                </a:ext>
              </a:extLst>
            </p:cNvPr>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tx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AutoShape 13">
              <a:extLst>
                <a:ext uri="{FF2B5EF4-FFF2-40B4-BE49-F238E27FC236}">
                  <a16:creationId xmlns="" xmlns:a16="http://schemas.microsoft.com/office/drawing/2014/main" id="{B23EB369-EBCB-48EF-8B80-4AA5FF7D2647}"/>
                </a:ext>
              </a:extLst>
            </p:cNvPr>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100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2017</a:t>
              </a:r>
            </a:p>
          </p:txBody>
        </p:sp>
      </p:grpSp>
      <p:sp>
        <p:nvSpPr>
          <p:cNvPr id="19" name="AutoShape 14">
            <a:extLst>
              <a:ext uri="{FF2B5EF4-FFF2-40B4-BE49-F238E27FC236}">
                <a16:creationId xmlns="" xmlns:a16="http://schemas.microsoft.com/office/drawing/2014/main" id="{86F24AE6-9B14-463B-A90C-5ADE2A7714A1}"/>
              </a:ext>
            </a:extLst>
          </p:cNvPr>
          <p:cNvSpPr>
            <a:spLocks/>
          </p:cNvSpPr>
          <p:nvPr/>
        </p:nvSpPr>
        <p:spPr bwMode="auto">
          <a:xfrm>
            <a:off x="4166597" y="3446032"/>
            <a:ext cx="1383672"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152" eaLnBrk="1"/>
            <a:r>
              <a:rPr lang="zh-CN" altLang="en-US" sz="1400" b="0" dirty="0">
                <a:latin typeface="+mn-ea"/>
                <a:ea typeface="+mn-ea"/>
                <a:sym typeface="Arial" panose="020B0604020202020204" pitchFamily="34" charset="0"/>
              </a:rPr>
              <a:t>请替换文字内容</a:t>
            </a:r>
            <a:endParaRPr lang="es-ES" altLang="zh-CN" sz="1050" b="0" dirty="0">
              <a:latin typeface="+mn-ea"/>
              <a:ea typeface="+mn-ea"/>
              <a:sym typeface="Arial" panose="020B0604020202020204" pitchFamily="34" charset="0"/>
            </a:endParaRPr>
          </a:p>
        </p:txBody>
      </p:sp>
      <p:sp>
        <p:nvSpPr>
          <p:cNvPr id="20" name="AutoShape 15">
            <a:extLst>
              <a:ext uri="{FF2B5EF4-FFF2-40B4-BE49-F238E27FC236}">
                <a16:creationId xmlns="" xmlns:a16="http://schemas.microsoft.com/office/drawing/2014/main" id="{3856C987-2F6B-48C8-9A53-1800B4ADA66E}"/>
              </a:ext>
            </a:extLst>
          </p:cNvPr>
          <p:cNvSpPr>
            <a:spLocks/>
          </p:cNvSpPr>
          <p:nvPr/>
        </p:nvSpPr>
        <p:spPr bwMode="auto">
          <a:xfrm>
            <a:off x="6344865" y="3099593"/>
            <a:ext cx="2187873" cy="80503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77A9D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21" name="Group 16">
            <a:extLst>
              <a:ext uri="{FF2B5EF4-FFF2-40B4-BE49-F238E27FC236}">
                <a16:creationId xmlns="" xmlns:a16="http://schemas.microsoft.com/office/drawing/2014/main" id="{428D28F3-773C-46AB-84BC-AE41F3B556AF}"/>
              </a:ext>
            </a:extLst>
          </p:cNvPr>
          <p:cNvGrpSpPr>
            <a:grpSpLocks/>
          </p:cNvGrpSpPr>
          <p:nvPr/>
        </p:nvGrpSpPr>
        <p:grpSpPr bwMode="auto">
          <a:xfrm>
            <a:off x="6360637" y="2297727"/>
            <a:ext cx="775468" cy="775615"/>
            <a:chOff x="0" y="0"/>
            <a:chExt cx="1591420" cy="1591420"/>
          </a:xfrm>
        </p:grpSpPr>
        <p:sp>
          <p:nvSpPr>
            <p:cNvPr id="22" name="AutoShape 17">
              <a:extLst>
                <a:ext uri="{FF2B5EF4-FFF2-40B4-BE49-F238E27FC236}">
                  <a16:creationId xmlns="" xmlns:a16="http://schemas.microsoft.com/office/drawing/2014/main" id="{7ECE727C-37AD-4068-9502-ABE591190233}"/>
                </a:ext>
              </a:extLst>
            </p:cNvPr>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77A9D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18">
              <a:extLst>
                <a:ext uri="{FF2B5EF4-FFF2-40B4-BE49-F238E27FC236}">
                  <a16:creationId xmlns="" xmlns:a16="http://schemas.microsoft.com/office/drawing/2014/main" id="{8BE5337E-4AC8-4987-8A01-D73ACE4E2C5C}"/>
                </a:ext>
              </a:extLst>
            </p:cNvPr>
            <p:cNvSpPr>
              <a:spLocks/>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100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2018</a:t>
              </a:r>
            </a:p>
          </p:txBody>
        </p:sp>
      </p:grpSp>
      <p:sp>
        <p:nvSpPr>
          <p:cNvPr id="24" name="AutoShape 19">
            <a:extLst>
              <a:ext uri="{FF2B5EF4-FFF2-40B4-BE49-F238E27FC236}">
                <a16:creationId xmlns="" xmlns:a16="http://schemas.microsoft.com/office/drawing/2014/main" id="{23A5C3EF-5EF5-4448-95B8-D1F440A61D27}"/>
              </a:ext>
            </a:extLst>
          </p:cNvPr>
          <p:cNvSpPr>
            <a:spLocks/>
          </p:cNvSpPr>
          <p:nvPr/>
        </p:nvSpPr>
        <p:spPr bwMode="auto">
          <a:xfrm>
            <a:off x="6748371" y="3484424"/>
            <a:ext cx="1285920"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400" b="0" dirty="0">
                <a:latin typeface="+mn-ea"/>
                <a:ea typeface="+mn-ea"/>
                <a:sym typeface="Arial" panose="020B0604020202020204" pitchFamily="34" charset="0"/>
              </a:rPr>
              <a:t>请替换文字内容</a:t>
            </a:r>
            <a:endParaRPr lang="es-ES" altLang="zh-CN" sz="1200" b="0" dirty="0">
              <a:latin typeface="+mn-ea"/>
              <a:ea typeface="+mn-ea"/>
              <a:sym typeface="Arial" panose="020B0604020202020204" pitchFamily="34" charset="0"/>
            </a:endParaRPr>
          </a:p>
        </p:txBody>
      </p:sp>
      <p:sp>
        <p:nvSpPr>
          <p:cNvPr id="25" name="AutoShape 20">
            <a:extLst>
              <a:ext uri="{FF2B5EF4-FFF2-40B4-BE49-F238E27FC236}">
                <a16:creationId xmlns="" xmlns:a16="http://schemas.microsoft.com/office/drawing/2014/main" id="{C1B12225-7E30-4366-A088-AF6FADEABE3D}"/>
              </a:ext>
            </a:extLst>
          </p:cNvPr>
          <p:cNvSpPr>
            <a:spLocks/>
          </p:cNvSpPr>
          <p:nvPr/>
        </p:nvSpPr>
        <p:spPr bwMode="auto">
          <a:xfrm>
            <a:off x="8996055" y="3284146"/>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tx2"/>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26" name="Group 21">
            <a:extLst>
              <a:ext uri="{FF2B5EF4-FFF2-40B4-BE49-F238E27FC236}">
                <a16:creationId xmlns="" xmlns:a16="http://schemas.microsoft.com/office/drawing/2014/main" id="{8066FAC0-0468-4462-8E33-0455812F7CDB}"/>
              </a:ext>
            </a:extLst>
          </p:cNvPr>
          <p:cNvGrpSpPr>
            <a:grpSpLocks/>
          </p:cNvGrpSpPr>
          <p:nvPr/>
        </p:nvGrpSpPr>
        <p:grpSpPr bwMode="auto">
          <a:xfrm>
            <a:off x="9360396" y="3998744"/>
            <a:ext cx="796504" cy="797451"/>
            <a:chOff x="0" y="0"/>
            <a:chExt cx="1591420" cy="1591420"/>
          </a:xfrm>
        </p:grpSpPr>
        <p:sp>
          <p:nvSpPr>
            <p:cNvPr id="27" name="AutoShape 22">
              <a:extLst>
                <a:ext uri="{FF2B5EF4-FFF2-40B4-BE49-F238E27FC236}">
                  <a16:creationId xmlns="" xmlns:a16="http://schemas.microsoft.com/office/drawing/2014/main" id="{D0164652-A954-49FF-A98C-1EDAE55296F8}"/>
                </a:ext>
              </a:extLst>
            </p:cNvPr>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tx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AutoShape 23">
              <a:extLst>
                <a:ext uri="{FF2B5EF4-FFF2-40B4-BE49-F238E27FC236}">
                  <a16:creationId xmlns="" xmlns:a16="http://schemas.microsoft.com/office/drawing/2014/main" id="{3F92F575-44DE-42CE-9BF8-39C12C7A65AA}"/>
                </a:ext>
              </a:extLst>
            </p:cNvPr>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100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201N</a:t>
              </a:r>
            </a:p>
          </p:txBody>
        </p:sp>
      </p:grpSp>
      <p:sp>
        <p:nvSpPr>
          <p:cNvPr id="29" name="AutoShape 24">
            <a:extLst>
              <a:ext uri="{FF2B5EF4-FFF2-40B4-BE49-F238E27FC236}">
                <a16:creationId xmlns="" xmlns:a16="http://schemas.microsoft.com/office/drawing/2014/main" id="{4A7CB237-F269-43EC-8BAE-8DEF1E9075FD}"/>
              </a:ext>
            </a:extLst>
          </p:cNvPr>
          <p:cNvSpPr>
            <a:spLocks/>
          </p:cNvSpPr>
          <p:nvPr/>
        </p:nvSpPr>
        <p:spPr bwMode="auto">
          <a:xfrm>
            <a:off x="9360396" y="3458008"/>
            <a:ext cx="1414769"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152" eaLnBrk="1"/>
            <a:r>
              <a:rPr lang="zh-CN" altLang="en-US" sz="1400" b="0" dirty="0">
                <a:latin typeface="+mn-ea"/>
                <a:ea typeface="+mn-ea"/>
                <a:sym typeface="Arial" panose="020B0604020202020204" pitchFamily="34" charset="0"/>
              </a:rPr>
              <a:t>请替换文字内容</a:t>
            </a:r>
            <a:endParaRPr lang="es-ES" altLang="zh-CN" sz="1050" b="0" dirty="0">
              <a:latin typeface="+mn-ea"/>
              <a:ea typeface="+mn-ea"/>
              <a:sym typeface="Arial" panose="020B0604020202020204" pitchFamily="34" charset="0"/>
            </a:endParaRPr>
          </a:p>
        </p:txBody>
      </p:sp>
      <p:sp>
        <p:nvSpPr>
          <p:cNvPr id="30" name="AutoShape 25">
            <a:extLst>
              <a:ext uri="{FF2B5EF4-FFF2-40B4-BE49-F238E27FC236}">
                <a16:creationId xmlns="" xmlns:a16="http://schemas.microsoft.com/office/drawing/2014/main" id="{FC61E4A5-FB1C-4A53-9661-342EBC7E90B3}"/>
              </a:ext>
            </a:extLst>
          </p:cNvPr>
          <p:cNvSpPr>
            <a:spLocks/>
          </p:cNvSpPr>
          <p:nvPr/>
        </p:nvSpPr>
        <p:spPr bwMode="auto">
          <a:xfrm>
            <a:off x="1219240" y="3999450"/>
            <a:ext cx="1000106" cy="1692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100" b="0" dirty="0">
                <a:solidFill>
                  <a:schemeClr val="bg1">
                    <a:lumMod val="50000"/>
                  </a:schemeClr>
                </a:solidFill>
                <a:latin typeface="+mn-ea"/>
                <a:ea typeface="+mn-ea"/>
                <a:sym typeface="Arial" panose="020B0604020202020204" pitchFamily="34" charset="0"/>
              </a:rPr>
              <a:t>请替换文字内容</a:t>
            </a:r>
            <a:endParaRPr lang="es-ES" altLang="zh-CN" sz="1100" b="0" dirty="0">
              <a:solidFill>
                <a:schemeClr val="bg1">
                  <a:lumMod val="50000"/>
                </a:schemeClr>
              </a:solidFill>
              <a:latin typeface="+mn-ea"/>
              <a:ea typeface="+mn-ea"/>
              <a:sym typeface="Arial" panose="020B0604020202020204" pitchFamily="34" charset="0"/>
            </a:endParaRPr>
          </a:p>
        </p:txBody>
      </p:sp>
      <p:sp>
        <p:nvSpPr>
          <p:cNvPr id="31" name="AutoShape 26">
            <a:extLst>
              <a:ext uri="{FF2B5EF4-FFF2-40B4-BE49-F238E27FC236}">
                <a16:creationId xmlns="" xmlns:a16="http://schemas.microsoft.com/office/drawing/2014/main" id="{B7A77605-1FBB-4303-86C7-0FE5A1DC5593}"/>
              </a:ext>
            </a:extLst>
          </p:cNvPr>
          <p:cNvSpPr>
            <a:spLocks/>
          </p:cNvSpPr>
          <p:nvPr/>
        </p:nvSpPr>
        <p:spPr bwMode="auto">
          <a:xfrm>
            <a:off x="1230552" y="4190091"/>
            <a:ext cx="1970572" cy="5972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900" b="0" dirty="0">
                <a:solidFill>
                  <a:schemeClr val="bg1">
                    <a:lumMod val="50000"/>
                  </a:schemeClr>
                </a:solidFill>
                <a:latin typeface="+mn-ea"/>
              </a:rPr>
              <a:t>这里输入您的文字这里输入您的文字这里输入您的文字这里输入您的文字这里输入您这里输入您</a:t>
            </a:r>
          </a:p>
        </p:txBody>
      </p:sp>
      <p:sp>
        <p:nvSpPr>
          <p:cNvPr id="32" name="AutoShape 27">
            <a:extLst>
              <a:ext uri="{FF2B5EF4-FFF2-40B4-BE49-F238E27FC236}">
                <a16:creationId xmlns="" xmlns:a16="http://schemas.microsoft.com/office/drawing/2014/main" id="{A0C2D17B-A1F7-46B4-ACBD-212FE5C44EC6}"/>
              </a:ext>
            </a:extLst>
          </p:cNvPr>
          <p:cNvSpPr>
            <a:spLocks/>
          </p:cNvSpPr>
          <p:nvPr/>
        </p:nvSpPr>
        <p:spPr bwMode="auto">
          <a:xfrm>
            <a:off x="3829884" y="2417292"/>
            <a:ext cx="1168243" cy="1692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100" b="0" dirty="0">
                <a:solidFill>
                  <a:schemeClr val="bg1">
                    <a:lumMod val="50000"/>
                  </a:schemeClr>
                </a:solidFill>
                <a:latin typeface="+mn-ea"/>
                <a:ea typeface="+mn-ea"/>
                <a:sym typeface="Arial" panose="020B0604020202020204" pitchFamily="34" charset="0"/>
              </a:rPr>
              <a:t>请替换文字内容</a:t>
            </a:r>
            <a:endParaRPr lang="es-ES" altLang="zh-CN" sz="1100" b="0" dirty="0">
              <a:solidFill>
                <a:schemeClr val="bg1">
                  <a:lumMod val="50000"/>
                </a:schemeClr>
              </a:solidFill>
              <a:latin typeface="+mn-ea"/>
              <a:ea typeface="+mn-ea"/>
              <a:sym typeface="Arial" panose="020B0604020202020204" pitchFamily="34" charset="0"/>
            </a:endParaRPr>
          </a:p>
        </p:txBody>
      </p:sp>
      <p:sp>
        <p:nvSpPr>
          <p:cNvPr id="33" name="AutoShape 28">
            <a:extLst>
              <a:ext uri="{FF2B5EF4-FFF2-40B4-BE49-F238E27FC236}">
                <a16:creationId xmlns="" xmlns:a16="http://schemas.microsoft.com/office/drawing/2014/main" id="{E0062D1A-1B4F-4163-904A-D9BBF5BACDFC}"/>
              </a:ext>
            </a:extLst>
          </p:cNvPr>
          <p:cNvSpPr>
            <a:spLocks/>
          </p:cNvSpPr>
          <p:nvPr/>
        </p:nvSpPr>
        <p:spPr bwMode="auto">
          <a:xfrm>
            <a:off x="3841199" y="2583518"/>
            <a:ext cx="1902048" cy="5972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900" b="0" dirty="0">
                <a:solidFill>
                  <a:schemeClr val="bg1">
                    <a:lumMod val="50000"/>
                  </a:schemeClr>
                </a:solidFill>
                <a:latin typeface="+mn-ea"/>
              </a:rPr>
              <a:t>这里输入您的文字这里输入您的文字这里输入您的文字这里输入您的文字这里输入您这里输入您</a:t>
            </a:r>
          </a:p>
        </p:txBody>
      </p:sp>
      <p:sp>
        <p:nvSpPr>
          <p:cNvPr id="34" name="AutoShape 29">
            <a:extLst>
              <a:ext uri="{FF2B5EF4-FFF2-40B4-BE49-F238E27FC236}">
                <a16:creationId xmlns="" xmlns:a16="http://schemas.microsoft.com/office/drawing/2014/main" id="{F2C5785D-9944-42C0-88B4-12F61C6A7CF0}"/>
              </a:ext>
            </a:extLst>
          </p:cNvPr>
          <p:cNvSpPr>
            <a:spLocks/>
          </p:cNvSpPr>
          <p:nvPr/>
        </p:nvSpPr>
        <p:spPr bwMode="auto">
          <a:xfrm>
            <a:off x="6350605" y="3957125"/>
            <a:ext cx="1000106"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dirty="0">
                <a:solidFill>
                  <a:schemeClr val="bg1">
                    <a:lumMod val="50000"/>
                  </a:schemeClr>
                </a:solidFill>
                <a:latin typeface="+mn-ea"/>
                <a:ea typeface="+mn-ea"/>
                <a:sym typeface="Arial" panose="020B0604020202020204" pitchFamily="34" charset="0"/>
              </a:rPr>
              <a:t>请替换文字内容</a:t>
            </a:r>
            <a:endParaRPr lang="es-ES" altLang="zh-CN" sz="1050" b="0" dirty="0">
              <a:solidFill>
                <a:schemeClr val="bg1">
                  <a:lumMod val="50000"/>
                </a:schemeClr>
              </a:solidFill>
              <a:latin typeface="+mn-ea"/>
              <a:ea typeface="+mn-ea"/>
              <a:sym typeface="Arial" panose="020B0604020202020204" pitchFamily="34" charset="0"/>
            </a:endParaRPr>
          </a:p>
        </p:txBody>
      </p:sp>
      <p:sp>
        <p:nvSpPr>
          <p:cNvPr id="35" name="AutoShape 30">
            <a:extLst>
              <a:ext uri="{FF2B5EF4-FFF2-40B4-BE49-F238E27FC236}">
                <a16:creationId xmlns="" xmlns:a16="http://schemas.microsoft.com/office/drawing/2014/main" id="{0E344E15-F2E6-4D49-834B-24AFFAD92209}"/>
              </a:ext>
            </a:extLst>
          </p:cNvPr>
          <p:cNvSpPr>
            <a:spLocks/>
          </p:cNvSpPr>
          <p:nvPr/>
        </p:nvSpPr>
        <p:spPr bwMode="auto">
          <a:xfrm>
            <a:off x="6361918" y="4143597"/>
            <a:ext cx="1484290" cy="8050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900" b="0" dirty="0">
                <a:solidFill>
                  <a:schemeClr val="bg1">
                    <a:lumMod val="50000"/>
                  </a:schemeClr>
                </a:solidFill>
                <a:latin typeface="+mn-ea"/>
              </a:rPr>
              <a:t>这里输入您的文字这里输入您的文字这里输入您的文字这里输入您的文字这里输入您这里输入您</a:t>
            </a:r>
          </a:p>
        </p:txBody>
      </p:sp>
      <p:sp>
        <p:nvSpPr>
          <p:cNvPr id="36" name="AutoShape 31">
            <a:extLst>
              <a:ext uri="{FF2B5EF4-FFF2-40B4-BE49-F238E27FC236}">
                <a16:creationId xmlns="" xmlns:a16="http://schemas.microsoft.com/office/drawing/2014/main" id="{A5D55D20-E4D5-41D3-B169-B73B12F04ADE}"/>
              </a:ext>
            </a:extLst>
          </p:cNvPr>
          <p:cNvSpPr>
            <a:spLocks/>
          </p:cNvSpPr>
          <p:nvPr/>
        </p:nvSpPr>
        <p:spPr bwMode="auto">
          <a:xfrm>
            <a:off x="9053221" y="2375805"/>
            <a:ext cx="1484290"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chemeClr val="bg1">
                    <a:lumMod val="50000"/>
                  </a:schemeClr>
                </a:solidFill>
                <a:latin typeface="+mn-ea"/>
                <a:ea typeface="+mn-ea"/>
                <a:sym typeface="Arial" panose="020B0604020202020204" pitchFamily="34" charset="0"/>
              </a:rPr>
              <a:t>请替换文字内容</a:t>
            </a:r>
            <a:endParaRPr lang="es-ES" altLang="zh-CN" sz="1400" b="0" dirty="0">
              <a:solidFill>
                <a:schemeClr val="bg1">
                  <a:lumMod val="50000"/>
                </a:schemeClr>
              </a:solidFill>
              <a:latin typeface="+mn-ea"/>
              <a:ea typeface="+mn-ea"/>
              <a:sym typeface="Arial" panose="020B0604020202020204" pitchFamily="34" charset="0"/>
            </a:endParaRPr>
          </a:p>
        </p:txBody>
      </p:sp>
      <p:sp>
        <p:nvSpPr>
          <p:cNvPr id="37" name="AutoShape 32">
            <a:extLst>
              <a:ext uri="{FF2B5EF4-FFF2-40B4-BE49-F238E27FC236}">
                <a16:creationId xmlns="" xmlns:a16="http://schemas.microsoft.com/office/drawing/2014/main" id="{2EA9AE3B-6813-4590-B05B-0FFF53CE0773}"/>
              </a:ext>
            </a:extLst>
          </p:cNvPr>
          <p:cNvSpPr>
            <a:spLocks/>
          </p:cNvSpPr>
          <p:nvPr/>
        </p:nvSpPr>
        <p:spPr bwMode="auto">
          <a:xfrm>
            <a:off x="9056198" y="2563470"/>
            <a:ext cx="2187873" cy="663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000" b="0" dirty="0">
                <a:solidFill>
                  <a:schemeClr val="bg1">
                    <a:lumMod val="50000"/>
                  </a:schemeClr>
                </a:solidFill>
                <a:latin typeface="+mn-ea"/>
              </a:rPr>
              <a:t>这里输入您的文字这里输入您的文字这里输入您的文字这里输入您的文字这里输入您这里输入您</a:t>
            </a:r>
          </a:p>
        </p:txBody>
      </p:sp>
    </p:spTree>
    <p:extLst>
      <p:ext uri="{BB962C8B-B14F-4D97-AF65-F5344CB8AC3E}">
        <p14:creationId xmlns:p14="http://schemas.microsoft.com/office/powerpoint/2010/main" val="15092344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600"/>
                            </p:stCondLst>
                            <p:childTnLst>
                              <p:par>
                                <p:cTn id="9" presetID="23" presetClass="entr" presetSubtype="16" fill="hold" nodeType="after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childTnLst>
                          </p:cTn>
                        </p:par>
                        <p:par>
                          <p:cTn id="13" fill="hold">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par>
                          <p:cTn id="17" fill="hold">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par>
                          <p:cTn id="21" fill="hold">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childTnLst>
                                </p:cTn>
                              </p:par>
                            </p:childTnLst>
                          </p:cTn>
                        </p:par>
                        <p:par>
                          <p:cTn id="26" fill="hold">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par>
                          <p:cTn id="30" fill="hold">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childTnLst>
                          </p:cTn>
                        </p:par>
                        <p:par>
                          <p:cTn id="34" fill="hold">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childTnLst>
                                </p:cTn>
                              </p:par>
                            </p:childTnLst>
                          </p:cTn>
                        </p:par>
                        <p:par>
                          <p:cTn id="39" fill="hold">
                            <p:stCondLst>
                              <p:cond delay="4800"/>
                            </p:stCondLst>
                            <p:childTnLst>
                              <p:par>
                                <p:cTn id="40" presetID="9" presetClass="entr" presetSubtype="0" fill="hold" nodeType="afterEffect">
                                  <p:stCondLst>
                                    <p:cond delay="10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par>
                          <p:cTn id="43" fill="hold">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29"/>
                                        </p:tgtEl>
                                        <p:attrNameLst>
                                          <p:attrName>style.visibility</p:attrName>
                                        </p:attrNameLst>
                                      </p:cBhvr>
                                      <p:to>
                                        <p:strVal val="visible"/>
                                      </p:to>
                                    </p:set>
                                    <p:animEffect transition="in" filter="dissolve">
                                      <p:cBhvr>
                                        <p:cTn id="46" dur="500"/>
                                        <p:tgtEl>
                                          <p:spTgt spid="29"/>
                                        </p:tgtEl>
                                      </p:cBhvr>
                                    </p:animEffect>
                                  </p:childTnLst>
                                </p:cTn>
                              </p:par>
                            </p:childTnLst>
                          </p:cTn>
                        </p:par>
                        <p:par>
                          <p:cTn id="47" fill="hold">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childTnLst>
                                </p:cTn>
                              </p:par>
                            </p:childTnLst>
                          </p:cTn>
                        </p:par>
                        <p:par>
                          <p:cTn id="52" fill="hold">
                            <p:stCondLst>
                              <p:cond delay="6600"/>
                            </p:stCondLst>
                            <p:childTnLst>
                              <p:par>
                                <p:cTn id="53" presetID="9" presetClass="entr" presetSubtype="0" fill="hold" nodeType="afterEffect">
                                  <p:stCondLst>
                                    <p:cond delay="10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childTnLst>
                          </p:cTn>
                        </p:par>
                        <p:par>
                          <p:cTn id="56" fill="hold">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childTnLst>
                          </p:cTn>
                        </p:par>
                        <p:par>
                          <p:cTn id="60" fill="hold">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childTnLst>
                          </p:cTn>
                        </p:par>
                        <p:par>
                          <p:cTn id="64" fill="hold">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par>
                          <p:cTn id="68" fill="hold">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33"/>
                                        </p:tgtEl>
                                        <p:attrNameLst>
                                          <p:attrName>style.visibility</p:attrName>
                                        </p:attrNameLst>
                                      </p:cBhvr>
                                      <p:to>
                                        <p:strVal val="visible"/>
                                      </p:to>
                                    </p:set>
                                    <p:animEffect transition="in" filter="dissolve">
                                      <p:cBhvr>
                                        <p:cTn id="71" dur="500"/>
                                        <p:tgtEl>
                                          <p:spTgt spid="33"/>
                                        </p:tgtEl>
                                      </p:cBhvr>
                                    </p:animEffect>
                                  </p:childTnLst>
                                </p:cTn>
                              </p:par>
                            </p:childTnLst>
                          </p:cTn>
                        </p:par>
                        <p:par>
                          <p:cTn id="72" fill="hold">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34"/>
                                        </p:tgtEl>
                                        <p:attrNameLst>
                                          <p:attrName>style.visibility</p:attrName>
                                        </p:attrNameLst>
                                      </p:cBhvr>
                                      <p:to>
                                        <p:strVal val="visible"/>
                                      </p:to>
                                    </p:set>
                                    <p:animEffect transition="in" filter="dissolve">
                                      <p:cBhvr>
                                        <p:cTn id="75" dur="500"/>
                                        <p:tgtEl>
                                          <p:spTgt spid="34"/>
                                        </p:tgtEl>
                                      </p:cBhvr>
                                    </p:animEffect>
                                  </p:childTnLst>
                                </p:cTn>
                              </p:par>
                            </p:childTnLst>
                          </p:cTn>
                        </p:par>
                        <p:par>
                          <p:cTn id="76" fill="hold">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par>
                          <p:cTn id="80" fill="hold">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childTnLst>
                          </p:cTn>
                        </p:par>
                        <p:par>
                          <p:cTn id="84" fill="hold">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utoUpdateAnimBg="0"/>
      <p:bldP spid="15" grpId="0" animBg="1"/>
      <p:bldP spid="19" grpId="0" autoUpdateAnimBg="0"/>
      <p:bldP spid="24"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2690888-E791-44C7-A81C-3D01DA55B017}"/>
              </a:ext>
            </a:extLst>
          </p:cNvPr>
          <p:cNvGrpSpPr/>
          <p:nvPr/>
        </p:nvGrpSpPr>
        <p:grpSpPr>
          <a:xfrm>
            <a:off x="4504503" y="2060977"/>
            <a:ext cx="1586464" cy="1356273"/>
            <a:chOff x="4504503" y="2060977"/>
            <a:chExt cx="1586464" cy="1356273"/>
          </a:xfrm>
        </p:grpSpPr>
        <p:sp>
          <p:nvSpPr>
            <p:cNvPr id="70" name="AutoShape 5">
              <a:extLst>
                <a:ext uri="{FF2B5EF4-FFF2-40B4-BE49-F238E27FC236}">
                  <a16:creationId xmlns="" xmlns:a16="http://schemas.microsoft.com/office/drawing/2014/main" id="{09FE4B39-CFF6-47CB-ADCA-90B658F8B4D5}"/>
                </a:ext>
              </a:extLst>
            </p:cNvPr>
            <p:cNvSpPr>
              <a:spLocks/>
            </p:cNvSpPr>
            <p:nvPr/>
          </p:nvSpPr>
          <p:spPr bwMode="auto">
            <a:xfrm>
              <a:off x="4504503" y="2060977"/>
              <a:ext cx="1586464" cy="135627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rgbClr val="2F497E"/>
            </a:solidFill>
            <a:ln>
              <a:noFill/>
            </a:ln>
          </p:spPr>
          <p:txBody>
            <a:bodyPr lIns="16756" tIns="16756" rIns="16756" bIns="16756"/>
            <a:lstStyle/>
            <a:p>
              <a:pPr algn="ctr">
                <a:lnSpc>
                  <a:spcPct val="120000"/>
                </a:lnSpc>
              </a:pP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4" name="AutoShape 10">
              <a:extLst>
                <a:ext uri="{FF2B5EF4-FFF2-40B4-BE49-F238E27FC236}">
                  <a16:creationId xmlns="" xmlns:a16="http://schemas.microsoft.com/office/drawing/2014/main" id="{EFA447A5-3BAF-490C-877E-3C8167D256D8}"/>
                </a:ext>
              </a:extLst>
            </p:cNvPr>
            <p:cNvSpPr>
              <a:spLocks/>
            </p:cNvSpPr>
            <p:nvPr/>
          </p:nvSpPr>
          <p:spPr bwMode="auto">
            <a:xfrm>
              <a:off x="5007527" y="2543459"/>
              <a:ext cx="866750" cy="33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p>
          </p:txBody>
        </p:sp>
      </p:grpSp>
      <p:grpSp>
        <p:nvGrpSpPr>
          <p:cNvPr id="9" name="组合 8">
            <a:extLst>
              <a:ext uri="{FF2B5EF4-FFF2-40B4-BE49-F238E27FC236}">
                <a16:creationId xmlns="" xmlns:a16="http://schemas.microsoft.com/office/drawing/2014/main" id="{5AAF349A-75E1-45B7-8988-4F02A7A67130}"/>
              </a:ext>
            </a:extLst>
          </p:cNvPr>
          <p:cNvGrpSpPr/>
          <p:nvPr/>
        </p:nvGrpSpPr>
        <p:grpSpPr>
          <a:xfrm>
            <a:off x="6219085" y="2085060"/>
            <a:ext cx="1590762" cy="1346814"/>
            <a:chOff x="6219085" y="2085060"/>
            <a:chExt cx="1590762" cy="1346814"/>
          </a:xfrm>
        </p:grpSpPr>
        <p:sp>
          <p:nvSpPr>
            <p:cNvPr id="72" name="AutoShape 7">
              <a:extLst>
                <a:ext uri="{FF2B5EF4-FFF2-40B4-BE49-F238E27FC236}">
                  <a16:creationId xmlns="" xmlns:a16="http://schemas.microsoft.com/office/drawing/2014/main" id="{B76C5573-3558-4302-8FC2-F6138DE2848A}"/>
                </a:ext>
              </a:extLst>
            </p:cNvPr>
            <p:cNvSpPr>
              <a:spLocks/>
            </p:cNvSpPr>
            <p:nvPr/>
          </p:nvSpPr>
          <p:spPr bwMode="auto">
            <a:xfrm>
              <a:off x="6219085" y="2085060"/>
              <a:ext cx="1590762" cy="13468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rgbClr val="77A9D3"/>
            </a:solidFill>
            <a:ln>
              <a:noFill/>
            </a:ln>
            <a:effectLst/>
          </p:spPr>
          <p:txBody>
            <a:bodyPr lIns="16756" tIns="16756" rIns="16756" bIns="16756"/>
            <a:lstStyle/>
            <a:p>
              <a:pPr algn="ctr" defTabSz="335152">
                <a:lnSpc>
                  <a:spcPct val="120000"/>
                </a:lnSpc>
                <a:defRPr/>
              </a:pPr>
              <a:endParaRPr lang="es-ES" sz="700"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AutoShape 11">
              <a:extLst>
                <a:ext uri="{FF2B5EF4-FFF2-40B4-BE49-F238E27FC236}">
                  <a16:creationId xmlns="" xmlns:a16="http://schemas.microsoft.com/office/drawing/2014/main" id="{14505978-2BB5-47DC-A912-101D63403A1B}"/>
                </a:ext>
              </a:extLst>
            </p:cNvPr>
            <p:cNvSpPr>
              <a:spLocks/>
            </p:cNvSpPr>
            <p:nvPr/>
          </p:nvSpPr>
          <p:spPr bwMode="auto">
            <a:xfrm>
              <a:off x="6515741" y="2546038"/>
              <a:ext cx="866750" cy="33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p>
          </p:txBody>
        </p:sp>
      </p:grpSp>
      <p:grpSp>
        <p:nvGrpSpPr>
          <p:cNvPr id="10" name="组合 9">
            <a:extLst>
              <a:ext uri="{FF2B5EF4-FFF2-40B4-BE49-F238E27FC236}">
                <a16:creationId xmlns="" xmlns:a16="http://schemas.microsoft.com/office/drawing/2014/main" id="{63B25881-2C6A-4BD7-A401-E5117BE85C41}"/>
              </a:ext>
            </a:extLst>
          </p:cNvPr>
          <p:cNvGrpSpPr/>
          <p:nvPr/>
        </p:nvGrpSpPr>
        <p:grpSpPr>
          <a:xfrm>
            <a:off x="7147746" y="3102478"/>
            <a:ext cx="968216" cy="1791453"/>
            <a:chOff x="7147746" y="3102478"/>
            <a:chExt cx="968216" cy="1791453"/>
          </a:xfrm>
        </p:grpSpPr>
        <p:sp>
          <p:nvSpPr>
            <p:cNvPr id="71" name="AutoShape 6">
              <a:extLst>
                <a:ext uri="{FF2B5EF4-FFF2-40B4-BE49-F238E27FC236}">
                  <a16:creationId xmlns="" xmlns:a16="http://schemas.microsoft.com/office/drawing/2014/main" id="{74AC2415-8B00-426B-B2F5-CDDA5FC86D2B}"/>
                </a:ext>
              </a:extLst>
            </p:cNvPr>
            <p:cNvSpPr>
              <a:spLocks/>
            </p:cNvSpPr>
            <p:nvPr/>
          </p:nvSpPr>
          <p:spPr bwMode="auto">
            <a:xfrm>
              <a:off x="7147746" y="3102478"/>
              <a:ext cx="956177" cy="1791453"/>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1"/>
            </a:solidFill>
            <a:ln>
              <a:noFill/>
            </a:ln>
            <a:effectLst/>
          </p:spPr>
          <p:txBody>
            <a:bodyPr lIns="16756" tIns="16756" rIns="16756" bIns="16756"/>
            <a:lstStyle/>
            <a:p>
              <a:pPr algn="ctr" defTabSz="335152">
                <a:lnSpc>
                  <a:spcPct val="120000"/>
                </a:lnSpc>
                <a:defRPr/>
              </a:pPr>
              <a:endParaRPr lang="es-ES" sz="700"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6" name="AutoShape 12">
              <a:extLst>
                <a:ext uri="{FF2B5EF4-FFF2-40B4-BE49-F238E27FC236}">
                  <a16:creationId xmlns="" xmlns:a16="http://schemas.microsoft.com/office/drawing/2014/main" id="{BF3267B3-EBC0-4DEB-B315-D5045D5FB0BF}"/>
                </a:ext>
              </a:extLst>
            </p:cNvPr>
            <p:cNvSpPr>
              <a:spLocks/>
            </p:cNvSpPr>
            <p:nvPr/>
          </p:nvSpPr>
          <p:spPr bwMode="auto">
            <a:xfrm>
              <a:off x="7250071" y="3854152"/>
              <a:ext cx="865891" cy="33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p>
          </p:txBody>
        </p:sp>
      </p:grpSp>
      <p:grpSp>
        <p:nvGrpSpPr>
          <p:cNvPr id="7" name="组合 6">
            <a:extLst>
              <a:ext uri="{FF2B5EF4-FFF2-40B4-BE49-F238E27FC236}">
                <a16:creationId xmlns="" xmlns:a16="http://schemas.microsoft.com/office/drawing/2014/main" id="{E8EFBC9E-EAA6-4291-B346-F65321F1DB7F}"/>
              </a:ext>
            </a:extLst>
          </p:cNvPr>
          <p:cNvGrpSpPr/>
          <p:nvPr/>
        </p:nvGrpSpPr>
        <p:grpSpPr>
          <a:xfrm>
            <a:off x="4217304" y="3123119"/>
            <a:ext cx="960476" cy="1791453"/>
            <a:chOff x="4217304" y="3123119"/>
            <a:chExt cx="960476" cy="1791453"/>
          </a:xfrm>
        </p:grpSpPr>
        <p:sp>
          <p:nvSpPr>
            <p:cNvPr id="73" name="AutoShape 8">
              <a:extLst>
                <a:ext uri="{FF2B5EF4-FFF2-40B4-BE49-F238E27FC236}">
                  <a16:creationId xmlns="" xmlns:a16="http://schemas.microsoft.com/office/drawing/2014/main" id="{FC25D3E7-6795-4F8D-81B8-5B895BB6DCAE}"/>
                </a:ext>
              </a:extLst>
            </p:cNvPr>
            <p:cNvSpPr>
              <a:spLocks/>
            </p:cNvSpPr>
            <p:nvPr/>
          </p:nvSpPr>
          <p:spPr bwMode="auto">
            <a:xfrm>
              <a:off x="4217304" y="3123119"/>
              <a:ext cx="960476" cy="1791453"/>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rgbClr val="77A9D3"/>
            </a:solidFill>
            <a:ln>
              <a:noFill/>
            </a:ln>
          </p:spPr>
          <p:txBody>
            <a:bodyPr lIns="16756" tIns="16756" rIns="16756" bIns="16756"/>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AutoShape 13">
              <a:extLst>
                <a:ext uri="{FF2B5EF4-FFF2-40B4-BE49-F238E27FC236}">
                  <a16:creationId xmlns="" xmlns:a16="http://schemas.microsoft.com/office/drawing/2014/main" id="{547468EB-04B4-4C6C-A0C2-A5C05AC7EE4B}"/>
                </a:ext>
              </a:extLst>
            </p:cNvPr>
            <p:cNvSpPr>
              <a:spLocks/>
            </p:cNvSpPr>
            <p:nvPr/>
          </p:nvSpPr>
          <p:spPr bwMode="auto">
            <a:xfrm>
              <a:off x="4217304" y="3830929"/>
              <a:ext cx="865891" cy="33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p>
          </p:txBody>
        </p:sp>
      </p:grpSp>
      <p:sp>
        <p:nvSpPr>
          <p:cNvPr id="78" name="Text Placeholder 7">
            <a:extLst>
              <a:ext uri="{FF2B5EF4-FFF2-40B4-BE49-F238E27FC236}">
                <a16:creationId xmlns="" xmlns:a16="http://schemas.microsoft.com/office/drawing/2014/main" id="{513A5948-C670-4B3C-AF21-C2788F4367A2}"/>
              </a:ext>
            </a:extLst>
          </p:cNvPr>
          <p:cNvSpPr txBox="1">
            <a:spLocks/>
          </p:cNvSpPr>
          <p:nvPr/>
        </p:nvSpPr>
        <p:spPr>
          <a:xfrm>
            <a:off x="1822102" y="1728540"/>
            <a:ext cx="1405910" cy="367603"/>
          </a:xfrm>
          <a:prstGeom prst="rect">
            <a:avLst/>
          </a:prstGeom>
        </p:spPr>
        <p:txBody>
          <a:bodyPr vert="horz" lIns="0" tIns="72210" rIns="0" bIns="72210"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79" name="Text Placeholder 2">
            <a:extLst>
              <a:ext uri="{FF2B5EF4-FFF2-40B4-BE49-F238E27FC236}">
                <a16:creationId xmlns="" xmlns:a16="http://schemas.microsoft.com/office/drawing/2014/main" id="{EE1C42FF-960C-410B-9B0B-A5483161AA8E}"/>
              </a:ext>
            </a:extLst>
          </p:cNvPr>
          <p:cNvSpPr txBox="1">
            <a:spLocks/>
          </p:cNvSpPr>
          <p:nvPr/>
        </p:nvSpPr>
        <p:spPr>
          <a:xfrm>
            <a:off x="1008420" y="2048043"/>
            <a:ext cx="2219593" cy="645703"/>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11" name="组合 10">
            <a:extLst>
              <a:ext uri="{FF2B5EF4-FFF2-40B4-BE49-F238E27FC236}">
                <a16:creationId xmlns="" xmlns:a16="http://schemas.microsoft.com/office/drawing/2014/main" id="{BF6CCBAE-7146-4BE5-9E4C-FE7EB3B039C7}"/>
              </a:ext>
            </a:extLst>
          </p:cNvPr>
          <p:cNvGrpSpPr/>
          <p:nvPr/>
        </p:nvGrpSpPr>
        <p:grpSpPr>
          <a:xfrm>
            <a:off x="3434204" y="1805548"/>
            <a:ext cx="779976" cy="780884"/>
            <a:chOff x="3434204" y="1805548"/>
            <a:chExt cx="779976" cy="780884"/>
          </a:xfrm>
        </p:grpSpPr>
        <p:sp>
          <p:nvSpPr>
            <p:cNvPr id="80" name="Rounded Rectangle 11">
              <a:extLst>
                <a:ext uri="{FF2B5EF4-FFF2-40B4-BE49-F238E27FC236}">
                  <a16:creationId xmlns="" xmlns:a16="http://schemas.microsoft.com/office/drawing/2014/main" id="{743DE94A-BA51-4DDE-83BA-EC085A83A86C}"/>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Text Placeholder 7">
              <a:extLst>
                <a:ext uri="{FF2B5EF4-FFF2-40B4-BE49-F238E27FC236}">
                  <a16:creationId xmlns="" xmlns:a16="http://schemas.microsoft.com/office/drawing/2014/main" id="{61A22A5D-6137-4055-8AAF-FD9B96320D06}"/>
                </a:ext>
              </a:extLst>
            </p:cNvPr>
            <p:cNvSpPr txBox="1">
              <a:spLocks/>
            </p:cNvSpPr>
            <p:nvPr/>
          </p:nvSpPr>
          <p:spPr>
            <a:xfrm>
              <a:off x="3496743" y="1904461"/>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sp>
        <p:nvSpPr>
          <p:cNvPr id="82" name="Text Placeholder 7">
            <a:extLst>
              <a:ext uri="{FF2B5EF4-FFF2-40B4-BE49-F238E27FC236}">
                <a16:creationId xmlns="" xmlns:a16="http://schemas.microsoft.com/office/drawing/2014/main" id="{970177AD-C92C-4A21-A063-901C48746217}"/>
              </a:ext>
            </a:extLst>
          </p:cNvPr>
          <p:cNvSpPr txBox="1">
            <a:spLocks/>
          </p:cNvSpPr>
          <p:nvPr/>
        </p:nvSpPr>
        <p:spPr>
          <a:xfrm>
            <a:off x="9161207" y="1728540"/>
            <a:ext cx="1438716" cy="367603"/>
          </a:xfrm>
          <a:prstGeom prst="rect">
            <a:avLst/>
          </a:prstGeom>
        </p:spPr>
        <p:txBody>
          <a:bodyPr vert="horz" lIns="0" tIns="72210" rIns="0" bIns="72210"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83" name="Text Placeholder 2">
            <a:extLst>
              <a:ext uri="{FF2B5EF4-FFF2-40B4-BE49-F238E27FC236}">
                <a16:creationId xmlns="" xmlns:a16="http://schemas.microsoft.com/office/drawing/2014/main" id="{CEF780DB-6F1B-4735-88A6-FA25803C98EE}"/>
              </a:ext>
            </a:extLst>
          </p:cNvPr>
          <p:cNvSpPr txBox="1">
            <a:spLocks/>
          </p:cNvSpPr>
          <p:nvPr/>
        </p:nvSpPr>
        <p:spPr>
          <a:xfrm>
            <a:off x="9161207" y="2048043"/>
            <a:ext cx="2104456" cy="621251"/>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12" name="组合 11">
            <a:extLst>
              <a:ext uri="{FF2B5EF4-FFF2-40B4-BE49-F238E27FC236}">
                <a16:creationId xmlns="" xmlns:a16="http://schemas.microsoft.com/office/drawing/2014/main" id="{9A63F3D9-A4AA-4A55-8DB1-63499D85656F}"/>
              </a:ext>
            </a:extLst>
          </p:cNvPr>
          <p:cNvGrpSpPr/>
          <p:nvPr/>
        </p:nvGrpSpPr>
        <p:grpSpPr>
          <a:xfrm>
            <a:off x="8235301" y="1805548"/>
            <a:ext cx="779976" cy="780884"/>
            <a:chOff x="8235301" y="1805548"/>
            <a:chExt cx="779976" cy="780884"/>
          </a:xfrm>
        </p:grpSpPr>
        <p:sp>
          <p:nvSpPr>
            <p:cNvPr id="84" name="Rounded Rectangle 23">
              <a:extLst>
                <a:ext uri="{FF2B5EF4-FFF2-40B4-BE49-F238E27FC236}">
                  <a16:creationId xmlns="" xmlns:a16="http://schemas.microsoft.com/office/drawing/2014/main" id="{D84CC378-82C4-4813-8C9E-6E87ABFA7C66}"/>
                </a:ext>
              </a:extLst>
            </p:cNvPr>
            <p:cNvSpPr>
              <a:spLocks noChangeAspect="1"/>
            </p:cNvSpPr>
            <p:nvPr/>
          </p:nvSpPr>
          <p:spPr>
            <a:xfrm>
              <a:off x="8235301"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Text Placeholder 7">
              <a:extLst>
                <a:ext uri="{FF2B5EF4-FFF2-40B4-BE49-F238E27FC236}">
                  <a16:creationId xmlns="" xmlns:a16="http://schemas.microsoft.com/office/drawing/2014/main" id="{4F6099B7-CA97-4E32-8871-749891BF88D1}"/>
                </a:ext>
              </a:extLst>
            </p:cNvPr>
            <p:cNvSpPr txBox="1">
              <a:spLocks/>
            </p:cNvSpPr>
            <p:nvPr/>
          </p:nvSpPr>
          <p:spPr>
            <a:xfrm>
              <a:off x="8297839" y="1904461"/>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sp>
        <p:nvSpPr>
          <p:cNvPr id="86" name="Text Placeholder 7">
            <a:extLst>
              <a:ext uri="{FF2B5EF4-FFF2-40B4-BE49-F238E27FC236}">
                <a16:creationId xmlns="" xmlns:a16="http://schemas.microsoft.com/office/drawing/2014/main" id="{867D1D0D-FC56-4412-932E-2E0C3DF8111D}"/>
              </a:ext>
            </a:extLst>
          </p:cNvPr>
          <p:cNvSpPr txBox="1">
            <a:spLocks/>
          </p:cNvSpPr>
          <p:nvPr/>
        </p:nvSpPr>
        <p:spPr>
          <a:xfrm>
            <a:off x="1822102" y="4761225"/>
            <a:ext cx="1405910" cy="367603"/>
          </a:xfrm>
          <a:prstGeom prst="rect">
            <a:avLst/>
          </a:prstGeom>
        </p:spPr>
        <p:txBody>
          <a:bodyPr vert="horz" lIns="0" tIns="72210" rIns="0" bIns="72210"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87" name="Text Placeholder 2">
            <a:extLst>
              <a:ext uri="{FF2B5EF4-FFF2-40B4-BE49-F238E27FC236}">
                <a16:creationId xmlns="" xmlns:a16="http://schemas.microsoft.com/office/drawing/2014/main" id="{0AB3E175-BB9E-4131-BAAD-F116C62483A6}"/>
              </a:ext>
            </a:extLst>
          </p:cNvPr>
          <p:cNvSpPr txBox="1">
            <a:spLocks/>
          </p:cNvSpPr>
          <p:nvPr/>
        </p:nvSpPr>
        <p:spPr>
          <a:xfrm>
            <a:off x="1008420" y="5080727"/>
            <a:ext cx="2219593" cy="645703"/>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13" name="组合 12">
            <a:extLst>
              <a:ext uri="{FF2B5EF4-FFF2-40B4-BE49-F238E27FC236}">
                <a16:creationId xmlns="" xmlns:a16="http://schemas.microsoft.com/office/drawing/2014/main" id="{E68E5A94-2D8B-42C3-980A-B347B61B97D2}"/>
              </a:ext>
            </a:extLst>
          </p:cNvPr>
          <p:cNvGrpSpPr/>
          <p:nvPr/>
        </p:nvGrpSpPr>
        <p:grpSpPr>
          <a:xfrm>
            <a:off x="3381330" y="4838231"/>
            <a:ext cx="779976" cy="780884"/>
            <a:chOff x="3381330" y="4838231"/>
            <a:chExt cx="779976" cy="780884"/>
          </a:xfrm>
        </p:grpSpPr>
        <p:sp>
          <p:nvSpPr>
            <p:cNvPr id="88" name="Rounded Rectangle 27">
              <a:extLst>
                <a:ext uri="{FF2B5EF4-FFF2-40B4-BE49-F238E27FC236}">
                  <a16:creationId xmlns="" xmlns:a16="http://schemas.microsoft.com/office/drawing/2014/main" id="{C57D776A-92A5-4766-AD61-0BE864058D80}"/>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Text Placeholder 7">
              <a:extLst>
                <a:ext uri="{FF2B5EF4-FFF2-40B4-BE49-F238E27FC236}">
                  <a16:creationId xmlns="" xmlns:a16="http://schemas.microsoft.com/office/drawing/2014/main" id="{2F5D8F48-8B06-4D2B-B4DC-E54A9DDCAF60}"/>
                </a:ext>
              </a:extLst>
            </p:cNvPr>
            <p:cNvSpPr txBox="1">
              <a:spLocks/>
            </p:cNvSpPr>
            <p:nvPr/>
          </p:nvSpPr>
          <p:spPr>
            <a:xfrm>
              <a:off x="3443870" y="4937146"/>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p>
          </p:txBody>
        </p:sp>
      </p:grpSp>
      <p:sp>
        <p:nvSpPr>
          <p:cNvPr id="90" name="Text Placeholder 7">
            <a:extLst>
              <a:ext uri="{FF2B5EF4-FFF2-40B4-BE49-F238E27FC236}">
                <a16:creationId xmlns="" xmlns:a16="http://schemas.microsoft.com/office/drawing/2014/main" id="{832D069D-A81D-4577-AC33-905313AC7A70}"/>
              </a:ext>
            </a:extLst>
          </p:cNvPr>
          <p:cNvSpPr txBox="1">
            <a:spLocks/>
          </p:cNvSpPr>
          <p:nvPr/>
        </p:nvSpPr>
        <p:spPr>
          <a:xfrm>
            <a:off x="9155574" y="4761225"/>
            <a:ext cx="1438716" cy="367603"/>
          </a:xfrm>
          <a:prstGeom prst="rect">
            <a:avLst/>
          </a:prstGeom>
        </p:spPr>
        <p:txBody>
          <a:bodyPr vert="horz" lIns="0" tIns="72210" rIns="0" bIns="72210"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91" name="Text Placeholder 2">
            <a:extLst>
              <a:ext uri="{FF2B5EF4-FFF2-40B4-BE49-F238E27FC236}">
                <a16:creationId xmlns="" xmlns:a16="http://schemas.microsoft.com/office/drawing/2014/main" id="{9D2141AB-A238-4E31-9BDD-4EFB2E437BB6}"/>
              </a:ext>
            </a:extLst>
          </p:cNvPr>
          <p:cNvSpPr txBox="1">
            <a:spLocks/>
          </p:cNvSpPr>
          <p:nvPr/>
        </p:nvSpPr>
        <p:spPr>
          <a:xfrm>
            <a:off x="9155572" y="5080726"/>
            <a:ext cx="2104456" cy="621251"/>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14" name="组合 13">
            <a:extLst>
              <a:ext uri="{FF2B5EF4-FFF2-40B4-BE49-F238E27FC236}">
                <a16:creationId xmlns="" xmlns:a16="http://schemas.microsoft.com/office/drawing/2014/main" id="{E0779C38-ECD6-4162-99B0-15616C56DDE9}"/>
              </a:ext>
            </a:extLst>
          </p:cNvPr>
          <p:cNvGrpSpPr/>
          <p:nvPr/>
        </p:nvGrpSpPr>
        <p:grpSpPr>
          <a:xfrm>
            <a:off x="8235301" y="4838231"/>
            <a:ext cx="779976" cy="780884"/>
            <a:chOff x="8235301" y="4838231"/>
            <a:chExt cx="779976" cy="780884"/>
          </a:xfrm>
        </p:grpSpPr>
        <p:sp>
          <p:nvSpPr>
            <p:cNvPr id="92" name="Rounded Rectangle 16">
              <a:extLst>
                <a:ext uri="{FF2B5EF4-FFF2-40B4-BE49-F238E27FC236}">
                  <a16:creationId xmlns="" xmlns:a16="http://schemas.microsoft.com/office/drawing/2014/main" id="{9F472CBC-D6EE-451F-8E7F-D934C2302AD9}"/>
                </a:ext>
              </a:extLst>
            </p:cNvPr>
            <p:cNvSpPr>
              <a:spLocks noChangeAspect="1"/>
            </p:cNvSpPr>
            <p:nvPr/>
          </p:nvSpPr>
          <p:spPr>
            <a:xfrm>
              <a:off x="8235301"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Text Placeholder 7">
              <a:extLst>
                <a:ext uri="{FF2B5EF4-FFF2-40B4-BE49-F238E27FC236}">
                  <a16:creationId xmlns="" xmlns:a16="http://schemas.microsoft.com/office/drawing/2014/main" id="{6B8D6C1E-E297-4D1C-9BCE-415F487E3980}"/>
                </a:ext>
              </a:extLst>
            </p:cNvPr>
            <p:cNvSpPr txBox="1">
              <a:spLocks/>
            </p:cNvSpPr>
            <p:nvPr/>
          </p:nvSpPr>
          <p:spPr>
            <a:xfrm>
              <a:off x="8297839" y="4937146"/>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04</a:t>
              </a:r>
            </a:p>
          </p:txBody>
        </p:sp>
      </p:grpSp>
    </p:spTree>
    <p:extLst>
      <p:ext uri="{BB962C8B-B14F-4D97-AF65-F5344CB8AC3E}">
        <p14:creationId xmlns:p14="http://schemas.microsoft.com/office/powerpoint/2010/main" val="17188148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right)">
                                      <p:cBhvr>
                                        <p:cTn id="35" dur="500"/>
                                        <p:tgtEl>
                                          <p:spTgt spid="78"/>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right)">
                                      <p:cBhvr>
                                        <p:cTn id="39" dur="500"/>
                                        <p:tgtEl>
                                          <p:spTgt spid="79"/>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left)">
                                      <p:cBhvr>
                                        <p:cTn id="47" dur="500"/>
                                        <p:tgtEl>
                                          <p:spTgt spid="82"/>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childTnLst>
                          </p:cTn>
                        </p:par>
                        <p:par>
                          <p:cTn id="52" fill="hold">
                            <p:stCondLst>
                              <p:cond delay="5000"/>
                            </p:stCondLst>
                            <p:childTnLst>
                              <p:par>
                                <p:cTn id="53" presetID="22" presetClass="entr" presetSubtype="2"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right)">
                                      <p:cBhvr>
                                        <p:cTn id="55" dur="500"/>
                                        <p:tgtEl>
                                          <p:spTgt spid="1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wipe(right)">
                                      <p:cBhvr>
                                        <p:cTn id="59" dur="500"/>
                                        <p:tgtEl>
                                          <p:spTgt spid="86"/>
                                        </p:tgtEl>
                                      </p:cBhvr>
                                    </p:animEffect>
                                  </p:childTnLst>
                                </p:cTn>
                              </p:par>
                            </p:childTnLst>
                          </p:cTn>
                        </p:par>
                        <p:par>
                          <p:cTn id="60" fill="hold">
                            <p:stCondLst>
                              <p:cond delay="6000"/>
                            </p:stCondLst>
                            <p:childTnLst>
                              <p:par>
                                <p:cTn id="61" presetID="22" presetClass="entr" presetSubtype="2"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right)">
                                      <p:cBhvr>
                                        <p:cTn id="63" dur="500"/>
                                        <p:tgtEl>
                                          <p:spTgt spid="87"/>
                                        </p:tgtEl>
                                      </p:cBhvr>
                                    </p:animEffect>
                                  </p:childTnLst>
                                </p:cTn>
                              </p:par>
                            </p:childTnLst>
                          </p:cTn>
                        </p:par>
                        <p:par>
                          <p:cTn id="64" fill="hold">
                            <p:stCondLst>
                              <p:cond delay="6500"/>
                            </p:stCondLst>
                            <p:childTnLst>
                              <p:par>
                                <p:cTn id="65" presetID="22" presetClass="entr" presetSubtype="8"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par>
                          <p:cTn id="68" fill="hold">
                            <p:stCondLst>
                              <p:cond delay="7000"/>
                            </p:stCondLst>
                            <p:childTnLst>
                              <p:par>
                                <p:cTn id="69" presetID="22" presetClass="entr" presetSubtype="8" fill="hold" grpId="0" nodeType="afterEffect">
                                  <p:stCondLst>
                                    <p:cond delay="0"/>
                                  </p:stCondLst>
                                  <p:childTnLst>
                                    <p:set>
                                      <p:cBhvr>
                                        <p:cTn id="70" dur="1" fill="hold">
                                          <p:stCondLst>
                                            <p:cond delay="0"/>
                                          </p:stCondLst>
                                        </p:cTn>
                                        <p:tgtEl>
                                          <p:spTgt spid="90"/>
                                        </p:tgtEl>
                                        <p:attrNameLst>
                                          <p:attrName>style.visibility</p:attrName>
                                        </p:attrNameLst>
                                      </p:cBhvr>
                                      <p:to>
                                        <p:strVal val="visible"/>
                                      </p:to>
                                    </p:set>
                                    <p:animEffect transition="in" filter="wipe(left)">
                                      <p:cBhvr>
                                        <p:cTn id="71" dur="500"/>
                                        <p:tgtEl>
                                          <p:spTgt spid="90"/>
                                        </p:tgtEl>
                                      </p:cBhvr>
                                    </p:animEffect>
                                  </p:childTnLst>
                                </p:cTn>
                              </p:par>
                            </p:childTnLst>
                          </p:cTn>
                        </p:par>
                        <p:par>
                          <p:cTn id="72" fill="hold">
                            <p:stCondLst>
                              <p:cond delay="7500"/>
                            </p:stCondLst>
                            <p:childTnLst>
                              <p:par>
                                <p:cTn id="73" presetID="22" presetClass="entr" presetSubtype="8" fill="hold" grpId="0" nodeType="after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wipe(left)">
                                      <p:cBhvr>
                                        <p:cTn id="7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2" grpId="0"/>
      <p:bldP spid="83" grpId="0"/>
      <p:bldP spid="86" grpId="0"/>
      <p:bldP spid="87" grpId="0"/>
      <p:bldP spid="90" grpId="0"/>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 xmlns:a16="http://schemas.microsoft.com/office/drawing/2014/main" id="{FA763D07-99D4-40B3-8EC1-CABEF5771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454" y="843694"/>
            <a:ext cx="5545519" cy="3786293"/>
          </a:xfrm>
          <a:prstGeom prst="rect">
            <a:avLst/>
          </a:prstGeom>
        </p:spPr>
      </p:pic>
      <p:pic>
        <p:nvPicPr>
          <p:cNvPr id="13" name="图片 12">
            <a:extLst>
              <a:ext uri="{FF2B5EF4-FFF2-40B4-BE49-F238E27FC236}">
                <a16:creationId xmlns="" xmlns:a16="http://schemas.microsoft.com/office/drawing/2014/main" id="{D069EECE-20C2-4C4C-B5FE-2BD89A167A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0147" y="4726521"/>
            <a:ext cx="2713304" cy="1800757"/>
          </a:xfrm>
          <a:prstGeom prst="rect">
            <a:avLst/>
          </a:prstGeom>
        </p:spPr>
      </p:pic>
      <p:pic>
        <p:nvPicPr>
          <p:cNvPr id="15" name="图片 14">
            <a:extLst>
              <a:ext uri="{FF2B5EF4-FFF2-40B4-BE49-F238E27FC236}">
                <a16:creationId xmlns="" xmlns:a16="http://schemas.microsoft.com/office/drawing/2014/main" id="{528FDA37-0482-476E-A392-E9946F77B5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427" y="4723667"/>
            <a:ext cx="2709700" cy="1806466"/>
          </a:xfrm>
          <a:prstGeom prst="rect">
            <a:avLst/>
          </a:prstGeom>
        </p:spPr>
      </p:pic>
      <p:sp>
        <p:nvSpPr>
          <p:cNvPr id="50" name="Text Placeholder 7">
            <a:extLst>
              <a:ext uri="{FF2B5EF4-FFF2-40B4-BE49-F238E27FC236}">
                <a16:creationId xmlns="" xmlns:a16="http://schemas.microsoft.com/office/drawing/2014/main" id="{ABA53196-3268-41FC-BC10-9BEFA94A3FBB}"/>
              </a:ext>
            </a:extLst>
          </p:cNvPr>
          <p:cNvSpPr txBox="1">
            <a:spLocks/>
          </p:cNvSpPr>
          <p:nvPr/>
        </p:nvSpPr>
        <p:spPr>
          <a:xfrm>
            <a:off x="7676287" y="1314645"/>
            <a:ext cx="1405910" cy="367603"/>
          </a:xfrm>
          <a:prstGeom prst="rect">
            <a:avLst/>
          </a:prstGeom>
        </p:spPr>
        <p:txBody>
          <a:bodyPr vert="horz" lIns="0" tIns="72210" rIns="0" bIns="72210"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51" name="Text Placeholder 2">
            <a:extLst>
              <a:ext uri="{FF2B5EF4-FFF2-40B4-BE49-F238E27FC236}">
                <a16:creationId xmlns="" xmlns:a16="http://schemas.microsoft.com/office/drawing/2014/main" id="{E5AE6578-6ABD-47CF-A1D6-3E57D088F0B1}"/>
              </a:ext>
            </a:extLst>
          </p:cNvPr>
          <p:cNvSpPr txBox="1">
            <a:spLocks/>
          </p:cNvSpPr>
          <p:nvPr/>
        </p:nvSpPr>
        <p:spPr>
          <a:xfrm>
            <a:off x="7993136" y="1638940"/>
            <a:ext cx="2219593" cy="645703"/>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52" name="组合 51">
            <a:extLst>
              <a:ext uri="{FF2B5EF4-FFF2-40B4-BE49-F238E27FC236}">
                <a16:creationId xmlns="" xmlns:a16="http://schemas.microsoft.com/office/drawing/2014/main" id="{61C6C530-790D-40E4-9304-4409AC8A082A}"/>
              </a:ext>
            </a:extLst>
          </p:cNvPr>
          <p:cNvGrpSpPr/>
          <p:nvPr/>
        </p:nvGrpSpPr>
        <p:grpSpPr>
          <a:xfrm>
            <a:off x="7104063" y="1399534"/>
            <a:ext cx="779976" cy="780884"/>
            <a:chOff x="3434204" y="1805548"/>
            <a:chExt cx="779976" cy="780884"/>
          </a:xfrm>
        </p:grpSpPr>
        <p:sp>
          <p:nvSpPr>
            <p:cNvPr id="53" name="Rounded Rectangle 11">
              <a:extLst>
                <a:ext uri="{FF2B5EF4-FFF2-40B4-BE49-F238E27FC236}">
                  <a16:creationId xmlns="" xmlns:a16="http://schemas.microsoft.com/office/drawing/2014/main" id="{76D7ABE7-1D3E-4889-9DEB-76B00D68F5E9}"/>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 Placeholder 7">
              <a:extLst>
                <a:ext uri="{FF2B5EF4-FFF2-40B4-BE49-F238E27FC236}">
                  <a16:creationId xmlns="" xmlns:a16="http://schemas.microsoft.com/office/drawing/2014/main" id="{EF98081C-D84E-4CA0-9FE5-8A519D75DF38}"/>
                </a:ext>
              </a:extLst>
            </p:cNvPr>
            <p:cNvSpPr txBox="1">
              <a:spLocks/>
            </p:cNvSpPr>
            <p:nvPr/>
          </p:nvSpPr>
          <p:spPr>
            <a:xfrm>
              <a:off x="3496743" y="1904461"/>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sp>
        <p:nvSpPr>
          <p:cNvPr id="55" name="Text Placeholder 7">
            <a:extLst>
              <a:ext uri="{FF2B5EF4-FFF2-40B4-BE49-F238E27FC236}">
                <a16:creationId xmlns="" xmlns:a16="http://schemas.microsoft.com/office/drawing/2014/main" id="{A30D3CFE-2916-4F45-9DA2-0B0F4E6054BD}"/>
              </a:ext>
            </a:extLst>
          </p:cNvPr>
          <p:cNvSpPr txBox="1">
            <a:spLocks/>
          </p:cNvSpPr>
          <p:nvPr/>
        </p:nvSpPr>
        <p:spPr>
          <a:xfrm>
            <a:off x="8029969" y="2444395"/>
            <a:ext cx="1438716" cy="367603"/>
          </a:xfrm>
          <a:prstGeom prst="rect">
            <a:avLst/>
          </a:prstGeom>
        </p:spPr>
        <p:txBody>
          <a:bodyPr vert="horz" lIns="0" tIns="72210" rIns="0" bIns="72210"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56" name="Text Placeholder 2">
            <a:extLst>
              <a:ext uri="{FF2B5EF4-FFF2-40B4-BE49-F238E27FC236}">
                <a16:creationId xmlns="" xmlns:a16="http://schemas.microsoft.com/office/drawing/2014/main" id="{2A4D7C6C-CAA1-4930-8876-40F0905B1079}"/>
              </a:ext>
            </a:extLst>
          </p:cNvPr>
          <p:cNvSpPr txBox="1">
            <a:spLocks/>
          </p:cNvSpPr>
          <p:nvPr/>
        </p:nvSpPr>
        <p:spPr>
          <a:xfrm>
            <a:off x="8029969" y="2763898"/>
            <a:ext cx="2104456" cy="621251"/>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57" name="组合 56">
            <a:extLst>
              <a:ext uri="{FF2B5EF4-FFF2-40B4-BE49-F238E27FC236}">
                <a16:creationId xmlns="" xmlns:a16="http://schemas.microsoft.com/office/drawing/2014/main" id="{A6000592-707E-4CD1-96E9-0FCC6F55E295}"/>
              </a:ext>
            </a:extLst>
          </p:cNvPr>
          <p:cNvGrpSpPr/>
          <p:nvPr/>
        </p:nvGrpSpPr>
        <p:grpSpPr>
          <a:xfrm>
            <a:off x="7104063" y="2693704"/>
            <a:ext cx="779976" cy="780884"/>
            <a:chOff x="8235301" y="1805548"/>
            <a:chExt cx="779976" cy="780884"/>
          </a:xfrm>
        </p:grpSpPr>
        <p:sp>
          <p:nvSpPr>
            <p:cNvPr id="58" name="Rounded Rectangle 23">
              <a:extLst>
                <a:ext uri="{FF2B5EF4-FFF2-40B4-BE49-F238E27FC236}">
                  <a16:creationId xmlns="" xmlns:a16="http://schemas.microsoft.com/office/drawing/2014/main" id="{12ACC040-5560-4827-A614-523F3F2FB92C}"/>
                </a:ext>
              </a:extLst>
            </p:cNvPr>
            <p:cNvSpPr>
              <a:spLocks noChangeAspect="1"/>
            </p:cNvSpPr>
            <p:nvPr/>
          </p:nvSpPr>
          <p:spPr>
            <a:xfrm>
              <a:off x="8235301"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 Placeholder 7">
              <a:extLst>
                <a:ext uri="{FF2B5EF4-FFF2-40B4-BE49-F238E27FC236}">
                  <a16:creationId xmlns="" xmlns:a16="http://schemas.microsoft.com/office/drawing/2014/main" id="{E12654CB-7F71-45BB-A865-782FB7C962C2}"/>
                </a:ext>
              </a:extLst>
            </p:cNvPr>
            <p:cNvSpPr txBox="1">
              <a:spLocks/>
            </p:cNvSpPr>
            <p:nvPr/>
          </p:nvSpPr>
          <p:spPr>
            <a:xfrm>
              <a:off x="8297839" y="1904461"/>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sp>
        <p:nvSpPr>
          <p:cNvPr id="60" name="Text Placeholder 7">
            <a:extLst>
              <a:ext uri="{FF2B5EF4-FFF2-40B4-BE49-F238E27FC236}">
                <a16:creationId xmlns="" xmlns:a16="http://schemas.microsoft.com/office/drawing/2014/main" id="{C2295079-97A6-4DE8-8CC1-5D6A6707AC2E}"/>
              </a:ext>
            </a:extLst>
          </p:cNvPr>
          <p:cNvSpPr txBox="1">
            <a:spLocks/>
          </p:cNvSpPr>
          <p:nvPr/>
        </p:nvSpPr>
        <p:spPr>
          <a:xfrm>
            <a:off x="7884039" y="3887106"/>
            <a:ext cx="1177290" cy="367603"/>
          </a:xfrm>
          <a:prstGeom prst="rect">
            <a:avLst/>
          </a:prstGeom>
        </p:spPr>
        <p:txBody>
          <a:bodyPr vert="horz" lIns="0" tIns="72210" rIns="0" bIns="72210"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61" name="Text Placeholder 2">
            <a:extLst>
              <a:ext uri="{FF2B5EF4-FFF2-40B4-BE49-F238E27FC236}">
                <a16:creationId xmlns="" xmlns:a16="http://schemas.microsoft.com/office/drawing/2014/main" id="{5E3F6D48-1E69-4D6B-BB18-B234D5901C63}"/>
              </a:ext>
            </a:extLst>
          </p:cNvPr>
          <p:cNvSpPr txBox="1">
            <a:spLocks/>
          </p:cNvSpPr>
          <p:nvPr/>
        </p:nvSpPr>
        <p:spPr>
          <a:xfrm>
            <a:off x="8029969" y="4195834"/>
            <a:ext cx="2219593" cy="645703"/>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62" name="组合 61">
            <a:extLst>
              <a:ext uri="{FF2B5EF4-FFF2-40B4-BE49-F238E27FC236}">
                <a16:creationId xmlns="" xmlns:a16="http://schemas.microsoft.com/office/drawing/2014/main" id="{B5220A5C-2FF5-4AD6-93CB-A4D96F5A1F92}"/>
              </a:ext>
            </a:extLst>
          </p:cNvPr>
          <p:cNvGrpSpPr/>
          <p:nvPr/>
        </p:nvGrpSpPr>
        <p:grpSpPr>
          <a:xfrm>
            <a:off x="7104063" y="3976545"/>
            <a:ext cx="779976" cy="780884"/>
            <a:chOff x="3381330" y="4838231"/>
            <a:chExt cx="779976" cy="780884"/>
          </a:xfrm>
        </p:grpSpPr>
        <p:sp>
          <p:nvSpPr>
            <p:cNvPr id="63" name="Rounded Rectangle 27">
              <a:extLst>
                <a:ext uri="{FF2B5EF4-FFF2-40B4-BE49-F238E27FC236}">
                  <a16:creationId xmlns="" xmlns:a16="http://schemas.microsoft.com/office/drawing/2014/main" id="{2B776B0F-D11D-450C-BD23-CEA0D2F2196F}"/>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 Placeholder 7">
              <a:extLst>
                <a:ext uri="{FF2B5EF4-FFF2-40B4-BE49-F238E27FC236}">
                  <a16:creationId xmlns="" xmlns:a16="http://schemas.microsoft.com/office/drawing/2014/main" id="{F018AB3D-A769-4DC2-B752-20D3B056CEFD}"/>
                </a:ext>
              </a:extLst>
            </p:cNvPr>
            <p:cNvSpPr txBox="1">
              <a:spLocks/>
            </p:cNvSpPr>
            <p:nvPr/>
          </p:nvSpPr>
          <p:spPr>
            <a:xfrm>
              <a:off x="3443870" y="4937146"/>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p>
          </p:txBody>
        </p:sp>
      </p:grpSp>
      <p:sp>
        <p:nvSpPr>
          <p:cNvPr id="65" name="Text Placeholder 7">
            <a:extLst>
              <a:ext uri="{FF2B5EF4-FFF2-40B4-BE49-F238E27FC236}">
                <a16:creationId xmlns="" xmlns:a16="http://schemas.microsoft.com/office/drawing/2014/main" id="{14498495-5928-4B28-9B0D-71CB57FEB771}"/>
              </a:ext>
            </a:extLst>
          </p:cNvPr>
          <p:cNvSpPr txBox="1">
            <a:spLocks/>
          </p:cNvSpPr>
          <p:nvPr/>
        </p:nvSpPr>
        <p:spPr>
          <a:xfrm>
            <a:off x="7904907" y="5201977"/>
            <a:ext cx="1177290" cy="367603"/>
          </a:xfrm>
          <a:prstGeom prst="rect">
            <a:avLst/>
          </a:prstGeom>
        </p:spPr>
        <p:txBody>
          <a:bodyPr vert="horz" lIns="0" tIns="72210" rIns="0" bIns="72210"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200" b="0" dirty="0">
                <a:solidFill>
                  <a:schemeClr val="bg1">
                    <a:lumMod val="65000"/>
                  </a:schemeClr>
                </a:solidFill>
                <a:latin typeface="+mj-ea"/>
                <a:ea typeface="+mj-ea"/>
                <a:sym typeface="Arial" panose="020B0604020202020204" pitchFamily="34" charset="0"/>
              </a:rPr>
              <a:t>请替换文字内容</a:t>
            </a:r>
            <a:endParaRPr lang="es-ES_tradnl" sz="1200" b="0" dirty="0">
              <a:solidFill>
                <a:schemeClr val="bg1">
                  <a:lumMod val="65000"/>
                </a:schemeClr>
              </a:solidFill>
              <a:latin typeface="+mj-ea"/>
              <a:ea typeface="+mj-ea"/>
              <a:sym typeface="Arial" panose="020B0604020202020204" pitchFamily="34" charset="0"/>
            </a:endParaRPr>
          </a:p>
        </p:txBody>
      </p:sp>
      <p:sp>
        <p:nvSpPr>
          <p:cNvPr id="66" name="Text Placeholder 2">
            <a:extLst>
              <a:ext uri="{FF2B5EF4-FFF2-40B4-BE49-F238E27FC236}">
                <a16:creationId xmlns="" xmlns:a16="http://schemas.microsoft.com/office/drawing/2014/main" id="{98B1B2B9-3746-4B3E-A3E6-2A1E7E28734E}"/>
              </a:ext>
            </a:extLst>
          </p:cNvPr>
          <p:cNvSpPr txBox="1">
            <a:spLocks/>
          </p:cNvSpPr>
          <p:nvPr/>
        </p:nvSpPr>
        <p:spPr>
          <a:xfrm>
            <a:off x="8050837" y="5510705"/>
            <a:ext cx="2219593" cy="645703"/>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900" dirty="0">
                <a:solidFill>
                  <a:schemeClr val="bg1">
                    <a:lumMod val="50000"/>
                  </a:schemeClr>
                </a:solidFill>
                <a:latin typeface="+mn-ea"/>
              </a:rPr>
              <a:t>这里输入您的文字这里输入您的文字这里输入您的文字这里输入您的文字这里输入您这里输入您</a:t>
            </a:r>
          </a:p>
        </p:txBody>
      </p:sp>
      <p:grpSp>
        <p:nvGrpSpPr>
          <p:cNvPr id="67" name="组合 66">
            <a:extLst>
              <a:ext uri="{FF2B5EF4-FFF2-40B4-BE49-F238E27FC236}">
                <a16:creationId xmlns="" xmlns:a16="http://schemas.microsoft.com/office/drawing/2014/main" id="{CFA6E3DB-6FDB-4BA0-8990-BB56839EC47B}"/>
              </a:ext>
            </a:extLst>
          </p:cNvPr>
          <p:cNvGrpSpPr/>
          <p:nvPr/>
        </p:nvGrpSpPr>
        <p:grpSpPr>
          <a:xfrm>
            <a:off x="7124931" y="5291416"/>
            <a:ext cx="779976" cy="780884"/>
            <a:chOff x="3381330" y="4838231"/>
            <a:chExt cx="779976" cy="780884"/>
          </a:xfrm>
        </p:grpSpPr>
        <p:sp>
          <p:nvSpPr>
            <p:cNvPr id="68" name="Rounded Rectangle 27">
              <a:extLst>
                <a:ext uri="{FF2B5EF4-FFF2-40B4-BE49-F238E27FC236}">
                  <a16:creationId xmlns="" xmlns:a16="http://schemas.microsoft.com/office/drawing/2014/main" id="{6650BD5E-E57D-4927-BD61-FA753E8A3639}"/>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Text Placeholder 7">
              <a:extLst>
                <a:ext uri="{FF2B5EF4-FFF2-40B4-BE49-F238E27FC236}">
                  <a16:creationId xmlns="" xmlns:a16="http://schemas.microsoft.com/office/drawing/2014/main" id="{4A8FBCC2-104D-4BB1-9E4A-39E98D84D719}"/>
                </a:ext>
              </a:extLst>
            </p:cNvPr>
            <p:cNvSpPr txBox="1">
              <a:spLocks/>
            </p:cNvSpPr>
            <p:nvPr/>
          </p:nvSpPr>
          <p:spPr>
            <a:xfrm>
              <a:off x="3443870" y="4937146"/>
              <a:ext cx="631391" cy="521157"/>
            </a:xfrm>
            <a:prstGeom prst="rect">
              <a:avLst/>
            </a:prstGeom>
          </p:spPr>
          <p:txBody>
            <a:bodyPr vert="horz" lIns="0" tIns="72210" rIns="0" bIns="72210"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04</a:t>
              </a:r>
            </a:p>
          </p:txBody>
        </p:sp>
      </p:grpSp>
    </p:spTree>
    <p:custDataLst>
      <p:tags r:id="rId2"/>
    </p:custDataLst>
    <p:extLst>
      <p:ext uri="{BB962C8B-B14F-4D97-AF65-F5344CB8AC3E}">
        <p14:creationId xmlns:p14="http://schemas.microsoft.com/office/powerpoint/2010/main" val="15805130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90"/>
                                          </p:val>
                                        </p:tav>
                                        <p:tav tm="100000">
                                          <p:val>
                                            <p:fltVal val="0"/>
                                          </p:val>
                                        </p:tav>
                                      </p:tavLst>
                                    </p:anim>
                                    <p:animEffect transition="in" filter="fade">
                                      <p:cBhvr>
                                        <p:cTn id="10" dur="750"/>
                                        <p:tgtEl>
                                          <p:spTgt spid="11"/>
                                        </p:tgtEl>
                                      </p:cBhvr>
                                    </p:animEffect>
                                  </p:childTnLst>
                                </p:cTn>
                              </p:par>
                            </p:childTnLst>
                          </p:cTn>
                        </p:par>
                        <p:par>
                          <p:cTn id="11" fill="hold">
                            <p:stCondLst>
                              <p:cond delay="750"/>
                            </p:stCondLst>
                            <p:childTnLst>
                              <p:par>
                                <p:cTn id="12" presetID="31"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750" fill="hold"/>
                                        <p:tgtEl>
                                          <p:spTgt spid="15"/>
                                        </p:tgtEl>
                                        <p:attrNameLst>
                                          <p:attrName>ppt_w</p:attrName>
                                        </p:attrNameLst>
                                      </p:cBhvr>
                                      <p:tavLst>
                                        <p:tav tm="0">
                                          <p:val>
                                            <p:fltVal val="0"/>
                                          </p:val>
                                        </p:tav>
                                        <p:tav tm="100000">
                                          <p:val>
                                            <p:strVal val="#ppt_w"/>
                                          </p:val>
                                        </p:tav>
                                      </p:tavLst>
                                    </p:anim>
                                    <p:anim calcmode="lin" valueType="num">
                                      <p:cBhvr>
                                        <p:cTn id="15" dur="750" fill="hold"/>
                                        <p:tgtEl>
                                          <p:spTgt spid="15"/>
                                        </p:tgtEl>
                                        <p:attrNameLst>
                                          <p:attrName>ppt_h</p:attrName>
                                        </p:attrNameLst>
                                      </p:cBhvr>
                                      <p:tavLst>
                                        <p:tav tm="0">
                                          <p:val>
                                            <p:fltVal val="0"/>
                                          </p:val>
                                        </p:tav>
                                        <p:tav tm="100000">
                                          <p:val>
                                            <p:strVal val="#ppt_h"/>
                                          </p:val>
                                        </p:tav>
                                      </p:tavLst>
                                    </p:anim>
                                    <p:anim calcmode="lin" valueType="num">
                                      <p:cBhvr>
                                        <p:cTn id="16" dur="750" fill="hold"/>
                                        <p:tgtEl>
                                          <p:spTgt spid="15"/>
                                        </p:tgtEl>
                                        <p:attrNameLst>
                                          <p:attrName>style.rotation</p:attrName>
                                        </p:attrNameLst>
                                      </p:cBhvr>
                                      <p:tavLst>
                                        <p:tav tm="0">
                                          <p:val>
                                            <p:fltVal val="90"/>
                                          </p:val>
                                        </p:tav>
                                        <p:tav tm="100000">
                                          <p:val>
                                            <p:fltVal val="0"/>
                                          </p:val>
                                        </p:tav>
                                      </p:tavLst>
                                    </p:anim>
                                    <p:animEffect transition="in" filter="fade">
                                      <p:cBhvr>
                                        <p:cTn id="17" dur="750"/>
                                        <p:tgtEl>
                                          <p:spTgt spid="15"/>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750" fill="hold"/>
                                        <p:tgtEl>
                                          <p:spTgt spid="13"/>
                                        </p:tgtEl>
                                        <p:attrNameLst>
                                          <p:attrName>ppt_w</p:attrName>
                                        </p:attrNameLst>
                                      </p:cBhvr>
                                      <p:tavLst>
                                        <p:tav tm="0">
                                          <p:val>
                                            <p:fltVal val="0"/>
                                          </p:val>
                                        </p:tav>
                                        <p:tav tm="100000">
                                          <p:val>
                                            <p:strVal val="#ppt_w"/>
                                          </p:val>
                                        </p:tav>
                                      </p:tavLst>
                                    </p:anim>
                                    <p:anim calcmode="lin" valueType="num">
                                      <p:cBhvr>
                                        <p:cTn id="22" dur="750" fill="hold"/>
                                        <p:tgtEl>
                                          <p:spTgt spid="13"/>
                                        </p:tgtEl>
                                        <p:attrNameLst>
                                          <p:attrName>ppt_h</p:attrName>
                                        </p:attrNameLst>
                                      </p:cBhvr>
                                      <p:tavLst>
                                        <p:tav tm="0">
                                          <p:val>
                                            <p:fltVal val="0"/>
                                          </p:val>
                                        </p:tav>
                                        <p:tav tm="100000">
                                          <p:val>
                                            <p:strVal val="#ppt_h"/>
                                          </p:val>
                                        </p:tav>
                                      </p:tavLst>
                                    </p:anim>
                                    <p:anim calcmode="lin" valueType="num">
                                      <p:cBhvr>
                                        <p:cTn id="23" dur="750" fill="hold"/>
                                        <p:tgtEl>
                                          <p:spTgt spid="13"/>
                                        </p:tgtEl>
                                        <p:attrNameLst>
                                          <p:attrName>style.rotation</p:attrName>
                                        </p:attrNameLst>
                                      </p:cBhvr>
                                      <p:tavLst>
                                        <p:tav tm="0">
                                          <p:val>
                                            <p:fltVal val="90"/>
                                          </p:val>
                                        </p:tav>
                                        <p:tav tm="100000">
                                          <p:val>
                                            <p:fltVal val="0"/>
                                          </p:val>
                                        </p:tav>
                                      </p:tavLst>
                                    </p:anim>
                                    <p:animEffect transition="in" filter="fade">
                                      <p:cBhvr>
                                        <p:cTn id="24" dur="750"/>
                                        <p:tgtEl>
                                          <p:spTgt spid="13"/>
                                        </p:tgtEl>
                                      </p:cBhvr>
                                    </p:animEffect>
                                  </p:childTnLst>
                                </p:cTn>
                              </p:par>
                            </p:childTnLst>
                          </p:cTn>
                        </p:par>
                        <p:par>
                          <p:cTn id="25" fill="hold">
                            <p:stCondLst>
                              <p:cond delay="225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750"/>
                            </p:stCondLst>
                            <p:childTnLst>
                              <p:par>
                                <p:cTn id="30" presetID="22" presetClass="entr" presetSubtype="2"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right)">
                                      <p:cBhvr>
                                        <p:cTn id="32" dur="500"/>
                                        <p:tgtEl>
                                          <p:spTgt spid="50"/>
                                        </p:tgtEl>
                                      </p:cBhvr>
                                    </p:animEffect>
                                  </p:childTnLst>
                                </p:cTn>
                              </p:par>
                            </p:childTnLst>
                          </p:cTn>
                        </p:par>
                        <p:par>
                          <p:cTn id="33" fill="hold">
                            <p:stCondLst>
                              <p:cond delay="3250"/>
                            </p:stCondLst>
                            <p:childTnLst>
                              <p:par>
                                <p:cTn id="34" presetID="22" presetClass="entr" presetSubtype="2"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right)">
                                      <p:cBhvr>
                                        <p:cTn id="36" dur="500"/>
                                        <p:tgtEl>
                                          <p:spTgt spid="51"/>
                                        </p:tgtEl>
                                      </p:cBhvr>
                                    </p:animEffect>
                                  </p:childTnLst>
                                </p:cTn>
                              </p:par>
                            </p:childTnLst>
                          </p:cTn>
                        </p:par>
                        <p:par>
                          <p:cTn id="37" fill="hold">
                            <p:stCondLst>
                              <p:cond delay="3750"/>
                            </p:stCondLst>
                            <p:childTnLst>
                              <p:par>
                                <p:cTn id="38" presetID="22" presetClass="entr" presetSubtype="8" fill="hold"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par>
                          <p:cTn id="41" fill="hold">
                            <p:stCondLst>
                              <p:cond delay="4250"/>
                            </p:stCondLst>
                            <p:childTnLst>
                              <p:par>
                                <p:cTn id="42" presetID="22" presetClass="entr" presetSubtype="8"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childTnLst>
                          </p:cTn>
                        </p:par>
                        <p:par>
                          <p:cTn id="45" fill="hold">
                            <p:stCondLst>
                              <p:cond delay="4750"/>
                            </p:stCondLst>
                            <p:childTnLst>
                              <p:par>
                                <p:cTn id="46" presetID="22" presetClass="entr" presetSubtype="8" fill="hold" grpId="0"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left)">
                                      <p:cBhvr>
                                        <p:cTn id="48" dur="500"/>
                                        <p:tgtEl>
                                          <p:spTgt spid="56"/>
                                        </p:tgtEl>
                                      </p:cBhvr>
                                    </p:animEffect>
                                  </p:childTnLst>
                                </p:cTn>
                              </p:par>
                            </p:childTnLst>
                          </p:cTn>
                        </p:par>
                        <p:par>
                          <p:cTn id="49" fill="hold">
                            <p:stCondLst>
                              <p:cond delay="5250"/>
                            </p:stCondLst>
                            <p:childTnLst>
                              <p:par>
                                <p:cTn id="50" presetID="22" presetClass="entr" presetSubtype="2" fill="hold"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right)">
                                      <p:cBhvr>
                                        <p:cTn id="52" dur="500"/>
                                        <p:tgtEl>
                                          <p:spTgt spid="62"/>
                                        </p:tgtEl>
                                      </p:cBhvr>
                                    </p:animEffect>
                                  </p:childTnLst>
                                </p:cTn>
                              </p:par>
                            </p:childTnLst>
                          </p:cTn>
                        </p:par>
                        <p:par>
                          <p:cTn id="53" fill="hold">
                            <p:stCondLst>
                              <p:cond delay="5750"/>
                            </p:stCondLst>
                            <p:childTnLst>
                              <p:par>
                                <p:cTn id="54" presetID="22" presetClass="entr" presetSubtype="2"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right)">
                                      <p:cBhvr>
                                        <p:cTn id="56" dur="500"/>
                                        <p:tgtEl>
                                          <p:spTgt spid="60"/>
                                        </p:tgtEl>
                                      </p:cBhvr>
                                    </p:animEffect>
                                  </p:childTnLst>
                                </p:cTn>
                              </p:par>
                            </p:childTnLst>
                          </p:cTn>
                        </p:par>
                        <p:par>
                          <p:cTn id="57" fill="hold">
                            <p:stCondLst>
                              <p:cond delay="6250"/>
                            </p:stCondLst>
                            <p:childTnLst>
                              <p:par>
                                <p:cTn id="58" presetID="22" presetClass="entr" presetSubtype="2" fill="hold" grpId="0" nodeType="after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right)">
                                      <p:cBhvr>
                                        <p:cTn id="60" dur="500"/>
                                        <p:tgtEl>
                                          <p:spTgt spid="61"/>
                                        </p:tgtEl>
                                      </p:cBhvr>
                                    </p:animEffect>
                                  </p:childTnLst>
                                </p:cTn>
                              </p:par>
                            </p:childTnLst>
                          </p:cTn>
                        </p:par>
                        <p:par>
                          <p:cTn id="61" fill="hold">
                            <p:stCondLst>
                              <p:cond delay="6750"/>
                            </p:stCondLst>
                            <p:childTnLst>
                              <p:par>
                                <p:cTn id="62" presetID="22" presetClass="entr" presetSubtype="2" fill="hold" nodeType="after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ipe(right)">
                                      <p:cBhvr>
                                        <p:cTn id="64" dur="500"/>
                                        <p:tgtEl>
                                          <p:spTgt spid="67"/>
                                        </p:tgtEl>
                                      </p:cBhvr>
                                    </p:animEffect>
                                  </p:childTnLst>
                                </p:cTn>
                              </p:par>
                            </p:childTnLst>
                          </p:cTn>
                        </p:par>
                        <p:par>
                          <p:cTn id="65" fill="hold">
                            <p:stCondLst>
                              <p:cond delay="7250"/>
                            </p:stCondLst>
                            <p:childTnLst>
                              <p:par>
                                <p:cTn id="66" presetID="22" presetClass="entr" presetSubtype="2" fill="hold" grpId="0" nodeType="after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right)">
                                      <p:cBhvr>
                                        <p:cTn id="68" dur="500"/>
                                        <p:tgtEl>
                                          <p:spTgt spid="65"/>
                                        </p:tgtEl>
                                      </p:cBhvr>
                                    </p:animEffect>
                                  </p:childTnLst>
                                </p:cTn>
                              </p:par>
                            </p:childTnLst>
                          </p:cTn>
                        </p:par>
                        <p:par>
                          <p:cTn id="69" fill="hold">
                            <p:stCondLst>
                              <p:cond delay="7750"/>
                            </p:stCondLst>
                            <p:childTnLst>
                              <p:par>
                                <p:cTn id="70" presetID="22" presetClass="entr" presetSubtype="2" fill="hold" grpId="0"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right)">
                                      <p:cBhvr>
                                        <p:cTn id="7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5" grpId="0"/>
      <p:bldP spid="56" grpId="0"/>
      <p:bldP spid="60" grpId="0"/>
      <p:bldP spid="61" grpId="0"/>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8503D0D3-69BD-4455-9378-37863621C807}"/>
              </a:ext>
            </a:extLst>
          </p:cNvPr>
          <p:cNvGrpSpPr/>
          <p:nvPr/>
        </p:nvGrpSpPr>
        <p:grpSpPr>
          <a:xfrm>
            <a:off x="1206499" y="1368424"/>
            <a:ext cx="9300061" cy="2844817"/>
            <a:chOff x="2315210" y="1699895"/>
            <a:chExt cx="7543800" cy="2307590"/>
          </a:xfrm>
        </p:grpSpPr>
        <p:cxnSp>
          <p:nvCxnSpPr>
            <p:cNvPr id="41" name="Straight Connector 11">
              <a:extLst>
                <a:ext uri="{FF2B5EF4-FFF2-40B4-BE49-F238E27FC236}">
                  <a16:creationId xmlns="" xmlns:a16="http://schemas.microsoft.com/office/drawing/2014/main" id="{32A00D57-51D0-4A76-9BCD-094995E4EDBB}"/>
                </a:ext>
              </a:extLst>
            </p:cNvPr>
            <p:cNvCxnSpPr/>
            <p:nvPr/>
          </p:nvCxnSpPr>
          <p:spPr>
            <a:xfrm>
              <a:off x="2315210" y="3951605"/>
              <a:ext cx="7543800" cy="0"/>
            </a:xfrm>
            <a:prstGeom prst="line">
              <a:avLst/>
            </a:prstGeom>
            <a:ln w="12700" cap="flat" cmpd="sng">
              <a:solidFill>
                <a:srgbClr val="A9DBE4"/>
              </a:solidFill>
              <a:prstDash val="solid"/>
              <a:headEnd type="oval" w="med" len="med"/>
              <a:tailEnd type="oval" w="med" len="med"/>
            </a:ln>
          </p:spPr>
        </p:cxnSp>
        <p:sp>
          <p:nvSpPr>
            <p:cNvPr id="42" name="Oval 12">
              <a:extLst>
                <a:ext uri="{FF2B5EF4-FFF2-40B4-BE49-F238E27FC236}">
                  <a16:creationId xmlns="" xmlns:a16="http://schemas.microsoft.com/office/drawing/2014/main" id="{75391097-E976-4FAB-92F8-955ED9148926}"/>
                </a:ext>
              </a:extLst>
            </p:cNvPr>
            <p:cNvSpPr/>
            <p:nvPr/>
          </p:nvSpPr>
          <p:spPr>
            <a:xfrm>
              <a:off x="5189220" y="3895090"/>
              <a:ext cx="114300" cy="112395"/>
            </a:xfrm>
            <a:prstGeom prst="ellipse">
              <a:avLst/>
            </a:prstGeom>
            <a:solidFill>
              <a:srgbClr val="FFE2E1"/>
            </a:solidFill>
            <a:ln w="9525">
              <a:noFill/>
            </a:ln>
          </p:spPr>
          <p:txBody>
            <a:bodyPr anchor="ctr"/>
            <a:lstStyle/>
            <a:p>
              <a:pPr lvl="0" algn="ctr" eaLnBrk="1" hangingPunct="1"/>
              <a:endParaRPr lang="en-US" altLang="zh-CN" dirty="0">
                <a:solidFill>
                  <a:srgbClr val="FFFFFF"/>
                </a:solidFill>
                <a:latin typeface="Calibri" charset="0"/>
                <a:ea typeface="宋体" pitchFamily="2" charset="-122"/>
              </a:endParaRPr>
            </a:p>
          </p:txBody>
        </p:sp>
        <p:sp>
          <p:nvSpPr>
            <p:cNvPr id="43" name="Oval 14">
              <a:extLst>
                <a:ext uri="{FF2B5EF4-FFF2-40B4-BE49-F238E27FC236}">
                  <a16:creationId xmlns="" xmlns:a16="http://schemas.microsoft.com/office/drawing/2014/main" id="{20FA6C5C-9EE0-41AC-8652-DAD299CB7854}"/>
                </a:ext>
              </a:extLst>
            </p:cNvPr>
            <p:cNvSpPr/>
            <p:nvPr/>
          </p:nvSpPr>
          <p:spPr>
            <a:xfrm>
              <a:off x="3651250" y="3895090"/>
              <a:ext cx="114300" cy="112395"/>
            </a:xfrm>
            <a:prstGeom prst="ellipse">
              <a:avLst/>
            </a:prstGeom>
            <a:solidFill>
              <a:srgbClr val="CBEFFD"/>
            </a:solidFill>
            <a:ln w="9525">
              <a:noFill/>
            </a:ln>
          </p:spPr>
          <p:txBody>
            <a:bodyPr anchor="ctr"/>
            <a:lstStyle/>
            <a:p>
              <a:pPr lvl="0" algn="ctr" eaLnBrk="1" hangingPunct="1"/>
              <a:endParaRPr lang="en-US" altLang="zh-CN" dirty="0">
                <a:solidFill>
                  <a:srgbClr val="FFFFFF"/>
                </a:solidFill>
                <a:latin typeface="Calibri" charset="0"/>
                <a:ea typeface="宋体" pitchFamily="2" charset="-122"/>
              </a:endParaRPr>
            </a:p>
          </p:txBody>
        </p:sp>
        <p:sp>
          <p:nvSpPr>
            <p:cNvPr id="44" name="Oval 16">
              <a:extLst>
                <a:ext uri="{FF2B5EF4-FFF2-40B4-BE49-F238E27FC236}">
                  <a16:creationId xmlns="" xmlns:a16="http://schemas.microsoft.com/office/drawing/2014/main" id="{F5190E4C-8C8E-4026-80EF-EDC68C4C8851}"/>
                </a:ext>
              </a:extLst>
            </p:cNvPr>
            <p:cNvSpPr/>
            <p:nvPr/>
          </p:nvSpPr>
          <p:spPr>
            <a:xfrm>
              <a:off x="8307705" y="3895090"/>
              <a:ext cx="114300" cy="112395"/>
            </a:xfrm>
            <a:prstGeom prst="ellipse">
              <a:avLst/>
            </a:prstGeom>
            <a:solidFill>
              <a:srgbClr val="E4CAC9"/>
            </a:solidFill>
            <a:ln w="9525">
              <a:noFill/>
            </a:ln>
          </p:spPr>
          <p:txBody>
            <a:bodyPr anchor="ctr"/>
            <a:lstStyle/>
            <a:p>
              <a:pPr lvl="0" algn="ctr" eaLnBrk="1" hangingPunct="1"/>
              <a:endParaRPr lang="en-US" altLang="zh-CN" dirty="0">
                <a:solidFill>
                  <a:srgbClr val="FFFFFF"/>
                </a:solidFill>
                <a:latin typeface="Calibri" charset="0"/>
                <a:ea typeface="宋体" pitchFamily="2" charset="-122"/>
              </a:endParaRPr>
            </a:p>
          </p:txBody>
        </p:sp>
        <p:sp>
          <p:nvSpPr>
            <p:cNvPr id="45" name="Oval 19">
              <a:extLst>
                <a:ext uri="{FF2B5EF4-FFF2-40B4-BE49-F238E27FC236}">
                  <a16:creationId xmlns="" xmlns:a16="http://schemas.microsoft.com/office/drawing/2014/main" id="{5DE1B80A-8624-4D4D-A4BD-AFD30DA060F8}"/>
                </a:ext>
              </a:extLst>
            </p:cNvPr>
            <p:cNvSpPr/>
            <p:nvPr/>
          </p:nvSpPr>
          <p:spPr>
            <a:xfrm>
              <a:off x="6784975" y="3895090"/>
              <a:ext cx="112395" cy="112395"/>
            </a:xfrm>
            <a:prstGeom prst="ellipse">
              <a:avLst/>
            </a:prstGeom>
            <a:solidFill>
              <a:srgbClr val="B8CCD5"/>
            </a:solidFill>
            <a:ln w="9525">
              <a:noFill/>
            </a:ln>
          </p:spPr>
          <p:txBody>
            <a:bodyPr anchor="ctr"/>
            <a:lstStyle/>
            <a:p>
              <a:pPr lvl="0" algn="ctr" eaLnBrk="1" hangingPunct="1"/>
              <a:endParaRPr lang="en-US" altLang="zh-CN" dirty="0">
                <a:solidFill>
                  <a:srgbClr val="FFFFFF"/>
                </a:solidFill>
                <a:latin typeface="Calibri" charset="0"/>
                <a:ea typeface="宋体" pitchFamily="2" charset="-122"/>
              </a:endParaRPr>
            </a:p>
          </p:txBody>
        </p:sp>
        <p:grpSp>
          <p:nvGrpSpPr>
            <p:cNvPr id="46" name="组合 45">
              <a:extLst>
                <a:ext uri="{FF2B5EF4-FFF2-40B4-BE49-F238E27FC236}">
                  <a16:creationId xmlns="" xmlns:a16="http://schemas.microsoft.com/office/drawing/2014/main" id="{AE3EC6BF-D6E2-47E9-91F9-525B951FC21C}"/>
                </a:ext>
              </a:extLst>
            </p:cNvPr>
            <p:cNvGrpSpPr/>
            <p:nvPr/>
          </p:nvGrpSpPr>
          <p:grpSpPr>
            <a:xfrm>
              <a:off x="7520305" y="1868170"/>
              <a:ext cx="1687830" cy="1877060"/>
              <a:chOff x="11843" y="2942"/>
              <a:chExt cx="2658" cy="2956"/>
            </a:xfrm>
          </p:grpSpPr>
          <p:sp>
            <p:nvSpPr>
              <p:cNvPr id="47" name="Freeform 6">
                <a:extLst>
                  <a:ext uri="{FF2B5EF4-FFF2-40B4-BE49-F238E27FC236}">
                    <a16:creationId xmlns="" xmlns:a16="http://schemas.microsoft.com/office/drawing/2014/main" id="{FCEC5F68-7D1C-4E14-9E6B-BEA7AAD920D6}"/>
                  </a:ext>
                </a:extLst>
              </p:cNvPr>
              <p:cNvSpPr/>
              <p:nvPr/>
            </p:nvSpPr>
            <p:spPr>
              <a:xfrm>
                <a:off x="11843" y="2942"/>
                <a:ext cx="2658" cy="2956"/>
              </a:xfrm>
              <a:custGeom>
                <a:avLst/>
                <a:gdLst/>
                <a:ahLst/>
                <a:cxnLst>
                  <a:cxn ang="0">
                    <a:pos x="762970" y="1809"/>
                  </a:cxn>
                  <a:cxn ang="0">
                    <a:pos x="854725" y="13567"/>
                  </a:cxn>
                  <a:cxn ang="0">
                    <a:pos x="941961" y="37082"/>
                  </a:cxn>
                  <a:cxn ang="0">
                    <a:pos x="1024676" y="70998"/>
                  </a:cxn>
                  <a:cxn ang="0">
                    <a:pos x="1102420" y="113959"/>
                  </a:cxn>
                  <a:cxn ang="0">
                    <a:pos x="1173383" y="166416"/>
                  </a:cxn>
                  <a:cxn ang="0">
                    <a:pos x="1237566" y="227014"/>
                  </a:cxn>
                  <a:cxn ang="0">
                    <a:pos x="1293614" y="295299"/>
                  </a:cxn>
                  <a:cxn ang="0">
                    <a:pos x="1341074" y="369463"/>
                  </a:cxn>
                  <a:cxn ang="0">
                    <a:pos x="1379945" y="450410"/>
                  </a:cxn>
                  <a:cxn ang="0">
                    <a:pos x="1407969" y="535879"/>
                  </a:cxn>
                  <a:cxn ang="0">
                    <a:pos x="1425597" y="626323"/>
                  </a:cxn>
                  <a:cxn ang="0">
                    <a:pos x="1431925" y="719932"/>
                  </a:cxn>
                  <a:cxn ang="0">
                    <a:pos x="1426049" y="811733"/>
                  </a:cxn>
                  <a:cxn ang="0">
                    <a:pos x="1408421" y="900820"/>
                  </a:cxn>
                  <a:cxn ang="0">
                    <a:pos x="1381301" y="984932"/>
                  </a:cxn>
                  <a:cxn ang="0">
                    <a:pos x="1344238" y="1064975"/>
                  </a:cxn>
                  <a:cxn ang="0">
                    <a:pos x="1298134" y="1138687"/>
                  </a:cxn>
                  <a:cxn ang="0">
                    <a:pos x="1243894" y="1206067"/>
                  </a:cxn>
                  <a:cxn ang="0">
                    <a:pos x="1181519" y="1266212"/>
                  </a:cxn>
                  <a:cxn ang="0">
                    <a:pos x="1112363" y="1318670"/>
                  </a:cxn>
                  <a:cxn ang="0">
                    <a:pos x="1037332" y="1362535"/>
                  </a:cxn>
                  <a:cxn ang="0">
                    <a:pos x="956877" y="1397356"/>
                  </a:cxn>
                  <a:cxn ang="0">
                    <a:pos x="871449" y="1422228"/>
                  </a:cxn>
                  <a:cxn ang="0">
                    <a:pos x="559572" y="1422228"/>
                  </a:cxn>
                  <a:cxn ang="0">
                    <a:pos x="474596" y="1397356"/>
                  </a:cxn>
                  <a:cxn ang="0">
                    <a:pos x="394141" y="1362535"/>
                  </a:cxn>
                  <a:cxn ang="0">
                    <a:pos x="319110" y="1318670"/>
                  </a:cxn>
                  <a:cxn ang="0">
                    <a:pos x="249954" y="1266212"/>
                  </a:cxn>
                  <a:cxn ang="0">
                    <a:pos x="188031" y="1206067"/>
                  </a:cxn>
                  <a:cxn ang="0">
                    <a:pos x="133791" y="1138687"/>
                  </a:cxn>
                  <a:cxn ang="0">
                    <a:pos x="87687" y="1064975"/>
                  </a:cxn>
                  <a:cxn ang="0">
                    <a:pos x="50172" y="984932"/>
                  </a:cxn>
                  <a:cxn ang="0">
                    <a:pos x="22600" y="900820"/>
                  </a:cxn>
                  <a:cxn ang="0">
                    <a:pos x="5876" y="811733"/>
                  </a:cxn>
                  <a:cxn ang="0">
                    <a:pos x="0" y="719932"/>
                  </a:cxn>
                  <a:cxn ang="0">
                    <a:pos x="6328" y="626323"/>
                  </a:cxn>
                  <a:cxn ang="0">
                    <a:pos x="23504" y="535879"/>
                  </a:cxn>
                  <a:cxn ang="0">
                    <a:pos x="51980" y="450410"/>
                  </a:cxn>
                  <a:cxn ang="0">
                    <a:pos x="90399" y="369463"/>
                  </a:cxn>
                  <a:cxn ang="0">
                    <a:pos x="137859" y="295299"/>
                  </a:cxn>
                  <a:cxn ang="0">
                    <a:pos x="194359" y="227014"/>
                  </a:cxn>
                  <a:cxn ang="0">
                    <a:pos x="258090" y="166416"/>
                  </a:cxn>
                  <a:cxn ang="0">
                    <a:pos x="329505" y="113959"/>
                  </a:cxn>
                  <a:cxn ang="0">
                    <a:pos x="406797" y="70998"/>
                  </a:cxn>
                  <a:cxn ang="0">
                    <a:pos x="489512" y="37082"/>
                  </a:cxn>
                  <a:cxn ang="0">
                    <a:pos x="577200" y="13567"/>
                  </a:cxn>
                  <a:cxn ang="0">
                    <a:pos x="668955" y="1809"/>
                  </a:cxn>
                </a:cxnLst>
                <a:rect l="0" t="0" r="0" b="0"/>
                <a:pathLst>
                  <a:path w="3168" h="3521">
                    <a:moveTo>
                      <a:pt x="1583" y="0"/>
                    </a:moveTo>
                    <a:lnTo>
                      <a:pt x="1688" y="4"/>
                    </a:lnTo>
                    <a:lnTo>
                      <a:pt x="1791" y="14"/>
                    </a:lnTo>
                    <a:lnTo>
                      <a:pt x="1891" y="30"/>
                    </a:lnTo>
                    <a:lnTo>
                      <a:pt x="1989" y="53"/>
                    </a:lnTo>
                    <a:lnTo>
                      <a:pt x="2084" y="82"/>
                    </a:lnTo>
                    <a:lnTo>
                      <a:pt x="2177" y="116"/>
                    </a:lnTo>
                    <a:lnTo>
                      <a:pt x="2267" y="157"/>
                    </a:lnTo>
                    <a:lnTo>
                      <a:pt x="2355" y="201"/>
                    </a:lnTo>
                    <a:lnTo>
                      <a:pt x="2439" y="252"/>
                    </a:lnTo>
                    <a:lnTo>
                      <a:pt x="2520" y="307"/>
                    </a:lnTo>
                    <a:lnTo>
                      <a:pt x="2596" y="368"/>
                    </a:lnTo>
                    <a:lnTo>
                      <a:pt x="2669" y="432"/>
                    </a:lnTo>
                    <a:lnTo>
                      <a:pt x="2738" y="502"/>
                    </a:lnTo>
                    <a:lnTo>
                      <a:pt x="2802" y="575"/>
                    </a:lnTo>
                    <a:lnTo>
                      <a:pt x="2862" y="653"/>
                    </a:lnTo>
                    <a:lnTo>
                      <a:pt x="2917" y="733"/>
                    </a:lnTo>
                    <a:lnTo>
                      <a:pt x="2967" y="817"/>
                    </a:lnTo>
                    <a:lnTo>
                      <a:pt x="3012" y="905"/>
                    </a:lnTo>
                    <a:lnTo>
                      <a:pt x="3053" y="996"/>
                    </a:lnTo>
                    <a:lnTo>
                      <a:pt x="3087" y="1089"/>
                    </a:lnTo>
                    <a:lnTo>
                      <a:pt x="3115" y="1185"/>
                    </a:lnTo>
                    <a:lnTo>
                      <a:pt x="3138" y="1283"/>
                    </a:lnTo>
                    <a:lnTo>
                      <a:pt x="3154" y="1385"/>
                    </a:lnTo>
                    <a:lnTo>
                      <a:pt x="3164" y="1488"/>
                    </a:lnTo>
                    <a:lnTo>
                      <a:pt x="3168" y="1592"/>
                    </a:lnTo>
                    <a:lnTo>
                      <a:pt x="3164" y="1695"/>
                    </a:lnTo>
                    <a:lnTo>
                      <a:pt x="3155" y="1795"/>
                    </a:lnTo>
                    <a:lnTo>
                      <a:pt x="3139" y="1895"/>
                    </a:lnTo>
                    <a:lnTo>
                      <a:pt x="3116" y="1992"/>
                    </a:lnTo>
                    <a:lnTo>
                      <a:pt x="3090" y="2086"/>
                    </a:lnTo>
                    <a:lnTo>
                      <a:pt x="3056" y="2178"/>
                    </a:lnTo>
                    <a:lnTo>
                      <a:pt x="3018" y="2268"/>
                    </a:lnTo>
                    <a:lnTo>
                      <a:pt x="2974" y="2355"/>
                    </a:lnTo>
                    <a:lnTo>
                      <a:pt x="2925" y="2438"/>
                    </a:lnTo>
                    <a:lnTo>
                      <a:pt x="2872" y="2518"/>
                    </a:lnTo>
                    <a:lnTo>
                      <a:pt x="2814" y="2594"/>
                    </a:lnTo>
                    <a:lnTo>
                      <a:pt x="2752" y="2667"/>
                    </a:lnTo>
                    <a:lnTo>
                      <a:pt x="2684" y="2735"/>
                    </a:lnTo>
                    <a:lnTo>
                      <a:pt x="2614" y="2800"/>
                    </a:lnTo>
                    <a:lnTo>
                      <a:pt x="2540" y="2860"/>
                    </a:lnTo>
                    <a:lnTo>
                      <a:pt x="2461" y="2916"/>
                    </a:lnTo>
                    <a:lnTo>
                      <a:pt x="2380" y="2967"/>
                    </a:lnTo>
                    <a:lnTo>
                      <a:pt x="2295" y="3013"/>
                    </a:lnTo>
                    <a:lnTo>
                      <a:pt x="2208" y="3055"/>
                    </a:lnTo>
                    <a:lnTo>
                      <a:pt x="2117" y="3090"/>
                    </a:lnTo>
                    <a:lnTo>
                      <a:pt x="2024" y="3120"/>
                    </a:lnTo>
                    <a:lnTo>
                      <a:pt x="1928" y="3145"/>
                    </a:lnTo>
                    <a:lnTo>
                      <a:pt x="1583" y="3521"/>
                    </a:lnTo>
                    <a:lnTo>
                      <a:pt x="1238" y="3145"/>
                    </a:lnTo>
                    <a:lnTo>
                      <a:pt x="1144" y="3120"/>
                    </a:lnTo>
                    <a:lnTo>
                      <a:pt x="1050" y="3090"/>
                    </a:lnTo>
                    <a:lnTo>
                      <a:pt x="960" y="3055"/>
                    </a:lnTo>
                    <a:lnTo>
                      <a:pt x="872" y="3013"/>
                    </a:lnTo>
                    <a:lnTo>
                      <a:pt x="787" y="2967"/>
                    </a:lnTo>
                    <a:lnTo>
                      <a:pt x="706" y="2916"/>
                    </a:lnTo>
                    <a:lnTo>
                      <a:pt x="628" y="2860"/>
                    </a:lnTo>
                    <a:lnTo>
                      <a:pt x="553" y="2800"/>
                    </a:lnTo>
                    <a:lnTo>
                      <a:pt x="483" y="2735"/>
                    </a:lnTo>
                    <a:lnTo>
                      <a:pt x="416" y="2667"/>
                    </a:lnTo>
                    <a:lnTo>
                      <a:pt x="353" y="2594"/>
                    </a:lnTo>
                    <a:lnTo>
                      <a:pt x="296" y="2518"/>
                    </a:lnTo>
                    <a:lnTo>
                      <a:pt x="243" y="2438"/>
                    </a:lnTo>
                    <a:lnTo>
                      <a:pt x="194" y="2355"/>
                    </a:lnTo>
                    <a:lnTo>
                      <a:pt x="150" y="2268"/>
                    </a:lnTo>
                    <a:lnTo>
                      <a:pt x="111" y="2178"/>
                    </a:lnTo>
                    <a:lnTo>
                      <a:pt x="78" y="2086"/>
                    </a:lnTo>
                    <a:lnTo>
                      <a:pt x="50" y="1992"/>
                    </a:lnTo>
                    <a:lnTo>
                      <a:pt x="29" y="1895"/>
                    </a:lnTo>
                    <a:lnTo>
                      <a:pt x="13" y="1795"/>
                    </a:lnTo>
                    <a:lnTo>
                      <a:pt x="3" y="1695"/>
                    </a:lnTo>
                    <a:lnTo>
                      <a:pt x="0" y="1592"/>
                    </a:lnTo>
                    <a:lnTo>
                      <a:pt x="3" y="1488"/>
                    </a:lnTo>
                    <a:lnTo>
                      <a:pt x="14" y="1385"/>
                    </a:lnTo>
                    <a:lnTo>
                      <a:pt x="30" y="1283"/>
                    </a:lnTo>
                    <a:lnTo>
                      <a:pt x="52" y="1185"/>
                    </a:lnTo>
                    <a:lnTo>
                      <a:pt x="81" y="1089"/>
                    </a:lnTo>
                    <a:lnTo>
                      <a:pt x="115" y="996"/>
                    </a:lnTo>
                    <a:lnTo>
                      <a:pt x="155" y="905"/>
                    </a:lnTo>
                    <a:lnTo>
                      <a:pt x="200" y="817"/>
                    </a:lnTo>
                    <a:lnTo>
                      <a:pt x="250" y="733"/>
                    </a:lnTo>
                    <a:lnTo>
                      <a:pt x="305" y="653"/>
                    </a:lnTo>
                    <a:lnTo>
                      <a:pt x="366" y="575"/>
                    </a:lnTo>
                    <a:lnTo>
                      <a:pt x="430" y="502"/>
                    </a:lnTo>
                    <a:lnTo>
                      <a:pt x="499" y="432"/>
                    </a:lnTo>
                    <a:lnTo>
                      <a:pt x="571" y="368"/>
                    </a:lnTo>
                    <a:lnTo>
                      <a:pt x="648" y="307"/>
                    </a:lnTo>
                    <a:lnTo>
                      <a:pt x="729" y="252"/>
                    </a:lnTo>
                    <a:lnTo>
                      <a:pt x="813" y="201"/>
                    </a:lnTo>
                    <a:lnTo>
                      <a:pt x="900" y="157"/>
                    </a:lnTo>
                    <a:lnTo>
                      <a:pt x="991" y="116"/>
                    </a:lnTo>
                    <a:lnTo>
                      <a:pt x="1083" y="82"/>
                    </a:lnTo>
                    <a:lnTo>
                      <a:pt x="1179" y="53"/>
                    </a:lnTo>
                    <a:lnTo>
                      <a:pt x="1277" y="30"/>
                    </a:lnTo>
                    <a:lnTo>
                      <a:pt x="1377" y="14"/>
                    </a:lnTo>
                    <a:lnTo>
                      <a:pt x="1480" y="4"/>
                    </a:lnTo>
                    <a:lnTo>
                      <a:pt x="1583" y="0"/>
                    </a:lnTo>
                    <a:close/>
                  </a:path>
                </a:pathLst>
              </a:custGeom>
              <a:solidFill>
                <a:schemeClr val="accent5"/>
              </a:solidFill>
              <a:ln w="9525">
                <a:noFill/>
              </a:ln>
            </p:spPr>
            <p:txBody>
              <a:bodyPr/>
              <a:lstStyle/>
              <a:p>
                <a:endParaRPr lang="zh-CN" altLang="en-US"/>
              </a:p>
            </p:txBody>
          </p:sp>
          <p:sp>
            <p:nvSpPr>
              <p:cNvPr id="48" name="TextBox 25">
                <a:extLst>
                  <a:ext uri="{FF2B5EF4-FFF2-40B4-BE49-F238E27FC236}">
                    <a16:creationId xmlns="" xmlns:a16="http://schemas.microsoft.com/office/drawing/2014/main" id="{8EE954EC-C8A5-40FD-870E-5C9C200680D4}"/>
                  </a:ext>
                </a:extLst>
              </p:cNvPr>
              <p:cNvSpPr txBox="1"/>
              <p:nvPr/>
            </p:nvSpPr>
            <p:spPr>
              <a:xfrm>
                <a:off x="12252" y="3751"/>
                <a:ext cx="1839" cy="1337"/>
              </a:xfrm>
              <a:prstGeom prst="rect">
                <a:avLst/>
              </a:prstGeom>
              <a:noFill/>
              <a:ln w="9525">
                <a:noFill/>
              </a:ln>
            </p:spPr>
            <p:txBody>
              <a:bodyPr>
                <a:spAutoFit/>
              </a:bodyPr>
              <a:lstStyle/>
              <a:p>
                <a:pPr lvl="0" algn="ctr" eaLnBrk="1" hangingPunct="1"/>
                <a:r>
                  <a:rPr lang="zh-CN" altLang="en-US" sz="2400" b="1" dirty="0">
                    <a:solidFill>
                      <a:srgbClr val="FFFFFF"/>
                    </a:solidFill>
                    <a:latin typeface="微软雅黑" charset="-122"/>
                    <a:ea typeface="微软雅黑" charset="-122"/>
                    <a:sym typeface="+mn-ea"/>
                  </a:rPr>
                  <a:t>输入</a:t>
                </a:r>
                <a:endParaRPr lang="zh-CN" altLang="en-US" sz="2400" b="1" dirty="0">
                  <a:solidFill>
                    <a:srgbClr val="FFFFFF"/>
                  </a:solidFill>
                  <a:latin typeface="微软雅黑" charset="-122"/>
                  <a:ea typeface="微软雅黑" charset="-122"/>
                </a:endParaRPr>
              </a:p>
              <a:p>
                <a:pPr lvl="0" algn="ctr" eaLnBrk="1" hangingPunct="1"/>
                <a:r>
                  <a:rPr lang="zh-CN" altLang="en-US" sz="2400" b="1" dirty="0">
                    <a:solidFill>
                      <a:srgbClr val="FFFFFF"/>
                    </a:solidFill>
                    <a:latin typeface="微软雅黑" charset="-122"/>
                    <a:ea typeface="微软雅黑" charset="-122"/>
                    <a:sym typeface="+mn-ea"/>
                  </a:rPr>
                  <a:t>文本</a:t>
                </a:r>
                <a:endParaRPr lang="en-US" altLang="zh-CN" sz="3000" dirty="0">
                  <a:solidFill>
                    <a:srgbClr val="FFFFFF"/>
                  </a:solidFill>
                  <a:latin typeface="微软雅黑" charset="-122"/>
                  <a:ea typeface="微软雅黑" charset="-122"/>
                </a:endParaRPr>
              </a:p>
            </p:txBody>
          </p:sp>
        </p:grpSp>
        <p:grpSp>
          <p:nvGrpSpPr>
            <p:cNvPr id="49" name="组合 48">
              <a:extLst>
                <a:ext uri="{FF2B5EF4-FFF2-40B4-BE49-F238E27FC236}">
                  <a16:creationId xmlns="" xmlns:a16="http://schemas.microsoft.com/office/drawing/2014/main" id="{C7547BE1-1DB6-4C31-BF26-7CBBAB2A58AA}"/>
                </a:ext>
              </a:extLst>
            </p:cNvPr>
            <p:cNvGrpSpPr/>
            <p:nvPr/>
          </p:nvGrpSpPr>
          <p:grpSpPr>
            <a:xfrm>
              <a:off x="6033135" y="1948815"/>
              <a:ext cx="1616710" cy="1795780"/>
              <a:chOff x="9501" y="3069"/>
              <a:chExt cx="2546" cy="2828"/>
            </a:xfrm>
          </p:grpSpPr>
          <p:sp>
            <p:nvSpPr>
              <p:cNvPr id="50" name="Freeform 6">
                <a:extLst>
                  <a:ext uri="{FF2B5EF4-FFF2-40B4-BE49-F238E27FC236}">
                    <a16:creationId xmlns="" xmlns:a16="http://schemas.microsoft.com/office/drawing/2014/main" id="{B40C5CC0-FEA0-4EDA-B7B4-C029DD5ED889}"/>
                  </a:ext>
                </a:extLst>
              </p:cNvPr>
              <p:cNvSpPr/>
              <p:nvPr/>
            </p:nvSpPr>
            <p:spPr>
              <a:xfrm>
                <a:off x="9501" y="3069"/>
                <a:ext cx="2546" cy="2829"/>
              </a:xfrm>
              <a:custGeom>
                <a:avLst/>
                <a:gdLst/>
                <a:ahLst/>
                <a:cxnLst>
                  <a:cxn ang="0">
                    <a:pos x="730827" y="1731"/>
                  </a:cxn>
                  <a:cxn ang="0">
                    <a:pos x="818717" y="12985"/>
                  </a:cxn>
                  <a:cxn ang="0">
                    <a:pos x="902277" y="35492"/>
                  </a:cxn>
                  <a:cxn ang="0">
                    <a:pos x="981508" y="67955"/>
                  </a:cxn>
                  <a:cxn ang="0">
                    <a:pos x="1055976" y="109074"/>
                  </a:cxn>
                  <a:cxn ang="0">
                    <a:pos x="1123950" y="159282"/>
                  </a:cxn>
                  <a:cxn ang="0">
                    <a:pos x="1185430" y="217281"/>
                  </a:cxn>
                  <a:cxn ang="0">
                    <a:pos x="1239116" y="282639"/>
                  </a:cxn>
                  <a:cxn ang="0">
                    <a:pos x="1284576" y="353623"/>
                  </a:cxn>
                  <a:cxn ang="0">
                    <a:pos x="1321810" y="431100"/>
                  </a:cxn>
                  <a:cxn ang="0">
                    <a:pos x="1348653" y="512905"/>
                  </a:cxn>
                  <a:cxn ang="0">
                    <a:pos x="1365539" y="599472"/>
                  </a:cxn>
                  <a:cxn ang="0">
                    <a:pos x="1371600" y="689068"/>
                  </a:cxn>
                  <a:cxn ang="0">
                    <a:pos x="1365972" y="776933"/>
                  </a:cxn>
                  <a:cxn ang="0">
                    <a:pos x="1349086" y="862201"/>
                  </a:cxn>
                  <a:cxn ang="0">
                    <a:pos x="1323109" y="942707"/>
                  </a:cxn>
                  <a:cxn ang="0">
                    <a:pos x="1287607" y="1019318"/>
                  </a:cxn>
                  <a:cxn ang="0">
                    <a:pos x="1243445" y="1089870"/>
                  </a:cxn>
                  <a:cxn ang="0">
                    <a:pos x="1191491" y="1154362"/>
                  </a:cxn>
                  <a:cxn ang="0">
                    <a:pos x="1131743" y="1211928"/>
                  </a:cxn>
                  <a:cxn ang="0">
                    <a:pos x="1065501" y="1262137"/>
                  </a:cxn>
                  <a:cxn ang="0">
                    <a:pos x="993631" y="1304122"/>
                  </a:cxn>
                  <a:cxn ang="0">
                    <a:pos x="916565" y="1337450"/>
                  </a:cxn>
                  <a:cxn ang="0">
                    <a:pos x="834736" y="1361255"/>
                  </a:cxn>
                  <a:cxn ang="0">
                    <a:pos x="535998" y="1361255"/>
                  </a:cxn>
                  <a:cxn ang="0">
                    <a:pos x="454602" y="1337450"/>
                  </a:cxn>
                  <a:cxn ang="0">
                    <a:pos x="377536" y="1304122"/>
                  </a:cxn>
                  <a:cxn ang="0">
                    <a:pos x="305666" y="1262137"/>
                  </a:cxn>
                  <a:cxn ang="0">
                    <a:pos x="239424" y="1211928"/>
                  </a:cxn>
                  <a:cxn ang="0">
                    <a:pos x="180109" y="1154362"/>
                  </a:cxn>
                  <a:cxn ang="0">
                    <a:pos x="128155" y="1089870"/>
                  </a:cxn>
                  <a:cxn ang="0">
                    <a:pos x="83993" y="1019318"/>
                  </a:cxn>
                  <a:cxn ang="0">
                    <a:pos x="48058" y="942707"/>
                  </a:cxn>
                  <a:cxn ang="0">
                    <a:pos x="21648" y="862201"/>
                  </a:cxn>
                  <a:cxn ang="0">
                    <a:pos x="5628" y="776933"/>
                  </a:cxn>
                  <a:cxn ang="0">
                    <a:pos x="0" y="689068"/>
                  </a:cxn>
                  <a:cxn ang="0">
                    <a:pos x="6061" y="599472"/>
                  </a:cxn>
                  <a:cxn ang="0">
                    <a:pos x="22514" y="512905"/>
                  </a:cxn>
                  <a:cxn ang="0">
                    <a:pos x="49790" y="431100"/>
                  </a:cxn>
                  <a:cxn ang="0">
                    <a:pos x="86591" y="353623"/>
                  </a:cxn>
                  <a:cxn ang="0">
                    <a:pos x="132051" y="282639"/>
                  </a:cxn>
                  <a:cxn ang="0">
                    <a:pos x="186170" y="217281"/>
                  </a:cxn>
                  <a:cxn ang="0">
                    <a:pos x="247217" y="159282"/>
                  </a:cxn>
                  <a:cxn ang="0">
                    <a:pos x="315624" y="109074"/>
                  </a:cxn>
                  <a:cxn ang="0">
                    <a:pos x="389659" y="67955"/>
                  </a:cxn>
                  <a:cxn ang="0">
                    <a:pos x="468890" y="35492"/>
                  </a:cxn>
                  <a:cxn ang="0">
                    <a:pos x="552883" y="12985"/>
                  </a:cxn>
                  <a:cxn ang="0">
                    <a:pos x="640773" y="1731"/>
                  </a:cxn>
                </a:cxnLst>
                <a:rect l="0" t="0" r="0" b="0"/>
                <a:pathLst>
                  <a:path w="3168" h="3521">
                    <a:moveTo>
                      <a:pt x="1583" y="0"/>
                    </a:moveTo>
                    <a:lnTo>
                      <a:pt x="1688" y="4"/>
                    </a:lnTo>
                    <a:lnTo>
                      <a:pt x="1791" y="14"/>
                    </a:lnTo>
                    <a:lnTo>
                      <a:pt x="1891" y="30"/>
                    </a:lnTo>
                    <a:lnTo>
                      <a:pt x="1989" y="53"/>
                    </a:lnTo>
                    <a:lnTo>
                      <a:pt x="2084" y="82"/>
                    </a:lnTo>
                    <a:lnTo>
                      <a:pt x="2177" y="116"/>
                    </a:lnTo>
                    <a:lnTo>
                      <a:pt x="2267" y="157"/>
                    </a:lnTo>
                    <a:lnTo>
                      <a:pt x="2355" y="201"/>
                    </a:lnTo>
                    <a:lnTo>
                      <a:pt x="2439" y="252"/>
                    </a:lnTo>
                    <a:lnTo>
                      <a:pt x="2520" y="307"/>
                    </a:lnTo>
                    <a:lnTo>
                      <a:pt x="2596" y="368"/>
                    </a:lnTo>
                    <a:lnTo>
                      <a:pt x="2669" y="432"/>
                    </a:lnTo>
                    <a:lnTo>
                      <a:pt x="2738" y="502"/>
                    </a:lnTo>
                    <a:lnTo>
                      <a:pt x="2802" y="575"/>
                    </a:lnTo>
                    <a:lnTo>
                      <a:pt x="2862" y="653"/>
                    </a:lnTo>
                    <a:lnTo>
                      <a:pt x="2917" y="733"/>
                    </a:lnTo>
                    <a:lnTo>
                      <a:pt x="2967" y="817"/>
                    </a:lnTo>
                    <a:lnTo>
                      <a:pt x="3012" y="905"/>
                    </a:lnTo>
                    <a:lnTo>
                      <a:pt x="3053" y="996"/>
                    </a:lnTo>
                    <a:lnTo>
                      <a:pt x="3087" y="1089"/>
                    </a:lnTo>
                    <a:lnTo>
                      <a:pt x="3115" y="1185"/>
                    </a:lnTo>
                    <a:lnTo>
                      <a:pt x="3138" y="1283"/>
                    </a:lnTo>
                    <a:lnTo>
                      <a:pt x="3154" y="1385"/>
                    </a:lnTo>
                    <a:lnTo>
                      <a:pt x="3164" y="1488"/>
                    </a:lnTo>
                    <a:lnTo>
                      <a:pt x="3168" y="1592"/>
                    </a:lnTo>
                    <a:lnTo>
                      <a:pt x="3164" y="1695"/>
                    </a:lnTo>
                    <a:lnTo>
                      <a:pt x="3155" y="1795"/>
                    </a:lnTo>
                    <a:lnTo>
                      <a:pt x="3139" y="1895"/>
                    </a:lnTo>
                    <a:lnTo>
                      <a:pt x="3116" y="1992"/>
                    </a:lnTo>
                    <a:lnTo>
                      <a:pt x="3090" y="2086"/>
                    </a:lnTo>
                    <a:lnTo>
                      <a:pt x="3056" y="2178"/>
                    </a:lnTo>
                    <a:lnTo>
                      <a:pt x="3018" y="2268"/>
                    </a:lnTo>
                    <a:lnTo>
                      <a:pt x="2974" y="2355"/>
                    </a:lnTo>
                    <a:lnTo>
                      <a:pt x="2925" y="2438"/>
                    </a:lnTo>
                    <a:lnTo>
                      <a:pt x="2872" y="2518"/>
                    </a:lnTo>
                    <a:lnTo>
                      <a:pt x="2814" y="2594"/>
                    </a:lnTo>
                    <a:lnTo>
                      <a:pt x="2752" y="2667"/>
                    </a:lnTo>
                    <a:lnTo>
                      <a:pt x="2684" y="2735"/>
                    </a:lnTo>
                    <a:lnTo>
                      <a:pt x="2614" y="2800"/>
                    </a:lnTo>
                    <a:lnTo>
                      <a:pt x="2540" y="2860"/>
                    </a:lnTo>
                    <a:lnTo>
                      <a:pt x="2461" y="2916"/>
                    </a:lnTo>
                    <a:lnTo>
                      <a:pt x="2380" y="2967"/>
                    </a:lnTo>
                    <a:lnTo>
                      <a:pt x="2295" y="3013"/>
                    </a:lnTo>
                    <a:lnTo>
                      <a:pt x="2208" y="3055"/>
                    </a:lnTo>
                    <a:lnTo>
                      <a:pt x="2117" y="3090"/>
                    </a:lnTo>
                    <a:lnTo>
                      <a:pt x="2024" y="3120"/>
                    </a:lnTo>
                    <a:lnTo>
                      <a:pt x="1928" y="3145"/>
                    </a:lnTo>
                    <a:lnTo>
                      <a:pt x="1583" y="3521"/>
                    </a:lnTo>
                    <a:lnTo>
                      <a:pt x="1238" y="3145"/>
                    </a:lnTo>
                    <a:lnTo>
                      <a:pt x="1144" y="3120"/>
                    </a:lnTo>
                    <a:lnTo>
                      <a:pt x="1050" y="3090"/>
                    </a:lnTo>
                    <a:lnTo>
                      <a:pt x="960" y="3055"/>
                    </a:lnTo>
                    <a:lnTo>
                      <a:pt x="872" y="3013"/>
                    </a:lnTo>
                    <a:lnTo>
                      <a:pt x="787" y="2967"/>
                    </a:lnTo>
                    <a:lnTo>
                      <a:pt x="706" y="2916"/>
                    </a:lnTo>
                    <a:lnTo>
                      <a:pt x="628" y="2860"/>
                    </a:lnTo>
                    <a:lnTo>
                      <a:pt x="553" y="2800"/>
                    </a:lnTo>
                    <a:lnTo>
                      <a:pt x="483" y="2735"/>
                    </a:lnTo>
                    <a:lnTo>
                      <a:pt x="416" y="2667"/>
                    </a:lnTo>
                    <a:lnTo>
                      <a:pt x="353" y="2594"/>
                    </a:lnTo>
                    <a:lnTo>
                      <a:pt x="296" y="2518"/>
                    </a:lnTo>
                    <a:lnTo>
                      <a:pt x="243" y="2438"/>
                    </a:lnTo>
                    <a:lnTo>
                      <a:pt x="194" y="2355"/>
                    </a:lnTo>
                    <a:lnTo>
                      <a:pt x="150" y="2268"/>
                    </a:lnTo>
                    <a:lnTo>
                      <a:pt x="111" y="2178"/>
                    </a:lnTo>
                    <a:lnTo>
                      <a:pt x="78" y="2086"/>
                    </a:lnTo>
                    <a:lnTo>
                      <a:pt x="50" y="1992"/>
                    </a:lnTo>
                    <a:lnTo>
                      <a:pt x="29" y="1895"/>
                    </a:lnTo>
                    <a:lnTo>
                      <a:pt x="13" y="1795"/>
                    </a:lnTo>
                    <a:lnTo>
                      <a:pt x="3" y="1695"/>
                    </a:lnTo>
                    <a:lnTo>
                      <a:pt x="0" y="1592"/>
                    </a:lnTo>
                    <a:lnTo>
                      <a:pt x="3" y="1488"/>
                    </a:lnTo>
                    <a:lnTo>
                      <a:pt x="14" y="1385"/>
                    </a:lnTo>
                    <a:lnTo>
                      <a:pt x="30" y="1283"/>
                    </a:lnTo>
                    <a:lnTo>
                      <a:pt x="52" y="1185"/>
                    </a:lnTo>
                    <a:lnTo>
                      <a:pt x="81" y="1089"/>
                    </a:lnTo>
                    <a:lnTo>
                      <a:pt x="115" y="996"/>
                    </a:lnTo>
                    <a:lnTo>
                      <a:pt x="155" y="905"/>
                    </a:lnTo>
                    <a:lnTo>
                      <a:pt x="200" y="817"/>
                    </a:lnTo>
                    <a:lnTo>
                      <a:pt x="250" y="733"/>
                    </a:lnTo>
                    <a:lnTo>
                      <a:pt x="305" y="653"/>
                    </a:lnTo>
                    <a:lnTo>
                      <a:pt x="366" y="575"/>
                    </a:lnTo>
                    <a:lnTo>
                      <a:pt x="430" y="502"/>
                    </a:lnTo>
                    <a:lnTo>
                      <a:pt x="499" y="432"/>
                    </a:lnTo>
                    <a:lnTo>
                      <a:pt x="571" y="368"/>
                    </a:lnTo>
                    <a:lnTo>
                      <a:pt x="648" y="307"/>
                    </a:lnTo>
                    <a:lnTo>
                      <a:pt x="729" y="252"/>
                    </a:lnTo>
                    <a:lnTo>
                      <a:pt x="813" y="201"/>
                    </a:lnTo>
                    <a:lnTo>
                      <a:pt x="900" y="157"/>
                    </a:lnTo>
                    <a:lnTo>
                      <a:pt x="991" y="116"/>
                    </a:lnTo>
                    <a:lnTo>
                      <a:pt x="1083" y="82"/>
                    </a:lnTo>
                    <a:lnTo>
                      <a:pt x="1179" y="53"/>
                    </a:lnTo>
                    <a:lnTo>
                      <a:pt x="1277" y="30"/>
                    </a:lnTo>
                    <a:lnTo>
                      <a:pt x="1377" y="14"/>
                    </a:lnTo>
                    <a:lnTo>
                      <a:pt x="1480" y="4"/>
                    </a:lnTo>
                    <a:lnTo>
                      <a:pt x="1583" y="0"/>
                    </a:lnTo>
                    <a:close/>
                  </a:path>
                </a:pathLst>
              </a:custGeom>
              <a:solidFill>
                <a:schemeClr val="accent3"/>
              </a:solidFill>
              <a:ln w="9525">
                <a:noFill/>
              </a:ln>
            </p:spPr>
            <p:txBody>
              <a:bodyPr/>
              <a:lstStyle/>
              <a:p>
                <a:endParaRPr lang="zh-CN" altLang="en-US"/>
              </a:p>
            </p:txBody>
          </p:sp>
          <p:sp>
            <p:nvSpPr>
              <p:cNvPr id="51" name="TextBox 26">
                <a:extLst>
                  <a:ext uri="{FF2B5EF4-FFF2-40B4-BE49-F238E27FC236}">
                    <a16:creationId xmlns="" xmlns:a16="http://schemas.microsoft.com/office/drawing/2014/main" id="{AC452211-3DC4-424A-90A1-245CBB73492F}"/>
                  </a:ext>
                </a:extLst>
              </p:cNvPr>
              <p:cNvSpPr txBox="1"/>
              <p:nvPr/>
            </p:nvSpPr>
            <p:spPr>
              <a:xfrm>
                <a:off x="9854" y="3619"/>
                <a:ext cx="1839" cy="1337"/>
              </a:xfrm>
              <a:prstGeom prst="rect">
                <a:avLst/>
              </a:prstGeom>
              <a:noFill/>
              <a:ln w="9525">
                <a:noFill/>
              </a:ln>
            </p:spPr>
            <p:txBody>
              <a:bodyPr>
                <a:spAutoFit/>
              </a:bodyPr>
              <a:lstStyle/>
              <a:p>
                <a:pPr lvl="0" algn="ctr" eaLnBrk="1" hangingPunct="1"/>
                <a:r>
                  <a:rPr lang="zh-CN" altLang="en-US" sz="2400" b="1" dirty="0">
                    <a:solidFill>
                      <a:srgbClr val="FFFFFF"/>
                    </a:solidFill>
                    <a:latin typeface="微软雅黑" charset="-122"/>
                    <a:ea typeface="微软雅黑" charset="-122"/>
                    <a:sym typeface="+mn-ea"/>
                  </a:rPr>
                  <a:t>输入</a:t>
                </a:r>
                <a:endParaRPr lang="zh-CN" altLang="en-US" sz="2400" b="1" dirty="0">
                  <a:solidFill>
                    <a:srgbClr val="FFFFFF"/>
                  </a:solidFill>
                  <a:latin typeface="微软雅黑" charset="-122"/>
                  <a:ea typeface="微软雅黑" charset="-122"/>
                </a:endParaRPr>
              </a:p>
              <a:p>
                <a:pPr lvl="0" algn="ctr" eaLnBrk="1" hangingPunct="1"/>
                <a:r>
                  <a:rPr lang="zh-CN" altLang="en-US" sz="2400" b="1" dirty="0">
                    <a:solidFill>
                      <a:srgbClr val="FFFFFF"/>
                    </a:solidFill>
                    <a:latin typeface="微软雅黑" charset="-122"/>
                    <a:ea typeface="微软雅黑" charset="-122"/>
                    <a:sym typeface="+mn-ea"/>
                  </a:rPr>
                  <a:t>文本</a:t>
                </a:r>
                <a:endParaRPr lang="en-US" altLang="zh-CN" sz="3000" dirty="0">
                  <a:solidFill>
                    <a:srgbClr val="FFFFFF"/>
                  </a:solidFill>
                  <a:latin typeface="微软雅黑" charset="-122"/>
                  <a:ea typeface="微软雅黑" charset="-122"/>
                </a:endParaRPr>
              </a:p>
            </p:txBody>
          </p:sp>
        </p:grpSp>
        <p:grpSp>
          <p:nvGrpSpPr>
            <p:cNvPr id="52" name="组合 51">
              <a:extLst>
                <a:ext uri="{FF2B5EF4-FFF2-40B4-BE49-F238E27FC236}">
                  <a16:creationId xmlns="" xmlns:a16="http://schemas.microsoft.com/office/drawing/2014/main" id="{ECD3B214-EEFA-4A36-9FF8-3340E03C5E66}"/>
                </a:ext>
              </a:extLst>
            </p:cNvPr>
            <p:cNvGrpSpPr/>
            <p:nvPr/>
          </p:nvGrpSpPr>
          <p:grpSpPr>
            <a:xfrm>
              <a:off x="4321175" y="1699895"/>
              <a:ext cx="1840230" cy="2044700"/>
              <a:chOff x="6805" y="2677"/>
              <a:chExt cx="2898" cy="3220"/>
            </a:xfrm>
          </p:grpSpPr>
          <p:sp>
            <p:nvSpPr>
              <p:cNvPr id="53" name="Freeform 6">
                <a:extLst>
                  <a:ext uri="{FF2B5EF4-FFF2-40B4-BE49-F238E27FC236}">
                    <a16:creationId xmlns="" xmlns:a16="http://schemas.microsoft.com/office/drawing/2014/main" id="{B2F485AC-9118-4AEE-8976-5FF68D5DC1BC}"/>
                  </a:ext>
                </a:extLst>
              </p:cNvPr>
              <p:cNvSpPr/>
              <p:nvPr/>
            </p:nvSpPr>
            <p:spPr>
              <a:xfrm>
                <a:off x="6805" y="2677"/>
                <a:ext cx="2899" cy="3221"/>
              </a:xfrm>
              <a:custGeom>
                <a:avLst/>
                <a:gdLst/>
                <a:ahLst/>
                <a:cxnLst>
                  <a:cxn ang="0">
                    <a:pos x="832331" y="1971"/>
                  </a:cxn>
                  <a:cxn ang="0">
                    <a:pos x="932428" y="14784"/>
                  </a:cxn>
                  <a:cxn ang="0">
                    <a:pos x="1027594" y="40409"/>
                  </a:cxn>
                  <a:cxn ang="0">
                    <a:pos x="1117829" y="77369"/>
                  </a:cxn>
                  <a:cxn ang="0">
                    <a:pos x="1202639" y="124185"/>
                  </a:cxn>
                  <a:cxn ang="0">
                    <a:pos x="1280054" y="181349"/>
                  </a:cxn>
                  <a:cxn ang="0">
                    <a:pos x="1350073" y="247384"/>
                  </a:cxn>
                  <a:cxn ang="0">
                    <a:pos x="1411215" y="321796"/>
                  </a:cxn>
                  <a:cxn ang="0">
                    <a:pos x="1462989" y="402615"/>
                  </a:cxn>
                  <a:cxn ang="0">
                    <a:pos x="1505395" y="490825"/>
                  </a:cxn>
                  <a:cxn ang="0">
                    <a:pos x="1535966" y="583964"/>
                  </a:cxn>
                  <a:cxn ang="0">
                    <a:pos x="1555197" y="682523"/>
                  </a:cxn>
                  <a:cxn ang="0">
                    <a:pos x="1562100" y="784532"/>
                  </a:cxn>
                  <a:cxn ang="0">
                    <a:pos x="1555690" y="884570"/>
                  </a:cxn>
                  <a:cxn ang="0">
                    <a:pos x="1536459" y="981651"/>
                  </a:cxn>
                  <a:cxn ang="0">
                    <a:pos x="1506874" y="1073311"/>
                  </a:cxn>
                  <a:cxn ang="0">
                    <a:pos x="1466441" y="1160536"/>
                  </a:cxn>
                  <a:cxn ang="0">
                    <a:pos x="1416146" y="1240862"/>
                  </a:cxn>
                  <a:cxn ang="0">
                    <a:pos x="1356976" y="1314289"/>
                  </a:cxn>
                  <a:cxn ang="0">
                    <a:pos x="1288930" y="1379831"/>
                  </a:cxn>
                  <a:cxn ang="0">
                    <a:pos x="1213487" y="1436995"/>
                  </a:cxn>
                  <a:cxn ang="0">
                    <a:pos x="1131635" y="1484796"/>
                  </a:cxn>
                  <a:cxn ang="0">
                    <a:pos x="1043865" y="1522742"/>
                  </a:cxn>
                  <a:cxn ang="0">
                    <a:pos x="950672" y="1549845"/>
                  </a:cxn>
                  <a:cxn ang="0">
                    <a:pos x="610442" y="1549845"/>
                  </a:cxn>
                  <a:cxn ang="0">
                    <a:pos x="517741" y="1522742"/>
                  </a:cxn>
                  <a:cxn ang="0">
                    <a:pos x="429972" y="1484796"/>
                  </a:cxn>
                  <a:cxn ang="0">
                    <a:pos x="348120" y="1436995"/>
                  </a:cxn>
                  <a:cxn ang="0">
                    <a:pos x="272677" y="1379831"/>
                  </a:cxn>
                  <a:cxn ang="0">
                    <a:pos x="205124" y="1314289"/>
                  </a:cxn>
                  <a:cxn ang="0">
                    <a:pos x="145954" y="1240862"/>
                  </a:cxn>
                  <a:cxn ang="0">
                    <a:pos x="95659" y="1160536"/>
                  </a:cxn>
                  <a:cxn ang="0">
                    <a:pos x="54733" y="1073311"/>
                  </a:cxn>
                  <a:cxn ang="0">
                    <a:pos x="24654" y="981651"/>
                  </a:cxn>
                  <a:cxn ang="0">
                    <a:pos x="6410" y="884570"/>
                  </a:cxn>
                  <a:cxn ang="0">
                    <a:pos x="0" y="784532"/>
                  </a:cxn>
                  <a:cxn ang="0">
                    <a:pos x="6903" y="682523"/>
                  </a:cxn>
                  <a:cxn ang="0">
                    <a:pos x="25641" y="583964"/>
                  </a:cxn>
                  <a:cxn ang="0">
                    <a:pos x="56705" y="490825"/>
                  </a:cxn>
                  <a:cxn ang="0">
                    <a:pos x="98617" y="402615"/>
                  </a:cxn>
                  <a:cxn ang="0">
                    <a:pos x="150392" y="321796"/>
                  </a:cxn>
                  <a:cxn ang="0">
                    <a:pos x="212027" y="247384"/>
                  </a:cxn>
                  <a:cxn ang="0">
                    <a:pos x="281553" y="181349"/>
                  </a:cxn>
                  <a:cxn ang="0">
                    <a:pos x="359461" y="124185"/>
                  </a:cxn>
                  <a:cxn ang="0">
                    <a:pos x="443778" y="77369"/>
                  </a:cxn>
                  <a:cxn ang="0">
                    <a:pos x="534013" y="40409"/>
                  </a:cxn>
                  <a:cxn ang="0">
                    <a:pos x="629672" y="14784"/>
                  </a:cxn>
                  <a:cxn ang="0">
                    <a:pos x="729769" y="1971"/>
                  </a:cxn>
                </a:cxnLst>
                <a:rect l="0" t="0" r="0" b="0"/>
                <a:pathLst>
                  <a:path w="3168" h="3521">
                    <a:moveTo>
                      <a:pt x="1583" y="0"/>
                    </a:moveTo>
                    <a:lnTo>
                      <a:pt x="1688" y="4"/>
                    </a:lnTo>
                    <a:lnTo>
                      <a:pt x="1791" y="14"/>
                    </a:lnTo>
                    <a:lnTo>
                      <a:pt x="1891" y="30"/>
                    </a:lnTo>
                    <a:lnTo>
                      <a:pt x="1989" y="53"/>
                    </a:lnTo>
                    <a:lnTo>
                      <a:pt x="2084" y="82"/>
                    </a:lnTo>
                    <a:lnTo>
                      <a:pt x="2177" y="116"/>
                    </a:lnTo>
                    <a:lnTo>
                      <a:pt x="2267" y="157"/>
                    </a:lnTo>
                    <a:lnTo>
                      <a:pt x="2355" y="201"/>
                    </a:lnTo>
                    <a:lnTo>
                      <a:pt x="2439" y="252"/>
                    </a:lnTo>
                    <a:lnTo>
                      <a:pt x="2520" y="307"/>
                    </a:lnTo>
                    <a:lnTo>
                      <a:pt x="2596" y="368"/>
                    </a:lnTo>
                    <a:lnTo>
                      <a:pt x="2669" y="432"/>
                    </a:lnTo>
                    <a:lnTo>
                      <a:pt x="2738" y="502"/>
                    </a:lnTo>
                    <a:lnTo>
                      <a:pt x="2802" y="575"/>
                    </a:lnTo>
                    <a:lnTo>
                      <a:pt x="2862" y="653"/>
                    </a:lnTo>
                    <a:lnTo>
                      <a:pt x="2917" y="733"/>
                    </a:lnTo>
                    <a:lnTo>
                      <a:pt x="2967" y="817"/>
                    </a:lnTo>
                    <a:lnTo>
                      <a:pt x="3012" y="905"/>
                    </a:lnTo>
                    <a:lnTo>
                      <a:pt x="3053" y="996"/>
                    </a:lnTo>
                    <a:lnTo>
                      <a:pt x="3087" y="1089"/>
                    </a:lnTo>
                    <a:lnTo>
                      <a:pt x="3115" y="1185"/>
                    </a:lnTo>
                    <a:lnTo>
                      <a:pt x="3138" y="1283"/>
                    </a:lnTo>
                    <a:lnTo>
                      <a:pt x="3154" y="1385"/>
                    </a:lnTo>
                    <a:lnTo>
                      <a:pt x="3164" y="1488"/>
                    </a:lnTo>
                    <a:lnTo>
                      <a:pt x="3168" y="1592"/>
                    </a:lnTo>
                    <a:lnTo>
                      <a:pt x="3164" y="1695"/>
                    </a:lnTo>
                    <a:lnTo>
                      <a:pt x="3155" y="1795"/>
                    </a:lnTo>
                    <a:lnTo>
                      <a:pt x="3139" y="1895"/>
                    </a:lnTo>
                    <a:lnTo>
                      <a:pt x="3116" y="1992"/>
                    </a:lnTo>
                    <a:lnTo>
                      <a:pt x="3090" y="2086"/>
                    </a:lnTo>
                    <a:lnTo>
                      <a:pt x="3056" y="2178"/>
                    </a:lnTo>
                    <a:lnTo>
                      <a:pt x="3018" y="2268"/>
                    </a:lnTo>
                    <a:lnTo>
                      <a:pt x="2974" y="2355"/>
                    </a:lnTo>
                    <a:lnTo>
                      <a:pt x="2925" y="2438"/>
                    </a:lnTo>
                    <a:lnTo>
                      <a:pt x="2872" y="2518"/>
                    </a:lnTo>
                    <a:lnTo>
                      <a:pt x="2814" y="2594"/>
                    </a:lnTo>
                    <a:lnTo>
                      <a:pt x="2752" y="2667"/>
                    </a:lnTo>
                    <a:lnTo>
                      <a:pt x="2684" y="2735"/>
                    </a:lnTo>
                    <a:lnTo>
                      <a:pt x="2614" y="2800"/>
                    </a:lnTo>
                    <a:lnTo>
                      <a:pt x="2540" y="2860"/>
                    </a:lnTo>
                    <a:lnTo>
                      <a:pt x="2461" y="2916"/>
                    </a:lnTo>
                    <a:lnTo>
                      <a:pt x="2380" y="2967"/>
                    </a:lnTo>
                    <a:lnTo>
                      <a:pt x="2295" y="3013"/>
                    </a:lnTo>
                    <a:lnTo>
                      <a:pt x="2208" y="3055"/>
                    </a:lnTo>
                    <a:lnTo>
                      <a:pt x="2117" y="3090"/>
                    </a:lnTo>
                    <a:lnTo>
                      <a:pt x="2024" y="3120"/>
                    </a:lnTo>
                    <a:lnTo>
                      <a:pt x="1928" y="3145"/>
                    </a:lnTo>
                    <a:lnTo>
                      <a:pt x="1583" y="3521"/>
                    </a:lnTo>
                    <a:lnTo>
                      <a:pt x="1238" y="3145"/>
                    </a:lnTo>
                    <a:lnTo>
                      <a:pt x="1144" y="3120"/>
                    </a:lnTo>
                    <a:lnTo>
                      <a:pt x="1050" y="3090"/>
                    </a:lnTo>
                    <a:lnTo>
                      <a:pt x="960" y="3055"/>
                    </a:lnTo>
                    <a:lnTo>
                      <a:pt x="872" y="3013"/>
                    </a:lnTo>
                    <a:lnTo>
                      <a:pt x="787" y="2967"/>
                    </a:lnTo>
                    <a:lnTo>
                      <a:pt x="706" y="2916"/>
                    </a:lnTo>
                    <a:lnTo>
                      <a:pt x="628" y="2860"/>
                    </a:lnTo>
                    <a:lnTo>
                      <a:pt x="553" y="2800"/>
                    </a:lnTo>
                    <a:lnTo>
                      <a:pt x="483" y="2735"/>
                    </a:lnTo>
                    <a:lnTo>
                      <a:pt x="416" y="2667"/>
                    </a:lnTo>
                    <a:lnTo>
                      <a:pt x="353" y="2594"/>
                    </a:lnTo>
                    <a:lnTo>
                      <a:pt x="296" y="2518"/>
                    </a:lnTo>
                    <a:lnTo>
                      <a:pt x="243" y="2438"/>
                    </a:lnTo>
                    <a:lnTo>
                      <a:pt x="194" y="2355"/>
                    </a:lnTo>
                    <a:lnTo>
                      <a:pt x="150" y="2268"/>
                    </a:lnTo>
                    <a:lnTo>
                      <a:pt x="111" y="2178"/>
                    </a:lnTo>
                    <a:lnTo>
                      <a:pt x="78" y="2086"/>
                    </a:lnTo>
                    <a:lnTo>
                      <a:pt x="50" y="1992"/>
                    </a:lnTo>
                    <a:lnTo>
                      <a:pt x="29" y="1895"/>
                    </a:lnTo>
                    <a:lnTo>
                      <a:pt x="13" y="1795"/>
                    </a:lnTo>
                    <a:lnTo>
                      <a:pt x="3" y="1695"/>
                    </a:lnTo>
                    <a:lnTo>
                      <a:pt x="0" y="1592"/>
                    </a:lnTo>
                    <a:lnTo>
                      <a:pt x="3" y="1488"/>
                    </a:lnTo>
                    <a:lnTo>
                      <a:pt x="14" y="1385"/>
                    </a:lnTo>
                    <a:lnTo>
                      <a:pt x="30" y="1283"/>
                    </a:lnTo>
                    <a:lnTo>
                      <a:pt x="52" y="1185"/>
                    </a:lnTo>
                    <a:lnTo>
                      <a:pt x="81" y="1089"/>
                    </a:lnTo>
                    <a:lnTo>
                      <a:pt x="115" y="996"/>
                    </a:lnTo>
                    <a:lnTo>
                      <a:pt x="155" y="905"/>
                    </a:lnTo>
                    <a:lnTo>
                      <a:pt x="200" y="817"/>
                    </a:lnTo>
                    <a:lnTo>
                      <a:pt x="250" y="733"/>
                    </a:lnTo>
                    <a:lnTo>
                      <a:pt x="305" y="653"/>
                    </a:lnTo>
                    <a:lnTo>
                      <a:pt x="366" y="575"/>
                    </a:lnTo>
                    <a:lnTo>
                      <a:pt x="430" y="502"/>
                    </a:lnTo>
                    <a:lnTo>
                      <a:pt x="499" y="432"/>
                    </a:lnTo>
                    <a:lnTo>
                      <a:pt x="571" y="368"/>
                    </a:lnTo>
                    <a:lnTo>
                      <a:pt x="648" y="307"/>
                    </a:lnTo>
                    <a:lnTo>
                      <a:pt x="729" y="252"/>
                    </a:lnTo>
                    <a:lnTo>
                      <a:pt x="813" y="201"/>
                    </a:lnTo>
                    <a:lnTo>
                      <a:pt x="900" y="157"/>
                    </a:lnTo>
                    <a:lnTo>
                      <a:pt x="991" y="116"/>
                    </a:lnTo>
                    <a:lnTo>
                      <a:pt x="1083" y="82"/>
                    </a:lnTo>
                    <a:lnTo>
                      <a:pt x="1179" y="53"/>
                    </a:lnTo>
                    <a:lnTo>
                      <a:pt x="1277" y="30"/>
                    </a:lnTo>
                    <a:lnTo>
                      <a:pt x="1377" y="14"/>
                    </a:lnTo>
                    <a:lnTo>
                      <a:pt x="1480" y="4"/>
                    </a:lnTo>
                    <a:lnTo>
                      <a:pt x="1583" y="0"/>
                    </a:lnTo>
                    <a:close/>
                  </a:path>
                </a:pathLst>
              </a:custGeom>
              <a:solidFill>
                <a:schemeClr val="accent2"/>
              </a:solidFill>
              <a:ln w="9525">
                <a:noFill/>
              </a:ln>
            </p:spPr>
            <p:txBody>
              <a:bodyPr/>
              <a:lstStyle/>
              <a:p>
                <a:endParaRPr lang="zh-CN" altLang="en-US"/>
              </a:p>
            </p:txBody>
          </p:sp>
          <p:sp>
            <p:nvSpPr>
              <p:cNvPr id="54" name="TextBox 27">
                <a:extLst>
                  <a:ext uri="{FF2B5EF4-FFF2-40B4-BE49-F238E27FC236}">
                    <a16:creationId xmlns="" xmlns:a16="http://schemas.microsoft.com/office/drawing/2014/main" id="{19E02F62-0B12-4500-99A1-6D3EBDAB0B0D}"/>
                  </a:ext>
                </a:extLst>
              </p:cNvPr>
              <p:cNvSpPr txBox="1"/>
              <p:nvPr/>
            </p:nvSpPr>
            <p:spPr>
              <a:xfrm>
                <a:off x="7343" y="3418"/>
                <a:ext cx="1839" cy="1337"/>
              </a:xfrm>
              <a:prstGeom prst="rect">
                <a:avLst/>
              </a:prstGeom>
              <a:noFill/>
              <a:ln w="9525">
                <a:noFill/>
              </a:ln>
            </p:spPr>
            <p:txBody>
              <a:bodyPr>
                <a:spAutoFit/>
              </a:bodyPr>
              <a:lstStyle/>
              <a:p>
                <a:pPr lvl="0" algn="ctr" eaLnBrk="1" hangingPunct="1"/>
                <a:r>
                  <a:rPr lang="zh-CN" altLang="en-US" sz="2400" b="1" dirty="0">
                    <a:solidFill>
                      <a:srgbClr val="FFFFFF"/>
                    </a:solidFill>
                    <a:latin typeface="微软雅黑" charset="-122"/>
                    <a:ea typeface="微软雅黑" charset="-122"/>
                    <a:sym typeface="+mn-ea"/>
                  </a:rPr>
                  <a:t>输入</a:t>
                </a:r>
                <a:endParaRPr lang="zh-CN" altLang="en-US" sz="2400" b="1" dirty="0">
                  <a:solidFill>
                    <a:srgbClr val="FFFFFF"/>
                  </a:solidFill>
                  <a:latin typeface="微软雅黑" charset="-122"/>
                  <a:ea typeface="微软雅黑" charset="-122"/>
                </a:endParaRPr>
              </a:p>
              <a:p>
                <a:pPr lvl="0" algn="ctr" eaLnBrk="1" hangingPunct="1"/>
                <a:r>
                  <a:rPr lang="zh-CN" altLang="en-US" sz="2400" b="1" dirty="0">
                    <a:solidFill>
                      <a:srgbClr val="FFFFFF"/>
                    </a:solidFill>
                    <a:latin typeface="微软雅黑" charset="-122"/>
                    <a:ea typeface="微软雅黑" charset="-122"/>
                    <a:sym typeface="+mn-ea"/>
                  </a:rPr>
                  <a:t>文本</a:t>
                </a:r>
                <a:endParaRPr lang="en-US" altLang="zh-CN" sz="3000" dirty="0">
                  <a:solidFill>
                    <a:srgbClr val="FFFFFF"/>
                  </a:solidFill>
                  <a:latin typeface="微软雅黑" charset="-122"/>
                  <a:ea typeface="微软雅黑" charset="-122"/>
                </a:endParaRPr>
              </a:p>
            </p:txBody>
          </p:sp>
        </p:grpSp>
        <p:grpSp>
          <p:nvGrpSpPr>
            <p:cNvPr id="55" name="组合 54">
              <a:extLst>
                <a:ext uri="{FF2B5EF4-FFF2-40B4-BE49-F238E27FC236}">
                  <a16:creationId xmlns="" xmlns:a16="http://schemas.microsoft.com/office/drawing/2014/main" id="{7CBA92F1-2464-4B87-A60D-B9FC39C2F08E}"/>
                </a:ext>
              </a:extLst>
            </p:cNvPr>
            <p:cNvGrpSpPr/>
            <p:nvPr/>
          </p:nvGrpSpPr>
          <p:grpSpPr>
            <a:xfrm>
              <a:off x="2966085" y="2098675"/>
              <a:ext cx="1482090" cy="1647190"/>
              <a:chOff x="4671" y="3305"/>
              <a:chExt cx="2334" cy="2594"/>
            </a:xfrm>
          </p:grpSpPr>
          <p:sp>
            <p:nvSpPr>
              <p:cNvPr id="56" name="Freeform 6">
                <a:extLst>
                  <a:ext uri="{FF2B5EF4-FFF2-40B4-BE49-F238E27FC236}">
                    <a16:creationId xmlns="" xmlns:a16="http://schemas.microsoft.com/office/drawing/2014/main" id="{805E5060-8CB9-414D-992A-D86B01C8FF87}"/>
                  </a:ext>
                </a:extLst>
              </p:cNvPr>
              <p:cNvSpPr/>
              <p:nvPr/>
            </p:nvSpPr>
            <p:spPr>
              <a:xfrm>
                <a:off x="4671" y="3305"/>
                <a:ext cx="2334" cy="2594"/>
              </a:xfrm>
              <a:custGeom>
                <a:avLst/>
                <a:gdLst/>
                <a:ahLst/>
                <a:cxnLst>
                  <a:cxn ang="0">
                    <a:pos x="669925" y="1587"/>
                  </a:cxn>
                  <a:cxn ang="0">
                    <a:pos x="750491" y="11903"/>
                  </a:cxn>
                  <a:cxn ang="0">
                    <a:pos x="827088" y="32535"/>
                  </a:cxn>
                  <a:cxn ang="0">
                    <a:pos x="899716" y="62292"/>
                  </a:cxn>
                  <a:cxn ang="0">
                    <a:pos x="967978" y="99984"/>
                  </a:cxn>
                  <a:cxn ang="0">
                    <a:pos x="1030288" y="146009"/>
                  </a:cxn>
                  <a:cxn ang="0">
                    <a:pos x="1086644" y="199175"/>
                  </a:cxn>
                  <a:cxn ang="0">
                    <a:pos x="1135856" y="259086"/>
                  </a:cxn>
                  <a:cxn ang="0">
                    <a:pos x="1177528" y="324155"/>
                  </a:cxn>
                  <a:cxn ang="0">
                    <a:pos x="1211659" y="395175"/>
                  </a:cxn>
                  <a:cxn ang="0">
                    <a:pos x="1236266" y="470163"/>
                  </a:cxn>
                  <a:cxn ang="0">
                    <a:pos x="1251744" y="549516"/>
                  </a:cxn>
                  <a:cxn ang="0">
                    <a:pos x="1257300" y="631646"/>
                  </a:cxn>
                  <a:cxn ang="0">
                    <a:pos x="1252141" y="712188"/>
                  </a:cxn>
                  <a:cxn ang="0">
                    <a:pos x="1236663" y="790350"/>
                  </a:cxn>
                  <a:cxn ang="0">
                    <a:pos x="1212850" y="864148"/>
                  </a:cxn>
                  <a:cxn ang="0">
                    <a:pos x="1180306" y="934375"/>
                  </a:cxn>
                  <a:cxn ang="0">
                    <a:pos x="1139825" y="999047"/>
                  </a:cxn>
                  <a:cxn ang="0">
                    <a:pos x="1092200" y="1058165"/>
                  </a:cxn>
                  <a:cxn ang="0">
                    <a:pos x="1037431" y="1110934"/>
                  </a:cxn>
                  <a:cxn ang="0">
                    <a:pos x="976709" y="1156959"/>
                  </a:cxn>
                  <a:cxn ang="0">
                    <a:pos x="910828" y="1195445"/>
                  </a:cxn>
                  <a:cxn ang="0">
                    <a:pos x="840184" y="1225995"/>
                  </a:cxn>
                  <a:cxn ang="0">
                    <a:pos x="765175" y="1247817"/>
                  </a:cxn>
                  <a:cxn ang="0">
                    <a:pos x="491331" y="1247817"/>
                  </a:cxn>
                  <a:cxn ang="0">
                    <a:pos x="416719" y="1225995"/>
                  </a:cxn>
                  <a:cxn ang="0">
                    <a:pos x="346075" y="1195445"/>
                  </a:cxn>
                  <a:cxn ang="0">
                    <a:pos x="280194" y="1156959"/>
                  </a:cxn>
                  <a:cxn ang="0">
                    <a:pos x="219472" y="1110934"/>
                  </a:cxn>
                  <a:cxn ang="0">
                    <a:pos x="165100" y="1058165"/>
                  </a:cxn>
                  <a:cxn ang="0">
                    <a:pos x="117475" y="999047"/>
                  </a:cxn>
                  <a:cxn ang="0">
                    <a:pos x="76994" y="934375"/>
                  </a:cxn>
                  <a:cxn ang="0">
                    <a:pos x="44053" y="864148"/>
                  </a:cxn>
                  <a:cxn ang="0">
                    <a:pos x="19844" y="790350"/>
                  </a:cxn>
                  <a:cxn ang="0">
                    <a:pos x="5159" y="712188"/>
                  </a:cxn>
                  <a:cxn ang="0">
                    <a:pos x="0" y="631646"/>
                  </a:cxn>
                  <a:cxn ang="0">
                    <a:pos x="5556" y="549516"/>
                  </a:cxn>
                  <a:cxn ang="0">
                    <a:pos x="20638" y="470163"/>
                  </a:cxn>
                  <a:cxn ang="0">
                    <a:pos x="45641" y="395175"/>
                  </a:cxn>
                  <a:cxn ang="0">
                    <a:pos x="79375" y="324155"/>
                  </a:cxn>
                  <a:cxn ang="0">
                    <a:pos x="121047" y="259086"/>
                  </a:cxn>
                  <a:cxn ang="0">
                    <a:pos x="170656" y="199175"/>
                  </a:cxn>
                  <a:cxn ang="0">
                    <a:pos x="226616" y="146009"/>
                  </a:cxn>
                  <a:cxn ang="0">
                    <a:pos x="289322" y="99984"/>
                  </a:cxn>
                  <a:cxn ang="0">
                    <a:pos x="357188" y="62292"/>
                  </a:cxn>
                  <a:cxn ang="0">
                    <a:pos x="429816" y="32535"/>
                  </a:cxn>
                  <a:cxn ang="0">
                    <a:pos x="506809" y="11903"/>
                  </a:cxn>
                  <a:cxn ang="0">
                    <a:pos x="587375" y="1587"/>
                  </a:cxn>
                </a:cxnLst>
                <a:rect l="0" t="0" r="0" b="0"/>
                <a:pathLst>
                  <a:path w="3168" h="3521">
                    <a:moveTo>
                      <a:pt x="1583" y="0"/>
                    </a:moveTo>
                    <a:lnTo>
                      <a:pt x="1688" y="4"/>
                    </a:lnTo>
                    <a:lnTo>
                      <a:pt x="1791" y="14"/>
                    </a:lnTo>
                    <a:lnTo>
                      <a:pt x="1891" y="30"/>
                    </a:lnTo>
                    <a:lnTo>
                      <a:pt x="1989" y="53"/>
                    </a:lnTo>
                    <a:lnTo>
                      <a:pt x="2084" y="82"/>
                    </a:lnTo>
                    <a:lnTo>
                      <a:pt x="2177" y="116"/>
                    </a:lnTo>
                    <a:lnTo>
                      <a:pt x="2267" y="157"/>
                    </a:lnTo>
                    <a:lnTo>
                      <a:pt x="2355" y="201"/>
                    </a:lnTo>
                    <a:lnTo>
                      <a:pt x="2439" y="252"/>
                    </a:lnTo>
                    <a:lnTo>
                      <a:pt x="2520" y="307"/>
                    </a:lnTo>
                    <a:lnTo>
                      <a:pt x="2596" y="368"/>
                    </a:lnTo>
                    <a:lnTo>
                      <a:pt x="2669" y="432"/>
                    </a:lnTo>
                    <a:lnTo>
                      <a:pt x="2738" y="502"/>
                    </a:lnTo>
                    <a:lnTo>
                      <a:pt x="2802" y="575"/>
                    </a:lnTo>
                    <a:lnTo>
                      <a:pt x="2862" y="653"/>
                    </a:lnTo>
                    <a:lnTo>
                      <a:pt x="2917" y="733"/>
                    </a:lnTo>
                    <a:lnTo>
                      <a:pt x="2967" y="817"/>
                    </a:lnTo>
                    <a:lnTo>
                      <a:pt x="3012" y="905"/>
                    </a:lnTo>
                    <a:lnTo>
                      <a:pt x="3053" y="996"/>
                    </a:lnTo>
                    <a:lnTo>
                      <a:pt x="3087" y="1089"/>
                    </a:lnTo>
                    <a:lnTo>
                      <a:pt x="3115" y="1185"/>
                    </a:lnTo>
                    <a:lnTo>
                      <a:pt x="3138" y="1283"/>
                    </a:lnTo>
                    <a:lnTo>
                      <a:pt x="3154" y="1385"/>
                    </a:lnTo>
                    <a:lnTo>
                      <a:pt x="3164" y="1488"/>
                    </a:lnTo>
                    <a:lnTo>
                      <a:pt x="3168" y="1592"/>
                    </a:lnTo>
                    <a:lnTo>
                      <a:pt x="3164" y="1695"/>
                    </a:lnTo>
                    <a:lnTo>
                      <a:pt x="3155" y="1795"/>
                    </a:lnTo>
                    <a:lnTo>
                      <a:pt x="3139" y="1895"/>
                    </a:lnTo>
                    <a:lnTo>
                      <a:pt x="3116" y="1992"/>
                    </a:lnTo>
                    <a:lnTo>
                      <a:pt x="3090" y="2086"/>
                    </a:lnTo>
                    <a:lnTo>
                      <a:pt x="3056" y="2178"/>
                    </a:lnTo>
                    <a:lnTo>
                      <a:pt x="3018" y="2268"/>
                    </a:lnTo>
                    <a:lnTo>
                      <a:pt x="2974" y="2355"/>
                    </a:lnTo>
                    <a:lnTo>
                      <a:pt x="2925" y="2438"/>
                    </a:lnTo>
                    <a:lnTo>
                      <a:pt x="2872" y="2518"/>
                    </a:lnTo>
                    <a:lnTo>
                      <a:pt x="2814" y="2594"/>
                    </a:lnTo>
                    <a:lnTo>
                      <a:pt x="2752" y="2667"/>
                    </a:lnTo>
                    <a:lnTo>
                      <a:pt x="2684" y="2735"/>
                    </a:lnTo>
                    <a:lnTo>
                      <a:pt x="2614" y="2800"/>
                    </a:lnTo>
                    <a:lnTo>
                      <a:pt x="2540" y="2860"/>
                    </a:lnTo>
                    <a:lnTo>
                      <a:pt x="2461" y="2916"/>
                    </a:lnTo>
                    <a:lnTo>
                      <a:pt x="2380" y="2967"/>
                    </a:lnTo>
                    <a:lnTo>
                      <a:pt x="2295" y="3013"/>
                    </a:lnTo>
                    <a:lnTo>
                      <a:pt x="2208" y="3055"/>
                    </a:lnTo>
                    <a:lnTo>
                      <a:pt x="2117" y="3090"/>
                    </a:lnTo>
                    <a:lnTo>
                      <a:pt x="2024" y="3120"/>
                    </a:lnTo>
                    <a:lnTo>
                      <a:pt x="1928" y="3145"/>
                    </a:lnTo>
                    <a:lnTo>
                      <a:pt x="1583" y="3521"/>
                    </a:lnTo>
                    <a:lnTo>
                      <a:pt x="1238" y="3145"/>
                    </a:lnTo>
                    <a:lnTo>
                      <a:pt x="1144" y="3120"/>
                    </a:lnTo>
                    <a:lnTo>
                      <a:pt x="1050" y="3090"/>
                    </a:lnTo>
                    <a:lnTo>
                      <a:pt x="960" y="3055"/>
                    </a:lnTo>
                    <a:lnTo>
                      <a:pt x="872" y="3013"/>
                    </a:lnTo>
                    <a:lnTo>
                      <a:pt x="787" y="2967"/>
                    </a:lnTo>
                    <a:lnTo>
                      <a:pt x="706" y="2916"/>
                    </a:lnTo>
                    <a:lnTo>
                      <a:pt x="628" y="2860"/>
                    </a:lnTo>
                    <a:lnTo>
                      <a:pt x="553" y="2800"/>
                    </a:lnTo>
                    <a:lnTo>
                      <a:pt x="483" y="2735"/>
                    </a:lnTo>
                    <a:lnTo>
                      <a:pt x="416" y="2667"/>
                    </a:lnTo>
                    <a:lnTo>
                      <a:pt x="353" y="2594"/>
                    </a:lnTo>
                    <a:lnTo>
                      <a:pt x="296" y="2518"/>
                    </a:lnTo>
                    <a:lnTo>
                      <a:pt x="243" y="2438"/>
                    </a:lnTo>
                    <a:lnTo>
                      <a:pt x="194" y="2355"/>
                    </a:lnTo>
                    <a:lnTo>
                      <a:pt x="150" y="2268"/>
                    </a:lnTo>
                    <a:lnTo>
                      <a:pt x="111" y="2178"/>
                    </a:lnTo>
                    <a:lnTo>
                      <a:pt x="78" y="2086"/>
                    </a:lnTo>
                    <a:lnTo>
                      <a:pt x="50" y="1992"/>
                    </a:lnTo>
                    <a:lnTo>
                      <a:pt x="29" y="1895"/>
                    </a:lnTo>
                    <a:lnTo>
                      <a:pt x="13" y="1795"/>
                    </a:lnTo>
                    <a:lnTo>
                      <a:pt x="3" y="1695"/>
                    </a:lnTo>
                    <a:lnTo>
                      <a:pt x="0" y="1592"/>
                    </a:lnTo>
                    <a:lnTo>
                      <a:pt x="3" y="1488"/>
                    </a:lnTo>
                    <a:lnTo>
                      <a:pt x="14" y="1385"/>
                    </a:lnTo>
                    <a:lnTo>
                      <a:pt x="30" y="1283"/>
                    </a:lnTo>
                    <a:lnTo>
                      <a:pt x="52" y="1185"/>
                    </a:lnTo>
                    <a:lnTo>
                      <a:pt x="81" y="1089"/>
                    </a:lnTo>
                    <a:lnTo>
                      <a:pt x="115" y="996"/>
                    </a:lnTo>
                    <a:lnTo>
                      <a:pt x="155" y="905"/>
                    </a:lnTo>
                    <a:lnTo>
                      <a:pt x="200" y="817"/>
                    </a:lnTo>
                    <a:lnTo>
                      <a:pt x="250" y="733"/>
                    </a:lnTo>
                    <a:lnTo>
                      <a:pt x="305" y="653"/>
                    </a:lnTo>
                    <a:lnTo>
                      <a:pt x="366" y="575"/>
                    </a:lnTo>
                    <a:lnTo>
                      <a:pt x="430" y="502"/>
                    </a:lnTo>
                    <a:lnTo>
                      <a:pt x="499" y="432"/>
                    </a:lnTo>
                    <a:lnTo>
                      <a:pt x="571" y="368"/>
                    </a:lnTo>
                    <a:lnTo>
                      <a:pt x="648" y="307"/>
                    </a:lnTo>
                    <a:lnTo>
                      <a:pt x="729" y="252"/>
                    </a:lnTo>
                    <a:lnTo>
                      <a:pt x="813" y="201"/>
                    </a:lnTo>
                    <a:lnTo>
                      <a:pt x="900" y="157"/>
                    </a:lnTo>
                    <a:lnTo>
                      <a:pt x="991" y="116"/>
                    </a:lnTo>
                    <a:lnTo>
                      <a:pt x="1083" y="82"/>
                    </a:lnTo>
                    <a:lnTo>
                      <a:pt x="1179" y="53"/>
                    </a:lnTo>
                    <a:lnTo>
                      <a:pt x="1277" y="30"/>
                    </a:lnTo>
                    <a:lnTo>
                      <a:pt x="1377" y="14"/>
                    </a:lnTo>
                    <a:lnTo>
                      <a:pt x="1480" y="4"/>
                    </a:lnTo>
                    <a:lnTo>
                      <a:pt x="1583" y="0"/>
                    </a:lnTo>
                    <a:close/>
                  </a:path>
                </a:pathLst>
              </a:custGeom>
              <a:solidFill>
                <a:schemeClr val="accent1"/>
              </a:solidFill>
              <a:ln w="9525">
                <a:noFill/>
              </a:ln>
            </p:spPr>
            <p:txBody>
              <a:bodyPr/>
              <a:lstStyle/>
              <a:p>
                <a:endParaRPr lang="zh-CN" altLang="en-US"/>
              </a:p>
            </p:txBody>
          </p:sp>
          <p:sp>
            <p:nvSpPr>
              <p:cNvPr id="57" name="TextBox 28">
                <a:extLst>
                  <a:ext uri="{FF2B5EF4-FFF2-40B4-BE49-F238E27FC236}">
                    <a16:creationId xmlns="" xmlns:a16="http://schemas.microsoft.com/office/drawing/2014/main" id="{8BDA00B7-8E76-4924-AADA-8685AF479C97}"/>
                  </a:ext>
                </a:extLst>
              </p:cNvPr>
              <p:cNvSpPr txBox="1"/>
              <p:nvPr/>
            </p:nvSpPr>
            <p:spPr>
              <a:xfrm>
                <a:off x="5074" y="3933"/>
                <a:ext cx="1533" cy="1337"/>
              </a:xfrm>
              <a:prstGeom prst="rect">
                <a:avLst/>
              </a:prstGeom>
              <a:noFill/>
              <a:ln w="9525">
                <a:noFill/>
              </a:ln>
            </p:spPr>
            <p:txBody>
              <a:bodyPr wrap="square">
                <a:spAutoFit/>
              </a:bodyPr>
              <a:lstStyle/>
              <a:p>
                <a:pPr lvl="0" algn="ctr" eaLnBrk="1" hangingPunct="1"/>
                <a:r>
                  <a:rPr lang="zh-CN" altLang="en-US" sz="2400" b="1" dirty="0">
                    <a:solidFill>
                      <a:srgbClr val="FFFFFF"/>
                    </a:solidFill>
                    <a:latin typeface="微软雅黑" charset="-122"/>
                    <a:ea typeface="微软雅黑" charset="-122"/>
                  </a:rPr>
                  <a:t>输入</a:t>
                </a:r>
              </a:p>
              <a:p>
                <a:pPr lvl="0" algn="ctr" eaLnBrk="1" hangingPunct="1"/>
                <a:r>
                  <a:rPr lang="zh-CN" altLang="en-US" sz="2400" b="1" dirty="0">
                    <a:solidFill>
                      <a:srgbClr val="FFFFFF"/>
                    </a:solidFill>
                    <a:latin typeface="微软雅黑" charset="-122"/>
                    <a:ea typeface="微软雅黑" charset="-122"/>
                  </a:rPr>
                  <a:t>文本</a:t>
                </a:r>
              </a:p>
            </p:txBody>
          </p:sp>
        </p:grpSp>
      </p:grpSp>
      <p:sp>
        <p:nvSpPr>
          <p:cNvPr id="63" name="AutoShape 30">
            <a:extLst>
              <a:ext uri="{FF2B5EF4-FFF2-40B4-BE49-F238E27FC236}">
                <a16:creationId xmlns="" xmlns:a16="http://schemas.microsoft.com/office/drawing/2014/main" id="{7295C688-C731-49E2-9025-F51A790FB74B}"/>
              </a:ext>
            </a:extLst>
          </p:cNvPr>
          <p:cNvSpPr>
            <a:spLocks/>
          </p:cNvSpPr>
          <p:nvPr/>
        </p:nvSpPr>
        <p:spPr bwMode="auto">
          <a:xfrm>
            <a:off x="2099522" y="4397207"/>
            <a:ext cx="1789937" cy="983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100" b="0" dirty="0">
                <a:solidFill>
                  <a:schemeClr val="bg1">
                    <a:lumMod val="50000"/>
                  </a:schemeClr>
                </a:solidFill>
                <a:latin typeface="+mn-ea"/>
              </a:rPr>
              <a:t>这里输入您的文字这里输入您的文字这里输入您的文字这里输入您的文字这里输入您这里输入您</a:t>
            </a:r>
          </a:p>
        </p:txBody>
      </p:sp>
      <p:sp>
        <p:nvSpPr>
          <p:cNvPr id="65" name="AutoShape 30">
            <a:extLst>
              <a:ext uri="{FF2B5EF4-FFF2-40B4-BE49-F238E27FC236}">
                <a16:creationId xmlns="" xmlns:a16="http://schemas.microsoft.com/office/drawing/2014/main" id="{D0801ACA-2E19-46E7-A391-EF7FC0051117}"/>
              </a:ext>
            </a:extLst>
          </p:cNvPr>
          <p:cNvSpPr>
            <a:spLocks/>
          </p:cNvSpPr>
          <p:nvPr/>
        </p:nvSpPr>
        <p:spPr bwMode="auto">
          <a:xfrm>
            <a:off x="4063102" y="4413413"/>
            <a:ext cx="1789937" cy="983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100" b="0" dirty="0">
                <a:solidFill>
                  <a:schemeClr val="bg1">
                    <a:lumMod val="50000"/>
                  </a:schemeClr>
                </a:solidFill>
                <a:latin typeface="+mn-ea"/>
              </a:rPr>
              <a:t>这里输入您的文字这里输入您的文字这里输入您的文字这里输入您的文字这里输入您这里输入您</a:t>
            </a:r>
          </a:p>
        </p:txBody>
      </p:sp>
      <p:sp>
        <p:nvSpPr>
          <p:cNvPr id="66" name="AutoShape 30">
            <a:extLst>
              <a:ext uri="{FF2B5EF4-FFF2-40B4-BE49-F238E27FC236}">
                <a16:creationId xmlns="" xmlns:a16="http://schemas.microsoft.com/office/drawing/2014/main" id="{1E8B1D77-E175-4309-85F9-4697A935119F}"/>
              </a:ext>
            </a:extLst>
          </p:cNvPr>
          <p:cNvSpPr>
            <a:spLocks/>
          </p:cNvSpPr>
          <p:nvPr/>
        </p:nvSpPr>
        <p:spPr bwMode="auto">
          <a:xfrm>
            <a:off x="6209094" y="4403416"/>
            <a:ext cx="1789937" cy="983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100" b="0" dirty="0">
                <a:solidFill>
                  <a:schemeClr val="bg1">
                    <a:lumMod val="50000"/>
                  </a:schemeClr>
                </a:solidFill>
                <a:latin typeface="+mn-ea"/>
              </a:rPr>
              <a:t>这里输入您的文字这里输入您的文字这里输入您的文字这里输入您的文字这里输入您这里输入您</a:t>
            </a:r>
          </a:p>
        </p:txBody>
      </p:sp>
      <p:sp>
        <p:nvSpPr>
          <p:cNvPr id="67" name="AutoShape 30">
            <a:extLst>
              <a:ext uri="{FF2B5EF4-FFF2-40B4-BE49-F238E27FC236}">
                <a16:creationId xmlns="" xmlns:a16="http://schemas.microsoft.com/office/drawing/2014/main" id="{CA2D2F3D-6F16-4AE1-A2E4-C387A8F8B500}"/>
              </a:ext>
            </a:extLst>
          </p:cNvPr>
          <p:cNvSpPr>
            <a:spLocks/>
          </p:cNvSpPr>
          <p:nvPr/>
        </p:nvSpPr>
        <p:spPr bwMode="auto">
          <a:xfrm>
            <a:off x="8355086" y="4376086"/>
            <a:ext cx="1789937" cy="983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100" b="0" dirty="0">
                <a:solidFill>
                  <a:schemeClr val="bg1">
                    <a:lumMod val="50000"/>
                  </a:schemeClr>
                </a:solidFill>
                <a:latin typeface="+mn-ea"/>
              </a:rPr>
              <a:t>这里输入您的文字这里输入您的文字这里输入您的文字这里输入您的文字这里输入您这里输入您</a:t>
            </a:r>
          </a:p>
        </p:txBody>
      </p:sp>
    </p:spTree>
    <p:extLst>
      <p:ext uri="{BB962C8B-B14F-4D97-AF65-F5344CB8AC3E}">
        <p14:creationId xmlns:p14="http://schemas.microsoft.com/office/powerpoint/2010/main" val="15328381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65"/>
                                        </p:tgtEl>
                                        <p:attrNameLst>
                                          <p:attrName>style.visibility</p:attrName>
                                        </p:attrNameLst>
                                      </p:cBhvr>
                                      <p:to>
                                        <p:strVal val="visible"/>
                                      </p:to>
                                    </p:set>
                                    <p:animEffect transition="in" filter="dissolve">
                                      <p:cBhvr>
                                        <p:cTn id="13" dur="500"/>
                                        <p:tgtEl>
                                          <p:spTgt spid="65"/>
                                        </p:tgtEl>
                                      </p:cBhvr>
                                    </p:animEffect>
                                  </p:childTnLst>
                                </p:cTn>
                              </p:par>
                              <p:par>
                                <p:cTn id="14" presetID="9" presetClass="entr" presetSubtype="0" fill="hold" grpId="0" nodeType="withEffect">
                                  <p:stCondLst>
                                    <p:cond delay="90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par>
                                <p:cTn id="17" presetID="9" presetClass="entr" presetSubtype="0" fill="hold" grpId="0" nodeType="withEffect">
                                  <p:stCondLst>
                                    <p:cond delay="1500"/>
                                  </p:stCondLst>
                                  <p:childTnLst>
                                    <p:set>
                                      <p:cBhvr>
                                        <p:cTn id="18" dur="1" fill="hold">
                                          <p:stCondLst>
                                            <p:cond delay="0"/>
                                          </p:stCondLst>
                                        </p:cTn>
                                        <p:tgtEl>
                                          <p:spTgt spid="67"/>
                                        </p:tgtEl>
                                        <p:attrNameLst>
                                          <p:attrName>style.visibility</p:attrName>
                                        </p:attrNameLst>
                                      </p:cBhvr>
                                      <p:to>
                                        <p:strVal val="visible"/>
                                      </p:to>
                                    </p:set>
                                    <p:animEffect transition="in" filter="dissolv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utoUpdateAnimBg="0"/>
      <p:bldP spid="65" grpId="0" autoUpdateAnimBg="0"/>
      <p:bldP spid="66" grpId="0" autoUpdateAnimBg="0"/>
      <p:bldP spid="6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a:extLst>
              <a:ext uri="{FF2B5EF4-FFF2-40B4-BE49-F238E27FC236}">
                <a16:creationId xmlns="" xmlns:a16="http://schemas.microsoft.com/office/drawing/2014/main" id="{7DE496A3-7BCB-4051-AB58-31B8AB85E6BD}"/>
              </a:ext>
            </a:extLst>
          </p:cNvPr>
          <p:cNvSpPr/>
          <p:nvPr/>
        </p:nvSpPr>
        <p:spPr>
          <a:xfrm>
            <a:off x="4293553" y="2126298"/>
            <a:ext cx="3646487" cy="2963862"/>
          </a:xfrm>
          <a:prstGeom prst="rect">
            <a:avLst/>
          </a:prstGeom>
          <a:noFill/>
          <a:ln w="9525">
            <a:noFill/>
          </a:ln>
        </p:spPr>
        <p:txBody>
          <a:bodyPr/>
          <a:lstStyle/>
          <a:p>
            <a:pPr lvl="0" eaLnBrk="1" hangingPunct="1"/>
            <a:endParaRPr lang="zh-CN" altLang="en-US" sz="1300" dirty="0">
              <a:solidFill>
                <a:schemeClr val="bg1">
                  <a:lumMod val="50000"/>
                </a:schemeClr>
              </a:solidFill>
              <a:latin typeface="Arial" pitchFamily="34" charset="0"/>
              <a:ea typeface="微软雅黑" charset="-122"/>
              <a:sym typeface="Arial" pitchFamily="34" charset="0"/>
            </a:endParaRPr>
          </a:p>
        </p:txBody>
      </p:sp>
      <p:grpSp>
        <p:nvGrpSpPr>
          <p:cNvPr id="25" name="组合 24">
            <a:extLst>
              <a:ext uri="{FF2B5EF4-FFF2-40B4-BE49-F238E27FC236}">
                <a16:creationId xmlns="" xmlns:a16="http://schemas.microsoft.com/office/drawing/2014/main" id="{EF1C199B-1157-4CF1-BD02-D2869A71702A}"/>
              </a:ext>
            </a:extLst>
          </p:cNvPr>
          <p:cNvGrpSpPr/>
          <p:nvPr/>
        </p:nvGrpSpPr>
        <p:grpSpPr>
          <a:xfrm>
            <a:off x="5241925" y="1915160"/>
            <a:ext cx="1750060" cy="1423670"/>
            <a:chOff x="8255" y="3016"/>
            <a:chExt cx="2756" cy="2242"/>
          </a:xfrm>
        </p:grpSpPr>
        <p:sp>
          <p:nvSpPr>
            <p:cNvPr id="26" name="任意多边形 5">
              <a:extLst>
                <a:ext uri="{FF2B5EF4-FFF2-40B4-BE49-F238E27FC236}">
                  <a16:creationId xmlns="" xmlns:a16="http://schemas.microsoft.com/office/drawing/2014/main" id="{C8709D39-6101-4026-8470-9EF940B34852}"/>
                </a:ext>
              </a:extLst>
            </p:cNvPr>
            <p:cNvSpPr/>
            <p:nvPr/>
          </p:nvSpPr>
          <p:spPr>
            <a:xfrm>
              <a:off x="8255" y="3016"/>
              <a:ext cx="2757" cy="2242"/>
            </a:xfrm>
            <a:custGeom>
              <a:avLst/>
              <a:gdLst/>
              <a:ahLst/>
              <a:cxnLst>
                <a:cxn ang="0">
                  <a:pos x="0" y="1155700"/>
                </a:cxn>
                <a:cxn ang="0">
                  <a:pos x="710407" y="0"/>
                </a:cxn>
                <a:cxn ang="0">
                  <a:pos x="710407" y="0"/>
                </a:cxn>
                <a:cxn ang="0">
                  <a:pos x="1420813" y="1155700"/>
                </a:cxn>
                <a:cxn ang="0">
                  <a:pos x="0" y="1155700"/>
                </a:cxn>
              </a:cxnLst>
              <a:rect l="0" t="0" r="0" b="0"/>
              <a:pathLst>
                <a:path w="1895434" h="1540529">
                  <a:moveTo>
                    <a:pt x="0" y="1540529"/>
                  </a:moveTo>
                  <a:lnTo>
                    <a:pt x="947717" y="0"/>
                  </a:lnTo>
                  <a:lnTo>
                    <a:pt x="1895434" y="1540529"/>
                  </a:lnTo>
                  <a:lnTo>
                    <a:pt x="0" y="1540529"/>
                  </a:lnTo>
                  <a:close/>
                </a:path>
              </a:pathLst>
            </a:custGeom>
            <a:solidFill>
              <a:schemeClr val="accent1"/>
            </a:solidFill>
            <a:ln w="12700" cap="flat" cmpd="sng">
              <a:solidFill>
                <a:srgbClr val="FFFFFF">
                  <a:alpha val="100000"/>
                </a:srgbClr>
              </a:solidFill>
              <a:prstDash val="solid"/>
              <a:round/>
              <a:headEnd type="none" w="med" len="med"/>
              <a:tailEnd type="none" w="med" len="med"/>
            </a:ln>
          </p:spPr>
          <p:txBody>
            <a:bodyPr/>
            <a:lstStyle/>
            <a:p>
              <a:endParaRPr lang="zh-CN" altLang="en-US">
                <a:solidFill>
                  <a:schemeClr val="bg1">
                    <a:lumMod val="50000"/>
                  </a:schemeClr>
                </a:solidFill>
              </a:endParaRPr>
            </a:p>
          </p:txBody>
        </p:sp>
        <p:sp>
          <p:nvSpPr>
            <p:cNvPr id="27" name="文本框 26">
              <a:extLst>
                <a:ext uri="{FF2B5EF4-FFF2-40B4-BE49-F238E27FC236}">
                  <a16:creationId xmlns="" xmlns:a16="http://schemas.microsoft.com/office/drawing/2014/main" id="{AA5266A6-79E8-4C2C-A506-999A712169B1}"/>
                </a:ext>
              </a:extLst>
            </p:cNvPr>
            <p:cNvSpPr txBox="1"/>
            <p:nvPr/>
          </p:nvSpPr>
          <p:spPr>
            <a:xfrm>
              <a:off x="8882" y="4091"/>
              <a:ext cx="1503" cy="1138"/>
            </a:xfrm>
            <a:prstGeom prst="rect">
              <a:avLst/>
            </a:prstGeom>
            <a:noFill/>
          </p:spPr>
          <p:txBody>
            <a:bodyPr wrap="square" rtlCol="0">
              <a:spAutoFit/>
            </a:bodyPr>
            <a:lstStyle/>
            <a:p>
              <a:pPr algn="ctr"/>
              <a:r>
                <a:rPr lang="zh-CN" altLang="en-US" sz="2000" b="1">
                  <a:solidFill>
                    <a:schemeClr val="bg1"/>
                  </a:solidFill>
                  <a:latin typeface="微软雅黑" charset="-122"/>
                  <a:ea typeface="微软雅黑" charset="-122"/>
                  <a:sym typeface="+mn-ea"/>
                </a:rPr>
                <a:t>输入</a:t>
              </a:r>
            </a:p>
            <a:p>
              <a:pPr algn="ctr"/>
              <a:r>
                <a:rPr lang="zh-CN" altLang="en-US" sz="2000" b="1">
                  <a:solidFill>
                    <a:schemeClr val="bg1"/>
                  </a:solidFill>
                  <a:latin typeface="微软雅黑" charset="-122"/>
                  <a:ea typeface="微软雅黑" charset="-122"/>
                  <a:sym typeface="+mn-ea"/>
                </a:rPr>
                <a:t>标题</a:t>
              </a:r>
            </a:p>
          </p:txBody>
        </p:sp>
      </p:grpSp>
      <p:grpSp>
        <p:nvGrpSpPr>
          <p:cNvPr id="28" name="组合 27">
            <a:extLst>
              <a:ext uri="{FF2B5EF4-FFF2-40B4-BE49-F238E27FC236}">
                <a16:creationId xmlns="" xmlns:a16="http://schemas.microsoft.com/office/drawing/2014/main" id="{A036DEC3-7FF6-4DBA-9B41-59FAA3EA8CE9}"/>
              </a:ext>
            </a:extLst>
          </p:cNvPr>
          <p:cNvGrpSpPr/>
          <p:nvPr/>
        </p:nvGrpSpPr>
        <p:grpSpPr>
          <a:xfrm>
            <a:off x="4555490" y="3339465"/>
            <a:ext cx="3122930" cy="1115060"/>
            <a:chOff x="7174" y="5259"/>
            <a:chExt cx="4918" cy="1756"/>
          </a:xfrm>
        </p:grpSpPr>
        <p:sp>
          <p:nvSpPr>
            <p:cNvPr id="29" name="任意多边形 6">
              <a:extLst>
                <a:ext uri="{FF2B5EF4-FFF2-40B4-BE49-F238E27FC236}">
                  <a16:creationId xmlns="" xmlns:a16="http://schemas.microsoft.com/office/drawing/2014/main" id="{C3CA4A00-AC70-43A3-98D4-E9A98067EF27}"/>
                </a:ext>
              </a:extLst>
            </p:cNvPr>
            <p:cNvSpPr/>
            <p:nvPr/>
          </p:nvSpPr>
          <p:spPr>
            <a:xfrm>
              <a:off x="7174" y="5259"/>
              <a:ext cx="4919" cy="1756"/>
            </a:xfrm>
            <a:custGeom>
              <a:avLst/>
              <a:gdLst/>
              <a:ahLst/>
              <a:cxnLst>
                <a:cxn ang="0">
                  <a:pos x="0" y="904875"/>
                </a:cxn>
                <a:cxn ang="0">
                  <a:pos x="556660" y="0"/>
                </a:cxn>
                <a:cxn ang="0">
                  <a:pos x="1978577" y="0"/>
                </a:cxn>
                <a:cxn ang="0">
                  <a:pos x="2535237" y="904875"/>
                </a:cxn>
                <a:cxn ang="0">
                  <a:pos x="0" y="904875"/>
                </a:cxn>
              </a:cxnLst>
              <a:rect l="0" t="0" r="0" b="0"/>
              <a:pathLst>
                <a:path w="3379501" h="1206187">
                  <a:moveTo>
                    <a:pt x="0" y="1206187"/>
                  </a:moveTo>
                  <a:lnTo>
                    <a:pt x="742034" y="0"/>
                  </a:lnTo>
                  <a:lnTo>
                    <a:pt x="2637467" y="0"/>
                  </a:lnTo>
                  <a:lnTo>
                    <a:pt x="3379501" y="1206187"/>
                  </a:lnTo>
                  <a:lnTo>
                    <a:pt x="0" y="1206187"/>
                  </a:lnTo>
                  <a:close/>
                </a:path>
              </a:pathLst>
            </a:custGeom>
            <a:solidFill>
              <a:schemeClr val="accent3"/>
            </a:solidFill>
            <a:ln w="12700" cap="flat" cmpd="sng">
              <a:solidFill>
                <a:srgbClr val="FFFFFF">
                  <a:alpha val="100000"/>
                </a:srgbClr>
              </a:solidFill>
              <a:prstDash val="solid"/>
              <a:round/>
              <a:headEnd type="none" w="med" len="med"/>
              <a:tailEnd type="none" w="med" len="med"/>
            </a:ln>
          </p:spPr>
          <p:txBody>
            <a:bodyPr/>
            <a:lstStyle/>
            <a:p>
              <a:endParaRPr lang="zh-CN" altLang="en-US">
                <a:solidFill>
                  <a:schemeClr val="bg1">
                    <a:lumMod val="50000"/>
                  </a:schemeClr>
                </a:solidFill>
              </a:endParaRPr>
            </a:p>
          </p:txBody>
        </p:sp>
        <p:sp>
          <p:nvSpPr>
            <p:cNvPr id="30" name="文本框 29">
              <a:extLst>
                <a:ext uri="{FF2B5EF4-FFF2-40B4-BE49-F238E27FC236}">
                  <a16:creationId xmlns="" xmlns:a16="http://schemas.microsoft.com/office/drawing/2014/main" id="{7873F8DC-5E7C-48C5-B36D-318168362F32}"/>
                </a:ext>
              </a:extLst>
            </p:cNvPr>
            <p:cNvSpPr txBox="1"/>
            <p:nvPr/>
          </p:nvSpPr>
          <p:spPr>
            <a:xfrm>
              <a:off x="8688" y="5808"/>
              <a:ext cx="1890" cy="658"/>
            </a:xfrm>
            <a:prstGeom prst="rect">
              <a:avLst/>
            </a:prstGeom>
            <a:noFill/>
          </p:spPr>
          <p:txBody>
            <a:bodyPr wrap="square" rtlCol="0">
              <a:spAutoFit/>
            </a:bodyPr>
            <a:lstStyle/>
            <a:p>
              <a:pPr algn="ctr"/>
              <a:r>
                <a:rPr lang="zh-CN" altLang="en-US" sz="2000" b="1">
                  <a:solidFill>
                    <a:schemeClr val="bg1"/>
                  </a:solidFill>
                  <a:latin typeface="微软雅黑" charset="-122"/>
                  <a:ea typeface="微软雅黑" charset="-122"/>
                  <a:sym typeface="+mn-ea"/>
                </a:rPr>
                <a:t>输入标题</a:t>
              </a:r>
            </a:p>
          </p:txBody>
        </p:sp>
      </p:grpSp>
      <p:grpSp>
        <p:nvGrpSpPr>
          <p:cNvPr id="31" name="组合 30">
            <a:extLst>
              <a:ext uri="{FF2B5EF4-FFF2-40B4-BE49-F238E27FC236}">
                <a16:creationId xmlns="" xmlns:a16="http://schemas.microsoft.com/office/drawing/2014/main" id="{1E3E5627-1317-40EE-B574-B0DD56C90AB2}"/>
              </a:ext>
            </a:extLst>
          </p:cNvPr>
          <p:cNvGrpSpPr/>
          <p:nvPr/>
        </p:nvGrpSpPr>
        <p:grpSpPr>
          <a:xfrm>
            <a:off x="3870325" y="4453890"/>
            <a:ext cx="4493260" cy="1112520"/>
            <a:chOff x="6095" y="7014"/>
            <a:chExt cx="7076" cy="1752"/>
          </a:xfrm>
        </p:grpSpPr>
        <p:sp>
          <p:nvSpPr>
            <p:cNvPr id="32" name="任意多边形 7">
              <a:extLst>
                <a:ext uri="{FF2B5EF4-FFF2-40B4-BE49-F238E27FC236}">
                  <a16:creationId xmlns="" xmlns:a16="http://schemas.microsoft.com/office/drawing/2014/main" id="{48D25AB3-B1C7-4E85-92C5-7445FF22F65F}"/>
                </a:ext>
              </a:extLst>
            </p:cNvPr>
            <p:cNvSpPr/>
            <p:nvPr/>
          </p:nvSpPr>
          <p:spPr>
            <a:xfrm>
              <a:off x="6095" y="7014"/>
              <a:ext cx="7076" cy="1753"/>
            </a:xfrm>
            <a:custGeom>
              <a:avLst/>
              <a:gdLst/>
              <a:ahLst/>
              <a:cxnLst>
                <a:cxn ang="0">
                  <a:pos x="0" y="903287"/>
                </a:cxn>
                <a:cxn ang="0">
                  <a:pos x="556344" y="0"/>
                </a:cxn>
                <a:cxn ang="0">
                  <a:pos x="3090143" y="0"/>
                </a:cxn>
                <a:cxn ang="0">
                  <a:pos x="3646487" y="903287"/>
                </a:cxn>
                <a:cxn ang="0">
                  <a:pos x="0" y="903287"/>
                </a:cxn>
              </a:cxnLst>
              <a:rect l="0" t="0" r="0" b="0"/>
              <a:pathLst>
                <a:path w="4863567" h="1206187">
                  <a:moveTo>
                    <a:pt x="0" y="1206187"/>
                  </a:moveTo>
                  <a:lnTo>
                    <a:pt x="742034" y="0"/>
                  </a:lnTo>
                  <a:lnTo>
                    <a:pt x="4121533" y="0"/>
                  </a:lnTo>
                  <a:lnTo>
                    <a:pt x="4863567" y="1206187"/>
                  </a:lnTo>
                  <a:lnTo>
                    <a:pt x="0" y="1206187"/>
                  </a:lnTo>
                  <a:close/>
                </a:path>
              </a:pathLst>
            </a:custGeom>
            <a:solidFill>
              <a:schemeClr val="accent6"/>
            </a:solidFill>
            <a:ln w="12700" cap="flat" cmpd="sng">
              <a:solidFill>
                <a:srgbClr val="FFFFFF">
                  <a:alpha val="100000"/>
                </a:srgbClr>
              </a:solidFill>
              <a:prstDash val="solid"/>
              <a:round/>
              <a:headEnd type="none" w="med" len="med"/>
              <a:tailEnd type="none" w="med" len="med"/>
            </a:ln>
          </p:spPr>
          <p:txBody>
            <a:bodyPr/>
            <a:lstStyle/>
            <a:p>
              <a:endParaRPr lang="zh-CN" altLang="en-US">
                <a:solidFill>
                  <a:schemeClr val="bg1">
                    <a:lumMod val="50000"/>
                  </a:schemeClr>
                </a:solidFill>
              </a:endParaRPr>
            </a:p>
          </p:txBody>
        </p:sp>
        <p:sp>
          <p:nvSpPr>
            <p:cNvPr id="33" name="文本框 32">
              <a:extLst>
                <a:ext uri="{FF2B5EF4-FFF2-40B4-BE49-F238E27FC236}">
                  <a16:creationId xmlns="" xmlns:a16="http://schemas.microsoft.com/office/drawing/2014/main" id="{7C27A423-6A03-40E2-A4A8-7A8B6DE9AA9F}"/>
                </a:ext>
              </a:extLst>
            </p:cNvPr>
            <p:cNvSpPr txBox="1"/>
            <p:nvPr/>
          </p:nvSpPr>
          <p:spPr>
            <a:xfrm>
              <a:off x="8689" y="7561"/>
              <a:ext cx="1890" cy="658"/>
            </a:xfrm>
            <a:prstGeom prst="rect">
              <a:avLst/>
            </a:prstGeom>
            <a:noFill/>
          </p:spPr>
          <p:txBody>
            <a:bodyPr wrap="square" rtlCol="0">
              <a:spAutoFit/>
            </a:bodyPr>
            <a:lstStyle/>
            <a:p>
              <a:pPr algn="ctr"/>
              <a:r>
                <a:rPr lang="zh-CN" altLang="en-US" sz="2000" b="1">
                  <a:solidFill>
                    <a:schemeClr val="bg1"/>
                  </a:solidFill>
                  <a:latin typeface="微软雅黑" charset="-122"/>
                  <a:ea typeface="微软雅黑" charset="-122"/>
                  <a:sym typeface="+mn-ea"/>
                </a:rPr>
                <a:t>输入标题</a:t>
              </a:r>
            </a:p>
          </p:txBody>
        </p:sp>
      </p:grpSp>
      <p:sp>
        <p:nvSpPr>
          <p:cNvPr id="36" name="Rectangle 19">
            <a:extLst>
              <a:ext uri="{FF2B5EF4-FFF2-40B4-BE49-F238E27FC236}">
                <a16:creationId xmlns="" xmlns:a16="http://schemas.microsoft.com/office/drawing/2014/main" id="{CBAF1699-D2C9-4622-AF80-5405D1DB4AD8}"/>
              </a:ext>
            </a:extLst>
          </p:cNvPr>
          <p:cNvSpPr/>
          <p:nvPr/>
        </p:nvSpPr>
        <p:spPr>
          <a:xfrm>
            <a:off x="7507833" y="2089766"/>
            <a:ext cx="2438083" cy="1200328"/>
          </a:xfrm>
          <a:prstGeom prst="rect">
            <a:avLst/>
          </a:prstGeom>
        </p:spPr>
        <p:txBody>
          <a:bodyPr wrap="square" lIns="121908" tIns="60954" rIns="121908" bIns="60954">
            <a:spAutoFit/>
          </a:bodyPr>
          <a:lstStyle/>
          <a:p>
            <a:pPr>
              <a:lnSpc>
                <a:spcPct val="150000"/>
              </a:lnSpc>
            </a:pPr>
            <a:r>
              <a:rPr lang="zh-CN" altLang="en-US" sz="1900" b="1" dirty="0">
                <a:solidFill>
                  <a:schemeClr val="accent2"/>
                </a:solidFill>
                <a:latin typeface="+mj-ea"/>
                <a:ea typeface="+mj-ea"/>
                <a:cs typeface="Open Sans" pitchFamily="34" charset="0"/>
              </a:rPr>
              <a:t>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37" name="Rectangle 19">
            <a:extLst>
              <a:ext uri="{FF2B5EF4-FFF2-40B4-BE49-F238E27FC236}">
                <a16:creationId xmlns="" xmlns:a16="http://schemas.microsoft.com/office/drawing/2014/main" id="{7440739E-6700-426C-BD64-EF6450BF02B2}"/>
              </a:ext>
            </a:extLst>
          </p:cNvPr>
          <p:cNvSpPr/>
          <p:nvPr/>
        </p:nvSpPr>
        <p:spPr>
          <a:xfrm>
            <a:off x="2118290" y="3178397"/>
            <a:ext cx="2608422" cy="1169924"/>
          </a:xfrm>
          <a:prstGeom prst="rect">
            <a:avLst/>
          </a:prstGeom>
        </p:spPr>
        <p:txBody>
          <a:bodyPr wrap="square" lIns="121908" tIns="60954" rIns="121908" bIns="60954">
            <a:spAutoFit/>
          </a:bodyPr>
          <a:lstStyle/>
          <a:p>
            <a:pPr algn="r">
              <a:lnSpc>
                <a:spcPct val="150000"/>
              </a:lnSpc>
            </a:pPr>
            <a:r>
              <a:rPr lang="zh-CN" altLang="en-US" sz="1900" b="1" dirty="0">
                <a:solidFill>
                  <a:schemeClr val="accent2"/>
                </a:solidFill>
                <a:latin typeface="+mj-ea"/>
                <a:ea typeface="+mj-ea"/>
                <a:cs typeface="Open Sans" pitchFamily="34" charset="0"/>
              </a:rPr>
              <a:t>      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此处添加详细文本描述，建议与标题相关整体语言风格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sp>
        <p:nvSpPr>
          <p:cNvPr id="38" name="Rectangle 19">
            <a:extLst>
              <a:ext uri="{FF2B5EF4-FFF2-40B4-BE49-F238E27FC236}">
                <a16:creationId xmlns="" xmlns:a16="http://schemas.microsoft.com/office/drawing/2014/main" id="{486FCAAB-6D1D-4A21-AAF4-60EF3F3735E4}"/>
              </a:ext>
            </a:extLst>
          </p:cNvPr>
          <p:cNvSpPr/>
          <p:nvPr/>
        </p:nvSpPr>
        <p:spPr>
          <a:xfrm>
            <a:off x="8283019" y="4453890"/>
            <a:ext cx="2608422" cy="1169924"/>
          </a:xfrm>
          <a:prstGeom prst="rect">
            <a:avLst/>
          </a:prstGeom>
        </p:spPr>
        <p:txBody>
          <a:bodyPr wrap="square" lIns="121908" tIns="60954" rIns="121908" bIns="60954">
            <a:spAutoFit/>
          </a:bodyPr>
          <a:lstStyle/>
          <a:p>
            <a:pPr>
              <a:lnSpc>
                <a:spcPct val="150000"/>
              </a:lnSpc>
            </a:pPr>
            <a:r>
              <a:rPr lang="zh-CN" altLang="en-US" sz="1900" b="1" dirty="0">
                <a:solidFill>
                  <a:schemeClr val="accent2"/>
                </a:solidFill>
                <a:latin typeface="+mj-ea"/>
                <a:ea typeface="+mj-ea"/>
                <a:cs typeface="Open Sans" pitchFamily="34" charset="0"/>
              </a:rPr>
              <a:t> 单击此处添加标题</a:t>
            </a:r>
          </a:p>
          <a:p>
            <a:pPr>
              <a:lnSpc>
                <a:spcPct val="150000"/>
              </a:lnSpc>
            </a:pPr>
            <a:r>
              <a:rPr lang="zh-CN" altLang="en-US" sz="1400" dirty="0">
                <a:solidFill>
                  <a:schemeClr val="tx1">
                    <a:lumMod val="50000"/>
                    <a:lumOff val="50000"/>
                  </a:schemeClr>
                </a:solidFill>
                <a:latin typeface="+mj-ea"/>
                <a:ea typeface="+mj-ea"/>
                <a:cs typeface="Open Sans" pitchFamily="34" charset="0"/>
              </a:rPr>
              <a:t> 此处添加详细文本描述，建议  与标题相关整体语言风格</a:t>
            </a:r>
            <a:endParaRPr lang="en-US" altLang="zh-CN" sz="1400" dirty="0">
              <a:solidFill>
                <a:schemeClr val="tx1">
                  <a:lumMod val="50000"/>
                  <a:lumOff val="50000"/>
                </a:schemeClr>
              </a:solidFill>
              <a:latin typeface="+mj-ea"/>
              <a:ea typeface="+mj-ea"/>
              <a:cs typeface="Open Sans" pitchFamily="34" charset="0"/>
            </a:endParaRPr>
          </a:p>
        </p:txBody>
      </p:sp>
    </p:spTree>
    <p:extLst>
      <p:ext uri="{BB962C8B-B14F-4D97-AF65-F5344CB8AC3E}">
        <p14:creationId xmlns:p14="http://schemas.microsoft.com/office/powerpoint/2010/main" val="29632509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250" fill="hold"/>
                                        <p:tgtEl>
                                          <p:spTgt spid="36"/>
                                        </p:tgtEl>
                                        <p:attrNameLst>
                                          <p:attrName>ppt_x</p:attrName>
                                        </p:attrNameLst>
                                      </p:cBhvr>
                                      <p:tavLst>
                                        <p:tav tm="0">
                                          <p:val>
                                            <p:strVal val="#ppt_x"/>
                                          </p:val>
                                        </p:tav>
                                        <p:tav tm="100000">
                                          <p:val>
                                            <p:strVal val="#ppt_x"/>
                                          </p:val>
                                        </p:tav>
                                      </p:tavLst>
                                    </p:anim>
                                    <p:anim calcmode="lin" valueType="num">
                                      <p:cBhvr additive="base">
                                        <p:cTn id="20" dur="25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 presetClass="entr" presetSubtype="4"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250" fill="hold"/>
                                        <p:tgtEl>
                                          <p:spTgt spid="37"/>
                                        </p:tgtEl>
                                        <p:attrNameLst>
                                          <p:attrName>ppt_x</p:attrName>
                                        </p:attrNameLst>
                                      </p:cBhvr>
                                      <p:tavLst>
                                        <p:tav tm="0">
                                          <p:val>
                                            <p:strVal val="#ppt_x"/>
                                          </p:val>
                                        </p:tav>
                                        <p:tav tm="100000">
                                          <p:val>
                                            <p:strVal val="#ppt_x"/>
                                          </p:val>
                                        </p:tav>
                                      </p:tavLst>
                                    </p:anim>
                                    <p:anim calcmode="lin" valueType="num">
                                      <p:cBhvr additive="base">
                                        <p:cTn id="25" dur="25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250" fill="hold"/>
                                        <p:tgtEl>
                                          <p:spTgt spid="38"/>
                                        </p:tgtEl>
                                        <p:attrNameLst>
                                          <p:attrName>ppt_x</p:attrName>
                                        </p:attrNameLst>
                                      </p:cBhvr>
                                      <p:tavLst>
                                        <p:tav tm="0">
                                          <p:val>
                                            <p:strVal val="#ppt_x"/>
                                          </p:val>
                                        </p:tav>
                                        <p:tav tm="100000">
                                          <p:val>
                                            <p:strVal val="#ppt_x"/>
                                          </p:val>
                                        </p:tav>
                                      </p:tavLst>
                                    </p:anim>
                                    <p:anim calcmode="lin" valueType="num">
                                      <p:cBhvr additive="base">
                                        <p:cTn id="30" dur="25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54" hidden="1"/>
          <p:cNvSpPr>
            <a:spLocks noChangeArrowheads="1"/>
          </p:cNvSpPr>
          <p:nvPr/>
        </p:nvSpPr>
        <p:spPr bwMode="auto">
          <a:xfrm>
            <a:off x="795" y="1940986"/>
            <a:ext cx="12190413" cy="2544233"/>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8" tIns="60954" rIns="121908" bIns="6095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400">
              <a:solidFill>
                <a:srgbClr val="FFFFFF"/>
              </a:solidFill>
              <a:sym typeface="微软雅黑" pitchFamily="34" charset="-122"/>
            </a:endParaRPr>
          </a:p>
        </p:txBody>
      </p:sp>
      <p:sp>
        <p:nvSpPr>
          <p:cNvPr id="35" name="TextBox 101">
            <a:extLst>
              <a:ext uri="{FF2B5EF4-FFF2-40B4-BE49-F238E27FC236}">
                <a16:creationId xmlns="" xmlns:a16="http://schemas.microsoft.com/office/drawing/2014/main" id="{5FA339B2-7CE5-4B79-AAF1-2DAC2CD99DAF}"/>
              </a:ext>
            </a:extLst>
          </p:cNvPr>
          <p:cNvSpPr txBox="1"/>
          <p:nvPr/>
        </p:nvSpPr>
        <p:spPr>
          <a:xfrm>
            <a:off x="7338330" y="1561047"/>
            <a:ext cx="1721281" cy="567478"/>
          </a:xfrm>
          <a:prstGeom prst="rect">
            <a:avLst/>
          </a:prstGeom>
        </p:spPr>
        <p:txBody>
          <a:bodyPr vert="horz" wrap="none" lIns="91440" tIns="45720" rIns="91440" bIns="45720" anchor="ctr">
            <a:normAutofit/>
          </a:bodyPr>
          <a:lstStyle/>
          <a:p>
            <a:pPr marL="0" indent="0">
              <a:spcBef>
                <a:spcPct val="0"/>
              </a:spcBef>
              <a:buNone/>
            </a:pPr>
            <a:r>
              <a:rPr lang="zh-CN" altLang="en-US" b="1" dirty="0">
                <a:solidFill>
                  <a:schemeClr val="accent1"/>
                </a:solidFill>
              </a:rPr>
              <a:t>输入文本内容</a:t>
            </a:r>
          </a:p>
        </p:txBody>
      </p:sp>
      <p:sp>
        <p:nvSpPr>
          <p:cNvPr id="59" name="TextBox 105">
            <a:extLst>
              <a:ext uri="{FF2B5EF4-FFF2-40B4-BE49-F238E27FC236}">
                <a16:creationId xmlns="" xmlns:a16="http://schemas.microsoft.com/office/drawing/2014/main" id="{813F9D79-5A6E-48D8-A528-9F5580EF03AC}"/>
              </a:ext>
            </a:extLst>
          </p:cNvPr>
          <p:cNvSpPr txBox="1"/>
          <p:nvPr/>
        </p:nvSpPr>
        <p:spPr>
          <a:xfrm>
            <a:off x="2203375" y="2593232"/>
            <a:ext cx="1721281" cy="546257"/>
          </a:xfrm>
          <a:prstGeom prst="rect">
            <a:avLst/>
          </a:prstGeom>
        </p:spPr>
        <p:txBody>
          <a:bodyPr vert="horz" wrap="none" lIns="91440" tIns="45720" rIns="91440" bIns="45720" anchor="ctr">
            <a:normAutofit/>
          </a:bodyPr>
          <a:lstStyle/>
          <a:p>
            <a:pPr marL="0" indent="0" algn="r">
              <a:spcBef>
                <a:spcPct val="0"/>
              </a:spcBef>
              <a:buNone/>
            </a:pPr>
            <a:r>
              <a:rPr lang="zh-CN" altLang="en-US" b="1" dirty="0">
                <a:solidFill>
                  <a:schemeClr val="tx2"/>
                </a:solidFill>
              </a:rPr>
              <a:t>输入文本内容</a:t>
            </a:r>
          </a:p>
        </p:txBody>
      </p:sp>
      <p:sp>
        <p:nvSpPr>
          <p:cNvPr id="60" name="TextBox 108">
            <a:extLst>
              <a:ext uri="{FF2B5EF4-FFF2-40B4-BE49-F238E27FC236}">
                <a16:creationId xmlns="" xmlns:a16="http://schemas.microsoft.com/office/drawing/2014/main" id="{A2F92FE0-1233-4BEB-9C7D-622204E74634}"/>
              </a:ext>
            </a:extLst>
          </p:cNvPr>
          <p:cNvSpPr txBox="1"/>
          <p:nvPr/>
        </p:nvSpPr>
        <p:spPr>
          <a:xfrm>
            <a:off x="2126079" y="4360592"/>
            <a:ext cx="1721281" cy="575961"/>
          </a:xfrm>
          <a:prstGeom prst="rect">
            <a:avLst/>
          </a:prstGeom>
        </p:spPr>
        <p:txBody>
          <a:bodyPr vert="horz" wrap="none" lIns="91440" tIns="45720" rIns="91440" bIns="45720" anchor="ctr">
            <a:normAutofit/>
          </a:bodyPr>
          <a:lstStyle/>
          <a:p>
            <a:pPr marL="0" indent="0" algn="r">
              <a:spcBef>
                <a:spcPct val="0"/>
              </a:spcBef>
              <a:buNone/>
            </a:pPr>
            <a:r>
              <a:rPr lang="zh-CN" altLang="en-US" b="1" dirty="0">
                <a:solidFill>
                  <a:schemeClr val="accent5"/>
                </a:solidFill>
              </a:rPr>
              <a:t>输入文本内容</a:t>
            </a:r>
          </a:p>
        </p:txBody>
      </p:sp>
      <p:grpSp>
        <p:nvGrpSpPr>
          <p:cNvPr id="61" name="组合 60">
            <a:extLst>
              <a:ext uri="{FF2B5EF4-FFF2-40B4-BE49-F238E27FC236}">
                <a16:creationId xmlns="" xmlns:a16="http://schemas.microsoft.com/office/drawing/2014/main" id="{0C098949-DBA5-411D-A9BE-DAB2E1B50FF4}"/>
              </a:ext>
            </a:extLst>
          </p:cNvPr>
          <p:cNvGrpSpPr/>
          <p:nvPr/>
        </p:nvGrpSpPr>
        <p:grpSpPr>
          <a:xfrm>
            <a:off x="4159397" y="1677812"/>
            <a:ext cx="3373508" cy="3502375"/>
            <a:chOff x="3004967" y="1031134"/>
            <a:chExt cx="3373508" cy="3502375"/>
          </a:xfrm>
        </p:grpSpPr>
        <p:sp>
          <p:nvSpPr>
            <p:cNvPr id="62" name="Freeform: Shape 2">
              <a:extLst>
                <a:ext uri="{FF2B5EF4-FFF2-40B4-BE49-F238E27FC236}">
                  <a16:creationId xmlns="" xmlns:a16="http://schemas.microsoft.com/office/drawing/2014/main" id="{164B9B2F-9172-4151-AA83-674BAE18A869}"/>
                </a:ext>
              </a:extLst>
            </p:cNvPr>
            <p:cNvSpPr/>
            <p:nvPr/>
          </p:nvSpPr>
          <p:spPr bwMode="auto">
            <a:xfrm>
              <a:off x="3499254" y="2090320"/>
              <a:ext cx="531359" cy="753788"/>
            </a:xfrm>
            <a:custGeom>
              <a:avLst/>
              <a:gdLst>
                <a:gd name="T0" fmla="*/ 127 w 127"/>
                <a:gd name="T1" fmla="*/ 54 h 180"/>
                <a:gd name="T2" fmla="*/ 73 w 127"/>
                <a:gd name="T3" fmla="*/ 0 h 180"/>
                <a:gd name="T4" fmla="*/ 0 w 127"/>
                <a:gd name="T5" fmla="*/ 180 h 180"/>
                <a:gd name="T6" fmla="*/ 76 w 127"/>
                <a:gd name="T7" fmla="*/ 180 h 180"/>
                <a:gd name="T8" fmla="*/ 127 w 127"/>
                <a:gd name="T9" fmla="*/ 54 h 180"/>
              </a:gdLst>
              <a:ahLst/>
              <a:cxnLst>
                <a:cxn ang="0">
                  <a:pos x="T0" y="T1"/>
                </a:cxn>
                <a:cxn ang="0">
                  <a:pos x="T2" y="T3"/>
                </a:cxn>
                <a:cxn ang="0">
                  <a:pos x="T4" y="T5"/>
                </a:cxn>
                <a:cxn ang="0">
                  <a:pos x="T6" y="T7"/>
                </a:cxn>
                <a:cxn ang="0">
                  <a:pos x="T8" y="T9"/>
                </a:cxn>
              </a:cxnLst>
              <a:rect l="0" t="0" r="r" b="b"/>
              <a:pathLst>
                <a:path w="127" h="180">
                  <a:moveTo>
                    <a:pt x="127" y="54"/>
                  </a:moveTo>
                  <a:cubicBezTo>
                    <a:pt x="73" y="0"/>
                    <a:pt x="73" y="0"/>
                    <a:pt x="73" y="0"/>
                  </a:cubicBezTo>
                  <a:cubicBezTo>
                    <a:pt x="28" y="46"/>
                    <a:pt x="0" y="110"/>
                    <a:pt x="0" y="180"/>
                  </a:cubicBezTo>
                  <a:cubicBezTo>
                    <a:pt x="76" y="180"/>
                    <a:pt x="76" y="180"/>
                    <a:pt x="76" y="180"/>
                  </a:cubicBezTo>
                  <a:cubicBezTo>
                    <a:pt x="76" y="131"/>
                    <a:pt x="96" y="87"/>
                    <a:pt x="127" y="54"/>
                  </a:cubicBezTo>
                  <a:close/>
                </a:path>
              </a:pathLst>
            </a:custGeom>
            <a:solidFill>
              <a:srgbClr val="13436C"/>
            </a:solidFill>
            <a:ln>
              <a:noFill/>
            </a:ln>
          </p:spPr>
          <p:txBody>
            <a:bodyPr anchor="ctr"/>
            <a:lstStyle/>
            <a:p>
              <a:pPr algn="ctr"/>
              <a:endParaRPr/>
            </a:p>
          </p:txBody>
        </p:sp>
        <p:sp>
          <p:nvSpPr>
            <p:cNvPr id="63" name="Freeform: Shape 3">
              <a:extLst>
                <a:ext uri="{FF2B5EF4-FFF2-40B4-BE49-F238E27FC236}">
                  <a16:creationId xmlns="" xmlns:a16="http://schemas.microsoft.com/office/drawing/2014/main" id="{044FB176-D389-4A7F-85C6-8063AF7191A4}"/>
                </a:ext>
              </a:extLst>
            </p:cNvPr>
            <p:cNvSpPr/>
            <p:nvPr/>
          </p:nvSpPr>
          <p:spPr bwMode="auto">
            <a:xfrm>
              <a:off x="3495723" y="2838811"/>
              <a:ext cx="1820034" cy="1071543"/>
            </a:xfrm>
            <a:custGeom>
              <a:avLst/>
              <a:gdLst>
                <a:gd name="T0" fmla="*/ 381 w 435"/>
                <a:gd name="T1" fmla="*/ 129 h 256"/>
                <a:gd name="T2" fmla="*/ 256 w 435"/>
                <a:gd name="T3" fmla="*/ 179 h 256"/>
                <a:gd name="T4" fmla="*/ 256 w 435"/>
                <a:gd name="T5" fmla="*/ 179 h 256"/>
                <a:gd name="T6" fmla="*/ 130 w 435"/>
                <a:gd name="T7" fmla="*/ 127 h 256"/>
                <a:gd name="T8" fmla="*/ 130 w 435"/>
                <a:gd name="T9" fmla="*/ 127 h 256"/>
                <a:gd name="T10" fmla="*/ 77 w 435"/>
                <a:gd name="T11" fmla="*/ 0 h 256"/>
                <a:gd name="T12" fmla="*/ 0 w 435"/>
                <a:gd name="T13" fmla="*/ 0 h 256"/>
                <a:gd name="T14" fmla="*/ 75 w 435"/>
                <a:gd name="T15" fmla="*/ 181 h 256"/>
                <a:gd name="T16" fmla="*/ 75 w 435"/>
                <a:gd name="T17" fmla="*/ 181 h 256"/>
                <a:gd name="T18" fmla="*/ 256 w 435"/>
                <a:gd name="T19" fmla="*/ 256 h 256"/>
                <a:gd name="T20" fmla="*/ 256 w 435"/>
                <a:gd name="T21" fmla="*/ 256 h 256"/>
                <a:gd name="T22" fmla="*/ 435 w 435"/>
                <a:gd name="T23" fmla="*/ 183 h 256"/>
                <a:gd name="T24" fmla="*/ 381 w 435"/>
                <a:gd name="T25" fmla="*/ 12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256">
                  <a:moveTo>
                    <a:pt x="381" y="129"/>
                  </a:moveTo>
                  <a:cubicBezTo>
                    <a:pt x="348" y="160"/>
                    <a:pt x="304" y="179"/>
                    <a:pt x="256" y="179"/>
                  </a:cubicBezTo>
                  <a:cubicBezTo>
                    <a:pt x="256" y="179"/>
                    <a:pt x="256" y="179"/>
                    <a:pt x="256" y="179"/>
                  </a:cubicBezTo>
                  <a:cubicBezTo>
                    <a:pt x="207" y="179"/>
                    <a:pt x="162" y="159"/>
                    <a:pt x="130" y="127"/>
                  </a:cubicBezTo>
                  <a:cubicBezTo>
                    <a:pt x="130" y="127"/>
                    <a:pt x="130" y="127"/>
                    <a:pt x="130" y="127"/>
                  </a:cubicBezTo>
                  <a:cubicBezTo>
                    <a:pt x="97" y="95"/>
                    <a:pt x="77" y="50"/>
                    <a:pt x="77" y="0"/>
                  </a:cubicBezTo>
                  <a:cubicBezTo>
                    <a:pt x="0" y="0"/>
                    <a:pt x="0" y="0"/>
                    <a:pt x="0" y="0"/>
                  </a:cubicBezTo>
                  <a:cubicBezTo>
                    <a:pt x="0" y="70"/>
                    <a:pt x="29" y="135"/>
                    <a:pt x="75" y="181"/>
                  </a:cubicBezTo>
                  <a:cubicBezTo>
                    <a:pt x="75" y="181"/>
                    <a:pt x="75" y="181"/>
                    <a:pt x="75" y="181"/>
                  </a:cubicBezTo>
                  <a:cubicBezTo>
                    <a:pt x="121" y="227"/>
                    <a:pt x="185" y="256"/>
                    <a:pt x="256" y="256"/>
                  </a:cubicBezTo>
                  <a:cubicBezTo>
                    <a:pt x="256" y="256"/>
                    <a:pt x="256" y="256"/>
                    <a:pt x="256" y="256"/>
                  </a:cubicBezTo>
                  <a:cubicBezTo>
                    <a:pt x="326" y="256"/>
                    <a:pt x="389" y="228"/>
                    <a:pt x="435" y="183"/>
                  </a:cubicBezTo>
                  <a:lnTo>
                    <a:pt x="381" y="129"/>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Freeform: Shape 4">
              <a:extLst>
                <a:ext uri="{FF2B5EF4-FFF2-40B4-BE49-F238E27FC236}">
                  <a16:creationId xmlns="" xmlns:a16="http://schemas.microsoft.com/office/drawing/2014/main" id="{D396C89F-0D5C-4B73-BCCB-095C064DC49C}"/>
                </a:ext>
              </a:extLst>
            </p:cNvPr>
            <p:cNvSpPr/>
            <p:nvPr/>
          </p:nvSpPr>
          <p:spPr bwMode="auto">
            <a:xfrm>
              <a:off x="5084502" y="2086789"/>
              <a:ext cx="549011" cy="1518167"/>
            </a:xfrm>
            <a:custGeom>
              <a:avLst/>
              <a:gdLst>
                <a:gd name="T0" fmla="*/ 131 w 131"/>
                <a:gd name="T1" fmla="*/ 181 h 363"/>
                <a:gd name="T2" fmla="*/ 131 w 131"/>
                <a:gd name="T3" fmla="*/ 181 h 363"/>
                <a:gd name="T4" fmla="*/ 131 w 131"/>
                <a:gd name="T5" fmla="*/ 181 h 363"/>
                <a:gd name="T6" fmla="*/ 57 w 131"/>
                <a:gd name="T7" fmla="*/ 0 h 363"/>
                <a:gd name="T8" fmla="*/ 2 w 131"/>
                <a:gd name="T9" fmla="*/ 54 h 363"/>
                <a:gd name="T10" fmla="*/ 55 w 131"/>
                <a:gd name="T11" fmla="*/ 181 h 363"/>
                <a:gd name="T12" fmla="*/ 55 w 131"/>
                <a:gd name="T13" fmla="*/ 181 h 363"/>
                <a:gd name="T14" fmla="*/ 0 w 131"/>
                <a:gd name="T15" fmla="*/ 309 h 363"/>
                <a:gd name="T16" fmla="*/ 54 w 131"/>
                <a:gd name="T17" fmla="*/ 363 h 363"/>
                <a:gd name="T18" fmla="*/ 131 w 131"/>
                <a:gd name="T19" fmla="*/ 181 h 363"/>
                <a:gd name="T20" fmla="*/ 131 w 131"/>
                <a:gd name="T21" fmla="*/ 18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363">
                  <a:moveTo>
                    <a:pt x="131" y="181"/>
                  </a:moveTo>
                  <a:cubicBezTo>
                    <a:pt x="131" y="181"/>
                    <a:pt x="131" y="181"/>
                    <a:pt x="131" y="181"/>
                  </a:cubicBezTo>
                  <a:cubicBezTo>
                    <a:pt x="131" y="181"/>
                    <a:pt x="131" y="181"/>
                    <a:pt x="131" y="181"/>
                  </a:cubicBezTo>
                  <a:cubicBezTo>
                    <a:pt x="131" y="110"/>
                    <a:pt x="103" y="46"/>
                    <a:pt x="57" y="0"/>
                  </a:cubicBezTo>
                  <a:cubicBezTo>
                    <a:pt x="2" y="54"/>
                    <a:pt x="2" y="54"/>
                    <a:pt x="2" y="54"/>
                  </a:cubicBezTo>
                  <a:cubicBezTo>
                    <a:pt x="35" y="87"/>
                    <a:pt x="55" y="131"/>
                    <a:pt x="55" y="181"/>
                  </a:cubicBezTo>
                  <a:cubicBezTo>
                    <a:pt x="55" y="181"/>
                    <a:pt x="55" y="181"/>
                    <a:pt x="55" y="181"/>
                  </a:cubicBezTo>
                  <a:cubicBezTo>
                    <a:pt x="55" y="231"/>
                    <a:pt x="33" y="277"/>
                    <a:pt x="0" y="309"/>
                  </a:cubicBezTo>
                  <a:cubicBezTo>
                    <a:pt x="54" y="363"/>
                    <a:pt x="54" y="363"/>
                    <a:pt x="54" y="363"/>
                  </a:cubicBezTo>
                  <a:cubicBezTo>
                    <a:pt x="101" y="317"/>
                    <a:pt x="131" y="252"/>
                    <a:pt x="131" y="181"/>
                  </a:cubicBezTo>
                  <a:cubicBezTo>
                    <a:pt x="131" y="181"/>
                    <a:pt x="131" y="181"/>
                    <a:pt x="131"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Freeform: Shape 5">
              <a:extLst>
                <a:ext uri="{FF2B5EF4-FFF2-40B4-BE49-F238E27FC236}">
                  <a16:creationId xmlns="" xmlns:a16="http://schemas.microsoft.com/office/drawing/2014/main" id="{44322E30-47BB-40D7-B266-E68F984E3DB5}"/>
                </a:ext>
              </a:extLst>
            </p:cNvPr>
            <p:cNvSpPr/>
            <p:nvPr/>
          </p:nvSpPr>
          <p:spPr bwMode="auto">
            <a:xfrm>
              <a:off x="3804653" y="1772565"/>
              <a:ext cx="1519931" cy="547246"/>
            </a:xfrm>
            <a:custGeom>
              <a:avLst/>
              <a:gdLst>
                <a:gd name="T0" fmla="*/ 182 w 363"/>
                <a:gd name="T1" fmla="*/ 0 h 131"/>
                <a:gd name="T2" fmla="*/ 0 w 363"/>
                <a:gd name="T3" fmla="*/ 77 h 131"/>
                <a:gd name="T4" fmla="*/ 54 w 363"/>
                <a:gd name="T5" fmla="*/ 131 h 131"/>
                <a:gd name="T6" fmla="*/ 182 w 363"/>
                <a:gd name="T7" fmla="*/ 77 h 131"/>
                <a:gd name="T8" fmla="*/ 308 w 363"/>
                <a:gd name="T9" fmla="*/ 129 h 131"/>
                <a:gd name="T10" fmla="*/ 363 w 363"/>
                <a:gd name="T11" fmla="*/ 75 h 131"/>
                <a:gd name="T12" fmla="*/ 182 w 363"/>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363" h="131">
                  <a:moveTo>
                    <a:pt x="182" y="0"/>
                  </a:moveTo>
                  <a:cubicBezTo>
                    <a:pt x="110" y="0"/>
                    <a:pt x="46" y="30"/>
                    <a:pt x="0" y="77"/>
                  </a:cubicBezTo>
                  <a:cubicBezTo>
                    <a:pt x="54" y="131"/>
                    <a:pt x="54" y="131"/>
                    <a:pt x="54" y="131"/>
                  </a:cubicBezTo>
                  <a:cubicBezTo>
                    <a:pt x="86" y="98"/>
                    <a:pt x="132" y="77"/>
                    <a:pt x="182" y="77"/>
                  </a:cubicBezTo>
                  <a:cubicBezTo>
                    <a:pt x="231" y="77"/>
                    <a:pt x="276" y="97"/>
                    <a:pt x="308" y="129"/>
                  </a:cubicBezTo>
                  <a:cubicBezTo>
                    <a:pt x="363" y="75"/>
                    <a:pt x="363" y="75"/>
                    <a:pt x="363" y="75"/>
                  </a:cubicBezTo>
                  <a:cubicBezTo>
                    <a:pt x="316" y="29"/>
                    <a:pt x="252" y="0"/>
                    <a:pt x="18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Oval 6">
              <a:extLst>
                <a:ext uri="{FF2B5EF4-FFF2-40B4-BE49-F238E27FC236}">
                  <a16:creationId xmlns="" xmlns:a16="http://schemas.microsoft.com/office/drawing/2014/main" id="{770901C7-5AD3-443C-BF1C-136BDB70D8C6}"/>
                </a:ext>
              </a:extLst>
            </p:cNvPr>
            <p:cNvSpPr/>
            <p:nvPr/>
          </p:nvSpPr>
          <p:spPr bwMode="auto">
            <a:xfrm>
              <a:off x="6039535" y="2755842"/>
              <a:ext cx="58256" cy="58256"/>
            </a:xfrm>
            <a:prstGeom prst="ellipse">
              <a:avLst/>
            </a:prstGeom>
            <a:solidFill>
              <a:srgbClr val="13436C"/>
            </a:solidFill>
            <a:ln>
              <a:noFill/>
            </a:ln>
          </p:spPr>
          <p:txBody>
            <a:bodyPr anchor="ctr"/>
            <a:lstStyle/>
            <a:p>
              <a:pPr algn="ctr"/>
              <a:endParaRPr/>
            </a:p>
          </p:txBody>
        </p:sp>
        <p:sp>
          <p:nvSpPr>
            <p:cNvPr id="67" name="Oval 7">
              <a:extLst>
                <a:ext uri="{FF2B5EF4-FFF2-40B4-BE49-F238E27FC236}">
                  <a16:creationId xmlns="" xmlns:a16="http://schemas.microsoft.com/office/drawing/2014/main" id="{CD07D347-15B5-44BC-9AE2-CC6E0D0A90E7}"/>
                </a:ext>
              </a:extLst>
            </p:cNvPr>
            <p:cNvSpPr/>
            <p:nvPr/>
          </p:nvSpPr>
          <p:spPr bwMode="auto">
            <a:xfrm>
              <a:off x="6030709" y="2664046"/>
              <a:ext cx="42368" cy="37072"/>
            </a:xfrm>
            <a:prstGeom prst="ellipse">
              <a:avLst/>
            </a:prstGeom>
            <a:solidFill>
              <a:srgbClr val="13436C"/>
            </a:solidFill>
            <a:ln>
              <a:noFill/>
            </a:ln>
          </p:spPr>
          <p:txBody>
            <a:bodyPr anchor="ctr"/>
            <a:lstStyle/>
            <a:p>
              <a:pPr algn="ctr"/>
              <a:endParaRPr/>
            </a:p>
          </p:txBody>
        </p:sp>
        <p:sp>
          <p:nvSpPr>
            <p:cNvPr id="68" name="Oval 8">
              <a:extLst>
                <a:ext uri="{FF2B5EF4-FFF2-40B4-BE49-F238E27FC236}">
                  <a16:creationId xmlns="" xmlns:a16="http://schemas.microsoft.com/office/drawing/2014/main" id="{5701510F-FDC7-4890-A838-675B6D7B5AAB}"/>
                </a:ext>
              </a:extLst>
            </p:cNvPr>
            <p:cNvSpPr/>
            <p:nvPr/>
          </p:nvSpPr>
          <p:spPr bwMode="auto">
            <a:xfrm>
              <a:off x="6005995" y="2551066"/>
              <a:ext cx="58256" cy="54725"/>
            </a:xfrm>
            <a:prstGeom prst="ellipse">
              <a:avLst/>
            </a:prstGeom>
            <a:solidFill>
              <a:srgbClr val="13436C"/>
            </a:solidFill>
            <a:ln>
              <a:noFill/>
            </a:ln>
          </p:spPr>
          <p:txBody>
            <a:bodyPr anchor="ctr"/>
            <a:lstStyle/>
            <a:p>
              <a:pPr algn="ctr"/>
              <a:endParaRPr/>
            </a:p>
          </p:txBody>
        </p:sp>
        <p:sp>
          <p:nvSpPr>
            <p:cNvPr id="69" name="Oval 9">
              <a:extLst>
                <a:ext uri="{FF2B5EF4-FFF2-40B4-BE49-F238E27FC236}">
                  <a16:creationId xmlns="" xmlns:a16="http://schemas.microsoft.com/office/drawing/2014/main" id="{80BEB15C-CBD1-47D7-B57F-2A4A830D3F8D}"/>
                </a:ext>
              </a:extLst>
            </p:cNvPr>
            <p:cNvSpPr/>
            <p:nvPr/>
          </p:nvSpPr>
          <p:spPr bwMode="auto">
            <a:xfrm>
              <a:off x="5997168" y="2453974"/>
              <a:ext cx="42368" cy="38837"/>
            </a:xfrm>
            <a:prstGeom prst="ellipse">
              <a:avLst/>
            </a:prstGeom>
            <a:solidFill>
              <a:srgbClr val="13436C"/>
            </a:solidFill>
            <a:ln>
              <a:noFill/>
            </a:ln>
          </p:spPr>
          <p:txBody>
            <a:bodyPr anchor="ctr"/>
            <a:lstStyle/>
            <a:p>
              <a:pPr algn="ctr"/>
              <a:endParaRPr/>
            </a:p>
          </p:txBody>
        </p:sp>
        <p:sp>
          <p:nvSpPr>
            <p:cNvPr id="70" name="Oval 10">
              <a:extLst>
                <a:ext uri="{FF2B5EF4-FFF2-40B4-BE49-F238E27FC236}">
                  <a16:creationId xmlns="" xmlns:a16="http://schemas.microsoft.com/office/drawing/2014/main" id="{4904E227-2F32-4A9E-A98C-4244C0FB4C78}"/>
                </a:ext>
              </a:extLst>
            </p:cNvPr>
            <p:cNvSpPr/>
            <p:nvPr/>
          </p:nvSpPr>
          <p:spPr bwMode="auto">
            <a:xfrm>
              <a:off x="5975984" y="2346290"/>
              <a:ext cx="51194" cy="45898"/>
            </a:xfrm>
            <a:prstGeom prst="ellipse">
              <a:avLst/>
            </a:prstGeom>
            <a:solidFill>
              <a:srgbClr val="13436C"/>
            </a:solidFill>
            <a:ln>
              <a:noFill/>
            </a:ln>
          </p:spPr>
          <p:txBody>
            <a:bodyPr anchor="ctr"/>
            <a:lstStyle/>
            <a:p>
              <a:pPr algn="ctr"/>
              <a:endParaRPr/>
            </a:p>
          </p:txBody>
        </p:sp>
        <p:sp>
          <p:nvSpPr>
            <p:cNvPr id="71" name="Oval 11">
              <a:extLst>
                <a:ext uri="{FF2B5EF4-FFF2-40B4-BE49-F238E27FC236}">
                  <a16:creationId xmlns="" xmlns:a16="http://schemas.microsoft.com/office/drawing/2014/main" id="{16E46609-3988-4F6C-ADE5-255D39ED8226}"/>
                </a:ext>
              </a:extLst>
            </p:cNvPr>
            <p:cNvSpPr/>
            <p:nvPr/>
          </p:nvSpPr>
          <p:spPr bwMode="auto">
            <a:xfrm>
              <a:off x="5935382" y="2252729"/>
              <a:ext cx="40602" cy="42368"/>
            </a:xfrm>
            <a:prstGeom prst="ellipse">
              <a:avLst/>
            </a:prstGeom>
            <a:solidFill>
              <a:srgbClr val="13436C"/>
            </a:solidFill>
            <a:ln>
              <a:noFill/>
            </a:ln>
          </p:spPr>
          <p:txBody>
            <a:bodyPr anchor="ctr"/>
            <a:lstStyle/>
            <a:p>
              <a:pPr algn="ctr"/>
              <a:endParaRPr/>
            </a:p>
          </p:txBody>
        </p:sp>
        <p:sp>
          <p:nvSpPr>
            <p:cNvPr id="72" name="Oval 12">
              <a:extLst>
                <a:ext uri="{FF2B5EF4-FFF2-40B4-BE49-F238E27FC236}">
                  <a16:creationId xmlns="" xmlns:a16="http://schemas.microsoft.com/office/drawing/2014/main" id="{8F37DA34-ED0C-40B9-9D2E-04FF732AA24D}"/>
                </a:ext>
              </a:extLst>
            </p:cNvPr>
            <p:cNvSpPr/>
            <p:nvPr/>
          </p:nvSpPr>
          <p:spPr bwMode="auto">
            <a:xfrm>
              <a:off x="5880658" y="2153872"/>
              <a:ext cx="49429" cy="52959"/>
            </a:xfrm>
            <a:prstGeom prst="ellipse">
              <a:avLst/>
            </a:prstGeom>
            <a:solidFill>
              <a:srgbClr val="13436C"/>
            </a:solidFill>
            <a:ln>
              <a:noFill/>
            </a:ln>
          </p:spPr>
          <p:txBody>
            <a:bodyPr anchor="ctr"/>
            <a:lstStyle/>
            <a:p>
              <a:pPr algn="ctr"/>
              <a:endParaRPr/>
            </a:p>
          </p:txBody>
        </p:sp>
        <p:sp>
          <p:nvSpPr>
            <p:cNvPr id="73" name="Oval 13">
              <a:extLst>
                <a:ext uri="{FF2B5EF4-FFF2-40B4-BE49-F238E27FC236}">
                  <a16:creationId xmlns="" xmlns:a16="http://schemas.microsoft.com/office/drawing/2014/main" id="{B0EA4120-8254-4728-BF7D-8E55CC006AA5}"/>
                </a:ext>
              </a:extLst>
            </p:cNvPr>
            <p:cNvSpPr/>
            <p:nvPr/>
          </p:nvSpPr>
          <p:spPr bwMode="auto">
            <a:xfrm>
              <a:off x="5838290" y="2065606"/>
              <a:ext cx="38837" cy="42368"/>
            </a:xfrm>
            <a:prstGeom prst="ellipse">
              <a:avLst/>
            </a:prstGeom>
            <a:solidFill>
              <a:srgbClr val="13436C"/>
            </a:solidFill>
            <a:ln>
              <a:noFill/>
            </a:ln>
          </p:spPr>
          <p:txBody>
            <a:bodyPr anchor="ctr"/>
            <a:lstStyle/>
            <a:p>
              <a:pPr algn="ctr"/>
              <a:endParaRPr/>
            </a:p>
          </p:txBody>
        </p:sp>
        <p:sp>
          <p:nvSpPr>
            <p:cNvPr id="74" name="Oval 14">
              <a:extLst>
                <a:ext uri="{FF2B5EF4-FFF2-40B4-BE49-F238E27FC236}">
                  <a16:creationId xmlns="" xmlns:a16="http://schemas.microsoft.com/office/drawing/2014/main" id="{1695E4ED-253E-4F00-89DA-9C3BB115A33B}"/>
                </a:ext>
              </a:extLst>
            </p:cNvPr>
            <p:cNvSpPr/>
            <p:nvPr/>
          </p:nvSpPr>
          <p:spPr bwMode="auto">
            <a:xfrm>
              <a:off x="5780035" y="1964983"/>
              <a:ext cx="58256" cy="58256"/>
            </a:xfrm>
            <a:prstGeom prst="ellipse">
              <a:avLst/>
            </a:prstGeom>
            <a:solidFill>
              <a:srgbClr val="13436C"/>
            </a:solidFill>
            <a:ln>
              <a:noFill/>
            </a:ln>
          </p:spPr>
          <p:txBody>
            <a:bodyPr anchor="ctr"/>
            <a:lstStyle/>
            <a:p>
              <a:pPr algn="ctr"/>
              <a:endParaRPr/>
            </a:p>
          </p:txBody>
        </p:sp>
        <p:sp>
          <p:nvSpPr>
            <p:cNvPr id="75" name="Oval 15">
              <a:extLst>
                <a:ext uri="{FF2B5EF4-FFF2-40B4-BE49-F238E27FC236}">
                  <a16:creationId xmlns="" xmlns:a16="http://schemas.microsoft.com/office/drawing/2014/main" id="{24568C95-21C9-49C6-8C3B-762CA545ADDB}"/>
                </a:ext>
              </a:extLst>
            </p:cNvPr>
            <p:cNvSpPr/>
            <p:nvPr/>
          </p:nvSpPr>
          <p:spPr bwMode="auto">
            <a:xfrm>
              <a:off x="5712953" y="1876718"/>
              <a:ext cx="67082" cy="63551"/>
            </a:xfrm>
            <a:prstGeom prst="ellipse">
              <a:avLst/>
            </a:prstGeom>
            <a:solidFill>
              <a:srgbClr val="13436C"/>
            </a:solidFill>
            <a:ln>
              <a:noFill/>
            </a:ln>
          </p:spPr>
          <p:txBody>
            <a:bodyPr anchor="ctr"/>
            <a:lstStyle/>
            <a:p>
              <a:pPr algn="ctr"/>
              <a:endParaRPr/>
            </a:p>
          </p:txBody>
        </p:sp>
        <p:sp>
          <p:nvSpPr>
            <p:cNvPr id="76" name="Oval 16">
              <a:extLst>
                <a:ext uri="{FF2B5EF4-FFF2-40B4-BE49-F238E27FC236}">
                  <a16:creationId xmlns="" xmlns:a16="http://schemas.microsoft.com/office/drawing/2014/main" id="{357B179A-9719-406E-932E-147E89F6B8CA}"/>
                </a:ext>
              </a:extLst>
            </p:cNvPr>
            <p:cNvSpPr/>
            <p:nvPr/>
          </p:nvSpPr>
          <p:spPr bwMode="auto">
            <a:xfrm>
              <a:off x="5651167" y="1814932"/>
              <a:ext cx="40602" cy="40602"/>
            </a:xfrm>
            <a:prstGeom prst="ellipse">
              <a:avLst/>
            </a:prstGeom>
            <a:solidFill>
              <a:srgbClr val="13436C"/>
            </a:solidFill>
            <a:ln>
              <a:noFill/>
            </a:ln>
          </p:spPr>
          <p:txBody>
            <a:bodyPr anchor="ctr"/>
            <a:lstStyle/>
            <a:p>
              <a:pPr algn="ctr"/>
              <a:endParaRPr/>
            </a:p>
          </p:txBody>
        </p:sp>
        <p:sp>
          <p:nvSpPr>
            <p:cNvPr id="77" name="Oval 17">
              <a:extLst>
                <a:ext uri="{FF2B5EF4-FFF2-40B4-BE49-F238E27FC236}">
                  <a16:creationId xmlns="" xmlns:a16="http://schemas.microsoft.com/office/drawing/2014/main" id="{6CD8697A-556D-4D0E-9A86-39DD4AE37BA4}"/>
                </a:ext>
              </a:extLst>
            </p:cNvPr>
            <p:cNvSpPr/>
            <p:nvPr/>
          </p:nvSpPr>
          <p:spPr bwMode="auto">
            <a:xfrm>
              <a:off x="5562901" y="1726666"/>
              <a:ext cx="67082" cy="67082"/>
            </a:xfrm>
            <a:prstGeom prst="ellipse">
              <a:avLst/>
            </a:prstGeom>
            <a:solidFill>
              <a:srgbClr val="13436C"/>
            </a:solidFill>
            <a:ln>
              <a:noFill/>
            </a:ln>
          </p:spPr>
          <p:txBody>
            <a:bodyPr anchor="ctr"/>
            <a:lstStyle/>
            <a:p>
              <a:pPr algn="ctr"/>
              <a:endParaRPr/>
            </a:p>
          </p:txBody>
        </p:sp>
        <p:sp>
          <p:nvSpPr>
            <p:cNvPr id="78" name="Oval 18">
              <a:extLst>
                <a:ext uri="{FF2B5EF4-FFF2-40B4-BE49-F238E27FC236}">
                  <a16:creationId xmlns="" xmlns:a16="http://schemas.microsoft.com/office/drawing/2014/main" id="{E91A5525-63FE-4877-A28E-6FAE1C454D2A}"/>
                </a:ext>
              </a:extLst>
            </p:cNvPr>
            <p:cNvSpPr/>
            <p:nvPr/>
          </p:nvSpPr>
          <p:spPr bwMode="auto">
            <a:xfrm>
              <a:off x="5495820" y="1654289"/>
              <a:ext cx="54725" cy="60020"/>
            </a:xfrm>
            <a:prstGeom prst="ellipse">
              <a:avLst/>
            </a:prstGeom>
            <a:solidFill>
              <a:srgbClr val="13436C"/>
            </a:solidFill>
            <a:ln>
              <a:noFill/>
            </a:ln>
          </p:spPr>
          <p:txBody>
            <a:bodyPr anchor="ctr"/>
            <a:lstStyle/>
            <a:p>
              <a:pPr algn="ctr"/>
              <a:endParaRPr/>
            </a:p>
          </p:txBody>
        </p:sp>
        <p:sp>
          <p:nvSpPr>
            <p:cNvPr id="79" name="Oval 19">
              <a:extLst>
                <a:ext uri="{FF2B5EF4-FFF2-40B4-BE49-F238E27FC236}">
                  <a16:creationId xmlns="" xmlns:a16="http://schemas.microsoft.com/office/drawing/2014/main" id="{C74B26B7-5C4B-4F2A-A09C-574DED50B59C}"/>
                </a:ext>
              </a:extLst>
            </p:cNvPr>
            <p:cNvSpPr/>
            <p:nvPr/>
          </p:nvSpPr>
          <p:spPr bwMode="auto">
            <a:xfrm>
              <a:off x="5419911" y="1588972"/>
              <a:ext cx="51194" cy="49429"/>
            </a:xfrm>
            <a:prstGeom prst="ellipse">
              <a:avLst/>
            </a:prstGeom>
            <a:solidFill>
              <a:srgbClr val="13436C"/>
            </a:solidFill>
            <a:ln>
              <a:noFill/>
            </a:ln>
          </p:spPr>
          <p:txBody>
            <a:bodyPr anchor="ctr"/>
            <a:lstStyle/>
            <a:p>
              <a:pPr algn="ctr"/>
              <a:endParaRPr/>
            </a:p>
          </p:txBody>
        </p:sp>
        <p:sp>
          <p:nvSpPr>
            <p:cNvPr id="80" name="Oval 20">
              <a:extLst>
                <a:ext uri="{FF2B5EF4-FFF2-40B4-BE49-F238E27FC236}">
                  <a16:creationId xmlns="" xmlns:a16="http://schemas.microsoft.com/office/drawing/2014/main" id="{7F2106C5-D3E4-44A3-9AED-DA3CC99C5FB6}"/>
                </a:ext>
              </a:extLst>
            </p:cNvPr>
            <p:cNvSpPr/>
            <p:nvPr/>
          </p:nvSpPr>
          <p:spPr bwMode="auto">
            <a:xfrm>
              <a:off x="5319288" y="1537778"/>
              <a:ext cx="58256" cy="58256"/>
            </a:xfrm>
            <a:prstGeom prst="ellipse">
              <a:avLst/>
            </a:prstGeom>
            <a:solidFill>
              <a:srgbClr val="13436C"/>
            </a:solidFill>
            <a:ln>
              <a:noFill/>
            </a:ln>
          </p:spPr>
          <p:txBody>
            <a:bodyPr anchor="ctr"/>
            <a:lstStyle/>
            <a:p>
              <a:pPr algn="ctr"/>
              <a:endParaRPr/>
            </a:p>
          </p:txBody>
        </p:sp>
        <p:sp>
          <p:nvSpPr>
            <p:cNvPr id="81" name="Oval 21">
              <a:extLst>
                <a:ext uri="{FF2B5EF4-FFF2-40B4-BE49-F238E27FC236}">
                  <a16:creationId xmlns="" xmlns:a16="http://schemas.microsoft.com/office/drawing/2014/main" id="{FF3C1DCB-4294-4ED9-8087-9E5C7DA32FBE}"/>
                </a:ext>
              </a:extLst>
            </p:cNvPr>
            <p:cNvSpPr/>
            <p:nvPr/>
          </p:nvSpPr>
          <p:spPr bwMode="auto">
            <a:xfrm>
              <a:off x="5231023" y="1491880"/>
              <a:ext cx="51194" cy="49429"/>
            </a:xfrm>
            <a:prstGeom prst="ellipse">
              <a:avLst/>
            </a:prstGeom>
            <a:solidFill>
              <a:srgbClr val="13436C"/>
            </a:solidFill>
            <a:ln>
              <a:noFill/>
            </a:ln>
          </p:spPr>
          <p:txBody>
            <a:bodyPr anchor="ctr"/>
            <a:lstStyle/>
            <a:p>
              <a:pPr algn="ctr"/>
              <a:endParaRPr/>
            </a:p>
          </p:txBody>
        </p:sp>
        <p:sp>
          <p:nvSpPr>
            <p:cNvPr id="82" name="Oval 22">
              <a:extLst>
                <a:ext uri="{FF2B5EF4-FFF2-40B4-BE49-F238E27FC236}">
                  <a16:creationId xmlns="" xmlns:a16="http://schemas.microsoft.com/office/drawing/2014/main" id="{1E2003A9-F56C-4FC8-B2BF-0894DE706998}"/>
                </a:ext>
              </a:extLst>
            </p:cNvPr>
            <p:cNvSpPr/>
            <p:nvPr/>
          </p:nvSpPr>
          <p:spPr bwMode="auto">
            <a:xfrm>
              <a:off x="5135697" y="1442452"/>
              <a:ext cx="54725" cy="52959"/>
            </a:xfrm>
            <a:prstGeom prst="ellipse">
              <a:avLst/>
            </a:prstGeom>
            <a:solidFill>
              <a:srgbClr val="13436C"/>
            </a:solidFill>
            <a:ln>
              <a:noFill/>
            </a:ln>
          </p:spPr>
          <p:txBody>
            <a:bodyPr anchor="ctr"/>
            <a:lstStyle/>
            <a:p>
              <a:pPr algn="ctr"/>
              <a:endParaRPr/>
            </a:p>
          </p:txBody>
        </p:sp>
        <p:sp>
          <p:nvSpPr>
            <p:cNvPr id="83" name="Oval 23">
              <a:extLst>
                <a:ext uri="{FF2B5EF4-FFF2-40B4-BE49-F238E27FC236}">
                  <a16:creationId xmlns="" xmlns:a16="http://schemas.microsoft.com/office/drawing/2014/main" id="{AE995724-4ED9-425A-B489-44106722B2B4}"/>
                </a:ext>
              </a:extLst>
            </p:cNvPr>
            <p:cNvSpPr/>
            <p:nvPr/>
          </p:nvSpPr>
          <p:spPr bwMode="auto">
            <a:xfrm>
              <a:off x="5043900" y="1396554"/>
              <a:ext cx="49429" cy="45898"/>
            </a:xfrm>
            <a:prstGeom prst="ellipse">
              <a:avLst/>
            </a:prstGeom>
            <a:solidFill>
              <a:srgbClr val="13436C"/>
            </a:solidFill>
            <a:ln>
              <a:noFill/>
            </a:ln>
          </p:spPr>
          <p:txBody>
            <a:bodyPr anchor="ctr"/>
            <a:lstStyle/>
            <a:p>
              <a:pPr algn="ctr"/>
              <a:endParaRPr/>
            </a:p>
          </p:txBody>
        </p:sp>
        <p:sp>
          <p:nvSpPr>
            <p:cNvPr id="84" name="Oval 24">
              <a:extLst>
                <a:ext uri="{FF2B5EF4-FFF2-40B4-BE49-F238E27FC236}">
                  <a16:creationId xmlns="" xmlns:a16="http://schemas.microsoft.com/office/drawing/2014/main" id="{CF68CB79-8130-4BAF-AFF1-E5436FC47383}"/>
                </a:ext>
              </a:extLst>
            </p:cNvPr>
            <p:cNvSpPr/>
            <p:nvPr/>
          </p:nvSpPr>
          <p:spPr bwMode="auto">
            <a:xfrm>
              <a:off x="4939747" y="1366543"/>
              <a:ext cx="52959" cy="54725"/>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Oval 25">
              <a:extLst>
                <a:ext uri="{FF2B5EF4-FFF2-40B4-BE49-F238E27FC236}">
                  <a16:creationId xmlns="" xmlns:a16="http://schemas.microsoft.com/office/drawing/2014/main" id="{1176FAA5-FA75-4A27-9C5D-0F7C71C7F7DC}"/>
                </a:ext>
              </a:extLst>
            </p:cNvPr>
            <p:cNvSpPr/>
            <p:nvPr/>
          </p:nvSpPr>
          <p:spPr bwMode="auto">
            <a:xfrm>
              <a:off x="4830298" y="1345360"/>
              <a:ext cx="61786" cy="63551"/>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6" name="Oval 26">
              <a:extLst>
                <a:ext uri="{FF2B5EF4-FFF2-40B4-BE49-F238E27FC236}">
                  <a16:creationId xmlns="" xmlns:a16="http://schemas.microsoft.com/office/drawing/2014/main" id="{3985A9CA-CE3D-446E-AEA4-BE9F40D31578}"/>
                </a:ext>
              </a:extLst>
            </p:cNvPr>
            <p:cNvSpPr/>
            <p:nvPr/>
          </p:nvSpPr>
          <p:spPr bwMode="auto">
            <a:xfrm>
              <a:off x="4738502" y="1341829"/>
              <a:ext cx="40602" cy="40602"/>
            </a:xfrm>
            <a:prstGeom prst="ellipse">
              <a:avLst/>
            </a:prstGeom>
            <a:solidFill>
              <a:srgbClr val="13436C"/>
            </a:solidFill>
            <a:ln>
              <a:noFill/>
            </a:ln>
          </p:spPr>
          <p:txBody>
            <a:bodyPr anchor="ctr"/>
            <a:lstStyle/>
            <a:p>
              <a:pPr algn="ctr"/>
              <a:endParaRPr/>
            </a:p>
          </p:txBody>
        </p:sp>
        <p:sp>
          <p:nvSpPr>
            <p:cNvPr id="87" name="Oval 27">
              <a:extLst>
                <a:ext uri="{FF2B5EF4-FFF2-40B4-BE49-F238E27FC236}">
                  <a16:creationId xmlns="" xmlns:a16="http://schemas.microsoft.com/office/drawing/2014/main" id="{CFDEA03C-35BB-450C-845B-D68103216A1E}"/>
                </a:ext>
              </a:extLst>
            </p:cNvPr>
            <p:cNvSpPr/>
            <p:nvPr/>
          </p:nvSpPr>
          <p:spPr bwMode="auto">
            <a:xfrm>
              <a:off x="4625522" y="1315349"/>
              <a:ext cx="58256" cy="60020"/>
            </a:xfrm>
            <a:prstGeom prst="ellipse">
              <a:avLst/>
            </a:prstGeom>
            <a:solidFill>
              <a:srgbClr val="13436C"/>
            </a:solidFill>
            <a:ln>
              <a:noFill/>
            </a:ln>
          </p:spPr>
          <p:txBody>
            <a:bodyPr anchor="ctr"/>
            <a:lstStyle/>
            <a:p>
              <a:pPr algn="ctr"/>
              <a:endParaRPr/>
            </a:p>
          </p:txBody>
        </p:sp>
        <p:sp>
          <p:nvSpPr>
            <p:cNvPr id="88" name="Oval 28">
              <a:extLst>
                <a:ext uri="{FF2B5EF4-FFF2-40B4-BE49-F238E27FC236}">
                  <a16:creationId xmlns="" xmlns:a16="http://schemas.microsoft.com/office/drawing/2014/main" id="{A85C7954-EC05-45F8-B5EC-58610AFBA059}"/>
                </a:ext>
              </a:extLst>
            </p:cNvPr>
            <p:cNvSpPr/>
            <p:nvPr/>
          </p:nvSpPr>
          <p:spPr bwMode="auto">
            <a:xfrm>
              <a:off x="4528430" y="1311819"/>
              <a:ext cx="42368" cy="42368"/>
            </a:xfrm>
            <a:prstGeom prst="ellipse">
              <a:avLst/>
            </a:prstGeom>
            <a:solidFill>
              <a:srgbClr val="13436C"/>
            </a:solidFill>
            <a:ln>
              <a:noFill/>
            </a:ln>
          </p:spPr>
          <p:txBody>
            <a:bodyPr anchor="ctr"/>
            <a:lstStyle/>
            <a:p>
              <a:pPr algn="ctr"/>
              <a:endParaRPr/>
            </a:p>
          </p:txBody>
        </p:sp>
        <p:sp>
          <p:nvSpPr>
            <p:cNvPr id="89" name="Oval 29">
              <a:extLst>
                <a:ext uri="{FF2B5EF4-FFF2-40B4-BE49-F238E27FC236}">
                  <a16:creationId xmlns="" xmlns:a16="http://schemas.microsoft.com/office/drawing/2014/main" id="{AFB30261-AADE-4133-8B60-DB2F7699294C}"/>
                </a:ext>
              </a:extLst>
            </p:cNvPr>
            <p:cNvSpPr/>
            <p:nvPr/>
          </p:nvSpPr>
          <p:spPr bwMode="auto">
            <a:xfrm>
              <a:off x="4424277" y="1329472"/>
              <a:ext cx="45898" cy="45898"/>
            </a:xfrm>
            <a:prstGeom prst="ellipse">
              <a:avLst/>
            </a:prstGeom>
            <a:solidFill>
              <a:srgbClr val="13436C"/>
            </a:solidFill>
            <a:ln>
              <a:noFill/>
            </a:ln>
          </p:spPr>
          <p:txBody>
            <a:bodyPr anchor="ctr"/>
            <a:lstStyle/>
            <a:p>
              <a:pPr algn="ctr"/>
              <a:endParaRPr/>
            </a:p>
          </p:txBody>
        </p:sp>
        <p:sp>
          <p:nvSpPr>
            <p:cNvPr id="90" name="Oval 30">
              <a:extLst>
                <a:ext uri="{FF2B5EF4-FFF2-40B4-BE49-F238E27FC236}">
                  <a16:creationId xmlns="" xmlns:a16="http://schemas.microsoft.com/office/drawing/2014/main" id="{B37482B8-6F73-4A84-9D04-348B9A17432A}"/>
                </a:ext>
              </a:extLst>
            </p:cNvPr>
            <p:cNvSpPr/>
            <p:nvPr/>
          </p:nvSpPr>
          <p:spPr bwMode="auto">
            <a:xfrm>
              <a:off x="4307766" y="1333003"/>
              <a:ext cx="65317" cy="67082"/>
            </a:xfrm>
            <a:prstGeom prst="ellipse">
              <a:avLst/>
            </a:prstGeom>
            <a:solidFill>
              <a:srgbClr val="13436C"/>
            </a:solidFill>
            <a:ln>
              <a:solidFill>
                <a:srgbClr val="13436C"/>
              </a:solidFill>
            </a:ln>
          </p:spPr>
          <p:txBody>
            <a:bodyPr anchor="ctr"/>
            <a:lstStyle/>
            <a:p>
              <a:pPr algn="ctr"/>
              <a:endParaRPr dirty="0"/>
            </a:p>
          </p:txBody>
        </p:sp>
        <p:sp>
          <p:nvSpPr>
            <p:cNvPr id="91" name="Oval 31">
              <a:extLst>
                <a:ext uri="{FF2B5EF4-FFF2-40B4-BE49-F238E27FC236}">
                  <a16:creationId xmlns="" xmlns:a16="http://schemas.microsoft.com/office/drawing/2014/main" id="{DB83B06A-CAA3-43CF-AAAF-CDC178D3D050}"/>
                </a:ext>
              </a:extLst>
            </p:cNvPr>
            <p:cNvSpPr/>
            <p:nvPr/>
          </p:nvSpPr>
          <p:spPr bwMode="auto">
            <a:xfrm>
              <a:off x="4201848" y="1348890"/>
              <a:ext cx="67082" cy="67082"/>
            </a:xfrm>
            <a:prstGeom prst="ellipse">
              <a:avLst/>
            </a:prstGeom>
            <a:solidFill>
              <a:srgbClr val="13436C"/>
            </a:solidFill>
            <a:ln>
              <a:noFill/>
            </a:ln>
          </p:spPr>
          <p:txBody>
            <a:bodyPr anchor="ctr"/>
            <a:lstStyle/>
            <a:p>
              <a:pPr algn="ctr"/>
              <a:endParaRPr/>
            </a:p>
          </p:txBody>
        </p:sp>
        <p:sp>
          <p:nvSpPr>
            <p:cNvPr id="92" name="Oval 32">
              <a:extLst>
                <a:ext uri="{FF2B5EF4-FFF2-40B4-BE49-F238E27FC236}">
                  <a16:creationId xmlns="" xmlns:a16="http://schemas.microsoft.com/office/drawing/2014/main" id="{37531151-A2C4-4AAA-9214-0BBCBDAD8270}"/>
                </a:ext>
              </a:extLst>
            </p:cNvPr>
            <p:cNvSpPr/>
            <p:nvPr/>
          </p:nvSpPr>
          <p:spPr bwMode="auto">
            <a:xfrm>
              <a:off x="4110051" y="1378900"/>
              <a:ext cx="45898" cy="42368"/>
            </a:xfrm>
            <a:prstGeom prst="ellipse">
              <a:avLst/>
            </a:prstGeom>
            <a:solidFill>
              <a:srgbClr val="13436C"/>
            </a:solidFill>
            <a:ln>
              <a:noFill/>
            </a:ln>
          </p:spPr>
          <p:txBody>
            <a:bodyPr anchor="ctr"/>
            <a:lstStyle/>
            <a:p>
              <a:pPr algn="ctr"/>
              <a:endParaRPr/>
            </a:p>
          </p:txBody>
        </p:sp>
        <p:sp>
          <p:nvSpPr>
            <p:cNvPr id="93" name="Oval 33">
              <a:extLst>
                <a:ext uri="{FF2B5EF4-FFF2-40B4-BE49-F238E27FC236}">
                  <a16:creationId xmlns="" xmlns:a16="http://schemas.microsoft.com/office/drawing/2014/main" id="{A6799368-075A-4DAE-985A-2B312A02660B}"/>
                </a:ext>
              </a:extLst>
            </p:cNvPr>
            <p:cNvSpPr/>
            <p:nvPr/>
          </p:nvSpPr>
          <p:spPr bwMode="auto">
            <a:xfrm>
              <a:off x="4005898" y="1408911"/>
              <a:ext cx="58256" cy="52959"/>
            </a:xfrm>
            <a:prstGeom prst="ellipse">
              <a:avLst/>
            </a:prstGeom>
            <a:solidFill>
              <a:srgbClr val="13436C"/>
            </a:solidFill>
            <a:ln>
              <a:noFill/>
            </a:ln>
          </p:spPr>
          <p:txBody>
            <a:bodyPr anchor="ctr"/>
            <a:lstStyle/>
            <a:p>
              <a:pPr algn="ctr"/>
              <a:endParaRPr/>
            </a:p>
          </p:txBody>
        </p:sp>
        <p:sp>
          <p:nvSpPr>
            <p:cNvPr id="94" name="Oval 34">
              <a:extLst>
                <a:ext uri="{FF2B5EF4-FFF2-40B4-BE49-F238E27FC236}">
                  <a16:creationId xmlns="" xmlns:a16="http://schemas.microsoft.com/office/drawing/2014/main" id="{CE33D34D-328E-4B03-9FFA-1A5909DBD241}"/>
                </a:ext>
              </a:extLst>
            </p:cNvPr>
            <p:cNvSpPr/>
            <p:nvPr/>
          </p:nvSpPr>
          <p:spPr bwMode="auto">
            <a:xfrm>
              <a:off x="3914102" y="1454809"/>
              <a:ext cx="54725" cy="58256"/>
            </a:xfrm>
            <a:prstGeom prst="ellipse">
              <a:avLst/>
            </a:prstGeom>
            <a:solidFill>
              <a:srgbClr val="13436C"/>
            </a:solidFill>
            <a:ln>
              <a:noFill/>
            </a:ln>
          </p:spPr>
          <p:txBody>
            <a:bodyPr anchor="ctr"/>
            <a:lstStyle/>
            <a:p>
              <a:pPr algn="ctr"/>
              <a:endParaRPr/>
            </a:p>
          </p:txBody>
        </p:sp>
        <p:sp>
          <p:nvSpPr>
            <p:cNvPr id="95" name="Oval 35">
              <a:extLst>
                <a:ext uri="{FF2B5EF4-FFF2-40B4-BE49-F238E27FC236}">
                  <a16:creationId xmlns="" xmlns:a16="http://schemas.microsoft.com/office/drawing/2014/main" id="{4890FBC9-8349-4088-88E8-916C79D751D0}"/>
                </a:ext>
              </a:extLst>
            </p:cNvPr>
            <p:cNvSpPr/>
            <p:nvPr/>
          </p:nvSpPr>
          <p:spPr bwMode="auto">
            <a:xfrm>
              <a:off x="3813480" y="1500707"/>
              <a:ext cx="67082" cy="61786"/>
            </a:xfrm>
            <a:prstGeom prst="ellipse">
              <a:avLst/>
            </a:prstGeom>
            <a:solidFill>
              <a:srgbClr val="13436C"/>
            </a:solidFill>
            <a:ln>
              <a:noFill/>
            </a:ln>
          </p:spPr>
          <p:txBody>
            <a:bodyPr anchor="ctr"/>
            <a:lstStyle/>
            <a:p>
              <a:pPr algn="ctr"/>
              <a:endParaRPr/>
            </a:p>
          </p:txBody>
        </p:sp>
        <p:sp>
          <p:nvSpPr>
            <p:cNvPr id="96" name="Oval 36">
              <a:extLst>
                <a:ext uri="{FF2B5EF4-FFF2-40B4-BE49-F238E27FC236}">
                  <a16:creationId xmlns="" xmlns:a16="http://schemas.microsoft.com/office/drawing/2014/main" id="{0BA6D542-AE85-418F-844C-28B82D632087}"/>
                </a:ext>
              </a:extLst>
            </p:cNvPr>
            <p:cNvSpPr/>
            <p:nvPr/>
          </p:nvSpPr>
          <p:spPr bwMode="auto">
            <a:xfrm>
              <a:off x="3728745" y="1558962"/>
              <a:ext cx="45898" cy="45898"/>
            </a:xfrm>
            <a:prstGeom prst="ellipse">
              <a:avLst/>
            </a:prstGeom>
            <a:solidFill>
              <a:srgbClr val="13436C"/>
            </a:solidFill>
            <a:ln>
              <a:noFill/>
            </a:ln>
          </p:spPr>
          <p:txBody>
            <a:bodyPr anchor="ctr"/>
            <a:lstStyle/>
            <a:p>
              <a:pPr algn="ctr"/>
              <a:endParaRPr/>
            </a:p>
          </p:txBody>
        </p:sp>
        <p:sp>
          <p:nvSpPr>
            <p:cNvPr id="97" name="Oval 37">
              <a:extLst>
                <a:ext uri="{FF2B5EF4-FFF2-40B4-BE49-F238E27FC236}">
                  <a16:creationId xmlns="" xmlns:a16="http://schemas.microsoft.com/office/drawing/2014/main" id="{4E496C43-DE20-4FE2-A79E-2686A996653A}"/>
                </a:ext>
              </a:extLst>
            </p:cNvPr>
            <p:cNvSpPr/>
            <p:nvPr/>
          </p:nvSpPr>
          <p:spPr bwMode="auto">
            <a:xfrm>
              <a:off x="3633418" y="1608391"/>
              <a:ext cx="54725" cy="51194"/>
            </a:xfrm>
            <a:prstGeom prst="ellipse">
              <a:avLst/>
            </a:prstGeom>
            <a:solidFill>
              <a:srgbClr val="13436C"/>
            </a:solidFill>
            <a:ln>
              <a:noFill/>
            </a:ln>
          </p:spPr>
          <p:txBody>
            <a:bodyPr anchor="ctr"/>
            <a:lstStyle/>
            <a:p>
              <a:pPr algn="ctr"/>
              <a:endParaRPr/>
            </a:p>
          </p:txBody>
        </p:sp>
        <p:sp>
          <p:nvSpPr>
            <p:cNvPr id="98" name="Oval 38">
              <a:extLst>
                <a:ext uri="{FF2B5EF4-FFF2-40B4-BE49-F238E27FC236}">
                  <a16:creationId xmlns="" xmlns:a16="http://schemas.microsoft.com/office/drawing/2014/main" id="{612FF3C2-5891-421F-9FB8-BFF20D60D8CB}"/>
                </a:ext>
              </a:extLst>
            </p:cNvPr>
            <p:cNvSpPr/>
            <p:nvPr/>
          </p:nvSpPr>
          <p:spPr bwMode="auto">
            <a:xfrm>
              <a:off x="3553979" y="1675472"/>
              <a:ext cx="67082" cy="67082"/>
            </a:xfrm>
            <a:prstGeom prst="ellipse">
              <a:avLst/>
            </a:prstGeom>
            <a:solidFill>
              <a:srgbClr val="13436C"/>
            </a:solidFill>
            <a:ln>
              <a:noFill/>
            </a:ln>
          </p:spPr>
          <p:txBody>
            <a:bodyPr anchor="ctr"/>
            <a:lstStyle/>
            <a:p>
              <a:pPr algn="ctr"/>
              <a:endParaRPr/>
            </a:p>
          </p:txBody>
        </p:sp>
        <p:sp>
          <p:nvSpPr>
            <p:cNvPr id="99" name="Oval 39">
              <a:extLst>
                <a:ext uri="{FF2B5EF4-FFF2-40B4-BE49-F238E27FC236}">
                  <a16:creationId xmlns="" xmlns:a16="http://schemas.microsoft.com/office/drawing/2014/main" id="{61F281B7-CBC1-477B-B7C9-11FA11584E55}"/>
                </a:ext>
              </a:extLst>
            </p:cNvPr>
            <p:cNvSpPr/>
            <p:nvPr/>
          </p:nvSpPr>
          <p:spPr bwMode="auto">
            <a:xfrm>
              <a:off x="3490428" y="1760207"/>
              <a:ext cx="45898" cy="45898"/>
            </a:xfrm>
            <a:prstGeom prst="ellipse">
              <a:avLst/>
            </a:prstGeom>
            <a:solidFill>
              <a:srgbClr val="13436C"/>
            </a:solidFill>
            <a:ln>
              <a:noFill/>
            </a:ln>
          </p:spPr>
          <p:txBody>
            <a:bodyPr anchor="ctr"/>
            <a:lstStyle/>
            <a:p>
              <a:pPr algn="ctr"/>
              <a:endParaRPr/>
            </a:p>
          </p:txBody>
        </p:sp>
        <p:sp>
          <p:nvSpPr>
            <p:cNvPr id="100" name="Oval 40">
              <a:extLst>
                <a:ext uri="{FF2B5EF4-FFF2-40B4-BE49-F238E27FC236}">
                  <a16:creationId xmlns="" xmlns:a16="http://schemas.microsoft.com/office/drawing/2014/main" id="{E2D67457-7F23-4730-AD7C-B9A36474006D}"/>
                </a:ext>
              </a:extLst>
            </p:cNvPr>
            <p:cNvSpPr/>
            <p:nvPr/>
          </p:nvSpPr>
          <p:spPr bwMode="auto">
            <a:xfrm>
              <a:off x="3407458" y="1827289"/>
              <a:ext cx="58256" cy="58256"/>
            </a:xfrm>
            <a:prstGeom prst="ellipse">
              <a:avLst/>
            </a:prstGeom>
            <a:solidFill>
              <a:srgbClr val="13436C"/>
            </a:solidFill>
            <a:ln>
              <a:noFill/>
            </a:ln>
          </p:spPr>
          <p:txBody>
            <a:bodyPr anchor="ctr"/>
            <a:lstStyle/>
            <a:p>
              <a:pPr algn="ctr"/>
              <a:endParaRPr/>
            </a:p>
          </p:txBody>
        </p:sp>
        <p:sp>
          <p:nvSpPr>
            <p:cNvPr id="101" name="Oval 41">
              <a:extLst>
                <a:ext uri="{FF2B5EF4-FFF2-40B4-BE49-F238E27FC236}">
                  <a16:creationId xmlns="" xmlns:a16="http://schemas.microsoft.com/office/drawing/2014/main" id="{80358545-D5A6-4F71-B527-BC0D6B1A4C7B}"/>
                </a:ext>
              </a:extLst>
            </p:cNvPr>
            <p:cNvSpPr/>
            <p:nvPr/>
          </p:nvSpPr>
          <p:spPr bwMode="auto">
            <a:xfrm>
              <a:off x="3331550" y="1901432"/>
              <a:ext cx="58256" cy="60020"/>
            </a:xfrm>
            <a:prstGeom prst="ellipse">
              <a:avLst/>
            </a:prstGeom>
            <a:solidFill>
              <a:srgbClr val="13436C"/>
            </a:solidFill>
            <a:ln>
              <a:noFill/>
            </a:ln>
          </p:spPr>
          <p:txBody>
            <a:bodyPr anchor="ctr"/>
            <a:lstStyle/>
            <a:p>
              <a:pPr algn="ctr"/>
              <a:endParaRPr/>
            </a:p>
          </p:txBody>
        </p:sp>
        <p:sp>
          <p:nvSpPr>
            <p:cNvPr id="102" name="Oval 42">
              <a:extLst>
                <a:ext uri="{FF2B5EF4-FFF2-40B4-BE49-F238E27FC236}">
                  <a16:creationId xmlns="" xmlns:a16="http://schemas.microsoft.com/office/drawing/2014/main" id="{D35581FD-5AD1-407D-93FF-9D04B0D8C099}"/>
                </a:ext>
              </a:extLst>
            </p:cNvPr>
            <p:cNvSpPr/>
            <p:nvPr/>
          </p:nvSpPr>
          <p:spPr bwMode="auto">
            <a:xfrm>
              <a:off x="3276825" y="1989697"/>
              <a:ext cx="63551" cy="63551"/>
            </a:xfrm>
            <a:prstGeom prst="ellipse">
              <a:avLst/>
            </a:prstGeom>
            <a:solidFill>
              <a:srgbClr val="13436C"/>
            </a:solidFill>
            <a:ln>
              <a:noFill/>
            </a:ln>
          </p:spPr>
          <p:txBody>
            <a:bodyPr anchor="ctr"/>
            <a:lstStyle/>
            <a:p>
              <a:pPr algn="ctr"/>
              <a:endParaRPr/>
            </a:p>
          </p:txBody>
        </p:sp>
        <p:sp>
          <p:nvSpPr>
            <p:cNvPr id="103" name="Oval 43">
              <a:extLst>
                <a:ext uri="{FF2B5EF4-FFF2-40B4-BE49-F238E27FC236}">
                  <a16:creationId xmlns="" xmlns:a16="http://schemas.microsoft.com/office/drawing/2014/main" id="{CF179CDD-7C27-4A23-9724-866452CF5B8D}"/>
                </a:ext>
              </a:extLst>
            </p:cNvPr>
            <p:cNvSpPr/>
            <p:nvPr/>
          </p:nvSpPr>
          <p:spPr bwMode="auto">
            <a:xfrm>
              <a:off x="3227396" y="2081494"/>
              <a:ext cx="61786" cy="67082"/>
            </a:xfrm>
            <a:prstGeom prst="ellipse">
              <a:avLst/>
            </a:prstGeom>
            <a:solidFill>
              <a:srgbClr val="13436C"/>
            </a:solidFill>
            <a:ln>
              <a:noFill/>
            </a:ln>
          </p:spPr>
          <p:txBody>
            <a:bodyPr anchor="ctr"/>
            <a:lstStyle/>
            <a:p>
              <a:pPr algn="ctr"/>
              <a:endParaRPr/>
            </a:p>
          </p:txBody>
        </p:sp>
        <p:sp>
          <p:nvSpPr>
            <p:cNvPr id="104" name="Oval 44">
              <a:extLst>
                <a:ext uri="{FF2B5EF4-FFF2-40B4-BE49-F238E27FC236}">
                  <a16:creationId xmlns="" xmlns:a16="http://schemas.microsoft.com/office/drawing/2014/main" id="{85BB7F97-D9D5-4058-8313-4FE7E3730E4C}"/>
                </a:ext>
              </a:extLst>
            </p:cNvPr>
            <p:cNvSpPr/>
            <p:nvPr/>
          </p:nvSpPr>
          <p:spPr bwMode="auto">
            <a:xfrm>
              <a:off x="3185029" y="2182117"/>
              <a:ext cx="51194" cy="54725"/>
            </a:xfrm>
            <a:prstGeom prst="ellipse">
              <a:avLst/>
            </a:prstGeom>
            <a:solidFill>
              <a:srgbClr val="13436C"/>
            </a:solidFill>
            <a:ln>
              <a:noFill/>
            </a:ln>
          </p:spPr>
          <p:txBody>
            <a:bodyPr anchor="ctr"/>
            <a:lstStyle/>
            <a:p>
              <a:pPr algn="ctr"/>
              <a:endParaRPr/>
            </a:p>
          </p:txBody>
        </p:sp>
        <p:sp>
          <p:nvSpPr>
            <p:cNvPr id="105" name="Oval 45">
              <a:extLst>
                <a:ext uri="{FF2B5EF4-FFF2-40B4-BE49-F238E27FC236}">
                  <a16:creationId xmlns="" xmlns:a16="http://schemas.microsoft.com/office/drawing/2014/main" id="{AE4EF3D9-D4EC-4602-B8FD-D605C4A060D0}"/>
                </a:ext>
              </a:extLst>
            </p:cNvPr>
            <p:cNvSpPr/>
            <p:nvPr/>
          </p:nvSpPr>
          <p:spPr bwMode="auto">
            <a:xfrm>
              <a:off x="3135600" y="2273913"/>
              <a:ext cx="54725" cy="60020"/>
            </a:xfrm>
            <a:prstGeom prst="ellipse">
              <a:avLst/>
            </a:prstGeom>
            <a:solidFill>
              <a:srgbClr val="13436C"/>
            </a:solidFill>
            <a:ln>
              <a:noFill/>
            </a:ln>
          </p:spPr>
          <p:txBody>
            <a:bodyPr anchor="ctr"/>
            <a:lstStyle/>
            <a:p>
              <a:pPr algn="ctr"/>
              <a:endParaRPr/>
            </a:p>
          </p:txBody>
        </p:sp>
        <p:sp>
          <p:nvSpPr>
            <p:cNvPr id="106" name="Oval 46">
              <a:extLst>
                <a:ext uri="{FF2B5EF4-FFF2-40B4-BE49-F238E27FC236}">
                  <a16:creationId xmlns="" xmlns:a16="http://schemas.microsoft.com/office/drawing/2014/main" id="{6FDAE0EB-F1C5-4E5F-BF3F-B62935E14CB1}"/>
                </a:ext>
              </a:extLst>
            </p:cNvPr>
            <p:cNvSpPr/>
            <p:nvPr/>
          </p:nvSpPr>
          <p:spPr bwMode="auto">
            <a:xfrm>
              <a:off x="3102059" y="2379831"/>
              <a:ext cx="45898" cy="45898"/>
            </a:xfrm>
            <a:prstGeom prst="ellipse">
              <a:avLst/>
            </a:prstGeom>
            <a:solidFill>
              <a:srgbClr val="13436C"/>
            </a:solidFill>
            <a:ln>
              <a:noFill/>
            </a:ln>
          </p:spPr>
          <p:txBody>
            <a:bodyPr anchor="ctr"/>
            <a:lstStyle/>
            <a:p>
              <a:pPr algn="ctr"/>
              <a:endParaRPr/>
            </a:p>
          </p:txBody>
        </p:sp>
        <p:sp>
          <p:nvSpPr>
            <p:cNvPr id="107" name="Oval 47">
              <a:extLst>
                <a:ext uri="{FF2B5EF4-FFF2-40B4-BE49-F238E27FC236}">
                  <a16:creationId xmlns="" xmlns:a16="http://schemas.microsoft.com/office/drawing/2014/main" id="{6FA84CF1-DDE4-46BE-B85D-F20F6C014F82}"/>
                </a:ext>
              </a:extLst>
            </p:cNvPr>
            <p:cNvSpPr/>
            <p:nvPr/>
          </p:nvSpPr>
          <p:spPr bwMode="auto">
            <a:xfrm>
              <a:off x="3077345" y="2475158"/>
              <a:ext cx="61786" cy="63551"/>
            </a:xfrm>
            <a:prstGeom prst="ellipse">
              <a:avLst/>
            </a:prstGeom>
            <a:solidFill>
              <a:srgbClr val="13436C"/>
            </a:solidFill>
            <a:ln>
              <a:noFill/>
            </a:ln>
          </p:spPr>
          <p:txBody>
            <a:bodyPr anchor="ctr"/>
            <a:lstStyle/>
            <a:p>
              <a:pPr algn="ctr"/>
              <a:endParaRPr/>
            </a:p>
          </p:txBody>
        </p:sp>
        <p:sp>
          <p:nvSpPr>
            <p:cNvPr id="108" name="Oval 48">
              <a:extLst>
                <a:ext uri="{FF2B5EF4-FFF2-40B4-BE49-F238E27FC236}">
                  <a16:creationId xmlns="" xmlns:a16="http://schemas.microsoft.com/office/drawing/2014/main" id="{5C508BFF-9465-4357-B272-6AF470B3FFF4}"/>
                </a:ext>
              </a:extLst>
            </p:cNvPr>
            <p:cNvSpPr/>
            <p:nvPr/>
          </p:nvSpPr>
          <p:spPr bwMode="auto">
            <a:xfrm>
              <a:off x="3068519" y="2584607"/>
              <a:ext cx="45898" cy="49429"/>
            </a:xfrm>
            <a:prstGeom prst="ellipse">
              <a:avLst/>
            </a:prstGeom>
            <a:solidFill>
              <a:srgbClr val="13436C"/>
            </a:solidFill>
            <a:ln>
              <a:noFill/>
            </a:ln>
          </p:spPr>
          <p:txBody>
            <a:bodyPr anchor="ctr"/>
            <a:lstStyle/>
            <a:p>
              <a:pPr algn="ctr"/>
              <a:endParaRPr/>
            </a:p>
          </p:txBody>
        </p:sp>
        <p:sp>
          <p:nvSpPr>
            <p:cNvPr id="109" name="Oval 49">
              <a:extLst>
                <a:ext uri="{FF2B5EF4-FFF2-40B4-BE49-F238E27FC236}">
                  <a16:creationId xmlns="" xmlns:a16="http://schemas.microsoft.com/office/drawing/2014/main" id="{7F8908EE-87CE-4194-B34A-679115E67F9D}"/>
                </a:ext>
              </a:extLst>
            </p:cNvPr>
            <p:cNvSpPr/>
            <p:nvPr/>
          </p:nvSpPr>
          <p:spPr bwMode="auto">
            <a:xfrm>
              <a:off x="3050865" y="2692291"/>
              <a:ext cx="45898" cy="42368"/>
            </a:xfrm>
            <a:prstGeom prst="ellipse">
              <a:avLst/>
            </a:prstGeom>
            <a:solidFill>
              <a:srgbClr val="13436C"/>
            </a:solidFill>
            <a:ln>
              <a:noFill/>
            </a:ln>
          </p:spPr>
          <p:txBody>
            <a:bodyPr anchor="ctr"/>
            <a:lstStyle/>
            <a:p>
              <a:pPr algn="ctr"/>
              <a:endParaRPr/>
            </a:p>
          </p:txBody>
        </p:sp>
        <p:sp>
          <p:nvSpPr>
            <p:cNvPr id="110" name="Oval 50">
              <a:extLst>
                <a:ext uri="{FF2B5EF4-FFF2-40B4-BE49-F238E27FC236}">
                  <a16:creationId xmlns="" xmlns:a16="http://schemas.microsoft.com/office/drawing/2014/main" id="{0D64920A-1450-42DF-8C3A-7FE179BF0133}"/>
                </a:ext>
              </a:extLst>
            </p:cNvPr>
            <p:cNvSpPr/>
            <p:nvPr/>
          </p:nvSpPr>
          <p:spPr bwMode="auto">
            <a:xfrm>
              <a:off x="3031447" y="2789383"/>
              <a:ext cx="52959" cy="58256"/>
            </a:xfrm>
            <a:prstGeom prst="ellipse">
              <a:avLst/>
            </a:prstGeom>
            <a:solidFill>
              <a:srgbClr val="13436C"/>
            </a:solidFill>
            <a:ln>
              <a:noFill/>
            </a:ln>
          </p:spPr>
          <p:txBody>
            <a:bodyPr anchor="ctr"/>
            <a:lstStyle/>
            <a:p>
              <a:pPr algn="ctr"/>
              <a:endParaRPr/>
            </a:p>
          </p:txBody>
        </p:sp>
        <p:sp>
          <p:nvSpPr>
            <p:cNvPr id="111" name="Oval 51">
              <a:extLst>
                <a:ext uri="{FF2B5EF4-FFF2-40B4-BE49-F238E27FC236}">
                  <a16:creationId xmlns="" xmlns:a16="http://schemas.microsoft.com/office/drawing/2014/main" id="{57B4FDF7-5DCC-475D-88F7-8F6153259B71}"/>
                </a:ext>
              </a:extLst>
            </p:cNvPr>
            <p:cNvSpPr/>
            <p:nvPr/>
          </p:nvSpPr>
          <p:spPr bwMode="auto">
            <a:xfrm>
              <a:off x="3043804" y="2902363"/>
              <a:ext cx="45898" cy="42368"/>
            </a:xfrm>
            <a:prstGeom prst="ellipse">
              <a:avLst/>
            </a:prstGeom>
            <a:solidFill>
              <a:srgbClr val="13436C"/>
            </a:solidFill>
            <a:ln>
              <a:noFill/>
            </a:ln>
          </p:spPr>
          <p:txBody>
            <a:bodyPr anchor="ctr"/>
            <a:lstStyle/>
            <a:p>
              <a:pPr algn="ctr"/>
              <a:endParaRPr/>
            </a:p>
          </p:txBody>
        </p:sp>
        <p:sp>
          <p:nvSpPr>
            <p:cNvPr id="112" name="Oval 52">
              <a:extLst>
                <a:ext uri="{FF2B5EF4-FFF2-40B4-BE49-F238E27FC236}">
                  <a16:creationId xmlns="" xmlns:a16="http://schemas.microsoft.com/office/drawing/2014/main" id="{A59F29A6-6DAE-4655-80FA-CE01585C07C9}"/>
                </a:ext>
              </a:extLst>
            </p:cNvPr>
            <p:cNvSpPr/>
            <p:nvPr/>
          </p:nvSpPr>
          <p:spPr bwMode="auto">
            <a:xfrm>
              <a:off x="3063223" y="3006516"/>
              <a:ext cx="42368" cy="42368"/>
            </a:xfrm>
            <a:prstGeom prst="ellipse">
              <a:avLst/>
            </a:prstGeom>
            <a:solidFill>
              <a:srgbClr val="13436C"/>
            </a:solidFill>
            <a:ln>
              <a:noFill/>
            </a:ln>
          </p:spPr>
          <p:txBody>
            <a:bodyPr anchor="ctr"/>
            <a:lstStyle/>
            <a:p>
              <a:pPr algn="ctr"/>
              <a:endParaRPr/>
            </a:p>
          </p:txBody>
        </p:sp>
        <p:sp>
          <p:nvSpPr>
            <p:cNvPr id="113" name="Oval 53">
              <a:extLst>
                <a:ext uri="{FF2B5EF4-FFF2-40B4-BE49-F238E27FC236}">
                  <a16:creationId xmlns="" xmlns:a16="http://schemas.microsoft.com/office/drawing/2014/main" id="{9CF43F46-9198-4849-9B10-2E56AC530BF0}"/>
                </a:ext>
              </a:extLst>
            </p:cNvPr>
            <p:cNvSpPr/>
            <p:nvPr/>
          </p:nvSpPr>
          <p:spPr bwMode="auto">
            <a:xfrm>
              <a:off x="3068519" y="3098312"/>
              <a:ext cx="67082" cy="67082"/>
            </a:xfrm>
            <a:prstGeom prst="ellipse">
              <a:avLst/>
            </a:prstGeom>
            <a:solidFill>
              <a:srgbClr val="13436C"/>
            </a:solidFill>
            <a:ln>
              <a:noFill/>
            </a:ln>
          </p:spPr>
          <p:txBody>
            <a:bodyPr anchor="ctr"/>
            <a:lstStyle/>
            <a:p>
              <a:pPr algn="ctr"/>
              <a:endParaRPr/>
            </a:p>
          </p:txBody>
        </p:sp>
        <p:sp>
          <p:nvSpPr>
            <p:cNvPr id="114" name="Oval 54">
              <a:extLst>
                <a:ext uri="{FF2B5EF4-FFF2-40B4-BE49-F238E27FC236}">
                  <a16:creationId xmlns="" xmlns:a16="http://schemas.microsoft.com/office/drawing/2014/main" id="{2476EA6D-87A0-4EFA-9FB0-7863CCD39725}"/>
                </a:ext>
              </a:extLst>
            </p:cNvPr>
            <p:cNvSpPr/>
            <p:nvPr/>
          </p:nvSpPr>
          <p:spPr bwMode="auto">
            <a:xfrm>
              <a:off x="3084407" y="3204231"/>
              <a:ext cx="67082" cy="67082"/>
            </a:xfrm>
            <a:prstGeom prst="ellipse">
              <a:avLst/>
            </a:prstGeom>
            <a:solidFill>
              <a:srgbClr val="13436C"/>
            </a:solidFill>
            <a:ln>
              <a:noFill/>
            </a:ln>
          </p:spPr>
          <p:txBody>
            <a:bodyPr anchor="ctr"/>
            <a:lstStyle/>
            <a:p>
              <a:pPr algn="ctr"/>
              <a:endParaRPr/>
            </a:p>
          </p:txBody>
        </p:sp>
        <p:sp>
          <p:nvSpPr>
            <p:cNvPr id="115" name="Oval 55">
              <a:extLst>
                <a:ext uri="{FF2B5EF4-FFF2-40B4-BE49-F238E27FC236}">
                  <a16:creationId xmlns="" xmlns:a16="http://schemas.microsoft.com/office/drawing/2014/main" id="{A1A7876F-2BC9-4CAC-AA10-C52615CA2C84}"/>
                </a:ext>
              </a:extLst>
            </p:cNvPr>
            <p:cNvSpPr/>
            <p:nvPr/>
          </p:nvSpPr>
          <p:spPr bwMode="auto">
            <a:xfrm>
              <a:off x="3117947" y="3317211"/>
              <a:ext cx="42368" cy="45898"/>
            </a:xfrm>
            <a:prstGeom prst="ellipse">
              <a:avLst/>
            </a:prstGeom>
            <a:solidFill>
              <a:srgbClr val="13436C"/>
            </a:solidFill>
            <a:ln>
              <a:noFill/>
            </a:ln>
          </p:spPr>
          <p:txBody>
            <a:bodyPr anchor="ctr"/>
            <a:lstStyle/>
            <a:p>
              <a:pPr algn="ctr"/>
              <a:endParaRPr/>
            </a:p>
          </p:txBody>
        </p:sp>
        <p:sp>
          <p:nvSpPr>
            <p:cNvPr id="116" name="Oval 56">
              <a:extLst>
                <a:ext uri="{FF2B5EF4-FFF2-40B4-BE49-F238E27FC236}">
                  <a16:creationId xmlns="" xmlns:a16="http://schemas.microsoft.com/office/drawing/2014/main" id="{83657F2D-147F-49B5-9A18-D67037D06DFE}"/>
                </a:ext>
              </a:extLst>
            </p:cNvPr>
            <p:cNvSpPr/>
            <p:nvPr/>
          </p:nvSpPr>
          <p:spPr bwMode="auto">
            <a:xfrm>
              <a:off x="3156784" y="3400180"/>
              <a:ext cx="67082" cy="63551"/>
            </a:xfrm>
            <a:prstGeom prst="ellipse">
              <a:avLst/>
            </a:prstGeom>
            <a:solidFill>
              <a:srgbClr val="13436C"/>
            </a:solidFill>
            <a:ln>
              <a:noFill/>
            </a:ln>
          </p:spPr>
          <p:txBody>
            <a:bodyPr anchor="ctr"/>
            <a:lstStyle/>
            <a:p>
              <a:pPr algn="ctr"/>
              <a:endParaRPr/>
            </a:p>
          </p:txBody>
        </p:sp>
        <p:sp>
          <p:nvSpPr>
            <p:cNvPr id="117" name="Oval 57">
              <a:extLst>
                <a:ext uri="{FF2B5EF4-FFF2-40B4-BE49-F238E27FC236}">
                  <a16:creationId xmlns="" xmlns:a16="http://schemas.microsoft.com/office/drawing/2014/main" id="{AE89919B-E04D-4822-BEA8-2501F77C0A13}"/>
                </a:ext>
              </a:extLst>
            </p:cNvPr>
            <p:cNvSpPr/>
            <p:nvPr/>
          </p:nvSpPr>
          <p:spPr bwMode="auto">
            <a:xfrm>
              <a:off x="3209744" y="3500803"/>
              <a:ext cx="54725" cy="54725"/>
            </a:xfrm>
            <a:prstGeom prst="ellipse">
              <a:avLst/>
            </a:prstGeom>
            <a:solidFill>
              <a:srgbClr val="13436C"/>
            </a:solidFill>
            <a:ln>
              <a:noFill/>
            </a:ln>
          </p:spPr>
          <p:txBody>
            <a:bodyPr anchor="ctr"/>
            <a:lstStyle/>
            <a:p>
              <a:pPr algn="ctr"/>
              <a:endParaRPr/>
            </a:p>
          </p:txBody>
        </p:sp>
        <p:sp>
          <p:nvSpPr>
            <p:cNvPr id="118" name="Oval 58">
              <a:extLst>
                <a:ext uri="{FF2B5EF4-FFF2-40B4-BE49-F238E27FC236}">
                  <a16:creationId xmlns="" xmlns:a16="http://schemas.microsoft.com/office/drawing/2014/main" id="{91A092F9-71DD-41A1-8898-09DDDCB5245A}"/>
                </a:ext>
              </a:extLst>
            </p:cNvPr>
            <p:cNvSpPr/>
            <p:nvPr/>
          </p:nvSpPr>
          <p:spPr bwMode="auto">
            <a:xfrm>
              <a:off x="3264468" y="3601426"/>
              <a:ext cx="42368" cy="37072"/>
            </a:xfrm>
            <a:prstGeom prst="ellipse">
              <a:avLst/>
            </a:prstGeom>
            <a:solidFill>
              <a:srgbClr val="13436C"/>
            </a:solidFill>
            <a:ln>
              <a:noFill/>
            </a:ln>
          </p:spPr>
          <p:txBody>
            <a:bodyPr anchor="ctr"/>
            <a:lstStyle/>
            <a:p>
              <a:pPr algn="ctr"/>
              <a:endParaRPr/>
            </a:p>
          </p:txBody>
        </p:sp>
        <p:sp>
          <p:nvSpPr>
            <p:cNvPr id="119" name="Oval 59">
              <a:extLst>
                <a:ext uri="{FF2B5EF4-FFF2-40B4-BE49-F238E27FC236}">
                  <a16:creationId xmlns="" xmlns:a16="http://schemas.microsoft.com/office/drawing/2014/main" id="{00FF5F69-3B1D-4AC2-A972-AFC6627ACA86}"/>
                </a:ext>
              </a:extLst>
            </p:cNvPr>
            <p:cNvSpPr/>
            <p:nvPr/>
          </p:nvSpPr>
          <p:spPr bwMode="auto">
            <a:xfrm>
              <a:off x="3315662" y="3693222"/>
              <a:ext cx="40602" cy="42368"/>
            </a:xfrm>
            <a:prstGeom prst="ellipse">
              <a:avLst/>
            </a:prstGeom>
            <a:solidFill>
              <a:srgbClr val="13436C"/>
            </a:solidFill>
            <a:ln>
              <a:noFill/>
            </a:ln>
          </p:spPr>
          <p:txBody>
            <a:bodyPr anchor="ctr"/>
            <a:lstStyle/>
            <a:p>
              <a:pPr algn="ctr"/>
              <a:endParaRPr/>
            </a:p>
          </p:txBody>
        </p:sp>
        <p:sp>
          <p:nvSpPr>
            <p:cNvPr id="120" name="Oval 60">
              <a:extLst>
                <a:ext uri="{FF2B5EF4-FFF2-40B4-BE49-F238E27FC236}">
                  <a16:creationId xmlns="" xmlns:a16="http://schemas.microsoft.com/office/drawing/2014/main" id="{311F2418-DC88-4AA5-AA2C-DA56E64F4D9D}"/>
                </a:ext>
              </a:extLst>
            </p:cNvPr>
            <p:cNvSpPr/>
            <p:nvPr/>
          </p:nvSpPr>
          <p:spPr bwMode="auto">
            <a:xfrm>
              <a:off x="3370386" y="3760303"/>
              <a:ext cx="65317" cy="61786"/>
            </a:xfrm>
            <a:prstGeom prst="ellipse">
              <a:avLst/>
            </a:prstGeom>
            <a:solidFill>
              <a:srgbClr val="13436C"/>
            </a:solidFill>
            <a:ln>
              <a:noFill/>
            </a:ln>
          </p:spPr>
          <p:txBody>
            <a:bodyPr anchor="ctr"/>
            <a:lstStyle/>
            <a:p>
              <a:pPr algn="ctr"/>
              <a:endParaRPr/>
            </a:p>
          </p:txBody>
        </p:sp>
        <p:sp>
          <p:nvSpPr>
            <p:cNvPr id="121" name="Oval 61">
              <a:extLst>
                <a:ext uri="{FF2B5EF4-FFF2-40B4-BE49-F238E27FC236}">
                  <a16:creationId xmlns="" xmlns:a16="http://schemas.microsoft.com/office/drawing/2014/main" id="{BC734BEA-71DE-4C85-98C4-1DC77A29E6E5}"/>
                </a:ext>
              </a:extLst>
            </p:cNvPr>
            <p:cNvSpPr/>
            <p:nvPr/>
          </p:nvSpPr>
          <p:spPr bwMode="auto">
            <a:xfrm>
              <a:off x="3449826" y="3839743"/>
              <a:ext cx="58256" cy="58256"/>
            </a:xfrm>
            <a:prstGeom prst="ellipse">
              <a:avLst/>
            </a:prstGeom>
            <a:solidFill>
              <a:srgbClr val="13436C"/>
            </a:solidFill>
            <a:ln>
              <a:noFill/>
            </a:ln>
          </p:spPr>
          <p:txBody>
            <a:bodyPr anchor="ctr"/>
            <a:lstStyle/>
            <a:p>
              <a:pPr algn="ctr"/>
              <a:endParaRPr/>
            </a:p>
          </p:txBody>
        </p:sp>
        <p:sp>
          <p:nvSpPr>
            <p:cNvPr id="122" name="Oval 62">
              <a:extLst>
                <a:ext uri="{FF2B5EF4-FFF2-40B4-BE49-F238E27FC236}">
                  <a16:creationId xmlns="" xmlns:a16="http://schemas.microsoft.com/office/drawing/2014/main" id="{182C6076-B6AF-4FD5-94B8-3569BE272DC8}"/>
                </a:ext>
              </a:extLst>
            </p:cNvPr>
            <p:cNvSpPr/>
            <p:nvPr/>
          </p:nvSpPr>
          <p:spPr bwMode="auto">
            <a:xfrm>
              <a:off x="3529265" y="3919181"/>
              <a:ext cx="45898" cy="45898"/>
            </a:xfrm>
            <a:prstGeom prst="ellipse">
              <a:avLst/>
            </a:prstGeom>
            <a:solidFill>
              <a:srgbClr val="13436C"/>
            </a:solidFill>
            <a:ln>
              <a:noFill/>
            </a:ln>
          </p:spPr>
          <p:txBody>
            <a:bodyPr anchor="ctr"/>
            <a:lstStyle/>
            <a:p>
              <a:pPr algn="ctr"/>
              <a:endParaRPr/>
            </a:p>
          </p:txBody>
        </p:sp>
        <p:sp>
          <p:nvSpPr>
            <p:cNvPr id="123" name="Oval 63">
              <a:extLst>
                <a:ext uri="{FF2B5EF4-FFF2-40B4-BE49-F238E27FC236}">
                  <a16:creationId xmlns="" xmlns:a16="http://schemas.microsoft.com/office/drawing/2014/main" id="{0660A0C0-4C05-47D5-9A69-50B83836F931}"/>
                </a:ext>
              </a:extLst>
            </p:cNvPr>
            <p:cNvSpPr/>
            <p:nvPr/>
          </p:nvSpPr>
          <p:spPr bwMode="auto">
            <a:xfrm>
              <a:off x="3603408" y="3995089"/>
              <a:ext cx="45898" cy="45898"/>
            </a:xfrm>
            <a:prstGeom prst="ellipse">
              <a:avLst/>
            </a:prstGeom>
            <a:solidFill>
              <a:srgbClr val="13436C"/>
            </a:solidFill>
            <a:ln>
              <a:noFill/>
            </a:ln>
          </p:spPr>
          <p:txBody>
            <a:bodyPr anchor="ctr"/>
            <a:lstStyle/>
            <a:p>
              <a:pPr algn="ctr"/>
              <a:endParaRPr/>
            </a:p>
          </p:txBody>
        </p:sp>
        <p:sp>
          <p:nvSpPr>
            <p:cNvPr id="124" name="Oval 64">
              <a:extLst>
                <a:ext uri="{FF2B5EF4-FFF2-40B4-BE49-F238E27FC236}">
                  <a16:creationId xmlns="" xmlns:a16="http://schemas.microsoft.com/office/drawing/2014/main" id="{F8E505B9-84A4-46A6-9454-9E742C5CBD3A}"/>
                </a:ext>
              </a:extLst>
            </p:cNvPr>
            <p:cNvSpPr/>
            <p:nvPr/>
          </p:nvSpPr>
          <p:spPr bwMode="auto">
            <a:xfrm>
              <a:off x="3675786" y="4048049"/>
              <a:ext cx="67082" cy="67082"/>
            </a:xfrm>
            <a:prstGeom prst="ellipse">
              <a:avLst/>
            </a:prstGeom>
            <a:solidFill>
              <a:srgbClr val="13436C"/>
            </a:solidFill>
            <a:ln>
              <a:noFill/>
            </a:ln>
          </p:spPr>
          <p:txBody>
            <a:bodyPr anchor="ctr"/>
            <a:lstStyle/>
            <a:p>
              <a:pPr algn="ctr"/>
              <a:endParaRPr/>
            </a:p>
          </p:txBody>
        </p:sp>
        <p:sp>
          <p:nvSpPr>
            <p:cNvPr id="125" name="Oval 65">
              <a:extLst>
                <a:ext uri="{FF2B5EF4-FFF2-40B4-BE49-F238E27FC236}">
                  <a16:creationId xmlns="" xmlns:a16="http://schemas.microsoft.com/office/drawing/2014/main" id="{9982241F-7783-46A3-8574-4659C3287BAD}"/>
                </a:ext>
              </a:extLst>
            </p:cNvPr>
            <p:cNvSpPr/>
            <p:nvPr/>
          </p:nvSpPr>
          <p:spPr bwMode="auto">
            <a:xfrm>
              <a:off x="3779939" y="4108069"/>
              <a:ext cx="45898" cy="45898"/>
            </a:xfrm>
            <a:prstGeom prst="ellipse">
              <a:avLst/>
            </a:prstGeom>
            <a:solidFill>
              <a:srgbClr val="13436C"/>
            </a:solidFill>
            <a:ln>
              <a:noFill/>
            </a:ln>
          </p:spPr>
          <p:txBody>
            <a:bodyPr anchor="ctr"/>
            <a:lstStyle/>
            <a:p>
              <a:pPr algn="ctr"/>
              <a:endParaRPr/>
            </a:p>
          </p:txBody>
        </p:sp>
        <p:sp>
          <p:nvSpPr>
            <p:cNvPr id="126" name="Oval 66">
              <a:extLst>
                <a:ext uri="{FF2B5EF4-FFF2-40B4-BE49-F238E27FC236}">
                  <a16:creationId xmlns="" xmlns:a16="http://schemas.microsoft.com/office/drawing/2014/main" id="{6B93A475-2028-410D-BDB6-D72C4E0FE34C}"/>
                </a:ext>
              </a:extLst>
            </p:cNvPr>
            <p:cNvSpPr/>
            <p:nvPr/>
          </p:nvSpPr>
          <p:spPr bwMode="auto">
            <a:xfrm>
              <a:off x="3868204" y="4148671"/>
              <a:ext cx="58256" cy="60020"/>
            </a:xfrm>
            <a:prstGeom prst="ellipse">
              <a:avLst/>
            </a:prstGeom>
            <a:solidFill>
              <a:srgbClr val="13436C"/>
            </a:solidFill>
            <a:ln>
              <a:noFill/>
            </a:ln>
          </p:spPr>
          <p:txBody>
            <a:bodyPr anchor="ctr"/>
            <a:lstStyle/>
            <a:p>
              <a:pPr algn="ctr"/>
              <a:endParaRPr/>
            </a:p>
          </p:txBody>
        </p:sp>
        <p:sp>
          <p:nvSpPr>
            <p:cNvPr id="127" name="Oval 67">
              <a:extLst>
                <a:ext uri="{FF2B5EF4-FFF2-40B4-BE49-F238E27FC236}">
                  <a16:creationId xmlns="" xmlns:a16="http://schemas.microsoft.com/office/drawing/2014/main" id="{D654C8BD-C1A5-40BF-89D7-C0307C54BB5F}"/>
                </a:ext>
              </a:extLst>
            </p:cNvPr>
            <p:cNvSpPr/>
            <p:nvPr/>
          </p:nvSpPr>
          <p:spPr bwMode="auto">
            <a:xfrm>
              <a:off x="3968826" y="4203396"/>
              <a:ext cx="45898" cy="45898"/>
            </a:xfrm>
            <a:prstGeom prst="ellipse">
              <a:avLst/>
            </a:prstGeom>
            <a:solidFill>
              <a:srgbClr val="13436C"/>
            </a:solidFill>
            <a:ln>
              <a:noFill/>
            </a:ln>
          </p:spPr>
          <p:txBody>
            <a:bodyPr anchor="ctr"/>
            <a:lstStyle/>
            <a:p>
              <a:pPr algn="ctr"/>
              <a:endParaRPr/>
            </a:p>
          </p:txBody>
        </p:sp>
        <p:sp>
          <p:nvSpPr>
            <p:cNvPr id="128" name="Oval 68">
              <a:extLst>
                <a:ext uri="{FF2B5EF4-FFF2-40B4-BE49-F238E27FC236}">
                  <a16:creationId xmlns="" xmlns:a16="http://schemas.microsoft.com/office/drawing/2014/main" id="{8F3D628F-2C05-4AE8-A51C-C5702C2DF00D}"/>
                </a:ext>
              </a:extLst>
            </p:cNvPr>
            <p:cNvSpPr/>
            <p:nvPr/>
          </p:nvSpPr>
          <p:spPr bwMode="auto">
            <a:xfrm>
              <a:off x="4060623" y="4254590"/>
              <a:ext cx="49429" cy="45898"/>
            </a:xfrm>
            <a:prstGeom prst="ellipse">
              <a:avLst/>
            </a:prstGeom>
            <a:solidFill>
              <a:srgbClr val="13436C"/>
            </a:solidFill>
            <a:ln>
              <a:noFill/>
            </a:ln>
          </p:spPr>
          <p:txBody>
            <a:bodyPr anchor="ctr"/>
            <a:lstStyle/>
            <a:p>
              <a:pPr algn="ctr"/>
              <a:endParaRPr/>
            </a:p>
          </p:txBody>
        </p:sp>
        <p:sp>
          <p:nvSpPr>
            <p:cNvPr id="129" name="Oval 69">
              <a:extLst>
                <a:ext uri="{FF2B5EF4-FFF2-40B4-BE49-F238E27FC236}">
                  <a16:creationId xmlns="" xmlns:a16="http://schemas.microsoft.com/office/drawing/2014/main" id="{3E34C0F7-527F-4579-B642-9A07232D7316}"/>
                </a:ext>
              </a:extLst>
            </p:cNvPr>
            <p:cNvSpPr/>
            <p:nvPr/>
          </p:nvSpPr>
          <p:spPr bwMode="auto">
            <a:xfrm>
              <a:off x="4168307" y="4274008"/>
              <a:ext cx="38837" cy="38837"/>
            </a:xfrm>
            <a:prstGeom prst="ellipse">
              <a:avLst/>
            </a:prstGeom>
            <a:solidFill>
              <a:srgbClr val="13436C"/>
            </a:solidFill>
            <a:ln>
              <a:noFill/>
            </a:ln>
          </p:spPr>
          <p:txBody>
            <a:bodyPr anchor="ctr"/>
            <a:lstStyle/>
            <a:p>
              <a:pPr algn="ctr"/>
              <a:endParaRPr/>
            </a:p>
          </p:txBody>
        </p:sp>
        <p:sp>
          <p:nvSpPr>
            <p:cNvPr id="130" name="Oval 70">
              <a:extLst>
                <a:ext uri="{FF2B5EF4-FFF2-40B4-BE49-F238E27FC236}">
                  <a16:creationId xmlns="" xmlns:a16="http://schemas.microsoft.com/office/drawing/2014/main" id="{D011D27F-FD19-4C6B-AAFB-8A13EFC28B78}"/>
                </a:ext>
              </a:extLst>
            </p:cNvPr>
            <p:cNvSpPr/>
            <p:nvPr/>
          </p:nvSpPr>
          <p:spPr bwMode="auto">
            <a:xfrm>
              <a:off x="4260103" y="4279305"/>
              <a:ext cx="67082" cy="67082"/>
            </a:xfrm>
            <a:prstGeom prst="ellipse">
              <a:avLst/>
            </a:prstGeom>
            <a:solidFill>
              <a:srgbClr val="13436C"/>
            </a:solidFill>
            <a:ln>
              <a:noFill/>
            </a:ln>
          </p:spPr>
          <p:txBody>
            <a:bodyPr anchor="ctr"/>
            <a:lstStyle/>
            <a:p>
              <a:pPr algn="ctr"/>
              <a:endParaRPr/>
            </a:p>
          </p:txBody>
        </p:sp>
        <p:sp>
          <p:nvSpPr>
            <p:cNvPr id="131" name="Oval 71">
              <a:extLst>
                <a:ext uri="{FF2B5EF4-FFF2-40B4-BE49-F238E27FC236}">
                  <a16:creationId xmlns="" xmlns:a16="http://schemas.microsoft.com/office/drawing/2014/main" id="{D297AF2C-6498-44C9-A774-47EE5A0E09C7}"/>
                </a:ext>
              </a:extLst>
            </p:cNvPr>
            <p:cNvSpPr/>
            <p:nvPr/>
          </p:nvSpPr>
          <p:spPr bwMode="auto">
            <a:xfrm>
              <a:off x="4366021" y="4295192"/>
              <a:ext cx="67082" cy="67082"/>
            </a:xfrm>
            <a:prstGeom prst="ellipse">
              <a:avLst/>
            </a:prstGeom>
            <a:solidFill>
              <a:srgbClr val="13436C"/>
            </a:solidFill>
            <a:ln>
              <a:noFill/>
            </a:ln>
          </p:spPr>
          <p:txBody>
            <a:bodyPr anchor="ctr"/>
            <a:lstStyle/>
            <a:p>
              <a:pPr algn="ctr"/>
              <a:endParaRPr/>
            </a:p>
          </p:txBody>
        </p:sp>
        <p:sp>
          <p:nvSpPr>
            <p:cNvPr id="132" name="Oval 72">
              <a:extLst>
                <a:ext uri="{FF2B5EF4-FFF2-40B4-BE49-F238E27FC236}">
                  <a16:creationId xmlns="" xmlns:a16="http://schemas.microsoft.com/office/drawing/2014/main" id="{DD7E591E-B547-452E-94E1-F6EC318FE082}"/>
                </a:ext>
              </a:extLst>
            </p:cNvPr>
            <p:cNvSpPr/>
            <p:nvPr/>
          </p:nvSpPr>
          <p:spPr bwMode="auto">
            <a:xfrm>
              <a:off x="4482532" y="4325203"/>
              <a:ext cx="37072" cy="37072"/>
            </a:xfrm>
            <a:prstGeom prst="ellipse">
              <a:avLst/>
            </a:prstGeom>
            <a:solidFill>
              <a:srgbClr val="13436C"/>
            </a:solidFill>
            <a:ln>
              <a:noFill/>
            </a:ln>
          </p:spPr>
          <p:txBody>
            <a:bodyPr anchor="ctr"/>
            <a:lstStyle/>
            <a:p>
              <a:pPr algn="ctr"/>
              <a:endParaRPr/>
            </a:p>
          </p:txBody>
        </p:sp>
        <p:sp>
          <p:nvSpPr>
            <p:cNvPr id="133" name="Oval 73">
              <a:extLst>
                <a:ext uri="{FF2B5EF4-FFF2-40B4-BE49-F238E27FC236}">
                  <a16:creationId xmlns="" xmlns:a16="http://schemas.microsoft.com/office/drawing/2014/main" id="{F9185C96-68CE-476E-9E08-585AF6B02B04}"/>
                </a:ext>
              </a:extLst>
            </p:cNvPr>
            <p:cNvSpPr/>
            <p:nvPr/>
          </p:nvSpPr>
          <p:spPr bwMode="auto">
            <a:xfrm>
              <a:off x="4583154" y="4325203"/>
              <a:ext cx="45898" cy="45898"/>
            </a:xfrm>
            <a:prstGeom prst="ellipse">
              <a:avLst/>
            </a:prstGeom>
            <a:solidFill>
              <a:srgbClr val="13436C"/>
            </a:solidFill>
            <a:ln>
              <a:noFill/>
            </a:ln>
          </p:spPr>
          <p:txBody>
            <a:bodyPr anchor="ctr"/>
            <a:lstStyle/>
            <a:p>
              <a:pPr algn="ctr"/>
              <a:endParaRPr/>
            </a:p>
          </p:txBody>
        </p:sp>
        <p:sp>
          <p:nvSpPr>
            <p:cNvPr id="134" name="Oval 74">
              <a:extLst>
                <a:ext uri="{FF2B5EF4-FFF2-40B4-BE49-F238E27FC236}">
                  <a16:creationId xmlns="" xmlns:a16="http://schemas.microsoft.com/office/drawing/2014/main" id="{0506AB97-FE0F-46C1-88E9-65A64C11C967}"/>
                </a:ext>
              </a:extLst>
            </p:cNvPr>
            <p:cNvSpPr/>
            <p:nvPr/>
          </p:nvSpPr>
          <p:spPr bwMode="auto">
            <a:xfrm>
              <a:off x="4683777" y="4304019"/>
              <a:ext cx="54725" cy="54725"/>
            </a:xfrm>
            <a:prstGeom prst="ellipse">
              <a:avLst/>
            </a:prstGeom>
            <a:solidFill>
              <a:srgbClr val="13436C"/>
            </a:solidFill>
            <a:ln>
              <a:noFill/>
            </a:ln>
          </p:spPr>
          <p:txBody>
            <a:bodyPr anchor="ctr"/>
            <a:lstStyle/>
            <a:p>
              <a:pPr algn="ctr"/>
              <a:endParaRPr/>
            </a:p>
          </p:txBody>
        </p:sp>
        <p:sp>
          <p:nvSpPr>
            <p:cNvPr id="135" name="Oval 75">
              <a:extLst>
                <a:ext uri="{FF2B5EF4-FFF2-40B4-BE49-F238E27FC236}">
                  <a16:creationId xmlns="" xmlns:a16="http://schemas.microsoft.com/office/drawing/2014/main" id="{6EFF55AC-C18B-4174-A697-AF24C4F3847D}"/>
                </a:ext>
              </a:extLst>
            </p:cNvPr>
            <p:cNvSpPr/>
            <p:nvPr/>
          </p:nvSpPr>
          <p:spPr bwMode="auto">
            <a:xfrm>
              <a:off x="4784400" y="4282835"/>
              <a:ext cx="61786" cy="63551"/>
            </a:xfrm>
            <a:prstGeom prst="ellipse">
              <a:avLst/>
            </a:prstGeom>
            <a:solidFill>
              <a:srgbClr val="13436C"/>
            </a:solidFill>
            <a:ln>
              <a:noFill/>
            </a:ln>
          </p:spPr>
          <p:txBody>
            <a:bodyPr anchor="ctr"/>
            <a:lstStyle/>
            <a:p>
              <a:pPr algn="ctr"/>
              <a:endParaRPr/>
            </a:p>
          </p:txBody>
        </p:sp>
        <p:sp>
          <p:nvSpPr>
            <p:cNvPr id="136" name="Oval 76">
              <a:extLst>
                <a:ext uri="{FF2B5EF4-FFF2-40B4-BE49-F238E27FC236}">
                  <a16:creationId xmlns="" xmlns:a16="http://schemas.microsoft.com/office/drawing/2014/main" id="{6F06DD81-3A1E-41BB-9FD9-72AF7AE6D37E}"/>
                </a:ext>
              </a:extLst>
            </p:cNvPr>
            <p:cNvSpPr/>
            <p:nvPr/>
          </p:nvSpPr>
          <p:spPr bwMode="auto">
            <a:xfrm>
              <a:off x="4892084" y="4270478"/>
              <a:ext cx="54725" cy="54725"/>
            </a:xfrm>
            <a:prstGeom prst="ellipse">
              <a:avLst/>
            </a:prstGeom>
            <a:solidFill>
              <a:srgbClr val="13436C"/>
            </a:solidFill>
            <a:ln>
              <a:noFill/>
            </a:ln>
          </p:spPr>
          <p:txBody>
            <a:bodyPr anchor="ctr"/>
            <a:lstStyle/>
            <a:p>
              <a:pPr algn="ctr"/>
              <a:endParaRPr/>
            </a:p>
          </p:txBody>
        </p:sp>
        <p:sp>
          <p:nvSpPr>
            <p:cNvPr id="137" name="Oval 77">
              <a:extLst>
                <a:ext uri="{FF2B5EF4-FFF2-40B4-BE49-F238E27FC236}">
                  <a16:creationId xmlns="" xmlns:a16="http://schemas.microsoft.com/office/drawing/2014/main" id="{035FD3EB-5CC6-428F-941A-008E8BE21801}"/>
                </a:ext>
              </a:extLst>
            </p:cNvPr>
            <p:cNvSpPr/>
            <p:nvPr/>
          </p:nvSpPr>
          <p:spPr bwMode="auto">
            <a:xfrm>
              <a:off x="4998002" y="4254590"/>
              <a:ext cx="49429" cy="52959"/>
            </a:xfrm>
            <a:prstGeom prst="ellipse">
              <a:avLst/>
            </a:prstGeom>
            <a:solidFill>
              <a:srgbClr val="13436C"/>
            </a:solidFill>
            <a:ln>
              <a:noFill/>
            </a:ln>
          </p:spPr>
          <p:txBody>
            <a:bodyPr anchor="ctr"/>
            <a:lstStyle/>
            <a:p>
              <a:pPr algn="ctr"/>
              <a:endParaRPr/>
            </a:p>
          </p:txBody>
        </p:sp>
        <p:sp>
          <p:nvSpPr>
            <p:cNvPr id="138" name="Oval 78">
              <a:extLst>
                <a:ext uri="{FF2B5EF4-FFF2-40B4-BE49-F238E27FC236}">
                  <a16:creationId xmlns="" xmlns:a16="http://schemas.microsoft.com/office/drawing/2014/main" id="{3A8CF963-3534-4D5A-930D-0232EF5E1F9F}"/>
                </a:ext>
              </a:extLst>
            </p:cNvPr>
            <p:cNvSpPr/>
            <p:nvPr/>
          </p:nvSpPr>
          <p:spPr bwMode="auto">
            <a:xfrm>
              <a:off x="5093329" y="4215754"/>
              <a:ext cx="51194" cy="45898"/>
            </a:xfrm>
            <a:prstGeom prst="ellipse">
              <a:avLst/>
            </a:prstGeom>
            <a:solidFill>
              <a:srgbClr val="13436C"/>
            </a:solidFill>
            <a:ln>
              <a:noFill/>
            </a:ln>
          </p:spPr>
          <p:txBody>
            <a:bodyPr anchor="ctr"/>
            <a:lstStyle/>
            <a:p>
              <a:pPr algn="ctr"/>
              <a:endParaRPr/>
            </a:p>
          </p:txBody>
        </p:sp>
        <p:sp>
          <p:nvSpPr>
            <p:cNvPr id="139" name="Oval 79">
              <a:extLst>
                <a:ext uri="{FF2B5EF4-FFF2-40B4-BE49-F238E27FC236}">
                  <a16:creationId xmlns="" xmlns:a16="http://schemas.microsoft.com/office/drawing/2014/main" id="{09647FE3-7D53-44C9-AF71-BE58E53BB108}"/>
                </a:ext>
              </a:extLst>
            </p:cNvPr>
            <p:cNvSpPr/>
            <p:nvPr/>
          </p:nvSpPr>
          <p:spPr bwMode="auto">
            <a:xfrm>
              <a:off x="5185125" y="4166325"/>
              <a:ext cx="54725" cy="49429"/>
            </a:xfrm>
            <a:prstGeom prst="ellipse">
              <a:avLst/>
            </a:prstGeom>
            <a:solidFill>
              <a:srgbClr val="13436C"/>
            </a:solidFill>
            <a:ln>
              <a:noFill/>
            </a:ln>
          </p:spPr>
          <p:txBody>
            <a:bodyPr anchor="ctr"/>
            <a:lstStyle/>
            <a:p>
              <a:pPr algn="ctr"/>
              <a:endParaRPr/>
            </a:p>
          </p:txBody>
        </p:sp>
        <p:sp>
          <p:nvSpPr>
            <p:cNvPr id="140" name="Oval 80">
              <a:extLst>
                <a:ext uri="{FF2B5EF4-FFF2-40B4-BE49-F238E27FC236}">
                  <a16:creationId xmlns="" xmlns:a16="http://schemas.microsoft.com/office/drawing/2014/main" id="{18EB59AC-78DE-4BC9-882E-72C16C89272F}"/>
                </a:ext>
              </a:extLst>
            </p:cNvPr>
            <p:cNvSpPr/>
            <p:nvPr/>
          </p:nvSpPr>
          <p:spPr bwMode="auto">
            <a:xfrm>
              <a:off x="5282217" y="4115131"/>
              <a:ext cx="49429" cy="51194"/>
            </a:xfrm>
            <a:prstGeom prst="ellipse">
              <a:avLst/>
            </a:prstGeom>
            <a:solidFill>
              <a:srgbClr val="13436C"/>
            </a:solidFill>
            <a:ln>
              <a:noFill/>
            </a:ln>
          </p:spPr>
          <p:txBody>
            <a:bodyPr anchor="ctr"/>
            <a:lstStyle/>
            <a:p>
              <a:pPr algn="ctr"/>
              <a:endParaRPr/>
            </a:p>
          </p:txBody>
        </p:sp>
        <p:sp>
          <p:nvSpPr>
            <p:cNvPr id="141" name="Oval 81">
              <a:extLst>
                <a:ext uri="{FF2B5EF4-FFF2-40B4-BE49-F238E27FC236}">
                  <a16:creationId xmlns="" xmlns:a16="http://schemas.microsoft.com/office/drawing/2014/main" id="{69D4EC85-B931-498E-81AC-F4602EC63B2F}"/>
                </a:ext>
              </a:extLst>
            </p:cNvPr>
            <p:cNvSpPr/>
            <p:nvPr/>
          </p:nvSpPr>
          <p:spPr bwMode="auto">
            <a:xfrm>
              <a:off x="5377544" y="4069233"/>
              <a:ext cx="45898" cy="45898"/>
            </a:xfrm>
            <a:prstGeom prst="ellipse">
              <a:avLst/>
            </a:prstGeom>
            <a:solidFill>
              <a:srgbClr val="13436C"/>
            </a:solidFill>
            <a:ln>
              <a:noFill/>
            </a:ln>
          </p:spPr>
          <p:txBody>
            <a:bodyPr anchor="ctr"/>
            <a:lstStyle/>
            <a:p>
              <a:pPr algn="ctr"/>
              <a:endParaRPr/>
            </a:p>
          </p:txBody>
        </p:sp>
        <p:sp>
          <p:nvSpPr>
            <p:cNvPr id="142" name="Oval 82">
              <a:extLst>
                <a:ext uri="{FF2B5EF4-FFF2-40B4-BE49-F238E27FC236}">
                  <a16:creationId xmlns="" xmlns:a16="http://schemas.microsoft.com/office/drawing/2014/main" id="{B13C52C2-0CE9-4062-97E1-3EC7FB5EDE15}"/>
                </a:ext>
              </a:extLst>
            </p:cNvPr>
            <p:cNvSpPr/>
            <p:nvPr/>
          </p:nvSpPr>
          <p:spPr bwMode="auto">
            <a:xfrm>
              <a:off x="5462279" y="4007447"/>
              <a:ext cx="54725" cy="54725"/>
            </a:xfrm>
            <a:prstGeom prst="ellipse">
              <a:avLst/>
            </a:prstGeom>
            <a:solidFill>
              <a:srgbClr val="13436C"/>
            </a:solidFill>
            <a:ln>
              <a:noFill/>
            </a:ln>
          </p:spPr>
          <p:txBody>
            <a:bodyPr anchor="ctr"/>
            <a:lstStyle/>
            <a:p>
              <a:pPr algn="ctr"/>
              <a:endParaRPr/>
            </a:p>
          </p:txBody>
        </p:sp>
        <p:sp>
          <p:nvSpPr>
            <p:cNvPr id="143" name="Oval 83">
              <a:extLst>
                <a:ext uri="{FF2B5EF4-FFF2-40B4-BE49-F238E27FC236}">
                  <a16:creationId xmlns="" xmlns:a16="http://schemas.microsoft.com/office/drawing/2014/main" id="{D80375D3-21DF-4EC2-85E0-0A6A14DD64D8}"/>
                </a:ext>
              </a:extLst>
            </p:cNvPr>
            <p:cNvSpPr/>
            <p:nvPr/>
          </p:nvSpPr>
          <p:spPr bwMode="auto">
            <a:xfrm>
              <a:off x="5532891" y="3928008"/>
              <a:ext cx="58256" cy="61786"/>
            </a:xfrm>
            <a:prstGeom prst="ellipse">
              <a:avLst/>
            </a:prstGeom>
            <a:solidFill>
              <a:srgbClr val="13436C"/>
            </a:solidFill>
            <a:ln>
              <a:noFill/>
            </a:ln>
          </p:spPr>
          <p:txBody>
            <a:bodyPr anchor="ctr"/>
            <a:lstStyle/>
            <a:p>
              <a:pPr algn="ctr"/>
              <a:endParaRPr/>
            </a:p>
          </p:txBody>
        </p:sp>
        <p:sp>
          <p:nvSpPr>
            <p:cNvPr id="144" name="Oval 84">
              <a:extLst>
                <a:ext uri="{FF2B5EF4-FFF2-40B4-BE49-F238E27FC236}">
                  <a16:creationId xmlns="" xmlns:a16="http://schemas.microsoft.com/office/drawing/2014/main" id="{A02E5006-29B6-405B-92F7-4153094CB5CB}"/>
                </a:ext>
              </a:extLst>
            </p:cNvPr>
            <p:cNvSpPr/>
            <p:nvPr/>
          </p:nvSpPr>
          <p:spPr bwMode="auto">
            <a:xfrm>
              <a:off x="5612330" y="3860926"/>
              <a:ext cx="51194" cy="49429"/>
            </a:xfrm>
            <a:prstGeom prst="ellipse">
              <a:avLst/>
            </a:prstGeom>
            <a:solidFill>
              <a:srgbClr val="13436C"/>
            </a:solidFill>
            <a:ln>
              <a:noFill/>
            </a:ln>
          </p:spPr>
          <p:txBody>
            <a:bodyPr anchor="ctr"/>
            <a:lstStyle/>
            <a:p>
              <a:pPr algn="ctr"/>
              <a:endParaRPr/>
            </a:p>
          </p:txBody>
        </p:sp>
        <p:sp>
          <p:nvSpPr>
            <p:cNvPr id="145" name="Oval 85">
              <a:extLst>
                <a:ext uri="{FF2B5EF4-FFF2-40B4-BE49-F238E27FC236}">
                  <a16:creationId xmlns="" xmlns:a16="http://schemas.microsoft.com/office/drawing/2014/main" id="{A2960C30-E3DA-47D5-8729-B8968AE50691}"/>
                </a:ext>
              </a:extLst>
            </p:cNvPr>
            <p:cNvSpPr/>
            <p:nvPr/>
          </p:nvSpPr>
          <p:spPr bwMode="auto">
            <a:xfrm>
              <a:off x="5691769" y="3788548"/>
              <a:ext cx="42368" cy="42368"/>
            </a:xfrm>
            <a:prstGeom prst="ellipse">
              <a:avLst/>
            </a:prstGeom>
            <a:solidFill>
              <a:srgbClr val="13436C"/>
            </a:solidFill>
            <a:ln>
              <a:noFill/>
            </a:ln>
          </p:spPr>
          <p:txBody>
            <a:bodyPr anchor="ctr"/>
            <a:lstStyle/>
            <a:p>
              <a:pPr algn="ctr"/>
              <a:endParaRPr/>
            </a:p>
          </p:txBody>
        </p:sp>
        <p:sp>
          <p:nvSpPr>
            <p:cNvPr id="146" name="Oval 86">
              <a:extLst>
                <a:ext uri="{FF2B5EF4-FFF2-40B4-BE49-F238E27FC236}">
                  <a16:creationId xmlns="" xmlns:a16="http://schemas.microsoft.com/office/drawing/2014/main" id="{B925AF41-6400-4979-B66D-FAA3F671D732}"/>
                </a:ext>
              </a:extLst>
            </p:cNvPr>
            <p:cNvSpPr/>
            <p:nvPr/>
          </p:nvSpPr>
          <p:spPr bwMode="auto">
            <a:xfrm>
              <a:off x="5764146" y="3709109"/>
              <a:ext cx="49429" cy="51194"/>
            </a:xfrm>
            <a:prstGeom prst="ellipse">
              <a:avLst/>
            </a:prstGeom>
            <a:solidFill>
              <a:srgbClr val="13436C"/>
            </a:solidFill>
            <a:ln>
              <a:noFill/>
            </a:ln>
          </p:spPr>
          <p:txBody>
            <a:bodyPr anchor="ctr"/>
            <a:lstStyle/>
            <a:p>
              <a:pPr algn="ctr"/>
              <a:endParaRPr/>
            </a:p>
          </p:txBody>
        </p:sp>
        <p:sp>
          <p:nvSpPr>
            <p:cNvPr id="147" name="Oval 87">
              <a:extLst>
                <a:ext uri="{FF2B5EF4-FFF2-40B4-BE49-F238E27FC236}">
                  <a16:creationId xmlns="" xmlns:a16="http://schemas.microsoft.com/office/drawing/2014/main" id="{A8D63314-445A-4FEC-BC6A-47AFFC610ED9}"/>
                </a:ext>
              </a:extLst>
            </p:cNvPr>
            <p:cNvSpPr/>
            <p:nvPr/>
          </p:nvSpPr>
          <p:spPr bwMode="auto">
            <a:xfrm>
              <a:off x="5813575" y="3622609"/>
              <a:ext cx="42368" cy="40602"/>
            </a:xfrm>
            <a:prstGeom prst="ellipse">
              <a:avLst/>
            </a:prstGeom>
            <a:solidFill>
              <a:srgbClr val="13436C"/>
            </a:solidFill>
            <a:ln>
              <a:noFill/>
            </a:ln>
          </p:spPr>
          <p:txBody>
            <a:bodyPr anchor="ctr"/>
            <a:lstStyle/>
            <a:p>
              <a:pPr algn="ctr"/>
              <a:endParaRPr/>
            </a:p>
          </p:txBody>
        </p:sp>
        <p:sp>
          <p:nvSpPr>
            <p:cNvPr id="148" name="Oval 88">
              <a:extLst>
                <a:ext uri="{FF2B5EF4-FFF2-40B4-BE49-F238E27FC236}">
                  <a16:creationId xmlns="" xmlns:a16="http://schemas.microsoft.com/office/drawing/2014/main" id="{B32139E0-BC23-4F47-A5E0-011C96576101}"/>
                </a:ext>
              </a:extLst>
            </p:cNvPr>
            <p:cNvSpPr/>
            <p:nvPr/>
          </p:nvSpPr>
          <p:spPr bwMode="auto">
            <a:xfrm>
              <a:off x="5850647" y="3516691"/>
              <a:ext cx="63551" cy="63551"/>
            </a:xfrm>
            <a:prstGeom prst="ellipse">
              <a:avLst/>
            </a:prstGeom>
            <a:solidFill>
              <a:srgbClr val="13436C"/>
            </a:solidFill>
            <a:ln>
              <a:noFill/>
            </a:ln>
          </p:spPr>
          <p:txBody>
            <a:bodyPr anchor="ctr"/>
            <a:lstStyle/>
            <a:p>
              <a:pPr algn="ctr"/>
              <a:endParaRPr/>
            </a:p>
          </p:txBody>
        </p:sp>
        <p:sp>
          <p:nvSpPr>
            <p:cNvPr id="149" name="Oval 89">
              <a:extLst>
                <a:ext uri="{FF2B5EF4-FFF2-40B4-BE49-F238E27FC236}">
                  <a16:creationId xmlns="" xmlns:a16="http://schemas.microsoft.com/office/drawing/2014/main" id="{CBEA5E32-A1C4-414D-B1CF-04A8AD54951D}"/>
                </a:ext>
              </a:extLst>
            </p:cNvPr>
            <p:cNvSpPr/>
            <p:nvPr/>
          </p:nvSpPr>
          <p:spPr bwMode="auto">
            <a:xfrm>
              <a:off x="5905372" y="3430190"/>
              <a:ext cx="54725" cy="49429"/>
            </a:xfrm>
            <a:prstGeom prst="ellipse">
              <a:avLst/>
            </a:prstGeom>
            <a:solidFill>
              <a:srgbClr val="13436C"/>
            </a:solidFill>
            <a:ln>
              <a:noFill/>
            </a:ln>
          </p:spPr>
          <p:txBody>
            <a:bodyPr anchor="ctr"/>
            <a:lstStyle/>
            <a:p>
              <a:pPr algn="ctr"/>
              <a:endParaRPr/>
            </a:p>
          </p:txBody>
        </p:sp>
        <p:sp>
          <p:nvSpPr>
            <p:cNvPr id="150" name="Oval 90">
              <a:extLst>
                <a:ext uri="{FF2B5EF4-FFF2-40B4-BE49-F238E27FC236}">
                  <a16:creationId xmlns="" xmlns:a16="http://schemas.microsoft.com/office/drawing/2014/main" id="{30264A62-B273-405B-856F-98A063535A2A}"/>
                </a:ext>
              </a:extLst>
            </p:cNvPr>
            <p:cNvSpPr/>
            <p:nvPr/>
          </p:nvSpPr>
          <p:spPr bwMode="auto">
            <a:xfrm>
              <a:off x="5947739" y="3329568"/>
              <a:ext cx="67082" cy="61786"/>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Oval 91">
              <a:extLst>
                <a:ext uri="{FF2B5EF4-FFF2-40B4-BE49-F238E27FC236}">
                  <a16:creationId xmlns="" xmlns:a16="http://schemas.microsoft.com/office/drawing/2014/main" id="{617AA955-BA90-434E-8F70-3FE4E1CE3BC8}"/>
                </a:ext>
              </a:extLst>
            </p:cNvPr>
            <p:cNvSpPr/>
            <p:nvPr/>
          </p:nvSpPr>
          <p:spPr bwMode="auto">
            <a:xfrm>
              <a:off x="5990107" y="3237772"/>
              <a:ext cx="45898" cy="45898"/>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Oval 92">
              <a:extLst>
                <a:ext uri="{FF2B5EF4-FFF2-40B4-BE49-F238E27FC236}">
                  <a16:creationId xmlns="" xmlns:a16="http://schemas.microsoft.com/office/drawing/2014/main" id="{7274E144-6989-47C1-AC07-20F80B6C792D}"/>
                </a:ext>
              </a:extLst>
            </p:cNvPr>
            <p:cNvSpPr/>
            <p:nvPr/>
          </p:nvSpPr>
          <p:spPr bwMode="auto">
            <a:xfrm>
              <a:off x="5997168" y="3124792"/>
              <a:ext cx="63551" cy="61786"/>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Oval 93">
              <a:extLst>
                <a:ext uri="{FF2B5EF4-FFF2-40B4-BE49-F238E27FC236}">
                  <a16:creationId xmlns="" xmlns:a16="http://schemas.microsoft.com/office/drawing/2014/main" id="{7CDAA56C-4779-4228-989F-9BDF3B0F35DD}"/>
                </a:ext>
              </a:extLst>
            </p:cNvPr>
            <p:cNvSpPr/>
            <p:nvPr/>
          </p:nvSpPr>
          <p:spPr bwMode="auto">
            <a:xfrm>
              <a:off x="6021882" y="3027700"/>
              <a:ext cx="47663" cy="45898"/>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Oval 94">
              <a:extLst>
                <a:ext uri="{FF2B5EF4-FFF2-40B4-BE49-F238E27FC236}">
                  <a16:creationId xmlns="" xmlns:a16="http://schemas.microsoft.com/office/drawing/2014/main" id="{A9312050-85A0-456F-AD7C-BDB6A430EDED}"/>
                </a:ext>
              </a:extLst>
            </p:cNvPr>
            <p:cNvSpPr/>
            <p:nvPr/>
          </p:nvSpPr>
          <p:spPr bwMode="auto">
            <a:xfrm>
              <a:off x="6036004" y="2923546"/>
              <a:ext cx="49429" cy="49429"/>
            </a:xfrm>
            <a:prstGeom prst="ellipse">
              <a:avLst/>
            </a:prstGeom>
            <a:solidFill>
              <a:srgbClr val="13436C"/>
            </a:solidFill>
            <a:ln>
              <a:noFill/>
            </a:ln>
          </p:spPr>
          <p:txBody>
            <a:bodyPr anchor="ctr"/>
            <a:lstStyle/>
            <a:p>
              <a:pPr algn="ctr"/>
              <a:endParaRPr/>
            </a:p>
          </p:txBody>
        </p:sp>
        <p:sp>
          <p:nvSpPr>
            <p:cNvPr id="155" name="Oval 95">
              <a:extLst>
                <a:ext uri="{FF2B5EF4-FFF2-40B4-BE49-F238E27FC236}">
                  <a16:creationId xmlns="" xmlns:a16="http://schemas.microsoft.com/office/drawing/2014/main" id="{1A633747-6BC0-4669-B4EC-01E2CAC04641}"/>
                </a:ext>
              </a:extLst>
            </p:cNvPr>
            <p:cNvSpPr/>
            <p:nvPr/>
          </p:nvSpPr>
          <p:spPr bwMode="auto">
            <a:xfrm>
              <a:off x="4549614" y="1031134"/>
              <a:ext cx="653165" cy="65316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Oval 96">
              <a:extLst>
                <a:ext uri="{FF2B5EF4-FFF2-40B4-BE49-F238E27FC236}">
                  <a16:creationId xmlns="" xmlns:a16="http://schemas.microsoft.com/office/drawing/2014/main" id="{9F6037F5-29DA-4484-A3D6-5450A472145C}"/>
                </a:ext>
              </a:extLst>
            </p:cNvPr>
            <p:cNvSpPr/>
            <p:nvPr/>
          </p:nvSpPr>
          <p:spPr bwMode="auto">
            <a:xfrm>
              <a:off x="5730606" y="2898832"/>
              <a:ext cx="647869" cy="64786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Oval 97">
              <a:extLst>
                <a:ext uri="{FF2B5EF4-FFF2-40B4-BE49-F238E27FC236}">
                  <a16:creationId xmlns="" xmlns:a16="http://schemas.microsoft.com/office/drawing/2014/main" id="{7FB19D86-65C2-4C13-BB62-E6DE663FAD53}"/>
                </a:ext>
              </a:extLst>
            </p:cNvPr>
            <p:cNvSpPr/>
            <p:nvPr/>
          </p:nvSpPr>
          <p:spPr bwMode="auto">
            <a:xfrm>
              <a:off x="3557510" y="3882110"/>
              <a:ext cx="649634" cy="651399"/>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Oval 98">
              <a:extLst>
                <a:ext uri="{FF2B5EF4-FFF2-40B4-BE49-F238E27FC236}">
                  <a16:creationId xmlns="" xmlns:a16="http://schemas.microsoft.com/office/drawing/2014/main" id="{F5CB6771-F955-4A63-B8F0-05F8AB4C5C73}"/>
                </a:ext>
              </a:extLst>
            </p:cNvPr>
            <p:cNvSpPr/>
            <p:nvPr/>
          </p:nvSpPr>
          <p:spPr bwMode="auto">
            <a:xfrm>
              <a:off x="3004967" y="1973810"/>
              <a:ext cx="418379" cy="421909"/>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Oval 111">
              <a:extLst>
                <a:ext uri="{FF2B5EF4-FFF2-40B4-BE49-F238E27FC236}">
                  <a16:creationId xmlns="" xmlns:a16="http://schemas.microsoft.com/office/drawing/2014/main" id="{31EF0D1B-A7BA-45DB-9174-67117B313BFB}"/>
                </a:ext>
              </a:extLst>
            </p:cNvPr>
            <p:cNvSpPr/>
            <p:nvPr/>
          </p:nvSpPr>
          <p:spPr>
            <a:xfrm>
              <a:off x="3882327" y="2152348"/>
              <a:ext cx="1382518" cy="1368150"/>
            </a:xfrm>
            <a:prstGeom prst="ellipse">
              <a:avLst/>
            </a:prstGeom>
            <a:blipFill dpi="0" rotWithShape="1">
              <a:blip r:embed="rId4"/>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60" name="TextBox 101">
            <a:extLst>
              <a:ext uri="{FF2B5EF4-FFF2-40B4-BE49-F238E27FC236}">
                <a16:creationId xmlns="" xmlns:a16="http://schemas.microsoft.com/office/drawing/2014/main" id="{788228C8-1D1D-4355-B641-FFDB19747F31}"/>
              </a:ext>
            </a:extLst>
          </p:cNvPr>
          <p:cNvSpPr txBox="1"/>
          <p:nvPr/>
        </p:nvSpPr>
        <p:spPr>
          <a:xfrm>
            <a:off x="7707671" y="3666798"/>
            <a:ext cx="1721281" cy="567478"/>
          </a:xfrm>
          <a:prstGeom prst="rect">
            <a:avLst/>
          </a:prstGeom>
        </p:spPr>
        <p:txBody>
          <a:bodyPr vert="horz" wrap="none" lIns="91440" tIns="45720" rIns="91440" bIns="45720" anchor="ctr">
            <a:normAutofit/>
          </a:bodyPr>
          <a:lstStyle/>
          <a:p>
            <a:pPr marL="0" indent="0">
              <a:spcBef>
                <a:spcPct val="0"/>
              </a:spcBef>
              <a:buNone/>
            </a:pPr>
            <a:r>
              <a:rPr lang="zh-CN" altLang="en-US" b="1" dirty="0">
                <a:solidFill>
                  <a:schemeClr val="accent6"/>
                </a:solidFill>
              </a:rPr>
              <a:t>输入文本内容</a:t>
            </a:r>
          </a:p>
        </p:txBody>
      </p:sp>
    </p:spTree>
    <p:extLst>
      <p:ext uri="{BB962C8B-B14F-4D97-AF65-F5344CB8AC3E}">
        <p14:creationId xmlns:p14="http://schemas.microsoft.com/office/powerpoint/2010/main" val="6046674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anim calcmode="lin" valueType="num">
                                      <p:cBhvr>
                                        <p:cTn id="14" dur="1000" fill="hold"/>
                                        <p:tgtEl>
                                          <p:spTgt spid="59"/>
                                        </p:tgtEl>
                                        <p:attrNameLst>
                                          <p:attrName>ppt_x</p:attrName>
                                        </p:attrNameLst>
                                      </p:cBhvr>
                                      <p:tavLst>
                                        <p:tav tm="0">
                                          <p:val>
                                            <p:strVal val="#ppt_x"/>
                                          </p:val>
                                        </p:tav>
                                        <p:tav tm="100000">
                                          <p:val>
                                            <p:strVal val="#ppt_x"/>
                                          </p:val>
                                        </p:tav>
                                      </p:tavLst>
                                    </p:anim>
                                    <p:anim calcmode="lin" valueType="num">
                                      <p:cBhvr>
                                        <p:cTn id="15" dur="1000" fill="hold"/>
                                        <p:tgtEl>
                                          <p:spTgt spid="5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1000"/>
                                        <p:tgtEl>
                                          <p:spTgt spid="60"/>
                                        </p:tgtEl>
                                      </p:cBhvr>
                                    </p:animEffect>
                                    <p:anim calcmode="lin" valueType="num">
                                      <p:cBhvr>
                                        <p:cTn id="19" dur="1000" fill="hold"/>
                                        <p:tgtEl>
                                          <p:spTgt spid="60"/>
                                        </p:tgtEl>
                                        <p:attrNameLst>
                                          <p:attrName>ppt_x</p:attrName>
                                        </p:attrNameLst>
                                      </p:cBhvr>
                                      <p:tavLst>
                                        <p:tav tm="0">
                                          <p:val>
                                            <p:strVal val="#ppt_x"/>
                                          </p:val>
                                        </p:tav>
                                        <p:tav tm="100000">
                                          <p:val>
                                            <p:strVal val="#ppt_x"/>
                                          </p:val>
                                        </p:tav>
                                      </p:tavLst>
                                    </p:anim>
                                    <p:anim calcmode="lin" valueType="num">
                                      <p:cBhvr>
                                        <p:cTn id="20" dur="1000" fill="hold"/>
                                        <p:tgtEl>
                                          <p:spTgt spid="6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1000"/>
                                        <p:tgtEl>
                                          <p:spTgt spid="35"/>
                                        </p:tgtEl>
                                      </p:cBhvr>
                                    </p:animEffect>
                                    <p:anim calcmode="lin" valueType="num">
                                      <p:cBhvr>
                                        <p:cTn id="24" dur="1000" fill="hold"/>
                                        <p:tgtEl>
                                          <p:spTgt spid="35"/>
                                        </p:tgtEl>
                                        <p:attrNameLst>
                                          <p:attrName>ppt_x</p:attrName>
                                        </p:attrNameLst>
                                      </p:cBhvr>
                                      <p:tavLst>
                                        <p:tav tm="0">
                                          <p:val>
                                            <p:strVal val="#ppt_x"/>
                                          </p:val>
                                        </p:tav>
                                        <p:tav tm="100000">
                                          <p:val>
                                            <p:strVal val="#ppt_x"/>
                                          </p:val>
                                        </p:tav>
                                      </p:tavLst>
                                    </p:anim>
                                    <p:anim calcmode="lin" valueType="num">
                                      <p:cBhvr>
                                        <p:cTn id="25" dur="1000" fill="hold"/>
                                        <p:tgtEl>
                                          <p:spTgt spid="3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1000"/>
                                        <p:tgtEl>
                                          <p:spTgt spid="160"/>
                                        </p:tgtEl>
                                      </p:cBhvr>
                                    </p:animEffect>
                                    <p:anim calcmode="lin" valueType="num">
                                      <p:cBhvr>
                                        <p:cTn id="29" dur="1000" fill="hold"/>
                                        <p:tgtEl>
                                          <p:spTgt spid="160"/>
                                        </p:tgtEl>
                                        <p:attrNameLst>
                                          <p:attrName>ppt_x</p:attrName>
                                        </p:attrNameLst>
                                      </p:cBhvr>
                                      <p:tavLst>
                                        <p:tav tm="0">
                                          <p:val>
                                            <p:strVal val="#ppt_x"/>
                                          </p:val>
                                        </p:tav>
                                        <p:tav tm="100000">
                                          <p:val>
                                            <p:strVal val="#ppt_x"/>
                                          </p:val>
                                        </p:tav>
                                      </p:tavLst>
                                    </p:anim>
                                    <p:anim calcmode="lin" valueType="num">
                                      <p:cBhvr>
                                        <p:cTn id="30" dur="1000" fill="hold"/>
                                        <p:tgtEl>
                                          <p:spTgt spid="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9" grpId="0"/>
      <p:bldP spid="60" grpId="0"/>
      <p:bldP spid="16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微粒体商业融资计划书商务动态ppt模板"/>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ISPRING_SLIDE_ID" val="{873FF4DB-4247-4E7A-9C9D-2430DAD92CAD}"/>
  <p:tag name="GENSWF_ADVANCE_TIME" val="2.533"/>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873FF4DB-4247-4E7A-9C9D-2430DAD92CAD}"/>
  <p:tag name="GENSWF_ADVANCE_TIME" val="2.533"/>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www.33ppt.com">
  <a:themeElements>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0.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1.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2.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3.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4.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5.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6.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7.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8.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19.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0.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1.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2.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3.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4.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5.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6.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7.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8.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29.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0.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1.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2.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3.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4.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35.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4.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5.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6.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7.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8.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ppt/theme/themeOverride9.xml><?xml version="1.0" encoding="utf-8"?>
<a:themeOverride xmlns:a="http://schemas.openxmlformats.org/drawingml/2006/main">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237</TotalTime>
  <Words>3112</Words>
  <Application>Microsoft Office PowerPoint</Application>
  <PresentationFormat>宽屏</PresentationFormat>
  <Paragraphs>433</Paragraphs>
  <Slides>38</Slides>
  <Notes>38</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38</vt:i4>
      </vt:variant>
    </vt:vector>
  </HeadingPairs>
  <TitlesOfParts>
    <vt:vector size="59" baseType="lpstr">
      <vt:lpstr>League Gothic Regular</vt:lpstr>
      <vt:lpstr>Meiryo</vt:lpstr>
      <vt:lpstr>MS PGothic</vt:lpstr>
      <vt:lpstr>MS PGothic</vt:lpstr>
      <vt:lpstr>华文黑体</vt:lpstr>
      <vt:lpstr>宋体</vt:lpstr>
      <vt:lpstr>微软雅黑</vt:lpstr>
      <vt:lpstr>Agency FB</vt:lpstr>
      <vt:lpstr>Arial</vt:lpstr>
      <vt:lpstr>Arial Black</vt:lpstr>
      <vt:lpstr>Bebas</vt:lpstr>
      <vt:lpstr>Calibri</vt:lpstr>
      <vt:lpstr>Calibri Light</vt:lpstr>
      <vt:lpstr>FontAwesome</vt:lpstr>
      <vt:lpstr>Helvetica</vt:lpstr>
      <vt:lpstr>Impact</vt:lpstr>
      <vt:lpstr>Lato</vt:lpstr>
      <vt:lpstr>Lato Regular</vt:lpstr>
      <vt:lpstr>Open Sans</vt:lpstr>
      <vt:lpstr>www.33ppt.com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dc:description>http://www.ypppt.com/</dc:description>
  <cp:lastModifiedBy>kan</cp:lastModifiedBy>
  <cp:revision>30</cp:revision>
  <dcterms:created xsi:type="dcterms:W3CDTF">2015-05-05T08:02:14Z</dcterms:created>
  <dcterms:modified xsi:type="dcterms:W3CDTF">2022-05-28T12:57:55Z</dcterms:modified>
</cp:coreProperties>
</file>