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93.xml" ContentType="application/vnd.openxmlformats-officedocument.presentationml.tags+xml"/>
  <Override PartName="/ppt/tags/tag94.xml" ContentType="application/vnd.openxmlformats-officedocument.presentationml.tags+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1" r:id="rId2"/>
  </p:sldMasterIdLst>
  <p:notesMasterIdLst>
    <p:notesMasterId r:id="rId29"/>
  </p:notesMasterIdLst>
  <p:sldIdLst>
    <p:sldId id="258" r:id="rId3"/>
    <p:sldId id="259" r:id="rId4"/>
    <p:sldId id="261" r:id="rId5"/>
    <p:sldId id="281" r:id="rId6"/>
    <p:sldId id="282" r:id="rId7"/>
    <p:sldId id="286" r:id="rId8"/>
    <p:sldId id="284" r:id="rId9"/>
    <p:sldId id="288" r:id="rId10"/>
    <p:sldId id="262" r:id="rId11"/>
    <p:sldId id="271" r:id="rId12"/>
    <p:sldId id="263" r:id="rId13"/>
    <p:sldId id="267" r:id="rId14"/>
    <p:sldId id="289" r:id="rId15"/>
    <p:sldId id="292" r:id="rId16"/>
    <p:sldId id="269" r:id="rId17"/>
    <p:sldId id="264" r:id="rId18"/>
    <p:sldId id="265" r:id="rId19"/>
    <p:sldId id="277" r:id="rId20"/>
    <p:sldId id="290" r:id="rId21"/>
    <p:sldId id="270" r:id="rId22"/>
    <p:sldId id="260" r:id="rId23"/>
    <p:sldId id="285" r:id="rId24"/>
    <p:sldId id="283" r:id="rId25"/>
    <p:sldId id="268" r:id="rId26"/>
    <p:sldId id="291" r:id="rId27"/>
    <p:sldId id="293" r:id="rId28"/>
  </p:sldIdLst>
  <p:sldSz cx="12192000" cy="6858000"/>
  <p:notesSz cx="6858000" cy="9144000"/>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9F9D"/>
    <a:srgbClr val="C6B0A0"/>
    <a:srgbClr val="BDC8C0"/>
    <a:srgbClr val="ECD9CA"/>
    <a:srgbClr val="AAA09E"/>
    <a:srgbClr val="BCC7BF"/>
    <a:srgbClr val="CCB5A5"/>
    <a:srgbClr val="E1DDDC"/>
    <a:srgbClr val="F2F2F2"/>
    <a:srgbClr val="F6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DEDDEE-5244-487C-80AF-8E3DAF144616}" v="2" dt="2023-08-26T23:28:57.6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81" autoAdjust="0"/>
    <p:restoredTop sz="96314" autoAdjust="0"/>
  </p:normalViewPr>
  <p:slideViewPr>
    <p:cSldViewPr snapToGrid="0">
      <p:cViewPr varScale="1">
        <p:scale>
          <a:sx n="65" d="100"/>
          <a:sy n="65" d="100"/>
        </p:scale>
        <p:origin x="668" y="60"/>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showGuides="1">
      <p:cViewPr varScale="1">
        <p:scale>
          <a:sx n="87" d="100"/>
          <a:sy n="87" d="100"/>
        </p:scale>
        <p:origin x="1698"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35" Type="http://schemas.microsoft.com/office/2015/10/relationships/revisionInfo" Target="revisionInfo.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1">
                  <a:lumMod val="65000"/>
                </a:schemeClr>
              </a:solidFill>
              <a:latin typeface="+mn-lt"/>
              <a:ea typeface="+mn-ea"/>
              <a:cs typeface="+mn-cs"/>
            </a:defRPr>
          </a:pPr>
          <a:endParaRPr lang="zh-TW"/>
        </a:p>
      </c:txPr>
    </c:title>
    <c:autoTitleDeleted val="0"/>
    <c:plotArea>
      <c:layout/>
      <c:barChart>
        <c:barDir val="col"/>
        <c:grouping val="clustered"/>
        <c:varyColors val="0"/>
        <c:ser>
          <c:idx val="0"/>
          <c:order val="0"/>
          <c:tx>
            <c:strRef>
              <c:f>Sheet1!$B$1</c:f>
              <c:strCache>
                <c:ptCount val="1"/>
                <c:pt idx="0">
                  <c:v>系列 1</c:v>
                </c:pt>
              </c:strCache>
            </c:strRef>
          </c:tx>
          <c:spPr>
            <a:solidFill>
              <a:srgbClr val="BDC8C0"/>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11A-4495-88FE-9F5BD3E3A468}"/>
            </c:ext>
          </c:extLst>
        </c:ser>
        <c:ser>
          <c:idx val="1"/>
          <c:order val="1"/>
          <c:tx>
            <c:strRef>
              <c:f>Sheet1!$C$1</c:f>
              <c:strCache>
                <c:ptCount val="1"/>
                <c:pt idx="0">
                  <c:v>系列 2</c:v>
                </c:pt>
              </c:strCache>
            </c:strRef>
          </c:tx>
          <c:spPr>
            <a:solidFill>
              <a:srgbClr val="ECD9CA"/>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11A-4495-88FE-9F5BD3E3A468}"/>
            </c:ext>
          </c:extLst>
        </c:ser>
        <c:ser>
          <c:idx val="2"/>
          <c:order val="2"/>
          <c:tx>
            <c:strRef>
              <c:f>Sheet1!$D$1</c:f>
              <c:strCache>
                <c:ptCount val="1"/>
                <c:pt idx="0">
                  <c:v>系列 3</c:v>
                </c:pt>
              </c:strCache>
            </c:strRef>
          </c:tx>
          <c:spPr>
            <a:solidFill>
              <a:srgbClr val="AAA09E"/>
            </a:solid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11A-4495-88FE-9F5BD3E3A468}"/>
            </c:ext>
          </c:extLst>
        </c:ser>
        <c:dLbls>
          <c:showLegendKey val="0"/>
          <c:showVal val="0"/>
          <c:showCatName val="0"/>
          <c:showSerName val="0"/>
          <c:showPercent val="0"/>
          <c:showBubbleSize val="0"/>
        </c:dLbls>
        <c:gapWidth val="219"/>
        <c:overlap val="-27"/>
        <c:axId val="-689394704"/>
        <c:axId val="-689426800"/>
      </c:barChart>
      <c:catAx>
        <c:axId val="-689394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mn-ea"/>
                <a:cs typeface="+mn-cs"/>
              </a:defRPr>
            </a:pPr>
            <a:endParaRPr lang="zh-TW"/>
          </a:p>
        </c:txPr>
        <c:crossAx val="-689426800"/>
        <c:crosses val="autoZero"/>
        <c:auto val="1"/>
        <c:lblAlgn val="ctr"/>
        <c:lblOffset val="100"/>
        <c:noMultiLvlLbl val="0"/>
      </c:catAx>
      <c:valAx>
        <c:axId val="-689426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mn-ea"/>
                <a:cs typeface="+mn-cs"/>
              </a:defRPr>
            </a:pPr>
            <a:endParaRPr lang="zh-TW"/>
          </a:p>
        </c:txPr>
        <c:crossAx val="-689394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lumMod val="6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lumMod val="65000"/>
            </a:schemeClr>
          </a:solidFill>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577D22-AD28-43FC-8EB4-B134A7D334C3}" type="datetimeFigureOut">
              <a:rPr lang="zh-CN" altLang="en-US" smtClean="0"/>
              <a:t>2023/8/27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C8EFA-96ED-4A18-B46D-8BDC030E3AF6}" type="slidenum">
              <a:rPr lang="zh-CN" altLang="en-US" smtClean="0"/>
              <a:t>‹#›</a:t>
            </a:fld>
            <a:endParaRPr lang="zh-CN" altLang="en-US"/>
          </a:p>
        </p:txBody>
      </p:sp>
    </p:spTree>
    <p:extLst>
      <p:ext uri="{BB962C8B-B14F-4D97-AF65-F5344CB8AC3E}">
        <p14:creationId xmlns:p14="http://schemas.microsoft.com/office/powerpoint/2010/main" val="4216364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8118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2023/8/27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9883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2023/8/27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91526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2023/8/27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2165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2023/8/27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11722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觅知网">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EEC785-8258-4085-BCB6-9C307FB26990}"/>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95279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2023/8/27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28139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2023/8/27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8686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2023/8/27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4881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2023/8/27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5483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2023/8/27</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2941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2023/8/27</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42551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2023/8/27</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4305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16E5758D-A3C3-4E88-8AC0-22500507BD7E}" type="datetimeFigureOut">
              <a:rPr lang="zh-CN" altLang="en-US" smtClean="0">
                <a:solidFill>
                  <a:prstClr val="black">
                    <a:tint val="75000"/>
                  </a:prstClr>
                </a:solidFill>
              </a:rPr>
              <a:pPr defTabSz="914400"/>
              <a:t>2023/8/27</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A4E786F-588D-4932-A7B2-AE3451FA4ACA}"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887025900"/>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7.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9.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0.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1.xml"/><Relationship Id="rId1" Type="http://schemas.openxmlformats.org/officeDocument/2006/relationships/tags" Target="../tags/tag9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6" Type="http://schemas.openxmlformats.org/officeDocument/2006/relationships/tags" Target="../tags/tag29.xml"/><Relationship Id="rId21" Type="http://schemas.openxmlformats.org/officeDocument/2006/relationships/tags" Target="../tags/tag24.xml"/><Relationship Id="rId42" Type="http://schemas.openxmlformats.org/officeDocument/2006/relationships/tags" Target="../tags/tag45.xml"/><Relationship Id="rId47" Type="http://schemas.openxmlformats.org/officeDocument/2006/relationships/tags" Target="../tags/tag50.xml"/><Relationship Id="rId63" Type="http://schemas.openxmlformats.org/officeDocument/2006/relationships/tags" Target="../tags/tag66.xml"/><Relationship Id="rId68" Type="http://schemas.openxmlformats.org/officeDocument/2006/relationships/tags" Target="../tags/tag71.xml"/><Relationship Id="rId16" Type="http://schemas.openxmlformats.org/officeDocument/2006/relationships/tags" Target="../tags/tag19.xml"/><Relationship Id="rId11" Type="http://schemas.openxmlformats.org/officeDocument/2006/relationships/tags" Target="../tags/tag14.xml"/><Relationship Id="rId24" Type="http://schemas.openxmlformats.org/officeDocument/2006/relationships/tags" Target="../tags/tag27.xml"/><Relationship Id="rId32" Type="http://schemas.openxmlformats.org/officeDocument/2006/relationships/tags" Target="../tags/tag35.xml"/><Relationship Id="rId37" Type="http://schemas.openxmlformats.org/officeDocument/2006/relationships/tags" Target="../tags/tag40.xml"/><Relationship Id="rId40" Type="http://schemas.openxmlformats.org/officeDocument/2006/relationships/tags" Target="../tags/tag43.xml"/><Relationship Id="rId45" Type="http://schemas.openxmlformats.org/officeDocument/2006/relationships/tags" Target="../tags/tag48.xml"/><Relationship Id="rId53" Type="http://schemas.openxmlformats.org/officeDocument/2006/relationships/tags" Target="../tags/tag56.xml"/><Relationship Id="rId58" Type="http://schemas.openxmlformats.org/officeDocument/2006/relationships/tags" Target="../tags/tag61.xml"/><Relationship Id="rId66" Type="http://schemas.openxmlformats.org/officeDocument/2006/relationships/tags" Target="../tags/tag69.xml"/><Relationship Id="rId74" Type="http://schemas.openxmlformats.org/officeDocument/2006/relationships/tags" Target="../tags/tag77.xml"/><Relationship Id="rId79" Type="http://schemas.openxmlformats.org/officeDocument/2006/relationships/tags" Target="../tags/tag82.xml"/><Relationship Id="rId5" Type="http://schemas.openxmlformats.org/officeDocument/2006/relationships/tags" Target="../tags/tag8.xml"/><Relationship Id="rId61" Type="http://schemas.openxmlformats.org/officeDocument/2006/relationships/tags" Target="../tags/tag64.xml"/><Relationship Id="rId19" Type="http://schemas.openxmlformats.org/officeDocument/2006/relationships/tags" Target="../tags/tag22.xml"/><Relationship Id="rId14" Type="http://schemas.openxmlformats.org/officeDocument/2006/relationships/tags" Target="../tags/tag17.xml"/><Relationship Id="rId22" Type="http://schemas.openxmlformats.org/officeDocument/2006/relationships/tags" Target="../tags/tag25.xml"/><Relationship Id="rId27" Type="http://schemas.openxmlformats.org/officeDocument/2006/relationships/tags" Target="../tags/tag30.xml"/><Relationship Id="rId30" Type="http://schemas.openxmlformats.org/officeDocument/2006/relationships/tags" Target="../tags/tag33.xml"/><Relationship Id="rId35" Type="http://schemas.openxmlformats.org/officeDocument/2006/relationships/tags" Target="../tags/tag38.xml"/><Relationship Id="rId43" Type="http://schemas.openxmlformats.org/officeDocument/2006/relationships/tags" Target="../tags/tag46.xml"/><Relationship Id="rId48" Type="http://schemas.openxmlformats.org/officeDocument/2006/relationships/tags" Target="../tags/tag51.xml"/><Relationship Id="rId56" Type="http://schemas.openxmlformats.org/officeDocument/2006/relationships/tags" Target="../tags/tag59.xml"/><Relationship Id="rId64" Type="http://schemas.openxmlformats.org/officeDocument/2006/relationships/tags" Target="../tags/tag67.xml"/><Relationship Id="rId69" Type="http://schemas.openxmlformats.org/officeDocument/2006/relationships/tags" Target="../tags/tag72.xml"/><Relationship Id="rId77" Type="http://schemas.openxmlformats.org/officeDocument/2006/relationships/tags" Target="../tags/tag80.xml"/><Relationship Id="rId8" Type="http://schemas.openxmlformats.org/officeDocument/2006/relationships/tags" Target="../tags/tag11.xml"/><Relationship Id="rId51" Type="http://schemas.openxmlformats.org/officeDocument/2006/relationships/tags" Target="../tags/tag54.xml"/><Relationship Id="rId72" Type="http://schemas.openxmlformats.org/officeDocument/2006/relationships/tags" Target="../tags/tag75.xml"/><Relationship Id="rId80" Type="http://schemas.openxmlformats.org/officeDocument/2006/relationships/slideLayout" Target="../slideLayouts/slideLayout1.xml"/><Relationship Id="rId3" Type="http://schemas.openxmlformats.org/officeDocument/2006/relationships/tags" Target="../tags/tag6.xml"/><Relationship Id="rId12" Type="http://schemas.openxmlformats.org/officeDocument/2006/relationships/tags" Target="../tags/tag15.xml"/><Relationship Id="rId17" Type="http://schemas.openxmlformats.org/officeDocument/2006/relationships/tags" Target="../tags/tag20.xml"/><Relationship Id="rId25" Type="http://schemas.openxmlformats.org/officeDocument/2006/relationships/tags" Target="../tags/tag28.xml"/><Relationship Id="rId33" Type="http://schemas.openxmlformats.org/officeDocument/2006/relationships/tags" Target="../tags/tag36.xml"/><Relationship Id="rId38" Type="http://schemas.openxmlformats.org/officeDocument/2006/relationships/tags" Target="../tags/tag41.xml"/><Relationship Id="rId46" Type="http://schemas.openxmlformats.org/officeDocument/2006/relationships/tags" Target="../tags/tag49.xml"/><Relationship Id="rId59" Type="http://schemas.openxmlformats.org/officeDocument/2006/relationships/tags" Target="../tags/tag62.xml"/><Relationship Id="rId67" Type="http://schemas.openxmlformats.org/officeDocument/2006/relationships/tags" Target="../tags/tag70.xml"/><Relationship Id="rId20" Type="http://schemas.openxmlformats.org/officeDocument/2006/relationships/tags" Target="../tags/tag23.xml"/><Relationship Id="rId41" Type="http://schemas.openxmlformats.org/officeDocument/2006/relationships/tags" Target="../tags/tag44.xml"/><Relationship Id="rId54" Type="http://schemas.openxmlformats.org/officeDocument/2006/relationships/tags" Target="../tags/tag57.xml"/><Relationship Id="rId62" Type="http://schemas.openxmlformats.org/officeDocument/2006/relationships/tags" Target="../tags/tag65.xml"/><Relationship Id="rId70" Type="http://schemas.openxmlformats.org/officeDocument/2006/relationships/tags" Target="../tags/tag73.xml"/><Relationship Id="rId75" Type="http://schemas.openxmlformats.org/officeDocument/2006/relationships/tags" Target="../tags/tag78.xml"/><Relationship Id="rId1" Type="http://schemas.openxmlformats.org/officeDocument/2006/relationships/tags" Target="../tags/tag4.xml"/><Relationship Id="rId6" Type="http://schemas.openxmlformats.org/officeDocument/2006/relationships/tags" Target="../tags/tag9.xml"/><Relationship Id="rId15" Type="http://schemas.openxmlformats.org/officeDocument/2006/relationships/tags" Target="../tags/tag18.xml"/><Relationship Id="rId23" Type="http://schemas.openxmlformats.org/officeDocument/2006/relationships/tags" Target="../tags/tag26.xml"/><Relationship Id="rId28" Type="http://schemas.openxmlformats.org/officeDocument/2006/relationships/tags" Target="../tags/tag31.xml"/><Relationship Id="rId36" Type="http://schemas.openxmlformats.org/officeDocument/2006/relationships/tags" Target="../tags/tag39.xml"/><Relationship Id="rId49" Type="http://schemas.openxmlformats.org/officeDocument/2006/relationships/tags" Target="../tags/tag52.xml"/><Relationship Id="rId57" Type="http://schemas.openxmlformats.org/officeDocument/2006/relationships/tags" Target="../tags/tag60.xml"/><Relationship Id="rId10" Type="http://schemas.openxmlformats.org/officeDocument/2006/relationships/tags" Target="../tags/tag13.xml"/><Relationship Id="rId31" Type="http://schemas.openxmlformats.org/officeDocument/2006/relationships/tags" Target="../tags/tag34.xml"/><Relationship Id="rId44" Type="http://schemas.openxmlformats.org/officeDocument/2006/relationships/tags" Target="../tags/tag47.xml"/><Relationship Id="rId52" Type="http://schemas.openxmlformats.org/officeDocument/2006/relationships/tags" Target="../tags/tag55.xml"/><Relationship Id="rId60" Type="http://schemas.openxmlformats.org/officeDocument/2006/relationships/tags" Target="../tags/tag63.xml"/><Relationship Id="rId65" Type="http://schemas.openxmlformats.org/officeDocument/2006/relationships/tags" Target="../tags/tag68.xml"/><Relationship Id="rId73" Type="http://schemas.openxmlformats.org/officeDocument/2006/relationships/tags" Target="../tags/tag76.xml"/><Relationship Id="rId78" Type="http://schemas.openxmlformats.org/officeDocument/2006/relationships/tags" Target="../tags/tag81.xml"/><Relationship Id="rId4" Type="http://schemas.openxmlformats.org/officeDocument/2006/relationships/tags" Target="../tags/tag7.xml"/><Relationship Id="rId9" Type="http://schemas.openxmlformats.org/officeDocument/2006/relationships/tags" Target="../tags/tag12.xml"/><Relationship Id="rId13" Type="http://schemas.openxmlformats.org/officeDocument/2006/relationships/tags" Target="../tags/tag16.xml"/><Relationship Id="rId18" Type="http://schemas.openxmlformats.org/officeDocument/2006/relationships/tags" Target="../tags/tag21.xml"/><Relationship Id="rId39" Type="http://schemas.openxmlformats.org/officeDocument/2006/relationships/tags" Target="../tags/tag42.xml"/><Relationship Id="rId34" Type="http://schemas.openxmlformats.org/officeDocument/2006/relationships/tags" Target="../tags/tag37.xml"/><Relationship Id="rId50" Type="http://schemas.openxmlformats.org/officeDocument/2006/relationships/tags" Target="../tags/tag53.xml"/><Relationship Id="rId55" Type="http://schemas.openxmlformats.org/officeDocument/2006/relationships/tags" Target="../tags/tag58.xml"/><Relationship Id="rId76" Type="http://schemas.openxmlformats.org/officeDocument/2006/relationships/tags" Target="../tags/tag79.xml"/><Relationship Id="rId7" Type="http://schemas.openxmlformats.org/officeDocument/2006/relationships/tags" Target="../tags/tag10.xml"/><Relationship Id="rId71" Type="http://schemas.openxmlformats.org/officeDocument/2006/relationships/tags" Target="../tags/tag74.xml"/><Relationship Id="rId2" Type="http://schemas.openxmlformats.org/officeDocument/2006/relationships/tags" Target="../tags/tag5.xml"/><Relationship Id="rId29" Type="http://schemas.openxmlformats.org/officeDocument/2006/relationships/tags" Target="../tags/tag3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7E12258-5D8B-49AB-982D-C8C3A5140285}"/>
              </a:ext>
            </a:extLst>
          </p:cNvPr>
          <p:cNvSpPr/>
          <p:nvPr/>
        </p:nvSpPr>
        <p:spPr>
          <a:xfrm>
            <a:off x="0" y="0"/>
            <a:ext cx="12192000" cy="6858000"/>
          </a:xfrm>
          <a:prstGeom prst="rect">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 name="矩形 4">
            <a:extLst>
              <a:ext uri="{FF2B5EF4-FFF2-40B4-BE49-F238E27FC236}">
                <a16:creationId xmlns:a16="http://schemas.microsoft.com/office/drawing/2014/main" id="{FC3D96D8-5DB3-456A-80DD-B8BC6E98C973}"/>
              </a:ext>
            </a:extLst>
          </p:cNvPr>
          <p:cNvSpPr/>
          <p:nvPr/>
        </p:nvSpPr>
        <p:spPr>
          <a:xfrm>
            <a:off x="1383323" y="1131277"/>
            <a:ext cx="9425353" cy="45954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椭圆 5">
            <a:extLst>
              <a:ext uri="{FF2B5EF4-FFF2-40B4-BE49-F238E27FC236}">
                <a16:creationId xmlns:a16="http://schemas.microsoft.com/office/drawing/2014/main" id="{E446B277-8379-4F16-ADDB-53DAA4E11B6C}"/>
              </a:ext>
            </a:extLst>
          </p:cNvPr>
          <p:cNvSpPr/>
          <p:nvPr/>
        </p:nvSpPr>
        <p:spPr>
          <a:xfrm>
            <a:off x="9636369" y="-606669"/>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7" name="椭圆 6">
            <a:extLst>
              <a:ext uri="{FF2B5EF4-FFF2-40B4-BE49-F238E27FC236}">
                <a16:creationId xmlns:a16="http://schemas.microsoft.com/office/drawing/2014/main" id="{C26E9D5A-F42D-4B48-B561-285B31800984}"/>
              </a:ext>
            </a:extLst>
          </p:cNvPr>
          <p:cNvSpPr/>
          <p:nvPr/>
        </p:nvSpPr>
        <p:spPr>
          <a:xfrm>
            <a:off x="10273705" y="3429000"/>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椭圆 7">
            <a:extLst>
              <a:ext uri="{FF2B5EF4-FFF2-40B4-BE49-F238E27FC236}">
                <a16:creationId xmlns:a16="http://schemas.microsoft.com/office/drawing/2014/main" id="{999A122B-A91D-4D9E-8FA2-E7C55C861283}"/>
              </a:ext>
            </a:extLst>
          </p:cNvPr>
          <p:cNvSpPr/>
          <p:nvPr/>
        </p:nvSpPr>
        <p:spPr>
          <a:xfrm>
            <a:off x="2316666" y="5002823"/>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椭圆 8">
            <a:extLst>
              <a:ext uri="{FF2B5EF4-FFF2-40B4-BE49-F238E27FC236}">
                <a16:creationId xmlns:a16="http://schemas.microsoft.com/office/drawing/2014/main" id="{E3D7AFE4-7044-42F8-BB68-85B04089D042}"/>
              </a:ext>
            </a:extLst>
          </p:cNvPr>
          <p:cNvSpPr/>
          <p:nvPr/>
        </p:nvSpPr>
        <p:spPr>
          <a:xfrm>
            <a:off x="2108759" y="1894744"/>
            <a:ext cx="731226" cy="73122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椭圆 9">
            <a:extLst>
              <a:ext uri="{FF2B5EF4-FFF2-40B4-BE49-F238E27FC236}">
                <a16:creationId xmlns:a16="http://schemas.microsoft.com/office/drawing/2014/main" id="{11520369-0C66-4B7B-A84B-568401C8B0C1}"/>
              </a:ext>
            </a:extLst>
          </p:cNvPr>
          <p:cNvSpPr/>
          <p:nvPr/>
        </p:nvSpPr>
        <p:spPr>
          <a:xfrm>
            <a:off x="546800" y="3755781"/>
            <a:ext cx="347296" cy="34729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椭圆 10">
            <a:extLst>
              <a:ext uri="{FF2B5EF4-FFF2-40B4-BE49-F238E27FC236}">
                <a16:creationId xmlns:a16="http://schemas.microsoft.com/office/drawing/2014/main" id="{4F491E46-B921-4D3C-A9CA-BF96FF197D11}"/>
              </a:ext>
            </a:extLst>
          </p:cNvPr>
          <p:cNvSpPr/>
          <p:nvPr/>
        </p:nvSpPr>
        <p:spPr>
          <a:xfrm>
            <a:off x="8579720" y="957629"/>
            <a:ext cx="347296" cy="347296"/>
          </a:xfrm>
          <a:prstGeom prst="ellipse">
            <a:avLst/>
          </a:prstGeom>
          <a:solidFill>
            <a:srgbClr val="BCC7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椭圆 11">
            <a:extLst>
              <a:ext uri="{FF2B5EF4-FFF2-40B4-BE49-F238E27FC236}">
                <a16:creationId xmlns:a16="http://schemas.microsoft.com/office/drawing/2014/main" id="{46A5ED56-659A-437A-ABF7-A18CFFB582E5}"/>
              </a:ext>
            </a:extLst>
          </p:cNvPr>
          <p:cNvSpPr/>
          <p:nvPr/>
        </p:nvSpPr>
        <p:spPr>
          <a:xfrm>
            <a:off x="8645356" y="4829175"/>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13" name="组合 12">
            <a:extLst>
              <a:ext uri="{FF2B5EF4-FFF2-40B4-BE49-F238E27FC236}">
                <a16:creationId xmlns:a16="http://schemas.microsoft.com/office/drawing/2014/main" id="{70432BE6-2F65-4079-8080-DE57B2F4794E}"/>
              </a:ext>
            </a:extLst>
          </p:cNvPr>
          <p:cNvGrpSpPr/>
          <p:nvPr/>
        </p:nvGrpSpPr>
        <p:grpSpPr>
          <a:xfrm>
            <a:off x="5587999" y="6098930"/>
            <a:ext cx="1016000" cy="152400"/>
            <a:chOff x="-2407920" y="-1463040"/>
            <a:chExt cx="1828800" cy="274320"/>
          </a:xfrm>
          <a:solidFill>
            <a:srgbClr val="ECD9CA"/>
          </a:solidFill>
        </p:grpSpPr>
        <p:sp>
          <p:nvSpPr>
            <p:cNvPr id="14" name="椭圆 13">
              <a:extLst>
                <a:ext uri="{FF2B5EF4-FFF2-40B4-BE49-F238E27FC236}">
                  <a16:creationId xmlns:a16="http://schemas.microsoft.com/office/drawing/2014/main" id="{FEDCE25D-38D7-4917-A6CD-C49BD71D3807}"/>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5" name="椭圆 14">
              <a:extLst>
                <a:ext uri="{FF2B5EF4-FFF2-40B4-BE49-F238E27FC236}">
                  <a16:creationId xmlns:a16="http://schemas.microsoft.com/office/drawing/2014/main" id="{BE93F5B1-3C8B-4B28-846A-EE30C7898EBC}"/>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6" name="椭圆 15">
              <a:extLst>
                <a:ext uri="{FF2B5EF4-FFF2-40B4-BE49-F238E27FC236}">
                  <a16:creationId xmlns:a16="http://schemas.microsoft.com/office/drawing/2014/main" id="{64CC17B1-4782-4EEE-8D28-26FC05542E9E}"/>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7" name="椭圆 16">
              <a:extLst>
                <a:ext uri="{FF2B5EF4-FFF2-40B4-BE49-F238E27FC236}">
                  <a16:creationId xmlns:a16="http://schemas.microsoft.com/office/drawing/2014/main" id="{771C1EC9-0100-47A7-9539-5792FA1FBCEE}"/>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9" name="文本框 18">
            <a:extLst>
              <a:ext uri="{FF2B5EF4-FFF2-40B4-BE49-F238E27FC236}">
                <a16:creationId xmlns:a16="http://schemas.microsoft.com/office/drawing/2014/main" id="{27875051-DCE5-4C82-BCA8-CEFC3FC71FAC}"/>
              </a:ext>
            </a:extLst>
          </p:cNvPr>
          <p:cNvSpPr txBox="1"/>
          <p:nvPr/>
        </p:nvSpPr>
        <p:spPr>
          <a:xfrm>
            <a:off x="3565049" y="2726971"/>
            <a:ext cx="5061900" cy="1323439"/>
          </a:xfrm>
          <a:prstGeom prst="rect">
            <a:avLst/>
          </a:prstGeom>
          <a:noFill/>
        </p:spPr>
        <p:txBody>
          <a:bodyPr wrap="square" rtlCol="0">
            <a:spAutoFit/>
          </a:bodyPr>
          <a:lstStyle/>
          <a:p>
            <a:pPr algn="dist"/>
            <a:r>
              <a:rPr lang="en-US" altLang="zh-CN" sz="80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BUSINESS</a:t>
            </a:r>
            <a:endParaRPr lang="zh-CN" altLang="en-US" sz="80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20" name="直接连接符 19">
            <a:extLst>
              <a:ext uri="{FF2B5EF4-FFF2-40B4-BE49-F238E27FC236}">
                <a16:creationId xmlns:a16="http://schemas.microsoft.com/office/drawing/2014/main" id="{BFF704E9-93FA-49AE-A535-50256194389C}"/>
              </a:ext>
            </a:extLst>
          </p:cNvPr>
          <p:cNvCxnSpPr>
            <a:cxnSpLocks/>
          </p:cNvCxnSpPr>
          <p:nvPr/>
        </p:nvCxnSpPr>
        <p:spPr>
          <a:xfrm>
            <a:off x="3874098" y="2450120"/>
            <a:ext cx="1210519"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1" name="iṩļïḓè">
            <a:extLst>
              <a:ext uri="{FF2B5EF4-FFF2-40B4-BE49-F238E27FC236}">
                <a16:creationId xmlns:a16="http://schemas.microsoft.com/office/drawing/2014/main" id="{9599E744-4F4F-455A-A581-DBA9D46C8FC7}"/>
              </a:ext>
            </a:extLst>
          </p:cNvPr>
          <p:cNvSpPr txBox="1"/>
          <p:nvPr/>
        </p:nvSpPr>
        <p:spPr bwMode="auto">
          <a:xfrm>
            <a:off x="5123122" y="2185890"/>
            <a:ext cx="1948009"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b="1" dirty="0">
                <a:latin typeface="思源黑体" panose="020B0500000000000000" pitchFamily="34" charset="-122"/>
                <a:ea typeface="思源黑体" panose="020B0500000000000000" pitchFamily="34" charset="-122"/>
                <a:sym typeface="思源黑体" panose="020B0500000000000000" pitchFamily="34" charset="-122"/>
              </a:rPr>
              <a:t>YPPPT.COM</a:t>
            </a:r>
          </a:p>
        </p:txBody>
      </p:sp>
      <p:cxnSp>
        <p:nvCxnSpPr>
          <p:cNvPr id="22" name="直接连接符 21">
            <a:extLst>
              <a:ext uri="{FF2B5EF4-FFF2-40B4-BE49-F238E27FC236}">
                <a16:creationId xmlns:a16="http://schemas.microsoft.com/office/drawing/2014/main" id="{596CA7CA-158C-4BD3-89B7-80AB76B5015D}"/>
              </a:ext>
            </a:extLst>
          </p:cNvPr>
          <p:cNvCxnSpPr>
            <a:cxnSpLocks/>
          </p:cNvCxnSpPr>
          <p:nvPr/>
        </p:nvCxnSpPr>
        <p:spPr>
          <a:xfrm>
            <a:off x="7071131" y="2438802"/>
            <a:ext cx="1210519"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CC1DF9DA-EB60-45E0-A31F-652B49956945}"/>
              </a:ext>
            </a:extLst>
          </p:cNvPr>
          <p:cNvSpPr txBox="1"/>
          <p:nvPr/>
        </p:nvSpPr>
        <p:spPr>
          <a:xfrm>
            <a:off x="4657874" y="4025798"/>
            <a:ext cx="2876249" cy="523220"/>
          </a:xfrm>
          <a:prstGeom prst="rect">
            <a:avLst/>
          </a:prstGeom>
          <a:noFill/>
          <a:ln>
            <a:noFill/>
          </a:ln>
        </p:spPr>
        <p:txBody>
          <a:bodyPr wrap="square" rtlCol="0">
            <a:spAutoFit/>
          </a:bodyPr>
          <a:lstStyle/>
          <a:p>
            <a:pPr algn="dist"/>
            <a:r>
              <a:rPr lang="zh-CN" altLang="en-US" sz="2800" dirty="0">
                <a:latin typeface="思源黑体" panose="020B0500000000000000" pitchFamily="34" charset="-122"/>
                <a:ea typeface="思源黑体" panose="020B0500000000000000" pitchFamily="34" charset="-122"/>
                <a:sym typeface="思源黑体" panose="020B0500000000000000" pitchFamily="34" charset="-122"/>
              </a:rPr>
              <a:t>极简通用模板</a:t>
            </a:r>
          </a:p>
        </p:txBody>
      </p:sp>
    </p:spTree>
    <p:extLst>
      <p:ext uri="{BB962C8B-B14F-4D97-AF65-F5344CB8AC3E}">
        <p14:creationId xmlns:p14="http://schemas.microsoft.com/office/powerpoint/2010/main" val="196003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par>
                                <p:cTn id="13" presetID="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DB12B0BC-B253-4678-88BC-393F6CEB0BBF}"/>
              </a:ext>
            </a:extLst>
          </p:cNvPr>
          <p:cNvGrpSpPr/>
          <p:nvPr/>
        </p:nvGrpSpPr>
        <p:grpSpPr>
          <a:xfrm>
            <a:off x="1497233" y="4669784"/>
            <a:ext cx="3144720" cy="558800"/>
            <a:chOff x="1980481" y="4530725"/>
            <a:chExt cx="3144720" cy="558800"/>
          </a:xfrm>
        </p:grpSpPr>
        <p:sp>
          <p:nvSpPr>
            <p:cNvPr id="25" name="圆角矩形 15">
              <a:extLst>
                <a:ext uri="{FF2B5EF4-FFF2-40B4-BE49-F238E27FC236}">
                  <a16:creationId xmlns:a16="http://schemas.microsoft.com/office/drawing/2014/main" id="{49C44A9F-E02C-4FF9-8339-9CCC639C0CD2}"/>
                </a:ext>
              </a:extLst>
            </p:cNvPr>
            <p:cNvSpPr/>
            <p:nvPr/>
          </p:nvSpPr>
          <p:spPr>
            <a:xfrm>
              <a:off x="1980481" y="4530725"/>
              <a:ext cx="3144720" cy="558800"/>
            </a:xfrm>
            <a:prstGeom prst="roundRect">
              <a:avLst>
                <a:gd name="adj" fmla="val 0"/>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26" name="椭圆 25">
              <a:extLst>
                <a:ext uri="{FF2B5EF4-FFF2-40B4-BE49-F238E27FC236}">
                  <a16:creationId xmlns:a16="http://schemas.microsoft.com/office/drawing/2014/main" id="{D887A9C0-2ACF-4889-9A07-E6CDE3CBFE18}"/>
                </a:ext>
              </a:extLst>
            </p:cNvPr>
            <p:cNvSpPr>
              <a:spLocks noChangeAspect="1"/>
            </p:cNvSpPr>
            <p:nvPr/>
          </p:nvSpPr>
          <p:spPr>
            <a:xfrm>
              <a:off x="2091449" y="4642050"/>
              <a:ext cx="336150" cy="336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1</a:t>
              </a:r>
              <a:endPar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27" name="矩形 26">
              <a:extLst>
                <a:ext uri="{FF2B5EF4-FFF2-40B4-BE49-F238E27FC236}">
                  <a16:creationId xmlns:a16="http://schemas.microsoft.com/office/drawing/2014/main" id="{A9C470C6-01FD-427A-B696-42D0789FA968}"/>
                </a:ext>
              </a:extLst>
            </p:cNvPr>
            <p:cNvSpPr/>
            <p:nvPr/>
          </p:nvSpPr>
          <p:spPr>
            <a:xfrm>
              <a:off x="2891091" y="4625459"/>
              <a:ext cx="1608133" cy="369332"/>
            </a:xfrm>
            <a:prstGeom prst="rect">
              <a:avLst/>
            </a:prstGeom>
          </p:spPr>
          <p:txBody>
            <a:bodyPr wrap="none">
              <a:spAutoFit/>
            </a:bodyPr>
            <a:lstStyle/>
            <a:p>
              <a:r>
                <a:rPr lang="zh-CN" altLang="en-US"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添加标题文本</a:t>
              </a:r>
            </a:p>
          </p:txBody>
        </p:sp>
      </p:grpSp>
      <p:grpSp>
        <p:nvGrpSpPr>
          <p:cNvPr id="28" name="组合 27">
            <a:extLst>
              <a:ext uri="{FF2B5EF4-FFF2-40B4-BE49-F238E27FC236}">
                <a16:creationId xmlns:a16="http://schemas.microsoft.com/office/drawing/2014/main" id="{73D836E2-6F56-474C-9D73-55960EAA710C}"/>
              </a:ext>
            </a:extLst>
          </p:cNvPr>
          <p:cNvGrpSpPr/>
          <p:nvPr/>
        </p:nvGrpSpPr>
        <p:grpSpPr>
          <a:xfrm>
            <a:off x="1497233" y="3747373"/>
            <a:ext cx="3144720" cy="558800"/>
            <a:chOff x="3675921" y="3680884"/>
            <a:chExt cx="3144720" cy="558800"/>
          </a:xfrm>
        </p:grpSpPr>
        <p:sp>
          <p:nvSpPr>
            <p:cNvPr id="29" name="圆角矩形 13">
              <a:extLst>
                <a:ext uri="{FF2B5EF4-FFF2-40B4-BE49-F238E27FC236}">
                  <a16:creationId xmlns:a16="http://schemas.microsoft.com/office/drawing/2014/main" id="{BE728A38-398D-4D23-8976-9C84FBADA6AF}"/>
                </a:ext>
              </a:extLst>
            </p:cNvPr>
            <p:cNvSpPr/>
            <p:nvPr/>
          </p:nvSpPr>
          <p:spPr>
            <a:xfrm>
              <a:off x="3675921" y="3680884"/>
              <a:ext cx="3144720" cy="558800"/>
            </a:xfrm>
            <a:prstGeom prst="roundRect">
              <a:avLst>
                <a:gd name="adj" fmla="val 0"/>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0" name="椭圆 29">
              <a:extLst>
                <a:ext uri="{FF2B5EF4-FFF2-40B4-BE49-F238E27FC236}">
                  <a16:creationId xmlns:a16="http://schemas.microsoft.com/office/drawing/2014/main" id="{F043F02A-C626-49FC-B6DD-414A3A3545AB}"/>
                </a:ext>
              </a:extLst>
            </p:cNvPr>
            <p:cNvSpPr>
              <a:spLocks noChangeAspect="1"/>
            </p:cNvSpPr>
            <p:nvPr/>
          </p:nvSpPr>
          <p:spPr>
            <a:xfrm>
              <a:off x="3786889" y="3792209"/>
              <a:ext cx="336150" cy="336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2</a:t>
              </a:r>
              <a:endPar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1" name="矩形 30">
              <a:extLst>
                <a:ext uri="{FF2B5EF4-FFF2-40B4-BE49-F238E27FC236}">
                  <a16:creationId xmlns:a16="http://schemas.microsoft.com/office/drawing/2014/main" id="{10933207-8F97-4DC1-95BE-E42DA391FA86}"/>
                </a:ext>
              </a:extLst>
            </p:cNvPr>
            <p:cNvSpPr/>
            <p:nvPr/>
          </p:nvSpPr>
          <p:spPr>
            <a:xfrm>
              <a:off x="4355698" y="3775618"/>
              <a:ext cx="1608133" cy="369332"/>
            </a:xfrm>
            <a:prstGeom prst="rect">
              <a:avLst/>
            </a:prstGeom>
          </p:spPr>
          <p:txBody>
            <a:bodyPr wrap="none">
              <a:spAutoFit/>
            </a:bodyPr>
            <a:lstStyle/>
            <a:p>
              <a:r>
                <a:rPr lang="zh-CN" altLang="en-US"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添加标题文本</a:t>
              </a:r>
            </a:p>
          </p:txBody>
        </p:sp>
      </p:grpSp>
      <p:grpSp>
        <p:nvGrpSpPr>
          <p:cNvPr id="32" name="组合 31">
            <a:extLst>
              <a:ext uri="{FF2B5EF4-FFF2-40B4-BE49-F238E27FC236}">
                <a16:creationId xmlns:a16="http://schemas.microsoft.com/office/drawing/2014/main" id="{15D5ED95-CC7D-4F62-85C7-60D324D36A25}"/>
              </a:ext>
            </a:extLst>
          </p:cNvPr>
          <p:cNvGrpSpPr/>
          <p:nvPr/>
        </p:nvGrpSpPr>
        <p:grpSpPr>
          <a:xfrm>
            <a:off x="1497233" y="2824961"/>
            <a:ext cx="3144720" cy="558800"/>
            <a:chOff x="5371361" y="2831042"/>
            <a:chExt cx="3144720" cy="558800"/>
          </a:xfrm>
        </p:grpSpPr>
        <p:sp>
          <p:nvSpPr>
            <p:cNvPr id="33" name="圆角矩形 14">
              <a:extLst>
                <a:ext uri="{FF2B5EF4-FFF2-40B4-BE49-F238E27FC236}">
                  <a16:creationId xmlns:a16="http://schemas.microsoft.com/office/drawing/2014/main" id="{788B2DF2-967A-433E-8311-0D77A801C5C4}"/>
                </a:ext>
              </a:extLst>
            </p:cNvPr>
            <p:cNvSpPr/>
            <p:nvPr/>
          </p:nvSpPr>
          <p:spPr>
            <a:xfrm>
              <a:off x="5371361" y="2831042"/>
              <a:ext cx="3144720" cy="558800"/>
            </a:xfrm>
            <a:prstGeom prst="roundRect">
              <a:avLst>
                <a:gd name="adj" fmla="val 0"/>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4" name="椭圆 33">
              <a:extLst>
                <a:ext uri="{FF2B5EF4-FFF2-40B4-BE49-F238E27FC236}">
                  <a16:creationId xmlns:a16="http://schemas.microsoft.com/office/drawing/2014/main" id="{A6326BC2-659D-4964-A5CA-72807E5BB1DC}"/>
                </a:ext>
              </a:extLst>
            </p:cNvPr>
            <p:cNvSpPr>
              <a:spLocks noChangeAspect="1"/>
            </p:cNvSpPr>
            <p:nvPr/>
          </p:nvSpPr>
          <p:spPr>
            <a:xfrm>
              <a:off x="5482329" y="2942367"/>
              <a:ext cx="336150" cy="336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3</a:t>
              </a:r>
              <a:endPar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5" name="矩形 34">
              <a:extLst>
                <a:ext uri="{FF2B5EF4-FFF2-40B4-BE49-F238E27FC236}">
                  <a16:creationId xmlns:a16="http://schemas.microsoft.com/office/drawing/2014/main" id="{FB8674D6-5818-4716-B823-D5F035944CFB}"/>
                </a:ext>
              </a:extLst>
            </p:cNvPr>
            <p:cNvSpPr/>
            <p:nvPr/>
          </p:nvSpPr>
          <p:spPr>
            <a:xfrm>
              <a:off x="6281970" y="2925776"/>
              <a:ext cx="1608133" cy="369332"/>
            </a:xfrm>
            <a:prstGeom prst="rect">
              <a:avLst/>
            </a:prstGeom>
          </p:spPr>
          <p:txBody>
            <a:bodyPr wrap="none">
              <a:spAutoFit/>
            </a:bodyPr>
            <a:lstStyle/>
            <a:p>
              <a:r>
                <a:rPr lang="zh-CN" altLang="en-US"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添加标题文本</a:t>
              </a:r>
            </a:p>
          </p:txBody>
        </p:sp>
      </p:grpSp>
      <p:grpSp>
        <p:nvGrpSpPr>
          <p:cNvPr id="36" name="组合 35">
            <a:extLst>
              <a:ext uri="{FF2B5EF4-FFF2-40B4-BE49-F238E27FC236}">
                <a16:creationId xmlns:a16="http://schemas.microsoft.com/office/drawing/2014/main" id="{95F7424F-6914-47BA-B494-DBD222A862A8}"/>
              </a:ext>
            </a:extLst>
          </p:cNvPr>
          <p:cNvGrpSpPr/>
          <p:nvPr/>
        </p:nvGrpSpPr>
        <p:grpSpPr>
          <a:xfrm>
            <a:off x="1497232" y="1902549"/>
            <a:ext cx="3144720" cy="558800"/>
            <a:chOff x="7066800" y="1981200"/>
            <a:chExt cx="3144720" cy="558800"/>
          </a:xfrm>
        </p:grpSpPr>
        <p:sp>
          <p:nvSpPr>
            <p:cNvPr id="37" name="圆角矩形 12">
              <a:extLst>
                <a:ext uri="{FF2B5EF4-FFF2-40B4-BE49-F238E27FC236}">
                  <a16:creationId xmlns:a16="http://schemas.microsoft.com/office/drawing/2014/main" id="{DA859125-1A22-4C35-B33C-79BC36CFABFD}"/>
                </a:ext>
              </a:extLst>
            </p:cNvPr>
            <p:cNvSpPr/>
            <p:nvPr/>
          </p:nvSpPr>
          <p:spPr>
            <a:xfrm>
              <a:off x="7066800" y="1981200"/>
              <a:ext cx="3144720" cy="558800"/>
            </a:xfrm>
            <a:prstGeom prst="roundRect">
              <a:avLst>
                <a:gd name="adj" fmla="val 0"/>
              </a:avLst>
            </a:prstGeom>
            <a:solidFill>
              <a:srgbClr val="C6B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8" name="椭圆 37">
              <a:extLst>
                <a:ext uri="{FF2B5EF4-FFF2-40B4-BE49-F238E27FC236}">
                  <a16:creationId xmlns:a16="http://schemas.microsoft.com/office/drawing/2014/main" id="{44858347-7AC2-4647-BA6F-26EE0F24A89D}"/>
                </a:ext>
              </a:extLst>
            </p:cNvPr>
            <p:cNvSpPr>
              <a:spLocks noChangeAspect="1"/>
            </p:cNvSpPr>
            <p:nvPr/>
          </p:nvSpPr>
          <p:spPr>
            <a:xfrm>
              <a:off x="7177768" y="2092525"/>
              <a:ext cx="336150" cy="336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4</a:t>
              </a:r>
              <a:endPar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9" name="矩形 38">
              <a:extLst>
                <a:ext uri="{FF2B5EF4-FFF2-40B4-BE49-F238E27FC236}">
                  <a16:creationId xmlns:a16="http://schemas.microsoft.com/office/drawing/2014/main" id="{B6ADBD3A-37DE-4202-886C-E18DA5687421}"/>
                </a:ext>
              </a:extLst>
            </p:cNvPr>
            <p:cNvSpPr/>
            <p:nvPr/>
          </p:nvSpPr>
          <p:spPr>
            <a:xfrm>
              <a:off x="7712404" y="2075934"/>
              <a:ext cx="1608133" cy="369332"/>
            </a:xfrm>
            <a:prstGeom prst="rect">
              <a:avLst/>
            </a:prstGeom>
          </p:spPr>
          <p:txBody>
            <a:bodyPr wrap="none">
              <a:spAutoFit/>
            </a:bodyPr>
            <a:lstStyle/>
            <a:p>
              <a:r>
                <a:rPr lang="zh-CN" altLang="en-US"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添加标题文本</a:t>
              </a:r>
            </a:p>
          </p:txBody>
        </p:sp>
      </p:grpSp>
      <p:sp>
        <p:nvSpPr>
          <p:cNvPr id="40" name="矩形 39">
            <a:extLst>
              <a:ext uri="{FF2B5EF4-FFF2-40B4-BE49-F238E27FC236}">
                <a16:creationId xmlns:a16="http://schemas.microsoft.com/office/drawing/2014/main" id="{B6E965E8-96AF-4952-9E7A-C8DBC1558A65}"/>
              </a:ext>
            </a:extLst>
          </p:cNvPr>
          <p:cNvSpPr/>
          <p:nvPr/>
        </p:nvSpPr>
        <p:spPr>
          <a:xfrm>
            <a:off x="5036139" y="1845870"/>
            <a:ext cx="5894016" cy="587597"/>
          </a:xfrm>
          <a:prstGeom prst="rect">
            <a:avLst/>
          </a:prstGeom>
        </p:spPr>
        <p:txBody>
          <a:bodyPr wrap="square">
            <a:spAutoFit/>
          </a:bodyPr>
          <a:lstStyle/>
          <a:p>
            <a:pPr>
              <a:lnSpc>
                <a:spcPct val="120000"/>
              </a:lnSpc>
            </a:pPr>
            <a:r>
              <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点击输入文字点击输入文字点击输入文字点击输入文字点击输入文字点击</a:t>
            </a:r>
          </a:p>
          <a:p>
            <a:pPr>
              <a:lnSpc>
                <a:spcPct val="120000"/>
              </a:lnSpc>
            </a:pPr>
            <a:r>
              <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点击输入文字点击输入文字点击输入文字点击输入文字点击输入文字点击</a:t>
            </a:r>
          </a:p>
        </p:txBody>
      </p:sp>
      <p:sp>
        <p:nvSpPr>
          <p:cNvPr id="41" name="矩形 40">
            <a:extLst>
              <a:ext uri="{FF2B5EF4-FFF2-40B4-BE49-F238E27FC236}">
                <a16:creationId xmlns:a16="http://schemas.microsoft.com/office/drawing/2014/main" id="{514CAA81-DF09-4A04-B257-1C9B4A3CC846}"/>
              </a:ext>
            </a:extLst>
          </p:cNvPr>
          <p:cNvSpPr/>
          <p:nvPr/>
        </p:nvSpPr>
        <p:spPr>
          <a:xfrm>
            <a:off x="5036139" y="2810819"/>
            <a:ext cx="5894016" cy="587597"/>
          </a:xfrm>
          <a:prstGeom prst="rect">
            <a:avLst/>
          </a:prstGeom>
        </p:spPr>
        <p:txBody>
          <a:bodyPr wrap="square">
            <a:spAutoFit/>
          </a:bodyPr>
          <a:lstStyle/>
          <a:p>
            <a:pPr>
              <a:lnSpc>
                <a:spcPct val="120000"/>
              </a:lnSpc>
            </a:pPr>
            <a:r>
              <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点击输入文字点击输入文字点击输入文字点击输入文字点击输入文字点击</a:t>
            </a:r>
          </a:p>
          <a:p>
            <a:pPr>
              <a:lnSpc>
                <a:spcPct val="120000"/>
              </a:lnSpc>
            </a:pPr>
            <a:r>
              <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点击输入文字点击输入文字点击输入文字点击输入文字点击输入文字点击</a:t>
            </a:r>
          </a:p>
        </p:txBody>
      </p:sp>
      <p:sp>
        <p:nvSpPr>
          <p:cNvPr id="42" name="矩形 41">
            <a:extLst>
              <a:ext uri="{FF2B5EF4-FFF2-40B4-BE49-F238E27FC236}">
                <a16:creationId xmlns:a16="http://schemas.microsoft.com/office/drawing/2014/main" id="{3901977D-CFC9-4249-970D-1F129EE8FC42}"/>
              </a:ext>
            </a:extLst>
          </p:cNvPr>
          <p:cNvSpPr/>
          <p:nvPr/>
        </p:nvSpPr>
        <p:spPr>
          <a:xfrm>
            <a:off x="5036139" y="3719089"/>
            <a:ext cx="5894016" cy="587597"/>
          </a:xfrm>
          <a:prstGeom prst="rect">
            <a:avLst/>
          </a:prstGeom>
        </p:spPr>
        <p:txBody>
          <a:bodyPr wrap="square">
            <a:spAutoFit/>
          </a:bodyPr>
          <a:lstStyle/>
          <a:p>
            <a:pPr>
              <a:lnSpc>
                <a:spcPct val="120000"/>
              </a:lnSpc>
            </a:pPr>
            <a:r>
              <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点击输入文字点击输入文字点击输入文字点击输入文字点击输入文字点击</a:t>
            </a:r>
          </a:p>
          <a:p>
            <a:pPr>
              <a:lnSpc>
                <a:spcPct val="120000"/>
              </a:lnSpc>
            </a:pPr>
            <a:r>
              <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点击输入文字点击输入文字点击输入文字点击输入文字点击输入文字点击</a:t>
            </a:r>
          </a:p>
        </p:txBody>
      </p:sp>
      <p:sp>
        <p:nvSpPr>
          <p:cNvPr id="43" name="矩形 42">
            <a:extLst>
              <a:ext uri="{FF2B5EF4-FFF2-40B4-BE49-F238E27FC236}">
                <a16:creationId xmlns:a16="http://schemas.microsoft.com/office/drawing/2014/main" id="{3B3E96F3-DAD1-4226-A977-B1C746C8C53B}"/>
              </a:ext>
            </a:extLst>
          </p:cNvPr>
          <p:cNvSpPr/>
          <p:nvPr/>
        </p:nvSpPr>
        <p:spPr>
          <a:xfrm>
            <a:off x="5036139" y="4684038"/>
            <a:ext cx="5894016" cy="587597"/>
          </a:xfrm>
          <a:prstGeom prst="rect">
            <a:avLst/>
          </a:prstGeom>
        </p:spPr>
        <p:txBody>
          <a:bodyPr wrap="square">
            <a:spAutoFit/>
          </a:bodyPr>
          <a:lstStyle/>
          <a:p>
            <a:pPr>
              <a:lnSpc>
                <a:spcPct val="120000"/>
              </a:lnSpc>
            </a:pPr>
            <a:r>
              <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点击输入文字点击输入文字点击输入文字点击输入文字点击输入文字点击</a:t>
            </a:r>
          </a:p>
          <a:p>
            <a:pPr>
              <a:lnSpc>
                <a:spcPct val="120000"/>
              </a:lnSpc>
            </a:pPr>
            <a:r>
              <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点击输入文字点击输入文字点击输入文字点击输入文字点击输入文字点击</a:t>
            </a:r>
          </a:p>
        </p:txBody>
      </p:sp>
    </p:spTree>
    <p:custDataLst>
      <p:tags r:id="rId1"/>
    </p:custDataLst>
    <p:extLst>
      <p:ext uri="{BB962C8B-B14F-4D97-AF65-F5344CB8AC3E}">
        <p14:creationId xmlns:p14="http://schemas.microsoft.com/office/powerpoint/2010/main" val="3287188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25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64" presetClass="path" presetSubtype="0" decel="30000" fill="hold" nodeType="withEffect">
                                  <p:stCondLst>
                                    <p:cond delay="1250"/>
                                  </p:stCondLst>
                                  <p:childTnLst>
                                    <p:animMotion origin="layout" path="M -2.08333E-7 0.1044 L -2.08333E-7 -0.18125 " pathEditMode="relative" rAng="0" ptsTypes="AA">
                                      <p:cBhvr>
                                        <p:cTn id="9" dur="750" spd="-100000" fill="hold"/>
                                        <p:tgtEl>
                                          <p:spTgt spid="24"/>
                                        </p:tgtEl>
                                        <p:attrNameLst>
                                          <p:attrName>ppt_x</p:attrName>
                                          <p:attrName>ppt_y</p:attrName>
                                        </p:attrNameLst>
                                      </p:cBhvr>
                                      <p:rCtr x="0" y="-14282"/>
                                    </p:animMotion>
                                  </p:childTnLst>
                                </p:cTn>
                              </p:par>
                              <p:par>
                                <p:cTn id="10" presetID="64" presetClass="path" presetSubtype="0" accel="30000" decel="30000" fill="hold" nodeType="withEffect">
                                  <p:stCondLst>
                                    <p:cond delay="2000"/>
                                  </p:stCondLst>
                                  <p:childTnLst>
                                    <p:animMotion origin="layout" path="M -2.08333E-7 0.10463 L -2.08333E-7 2.96296E-6 " pathEditMode="relative" rAng="0" ptsTypes="AA">
                                      <p:cBhvr>
                                        <p:cTn id="11" dur="750" fill="hold"/>
                                        <p:tgtEl>
                                          <p:spTgt spid="24"/>
                                        </p:tgtEl>
                                        <p:attrNameLst>
                                          <p:attrName>ppt_x</p:attrName>
                                          <p:attrName>ppt_y</p:attrName>
                                        </p:attrNameLst>
                                      </p:cBhvr>
                                      <p:rCtr x="0" y="-5231"/>
                                    </p:animMotion>
                                  </p:childTnLst>
                                </p:cTn>
                              </p:par>
                              <p:par>
                                <p:cTn id="12" presetID="10" presetClass="entr" presetSubtype="0" fill="hold" nodeType="withEffect">
                                  <p:stCondLst>
                                    <p:cond delay="150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childTnLst>
                                </p:cTn>
                              </p:par>
                              <p:par>
                                <p:cTn id="15" presetID="64" presetClass="path" presetSubtype="0" decel="30000" fill="hold" nodeType="withEffect">
                                  <p:stCondLst>
                                    <p:cond delay="1500"/>
                                  </p:stCondLst>
                                  <p:childTnLst>
                                    <p:animMotion origin="layout" path="M -2.08333E-7 0.10439 L -2.08333E-7 -0.18125 " pathEditMode="relative" rAng="0" ptsTypes="AA">
                                      <p:cBhvr>
                                        <p:cTn id="16" dur="750" spd="-100000" fill="hold"/>
                                        <p:tgtEl>
                                          <p:spTgt spid="28"/>
                                        </p:tgtEl>
                                        <p:attrNameLst>
                                          <p:attrName>ppt_x</p:attrName>
                                          <p:attrName>ppt_y</p:attrName>
                                        </p:attrNameLst>
                                      </p:cBhvr>
                                      <p:rCtr x="0" y="-14282"/>
                                    </p:animMotion>
                                  </p:childTnLst>
                                </p:cTn>
                              </p:par>
                              <p:par>
                                <p:cTn id="17" presetID="64" presetClass="path" presetSubtype="0" accel="30000" decel="30000" fill="hold" nodeType="withEffect">
                                  <p:stCondLst>
                                    <p:cond delay="2250"/>
                                  </p:stCondLst>
                                  <p:childTnLst>
                                    <p:animMotion origin="layout" path="M -2.08333E-7 0.10463 L -2.08333E-7 3.7037E-6 " pathEditMode="relative" rAng="0" ptsTypes="AA">
                                      <p:cBhvr>
                                        <p:cTn id="18" dur="750" fill="hold"/>
                                        <p:tgtEl>
                                          <p:spTgt spid="28"/>
                                        </p:tgtEl>
                                        <p:attrNameLst>
                                          <p:attrName>ppt_x</p:attrName>
                                          <p:attrName>ppt_y</p:attrName>
                                        </p:attrNameLst>
                                      </p:cBhvr>
                                      <p:rCtr x="0" y="-5231"/>
                                    </p:animMotion>
                                  </p:childTnLst>
                                </p:cTn>
                              </p:par>
                              <p:par>
                                <p:cTn id="19" presetID="10" presetClass="entr" presetSubtype="0" fill="hold" nodeType="withEffect">
                                  <p:stCondLst>
                                    <p:cond delay="175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64" presetClass="path" presetSubtype="0" decel="30000" fill="hold" nodeType="withEffect">
                                  <p:stCondLst>
                                    <p:cond delay="1750"/>
                                  </p:stCondLst>
                                  <p:childTnLst>
                                    <p:animMotion origin="layout" path="M -2.08333E-7 0.10439 L -2.08333E-7 -0.18125 " pathEditMode="relative" rAng="0" ptsTypes="AA">
                                      <p:cBhvr>
                                        <p:cTn id="23" dur="750" spd="-100000" fill="hold"/>
                                        <p:tgtEl>
                                          <p:spTgt spid="32"/>
                                        </p:tgtEl>
                                        <p:attrNameLst>
                                          <p:attrName>ppt_x</p:attrName>
                                          <p:attrName>ppt_y</p:attrName>
                                        </p:attrNameLst>
                                      </p:cBhvr>
                                      <p:rCtr x="0" y="-14282"/>
                                    </p:animMotion>
                                  </p:childTnLst>
                                </p:cTn>
                              </p:par>
                              <p:par>
                                <p:cTn id="24" presetID="64" presetClass="path" presetSubtype="0" accel="30000" decel="30000" fill="hold" nodeType="withEffect">
                                  <p:stCondLst>
                                    <p:cond delay="2500"/>
                                  </p:stCondLst>
                                  <p:childTnLst>
                                    <p:animMotion origin="layout" path="M -2.08333E-7 0.10463 L -2.08333E-7 4.44444E-6 " pathEditMode="relative" rAng="0" ptsTypes="AA">
                                      <p:cBhvr>
                                        <p:cTn id="25" dur="750" fill="hold"/>
                                        <p:tgtEl>
                                          <p:spTgt spid="32"/>
                                        </p:tgtEl>
                                        <p:attrNameLst>
                                          <p:attrName>ppt_x</p:attrName>
                                          <p:attrName>ppt_y</p:attrName>
                                        </p:attrNameLst>
                                      </p:cBhvr>
                                      <p:rCtr x="0" y="-5231"/>
                                    </p:animMotion>
                                  </p:childTnLst>
                                </p:cTn>
                              </p:par>
                              <p:par>
                                <p:cTn id="26" presetID="10" presetClass="entr" presetSubtype="0" fill="hold" nodeType="withEffect">
                                  <p:stCondLst>
                                    <p:cond delay="20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64" presetClass="path" presetSubtype="0" decel="30000" fill="hold" nodeType="withEffect">
                                  <p:stCondLst>
                                    <p:cond delay="2000"/>
                                  </p:stCondLst>
                                  <p:childTnLst>
                                    <p:animMotion origin="layout" path="M -2.08333E-7 0.1044 L -2.08333E-7 -0.18125 " pathEditMode="relative" rAng="0" ptsTypes="AA">
                                      <p:cBhvr>
                                        <p:cTn id="30" dur="750" spd="-100000" fill="hold"/>
                                        <p:tgtEl>
                                          <p:spTgt spid="36"/>
                                        </p:tgtEl>
                                        <p:attrNameLst>
                                          <p:attrName>ppt_x</p:attrName>
                                          <p:attrName>ppt_y</p:attrName>
                                        </p:attrNameLst>
                                      </p:cBhvr>
                                      <p:rCtr x="0" y="-14282"/>
                                    </p:animMotion>
                                  </p:childTnLst>
                                </p:cTn>
                              </p:par>
                              <p:par>
                                <p:cTn id="31" presetID="64" presetClass="path" presetSubtype="0" accel="30000" decel="30000" fill="hold" nodeType="withEffect">
                                  <p:stCondLst>
                                    <p:cond delay="2750"/>
                                  </p:stCondLst>
                                  <p:childTnLst>
                                    <p:animMotion origin="layout" path="M -2.08333E-7 0.10463 L -2.08333E-7 -3.33333E-6 " pathEditMode="relative" rAng="0" ptsTypes="AA">
                                      <p:cBhvr>
                                        <p:cTn id="32" dur="750" fill="hold"/>
                                        <p:tgtEl>
                                          <p:spTgt spid="36"/>
                                        </p:tgtEl>
                                        <p:attrNameLst>
                                          <p:attrName>ppt_x</p:attrName>
                                          <p:attrName>ppt_y</p:attrName>
                                        </p:attrNameLst>
                                      </p:cBhvr>
                                      <p:rCtr x="0" y="-5231"/>
                                    </p:animMotion>
                                  </p:childTnLst>
                                </p:cTn>
                              </p:par>
                            </p:childTnLst>
                          </p:cTn>
                        </p:par>
                        <p:par>
                          <p:cTn id="33" fill="hold">
                            <p:stCondLst>
                              <p:cond delay="3500"/>
                            </p:stCondLst>
                            <p:childTnLst>
                              <p:par>
                                <p:cTn id="34" presetID="14" presetClass="entr" presetSubtype="10"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randombar(horizontal)">
                                      <p:cBhvr>
                                        <p:cTn id="36" dur="250"/>
                                        <p:tgtEl>
                                          <p:spTgt spid="40"/>
                                        </p:tgtEl>
                                      </p:cBhvr>
                                    </p:animEffect>
                                  </p:childTnLst>
                                </p:cTn>
                              </p:par>
                            </p:childTnLst>
                          </p:cTn>
                        </p:par>
                        <p:par>
                          <p:cTn id="37" fill="hold">
                            <p:stCondLst>
                              <p:cond delay="3750"/>
                            </p:stCondLst>
                            <p:childTnLst>
                              <p:par>
                                <p:cTn id="38" presetID="14" presetClass="entr" presetSubtype="10" fill="hold" grpId="0" nodeType="after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randombar(horizontal)">
                                      <p:cBhvr>
                                        <p:cTn id="40" dur="250"/>
                                        <p:tgtEl>
                                          <p:spTgt spid="41"/>
                                        </p:tgtEl>
                                      </p:cBhvr>
                                    </p:animEffect>
                                  </p:childTnLst>
                                </p:cTn>
                              </p:par>
                            </p:childTnLst>
                          </p:cTn>
                        </p:par>
                        <p:par>
                          <p:cTn id="41" fill="hold">
                            <p:stCondLst>
                              <p:cond delay="4000"/>
                            </p:stCondLst>
                            <p:childTnLst>
                              <p:par>
                                <p:cTn id="42" presetID="14" presetClass="entr" presetSubtype="10" fill="hold" grpId="0" nodeType="after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randombar(horizontal)">
                                      <p:cBhvr>
                                        <p:cTn id="44" dur="250"/>
                                        <p:tgtEl>
                                          <p:spTgt spid="42"/>
                                        </p:tgtEl>
                                      </p:cBhvr>
                                    </p:animEffect>
                                  </p:childTnLst>
                                </p:cTn>
                              </p:par>
                            </p:childTnLst>
                          </p:cTn>
                        </p:par>
                        <p:par>
                          <p:cTn id="45" fill="hold">
                            <p:stCondLst>
                              <p:cond delay="4250"/>
                            </p:stCondLst>
                            <p:childTnLst>
                              <p:par>
                                <p:cTn id="46" presetID="14" presetClass="entr" presetSubtype="10" fill="hold" grpId="0" nodeType="after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randombar(horizontal)">
                                      <p:cBhvr>
                                        <p:cTn id="48" dur="2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BA2FC44-2536-4A11-BCC5-B9148A5A287C}"/>
              </a:ext>
            </a:extLst>
          </p:cNvPr>
          <p:cNvSpPr/>
          <p:nvPr/>
        </p:nvSpPr>
        <p:spPr>
          <a:xfrm>
            <a:off x="1365844" y="2157045"/>
            <a:ext cx="6471138" cy="4700954"/>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矩形 5">
            <a:extLst>
              <a:ext uri="{FF2B5EF4-FFF2-40B4-BE49-F238E27FC236}">
                <a16:creationId xmlns:a16="http://schemas.microsoft.com/office/drawing/2014/main" id="{7EFB7997-674D-4635-805D-C0E4C22A5EF7}"/>
              </a:ext>
            </a:extLst>
          </p:cNvPr>
          <p:cNvSpPr/>
          <p:nvPr/>
        </p:nvSpPr>
        <p:spPr>
          <a:xfrm>
            <a:off x="8212121" y="2139460"/>
            <a:ext cx="2836985" cy="2836985"/>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panose="020B0500000000000000" pitchFamily="34" charset="-122"/>
                <a:ea typeface="思源黑体" panose="020B0500000000000000" pitchFamily="34" charset="-122"/>
                <a:sym typeface="思源黑体" panose="020B0500000000000000" pitchFamily="34" charset="-122"/>
              </a:rPr>
              <a:t>0</a:t>
            </a: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7" name="矩形 6">
            <a:extLst>
              <a:ext uri="{FF2B5EF4-FFF2-40B4-BE49-F238E27FC236}">
                <a16:creationId xmlns:a16="http://schemas.microsoft.com/office/drawing/2014/main" id="{FAD198DF-6E18-40D2-9B43-439EF27916D8}"/>
              </a:ext>
            </a:extLst>
          </p:cNvPr>
          <p:cNvSpPr/>
          <p:nvPr/>
        </p:nvSpPr>
        <p:spPr>
          <a:xfrm>
            <a:off x="8212121" y="4976446"/>
            <a:ext cx="2836985" cy="1881554"/>
          </a:xfrm>
          <a:prstGeom prst="rect">
            <a:avLst/>
          </a:prstGeom>
          <a:blipFill dpi="0" rotWithShape="1">
            <a:blip r:embed="rId4"/>
            <a:srcRect/>
            <a:stretch>
              <a:fillRect t="-11000" r="-1000" b="-8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iṩļïḓè">
            <a:extLst>
              <a:ext uri="{FF2B5EF4-FFF2-40B4-BE49-F238E27FC236}">
                <a16:creationId xmlns:a16="http://schemas.microsoft.com/office/drawing/2014/main" id="{86396C27-3FCC-422D-A904-D3707C367DEF}"/>
              </a:ext>
            </a:extLst>
          </p:cNvPr>
          <p:cNvSpPr txBox="1"/>
          <p:nvPr/>
        </p:nvSpPr>
        <p:spPr bwMode="auto">
          <a:xfrm>
            <a:off x="1142894" y="1186697"/>
            <a:ext cx="4736642" cy="78160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sz="4400"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YPPPT.COM</a:t>
            </a:r>
          </a:p>
        </p:txBody>
      </p:sp>
      <p:grpSp>
        <p:nvGrpSpPr>
          <p:cNvPr id="9" name="组合 8">
            <a:extLst>
              <a:ext uri="{FF2B5EF4-FFF2-40B4-BE49-F238E27FC236}">
                <a16:creationId xmlns:a16="http://schemas.microsoft.com/office/drawing/2014/main" id="{A4D6B3ED-B719-4592-83F8-CAE965326696}"/>
              </a:ext>
            </a:extLst>
          </p:cNvPr>
          <p:cNvGrpSpPr/>
          <p:nvPr/>
        </p:nvGrpSpPr>
        <p:grpSpPr>
          <a:xfrm>
            <a:off x="6096000" y="1501301"/>
            <a:ext cx="1016000" cy="152400"/>
            <a:chOff x="-2407920" y="-1463040"/>
            <a:chExt cx="1828800" cy="274320"/>
          </a:xfrm>
          <a:solidFill>
            <a:srgbClr val="CCB5A5"/>
          </a:solidFill>
        </p:grpSpPr>
        <p:sp>
          <p:nvSpPr>
            <p:cNvPr id="10" name="椭圆 9">
              <a:extLst>
                <a:ext uri="{FF2B5EF4-FFF2-40B4-BE49-F238E27FC236}">
                  <a16:creationId xmlns:a16="http://schemas.microsoft.com/office/drawing/2014/main" id="{1C7D0E95-C9CE-48FA-A2C2-04A41636C9B8}"/>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椭圆 10">
              <a:extLst>
                <a:ext uri="{FF2B5EF4-FFF2-40B4-BE49-F238E27FC236}">
                  <a16:creationId xmlns:a16="http://schemas.microsoft.com/office/drawing/2014/main" id="{35C0A0EA-D515-4F89-B8F1-92C180108C7A}"/>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椭圆 11">
              <a:extLst>
                <a:ext uri="{FF2B5EF4-FFF2-40B4-BE49-F238E27FC236}">
                  <a16:creationId xmlns:a16="http://schemas.microsoft.com/office/drawing/2014/main" id="{9D71CB5B-FB8C-47F3-87CD-F17702B4AE03}"/>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椭圆 12">
              <a:extLst>
                <a:ext uri="{FF2B5EF4-FFF2-40B4-BE49-F238E27FC236}">
                  <a16:creationId xmlns:a16="http://schemas.microsoft.com/office/drawing/2014/main" id="{0D1E19B6-7A92-4CC8-8C6E-41249A4F5F3C}"/>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Tree>
    <p:extLst>
      <p:ext uri="{BB962C8B-B14F-4D97-AF65-F5344CB8AC3E}">
        <p14:creationId xmlns:p14="http://schemas.microsoft.com/office/powerpoint/2010/main" val="2446673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1616C12D-FD38-409D-99F6-8AF22FBC8A4C}"/>
              </a:ext>
            </a:extLst>
          </p:cNvPr>
          <p:cNvGrpSpPr/>
          <p:nvPr/>
        </p:nvGrpSpPr>
        <p:grpSpPr>
          <a:xfrm>
            <a:off x="4113863" y="2078587"/>
            <a:ext cx="4192874" cy="3043726"/>
            <a:chOff x="3876366" y="2102043"/>
            <a:chExt cx="4192874" cy="3043726"/>
          </a:xfrm>
          <a:solidFill>
            <a:schemeClr val="bg2">
              <a:lumMod val="10000"/>
            </a:schemeClr>
          </a:solidFill>
        </p:grpSpPr>
        <p:grpSp>
          <p:nvGrpSpPr>
            <p:cNvPr id="29" name="Group 11">
              <a:extLst>
                <a:ext uri="{FF2B5EF4-FFF2-40B4-BE49-F238E27FC236}">
                  <a16:creationId xmlns:a16="http://schemas.microsoft.com/office/drawing/2014/main" id="{A6B52A43-094F-4185-9183-05E4E01351BC}"/>
                </a:ext>
              </a:extLst>
            </p:cNvPr>
            <p:cNvGrpSpPr/>
            <p:nvPr/>
          </p:nvGrpSpPr>
          <p:grpSpPr>
            <a:xfrm>
              <a:off x="6197306" y="3719446"/>
              <a:ext cx="1871934" cy="1408423"/>
              <a:chOff x="3275012" y="2168525"/>
              <a:chExt cx="3154363" cy="2373313"/>
            </a:xfrm>
            <a:grpFill/>
          </p:grpSpPr>
          <p:sp>
            <p:nvSpPr>
              <p:cNvPr id="46" name="Freeform 5">
                <a:extLst>
                  <a:ext uri="{FF2B5EF4-FFF2-40B4-BE49-F238E27FC236}">
                    <a16:creationId xmlns:a16="http://schemas.microsoft.com/office/drawing/2014/main" id="{CA199327-8A34-4011-9F29-7326344A0A91}"/>
                  </a:ext>
                </a:extLst>
              </p:cNvPr>
              <p:cNvSpPr/>
              <p:nvPr/>
            </p:nvSpPr>
            <p:spPr bwMode="auto">
              <a:xfrm>
                <a:off x="3275012" y="2443163"/>
                <a:ext cx="3122613" cy="2098675"/>
              </a:xfrm>
              <a:custGeom>
                <a:avLst/>
                <a:gdLst/>
                <a:ahLst/>
                <a:cxnLst>
                  <a:cxn ang="0">
                    <a:pos x="1380" y="721"/>
                  </a:cxn>
                  <a:cxn ang="0">
                    <a:pos x="1375" y="732"/>
                  </a:cxn>
                  <a:cxn ang="0">
                    <a:pos x="1339" y="790"/>
                  </a:cxn>
                  <a:cxn ang="0">
                    <a:pos x="1319" y="816"/>
                  </a:cxn>
                  <a:cxn ang="0">
                    <a:pos x="1303" y="834"/>
                  </a:cxn>
                  <a:cxn ang="0">
                    <a:pos x="1238" y="889"/>
                  </a:cxn>
                  <a:cxn ang="0">
                    <a:pos x="1223" y="899"/>
                  </a:cxn>
                  <a:cxn ang="0">
                    <a:pos x="1080" y="921"/>
                  </a:cxn>
                  <a:cxn ang="0">
                    <a:pos x="1044" y="916"/>
                  </a:cxn>
                  <a:cxn ang="0">
                    <a:pos x="786" y="819"/>
                  </a:cxn>
                  <a:cxn ang="0">
                    <a:pos x="416" y="587"/>
                  </a:cxn>
                  <a:cxn ang="0">
                    <a:pos x="269" y="477"/>
                  </a:cxn>
                  <a:cxn ang="0">
                    <a:pos x="219" y="437"/>
                  </a:cxn>
                  <a:cxn ang="0">
                    <a:pos x="203" y="425"/>
                  </a:cxn>
                  <a:cxn ang="0">
                    <a:pos x="203" y="426"/>
                  </a:cxn>
                  <a:cxn ang="0">
                    <a:pos x="106" y="540"/>
                  </a:cxn>
                  <a:cxn ang="0">
                    <a:pos x="0" y="0"/>
                  </a:cxn>
                  <a:cxn ang="0">
                    <a:pos x="563" y="0"/>
                  </a:cxn>
                  <a:cxn ang="0">
                    <a:pos x="489" y="89"/>
                  </a:cxn>
                  <a:cxn ang="0">
                    <a:pos x="465" y="117"/>
                  </a:cxn>
                  <a:cxn ang="0">
                    <a:pos x="480" y="130"/>
                  </a:cxn>
                  <a:cxn ang="0">
                    <a:pos x="638" y="280"/>
                  </a:cxn>
                  <a:cxn ang="0">
                    <a:pos x="1028" y="602"/>
                  </a:cxn>
                  <a:cxn ang="0">
                    <a:pos x="1045" y="615"/>
                  </a:cxn>
                  <a:cxn ang="0">
                    <a:pos x="1080" y="639"/>
                  </a:cxn>
                  <a:cxn ang="0">
                    <a:pos x="1195" y="708"/>
                  </a:cxn>
                  <a:cxn ang="0">
                    <a:pos x="1250" y="733"/>
                  </a:cxn>
                  <a:cxn ang="0">
                    <a:pos x="1303" y="746"/>
                  </a:cxn>
                  <a:cxn ang="0">
                    <a:pos x="1315" y="748"/>
                  </a:cxn>
                  <a:cxn ang="0">
                    <a:pos x="1342" y="746"/>
                  </a:cxn>
                  <a:cxn ang="0">
                    <a:pos x="1370" y="732"/>
                  </a:cxn>
                  <a:cxn ang="0">
                    <a:pos x="1380" y="721"/>
                  </a:cxn>
                </a:cxnLst>
                <a:rect l="0" t="0" r="r" b="b"/>
                <a:pathLst>
                  <a:path w="1380" h="926">
                    <a:moveTo>
                      <a:pt x="1380" y="721"/>
                    </a:moveTo>
                    <a:cubicBezTo>
                      <a:pt x="1379" y="724"/>
                      <a:pt x="1377" y="728"/>
                      <a:pt x="1375" y="732"/>
                    </a:cubicBezTo>
                    <a:cubicBezTo>
                      <a:pt x="1364" y="752"/>
                      <a:pt x="1352" y="772"/>
                      <a:pt x="1339" y="790"/>
                    </a:cubicBezTo>
                    <a:cubicBezTo>
                      <a:pt x="1333" y="799"/>
                      <a:pt x="1326" y="807"/>
                      <a:pt x="1319" y="816"/>
                    </a:cubicBezTo>
                    <a:cubicBezTo>
                      <a:pt x="1314" y="822"/>
                      <a:pt x="1308" y="828"/>
                      <a:pt x="1303" y="834"/>
                    </a:cubicBezTo>
                    <a:cubicBezTo>
                      <a:pt x="1283" y="854"/>
                      <a:pt x="1261" y="873"/>
                      <a:pt x="1238" y="889"/>
                    </a:cubicBezTo>
                    <a:cubicBezTo>
                      <a:pt x="1233" y="893"/>
                      <a:pt x="1228" y="896"/>
                      <a:pt x="1223" y="899"/>
                    </a:cubicBezTo>
                    <a:cubicBezTo>
                      <a:pt x="1185" y="919"/>
                      <a:pt x="1137" y="926"/>
                      <a:pt x="1080" y="921"/>
                    </a:cubicBezTo>
                    <a:cubicBezTo>
                      <a:pt x="1068" y="920"/>
                      <a:pt x="1056" y="918"/>
                      <a:pt x="1044" y="916"/>
                    </a:cubicBezTo>
                    <a:cubicBezTo>
                      <a:pt x="971" y="903"/>
                      <a:pt x="884" y="871"/>
                      <a:pt x="786" y="819"/>
                    </a:cubicBezTo>
                    <a:cubicBezTo>
                      <a:pt x="416" y="587"/>
                      <a:pt x="416" y="587"/>
                      <a:pt x="416" y="587"/>
                    </a:cubicBezTo>
                    <a:cubicBezTo>
                      <a:pt x="269" y="477"/>
                      <a:pt x="269" y="477"/>
                      <a:pt x="269" y="477"/>
                    </a:cubicBezTo>
                    <a:cubicBezTo>
                      <a:pt x="253" y="464"/>
                      <a:pt x="236" y="451"/>
                      <a:pt x="219" y="437"/>
                    </a:cubicBezTo>
                    <a:cubicBezTo>
                      <a:pt x="213" y="433"/>
                      <a:pt x="208" y="429"/>
                      <a:pt x="203" y="425"/>
                    </a:cubicBezTo>
                    <a:cubicBezTo>
                      <a:pt x="203" y="426"/>
                      <a:pt x="203" y="426"/>
                      <a:pt x="203" y="426"/>
                    </a:cubicBezTo>
                    <a:cubicBezTo>
                      <a:pt x="106" y="540"/>
                      <a:pt x="106" y="540"/>
                      <a:pt x="106" y="540"/>
                    </a:cubicBezTo>
                    <a:cubicBezTo>
                      <a:pt x="0" y="0"/>
                      <a:pt x="0" y="0"/>
                      <a:pt x="0" y="0"/>
                    </a:cubicBezTo>
                    <a:cubicBezTo>
                      <a:pt x="563" y="0"/>
                      <a:pt x="563" y="0"/>
                      <a:pt x="563" y="0"/>
                    </a:cubicBezTo>
                    <a:cubicBezTo>
                      <a:pt x="489" y="89"/>
                      <a:pt x="489" y="89"/>
                      <a:pt x="489" y="89"/>
                    </a:cubicBezTo>
                    <a:cubicBezTo>
                      <a:pt x="465" y="117"/>
                      <a:pt x="465" y="117"/>
                      <a:pt x="465" y="117"/>
                    </a:cubicBezTo>
                    <a:cubicBezTo>
                      <a:pt x="470" y="121"/>
                      <a:pt x="474" y="125"/>
                      <a:pt x="480" y="130"/>
                    </a:cubicBezTo>
                    <a:cubicBezTo>
                      <a:pt x="535" y="183"/>
                      <a:pt x="588" y="233"/>
                      <a:pt x="638" y="280"/>
                    </a:cubicBezTo>
                    <a:cubicBezTo>
                      <a:pt x="1028" y="602"/>
                      <a:pt x="1028" y="602"/>
                      <a:pt x="1028" y="602"/>
                    </a:cubicBezTo>
                    <a:cubicBezTo>
                      <a:pt x="1045" y="615"/>
                      <a:pt x="1045" y="615"/>
                      <a:pt x="1045" y="615"/>
                    </a:cubicBezTo>
                    <a:cubicBezTo>
                      <a:pt x="1057" y="623"/>
                      <a:pt x="1069" y="631"/>
                      <a:pt x="1080" y="639"/>
                    </a:cubicBezTo>
                    <a:cubicBezTo>
                      <a:pt x="1123" y="668"/>
                      <a:pt x="1161" y="691"/>
                      <a:pt x="1195" y="708"/>
                    </a:cubicBezTo>
                    <a:cubicBezTo>
                      <a:pt x="1215" y="718"/>
                      <a:pt x="1233" y="726"/>
                      <a:pt x="1250" y="733"/>
                    </a:cubicBezTo>
                    <a:cubicBezTo>
                      <a:pt x="1269" y="740"/>
                      <a:pt x="1287" y="744"/>
                      <a:pt x="1303" y="746"/>
                    </a:cubicBezTo>
                    <a:cubicBezTo>
                      <a:pt x="1307" y="747"/>
                      <a:pt x="1311" y="747"/>
                      <a:pt x="1315" y="748"/>
                    </a:cubicBezTo>
                    <a:cubicBezTo>
                      <a:pt x="1325" y="748"/>
                      <a:pt x="1334" y="747"/>
                      <a:pt x="1342" y="746"/>
                    </a:cubicBezTo>
                    <a:cubicBezTo>
                      <a:pt x="1353" y="743"/>
                      <a:pt x="1362" y="739"/>
                      <a:pt x="1370" y="732"/>
                    </a:cubicBezTo>
                    <a:cubicBezTo>
                      <a:pt x="1374" y="729"/>
                      <a:pt x="1377" y="725"/>
                      <a:pt x="1380" y="721"/>
                    </a:cubicBezTo>
                    <a:close/>
                  </a:path>
                </a:pathLst>
              </a:custGeom>
              <a:solidFill>
                <a:srgbClr val="BDC8C0"/>
              </a:solidFill>
              <a:ln w="9525">
                <a:solidFill>
                  <a:srgbClr val="BDC8C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7" name="Freeform 6">
                <a:extLst>
                  <a:ext uri="{FF2B5EF4-FFF2-40B4-BE49-F238E27FC236}">
                    <a16:creationId xmlns:a16="http://schemas.microsoft.com/office/drawing/2014/main" id="{936995F3-693A-4992-B86A-36F54F1950F3}"/>
                  </a:ext>
                </a:extLst>
              </p:cNvPr>
              <p:cNvSpPr/>
              <p:nvPr/>
            </p:nvSpPr>
            <p:spPr bwMode="auto">
              <a:xfrm>
                <a:off x="4848225" y="2198688"/>
                <a:ext cx="1541463" cy="1885950"/>
              </a:xfrm>
              <a:custGeom>
                <a:avLst/>
                <a:gdLst/>
                <a:ahLst/>
                <a:cxnLst>
                  <a:cxn ang="0">
                    <a:pos x="558" y="810"/>
                  </a:cxn>
                  <a:cxn ang="0">
                    <a:pos x="514" y="661"/>
                  </a:cxn>
                  <a:cxn ang="0">
                    <a:pos x="500" y="634"/>
                  </a:cxn>
                  <a:cxn ang="0">
                    <a:pos x="24" y="26"/>
                  </a:cxn>
                  <a:cxn ang="0">
                    <a:pos x="0" y="0"/>
                  </a:cxn>
                  <a:cxn ang="0">
                    <a:pos x="30" y="26"/>
                  </a:cxn>
                  <a:cxn ang="0">
                    <a:pos x="545" y="530"/>
                  </a:cxn>
                  <a:cxn ang="0">
                    <a:pos x="608" y="613"/>
                  </a:cxn>
                  <a:cxn ang="0">
                    <a:pos x="638" y="661"/>
                  </a:cxn>
                  <a:cxn ang="0">
                    <a:pos x="650" y="682"/>
                  </a:cxn>
                  <a:cxn ang="0">
                    <a:pos x="675" y="745"/>
                  </a:cxn>
                  <a:cxn ang="0">
                    <a:pos x="679" y="788"/>
                  </a:cxn>
                  <a:cxn ang="0">
                    <a:pos x="666" y="818"/>
                  </a:cxn>
                  <a:cxn ang="0">
                    <a:pos x="638" y="832"/>
                  </a:cxn>
                  <a:cxn ang="0">
                    <a:pos x="620" y="831"/>
                  </a:cxn>
                  <a:cxn ang="0">
                    <a:pos x="608" y="829"/>
                  </a:cxn>
                  <a:cxn ang="0">
                    <a:pos x="598" y="826"/>
                  </a:cxn>
                  <a:cxn ang="0">
                    <a:pos x="558" y="810"/>
                  </a:cxn>
                </a:cxnLst>
                <a:rect l="0" t="0" r="r" b="b"/>
                <a:pathLst>
                  <a:path w="681" h="832">
                    <a:moveTo>
                      <a:pt x="558" y="810"/>
                    </a:moveTo>
                    <a:cubicBezTo>
                      <a:pt x="558" y="770"/>
                      <a:pt x="543" y="721"/>
                      <a:pt x="514" y="661"/>
                    </a:cubicBezTo>
                    <a:cubicBezTo>
                      <a:pt x="510" y="652"/>
                      <a:pt x="505" y="643"/>
                      <a:pt x="500" y="634"/>
                    </a:cubicBezTo>
                    <a:cubicBezTo>
                      <a:pt x="422" y="486"/>
                      <a:pt x="263" y="284"/>
                      <a:pt x="24" y="26"/>
                    </a:cubicBezTo>
                    <a:cubicBezTo>
                      <a:pt x="16" y="17"/>
                      <a:pt x="8" y="9"/>
                      <a:pt x="0" y="0"/>
                    </a:cubicBezTo>
                    <a:cubicBezTo>
                      <a:pt x="10" y="9"/>
                      <a:pt x="20" y="17"/>
                      <a:pt x="30" y="26"/>
                    </a:cubicBezTo>
                    <a:cubicBezTo>
                      <a:pt x="266" y="231"/>
                      <a:pt x="437" y="399"/>
                      <a:pt x="545" y="530"/>
                    </a:cubicBezTo>
                    <a:cubicBezTo>
                      <a:pt x="569" y="559"/>
                      <a:pt x="590" y="587"/>
                      <a:pt x="608" y="613"/>
                    </a:cubicBezTo>
                    <a:cubicBezTo>
                      <a:pt x="619" y="630"/>
                      <a:pt x="630" y="646"/>
                      <a:pt x="638" y="661"/>
                    </a:cubicBezTo>
                    <a:cubicBezTo>
                      <a:pt x="643" y="668"/>
                      <a:pt x="646" y="675"/>
                      <a:pt x="650" y="682"/>
                    </a:cubicBezTo>
                    <a:cubicBezTo>
                      <a:pt x="662" y="705"/>
                      <a:pt x="670" y="726"/>
                      <a:pt x="675" y="745"/>
                    </a:cubicBezTo>
                    <a:cubicBezTo>
                      <a:pt x="680" y="763"/>
                      <a:pt x="681" y="777"/>
                      <a:pt x="679" y="788"/>
                    </a:cubicBezTo>
                    <a:cubicBezTo>
                      <a:pt x="676" y="799"/>
                      <a:pt x="672" y="809"/>
                      <a:pt x="666" y="818"/>
                    </a:cubicBezTo>
                    <a:cubicBezTo>
                      <a:pt x="660" y="827"/>
                      <a:pt x="651" y="832"/>
                      <a:pt x="638" y="832"/>
                    </a:cubicBezTo>
                    <a:cubicBezTo>
                      <a:pt x="632" y="832"/>
                      <a:pt x="626" y="832"/>
                      <a:pt x="620" y="831"/>
                    </a:cubicBezTo>
                    <a:cubicBezTo>
                      <a:pt x="616" y="831"/>
                      <a:pt x="612" y="830"/>
                      <a:pt x="608" y="829"/>
                    </a:cubicBezTo>
                    <a:cubicBezTo>
                      <a:pt x="604" y="828"/>
                      <a:pt x="601" y="827"/>
                      <a:pt x="598" y="826"/>
                    </a:cubicBezTo>
                    <a:cubicBezTo>
                      <a:pt x="584" y="821"/>
                      <a:pt x="571" y="816"/>
                      <a:pt x="558" y="810"/>
                    </a:cubicBezTo>
                    <a:close/>
                  </a:path>
                </a:pathLst>
              </a:custGeom>
              <a:solidFill>
                <a:srgbClr val="BDC8C0"/>
              </a:solidFill>
              <a:ln w="9525">
                <a:solidFill>
                  <a:srgbClr val="BDC8C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8" name="Freeform 7">
                <a:extLst>
                  <a:ext uri="{FF2B5EF4-FFF2-40B4-BE49-F238E27FC236}">
                    <a16:creationId xmlns:a16="http://schemas.microsoft.com/office/drawing/2014/main" id="{D27E2773-93F7-4860-9EC5-95FFB79201C3}"/>
                  </a:ext>
                </a:extLst>
              </p:cNvPr>
              <p:cNvSpPr>
                <a:spLocks noEditPoints="1"/>
              </p:cNvSpPr>
              <p:nvPr/>
            </p:nvSpPr>
            <p:spPr bwMode="auto">
              <a:xfrm>
                <a:off x="3275012" y="2168525"/>
                <a:ext cx="3154363" cy="1970088"/>
              </a:xfrm>
              <a:custGeom>
                <a:avLst/>
                <a:gdLst/>
                <a:ahLst/>
                <a:cxnLst>
                  <a:cxn ang="0">
                    <a:pos x="0" y="121"/>
                  </a:cxn>
                  <a:cxn ang="0">
                    <a:pos x="19" y="106"/>
                  </a:cxn>
                  <a:cxn ang="0">
                    <a:pos x="547" y="106"/>
                  </a:cxn>
                  <a:cxn ang="0">
                    <a:pos x="563" y="121"/>
                  </a:cxn>
                  <a:cxn ang="0">
                    <a:pos x="0" y="121"/>
                  </a:cxn>
                  <a:cxn ang="0">
                    <a:pos x="1380" y="842"/>
                  </a:cxn>
                  <a:cxn ang="0">
                    <a:pos x="1370" y="853"/>
                  </a:cxn>
                  <a:cxn ang="0">
                    <a:pos x="1342" y="867"/>
                  </a:cxn>
                  <a:cxn ang="0">
                    <a:pos x="1315" y="869"/>
                  </a:cxn>
                  <a:cxn ang="0">
                    <a:pos x="1303" y="867"/>
                  </a:cxn>
                  <a:cxn ang="0">
                    <a:pos x="1250" y="854"/>
                  </a:cxn>
                  <a:cxn ang="0">
                    <a:pos x="1195" y="829"/>
                  </a:cxn>
                  <a:cxn ang="0">
                    <a:pos x="1080" y="760"/>
                  </a:cxn>
                  <a:cxn ang="0">
                    <a:pos x="1045" y="736"/>
                  </a:cxn>
                  <a:cxn ang="0">
                    <a:pos x="1028" y="723"/>
                  </a:cxn>
                  <a:cxn ang="0">
                    <a:pos x="638" y="401"/>
                  </a:cxn>
                  <a:cxn ang="0">
                    <a:pos x="480" y="251"/>
                  </a:cxn>
                  <a:cxn ang="0">
                    <a:pos x="465" y="238"/>
                  </a:cxn>
                  <a:cxn ang="0">
                    <a:pos x="489" y="210"/>
                  </a:cxn>
                  <a:cxn ang="0">
                    <a:pos x="1044" y="691"/>
                  </a:cxn>
                  <a:cxn ang="0">
                    <a:pos x="1119" y="745"/>
                  </a:cxn>
                  <a:cxn ang="0">
                    <a:pos x="1195" y="793"/>
                  </a:cxn>
                  <a:cxn ang="0">
                    <a:pos x="1235" y="814"/>
                  </a:cxn>
                  <a:cxn ang="0">
                    <a:pos x="1253" y="823"/>
                  </a:cxn>
                  <a:cxn ang="0">
                    <a:pos x="1293" y="839"/>
                  </a:cxn>
                  <a:cxn ang="0">
                    <a:pos x="1303" y="842"/>
                  </a:cxn>
                  <a:cxn ang="0">
                    <a:pos x="1315" y="844"/>
                  </a:cxn>
                  <a:cxn ang="0">
                    <a:pos x="1333" y="845"/>
                  </a:cxn>
                  <a:cxn ang="0">
                    <a:pos x="1361" y="831"/>
                  </a:cxn>
                  <a:cxn ang="0">
                    <a:pos x="1374" y="801"/>
                  </a:cxn>
                  <a:cxn ang="0">
                    <a:pos x="1370" y="758"/>
                  </a:cxn>
                  <a:cxn ang="0">
                    <a:pos x="1345" y="695"/>
                  </a:cxn>
                  <a:cxn ang="0">
                    <a:pos x="1333" y="674"/>
                  </a:cxn>
                  <a:cxn ang="0">
                    <a:pos x="1303" y="626"/>
                  </a:cxn>
                  <a:cxn ang="0">
                    <a:pos x="1240" y="543"/>
                  </a:cxn>
                  <a:cxn ang="0">
                    <a:pos x="725" y="39"/>
                  </a:cxn>
                  <a:cxn ang="0">
                    <a:pos x="695" y="13"/>
                  </a:cxn>
                  <a:cxn ang="0">
                    <a:pos x="682" y="0"/>
                  </a:cxn>
                  <a:cxn ang="0">
                    <a:pos x="728" y="39"/>
                  </a:cxn>
                  <a:cxn ang="0">
                    <a:pos x="945" y="234"/>
                  </a:cxn>
                  <a:cxn ang="0">
                    <a:pos x="1247" y="543"/>
                  </a:cxn>
                  <a:cxn ang="0">
                    <a:pos x="1303" y="613"/>
                  </a:cxn>
                  <a:cxn ang="0">
                    <a:pos x="1344" y="674"/>
                  </a:cxn>
                  <a:cxn ang="0">
                    <a:pos x="1356" y="695"/>
                  </a:cxn>
                  <a:cxn ang="0">
                    <a:pos x="1384" y="758"/>
                  </a:cxn>
                  <a:cxn ang="0">
                    <a:pos x="1392" y="793"/>
                  </a:cxn>
                  <a:cxn ang="0">
                    <a:pos x="1392" y="792"/>
                  </a:cxn>
                  <a:cxn ang="0">
                    <a:pos x="1380" y="842"/>
                  </a:cxn>
                </a:cxnLst>
                <a:rect l="0" t="0" r="r" b="b"/>
                <a:pathLst>
                  <a:path w="1394" h="869">
                    <a:moveTo>
                      <a:pt x="0" y="121"/>
                    </a:moveTo>
                    <a:cubicBezTo>
                      <a:pt x="19" y="106"/>
                      <a:pt x="19" y="106"/>
                      <a:pt x="19" y="106"/>
                    </a:cubicBezTo>
                    <a:cubicBezTo>
                      <a:pt x="547" y="106"/>
                      <a:pt x="547" y="106"/>
                      <a:pt x="547" y="106"/>
                    </a:cubicBezTo>
                    <a:cubicBezTo>
                      <a:pt x="563" y="121"/>
                      <a:pt x="563" y="121"/>
                      <a:pt x="563" y="121"/>
                    </a:cubicBezTo>
                    <a:lnTo>
                      <a:pt x="0" y="121"/>
                    </a:lnTo>
                    <a:close/>
                    <a:moveTo>
                      <a:pt x="1380" y="842"/>
                    </a:moveTo>
                    <a:cubicBezTo>
                      <a:pt x="1377" y="846"/>
                      <a:pt x="1374" y="850"/>
                      <a:pt x="1370" y="853"/>
                    </a:cubicBezTo>
                    <a:cubicBezTo>
                      <a:pt x="1362" y="860"/>
                      <a:pt x="1353" y="864"/>
                      <a:pt x="1342" y="867"/>
                    </a:cubicBezTo>
                    <a:cubicBezTo>
                      <a:pt x="1334" y="868"/>
                      <a:pt x="1325" y="869"/>
                      <a:pt x="1315" y="869"/>
                    </a:cubicBezTo>
                    <a:cubicBezTo>
                      <a:pt x="1311" y="868"/>
                      <a:pt x="1307" y="868"/>
                      <a:pt x="1303" y="867"/>
                    </a:cubicBezTo>
                    <a:cubicBezTo>
                      <a:pt x="1287" y="865"/>
                      <a:pt x="1269" y="861"/>
                      <a:pt x="1250" y="854"/>
                    </a:cubicBezTo>
                    <a:cubicBezTo>
                      <a:pt x="1233" y="847"/>
                      <a:pt x="1215" y="839"/>
                      <a:pt x="1195" y="829"/>
                    </a:cubicBezTo>
                    <a:cubicBezTo>
                      <a:pt x="1161" y="812"/>
                      <a:pt x="1123" y="789"/>
                      <a:pt x="1080" y="760"/>
                    </a:cubicBezTo>
                    <a:cubicBezTo>
                      <a:pt x="1069" y="752"/>
                      <a:pt x="1057" y="744"/>
                      <a:pt x="1045" y="736"/>
                    </a:cubicBezTo>
                    <a:cubicBezTo>
                      <a:pt x="1028" y="723"/>
                      <a:pt x="1028" y="723"/>
                      <a:pt x="1028" y="723"/>
                    </a:cubicBezTo>
                    <a:cubicBezTo>
                      <a:pt x="638" y="401"/>
                      <a:pt x="638" y="401"/>
                      <a:pt x="638" y="401"/>
                    </a:cubicBezTo>
                    <a:cubicBezTo>
                      <a:pt x="588" y="354"/>
                      <a:pt x="535" y="304"/>
                      <a:pt x="480" y="251"/>
                    </a:cubicBezTo>
                    <a:cubicBezTo>
                      <a:pt x="474" y="246"/>
                      <a:pt x="470" y="242"/>
                      <a:pt x="465" y="238"/>
                    </a:cubicBezTo>
                    <a:cubicBezTo>
                      <a:pt x="489" y="210"/>
                      <a:pt x="489" y="210"/>
                      <a:pt x="489" y="210"/>
                    </a:cubicBezTo>
                    <a:cubicBezTo>
                      <a:pt x="716" y="425"/>
                      <a:pt x="901" y="585"/>
                      <a:pt x="1044" y="691"/>
                    </a:cubicBezTo>
                    <a:cubicBezTo>
                      <a:pt x="1071" y="711"/>
                      <a:pt x="1095" y="729"/>
                      <a:pt x="1119" y="745"/>
                    </a:cubicBezTo>
                    <a:cubicBezTo>
                      <a:pt x="1146" y="763"/>
                      <a:pt x="1172" y="779"/>
                      <a:pt x="1195" y="793"/>
                    </a:cubicBezTo>
                    <a:cubicBezTo>
                      <a:pt x="1209" y="801"/>
                      <a:pt x="1223" y="808"/>
                      <a:pt x="1235" y="814"/>
                    </a:cubicBezTo>
                    <a:cubicBezTo>
                      <a:pt x="1241" y="817"/>
                      <a:pt x="1247" y="820"/>
                      <a:pt x="1253" y="823"/>
                    </a:cubicBezTo>
                    <a:cubicBezTo>
                      <a:pt x="1266" y="829"/>
                      <a:pt x="1279" y="834"/>
                      <a:pt x="1293" y="839"/>
                    </a:cubicBezTo>
                    <a:cubicBezTo>
                      <a:pt x="1296" y="840"/>
                      <a:pt x="1299" y="841"/>
                      <a:pt x="1303" y="842"/>
                    </a:cubicBezTo>
                    <a:cubicBezTo>
                      <a:pt x="1307" y="843"/>
                      <a:pt x="1311" y="844"/>
                      <a:pt x="1315" y="844"/>
                    </a:cubicBezTo>
                    <a:cubicBezTo>
                      <a:pt x="1321" y="845"/>
                      <a:pt x="1327" y="845"/>
                      <a:pt x="1333" y="845"/>
                    </a:cubicBezTo>
                    <a:cubicBezTo>
                      <a:pt x="1346" y="845"/>
                      <a:pt x="1355" y="840"/>
                      <a:pt x="1361" y="831"/>
                    </a:cubicBezTo>
                    <a:cubicBezTo>
                      <a:pt x="1367" y="822"/>
                      <a:pt x="1371" y="812"/>
                      <a:pt x="1374" y="801"/>
                    </a:cubicBezTo>
                    <a:cubicBezTo>
                      <a:pt x="1376" y="790"/>
                      <a:pt x="1375" y="776"/>
                      <a:pt x="1370" y="758"/>
                    </a:cubicBezTo>
                    <a:cubicBezTo>
                      <a:pt x="1365" y="739"/>
                      <a:pt x="1357" y="718"/>
                      <a:pt x="1345" y="695"/>
                    </a:cubicBezTo>
                    <a:cubicBezTo>
                      <a:pt x="1341" y="688"/>
                      <a:pt x="1338" y="681"/>
                      <a:pt x="1333" y="674"/>
                    </a:cubicBezTo>
                    <a:cubicBezTo>
                      <a:pt x="1325" y="659"/>
                      <a:pt x="1314" y="643"/>
                      <a:pt x="1303" y="626"/>
                    </a:cubicBezTo>
                    <a:cubicBezTo>
                      <a:pt x="1285" y="600"/>
                      <a:pt x="1264" y="572"/>
                      <a:pt x="1240" y="543"/>
                    </a:cubicBezTo>
                    <a:cubicBezTo>
                      <a:pt x="1132" y="412"/>
                      <a:pt x="961" y="244"/>
                      <a:pt x="725" y="39"/>
                    </a:cubicBezTo>
                    <a:cubicBezTo>
                      <a:pt x="715" y="30"/>
                      <a:pt x="705" y="22"/>
                      <a:pt x="695" y="13"/>
                    </a:cubicBezTo>
                    <a:cubicBezTo>
                      <a:pt x="691" y="9"/>
                      <a:pt x="686" y="4"/>
                      <a:pt x="682" y="0"/>
                    </a:cubicBezTo>
                    <a:cubicBezTo>
                      <a:pt x="698" y="13"/>
                      <a:pt x="713" y="26"/>
                      <a:pt x="728" y="39"/>
                    </a:cubicBezTo>
                    <a:cubicBezTo>
                      <a:pt x="808" y="108"/>
                      <a:pt x="880" y="173"/>
                      <a:pt x="945" y="234"/>
                    </a:cubicBezTo>
                    <a:cubicBezTo>
                      <a:pt x="1073" y="353"/>
                      <a:pt x="1174" y="456"/>
                      <a:pt x="1247" y="543"/>
                    </a:cubicBezTo>
                    <a:cubicBezTo>
                      <a:pt x="1268" y="568"/>
                      <a:pt x="1286" y="591"/>
                      <a:pt x="1303" y="613"/>
                    </a:cubicBezTo>
                    <a:cubicBezTo>
                      <a:pt x="1318" y="635"/>
                      <a:pt x="1332" y="655"/>
                      <a:pt x="1344" y="674"/>
                    </a:cubicBezTo>
                    <a:cubicBezTo>
                      <a:pt x="1348" y="681"/>
                      <a:pt x="1352" y="688"/>
                      <a:pt x="1356" y="695"/>
                    </a:cubicBezTo>
                    <a:cubicBezTo>
                      <a:pt x="1368" y="718"/>
                      <a:pt x="1378" y="739"/>
                      <a:pt x="1384" y="758"/>
                    </a:cubicBezTo>
                    <a:cubicBezTo>
                      <a:pt x="1388" y="772"/>
                      <a:pt x="1391" y="783"/>
                      <a:pt x="1392" y="793"/>
                    </a:cubicBezTo>
                    <a:cubicBezTo>
                      <a:pt x="1392" y="792"/>
                      <a:pt x="1392" y="792"/>
                      <a:pt x="1392" y="792"/>
                    </a:cubicBezTo>
                    <a:cubicBezTo>
                      <a:pt x="1394" y="808"/>
                      <a:pt x="1390" y="825"/>
                      <a:pt x="1380" y="842"/>
                    </a:cubicBezTo>
                    <a:close/>
                  </a:path>
                </a:pathLst>
              </a:custGeom>
              <a:solidFill>
                <a:srgbClr val="BDC8C0"/>
              </a:solidFill>
              <a:ln w="9525">
                <a:solidFill>
                  <a:srgbClr val="BDC8C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30" name="Group 12">
              <a:extLst>
                <a:ext uri="{FF2B5EF4-FFF2-40B4-BE49-F238E27FC236}">
                  <a16:creationId xmlns:a16="http://schemas.microsoft.com/office/drawing/2014/main" id="{14736D1A-5DD2-4B0D-A8B8-B7EDDAFA4D67}"/>
                </a:ext>
              </a:extLst>
            </p:cNvPr>
            <p:cNvGrpSpPr/>
            <p:nvPr/>
          </p:nvGrpSpPr>
          <p:grpSpPr>
            <a:xfrm flipH="1">
              <a:off x="3876366" y="3737346"/>
              <a:ext cx="1871934" cy="1408423"/>
              <a:chOff x="3275012" y="2168525"/>
              <a:chExt cx="3154363" cy="2373313"/>
            </a:xfrm>
            <a:grpFill/>
          </p:grpSpPr>
          <p:sp>
            <p:nvSpPr>
              <p:cNvPr id="43" name="Freeform 5">
                <a:extLst>
                  <a:ext uri="{FF2B5EF4-FFF2-40B4-BE49-F238E27FC236}">
                    <a16:creationId xmlns:a16="http://schemas.microsoft.com/office/drawing/2014/main" id="{069C8CE4-1CA8-4649-A5F2-B44FA3EEC9AF}"/>
                  </a:ext>
                </a:extLst>
              </p:cNvPr>
              <p:cNvSpPr/>
              <p:nvPr/>
            </p:nvSpPr>
            <p:spPr bwMode="auto">
              <a:xfrm>
                <a:off x="3275012" y="2443163"/>
                <a:ext cx="3122613" cy="2098675"/>
              </a:xfrm>
              <a:custGeom>
                <a:avLst/>
                <a:gdLst/>
                <a:ahLst/>
                <a:cxnLst>
                  <a:cxn ang="0">
                    <a:pos x="1380" y="721"/>
                  </a:cxn>
                  <a:cxn ang="0">
                    <a:pos x="1375" y="732"/>
                  </a:cxn>
                  <a:cxn ang="0">
                    <a:pos x="1339" y="790"/>
                  </a:cxn>
                  <a:cxn ang="0">
                    <a:pos x="1319" y="816"/>
                  </a:cxn>
                  <a:cxn ang="0">
                    <a:pos x="1303" y="834"/>
                  </a:cxn>
                  <a:cxn ang="0">
                    <a:pos x="1238" y="889"/>
                  </a:cxn>
                  <a:cxn ang="0">
                    <a:pos x="1223" y="899"/>
                  </a:cxn>
                  <a:cxn ang="0">
                    <a:pos x="1080" y="921"/>
                  </a:cxn>
                  <a:cxn ang="0">
                    <a:pos x="1044" y="916"/>
                  </a:cxn>
                  <a:cxn ang="0">
                    <a:pos x="786" y="819"/>
                  </a:cxn>
                  <a:cxn ang="0">
                    <a:pos x="416" y="587"/>
                  </a:cxn>
                  <a:cxn ang="0">
                    <a:pos x="269" y="477"/>
                  </a:cxn>
                  <a:cxn ang="0">
                    <a:pos x="219" y="437"/>
                  </a:cxn>
                  <a:cxn ang="0">
                    <a:pos x="203" y="425"/>
                  </a:cxn>
                  <a:cxn ang="0">
                    <a:pos x="203" y="426"/>
                  </a:cxn>
                  <a:cxn ang="0">
                    <a:pos x="106" y="540"/>
                  </a:cxn>
                  <a:cxn ang="0">
                    <a:pos x="0" y="0"/>
                  </a:cxn>
                  <a:cxn ang="0">
                    <a:pos x="563" y="0"/>
                  </a:cxn>
                  <a:cxn ang="0">
                    <a:pos x="489" y="89"/>
                  </a:cxn>
                  <a:cxn ang="0">
                    <a:pos x="465" y="117"/>
                  </a:cxn>
                  <a:cxn ang="0">
                    <a:pos x="480" y="130"/>
                  </a:cxn>
                  <a:cxn ang="0">
                    <a:pos x="638" y="280"/>
                  </a:cxn>
                  <a:cxn ang="0">
                    <a:pos x="1028" y="602"/>
                  </a:cxn>
                  <a:cxn ang="0">
                    <a:pos x="1045" y="615"/>
                  </a:cxn>
                  <a:cxn ang="0">
                    <a:pos x="1080" y="639"/>
                  </a:cxn>
                  <a:cxn ang="0">
                    <a:pos x="1195" y="708"/>
                  </a:cxn>
                  <a:cxn ang="0">
                    <a:pos x="1250" y="733"/>
                  </a:cxn>
                  <a:cxn ang="0">
                    <a:pos x="1303" y="746"/>
                  </a:cxn>
                  <a:cxn ang="0">
                    <a:pos x="1315" y="748"/>
                  </a:cxn>
                  <a:cxn ang="0">
                    <a:pos x="1342" y="746"/>
                  </a:cxn>
                  <a:cxn ang="0">
                    <a:pos x="1370" y="732"/>
                  </a:cxn>
                  <a:cxn ang="0">
                    <a:pos x="1380" y="721"/>
                  </a:cxn>
                </a:cxnLst>
                <a:rect l="0" t="0" r="r" b="b"/>
                <a:pathLst>
                  <a:path w="1380" h="926">
                    <a:moveTo>
                      <a:pt x="1380" y="721"/>
                    </a:moveTo>
                    <a:cubicBezTo>
                      <a:pt x="1379" y="724"/>
                      <a:pt x="1377" y="728"/>
                      <a:pt x="1375" y="732"/>
                    </a:cubicBezTo>
                    <a:cubicBezTo>
                      <a:pt x="1364" y="752"/>
                      <a:pt x="1352" y="772"/>
                      <a:pt x="1339" y="790"/>
                    </a:cubicBezTo>
                    <a:cubicBezTo>
                      <a:pt x="1333" y="799"/>
                      <a:pt x="1326" y="807"/>
                      <a:pt x="1319" y="816"/>
                    </a:cubicBezTo>
                    <a:cubicBezTo>
                      <a:pt x="1314" y="822"/>
                      <a:pt x="1308" y="828"/>
                      <a:pt x="1303" y="834"/>
                    </a:cubicBezTo>
                    <a:cubicBezTo>
                      <a:pt x="1283" y="854"/>
                      <a:pt x="1261" y="873"/>
                      <a:pt x="1238" y="889"/>
                    </a:cubicBezTo>
                    <a:cubicBezTo>
                      <a:pt x="1233" y="893"/>
                      <a:pt x="1228" y="896"/>
                      <a:pt x="1223" y="899"/>
                    </a:cubicBezTo>
                    <a:cubicBezTo>
                      <a:pt x="1185" y="919"/>
                      <a:pt x="1137" y="926"/>
                      <a:pt x="1080" y="921"/>
                    </a:cubicBezTo>
                    <a:cubicBezTo>
                      <a:pt x="1068" y="920"/>
                      <a:pt x="1056" y="918"/>
                      <a:pt x="1044" y="916"/>
                    </a:cubicBezTo>
                    <a:cubicBezTo>
                      <a:pt x="971" y="903"/>
                      <a:pt x="884" y="871"/>
                      <a:pt x="786" y="819"/>
                    </a:cubicBezTo>
                    <a:cubicBezTo>
                      <a:pt x="416" y="587"/>
                      <a:pt x="416" y="587"/>
                      <a:pt x="416" y="587"/>
                    </a:cubicBezTo>
                    <a:cubicBezTo>
                      <a:pt x="269" y="477"/>
                      <a:pt x="269" y="477"/>
                      <a:pt x="269" y="477"/>
                    </a:cubicBezTo>
                    <a:cubicBezTo>
                      <a:pt x="253" y="464"/>
                      <a:pt x="236" y="451"/>
                      <a:pt x="219" y="437"/>
                    </a:cubicBezTo>
                    <a:cubicBezTo>
                      <a:pt x="213" y="433"/>
                      <a:pt x="208" y="429"/>
                      <a:pt x="203" y="425"/>
                    </a:cubicBezTo>
                    <a:cubicBezTo>
                      <a:pt x="203" y="426"/>
                      <a:pt x="203" y="426"/>
                      <a:pt x="203" y="426"/>
                    </a:cubicBezTo>
                    <a:cubicBezTo>
                      <a:pt x="106" y="540"/>
                      <a:pt x="106" y="540"/>
                      <a:pt x="106" y="540"/>
                    </a:cubicBezTo>
                    <a:cubicBezTo>
                      <a:pt x="0" y="0"/>
                      <a:pt x="0" y="0"/>
                      <a:pt x="0" y="0"/>
                    </a:cubicBezTo>
                    <a:cubicBezTo>
                      <a:pt x="563" y="0"/>
                      <a:pt x="563" y="0"/>
                      <a:pt x="563" y="0"/>
                    </a:cubicBezTo>
                    <a:cubicBezTo>
                      <a:pt x="489" y="89"/>
                      <a:pt x="489" y="89"/>
                      <a:pt x="489" y="89"/>
                    </a:cubicBezTo>
                    <a:cubicBezTo>
                      <a:pt x="465" y="117"/>
                      <a:pt x="465" y="117"/>
                      <a:pt x="465" y="117"/>
                    </a:cubicBezTo>
                    <a:cubicBezTo>
                      <a:pt x="470" y="121"/>
                      <a:pt x="474" y="125"/>
                      <a:pt x="480" y="130"/>
                    </a:cubicBezTo>
                    <a:cubicBezTo>
                      <a:pt x="535" y="183"/>
                      <a:pt x="588" y="233"/>
                      <a:pt x="638" y="280"/>
                    </a:cubicBezTo>
                    <a:cubicBezTo>
                      <a:pt x="1028" y="602"/>
                      <a:pt x="1028" y="602"/>
                      <a:pt x="1028" y="602"/>
                    </a:cubicBezTo>
                    <a:cubicBezTo>
                      <a:pt x="1045" y="615"/>
                      <a:pt x="1045" y="615"/>
                      <a:pt x="1045" y="615"/>
                    </a:cubicBezTo>
                    <a:cubicBezTo>
                      <a:pt x="1057" y="623"/>
                      <a:pt x="1069" y="631"/>
                      <a:pt x="1080" y="639"/>
                    </a:cubicBezTo>
                    <a:cubicBezTo>
                      <a:pt x="1123" y="668"/>
                      <a:pt x="1161" y="691"/>
                      <a:pt x="1195" y="708"/>
                    </a:cubicBezTo>
                    <a:cubicBezTo>
                      <a:pt x="1215" y="718"/>
                      <a:pt x="1233" y="726"/>
                      <a:pt x="1250" y="733"/>
                    </a:cubicBezTo>
                    <a:cubicBezTo>
                      <a:pt x="1269" y="740"/>
                      <a:pt x="1287" y="744"/>
                      <a:pt x="1303" y="746"/>
                    </a:cubicBezTo>
                    <a:cubicBezTo>
                      <a:pt x="1307" y="747"/>
                      <a:pt x="1311" y="747"/>
                      <a:pt x="1315" y="748"/>
                    </a:cubicBezTo>
                    <a:cubicBezTo>
                      <a:pt x="1325" y="748"/>
                      <a:pt x="1334" y="747"/>
                      <a:pt x="1342" y="746"/>
                    </a:cubicBezTo>
                    <a:cubicBezTo>
                      <a:pt x="1353" y="743"/>
                      <a:pt x="1362" y="739"/>
                      <a:pt x="1370" y="732"/>
                    </a:cubicBezTo>
                    <a:cubicBezTo>
                      <a:pt x="1374" y="729"/>
                      <a:pt x="1377" y="725"/>
                      <a:pt x="1380" y="721"/>
                    </a:cubicBezTo>
                    <a:close/>
                  </a:path>
                </a:pathLst>
              </a:custGeom>
              <a:solidFill>
                <a:srgbClr val="C6B0A0"/>
              </a:solidFill>
              <a:ln w="9525">
                <a:solidFill>
                  <a:srgbClr val="C6B0A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4" name="Freeform 6">
                <a:extLst>
                  <a:ext uri="{FF2B5EF4-FFF2-40B4-BE49-F238E27FC236}">
                    <a16:creationId xmlns:a16="http://schemas.microsoft.com/office/drawing/2014/main" id="{13F47FF5-C6DF-46C5-B82A-182DBB8050D8}"/>
                  </a:ext>
                </a:extLst>
              </p:cNvPr>
              <p:cNvSpPr/>
              <p:nvPr/>
            </p:nvSpPr>
            <p:spPr bwMode="auto">
              <a:xfrm>
                <a:off x="4848225" y="2198688"/>
                <a:ext cx="1541463" cy="1885950"/>
              </a:xfrm>
              <a:custGeom>
                <a:avLst/>
                <a:gdLst/>
                <a:ahLst/>
                <a:cxnLst>
                  <a:cxn ang="0">
                    <a:pos x="558" y="810"/>
                  </a:cxn>
                  <a:cxn ang="0">
                    <a:pos x="514" y="661"/>
                  </a:cxn>
                  <a:cxn ang="0">
                    <a:pos x="500" y="634"/>
                  </a:cxn>
                  <a:cxn ang="0">
                    <a:pos x="24" y="26"/>
                  </a:cxn>
                  <a:cxn ang="0">
                    <a:pos x="0" y="0"/>
                  </a:cxn>
                  <a:cxn ang="0">
                    <a:pos x="30" y="26"/>
                  </a:cxn>
                  <a:cxn ang="0">
                    <a:pos x="545" y="530"/>
                  </a:cxn>
                  <a:cxn ang="0">
                    <a:pos x="608" y="613"/>
                  </a:cxn>
                  <a:cxn ang="0">
                    <a:pos x="638" y="661"/>
                  </a:cxn>
                  <a:cxn ang="0">
                    <a:pos x="650" y="682"/>
                  </a:cxn>
                  <a:cxn ang="0">
                    <a:pos x="675" y="745"/>
                  </a:cxn>
                  <a:cxn ang="0">
                    <a:pos x="679" y="788"/>
                  </a:cxn>
                  <a:cxn ang="0">
                    <a:pos x="666" y="818"/>
                  </a:cxn>
                  <a:cxn ang="0">
                    <a:pos x="638" y="832"/>
                  </a:cxn>
                  <a:cxn ang="0">
                    <a:pos x="620" y="831"/>
                  </a:cxn>
                  <a:cxn ang="0">
                    <a:pos x="608" y="829"/>
                  </a:cxn>
                  <a:cxn ang="0">
                    <a:pos x="598" y="826"/>
                  </a:cxn>
                  <a:cxn ang="0">
                    <a:pos x="558" y="810"/>
                  </a:cxn>
                </a:cxnLst>
                <a:rect l="0" t="0" r="r" b="b"/>
                <a:pathLst>
                  <a:path w="681" h="832">
                    <a:moveTo>
                      <a:pt x="558" y="810"/>
                    </a:moveTo>
                    <a:cubicBezTo>
                      <a:pt x="558" y="770"/>
                      <a:pt x="543" y="721"/>
                      <a:pt x="514" y="661"/>
                    </a:cubicBezTo>
                    <a:cubicBezTo>
                      <a:pt x="510" y="652"/>
                      <a:pt x="505" y="643"/>
                      <a:pt x="500" y="634"/>
                    </a:cubicBezTo>
                    <a:cubicBezTo>
                      <a:pt x="422" y="486"/>
                      <a:pt x="263" y="284"/>
                      <a:pt x="24" y="26"/>
                    </a:cubicBezTo>
                    <a:cubicBezTo>
                      <a:pt x="16" y="17"/>
                      <a:pt x="8" y="9"/>
                      <a:pt x="0" y="0"/>
                    </a:cubicBezTo>
                    <a:cubicBezTo>
                      <a:pt x="10" y="9"/>
                      <a:pt x="20" y="17"/>
                      <a:pt x="30" y="26"/>
                    </a:cubicBezTo>
                    <a:cubicBezTo>
                      <a:pt x="266" y="231"/>
                      <a:pt x="437" y="399"/>
                      <a:pt x="545" y="530"/>
                    </a:cubicBezTo>
                    <a:cubicBezTo>
                      <a:pt x="569" y="559"/>
                      <a:pt x="590" y="587"/>
                      <a:pt x="608" y="613"/>
                    </a:cubicBezTo>
                    <a:cubicBezTo>
                      <a:pt x="619" y="630"/>
                      <a:pt x="630" y="646"/>
                      <a:pt x="638" y="661"/>
                    </a:cubicBezTo>
                    <a:cubicBezTo>
                      <a:pt x="643" y="668"/>
                      <a:pt x="646" y="675"/>
                      <a:pt x="650" y="682"/>
                    </a:cubicBezTo>
                    <a:cubicBezTo>
                      <a:pt x="662" y="705"/>
                      <a:pt x="670" y="726"/>
                      <a:pt x="675" y="745"/>
                    </a:cubicBezTo>
                    <a:cubicBezTo>
                      <a:pt x="680" y="763"/>
                      <a:pt x="681" y="777"/>
                      <a:pt x="679" y="788"/>
                    </a:cubicBezTo>
                    <a:cubicBezTo>
                      <a:pt x="676" y="799"/>
                      <a:pt x="672" y="809"/>
                      <a:pt x="666" y="818"/>
                    </a:cubicBezTo>
                    <a:cubicBezTo>
                      <a:pt x="660" y="827"/>
                      <a:pt x="651" y="832"/>
                      <a:pt x="638" y="832"/>
                    </a:cubicBezTo>
                    <a:cubicBezTo>
                      <a:pt x="632" y="832"/>
                      <a:pt x="626" y="832"/>
                      <a:pt x="620" y="831"/>
                    </a:cubicBezTo>
                    <a:cubicBezTo>
                      <a:pt x="616" y="831"/>
                      <a:pt x="612" y="830"/>
                      <a:pt x="608" y="829"/>
                    </a:cubicBezTo>
                    <a:cubicBezTo>
                      <a:pt x="604" y="828"/>
                      <a:pt x="601" y="827"/>
                      <a:pt x="598" y="826"/>
                    </a:cubicBezTo>
                    <a:cubicBezTo>
                      <a:pt x="584" y="821"/>
                      <a:pt x="571" y="816"/>
                      <a:pt x="558" y="810"/>
                    </a:cubicBezTo>
                    <a:close/>
                  </a:path>
                </a:pathLst>
              </a:custGeom>
              <a:solidFill>
                <a:srgbClr val="C6B0A0"/>
              </a:solidFill>
              <a:ln w="9525">
                <a:solidFill>
                  <a:srgbClr val="C6B0A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5" name="Freeform 7">
                <a:extLst>
                  <a:ext uri="{FF2B5EF4-FFF2-40B4-BE49-F238E27FC236}">
                    <a16:creationId xmlns:a16="http://schemas.microsoft.com/office/drawing/2014/main" id="{E3319178-531F-4979-8FE2-2AE972ADC06F}"/>
                  </a:ext>
                </a:extLst>
              </p:cNvPr>
              <p:cNvSpPr>
                <a:spLocks noEditPoints="1"/>
              </p:cNvSpPr>
              <p:nvPr/>
            </p:nvSpPr>
            <p:spPr bwMode="auto">
              <a:xfrm>
                <a:off x="3275012" y="2168525"/>
                <a:ext cx="3154363" cy="1970088"/>
              </a:xfrm>
              <a:custGeom>
                <a:avLst/>
                <a:gdLst/>
                <a:ahLst/>
                <a:cxnLst>
                  <a:cxn ang="0">
                    <a:pos x="0" y="121"/>
                  </a:cxn>
                  <a:cxn ang="0">
                    <a:pos x="19" y="106"/>
                  </a:cxn>
                  <a:cxn ang="0">
                    <a:pos x="547" y="106"/>
                  </a:cxn>
                  <a:cxn ang="0">
                    <a:pos x="563" y="121"/>
                  </a:cxn>
                  <a:cxn ang="0">
                    <a:pos x="0" y="121"/>
                  </a:cxn>
                  <a:cxn ang="0">
                    <a:pos x="1380" y="842"/>
                  </a:cxn>
                  <a:cxn ang="0">
                    <a:pos x="1370" y="853"/>
                  </a:cxn>
                  <a:cxn ang="0">
                    <a:pos x="1342" y="867"/>
                  </a:cxn>
                  <a:cxn ang="0">
                    <a:pos x="1315" y="869"/>
                  </a:cxn>
                  <a:cxn ang="0">
                    <a:pos x="1303" y="867"/>
                  </a:cxn>
                  <a:cxn ang="0">
                    <a:pos x="1250" y="854"/>
                  </a:cxn>
                  <a:cxn ang="0">
                    <a:pos x="1195" y="829"/>
                  </a:cxn>
                  <a:cxn ang="0">
                    <a:pos x="1080" y="760"/>
                  </a:cxn>
                  <a:cxn ang="0">
                    <a:pos x="1045" y="736"/>
                  </a:cxn>
                  <a:cxn ang="0">
                    <a:pos x="1028" y="723"/>
                  </a:cxn>
                  <a:cxn ang="0">
                    <a:pos x="638" y="401"/>
                  </a:cxn>
                  <a:cxn ang="0">
                    <a:pos x="480" y="251"/>
                  </a:cxn>
                  <a:cxn ang="0">
                    <a:pos x="465" y="238"/>
                  </a:cxn>
                  <a:cxn ang="0">
                    <a:pos x="489" y="210"/>
                  </a:cxn>
                  <a:cxn ang="0">
                    <a:pos x="1044" y="691"/>
                  </a:cxn>
                  <a:cxn ang="0">
                    <a:pos x="1119" y="745"/>
                  </a:cxn>
                  <a:cxn ang="0">
                    <a:pos x="1195" y="793"/>
                  </a:cxn>
                  <a:cxn ang="0">
                    <a:pos x="1235" y="814"/>
                  </a:cxn>
                  <a:cxn ang="0">
                    <a:pos x="1253" y="823"/>
                  </a:cxn>
                  <a:cxn ang="0">
                    <a:pos x="1293" y="839"/>
                  </a:cxn>
                  <a:cxn ang="0">
                    <a:pos x="1303" y="842"/>
                  </a:cxn>
                  <a:cxn ang="0">
                    <a:pos x="1315" y="844"/>
                  </a:cxn>
                  <a:cxn ang="0">
                    <a:pos x="1333" y="845"/>
                  </a:cxn>
                  <a:cxn ang="0">
                    <a:pos x="1361" y="831"/>
                  </a:cxn>
                  <a:cxn ang="0">
                    <a:pos x="1374" y="801"/>
                  </a:cxn>
                  <a:cxn ang="0">
                    <a:pos x="1370" y="758"/>
                  </a:cxn>
                  <a:cxn ang="0">
                    <a:pos x="1345" y="695"/>
                  </a:cxn>
                  <a:cxn ang="0">
                    <a:pos x="1333" y="674"/>
                  </a:cxn>
                  <a:cxn ang="0">
                    <a:pos x="1303" y="626"/>
                  </a:cxn>
                  <a:cxn ang="0">
                    <a:pos x="1240" y="543"/>
                  </a:cxn>
                  <a:cxn ang="0">
                    <a:pos x="725" y="39"/>
                  </a:cxn>
                  <a:cxn ang="0">
                    <a:pos x="695" y="13"/>
                  </a:cxn>
                  <a:cxn ang="0">
                    <a:pos x="682" y="0"/>
                  </a:cxn>
                  <a:cxn ang="0">
                    <a:pos x="728" y="39"/>
                  </a:cxn>
                  <a:cxn ang="0">
                    <a:pos x="945" y="234"/>
                  </a:cxn>
                  <a:cxn ang="0">
                    <a:pos x="1247" y="543"/>
                  </a:cxn>
                  <a:cxn ang="0">
                    <a:pos x="1303" y="613"/>
                  </a:cxn>
                  <a:cxn ang="0">
                    <a:pos x="1344" y="674"/>
                  </a:cxn>
                  <a:cxn ang="0">
                    <a:pos x="1356" y="695"/>
                  </a:cxn>
                  <a:cxn ang="0">
                    <a:pos x="1384" y="758"/>
                  </a:cxn>
                  <a:cxn ang="0">
                    <a:pos x="1392" y="793"/>
                  </a:cxn>
                  <a:cxn ang="0">
                    <a:pos x="1392" y="792"/>
                  </a:cxn>
                  <a:cxn ang="0">
                    <a:pos x="1380" y="842"/>
                  </a:cxn>
                </a:cxnLst>
                <a:rect l="0" t="0" r="r" b="b"/>
                <a:pathLst>
                  <a:path w="1394" h="869">
                    <a:moveTo>
                      <a:pt x="0" y="121"/>
                    </a:moveTo>
                    <a:cubicBezTo>
                      <a:pt x="19" y="106"/>
                      <a:pt x="19" y="106"/>
                      <a:pt x="19" y="106"/>
                    </a:cubicBezTo>
                    <a:cubicBezTo>
                      <a:pt x="547" y="106"/>
                      <a:pt x="547" y="106"/>
                      <a:pt x="547" y="106"/>
                    </a:cubicBezTo>
                    <a:cubicBezTo>
                      <a:pt x="563" y="121"/>
                      <a:pt x="563" y="121"/>
                      <a:pt x="563" y="121"/>
                    </a:cubicBezTo>
                    <a:lnTo>
                      <a:pt x="0" y="121"/>
                    </a:lnTo>
                    <a:close/>
                    <a:moveTo>
                      <a:pt x="1380" y="842"/>
                    </a:moveTo>
                    <a:cubicBezTo>
                      <a:pt x="1377" y="846"/>
                      <a:pt x="1374" y="850"/>
                      <a:pt x="1370" y="853"/>
                    </a:cubicBezTo>
                    <a:cubicBezTo>
                      <a:pt x="1362" y="860"/>
                      <a:pt x="1353" y="864"/>
                      <a:pt x="1342" y="867"/>
                    </a:cubicBezTo>
                    <a:cubicBezTo>
                      <a:pt x="1334" y="868"/>
                      <a:pt x="1325" y="869"/>
                      <a:pt x="1315" y="869"/>
                    </a:cubicBezTo>
                    <a:cubicBezTo>
                      <a:pt x="1311" y="868"/>
                      <a:pt x="1307" y="868"/>
                      <a:pt x="1303" y="867"/>
                    </a:cubicBezTo>
                    <a:cubicBezTo>
                      <a:pt x="1287" y="865"/>
                      <a:pt x="1269" y="861"/>
                      <a:pt x="1250" y="854"/>
                    </a:cubicBezTo>
                    <a:cubicBezTo>
                      <a:pt x="1233" y="847"/>
                      <a:pt x="1215" y="839"/>
                      <a:pt x="1195" y="829"/>
                    </a:cubicBezTo>
                    <a:cubicBezTo>
                      <a:pt x="1161" y="812"/>
                      <a:pt x="1123" y="789"/>
                      <a:pt x="1080" y="760"/>
                    </a:cubicBezTo>
                    <a:cubicBezTo>
                      <a:pt x="1069" y="752"/>
                      <a:pt x="1057" y="744"/>
                      <a:pt x="1045" y="736"/>
                    </a:cubicBezTo>
                    <a:cubicBezTo>
                      <a:pt x="1028" y="723"/>
                      <a:pt x="1028" y="723"/>
                      <a:pt x="1028" y="723"/>
                    </a:cubicBezTo>
                    <a:cubicBezTo>
                      <a:pt x="638" y="401"/>
                      <a:pt x="638" y="401"/>
                      <a:pt x="638" y="401"/>
                    </a:cubicBezTo>
                    <a:cubicBezTo>
                      <a:pt x="588" y="354"/>
                      <a:pt x="535" y="304"/>
                      <a:pt x="480" y="251"/>
                    </a:cubicBezTo>
                    <a:cubicBezTo>
                      <a:pt x="474" y="246"/>
                      <a:pt x="470" y="242"/>
                      <a:pt x="465" y="238"/>
                    </a:cubicBezTo>
                    <a:cubicBezTo>
                      <a:pt x="489" y="210"/>
                      <a:pt x="489" y="210"/>
                      <a:pt x="489" y="210"/>
                    </a:cubicBezTo>
                    <a:cubicBezTo>
                      <a:pt x="716" y="425"/>
                      <a:pt x="901" y="585"/>
                      <a:pt x="1044" y="691"/>
                    </a:cubicBezTo>
                    <a:cubicBezTo>
                      <a:pt x="1071" y="711"/>
                      <a:pt x="1095" y="729"/>
                      <a:pt x="1119" y="745"/>
                    </a:cubicBezTo>
                    <a:cubicBezTo>
                      <a:pt x="1146" y="763"/>
                      <a:pt x="1172" y="779"/>
                      <a:pt x="1195" y="793"/>
                    </a:cubicBezTo>
                    <a:cubicBezTo>
                      <a:pt x="1209" y="801"/>
                      <a:pt x="1223" y="808"/>
                      <a:pt x="1235" y="814"/>
                    </a:cubicBezTo>
                    <a:cubicBezTo>
                      <a:pt x="1241" y="817"/>
                      <a:pt x="1247" y="820"/>
                      <a:pt x="1253" y="823"/>
                    </a:cubicBezTo>
                    <a:cubicBezTo>
                      <a:pt x="1266" y="829"/>
                      <a:pt x="1279" y="834"/>
                      <a:pt x="1293" y="839"/>
                    </a:cubicBezTo>
                    <a:cubicBezTo>
                      <a:pt x="1296" y="840"/>
                      <a:pt x="1299" y="841"/>
                      <a:pt x="1303" y="842"/>
                    </a:cubicBezTo>
                    <a:cubicBezTo>
                      <a:pt x="1307" y="843"/>
                      <a:pt x="1311" y="844"/>
                      <a:pt x="1315" y="844"/>
                    </a:cubicBezTo>
                    <a:cubicBezTo>
                      <a:pt x="1321" y="845"/>
                      <a:pt x="1327" y="845"/>
                      <a:pt x="1333" y="845"/>
                    </a:cubicBezTo>
                    <a:cubicBezTo>
                      <a:pt x="1346" y="845"/>
                      <a:pt x="1355" y="840"/>
                      <a:pt x="1361" y="831"/>
                    </a:cubicBezTo>
                    <a:cubicBezTo>
                      <a:pt x="1367" y="822"/>
                      <a:pt x="1371" y="812"/>
                      <a:pt x="1374" y="801"/>
                    </a:cubicBezTo>
                    <a:cubicBezTo>
                      <a:pt x="1376" y="790"/>
                      <a:pt x="1375" y="776"/>
                      <a:pt x="1370" y="758"/>
                    </a:cubicBezTo>
                    <a:cubicBezTo>
                      <a:pt x="1365" y="739"/>
                      <a:pt x="1357" y="718"/>
                      <a:pt x="1345" y="695"/>
                    </a:cubicBezTo>
                    <a:cubicBezTo>
                      <a:pt x="1341" y="688"/>
                      <a:pt x="1338" y="681"/>
                      <a:pt x="1333" y="674"/>
                    </a:cubicBezTo>
                    <a:cubicBezTo>
                      <a:pt x="1325" y="659"/>
                      <a:pt x="1314" y="643"/>
                      <a:pt x="1303" y="626"/>
                    </a:cubicBezTo>
                    <a:cubicBezTo>
                      <a:pt x="1285" y="600"/>
                      <a:pt x="1264" y="572"/>
                      <a:pt x="1240" y="543"/>
                    </a:cubicBezTo>
                    <a:cubicBezTo>
                      <a:pt x="1132" y="412"/>
                      <a:pt x="961" y="244"/>
                      <a:pt x="725" y="39"/>
                    </a:cubicBezTo>
                    <a:cubicBezTo>
                      <a:pt x="715" y="30"/>
                      <a:pt x="705" y="22"/>
                      <a:pt x="695" y="13"/>
                    </a:cubicBezTo>
                    <a:cubicBezTo>
                      <a:pt x="691" y="9"/>
                      <a:pt x="686" y="4"/>
                      <a:pt x="682" y="0"/>
                    </a:cubicBezTo>
                    <a:cubicBezTo>
                      <a:pt x="698" y="13"/>
                      <a:pt x="713" y="26"/>
                      <a:pt x="728" y="39"/>
                    </a:cubicBezTo>
                    <a:cubicBezTo>
                      <a:pt x="808" y="108"/>
                      <a:pt x="880" y="173"/>
                      <a:pt x="945" y="234"/>
                    </a:cubicBezTo>
                    <a:cubicBezTo>
                      <a:pt x="1073" y="353"/>
                      <a:pt x="1174" y="456"/>
                      <a:pt x="1247" y="543"/>
                    </a:cubicBezTo>
                    <a:cubicBezTo>
                      <a:pt x="1268" y="568"/>
                      <a:pt x="1286" y="591"/>
                      <a:pt x="1303" y="613"/>
                    </a:cubicBezTo>
                    <a:cubicBezTo>
                      <a:pt x="1318" y="635"/>
                      <a:pt x="1332" y="655"/>
                      <a:pt x="1344" y="674"/>
                    </a:cubicBezTo>
                    <a:cubicBezTo>
                      <a:pt x="1348" y="681"/>
                      <a:pt x="1352" y="688"/>
                      <a:pt x="1356" y="695"/>
                    </a:cubicBezTo>
                    <a:cubicBezTo>
                      <a:pt x="1368" y="718"/>
                      <a:pt x="1378" y="739"/>
                      <a:pt x="1384" y="758"/>
                    </a:cubicBezTo>
                    <a:cubicBezTo>
                      <a:pt x="1388" y="772"/>
                      <a:pt x="1391" y="783"/>
                      <a:pt x="1392" y="793"/>
                    </a:cubicBezTo>
                    <a:cubicBezTo>
                      <a:pt x="1392" y="792"/>
                      <a:pt x="1392" y="792"/>
                      <a:pt x="1392" y="792"/>
                    </a:cubicBezTo>
                    <a:cubicBezTo>
                      <a:pt x="1394" y="808"/>
                      <a:pt x="1390" y="825"/>
                      <a:pt x="1380" y="842"/>
                    </a:cubicBezTo>
                    <a:close/>
                  </a:path>
                </a:pathLst>
              </a:custGeom>
              <a:solidFill>
                <a:srgbClr val="C6B0A0"/>
              </a:solidFill>
              <a:ln w="9525">
                <a:solidFill>
                  <a:srgbClr val="C6B0A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31" name="Group 16">
              <a:extLst>
                <a:ext uri="{FF2B5EF4-FFF2-40B4-BE49-F238E27FC236}">
                  <a16:creationId xmlns:a16="http://schemas.microsoft.com/office/drawing/2014/main" id="{5024852B-3F8E-4273-956C-2E6DC4F8E38F}"/>
                </a:ext>
              </a:extLst>
            </p:cNvPr>
            <p:cNvGrpSpPr/>
            <p:nvPr/>
          </p:nvGrpSpPr>
          <p:grpSpPr>
            <a:xfrm flipV="1">
              <a:off x="6197306" y="2102043"/>
              <a:ext cx="1871934" cy="1408423"/>
              <a:chOff x="3275012" y="2168525"/>
              <a:chExt cx="3154363" cy="2373313"/>
            </a:xfrm>
            <a:grpFill/>
          </p:grpSpPr>
          <p:sp>
            <p:nvSpPr>
              <p:cNvPr id="40" name="Freeform 5">
                <a:extLst>
                  <a:ext uri="{FF2B5EF4-FFF2-40B4-BE49-F238E27FC236}">
                    <a16:creationId xmlns:a16="http://schemas.microsoft.com/office/drawing/2014/main" id="{C1A181B1-7906-4E66-B07A-0D3E8D1DFE64}"/>
                  </a:ext>
                </a:extLst>
              </p:cNvPr>
              <p:cNvSpPr/>
              <p:nvPr/>
            </p:nvSpPr>
            <p:spPr bwMode="auto">
              <a:xfrm>
                <a:off x="3275012" y="2443163"/>
                <a:ext cx="3122613" cy="2098675"/>
              </a:xfrm>
              <a:custGeom>
                <a:avLst/>
                <a:gdLst/>
                <a:ahLst/>
                <a:cxnLst>
                  <a:cxn ang="0">
                    <a:pos x="1380" y="721"/>
                  </a:cxn>
                  <a:cxn ang="0">
                    <a:pos x="1375" y="732"/>
                  </a:cxn>
                  <a:cxn ang="0">
                    <a:pos x="1339" y="790"/>
                  </a:cxn>
                  <a:cxn ang="0">
                    <a:pos x="1319" y="816"/>
                  </a:cxn>
                  <a:cxn ang="0">
                    <a:pos x="1303" y="834"/>
                  </a:cxn>
                  <a:cxn ang="0">
                    <a:pos x="1238" y="889"/>
                  </a:cxn>
                  <a:cxn ang="0">
                    <a:pos x="1223" y="899"/>
                  </a:cxn>
                  <a:cxn ang="0">
                    <a:pos x="1080" y="921"/>
                  </a:cxn>
                  <a:cxn ang="0">
                    <a:pos x="1044" y="916"/>
                  </a:cxn>
                  <a:cxn ang="0">
                    <a:pos x="786" y="819"/>
                  </a:cxn>
                  <a:cxn ang="0">
                    <a:pos x="416" y="587"/>
                  </a:cxn>
                  <a:cxn ang="0">
                    <a:pos x="269" y="477"/>
                  </a:cxn>
                  <a:cxn ang="0">
                    <a:pos x="219" y="437"/>
                  </a:cxn>
                  <a:cxn ang="0">
                    <a:pos x="203" y="425"/>
                  </a:cxn>
                  <a:cxn ang="0">
                    <a:pos x="203" y="426"/>
                  </a:cxn>
                  <a:cxn ang="0">
                    <a:pos x="106" y="540"/>
                  </a:cxn>
                  <a:cxn ang="0">
                    <a:pos x="0" y="0"/>
                  </a:cxn>
                  <a:cxn ang="0">
                    <a:pos x="563" y="0"/>
                  </a:cxn>
                  <a:cxn ang="0">
                    <a:pos x="489" y="89"/>
                  </a:cxn>
                  <a:cxn ang="0">
                    <a:pos x="465" y="117"/>
                  </a:cxn>
                  <a:cxn ang="0">
                    <a:pos x="480" y="130"/>
                  </a:cxn>
                  <a:cxn ang="0">
                    <a:pos x="638" y="280"/>
                  </a:cxn>
                  <a:cxn ang="0">
                    <a:pos x="1028" y="602"/>
                  </a:cxn>
                  <a:cxn ang="0">
                    <a:pos x="1045" y="615"/>
                  </a:cxn>
                  <a:cxn ang="0">
                    <a:pos x="1080" y="639"/>
                  </a:cxn>
                  <a:cxn ang="0">
                    <a:pos x="1195" y="708"/>
                  </a:cxn>
                  <a:cxn ang="0">
                    <a:pos x="1250" y="733"/>
                  </a:cxn>
                  <a:cxn ang="0">
                    <a:pos x="1303" y="746"/>
                  </a:cxn>
                  <a:cxn ang="0">
                    <a:pos x="1315" y="748"/>
                  </a:cxn>
                  <a:cxn ang="0">
                    <a:pos x="1342" y="746"/>
                  </a:cxn>
                  <a:cxn ang="0">
                    <a:pos x="1370" y="732"/>
                  </a:cxn>
                  <a:cxn ang="0">
                    <a:pos x="1380" y="721"/>
                  </a:cxn>
                </a:cxnLst>
                <a:rect l="0" t="0" r="r" b="b"/>
                <a:pathLst>
                  <a:path w="1380" h="926">
                    <a:moveTo>
                      <a:pt x="1380" y="721"/>
                    </a:moveTo>
                    <a:cubicBezTo>
                      <a:pt x="1379" y="724"/>
                      <a:pt x="1377" y="728"/>
                      <a:pt x="1375" y="732"/>
                    </a:cubicBezTo>
                    <a:cubicBezTo>
                      <a:pt x="1364" y="752"/>
                      <a:pt x="1352" y="772"/>
                      <a:pt x="1339" y="790"/>
                    </a:cubicBezTo>
                    <a:cubicBezTo>
                      <a:pt x="1333" y="799"/>
                      <a:pt x="1326" y="807"/>
                      <a:pt x="1319" y="816"/>
                    </a:cubicBezTo>
                    <a:cubicBezTo>
                      <a:pt x="1314" y="822"/>
                      <a:pt x="1308" y="828"/>
                      <a:pt x="1303" y="834"/>
                    </a:cubicBezTo>
                    <a:cubicBezTo>
                      <a:pt x="1283" y="854"/>
                      <a:pt x="1261" y="873"/>
                      <a:pt x="1238" y="889"/>
                    </a:cubicBezTo>
                    <a:cubicBezTo>
                      <a:pt x="1233" y="893"/>
                      <a:pt x="1228" y="896"/>
                      <a:pt x="1223" y="899"/>
                    </a:cubicBezTo>
                    <a:cubicBezTo>
                      <a:pt x="1185" y="919"/>
                      <a:pt x="1137" y="926"/>
                      <a:pt x="1080" y="921"/>
                    </a:cubicBezTo>
                    <a:cubicBezTo>
                      <a:pt x="1068" y="920"/>
                      <a:pt x="1056" y="918"/>
                      <a:pt x="1044" y="916"/>
                    </a:cubicBezTo>
                    <a:cubicBezTo>
                      <a:pt x="971" y="903"/>
                      <a:pt x="884" y="871"/>
                      <a:pt x="786" y="819"/>
                    </a:cubicBezTo>
                    <a:cubicBezTo>
                      <a:pt x="416" y="587"/>
                      <a:pt x="416" y="587"/>
                      <a:pt x="416" y="587"/>
                    </a:cubicBezTo>
                    <a:cubicBezTo>
                      <a:pt x="269" y="477"/>
                      <a:pt x="269" y="477"/>
                      <a:pt x="269" y="477"/>
                    </a:cubicBezTo>
                    <a:cubicBezTo>
                      <a:pt x="253" y="464"/>
                      <a:pt x="236" y="451"/>
                      <a:pt x="219" y="437"/>
                    </a:cubicBezTo>
                    <a:cubicBezTo>
                      <a:pt x="213" y="433"/>
                      <a:pt x="208" y="429"/>
                      <a:pt x="203" y="425"/>
                    </a:cubicBezTo>
                    <a:cubicBezTo>
                      <a:pt x="203" y="426"/>
                      <a:pt x="203" y="426"/>
                      <a:pt x="203" y="426"/>
                    </a:cubicBezTo>
                    <a:cubicBezTo>
                      <a:pt x="106" y="540"/>
                      <a:pt x="106" y="540"/>
                      <a:pt x="106" y="540"/>
                    </a:cubicBezTo>
                    <a:cubicBezTo>
                      <a:pt x="0" y="0"/>
                      <a:pt x="0" y="0"/>
                      <a:pt x="0" y="0"/>
                    </a:cubicBezTo>
                    <a:cubicBezTo>
                      <a:pt x="563" y="0"/>
                      <a:pt x="563" y="0"/>
                      <a:pt x="563" y="0"/>
                    </a:cubicBezTo>
                    <a:cubicBezTo>
                      <a:pt x="489" y="89"/>
                      <a:pt x="489" y="89"/>
                      <a:pt x="489" y="89"/>
                    </a:cubicBezTo>
                    <a:cubicBezTo>
                      <a:pt x="465" y="117"/>
                      <a:pt x="465" y="117"/>
                      <a:pt x="465" y="117"/>
                    </a:cubicBezTo>
                    <a:cubicBezTo>
                      <a:pt x="470" y="121"/>
                      <a:pt x="474" y="125"/>
                      <a:pt x="480" y="130"/>
                    </a:cubicBezTo>
                    <a:cubicBezTo>
                      <a:pt x="535" y="183"/>
                      <a:pt x="588" y="233"/>
                      <a:pt x="638" y="280"/>
                    </a:cubicBezTo>
                    <a:cubicBezTo>
                      <a:pt x="1028" y="602"/>
                      <a:pt x="1028" y="602"/>
                      <a:pt x="1028" y="602"/>
                    </a:cubicBezTo>
                    <a:cubicBezTo>
                      <a:pt x="1045" y="615"/>
                      <a:pt x="1045" y="615"/>
                      <a:pt x="1045" y="615"/>
                    </a:cubicBezTo>
                    <a:cubicBezTo>
                      <a:pt x="1057" y="623"/>
                      <a:pt x="1069" y="631"/>
                      <a:pt x="1080" y="639"/>
                    </a:cubicBezTo>
                    <a:cubicBezTo>
                      <a:pt x="1123" y="668"/>
                      <a:pt x="1161" y="691"/>
                      <a:pt x="1195" y="708"/>
                    </a:cubicBezTo>
                    <a:cubicBezTo>
                      <a:pt x="1215" y="718"/>
                      <a:pt x="1233" y="726"/>
                      <a:pt x="1250" y="733"/>
                    </a:cubicBezTo>
                    <a:cubicBezTo>
                      <a:pt x="1269" y="740"/>
                      <a:pt x="1287" y="744"/>
                      <a:pt x="1303" y="746"/>
                    </a:cubicBezTo>
                    <a:cubicBezTo>
                      <a:pt x="1307" y="747"/>
                      <a:pt x="1311" y="747"/>
                      <a:pt x="1315" y="748"/>
                    </a:cubicBezTo>
                    <a:cubicBezTo>
                      <a:pt x="1325" y="748"/>
                      <a:pt x="1334" y="747"/>
                      <a:pt x="1342" y="746"/>
                    </a:cubicBezTo>
                    <a:cubicBezTo>
                      <a:pt x="1353" y="743"/>
                      <a:pt x="1362" y="739"/>
                      <a:pt x="1370" y="732"/>
                    </a:cubicBezTo>
                    <a:cubicBezTo>
                      <a:pt x="1374" y="729"/>
                      <a:pt x="1377" y="725"/>
                      <a:pt x="1380" y="721"/>
                    </a:cubicBezTo>
                    <a:close/>
                  </a:path>
                </a:pathLst>
              </a:custGeom>
              <a:solidFill>
                <a:srgbClr val="AAA09E"/>
              </a:solidFill>
              <a:ln w="9525">
                <a:solidFill>
                  <a:srgbClr val="AAA09E"/>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1" name="Freeform 6">
                <a:extLst>
                  <a:ext uri="{FF2B5EF4-FFF2-40B4-BE49-F238E27FC236}">
                    <a16:creationId xmlns:a16="http://schemas.microsoft.com/office/drawing/2014/main" id="{905F06CC-2FC2-4CC2-8912-D834D1A500F8}"/>
                  </a:ext>
                </a:extLst>
              </p:cNvPr>
              <p:cNvSpPr/>
              <p:nvPr/>
            </p:nvSpPr>
            <p:spPr bwMode="auto">
              <a:xfrm>
                <a:off x="4848225" y="2198688"/>
                <a:ext cx="1541463" cy="1885950"/>
              </a:xfrm>
              <a:custGeom>
                <a:avLst/>
                <a:gdLst/>
                <a:ahLst/>
                <a:cxnLst>
                  <a:cxn ang="0">
                    <a:pos x="558" y="810"/>
                  </a:cxn>
                  <a:cxn ang="0">
                    <a:pos x="514" y="661"/>
                  </a:cxn>
                  <a:cxn ang="0">
                    <a:pos x="500" y="634"/>
                  </a:cxn>
                  <a:cxn ang="0">
                    <a:pos x="24" y="26"/>
                  </a:cxn>
                  <a:cxn ang="0">
                    <a:pos x="0" y="0"/>
                  </a:cxn>
                  <a:cxn ang="0">
                    <a:pos x="30" y="26"/>
                  </a:cxn>
                  <a:cxn ang="0">
                    <a:pos x="545" y="530"/>
                  </a:cxn>
                  <a:cxn ang="0">
                    <a:pos x="608" y="613"/>
                  </a:cxn>
                  <a:cxn ang="0">
                    <a:pos x="638" y="661"/>
                  </a:cxn>
                  <a:cxn ang="0">
                    <a:pos x="650" y="682"/>
                  </a:cxn>
                  <a:cxn ang="0">
                    <a:pos x="675" y="745"/>
                  </a:cxn>
                  <a:cxn ang="0">
                    <a:pos x="679" y="788"/>
                  </a:cxn>
                  <a:cxn ang="0">
                    <a:pos x="666" y="818"/>
                  </a:cxn>
                  <a:cxn ang="0">
                    <a:pos x="638" y="832"/>
                  </a:cxn>
                  <a:cxn ang="0">
                    <a:pos x="620" y="831"/>
                  </a:cxn>
                  <a:cxn ang="0">
                    <a:pos x="608" y="829"/>
                  </a:cxn>
                  <a:cxn ang="0">
                    <a:pos x="598" y="826"/>
                  </a:cxn>
                  <a:cxn ang="0">
                    <a:pos x="558" y="810"/>
                  </a:cxn>
                </a:cxnLst>
                <a:rect l="0" t="0" r="r" b="b"/>
                <a:pathLst>
                  <a:path w="681" h="832">
                    <a:moveTo>
                      <a:pt x="558" y="810"/>
                    </a:moveTo>
                    <a:cubicBezTo>
                      <a:pt x="558" y="770"/>
                      <a:pt x="543" y="721"/>
                      <a:pt x="514" y="661"/>
                    </a:cubicBezTo>
                    <a:cubicBezTo>
                      <a:pt x="510" y="652"/>
                      <a:pt x="505" y="643"/>
                      <a:pt x="500" y="634"/>
                    </a:cubicBezTo>
                    <a:cubicBezTo>
                      <a:pt x="422" y="486"/>
                      <a:pt x="263" y="284"/>
                      <a:pt x="24" y="26"/>
                    </a:cubicBezTo>
                    <a:cubicBezTo>
                      <a:pt x="16" y="17"/>
                      <a:pt x="8" y="9"/>
                      <a:pt x="0" y="0"/>
                    </a:cubicBezTo>
                    <a:cubicBezTo>
                      <a:pt x="10" y="9"/>
                      <a:pt x="20" y="17"/>
                      <a:pt x="30" y="26"/>
                    </a:cubicBezTo>
                    <a:cubicBezTo>
                      <a:pt x="266" y="231"/>
                      <a:pt x="437" y="399"/>
                      <a:pt x="545" y="530"/>
                    </a:cubicBezTo>
                    <a:cubicBezTo>
                      <a:pt x="569" y="559"/>
                      <a:pt x="590" y="587"/>
                      <a:pt x="608" y="613"/>
                    </a:cubicBezTo>
                    <a:cubicBezTo>
                      <a:pt x="619" y="630"/>
                      <a:pt x="630" y="646"/>
                      <a:pt x="638" y="661"/>
                    </a:cubicBezTo>
                    <a:cubicBezTo>
                      <a:pt x="643" y="668"/>
                      <a:pt x="646" y="675"/>
                      <a:pt x="650" y="682"/>
                    </a:cubicBezTo>
                    <a:cubicBezTo>
                      <a:pt x="662" y="705"/>
                      <a:pt x="670" y="726"/>
                      <a:pt x="675" y="745"/>
                    </a:cubicBezTo>
                    <a:cubicBezTo>
                      <a:pt x="680" y="763"/>
                      <a:pt x="681" y="777"/>
                      <a:pt x="679" y="788"/>
                    </a:cubicBezTo>
                    <a:cubicBezTo>
                      <a:pt x="676" y="799"/>
                      <a:pt x="672" y="809"/>
                      <a:pt x="666" y="818"/>
                    </a:cubicBezTo>
                    <a:cubicBezTo>
                      <a:pt x="660" y="827"/>
                      <a:pt x="651" y="832"/>
                      <a:pt x="638" y="832"/>
                    </a:cubicBezTo>
                    <a:cubicBezTo>
                      <a:pt x="632" y="832"/>
                      <a:pt x="626" y="832"/>
                      <a:pt x="620" y="831"/>
                    </a:cubicBezTo>
                    <a:cubicBezTo>
                      <a:pt x="616" y="831"/>
                      <a:pt x="612" y="830"/>
                      <a:pt x="608" y="829"/>
                    </a:cubicBezTo>
                    <a:cubicBezTo>
                      <a:pt x="604" y="828"/>
                      <a:pt x="601" y="827"/>
                      <a:pt x="598" y="826"/>
                    </a:cubicBezTo>
                    <a:cubicBezTo>
                      <a:pt x="584" y="821"/>
                      <a:pt x="571" y="816"/>
                      <a:pt x="558" y="810"/>
                    </a:cubicBezTo>
                    <a:close/>
                  </a:path>
                </a:pathLst>
              </a:custGeom>
              <a:solidFill>
                <a:srgbClr val="AAA09E"/>
              </a:solidFill>
              <a:ln w="9525">
                <a:solidFill>
                  <a:srgbClr val="AAA09E"/>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2" name="Freeform 7">
                <a:extLst>
                  <a:ext uri="{FF2B5EF4-FFF2-40B4-BE49-F238E27FC236}">
                    <a16:creationId xmlns:a16="http://schemas.microsoft.com/office/drawing/2014/main" id="{6239E30C-7956-480B-9EEE-15F4BD3CA321}"/>
                  </a:ext>
                </a:extLst>
              </p:cNvPr>
              <p:cNvSpPr>
                <a:spLocks noEditPoints="1"/>
              </p:cNvSpPr>
              <p:nvPr/>
            </p:nvSpPr>
            <p:spPr bwMode="auto">
              <a:xfrm>
                <a:off x="3275012" y="2168525"/>
                <a:ext cx="3154363" cy="1970088"/>
              </a:xfrm>
              <a:custGeom>
                <a:avLst/>
                <a:gdLst/>
                <a:ahLst/>
                <a:cxnLst>
                  <a:cxn ang="0">
                    <a:pos x="0" y="121"/>
                  </a:cxn>
                  <a:cxn ang="0">
                    <a:pos x="19" y="106"/>
                  </a:cxn>
                  <a:cxn ang="0">
                    <a:pos x="547" y="106"/>
                  </a:cxn>
                  <a:cxn ang="0">
                    <a:pos x="563" y="121"/>
                  </a:cxn>
                  <a:cxn ang="0">
                    <a:pos x="0" y="121"/>
                  </a:cxn>
                  <a:cxn ang="0">
                    <a:pos x="1380" y="842"/>
                  </a:cxn>
                  <a:cxn ang="0">
                    <a:pos x="1370" y="853"/>
                  </a:cxn>
                  <a:cxn ang="0">
                    <a:pos x="1342" y="867"/>
                  </a:cxn>
                  <a:cxn ang="0">
                    <a:pos x="1315" y="869"/>
                  </a:cxn>
                  <a:cxn ang="0">
                    <a:pos x="1303" y="867"/>
                  </a:cxn>
                  <a:cxn ang="0">
                    <a:pos x="1250" y="854"/>
                  </a:cxn>
                  <a:cxn ang="0">
                    <a:pos x="1195" y="829"/>
                  </a:cxn>
                  <a:cxn ang="0">
                    <a:pos x="1080" y="760"/>
                  </a:cxn>
                  <a:cxn ang="0">
                    <a:pos x="1045" y="736"/>
                  </a:cxn>
                  <a:cxn ang="0">
                    <a:pos x="1028" y="723"/>
                  </a:cxn>
                  <a:cxn ang="0">
                    <a:pos x="638" y="401"/>
                  </a:cxn>
                  <a:cxn ang="0">
                    <a:pos x="480" y="251"/>
                  </a:cxn>
                  <a:cxn ang="0">
                    <a:pos x="465" y="238"/>
                  </a:cxn>
                  <a:cxn ang="0">
                    <a:pos x="489" y="210"/>
                  </a:cxn>
                  <a:cxn ang="0">
                    <a:pos x="1044" y="691"/>
                  </a:cxn>
                  <a:cxn ang="0">
                    <a:pos x="1119" y="745"/>
                  </a:cxn>
                  <a:cxn ang="0">
                    <a:pos x="1195" y="793"/>
                  </a:cxn>
                  <a:cxn ang="0">
                    <a:pos x="1235" y="814"/>
                  </a:cxn>
                  <a:cxn ang="0">
                    <a:pos x="1253" y="823"/>
                  </a:cxn>
                  <a:cxn ang="0">
                    <a:pos x="1293" y="839"/>
                  </a:cxn>
                  <a:cxn ang="0">
                    <a:pos x="1303" y="842"/>
                  </a:cxn>
                  <a:cxn ang="0">
                    <a:pos x="1315" y="844"/>
                  </a:cxn>
                  <a:cxn ang="0">
                    <a:pos x="1333" y="845"/>
                  </a:cxn>
                  <a:cxn ang="0">
                    <a:pos x="1361" y="831"/>
                  </a:cxn>
                  <a:cxn ang="0">
                    <a:pos x="1374" y="801"/>
                  </a:cxn>
                  <a:cxn ang="0">
                    <a:pos x="1370" y="758"/>
                  </a:cxn>
                  <a:cxn ang="0">
                    <a:pos x="1345" y="695"/>
                  </a:cxn>
                  <a:cxn ang="0">
                    <a:pos x="1333" y="674"/>
                  </a:cxn>
                  <a:cxn ang="0">
                    <a:pos x="1303" y="626"/>
                  </a:cxn>
                  <a:cxn ang="0">
                    <a:pos x="1240" y="543"/>
                  </a:cxn>
                  <a:cxn ang="0">
                    <a:pos x="725" y="39"/>
                  </a:cxn>
                  <a:cxn ang="0">
                    <a:pos x="695" y="13"/>
                  </a:cxn>
                  <a:cxn ang="0">
                    <a:pos x="682" y="0"/>
                  </a:cxn>
                  <a:cxn ang="0">
                    <a:pos x="728" y="39"/>
                  </a:cxn>
                  <a:cxn ang="0">
                    <a:pos x="945" y="234"/>
                  </a:cxn>
                  <a:cxn ang="0">
                    <a:pos x="1247" y="543"/>
                  </a:cxn>
                  <a:cxn ang="0">
                    <a:pos x="1303" y="613"/>
                  </a:cxn>
                  <a:cxn ang="0">
                    <a:pos x="1344" y="674"/>
                  </a:cxn>
                  <a:cxn ang="0">
                    <a:pos x="1356" y="695"/>
                  </a:cxn>
                  <a:cxn ang="0">
                    <a:pos x="1384" y="758"/>
                  </a:cxn>
                  <a:cxn ang="0">
                    <a:pos x="1392" y="793"/>
                  </a:cxn>
                  <a:cxn ang="0">
                    <a:pos x="1392" y="792"/>
                  </a:cxn>
                  <a:cxn ang="0">
                    <a:pos x="1380" y="842"/>
                  </a:cxn>
                </a:cxnLst>
                <a:rect l="0" t="0" r="r" b="b"/>
                <a:pathLst>
                  <a:path w="1394" h="869">
                    <a:moveTo>
                      <a:pt x="0" y="121"/>
                    </a:moveTo>
                    <a:cubicBezTo>
                      <a:pt x="19" y="106"/>
                      <a:pt x="19" y="106"/>
                      <a:pt x="19" y="106"/>
                    </a:cubicBezTo>
                    <a:cubicBezTo>
                      <a:pt x="547" y="106"/>
                      <a:pt x="547" y="106"/>
                      <a:pt x="547" y="106"/>
                    </a:cubicBezTo>
                    <a:cubicBezTo>
                      <a:pt x="563" y="121"/>
                      <a:pt x="563" y="121"/>
                      <a:pt x="563" y="121"/>
                    </a:cubicBezTo>
                    <a:lnTo>
                      <a:pt x="0" y="121"/>
                    </a:lnTo>
                    <a:close/>
                    <a:moveTo>
                      <a:pt x="1380" y="842"/>
                    </a:moveTo>
                    <a:cubicBezTo>
                      <a:pt x="1377" y="846"/>
                      <a:pt x="1374" y="850"/>
                      <a:pt x="1370" y="853"/>
                    </a:cubicBezTo>
                    <a:cubicBezTo>
                      <a:pt x="1362" y="860"/>
                      <a:pt x="1353" y="864"/>
                      <a:pt x="1342" y="867"/>
                    </a:cubicBezTo>
                    <a:cubicBezTo>
                      <a:pt x="1334" y="868"/>
                      <a:pt x="1325" y="869"/>
                      <a:pt x="1315" y="869"/>
                    </a:cubicBezTo>
                    <a:cubicBezTo>
                      <a:pt x="1311" y="868"/>
                      <a:pt x="1307" y="868"/>
                      <a:pt x="1303" y="867"/>
                    </a:cubicBezTo>
                    <a:cubicBezTo>
                      <a:pt x="1287" y="865"/>
                      <a:pt x="1269" y="861"/>
                      <a:pt x="1250" y="854"/>
                    </a:cubicBezTo>
                    <a:cubicBezTo>
                      <a:pt x="1233" y="847"/>
                      <a:pt x="1215" y="839"/>
                      <a:pt x="1195" y="829"/>
                    </a:cubicBezTo>
                    <a:cubicBezTo>
                      <a:pt x="1161" y="812"/>
                      <a:pt x="1123" y="789"/>
                      <a:pt x="1080" y="760"/>
                    </a:cubicBezTo>
                    <a:cubicBezTo>
                      <a:pt x="1069" y="752"/>
                      <a:pt x="1057" y="744"/>
                      <a:pt x="1045" y="736"/>
                    </a:cubicBezTo>
                    <a:cubicBezTo>
                      <a:pt x="1028" y="723"/>
                      <a:pt x="1028" y="723"/>
                      <a:pt x="1028" y="723"/>
                    </a:cubicBezTo>
                    <a:cubicBezTo>
                      <a:pt x="638" y="401"/>
                      <a:pt x="638" y="401"/>
                      <a:pt x="638" y="401"/>
                    </a:cubicBezTo>
                    <a:cubicBezTo>
                      <a:pt x="588" y="354"/>
                      <a:pt x="535" y="304"/>
                      <a:pt x="480" y="251"/>
                    </a:cubicBezTo>
                    <a:cubicBezTo>
                      <a:pt x="474" y="246"/>
                      <a:pt x="470" y="242"/>
                      <a:pt x="465" y="238"/>
                    </a:cubicBezTo>
                    <a:cubicBezTo>
                      <a:pt x="489" y="210"/>
                      <a:pt x="489" y="210"/>
                      <a:pt x="489" y="210"/>
                    </a:cubicBezTo>
                    <a:cubicBezTo>
                      <a:pt x="716" y="425"/>
                      <a:pt x="901" y="585"/>
                      <a:pt x="1044" y="691"/>
                    </a:cubicBezTo>
                    <a:cubicBezTo>
                      <a:pt x="1071" y="711"/>
                      <a:pt x="1095" y="729"/>
                      <a:pt x="1119" y="745"/>
                    </a:cubicBezTo>
                    <a:cubicBezTo>
                      <a:pt x="1146" y="763"/>
                      <a:pt x="1172" y="779"/>
                      <a:pt x="1195" y="793"/>
                    </a:cubicBezTo>
                    <a:cubicBezTo>
                      <a:pt x="1209" y="801"/>
                      <a:pt x="1223" y="808"/>
                      <a:pt x="1235" y="814"/>
                    </a:cubicBezTo>
                    <a:cubicBezTo>
                      <a:pt x="1241" y="817"/>
                      <a:pt x="1247" y="820"/>
                      <a:pt x="1253" y="823"/>
                    </a:cubicBezTo>
                    <a:cubicBezTo>
                      <a:pt x="1266" y="829"/>
                      <a:pt x="1279" y="834"/>
                      <a:pt x="1293" y="839"/>
                    </a:cubicBezTo>
                    <a:cubicBezTo>
                      <a:pt x="1296" y="840"/>
                      <a:pt x="1299" y="841"/>
                      <a:pt x="1303" y="842"/>
                    </a:cubicBezTo>
                    <a:cubicBezTo>
                      <a:pt x="1307" y="843"/>
                      <a:pt x="1311" y="844"/>
                      <a:pt x="1315" y="844"/>
                    </a:cubicBezTo>
                    <a:cubicBezTo>
                      <a:pt x="1321" y="845"/>
                      <a:pt x="1327" y="845"/>
                      <a:pt x="1333" y="845"/>
                    </a:cubicBezTo>
                    <a:cubicBezTo>
                      <a:pt x="1346" y="845"/>
                      <a:pt x="1355" y="840"/>
                      <a:pt x="1361" y="831"/>
                    </a:cubicBezTo>
                    <a:cubicBezTo>
                      <a:pt x="1367" y="822"/>
                      <a:pt x="1371" y="812"/>
                      <a:pt x="1374" y="801"/>
                    </a:cubicBezTo>
                    <a:cubicBezTo>
                      <a:pt x="1376" y="790"/>
                      <a:pt x="1375" y="776"/>
                      <a:pt x="1370" y="758"/>
                    </a:cubicBezTo>
                    <a:cubicBezTo>
                      <a:pt x="1365" y="739"/>
                      <a:pt x="1357" y="718"/>
                      <a:pt x="1345" y="695"/>
                    </a:cubicBezTo>
                    <a:cubicBezTo>
                      <a:pt x="1341" y="688"/>
                      <a:pt x="1338" y="681"/>
                      <a:pt x="1333" y="674"/>
                    </a:cubicBezTo>
                    <a:cubicBezTo>
                      <a:pt x="1325" y="659"/>
                      <a:pt x="1314" y="643"/>
                      <a:pt x="1303" y="626"/>
                    </a:cubicBezTo>
                    <a:cubicBezTo>
                      <a:pt x="1285" y="600"/>
                      <a:pt x="1264" y="572"/>
                      <a:pt x="1240" y="543"/>
                    </a:cubicBezTo>
                    <a:cubicBezTo>
                      <a:pt x="1132" y="412"/>
                      <a:pt x="961" y="244"/>
                      <a:pt x="725" y="39"/>
                    </a:cubicBezTo>
                    <a:cubicBezTo>
                      <a:pt x="715" y="30"/>
                      <a:pt x="705" y="22"/>
                      <a:pt x="695" y="13"/>
                    </a:cubicBezTo>
                    <a:cubicBezTo>
                      <a:pt x="691" y="9"/>
                      <a:pt x="686" y="4"/>
                      <a:pt x="682" y="0"/>
                    </a:cubicBezTo>
                    <a:cubicBezTo>
                      <a:pt x="698" y="13"/>
                      <a:pt x="713" y="26"/>
                      <a:pt x="728" y="39"/>
                    </a:cubicBezTo>
                    <a:cubicBezTo>
                      <a:pt x="808" y="108"/>
                      <a:pt x="880" y="173"/>
                      <a:pt x="945" y="234"/>
                    </a:cubicBezTo>
                    <a:cubicBezTo>
                      <a:pt x="1073" y="353"/>
                      <a:pt x="1174" y="456"/>
                      <a:pt x="1247" y="543"/>
                    </a:cubicBezTo>
                    <a:cubicBezTo>
                      <a:pt x="1268" y="568"/>
                      <a:pt x="1286" y="591"/>
                      <a:pt x="1303" y="613"/>
                    </a:cubicBezTo>
                    <a:cubicBezTo>
                      <a:pt x="1318" y="635"/>
                      <a:pt x="1332" y="655"/>
                      <a:pt x="1344" y="674"/>
                    </a:cubicBezTo>
                    <a:cubicBezTo>
                      <a:pt x="1348" y="681"/>
                      <a:pt x="1352" y="688"/>
                      <a:pt x="1356" y="695"/>
                    </a:cubicBezTo>
                    <a:cubicBezTo>
                      <a:pt x="1368" y="718"/>
                      <a:pt x="1378" y="739"/>
                      <a:pt x="1384" y="758"/>
                    </a:cubicBezTo>
                    <a:cubicBezTo>
                      <a:pt x="1388" y="772"/>
                      <a:pt x="1391" y="783"/>
                      <a:pt x="1392" y="793"/>
                    </a:cubicBezTo>
                    <a:cubicBezTo>
                      <a:pt x="1392" y="792"/>
                      <a:pt x="1392" y="792"/>
                      <a:pt x="1392" y="792"/>
                    </a:cubicBezTo>
                    <a:cubicBezTo>
                      <a:pt x="1394" y="808"/>
                      <a:pt x="1390" y="825"/>
                      <a:pt x="1380" y="842"/>
                    </a:cubicBezTo>
                    <a:close/>
                  </a:path>
                </a:pathLst>
              </a:custGeom>
              <a:solidFill>
                <a:srgbClr val="AAA09E"/>
              </a:solidFill>
              <a:ln w="9525">
                <a:solidFill>
                  <a:srgbClr val="AAA09E"/>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32" name="Group 20">
              <a:extLst>
                <a:ext uri="{FF2B5EF4-FFF2-40B4-BE49-F238E27FC236}">
                  <a16:creationId xmlns:a16="http://schemas.microsoft.com/office/drawing/2014/main" id="{1C8CDA21-50E5-436D-951C-E7EB435DA254}"/>
                </a:ext>
              </a:extLst>
            </p:cNvPr>
            <p:cNvGrpSpPr/>
            <p:nvPr/>
          </p:nvGrpSpPr>
          <p:grpSpPr>
            <a:xfrm flipH="1" flipV="1">
              <a:off x="3876366" y="2119943"/>
              <a:ext cx="1871934" cy="1408423"/>
              <a:chOff x="3275012" y="2168525"/>
              <a:chExt cx="3154363" cy="2373313"/>
            </a:xfrm>
            <a:grpFill/>
          </p:grpSpPr>
          <p:sp>
            <p:nvSpPr>
              <p:cNvPr id="37" name="Freeform 5">
                <a:extLst>
                  <a:ext uri="{FF2B5EF4-FFF2-40B4-BE49-F238E27FC236}">
                    <a16:creationId xmlns:a16="http://schemas.microsoft.com/office/drawing/2014/main" id="{9DA4A735-E463-49BE-86E6-9A0BF6A5D843}"/>
                  </a:ext>
                </a:extLst>
              </p:cNvPr>
              <p:cNvSpPr/>
              <p:nvPr/>
            </p:nvSpPr>
            <p:spPr bwMode="auto">
              <a:xfrm>
                <a:off x="3275012" y="2443164"/>
                <a:ext cx="3122613" cy="2098674"/>
              </a:xfrm>
              <a:custGeom>
                <a:avLst/>
                <a:gdLst/>
                <a:ahLst/>
                <a:cxnLst>
                  <a:cxn ang="0">
                    <a:pos x="1380" y="721"/>
                  </a:cxn>
                  <a:cxn ang="0">
                    <a:pos x="1375" y="732"/>
                  </a:cxn>
                  <a:cxn ang="0">
                    <a:pos x="1339" y="790"/>
                  </a:cxn>
                  <a:cxn ang="0">
                    <a:pos x="1319" y="816"/>
                  </a:cxn>
                  <a:cxn ang="0">
                    <a:pos x="1303" y="834"/>
                  </a:cxn>
                  <a:cxn ang="0">
                    <a:pos x="1238" y="889"/>
                  </a:cxn>
                  <a:cxn ang="0">
                    <a:pos x="1223" y="899"/>
                  </a:cxn>
                  <a:cxn ang="0">
                    <a:pos x="1080" y="921"/>
                  </a:cxn>
                  <a:cxn ang="0">
                    <a:pos x="1044" y="916"/>
                  </a:cxn>
                  <a:cxn ang="0">
                    <a:pos x="786" y="819"/>
                  </a:cxn>
                  <a:cxn ang="0">
                    <a:pos x="416" y="587"/>
                  </a:cxn>
                  <a:cxn ang="0">
                    <a:pos x="269" y="477"/>
                  </a:cxn>
                  <a:cxn ang="0">
                    <a:pos x="219" y="437"/>
                  </a:cxn>
                  <a:cxn ang="0">
                    <a:pos x="203" y="425"/>
                  </a:cxn>
                  <a:cxn ang="0">
                    <a:pos x="203" y="426"/>
                  </a:cxn>
                  <a:cxn ang="0">
                    <a:pos x="106" y="540"/>
                  </a:cxn>
                  <a:cxn ang="0">
                    <a:pos x="0" y="0"/>
                  </a:cxn>
                  <a:cxn ang="0">
                    <a:pos x="563" y="0"/>
                  </a:cxn>
                  <a:cxn ang="0">
                    <a:pos x="489" y="89"/>
                  </a:cxn>
                  <a:cxn ang="0">
                    <a:pos x="465" y="117"/>
                  </a:cxn>
                  <a:cxn ang="0">
                    <a:pos x="480" y="130"/>
                  </a:cxn>
                  <a:cxn ang="0">
                    <a:pos x="638" y="280"/>
                  </a:cxn>
                  <a:cxn ang="0">
                    <a:pos x="1028" y="602"/>
                  </a:cxn>
                  <a:cxn ang="0">
                    <a:pos x="1045" y="615"/>
                  </a:cxn>
                  <a:cxn ang="0">
                    <a:pos x="1080" y="639"/>
                  </a:cxn>
                  <a:cxn ang="0">
                    <a:pos x="1195" y="708"/>
                  </a:cxn>
                  <a:cxn ang="0">
                    <a:pos x="1250" y="733"/>
                  </a:cxn>
                  <a:cxn ang="0">
                    <a:pos x="1303" y="746"/>
                  </a:cxn>
                  <a:cxn ang="0">
                    <a:pos x="1315" y="748"/>
                  </a:cxn>
                  <a:cxn ang="0">
                    <a:pos x="1342" y="746"/>
                  </a:cxn>
                  <a:cxn ang="0">
                    <a:pos x="1370" y="732"/>
                  </a:cxn>
                  <a:cxn ang="0">
                    <a:pos x="1380" y="721"/>
                  </a:cxn>
                </a:cxnLst>
                <a:rect l="0" t="0" r="r" b="b"/>
                <a:pathLst>
                  <a:path w="1380" h="926">
                    <a:moveTo>
                      <a:pt x="1380" y="721"/>
                    </a:moveTo>
                    <a:cubicBezTo>
                      <a:pt x="1379" y="724"/>
                      <a:pt x="1377" y="728"/>
                      <a:pt x="1375" y="732"/>
                    </a:cubicBezTo>
                    <a:cubicBezTo>
                      <a:pt x="1364" y="752"/>
                      <a:pt x="1352" y="772"/>
                      <a:pt x="1339" y="790"/>
                    </a:cubicBezTo>
                    <a:cubicBezTo>
                      <a:pt x="1333" y="799"/>
                      <a:pt x="1326" y="807"/>
                      <a:pt x="1319" y="816"/>
                    </a:cubicBezTo>
                    <a:cubicBezTo>
                      <a:pt x="1314" y="822"/>
                      <a:pt x="1308" y="828"/>
                      <a:pt x="1303" y="834"/>
                    </a:cubicBezTo>
                    <a:cubicBezTo>
                      <a:pt x="1283" y="854"/>
                      <a:pt x="1261" y="873"/>
                      <a:pt x="1238" y="889"/>
                    </a:cubicBezTo>
                    <a:cubicBezTo>
                      <a:pt x="1233" y="893"/>
                      <a:pt x="1228" y="896"/>
                      <a:pt x="1223" y="899"/>
                    </a:cubicBezTo>
                    <a:cubicBezTo>
                      <a:pt x="1185" y="919"/>
                      <a:pt x="1137" y="926"/>
                      <a:pt x="1080" y="921"/>
                    </a:cubicBezTo>
                    <a:cubicBezTo>
                      <a:pt x="1068" y="920"/>
                      <a:pt x="1056" y="918"/>
                      <a:pt x="1044" y="916"/>
                    </a:cubicBezTo>
                    <a:cubicBezTo>
                      <a:pt x="971" y="903"/>
                      <a:pt x="884" y="871"/>
                      <a:pt x="786" y="819"/>
                    </a:cubicBezTo>
                    <a:cubicBezTo>
                      <a:pt x="416" y="587"/>
                      <a:pt x="416" y="587"/>
                      <a:pt x="416" y="587"/>
                    </a:cubicBezTo>
                    <a:cubicBezTo>
                      <a:pt x="269" y="477"/>
                      <a:pt x="269" y="477"/>
                      <a:pt x="269" y="477"/>
                    </a:cubicBezTo>
                    <a:cubicBezTo>
                      <a:pt x="253" y="464"/>
                      <a:pt x="236" y="451"/>
                      <a:pt x="219" y="437"/>
                    </a:cubicBezTo>
                    <a:cubicBezTo>
                      <a:pt x="213" y="433"/>
                      <a:pt x="208" y="429"/>
                      <a:pt x="203" y="425"/>
                    </a:cubicBezTo>
                    <a:cubicBezTo>
                      <a:pt x="203" y="426"/>
                      <a:pt x="203" y="426"/>
                      <a:pt x="203" y="426"/>
                    </a:cubicBezTo>
                    <a:cubicBezTo>
                      <a:pt x="106" y="540"/>
                      <a:pt x="106" y="540"/>
                      <a:pt x="106" y="540"/>
                    </a:cubicBezTo>
                    <a:cubicBezTo>
                      <a:pt x="0" y="0"/>
                      <a:pt x="0" y="0"/>
                      <a:pt x="0" y="0"/>
                    </a:cubicBezTo>
                    <a:cubicBezTo>
                      <a:pt x="563" y="0"/>
                      <a:pt x="563" y="0"/>
                      <a:pt x="563" y="0"/>
                    </a:cubicBezTo>
                    <a:cubicBezTo>
                      <a:pt x="489" y="89"/>
                      <a:pt x="489" y="89"/>
                      <a:pt x="489" y="89"/>
                    </a:cubicBezTo>
                    <a:cubicBezTo>
                      <a:pt x="465" y="117"/>
                      <a:pt x="465" y="117"/>
                      <a:pt x="465" y="117"/>
                    </a:cubicBezTo>
                    <a:cubicBezTo>
                      <a:pt x="470" y="121"/>
                      <a:pt x="474" y="125"/>
                      <a:pt x="480" y="130"/>
                    </a:cubicBezTo>
                    <a:cubicBezTo>
                      <a:pt x="535" y="183"/>
                      <a:pt x="588" y="233"/>
                      <a:pt x="638" y="280"/>
                    </a:cubicBezTo>
                    <a:cubicBezTo>
                      <a:pt x="1028" y="602"/>
                      <a:pt x="1028" y="602"/>
                      <a:pt x="1028" y="602"/>
                    </a:cubicBezTo>
                    <a:cubicBezTo>
                      <a:pt x="1045" y="615"/>
                      <a:pt x="1045" y="615"/>
                      <a:pt x="1045" y="615"/>
                    </a:cubicBezTo>
                    <a:cubicBezTo>
                      <a:pt x="1057" y="623"/>
                      <a:pt x="1069" y="631"/>
                      <a:pt x="1080" y="639"/>
                    </a:cubicBezTo>
                    <a:cubicBezTo>
                      <a:pt x="1123" y="668"/>
                      <a:pt x="1161" y="691"/>
                      <a:pt x="1195" y="708"/>
                    </a:cubicBezTo>
                    <a:cubicBezTo>
                      <a:pt x="1215" y="718"/>
                      <a:pt x="1233" y="726"/>
                      <a:pt x="1250" y="733"/>
                    </a:cubicBezTo>
                    <a:cubicBezTo>
                      <a:pt x="1269" y="740"/>
                      <a:pt x="1287" y="744"/>
                      <a:pt x="1303" y="746"/>
                    </a:cubicBezTo>
                    <a:cubicBezTo>
                      <a:pt x="1307" y="747"/>
                      <a:pt x="1311" y="747"/>
                      <a:pt x="1315" y="748"/>
                    </a:cubicBezTo>
                    <a:cubicBezTo>
                      <a:pt x="1325" y="748"/>
                      <a:pt x="1334" y="747"/>
                      <a:pt x="1342" y="746"/>
                    </a:cubicBezTo>
                    <a:cubicBezTo>
                      <a:pt x="1353" y="743"/>
                      <a:pt x="1362" y="739"/>
                      <a:pt x="1370" y="732"/>
                    </a:cubicBezTo>
                    <a:cubicBezTo>
                      <a:pt x="1374" y="729"/>
                      <a:pt x="1377" y="725"/>
                      <a:pt x="1380" y="721"/>
                    </a:cubicBezTo>
                    <a:close/>
                  </a:path>
                </a:pathLst>
              </a:custGeom>
              <a:solidFill>
                <a:srgbClr val="ECD9CA"/>
              </a:solidFill>
              <a:ln w="9525">
                <a:solidFill>
                  <a:srgbClr val="ECD9CA"/>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8" name="Freeform 6">
                <a:extLst>
                  <a:ext uri="{FF2B5EF4-FFF2-40B4-BE49-F238E27FC236}">
                    <a16:creationId xmlns:a16="http://schemas.microsoft.com/office/drawing/2014/main" id="{683975E1-D120-46F1-A4D8-E24C4048C159}"/>
                  </a:ext>
                </a:extLst>
              </p:cNvPr>
              <p:cNvSpPr/>
              <p:nvPr/>
            </p:nvSpPr>
            <p:spPr bwMode="auto">
              <a:xfrm>
                <a:off x="4848226" y="2198687"/>
                <a:ext cx="1541463" cy="1885950"/>
              </a:xfrm>
              <a:custGeom>
                <a:avLst/>
                <a:gdLst/>
                <a:ahLst/>
                <a:cxnLst>
                  <a:cxn ang="0">
                    <a:pos x="558" y="810"/>
                  </a:cxn>
                  <a:cxn ang="0">
                    <a:pos x="514" y="661"/>
                  </a:cxn>
                  <a:cxn ang="0">
                    <a:pos x="500" y="634"/>
                  </a:cxn>
                  <a:cxn ang="0">
                    <a:pos x="24" y="26"/>
                  </a:cxn>
                  <a:cxn ang="0">
                    <a:pos x="0" y="0"/>
                  </a:cxn>
                  <a:cxn ang="0">
                    <a:pos x="30" y="26"/>
                  </a:cxn>
                  <a:cxn ang="0">
                    <a:pos x="545" y="530"/>
                  </a:cxn>
                  <a:cxn ang="0">
                    <a:pos x="608" y="613"/>
                  </a:cxn>
                  <a:cxn ang="0">
                    <a:pos x="638" y="661"/>
                  </a:cxn>
                  <a:cxn ang="0">
                    <a:pos x="650" y="682"/>
                  </a:cxn>
                  <a:cxn ang="0">
                    <a:pos x="675" y="745"/>
                  </a:cxn>
                  <a:cxn ang="0">
                    <a:pos x="679" y="788"/>
                  </a:cxn>
                  <a:cxn ang="0">
                    <a:pos x="666" y="818"/>
                  </a:cxn>
                  <a:cxn ang="0">
                    <a:pos x="638" y="832"/>
                  </a:cxn>
                  <a:cxn ang="0">
                    <a:pos x="620" y="831"/>
                  </a:cxn>
                  <a:cxn ang="0">
                    <a:pos x="608" y="829"/>
                  </a:cxn>
                  <a:cxn ang="0">
                    <a:pos x="598" y="826"/>
                  </a:cxn>
                  <a:cxn ang="0">
                    <a:pos x="558" y="810"/>
                  </a:cxn>
                </a:cxnLst>
                <a:rect l="0" t="0" r="r" b="b"/>
                <a:pathLst>
                  <a:path w="681" h="832">
                    <a:moveTo>
                      <a:pt x="558" y="810"/>
                    </a:moveTo>
                    <a:cubicBezTo>
                      <a:pt x="558" y="770"/>
                      <a:pt x="543" y="721"/>
                      <a:pt x="514" y="661"/>
                    </a:cubicBezTo>
                    <a:cubicBezTo>
                      <a:pt x="510" y="652"/>
                      <a:pt x="505" y="643"/>
                      <a:pt x="500" y="634"/>
                    </a:cubicBezTo>
                    <a:cubicBezTo>
                      <a:pt x="422" y="486"/>
                      <a:pt x="263" y="284"/>
                      <a:pt x="24" y="26"/>
                    </a:cubicBezTo>
                    <a:cubicBezTo>
                      <a:pt x="16" y="17"/>
                      <a:pt x="8" y="9"/>
                      <a:pt x="0" y="0"/>
                    </a:cubicBezTo>
                    <a:cubicBezTo>
                      <a:pt x="10" y="9"/>
                      <a:pt x="20" y="17"/>
                      <a:pt x="30" y="26"/>
                    </a:cubicBezTo>
                    <a:cubicBezTo>
                      <a:pt x="266" y="231"/>
                      <a:pt x="437" y="399"/>
                      <a:pt x="545" y="530"/>
                    </a:cubicBezTo>
                    <a:cubicBezTo>
                      <a:pt x="569" y="559"/>
                      <a:pt x="590" y="587"/>
                      <a:pt x="608" y="613"/>
                    </a:cubicBezTo>
                    <a:cubicBezTo>
                      <a:pt x="619" y="630"/>
                      <a:pt x="630" y="646"/>
                      <a:pt x="638" y="661"/>
                    </a:cubicBezTo>
                    <a:cubicBezTo>
                      <a:pt x="643" y="668"/>
                      <a:pt x="646" y="675"/>
                      <a:pt x="650" y="682"/>
                    </a:cubicBezTo>
                    <a:cubicBezTo>
                      <a:pt x="662" y="705"/>
                      <a:pt x="670" y="726"/>
                      <a:pt x="675" y="745"/>
                    </a:cubicBezTo>
                    <a:cubicBezTo>
                      <a:pt x="680" y="763"/>
                      <a:pt x="681" y="777"/>
                      <a:pt x="679" y="788"/>
                    </a:cubicBezTo>
                    <a:cubicBezTo>
                      <a:pt x="676" y="799"/>
                      <a:pt x="672" y="809"/>
                      <a:pt x="666" y="818"/>
                    </a:cubicBezTo>
                    <a:cubicBezTo>
                      <a:pt x="660" y="827"/>
                      <a:pt x="651" y="832"/>
                      <a:pt x="638" y="832"/>
                    </a:cubicBezTo>
                    <a:cubicBezTo>
                      <a:pt x="632" y="832"/>
                      <a:pt x="626" y="832"/>
                      <a:pt x="620" y="831"/>
                    </a:cubicBezTo>
                    <a:cubicBezTo>
                      <a:pt x="616" y="831"/>
                      <a:pt x="612" y="830"/>
                      <a:pt x="608" y="829"/>
                    </a:cubicBezTo>
                    <a:cubicBezTo>
                      <a:pt x="604" y="828"/>
                      <a:pt x="601" y="827"/>
                      <a:pt x="598" y="826"/>
                    </a:cubicBezTo>
                    <a:cubicBezTo>
                      <a:pt x="584" y="821"/>
                      <a:pt x="571" y="816"/>
                      <a:pt x="558" y="810"/>
                    </a:cubicBezTo>
                    <a:close/>
                  </a:path>
                </a:pathLst>
              </a:custGeom>
              <a:solidFill>
                <a:srgbClr val="ECD9CA"/>
              </a:solidFill>
              <a:ln w="9525">
                <a:solidFill>
                  <a:srgbClr val="ECD9CA"/>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9" name="Freeform 7">
                <a:extLst>
                  <a:ext uri="{FF2B5EF4-FFF2-40B4-BE49-F238E27FC236}">
                    <a16:creationId xmlns:a16="http://schemas.microsoft.com/office/drawing/2014/main" id="{31FAF9DE-E694-4812-9C66-5DDA90353D2B}"/>
                  </a:ext>
                </a:extLst>
              </p:cNvPr>
              <p:cNvSpPr>
                <a:spLocks noEditPoints="1"/>
              </p:cNvSpPr>
              <p:nvPr/>
            </p:nvSpPr>
            <p:spPr bwMode="auto">
              <a:xfrm>
                <a:off x="3275012" y="2168525"/>
                <a:ext cx="3154363" cy="1970088"/>
              </a:xfrm>
              <a:custGeom>
                <a:avLst/>
                <a:gdLst/>
                <a:ahLst/>
                <a:cxnLst>
                  <a:cxn ang="0">
                    <a:pos x="0" y="121"/>
                  </a:cxn>
                  <a:cxn ang="0">
                    <a:pos x="19" y="106"/>
                  </a:cxn>
                  <a:cxn ang="0">
                    <a:pos x="547" y="106"/>
                  </a:cxn>
                  <a:cxn ang="0">
                    <a:pos x="563" y="121"/>
                  </a:cxn>
                  <a:cxn ang="0">
                    <a:pos x="0" y="121"/>
                  </a:cxn>
                  <a:cxn ang="0">
                    <a:pos x="1380" y="842"/>
                  </a:cxn>
                  <a:cxn ang="0">
                    <a:pos x="1370" y="853"/>
                  </a:cxn>
                  <a:cxn ang="0">
                    <a:pos x="1342" y="867"/>
                  </a:cxn>
                  <a:cxn ang="0">
                    <a:pos x="1315" y="869"/>
                  </a:cxn>
                  <a:cxn ang="0">
                    <a:pos x="1303" y="867"/>
                  </a:cxn>
                  <a:cxn ang="0">
                    <a:pos x="1250" y="854"/>
                  </a:cxn>
                  <a:cxn ang="0">
                    <a:pos x="1195" y="829"/>
                  </a:cxn>
                  <a:cxn ang="0">
                    <a:pos x="1080" y="760"/>
                  </a:cxn>
                  <a:cxn ang="0">
                    <a:pos x="1045" y="736"/>
                  </a:cxn>
                  <a:cxn ang="0">
                    <a:pos x="1028" y="723"/>
                  </a:cxn>
                  <a:cxn ang="0">
                    <a:pos x="638" y="401"/>
                  </a:cxn>
                  <a:cxn ang="0">
                    <a:pos x="480" y="251"/>
                  </a:cxn>
                  <a:cxn ang="0">
                    <a:pos x="465" y="238"/>
                  </a:cxn>
                  <a:cxn ang="0">
                    <a:pos x="489" y="210"/>
                  </a:cxn>
                  <a:cxn ang="0">
                    <a:pos x="1044" y="691"/>
                  </a:cxn>
                  <a:cxn ang="0">
                    <a:pos x="1119" y="745"/>
                  </a:cxn>
                  <a:cxn ang="0">
                    <a:pos x="1195" y="793"/>
                  </a:cxn>
                  <a:cxn ang="0">
                    <a:pos x="1235" y="814"/>
                  </a:cxn>
                  <a:cxn ang="0">
                    <a:pos x="1253" y="823"/>
                  </a:cxn>
                  <a:cxn ang="0">
                    <a:pos x="1293" y="839"/>
                  </a:cxn>
                  <a:cxn ang="0">
                    <a:pos x="1303" y="842"/>
                  </a:cxn>
                  <a:cxn ang="0">
                    <a:pos x="1315" y="844"/>
                  </a:cxn>
                  <a:cxn ang="0">
                    <a:pos x="1333" y="845"/>
                  </a:cxn>
                  <a:cxn ang="0">
                    <a:pos x="1361" y="831"/>
                  </a:cxn>
                  <a:cxn ang="0">
                    <a:pos x="1374" y="801"/>
                  </a:cxn>
                  <a:cxn ang="0">
                    <a:pos x="1370" y="758"/>
                  </a:cxn>
                  <a:cxn ang="0">
                    <a:pos x="1345" y="695"/>
                  </a:cxn>
                  <a:cxn ang="0">
                    <a:pos x="1333" y="674"/>
                  </a:cxn>
                  <a:cxn ang="0">
                    <a:pos x="1303" y="626"/>
                  </a:cxn>
                  <a:cxn ang="0">
                    <a:pos x="1240" y="543"/>
                  </a:cxn>
                  <a:cxn ang="0">
                    <a:pos x="725" y="39"/>
                  </a:cxn>
                  <a:cxn ang="0">
                    <a:pos x="695" y="13"/>
                  </a:cxn>
                  <a:cxn ang="0">
                    <a:pos x="682" y="0"/>
                  </a:cxn>
                  <a:cxn ang="0">
                    <a:pos x="728" y="39"/>
                  </a:cxn>
                  <a:cxn ang="0">
                    <a:pos x="945" y="234"/>
                  </a:cxn>
                  <a:cxn ang="0">
                    <a:pos x="1247" y="543"/>
                  </a:cxn>
                  <a:cxn ang="0">
                    <a:pos x="1303" y="613"/>
                  </a:cxn>
                  <a:cxn ang="0">
                    <a:pos x="1344" y="674"/>
                  </a:cxn>
                  <a:cxn ang="0">
                    <a:pos x="1356" y="695"/>
                  </a:cxn>
                  <a:cxn ang="0">
                    <a:pos x="1384" y="758"/>
                  </a:cxn>
                  <a:cxn ang="0">
                    <a:pos x="1392" y="793"/>
                  </a:cxn>
                  <a:cxn ang="0">
                    <a:pos x="1392" y="792"/>
                  </a:cxn>
                  <a:cxn ang="0">
                    <a:pos x="1380" y="842"/>
                  </a:cxn>
                </a:cxnLst>
                <a:rect l="0" t="0" r="r" b="b"/>
                <a:pathLst>
                  <a:path w="1394" h="869">
                    <a:moveTo>
                      <a:pt x="0" y="121"/>
                    </a:moveTo>
                    <a:cubicBezTo>
                      <a:pt x="19" y="106"/>
                      <a:pt x="19" y="106"/>
                      <a:pt x="19" y="106"/>
                    </a:cubicBezTo>
                    <a:cubicBezTo>
                      <a:pt x="547" y="106"/>
                      <a:pt x="547" y="106"/>
                      <a:pt x="547" y="106"/>
                    </a:cubicBezTo>
                    <a:cubicBezTo>
                      <a:pt x="563" y="121"/>
                      <a:pt x="563" y="121"/>
                      <a:pt x="563" y="121"/>
                    </a:cubicBezTo>
                    <a:lnTo>
                      <a:pt x="0" y="121"/>
                    </a:lnTo>
                    <a:close/>
                    <a:moveTo>
                      <a:pt x="1380" y="842"/>
                    </a:moveTo>
                    <a:cubicBezTo>
                      <a:pt x="1377" y="846"/>
                      <a:pt x="1374" y="850"/>
                      <a:pt x="1370" y="853"/>
                    </a:cubicBezTo>
                    <a:cubicBezTo>
                      <a:pt x="1362" y="860"/>
                      <a:pt x="1353" y="864"/>
                      <a:pt x="1342" y="867"/>
                    </a:cubicBezTo>
                    <a:cubicBezTo>
                      <a:pt x="1334" y="868"/>
                      <a:pt x="1325" y="869"/>
                      <a:pt x="1315" y="869"/>
                    </a:cubicBezTo>
                    <a:cubicBezTo>
                      <a:pt x="1311" y="868"/>
                      <a:pt x="1307" y="868"/>
                      <a:pt x="1303" y="867"/>
                    </a:cubicBezTo>
                    <a:cubicBezTo>
                      <a:pt x="1287" y="865"/>
                      <a:pt x="1269" y="861"/>
                      <a:pt x="1250" y="854"/>
                    </a:cubicBezTo>
                    <a:cubicBezTo>
                      <a:pt x="1233" y="847"/>
                      <a:pt x="1215" y="839"/>
                      <a:pt x="1195" y="829"/>
                    </a:cubicBezTo>
                    <a:cubicBezTo>
                      <a:pt x="1161" y="812"/>
                      <a:pt x="1123" y="789"/>
                      <a:pt x="1080" y="760"/>
                    </a:cubicBezTo>
                    <a:cubicBezTo>
                      <a:pt x="1069" y="752"/>
                      <a:pt x="1057" y="744"/>
                      <a:pt x="1045" y="736"/>
                    </a:cubicBezTo>
                    <a:cubicBezTo>
                      <a:pt x="1028" y="723"/>
                      <a:pt x="1028" y="723"/>
                      <a:pt x="1028" y="723"/>
                    </a:cubicBezTo>
                    <a:cubicBezTo>
                      <a:pt x="638" y="401"/>
                      <a:pt x="638" y="401"/>
                      <a:pt x="638" y="401"/>
                    </a:cubicBezTo>
                    <a:cubicBezTo>
                      <a:pt x="588" y="354"/>
                      <a:pt x="535" y="304"/>
                      <a:pt x="480" y="251"/>
                    </a:cubicBezTo>
                    <a:cubicBezTo>
                      <a:pt x="474" y="246"/>
                      <a:pt x="470" y="242"/>
                      <a:pt x="465" y="238"/>
                    </a:cubicBezTo>
                    <a:cubicBezTo>
                      <a:pt x="489" y="210"/>
                      <a:pt x="489" y="210"/>
                      <a:pt x="489" y="210"/>
                    </a:cubicBezTo>
                    <a:cubicBezTo>
                      <a:pt x="716" y="425"/>
                      <a:pt x="901" y="585"/>
                      <a:pt x="1044" y="691"/>
                    </a:cubicBezTo>
                    <a:cubicBezTo>
                      <a:pt x="1071" y="711"/>
                      <a:pt x="1095" y="729"/>
                      <a:pt x="1119" y="745"/>
                    </a:cubicBezTo>
                    <a:cubicBezTo>
                      <a:pt x="1146" y="763"/>
                      <a:pt x="1172" y="779"/>
                      <a:pt x="1195" y="793"/>
                    </a:cubicBezTo>
                    <a:cubicBezTo>
                      <a:pt x="1209" y="801"/>
                      <a:pt x="1223" y="808"/>
                      <a:pt x="1235" y="814"/>
                    </a:cubicBezTo>
                    <a:cubicBezTo>
                      <a:pt x="1241" y="817"/>
                      <a:pt x="1247" y="820"/>
                      <a:pt x="1253" y="823"/>
                    </a:cubicBezTo>
                    <a:cubicBezTo>
                      <a:pt x="1266" y="829"/>
                      <a:pt x="1279" y="834"/>
                      <a:pt x="1293" y="839"/>
                    </a:cubicBezTo>
                    <a:cubicBezTo>
                      <a:pt x="1296" y="840"/>
                      <a:pt x="1299" y="841"/>
                      <a:pt x="1303" y="842"/>
                    </a:cubicBezTo>
                    <a:cubicBezTo>
                      <a:pt x="1307" y="843"/>
                      <a:pt x="1311" y="844"/>
                      <a:pt x="1315" y="844"/>
                    </a:cubicBezTo>
                    <a:cubicBezTo>
                      <a:pt x="1321" y="845"/>
                      <a:pt x="1327" y="845"/>
                      <a:pt x="1333" y="845"/>
                    </a:cubicBezTo>
                    <a:cubicBezTo>
                      <a:pt x="1346" y="845"/>
                      <a:pt x="1355" y="840"/>
                      <a:pt x="1361" y="831"/>
                    </a:cubicBezTo>
                    <a:cubicBezTo>
                      <a:pt x="1367" y="822"/>
                      <a:pt x="1371" y="812"/>
                      <a:pt x="1374" y="801"/>
                    </a:cubicBezTo>
                    <a:cubicBezTo>
                      <a:pt x="1376" y="790"/>
                      <a:pt x="1375" y="776"/>
                      <a:pt x="1370" y="758"/>
                    </a:cubicBezTo>
                    <a:cubicBezTo>
                      <a:pt x="1365" y="739"/>
                      <a:pt x="1357" y="718"/>
                      <a:pt x="1345" y="695"/>
                    </a:cubicBezTo>
                    <a:cubicBezTo>
                      <a:pt x="1341" y="688"/>
                      <a:pt x="1338" y="681"/>
                      <a:pt x="1333" y="674"/>
                    </a:cubicBezTo>
                    <a:cubicBezTo>
                      <a:pt x="1325" y="659"/>
                      <a:pt x="1314" y="643"/>
                      <a:pt x="1303" y="626"/>
                    </a:cubicBezTo>
                    <a:cubicBezTo>
                      <a:pt x="1285" y="600"/>
                      <a:pt x="1264" y="572"/>
                      <a:pt x="1240" y="543"/>
                    </a:cubicBezTo>
                    <a:cubicBezTo>
                      <a:pt x="1132" y="412"/>
                      <a:pt x="961" y="244"/>
                      <a:pt x="725" y="39"/>
                    </a:cubicBezTo>
                    <a:cubicBezTo>
                      <a:pt x="715" y="30"/>
                      <a:pt x="705" y="22"/>
                      <a:pt x="695" y="13"/>
                    </a:cubicBezTo>
                    <a:cubicBezTo>
                      <a:pt x="691" y="9"/>
                      <a:pt x="686" y="4"/>
                      <a:pt x="682" y="0"/>
                    </a:cubicBezTo>
                    <a:cubicBezTo>
                      <a:pt x="698" y="13"/>
                      <a:pt x="713" y="26"/>
                      <a:pt x="728" y="39"/>
                    </a:cubicBezTo>
                    <a:cubicBezTo>
                      <a:pt x="808" y="108"/>
                      <a:pt x="880" y="173"/>
                      <a:pt x="945" y="234"/>
                    </a:cubicBezTo>
                    <a:cubicBezTo>
                      <a:pt x="1073" y="353"/>
                      <a:pt x="1174" y="456"/>
                      <a:pt x="1247" y="543"/>
                    </a:cubicBezTo>
                    <a:cubicBezTo>
                      <a:pt x="1268" y="568"/>
                      <a:pt x="1286" y="591"/>
                      <a:pt x="1303" y="613"/>
                    </a:cubicBezTo>
                    <a:cubicBezTo>
                      <a:pt x="1318" y="635"/>
                      <a:pt x="1332" y="655"/>
                      <a:pt x="1344" y="674"/>
                    </a:cubicBezTo>
                    <a:cubicBezTo>
                      <a:pt x="1348" y="681"/>
                      <a:pt x="1352" y="688"/>
                      <a:pt x="1356" y="695"/>
                    </a:cubicBezTo>
                    <a:cubicBezTo>
                      <a:pt x="1368" y="718"/>
                      <a:pt x="1378" y="739"/>
                      <a:pt x="1384" y="758"/>
                    </a:cubicBezTo>
                    <a:cubicBezTo>
                      <a:pt x="1388" y="772"/>
                      <a:pt x="1391" y="783"/>
                      <a:pt x="1392" y="793"/>
                    </a:cubicBezTo>
                    <a:cubicBezTo>
                      <a:pt x="1392" y="792"/>
                      <a:pt x="1392" y="792"/>
                      <a:pt x="1392" y="792"/>
                    </a:cubicBezTo>
                    <a:cubicBezTo>
                      <a:pt x="1394" y="808"/>
                      <a:pt x="1390" y="825"/>
                      <a:pt x="1380" y="842"/>
                    </a:cubicBezTo>
                    <a:close/>
                  </a:path>
                </a:pathLst>
              </a:custGeom>
              <a:solidFill>
                <a:srgbClr val="ECD9CA"/>
              </a:solidFill>
              <a:ln w="9525">
                <a:solidFill>
                  <a:srgbClr val="ECD9CA"/>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
          <p:nvSpPr>
            <p:cNvPr id="33" name="Text Placeholder 3">
              <a:extLst>
                <a:ext uri="{FF2B5EF4-FFF2-40B4-BE49-F238E27FC236}">
                  <a16:creationId xmlns:a16="http://schemas.microsoft.com/office/drawing/2014/main" id="{AE9835F0-2D98-4C8A-A5F4-A9ECF3F5AE1C}"/>
                </a:ext>
              </a:extLst>
            </p:cNvPr>
            <p:cNvSpPr txBox="1"/>
            <p:nvPr/>
          </p:nvSpPr>
          <p:spPr>
            <a:xfrm rot="2164606">
              <a:off x="4504637" y="2534471"/>
              <a:ext cx="755015" cy="246221"/>
            </a:xfrm>
            <a:prstGeom prst="rect">
              <a:avLst/>
            </a:prstGeom>
            <a:solidFill>
              <a:srgbClr val="ECD9CA"/>
            </a:solidFill>
            <a:ln>
              <a:solidFill>
                <a:srgbClr val="ECD9CA"/>
              </a:solidFill>
            </a:ln>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id-ID" sz="1600" dirty="0">
                  <a:solidFill>
                    <a:schemeClr val="bg1"/>
                  </a:solidFill>
                  <a:latin typeface="思源黑体 Medium" panose="020B0600000000000000" pitchFamily="34" charset="-122"/>
                  <a:ea typeface="思源黑体 Medium" panose="020B0600000000000000" pitchFamily="34" charset="-122"/>
                  <a:cs typeface="Clear Sans" panose="020B0503030202020304" pitchFamily="34" charset="0"/>
                  <a:sym typeface="思源黑体 Medium" panose="020B0600000000000000" pitchFamily="34" charset="-122"/>
                </a:rPr>
                <a:t>Phase 1</a:t>
              </a:r>
              <a:endParaRPr lang="en-GB" sz="1600" dirty="0">
                <a:solidFill>
                  <a:schemeClr val="bg1"/>
                </a:solidFill>
                <a:latin typeface="思源黑体 Medium" panose="020B0600000000000000" pitchFamily="34" charset="-122"/>
                <a:ea typeface="思源黑体 Medium" panose="020B0600000000000000" pitchFamily="34" charset="-122"/>
                <a:cs typeface="Clear Sans" panose="020B0503030202020304" pitchFamily="34" charset="0"/>
                <a:sym typeface="思源黑体 Medium" panose="020B0600000000000000" pitchFamily="34" charset="-122"/>
              </a:endParaRPr>
            </a:p>
          </p:txBody>
        </p:sp>
        <p:sp>
          <p:nvSpPr>
            <p:cNvPr id="34" name="Text Placeholder 3">
              <a:extLst>
                <a:ext uri="{FF2B5EF4-FFF2-40B4-BE49-F238E27FC236}">
                  <a16:creationId xmlns:a16="http://schemas.microsoft.com/office/drawing/2014/main" id="{83AB8DDD-BB59-469E-90DB-AB80E08BF0EF}"/>
                </a:ext>
              </a:extLst>
            </p:cNvPr>
            <p:cNvSpPr txBox="1"/>
            <p:nvPr/>
          </p:nvSpPr>
          <p:spPr>
            <a:xfrm rot="19435394" flipH="1">
              <a:off x="6723550" y="2507871"/>
              <a:ext cx="755015" cy="246221"/>
            </a:xfrm>
            <a:prstGeom prst="rect">
              <a:avLst/>
            </a:prstGeom>
            <a:solidFill>
              <a:srgbClr val="AAA09E"/>
            </a:solidFill>
            <a:ln>
              <a:solidFill>
                <a:srgbClr val="AAA09E"/>
              </a:solidFill>
            </a:ln>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id-ID" sz="1600" dirty="0">
                  <a:solidFill>
                    <a:schemeClr val="bg1"/>
                  </a:solidFill>
                  <a:latin typeface="思源黑体 Medium" panose="020B0600000000000000" pitchFamily="34" charset="-122"/>
                  <a:ea typeface="思源黑体 Medium" panose="020B0600000000000000" pitchFamily="34" charset="-122"/>
                  <a:cs typeface="Clear Sans" panose="020B0503030202020304" pitchFamily="34" charset="0"/>
                  <a:sym typeface="思源黑体 Medium" panose="020B0600000000000000" pitchFamily="34" charset="-122"/>
                </a:rPr>
                <a:t>Phase 2</a:t>
              </a:r>
              <a:endParaRPr lang="en-GB" sz="1600" dirty="0">
                <a:solidFill>
                  <a:schemeClr val="bg1"/>
                </a:solidFill>
                <a:latin typeface="思源黑体 Medium" panose="020B0600000000000000" pitchFamily="34" charset="-122"/>
                <a:ea typeface="思源黑体 Medium" panose="020B0600000000000000" pitchFamily="34" charset="-122"/>
                <a:cs typeface="Clear Sans" panose="020B0503030202020304" pitchFamily="34" charset="0"/>
                <a:sym typeface="思源黑体 Medium" panose="020B0600000000000000" pitchFamily="34" charset="-122"/>
              </a:endParaRPr>
            </a:p>
          </p:txBody>
        </p:sp>
        <p:sp>
          <p:nvSpPr>
            <p:cNvPr id="35" name="Text Placeholder 3">
              <a:extLst>
                <a:ext uri="{FF2B5EF4-FFF2-40B4-BE49-F238E27FC236}">
                  <a16:creationId xmlns:a16="http://schemas.microsoft.com/office/drawing/2014/main" id="{6F353AE9-F2EF-4FCF-BC29-2307457F743A}"/>
                </a:ext>
              </a:extLst>
            </p:cNvPr>
            <p:cNvSpPr txBox="1"/>
            <p:nvPr/>
          </p:nvSpPr>
          <p:spPr>
            <a:xfrm rot="19435394" flipH="1">
              <a:off x="4492351" y="4456147"/>
              <a:ext cx="755015" cy="246221"/>
            </a:xfrm>
            <a:prstGeom prst="rect">
              <a:avLst/>
            </a:prstGeom>
            <a:solidFill>
              <a:srgbClr val="C6B0A0"/>
            </a:solidFill>
            <a:ln>
              <a:solidFill>
                <a:srgbClr val="C6B0A0"/>
              </a:solidFill>
            </a:ln>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id-ID" sz="1600" dirty="0">
                  <a:solidFill>
                    <a:schemeClr val="bg1"/>
                  </a:solidFill>
                  <a:latin typeface="思源黑体 Medium" panose="020B0600000000000000" pitchFamily="34" charset="-122"/>
                  <a:ea typeface="思源黑体 Medium" panose="020B0600000000000000" pitchFamily="34" charset="-122"/>
                  <a:cs typeface="Clear Sans" panose="020B0503030202020304" pitchFamily="34" charset="0"/>
                  <a:sym typeface="思源黑体 Medium" panose="020B0600000000000000" pitchFamily="34" charset="-122"/>
                </a:rPr>
                <a:t>Phase 3</a:t>
              </a:r>
              <a:endParaRPr lang="en-GB" sz="1600" dirty="0">
                <a:solidFill>
                  <a:schemeClr val="bg1"/>
                </a:solidFill>
                <a:latin typeface="思源黑体 Medium" panose="020B0600000000000000" pitchFamily="34" charset="-122"/>
                <a:ea typeface="思源黑体 Medium" panose="020B0600000000000000" pitchFamily="34" charset="-122"/>
                <a:cs typeface="Clear Sans" panose="020B0503030202020304" pitchFamily="34" charset="0"/>
                <a:sym typeface="思源黑体 Medium" panose="020B0600000000000000" pitchFamily="34" charset="-122"/>
              </a:endParaRPr>
            </a:p>
          </p:txBody>
        </p:sp>
        <p:sp>
          <p:nvSpPr>
            <p:cNvPr id="36" name="Text Placeholder 3">
              <a:extLst>
                <a:ext uri="{FF2B5EF4-FFF2-40B4-BE49-F238E27FC236}">
                  <a16:creationId xmlns:a16="http://schemas.microsoft.com/office/drawing/2014/main" id="{F9E62ED1-CA69-46FC-A8A3-1D86A3985FDB}"/>
                </a:ext>
              </a:extLst>
            </p:cNvPr>
            <p:cNvSpPr txBox="1"/>
            <p:nvPr/>
          </p:nvSpPr>
          <p:spPr>
            <a:xfrm rot="2164606">
              <a:off x="6652786" y="4432209"/>
              <a:ext cx="755015" cy="246221"/>
            </a:xfrm>
            <a:prstGeom prst="rect">
              <a:avLst/>
            </a:prstGeom>
            <a:solidFill>
              <a:srgbClr val="BDC8C0"/>
            </a:solidFill>
            <a:ln>
              <a:solidFill>
                <a:srgbClr val="BDC8C0"/>
              </a:solidFill>
            </a:ln>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id-ID" sz="1600" dirty="0">
                  <a:solidFill>
                    <a:schemeClr val="bg1"/>
                  </a:solidFill>
                  <a:latin typeface="思源黑体 Medium" panose="020B0600000000000000" pitchFamily="34" charset="-122"/>
                  <a:ea typeface="思源黑体 Medium" panose="020B0600000000000000" pitchFamily="34" charset="-122"/>
                  <a:cs typeface="Clear Sans" panose="020B0503030202020304" pitchFamily="34" charset="0"/>
                  <a:sym typeface="思源黑体 Medium" panose="020B0600000000000000" pitchFamily="34" charset="-122"/>
                </a:rPr>
                <a:t>Phase 4</a:t>
              </a:r>
              <a:endParaRPr lang="en-GB" sz="1600" dirty="0">
                <a:solidFill>
                  <a:schemeClr val="bg1"/>
                </a:solidFill>
                <a:latin typeface="思源黑体 Medium" panose="020B0600000000000000" pitchFamily="34" charset="-122"/>
                <a:ea typeface="思源黑体 Medium" panose="020B0600000000000000" pitchFamily="34" charset="-122"/>
                <a:cs typeface="Clear Sans" panose="020B0503030202020304" pitchFamily="34" charset="0"/>
                <a:sym typeface="思源黑体 Medium" panose="020B0600000000000000" pitchFamily="34" charset="-122"/>
              </a:endParaRPr>
            </a:p>
          </p:txBody>
        </p:sp>
      </p:grpSp>
      <p:grpSp>
        <p:nvGrpSpPr>
          <p:cNvPr id="49" name="组合 48">
            <a:extLst>
              <a:ext uri="{FF2B5EF4-FFF2-40B4-BE49-F238E27FC236}">
                <a16:creationId xmlns:a16="http://schemas.microsoft.com/office/drawing/2014/main" id="{6C65ECD5-6B31-4E39-B6F8-62AD4A1FA41B}"/>
              </a:ext>
            </a:extLst>
          </p:cNvPr>
          <p:cNvGrpSpPr/>
          <p:nvPr/>
        </p:nvGrpSpPr>
        <p:grpSpPr>
          <a:xfrm>
            <a:off x="1341469" y="1994513"/>
            <a:ext cx="2428480" cy="1393074"/>
            <a:chOff x="2136360" y="3893492"/>
            <a:chExt cx="1886136" cy="1393074"/>
          </a:xfrm>
        </p:grpSpPr>
        <p:sp>
          <p:nvSpPr>
            <p:cNvPr id="50" name="文本框 49">
              <a:extLst>
                <a:ext uri="{FF2B5EF4-FFF2-40B4-BE49-F238E27FC236}">
                  <a16:creationId xmlns:a16="http://schemas.microsoft.com/office/drawing/2014/main" id="{37B599AF-9091-41BB-BF82-CFA71EC2B39E}"/>
                </a:ext>
              </a:extLst>
            </p:cNvPr>
            <p:cNvSpPr txBox="1"/>
            <p:nvPr/>
          </p:nvSpPr>
          <p:spPr>
            <a:xfrm>
              <a:off x="2136360" y="4262824"/>
              <a:ext cx="1886136"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1" name="矩形 50">
              <a:extLst>
                <a:ext uri="{FF2B5EF4-FFF2-40B4-BE49-F238E27FC236}">
                  <a16:creationId xmlns:a16="http://schemas.microsoft.com/office/drawing/2014/main" id="{2BA4C653-2671-41D8-A5CE-05C05F317023}"/>
                </a:ext>
              </a:extLst>
            </p:cNvPr>
            <p:cNvSpPr/>
            <p:nvPr/>
          </p:nvSpPr>
          <p:spPr>
            <a:xfrm>
              <a:off x="2517182" y="3893492"/>
              <a:ext cx="112449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2" name="组合 51">
            <a:extLst>
              <a:ext uri="{FF2B5EF4-FFF2-40B4-BE49-F238E27FC236}">
                <a16:creationId xmlns:a16="http://schemas.microsoft.com/office/drawing/2014/main" id="{D53036EE-1846-46D8-9F2A-730213354B9C}"/>
              </a:ext>
            </a:extLst>
          </p:cNvPr>
          <p:cNvGrpSpPr/>
          <p:nvPr/>
        </p:nvGrpSpPr>
        <p:grpSpPr>
          <a:xfrm>
            <a:off x="1341469" y="3942789"/>
            <a:ext cx="2428480" cy="1393074"/>
            <a:chOff x="2136360" y="3893492"/>
            <a:chExt cx="1886136" cy="1393074"/>
          </a:xfrm>
        </p:grpSpPr>
        <p:sp>
          <p:nvSpPr>
            <p:cNvPr id="53" name="文本框 52">
              <a:extLst>
                <a:ext uri="{FF2B5EF4-FFF2-40B4-BE49-F238E27FC236}">
                  <a16:creationId xmlns:a16="http://schemas.microsoft.com/office/drawing/2014/main" id="{4A79A664-9B01-426B-B0A8-15DA33F85E89}"/>
                </a:ext>
              </a:extLst>
            </p:cNvPr>
            <p:cNvSpPr txBox="1"/>
            <p:nvPr/>
          </p:nvSpPr>
          <p:spPr>
            <a:xfrm>
              <a:off x="2136360" y="4262824"/>
              <a:ext cx="1886136"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4" name="矩形 53">
              <a:extLst>
                <a:ext uri="{FF2B5EF4-FFF2-40B4-BE49-F238E27FC236}">
                  <a16:creationId xmlns:a16="http://schemas.microsoft.com/office/drawing/2014/main" id="{0919310A-A67A-4694-BD03-BC05054AA066}"/>
                </a:ext>
              </a:extLst>
            </p:cNvPr>
            <p:cNvSpPr/>
            <p:nvPr/>
          </p:nvSpPr>
          <p:spPr>
            <a:xfrm>
              <a:off x="2517182" y="3893492"/>
              <a:ext cx="112449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5" name="组合 54">
            <a:extLst>
              <a:ext uri="{FF2B5EF4-FFF2-40B4-BE49-F238E27FC236}">
                <a16:creationId xmlns:a16="http://schemas.microsoft.com/office/drawing/2014/main" id="{36B5A1FF-ADE3-4929-AA9A-65B885F7D6A1}"/>
              </a:ext>
            </a:extLst>
          </p:cNvPr>
          <p:cNvGrpSpPr/>
          <p:nvPr/>
        </p:nvGrpSpPr>
        <p:grpSpPr>
          <a:xfrm>
            <a:off x="8650651" y="1994513"/>
            <a:ext cx="2428480" cy="1393074"/>
            <a:chOff x="2136360" y="3893492"/>
            <a:chExt cx="1886136" cy="1393074"/>
          </a:xfrm>
        </p:grpSpPr>
        <p:sp>
          <p:nvSpPr>
            <p:cNvPr id="56" name="文本框 55">
              <a:extLst>
                <a:ext uri="{FF2B5EF4-FFF2-40B4-BE49-F238E27FC236}">
                  <a16:creationId xmlns:a16="http://schemas.microsoft.com/office/drawing/2014/main" id="{0983E04C-E6C6-4C97-AB9D-4DBBBA917B47}"/>
                </a:ext>
              </a:extLst>
            </p:cNvPr>
            <p:cNvSpPr txBox="1"/>
            <p:nvPr/>
          </p:nvSpPr>
          <p:spPr>
            <a:xfrm>
              <a:off x="2136360" y="4262824"/>
              <a:ext cx="1886136"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7" name="矩形 56">
              <a:extLst>
                <a:ext uri="{FF2B5EF4-FFF2-40B4-BE49-F238E27FC236}">
                  <a16:creationId xmlns:a16="http://schemas.microsoft.com/office/drawing/2014/main" id="{AFE7A1D9-1FEE-48A8-9C3F-1E1F54CA7440}"/>
                </a:ext>
              </a:extLst>
            </p:cNvPr>
            <p:cNvSpPr/>
            <p:nvPr/>
          </p:nvSpPr>
          <p:spPr>
            <a:xfrm>
              <a:off x="2517182" y="3893492"/>
              <a:ext cx="112449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8" name="组合 57">
            <a:extLst>
              <a:ext uri="{FF2B5EF4-FFF2-40B4-BE49-F238E27FC236}">
                <a16:creationId xmlns:a16="http://schemas.microsoft.com/office/drawing/2014/main" id="{6CDB93F5-C7D8-4B0A-B517-E61B7DA3270C}"/>
              </a:ext>
            </a:extLst>
          </p:cNvPr>
          <p:cNvGrpSpPr/>
          <p:nvPr/>
        </p:nvGrpSpPr>
        <p:grpSpPr>
          <a:xfrm>
            <a:off x="8650651" y="3942789"/>
            <a:ext cx="2428480" cy="1393074"/>
            <a:chOff x="2136360" y="3893492"/>
            <a:chExt cx="1886136" cy="1393074"/>
          </a:xfrm>
        </p:grpSpPr>
        <p:sp>
          <p:nvSpPr>
            <p:cNvPr id="59" name="文本框 58">
              <a:extLst>
                <a:ext uri="{FF2B5EF4-FFF2-40B4-BE49-F238E27FC236}">
                  <a16:creationId xmlns:a16="http://schemas.microsoft.com/office/drawing/2014/main" id="{752DE390-9A9B-4E21-ABD8-307F46E08EBA}"/>
                </a:ext>
              </a:extLst>
            </p:cNvPr>
            <p:cNvSpPr txBox="1"/>
            <p:nvPr/>
          </p:nvSpPr>
          <p:spPr>
            <a:xfrm>
              <a:off x="2136360" y="4262824"/>
              <a:ext cx="1886136"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0" name="矩形 59">
              <a:extLst>
                <a:ext uri="{FF2B5EF4-FFF2-40B4-BE49-F238E27FC236}">
                  <a16:creationId xmlns:a16="http://schemas.microsoft.com/office/drawing/2014/main" id="{E49090A1-99D0-4B78-B001-211BC0D4050A}"/>
                </a:ext>
              </a:extLst>
            </p:cNvPr>
            <p:cNvSpPr/>
            <p:nvPr/>
          </p:nvSpPr>
          <p:spPr>
            <a:xfrm>
              <a:off x="2517182" y="3893492"/>
              <a:ext cx="112449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Tree>
    <p:custDataLst>
      <p:tags r:id="rId1"/>
    </p:custDataLst>
    <p:extLst>
      <p:ext uri="{BB962C8B-B14F-4D97-AF65-F5344CB8AC3E}">
        <p14:creationId xmlns:p14="http://schemas.microsoft.com/office/powerpoint/2010/main" val="3836999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fade">
                                      <p:cBhvr>
                                        <p:cTn id="14" dur="1000"/>
                                        <p:tgtEl>
                                          <p:spTgt spid="49"/>
                                        </p:tgtEl>
                                      </p:cBhvr>
                                    </p:animEffect>
                                    <p:anim calcmode="lin" valueType="num">
                                      <p:cBhvr>
                                        <p:cTn id="15" dur="1000" fill="hold"/>
                                        <p:tgtEl>
                                          <p:spTgt spid="49"/>
                                        </p:tgtEl>
                                        <p:attrNameLst>
                                          <p:attrName>ppt_x</p:attrName>
                                        </p:attrNameLst>
                                      </p:cBhvr>
                                      <p:tavLst>
                                        <p:tav tm="0">
                                          <p:val>
                                            <p:strVal val="#ppt_x"/>
                                          </p:val>
                                        </p:tav>
                                        <p:tav tm="100000">
                                          <p:val>
                                            <p:strVal val="#ppt_x"/>
                                          </p:val>
                                        </p:tav>
                                      </p:tavLst>
                                    </p:anim>
                                    <p:anim calcmode="lin" valueType="num">
                                      <p:cBhvr>
                                        <p:cTn id="16"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1000"/>
                                        <p:tgtEl>
                                          <p:spTgt spid="52"/>
                                        </p:tgtEl>
                                      </p:cBhvr>
                                    </p:animEffect>
                                    <p:anim calcmode="lin" valueType="num">
                                      <p:cBhvr>
                                        <p:cTn id="22" dur="1000" fill="hold"/>
                                        <p:tgtEl>
                                          <p:spTgt spid="52"/>
                                        </p:tgtEl>
                                        <p:attrNameLst>
                                          <p:attrName>ppt_x</p:attrName>
                                        </p:attrNameLst>
                                      </p:cBhvr>
                                      <p:tavLst>
                                        <p:tav tm="0">
                                          <p:val>
                                            <p:strVal val="#ppt_x"/>
                                          </p:val>
                                        </p:tav>
                                        <p:tav tm="100000">
                                          <p:val>
                                            <p:strVal val="#ppt_x"/>
                                          </p:val>
                                        </p:tav>
                                      </p:tavLst>
                                    </p:anim>
                                    <p:anim calcmode="lin" valueType="num">
                                      <p:cBhvr>
                                        <p:cTn id="23"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1000"/>
                                        <p:tgtEl>
                                          <p:spTgt spid="55"/>
                                        </p:tgtEl>
                                      </p:cBhvr>
                                    </p:animEffect>
                                    <p:anim calcmode="lin" valueType="num">
                                      <p:cBhvr>
                                        <p:cTn id="29" dur="1000" fill="hold"/>
                                        <p:tgtEl>
                                          <p:spTgt spid="55"/>
                                        </p:tgtEl>
                                        <p:attrNameLst>
                                          <p:attrName>ppt_x</p:attrName>
                                        </p:attrNameLst>
                                      </p:cBhvr>
                                      <p:tavLst>
                                        <p:tav tm="0">
                                          <p:val>
                                            <p:strVal val="#ppt_x"/>
                                          </p:val>
                                        </p:tav>
                                        <p:tav tm="100000">
                                          <p:val>
                                            <p:strVal val="#ppt_x"/>
                                          </p:val>
                                        </p:tav>
                                      </p:tavLst>
                                    </p:anim>
                                    <p:anim calcmode="lin" valueType="num">
                                      <p:cBhvr>
                                        <p:cTn id="30"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fade">
                                      <p:cBhvr>
                                        <p:cTn id="35" dur="1000"/>
                                        <p:tgtEl>
                                          <p:spTgt spid="58"/>
                                        </p:tgtEl>
                                      </p:cBhvr>
                                    </p:animEffect>
                                    <p:anim calcmode="lin" valueType="num">
                                      <p:cBhvr>
                                        <p:cTn id="36" dur="1000" fill="hold"/>
                                        <p:tgtEl>
                                          <p:spTgt spid="58"/>
                                        </p:tgtEl>
                                        <p:attrNameLst>
                                          <p:attrName>ppt_x</p:attrName>
                                        </p:attrNameLst>
                                      </p:cBhvr>
                                      <p:tavLst>
                                        <p:tav tm="0">
                                          <p:val>
                                            <p:strVal val="#ppt_x"/>
                                          </p:val>
                                        </p:tav>
                                        <p:tav tm="100000">
                                          <p:val>
                                            <p:strVal val="#ppt_x"/>
                                          </p:val>
                                        </p:tav>
                                      </p:tavLst>
                                    </p:anim>
                                    <p:anim calcmode="lin" valueType="num">
                                      <p:cBhvr>
                                        <p:cTn id="37"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椭圆 38">
            <a:extLst>
              <a:ext uri="{FF2B5EF4-FFF2-40B4-BE49-F238E27FC236}">
                <a16:creationId xmlns:a16="http://schemas.microsoft.com/office/drawing/2014/main" id="{E75BEB72-9589-4180-8FFC-BF89E00E872D}"/>
              </a:ext>
            </a:extLst>
          </p:cNvPr>
          <p:cNvSpPr/>
          <p:nvPr/>
        </p:nvSpPr>
        <p:spPr>
          <a:xfrm>
            <a:off x="4888621" y="793596"/>
            <a:ext cx="2579077" cy="2579077"/>
          </a:xfrm>
          <a:prstGeom prst="ellipse">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40" name="组合 39">
            <a:extLst>
              <a:ext uri="{FF2B5EF4-FFF2-40B4-BE49-F238E27FC236}">
                <a16:creationId xmlns:a16="http://schemas.microsoft.com/office/drawing/2014/main" id="{17DCD9D3-843D-4E87-B779-04F143BEBEE8}"/>
              </a:ext>
            </a:extLst>
          </p:cNvPr>
          <p:cNvGrpSpPr/>
          <p:nvPr/>
        </p:nvGrpSpPr>
        <p:grpSpPr>
          <a:xfrm>
            <a:off x="5670159" y="5912004"/>
            <a:ext cx="1016000" cy="152400"/>
            <a:chOff x="-2407920" y="-1463040"/>
            <a:chExt cx="1828800" cy="274320"/>
          </a:xfrm>
          <a:solidFill>
            <a:srgbClr val="CCB5A5"/>
          </a:solidFill>
        </p:grpSpPr>
        <p:sp>
          <p:nvSpPr>
            <p:cNvPr id="41" name="椭圆 40">
              <a:extLst>
                <a:ext uri="{FF2B5EF4-FFF2-40B4-BE49-F238E27FC236}">
                  <a16:creationId xmlns:a16="http://schemas.microsoft.com/office/drawing/2014/main" id="{9957AFFE-9613-4F06-81CA-665D56F5CBB7}"/>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2" name="椭圆 41">
              <a:extLst>
                <a:ext uri="{FF2B5EF4-FFF2-40B4-BE49-F238E27FC236}">
                  <a16:creationId xmlns:a16="http://schemas.microsoft.com/office/drawing/2014/main" id="{46BEB1A2-5B65-421E-9FEE-DC853C834414}"/>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3" name="椭圆 42">
              <a:extLst>
                <a:ext uri="{FF2B5EF4-FFF2-40B4-BE49-F238E27FC236}">
                  <a16:creationId xmlns:a16="http://schemas.microsoft.com/office/drawing/2014/main" id="{806ED077-5519-4BEA-AE0C-B9653F2400B2}"/>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4" name="椭圆 43">
              <a:extLst>
                <a:ext uri="{FF2B5EF4-FFF2-40B4-BE49-F238E27FC236}">
                  <a16:creationId xmlns:a16="http://schemas.microsoft.com/office/drawing/2014/main" id="{5C381679-DB4E-4CF2-B40A-9C9190842299}"/>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45" name="文本框 44">
            <a:extLst>
              <a:ext uri="{FF2B5EF4-FFF2-40B4-BE49-F238E27FC236}">
                <a16:creationId xmlns:a16="http://schemas.microsoft.com/office/drawing/2014/main" id="{B65112CD-842B-4329-9E09-7C15AE4EE98B}"/>
              </a:ext>
            </a:extLst>
          </p:cNvPr>
          <p:cNvSpPr txBox="1"/>
          <p:nvPr/>
        </p:nvSpPr>
        <p:spPr>
          <a:xfrm>
            <a:off x="4473430" y="3606479"/>
            <a:ext cx="3318020" cy="1200329"/>
          </a:xfrm>
          <a:prstGeom prst="rect">
            <a:avLst/>
          </a:prstGeom>
          <a:noFill/>
        </p:spPr>
        <p:txBody>
          <a:bodyPr wrap="square" rtlCol="0">
            <a:spAutoFit/>
          </a:bodyPr>
          <a:lstStyle/>
          <a:p>
            <a:pPr algn="dist"/>
            <a:r>
              <a:rPr lang="en-US" altLang="zh-CN"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THREE</a:t>
            </a:r>
            <a:endParaRPr lang="zh-CN" altLang="en-US"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46" name="直接连接符 45">
            <a:extLst>
              <a:ext uri="{FF2B5EF4-FFF2-40B4-BE49-F238E27FC236}">
                <a16:creationId xmlns:a16="http://schemas.microsoft.com/office/drawing/2014/main" id="{092A96F4-4FFF-4243-97CF-3CCDFD09CE8B}"/>
              </a:ext>
            </a:extLst>
          </p:cNvPr>
          <p:cNvCxnSpPr>
            <a:cxnSpLocks/>
          </p:cNvCxnSpPr>
          <p:nvPr/>
        </p:nvCxnSpPr>
        <p:spPr>
          <a:xfrm>
            <a:off x="4081839" y="4910812"/>
            <a:ext cx="1210519"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7" name="iṩļïḓè">
            <a:extLst>
              <a:ext uri="{FF2B5EF4-FFF2-40B4-BE49-F238E27FC236}">
                <a16:creationId xmlns:a16="http://schemas.microsoft.com/office/drawing/2014/main" id="{F595B0DA-0E9F-45C6-BD8C-5953981A781D}"/>
              </a:ext>
            </a:extLst>
          </p:cNvPr>
          <p:cNvSpPr txBox="1"/>
          <p:nvPr/>
        </p:nvSpPr>
        <p:spPr bwMode="auto">
          <a:xfrm>
            <a:off x="5185673" y="4657900"/>
            <a:ext cx="2120437"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MIZHI.COM</a:t>
            </a:r>
          </a:p>
        </p:txBody>
      </p:sp>
      <p:cxnSp>
        <p:nvCxnSpPr>
          <p:cNvPr id="48" name="直接连接符 47">
            <a:extLst>
              <a:ext uri="{FF2B5EF4-FFF2-40B4-BE49-F238E27FC236}">
                <a16:creationId xmlns:a16="http://schemas.microsoft.com/office/drawing/2014/main" id="{E0B12FF2-2E15-42BB-A4E3-0ED00DACA973}"/>
              </a:ext>
            </a:extLst>
          </p:cNvPr>
          <p:cNvCxnSpPr>
            <a:cxnSpLocks/>
          </p:cNvCxnSpPr>
          <p:nvPr/>
        </p:nvCxnSpPr>
        <p:spPr>
          <a:xfrm>
            <a:off x="7278872" y="4899494"/>
            <a:ext cx="1210519"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03C1FCF7-8C47-4C10-A47C-D2D6AA0CFBF5}"/>
              </a:ext>
            </a:extLst>
          </p:cNvPr>
          <p:cNvSpPr/>
          <p:nvPr/>
        </p:nvSpPr>
        <p:spPr>
          <a:xfrm>
            <a:off x="9636369" y="-606669"/>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0" name="椭圆 49">
            <a:extLst>
              <a:ext uri="{FF2B5EF4-FFF2-40B4-BE49-F238E27FC236}">
                <a16:creationId xmlns:a16="http://schemas.microsoft.com/office/drawing/2014/main" id="{D2956AFA-AD30-483E-89F7-6EDFBEBA1A55}"/>
              </a:ext>
            </a:extLst>
          </p:cNvPr>
          <p:cNvSpPr/>
          <p:nvPr/>
        </p:nvSpPr>
        <p:spPr>
          <a:xfrm>
            <a:off x="10273705" y="3429000"/>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1" name="椭圆 50">
            <a:extLst>
              <a:ext uri="{FF2B5EF4-FFF2-40B4-BE49-F238E27FC236}">
                <a16:creationId xmlns:a16="http://schemas.microsoft.com/office/drawing/2014/main" id="{3A556E96-C98F-4883-B328-EEA0D7A0F591}"/>
              </a:ext>
            </a:extLst>
          </p:cNvPr>
          <p:cNvSpPr/>
          <p:nvPr/>
        </p:nvSpPr>
        <p:spPr>
          <a:xfrm>
            <a:off x="2316666" y="5002823"/>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2" name="椭圆 51">
            <a:extLst>
              <a:ext uri="{FF2B5EF4-FFF2-40B4-BE49-F238E27FC236}">
                <a16:creationId xmlns:a16="http://schemas.microsoft.com/office/drawing/2014/main" id="{99B818B6-6595-4CAE-B054-E1F3A9DEB14D}"/>
              </a:ext>
            </a:extLst>
          </p:cNvPr>
          <p:cNvSpPr/>
          <p:nvPr/>
        </p:nvSpPr>
        <p:spPr>
          <a:xfrm>
            <a:off x="2108759" y="1894744"/>
            <a:ext cx="731226" cy="73122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3" name="椭圆 52">
            <a:extLst>
              <a:ext uri="{FF2B5EF4-FFF2-40B4-BE49-F238E27FC236}">
                <a16:creationId xmlns:a16="http://schemas.microsoft.com/office/drawing/2014/main" id="{3A751FFE-A4CE-4E1B-80A2-C587CB7EC350}"/>
              </a:ext>
            </a:extLst>
          </p:cNvPr>
          <p:cNvSpPr/>
          <p:nvPr/>
        </p:nvSpPr>
        <p:spPr>
          <a:xfrm>
            <a:off x="546800" y="3755781"/>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4" name="椭圆 53">
            <a:extLst>
              <a:ext uri="{FF2B5EF4-FFF2-40B4-BE49-F238E27FC236}">
                <a16:creationId xmlns:a16="http://schemas.microsoft.com/office/drawing/2014/main" id="{737BE9C9-3135-4631-8929-7DC413C33831}"/>
              </a:ext>
            </a:extLst>
          </p:cNvPr>
          <p:cNvSpPr/>
          <p:nvPr/>
        </p:nvSpPr>
        <p:spPr>
          <a:xfrm>
            <a:off x="8579720" y="957629"/>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5" name="椭圆 54">
            <a:extLst>
              <a:ext uri="{FF2B5EF4-FFF2-40B4-BE49-F238E27FC236}">
                <a16:creationId xmlns:a16="http://schemas.microsoft.com/office/drawing/2014/main" id="{E2623A2D-AFF1-45DF-A158-A7765261934D}"/>
              </a:ext>
            </a:extLst>
          </p:cNvPr>
          <p:cNvSpPr/>
          <p:nvPr/>
        </p:nvSpPr>
        <p:spPr>
          <a:xfrm>
            <a:off x="8645356" y="4829175"/>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4108281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1000" fill="hold"/>
                                        <p:tgtEl>
                                          <p:spTgt spid="39"/>
                                        </p:tgtEl>
                                        <p:attrNameLst>
                                          <p:attrName>ppt_w</p:attrName>
                                        </p:attrNameLst>
                                      </p:cBhvr>
                                      <p:tavLst>
                                        <p:tav tm="0">
                                          <p:val>
                                            <p:fltVal val="0"/>
                                          </p:val>
                                        </p:tav>
                                        <p:tav tm="100000">
                                          <p:val>
                                            <p:strVal val="#ppt_w"/>
                                          </p:val>
                                        </p:tav>
                                      </p:tavLst>
                                    </p:anim>
                                    <p:anim calcmode="lin" valueType="num">
                                      <p:cBhvr>
                                        <p:cTn id="8" dur="1000" fill="hold"/>
                                        <p:tgtEl>
                                          <p:spTgt spid="39"/>
                                        </p:tgtEl>
                                        <p:attrNameLst>
                                          <p:attrName>ppt_h</p:attrName>
                                        </p:attrNameLst>
                                      </p:cBhvr>
                                      <p:tavLst>
                                        <p:tav tm="0">
                                          <p:val>
                                            <p:fltVal val="0"/>
                                          </p:val>
                                        </p:tav>
                                        <p:tav tm="100000">
                                          <p:val>
                                            <p:strVal val="#ppt_h"/>
                                          </p:val>
                                        </p:tav>
                                      </p:tavLst>
                                    </p:anim>
                                    <p:anim calcmode="lin" valueType="num">
                                      <p:cBhvr>
                                        <p:cTn id="9" dur="1000" fill="hold"/>
                                        <p:tgtEl>
                                          <p:spTgt spid="39"/>
                                        </p:tgtEl>
                                        <p:attrNameLst>
                                          <p:attrName>style.rotation</p:attrName>
                                        </p:attrNameLst>
                                      </p:cBhvr>
                                      <p:tavLst>
                                        <p:tav tm="0">
                                          <p:val>
                                            <p:fltVal val="90"/>
                                          </p:val>
                                        </p:tav>
                                        <p:tav tm="100000">
                                          <p:val>
                                            <p:fltVal val="0"/>
                                          </p:val>
                                        </p:tav>
                                      </p:tavLst>
                                    </p:anim>
                                    <p:animEffect transition="in" filter="fade">
                                      <p:cBhvr>
                                        <p:cTn id="10" dur="10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par>
                                <p:cTn id="19" presetID="2" presetClass="entr" presetSubtype="4"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fill="hold"/>
                                        <p:tgtEl>
                                          <p:spTgt spid="47"/>
                                        </p:tgtEl>
                                        <p:attrNameLst>
                                          <p:attrName>ppt_x</p:attrName>
                                        </p:attrNameLst>
                                      </p:cBhvr>
                                      <p:tavLst>
                                        <p:tav tm="0">
                                          <p:val>
                                            <p:strVal val="#ppt_x"/>
                                          </p:val>
                                        </p:tav>
                                        <p:tav tm="100000">
                                          <p:val>
                                            <p:strVal val="#ppt_x"/>
                                          </p:val>
                                        </p:tav>
                                      </p:tavLst>
                                    </p:anim>
                                    <p:anim calcmode="lin" valueType="num">
                                      <p:cBhvr additive="base">
                                        <p:cTn id="22" dur="500" fill="hold"/>
                                        <p:tgtEl>
                                          <p:spTgt spid="47"/>
                                        </p:tgtEl>
                                        <p:attrNameLst>
                                          <p:attrName>ppt_y</p:attrName>
                                        </p:attrNameLst>
                                      </p:cBhvr>
                                      <p:tavLst>
                                        <p:tav tm="0">
                                          <p:val>
                                            <p:strVal val="1+#ppt_h/2"/>
                                          </p:val>
                                        </p:tav>
                                        <p:tav tm="100000">
                                          <p:val>
                                            <p:strVal val="#ppt_y"/>
                                          </p:val>
                                        </p:tav>
                                      </p:tavLst>
                                    </p:anim>
                                  </p:childTnLst>
                                </p:cTn>
                              </p:par>
                              <p:par>
                                <p:cTn id="23" presetID="10"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5" grpId="0"/>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287750C8-D944-45D9-B804-70645ABF5A09}"/>
              </a:ext>
            </a:extLst>
          </p:cNvPr>
          <p:cNvGrpSpPr/>
          <p:nvPr/>
        </p:nvGrpSpPr>
        <p:grpSpPr>
          <a:xfrm>
            <a:off x="900543" y="1972438"/>
            <a:ext cx="10247570" cy="1358798"/>
            <a:chOff x="976743" y="2108719"/>
            <a:chExt cx="10247570" cy="1358798"/>
          </a:xfrm>
          <a:solidFill>
            <a:srgbClr val="C6B0A0"/>
          </a:solidFill>
        </p:grpSpPr>
        <p:sp>
          <p:nvSpPr>
            <p:cNvPr id="31" name="Freeform 5">
              <a:extLst>
                <a:ext uri="{FF2B5EF4-FFF2-40B4-BE49-F238E27FC236}">
                  <a16:creationId xmlns:a16="http://schemas.microsoft.com/office/drawing/2014/main" id="{A8E34D3A-99BE-465E-85D9-DC4116727786}"/>
                </a:ext>
              </a:extLst>
            </p:cNvPr>
            <p:cNvSpPr>
              <a:spLocks/>
            </p:cNvSpPr>
            <p:nvPr/>
          </p:nvSpPr>
          <p:spPr bwMode="auto">
            <a:xfrm flipV="1">
              <a:off x="9950601" y="2484714"/>
              <a:ext cx="1273712" cy="982803"/>
            </a:xfrm>
            <a:custGeom>
              <a:avLst/>
              <a:gdLst>
                <a:gd name="T0" fmla="*/ 153 w 324"/>
                <a:gd name="T1" fmla="*/ 248 h 248"/>
                <a:gd name="T2" fmla="*/ 175 w 324"/>
                <a:gd name="T3" fmla="*/ 248 h 248"/>
                <a:gd name="T4" fmla="*/ 247 w 324"/>
                <a:gd name="T5" fmla="*/ 248 h 248"/>
                <a:gd name="T6" fmla="*/ 320 w 324"/>
                <a:gd name="T7" fmla="*/ 248 h 248"/>
                <a:gd name="T8" fmla="*/ 324 w 324"/>
                <a:gd name="T9" fmla="*/ 244 h 248"/>
                <a:gd name="T10" fmla="*/ 324 w 324"/>
                <a:gd name="T11" fmla="*/ 150 h 248"/>
                <a:gd name="T12" fmla="*/ 320 w 324"/>
                <a:gd name="T13" fmla="*/ 146 h 248"/>
                <a:gd name="T14" fmla="*/ 225 w 324"/>
                <a:gd name="T15" fmla="*/ 146 h 248"/>
                <a:gd name="T16" fmla="*/ 0 w 324"/>
                <a:gd name="T17" fmla="*/ 0 h 248"/>
                <a:gd name="T18" fmla="*/ 0 w 324"/>
                <a:gd name="T19" fmla="*/ 95 h 248"/>
                <a:gd name="T20" fmla="*/ 153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153" y="248"/>
                  </a:moveTo>
                  <a:cubicBezTo>
                    <a:pt x="175" y="248"/>
                    <a:pt x="175" y="248"/>
                    <a:pt x="175" y="248"/>
                  </a:cubicBezTo>
                  <a:cubicBezTo>
                    <a:pt x="247" y="248"/>
                    <a:pt x="247" y="248"/>
                    <a:pt x="247" y="248"/>
                  </a:cubicBezTo>
                  <a:cubicBezTo>
                    <a:pt x="320" y="248"/>
                    <a:pt x="320" y="248"/>
                    <a:pt x="320" y="248"/>
                  </a:cubicBezTo>
                  <a:cubicBezTo>
                    <a:pt x="322" y="248"/>
                    <a:pt x="324" y="246"/>
                    <a:pt x="324" y="244"/>
                  </a:cubicBezTo>
                  <a:cubicBezTo>
                    <a:pt x="324" y="150"/>
                    <a:pt x="324" y="150"/>
                    <a:pt x="324" y="150"/>
                  </a:cubicBezTo>
                  <a:cubicBezTo>
                    <a:pt x="324" y="148"/>
                    <a:pt x="322" y="146"/>
                    <a:pt x="320" y="146"/>
                  </a:cubicBezTo>
                  <a:cubicBezTo>
                    <a:pt x="225" y="146"/>
                    <a:pt x="225" y="146"/>
                    <a:pt x="225" y="146"/>
                  </a:cubicBezTo>
                  <a:cubicBezTo>
                    <a:pt x="187" y="60"/>
                    <a:pt x="100" y="0"/>
                    <a:pt x="0" y="0"/>
                  </a:cubicBezTo>
                  <a:cubicBezTo>
                    <a:pt x="0" y="95"/>
                    <a:pt x="0" y="95"/>
                    <a:pt x="0" y="95"/>
                  </a:cubicBezTo>
                  <a:cubicBezTo>
                    <a:pt x="84" y="95"/>
                    <a:pt x="153" y="163"/>
                    <a:pt x="153" y="248"/>
                  </a:cubicBezTo>
                  <a:close/>
                </a:path>
              </a:pathLst>
            </a:custGeom>
            <a:solidFill>
              <a:srgbClr val="BDC8C0"/>
            </a:solid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2" name="Freeform 6">
              <a:extLst>
                <a:ext uri="{FF2B5EF4-FFF2-40B4-BE49-F238E27FC236}">
                  <a16:creationId xmlns:a16="http://schemas.microsoft.com/office/drawing/2014/main" id="{E132421A-52CA-45EF-A3C4-B2D13001C6EF}"/>
                </a:ext>
              </a:extLst>
            </p:cNvPr>
            <p:cNvSpPr>
              <a:spLocks/>
            </p:cNvSpPr>
            <p:nvPr/>
          </p:nvSpPr>
          <p:spPr bwMode="auto">
            <a:xfrm flipV="1">
              <a:off x="8646270" y="2484714"/>
              <a:ext cx="1273712" cy="982803"/>
            </a:xfrm>
            <a:custGeom>
              <a:avLst/>
              <a:gdLst>
                <a:gd name="T0" fmla="*/ 4 w 324"/>
                <a:gd name="T1" fmla="*/ 248 h 248"/>
                <a:gd name="T2" fmla="*/ 76 w 324"/>
                <a:gd name="T3" fmla="*/ 248 h 248"/>
                <a:gd name="T4" fmla="*/ 148 w 324"/>
                <a:gd name="T5" fmla="*/ 248 h 248"/>
                <a:gd name="T6" fmla="*/ 171 w 324"/>
                <a:gd name="T7" fmla="*/ 248 h 248"/>
                <a:gd name="T8" fmla="*/ 324 w 324"/>
                <a:gd name="T9" fmla="*/ 95 h 248"/>
                <a:gd name="T10" fmla="*/ 324 w 324"/>
                <a:gd name="T11" fmla="*/ 0 h 248"/>
                <a:gd name="T12" fmla="*/ 98 w 324"/>
                <a:gd name="T13" fmla="*/ 146 h 248"/>
                <a:gd name="T14" fmla="*/ 4 w 324"/>
                <a:gd name="T15" fmla="*/ 146 h 248"/>
                <a:gd name="T16" fmla="*/ 0 w 324"/>
                <a:gd name="T17" fmla="*/ 150 h 248"/>
                <a:gd name="T18" fmla="*/ 0 w 324"/>
                <a:gd name="T19" fmla="*/ 244 h 248"/>
                <a:gd name="T20" fmla="*/ 4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4" y="248"/>
                  </a:moveTo>
                  <a:cubicBezTo>
                    <a:pt x="76" y="248"/>
                    <a:pt x="76" y="248"/>
                    <a:pt x="76" y="248"/>
                  </a:cubicBezTo>
                  <a:cubicBezTo>
                    <a:pt x="148" y="248"/>
                    <a:pt x="148" y="248"/>
                    <a:pt x="148" y="248"/>
                  </a:cubicBezTo>
                  <a:cubicBezTo>
                    <a:pt x="171" y="248"/>
                    <a:pt x="171" y="248"/>
                    <a:pt x="171" y="248"/>
                  </a:cubicBezTo>
                  <a:cubicBezTo>
                    <a:pt x="171" y="163"/>
                    <a:pt x="239" y="95"/>
                    <a:pt x="324" y="95"/>
                  </a:cubicBezTo>
                  <a:cubicBezTo>
                    <a:pt x="324" y="0"/>
                    <a:pt x="324" y="0"/>
                    <a:pt x="324" y="0"/>
                  </a:cubicBezTo>
                  <a:cubicBezTo>
                    <a:pt x="223" y="0"/>
                    <a:pt x="137" y="60"/>
                    <a:pt x="98" y="146"/>
                  </a:cubicBezTo>
                  <a:cubicBezTo>
                    <a:pt x="4" y="146"/>
                    <a:pt x="4" y="146"/>
                    <a:pt x="4" y="146"/>
                  </a:cubicBezTo>
                  <a:cubicBezTo>
                    <a:pt x="1" y="146"/>
                    <a:pt x="0" y="148"/>
                    <a:pt x="0" y="150"/>
                  </a:cubicBezTo>
                  <a:cubicBezTo>
                    <a:pt x="0" y="244"/>
                    <a:pt x="0" y="244"/>
                    <a:pt x="0" y="244"/>
                  </a:cubicBezTo>
                  <a:cubicBezTo>
                    <a:pt x="0" y="246"/>
                    <a:pt x="1" y="248"/>
                    <a:pt x="4" y="248"/>
                  </a:cubicBezTo>
                  <a:close/>
                </a:path>
              </a:pathLst>
            </a:custGeom>
            <a:solidFill>
              <a:srgbClr val="BDC8C0"/>
            </a:solid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3" name="Freeform 7">
              <a:extLst>
                <a:ext uri="{FF2B5EF4-FFF2-40B4-BE49-F238E27FC236}">
                  <a16:creationId xmlns:a16="http://schemas.microsoft.com/office/drawing/2014/main" id="{2C43FB59-FC88-4591-BB95-3278D5A0B445}"/>
                </a:ext>
              </a:extLst>
            </p:cNvPr>
            <p:cNvSpPr>
              <a:spLocks/>
            </p:cNvSpPr>
            <p:nvPr/>
          </p:nvSpPr>
          <p:spPr bwMode="auto">
            <a:xfrm flipV="1">
              <a:off x="7397552" y="2484714"/>
              <a:ext cx="1273712" cy="982803"/>
            </a:xfrm>
            <a:custGeom>
              <a:avLst/>
              <a:gdLst>
                <a:gd name="T0" fmla="*/ 153 w 324"/>
                <a:gd name="T1" fmla="*/ 248 h 248"/>
                <a:gd name="T2" fmla="*/ 175 w 324"/>
                <a:gd name="T3" fmla="*/ 248 h 248"/>
                <a:gd name="T4" fmla="*/ 247 w 324"/>
                <a:gd name="T5" fmla="*/ 248 h 248"/>
                <a:gd name="T6" fmla="*/ 320 w 324"/>
                <a:gd name="T7" fmla="*/ 248 h 248"/>
                <a:gd name="T8" fmla="*/ 324 w 324"/>
                <a:gd name="T9" fmla="*/ 244 h 248"/>
                <a:gd name="T10" fmla="*/ 324 w 324"/>
                <a:gd name="T11" fmla="*/ 150 h 248"/>
                <a:gd name="T12" fmla="*/ 320 w 324"/>
                <a:gd name="T13" fmla="*/ 146 h 248"/>
                <a:gd name="T14" fmla="*/ 226 w 324"/>
                <a:gd name="T15" fmla="*/ 146 h 248"/>
                <a:gd name="T16" fmla="*/ 0 w 324"/>
                <a:gd name="T17" fmla="*/ 0 h 248"/>
                <a:gd name="T18" fmla="*/ 0 w 324"/>
                <a:gd name="T19" fmla="*/ 95 h 248"/>
                <a:gd name="T20" fmla="*/ 153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153" y="248"/>
                  </a:moveTo>
                  <a:cubicBezTo>
                    <a:pt x="175" y="248"/>
                    <a:pt x="175" y="248"/>
                    <a:pt x="175" y="248"/>
                  </a:cubicBezTo>
                  <a:cubicBezTo>
                    <a:pt x="247" y="248"/>
                    <a:pt x="247" y="248"/>
                    <a:pt x="247" y="248"/>
                  </a:cubicBezTo>
                  <a:cubicBezTo>
                    <a:pt x="320" y="248"/>
                    <a:pt x="320" y="248"/>
                    <a:pt x="320" y="248"/>
                  </a:cubicBezTo>
                  <a:cubicBezTo>
                    <a:pt x="322" y="248"/>
                    <a:pt x="324" y="246"/>
                    <a:pt x="324" y="244"/>
                  </a:cubicBezTo>
                  <a:cubicBezTo>
                    <a:pt x="324" y="150"/>
                    <a:pt x="324" y="150"/>
                    <a:pt x="324" y="150"/>
                  </a:cubicBezTo>
                  <a:cubicBezTo>
                    <a:pt x="324" y="148"/>
                    <a:pt x="322" y="146"/>
                    <a:pt x="320" y="146"/>
                  </a:cubicBezTo>
                  <a:cubicBezTo>
                    <a:pt x="226" y="146"/>
                    <a:pt x="226" y="146"/>
                    <a:pt x="226" y="146"/>
                  </a:cubicBezTo>
                  <a:cubicBezTo>
                    <a:pt x="187" y="60"/>
                    <a:pt x="100" y="0"/>
                    <a:pt x="0" y="0"/>
                  </a:cubicBezTo>
                  <a:cubicBezTo>
                    <a:pt x="0" y="95"/>
                    <a:pt x="0" y="95"/>
                    <a:pt x="0" y="95"/>
                  </a:cubicBezTo>
                  <a:cubicBezTo>
                    <a:pt x="84" y="95"/>
                    <a:pt x="153" y="163"/>
                    <a:pt x="153" y="248"/>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4" name="Freeform 8">
              <a:extLst>
                <a:ext uri="{FF2B5EF4-FFF2-40B4-BE49-F238E27FC236}">
                  <a16:creationId xmlns:a16="http://schemas.microsoft.com/office/drawing/2014/main" id="{25BDACED-72CB-4439-B795-F987223C406C}"/>
                </a:ext>
              </a:extLst>
            </p:cNvPr>
            <p:cNvSpPr>
              <a:spLocks/>
            </p:cNvSpPr>
            <p:nvPr/>
          </p:nvSpPr>
          <p:spPr bwMode="auto">
            <a:xfrm flipV="1">
              <a:off x="6087319" y="2484714"/>
              <a:ext cx="1273712" cy="982803"/>
            </a:xfrm>
            <a:custGeom>
              <a:avLst/>
              <a:gdLst>
                <a:gd name="T0" fmla="*/ 4 w 324"/>
                <a:gd name="T1" fmla="*/ 248 h 248"/>
                <a:gd name="T2" fmla="*/ 76 w 324"/>
                <a:gd name="T3" fmla="*/ 248 h 248"/>
                <a:gd name="T4" fmla="*/ 149 w 324"/>
                <a:gd name="T5" fmla="*/ 248 h 248"/>
                <a:gd name="T6" fmla="*/ 171 w 324"/>
                <a:gd name="T7" fmla="*/ 248 h 248"/>
                <a:gd name="T8" fmla="*/ 324 w 324"/>
                <a:gd name="T9" fmla="*/ 95 h 248"/>
                <a:gd name="T10" fmla="*/ 324 w 324"/>
                <a:gd name="T11" fmla="*/ 0 h 248"/>
                <a:gd name="T12" fmla="*/ 98 w 324"/>
                <a:gd name="T13" fmla="*/ 146 h 248"/>
                <a:gd name="T14" fmla="*/ 4 w 324"/>
                <a:gd name="T15" fmla="*/ 146 h 248"/>
                <a:gd name="T16" fmla="*/ 0 w 324"/>
                <a:gd name="T17" fmla="*/ 150 h 248"/>
                <a:gd name="T18" fmla="*/ 0 w 324"/>
                <a:gd name="T19" fmla="*/ 244 h 248"/>
                <a:gd name="T20" fmla="*/ 4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4" y="248"/>
                  </a:moveTo>
                  <a:cubicBezTo>
                    <a:pt x="76" y="248"/>
                    <a:pt x="76" y="248"/>
                    <a:pt x="76" y="248"/>
                  </a:cubicBezTo>
                  <a:cubicBezTo>
                    <a:pt x="149" y="248"/>
                    <a:pt x="149" y="248"/>
                    <a:pt x="149" y="248"/>
                  </a:cubicBezTo>
                  <a:cubicBezTo>
                    <a:pt x="171" y="248"/>
                    <a:pt x="171" y="248"/>
                    <a:pt x="171" y="248"/>
                  </a:cubicBezTo>
                  <a:cubicBezTo>
                    <a:pt x="171" y="163"/>
                    <a:pt x="239" y="95"/>
                    <a:pt x="324" y="95"/>
                  </a:cubicBezTo>
                  <a:cubicBezTo>
                    <a:pt x="324" y="0"/>
                    <a:pt x="324" y="0"/>
                    <a:pt x="324" y="0"/>
                  </a:cubicBezTo>
                  <a:cubicBezTo>
                    <a:pt x="223" y="0"/>
                    <a:pt x="137" y="60"/>
                    <a:pt x="98" y="146"/>
                  </a:cubicBezTo>
                  <a:cubicBezTo>
                    <a:pt x="4" y="146"/>
                    <a:pt x="4" y="146"/>
                    <a:pt x="4" y="146"/>
                  </a:cubicBezTo>
                  <a:cubicBezTo>
                    <a:pt x="1" y="146"/>
                    <a:pt x="0" y="148"/>
                    <a:pt x="0" y="150"/>
                  </a:cubicBezTo>
                  <a:cubicBezTo>
                    <a:pt x="0" y="244"/>
                    <a:pt x="0" y="244"/>
                    <a:pt x="0" y="244"/>
                  </a:cubicBezTo>
                  <a:cubicBezTo>
                    <a:pt x="0" y="246"/>
                    <a:pt x="1" y="248"/>
                    <a:pt x="4" y="248"/>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5" name="Freeform 9">
              <a:extLst>
                <a:ext uri="{FF2B5EF4-FFF2-40B4-BE49-F238E27FC236}">
                  <a16:creationId xmlns:a16="http://schemas.microsoft.com/office/drawing/2014/main" id="{C0FA0540-8866-4F6B-8A6E-B24B6BC0DA18}"/>
                </a:ext>
              </a:extLst>
            </p:cNvPr>
            <p:cNvSpPr>
              <a:spLocks/>
            </p:cNvSpPr>
            <p:nvPr/>
          </p:nvSpPr>
          <p:spPr bwMode="auto">
            <a:xfrm flipV="1">
              <a:off x="4831950" y="2484714"/>
              <a:ext cx="1271093" cy="982803"/>
            </a:xfrm>
            <a:custGeom>
              <a:avLst/>
              <a:gdLst>
                <a:gd name="T0" fmla="*/ 153 w 324"/>
                <a:gd name="T1" fmla="*/ 248 h 248"/>
                <a:gd name="T2" fmla="*/ 175 w 324"/>
                <a:gd name="T3" fmla="*/ 248 h 248"/>
                <a:gd name="T4" fmla="*/ 247 w 324"/>
                <a:gd name="T5" fmla="*/ 248 h 248"/>
                <a:gd name="T6" fmla="*/ 320 w 324"/>
                <a:gd name="T7" fmla="*/ 248 h 248"/>
                <a:gd name="T8" fmla="*/ 324 w 324"/>
                <a:gd name="T9" fmla="*/ 244 h 248"/>
                <a:gd name="T10" fmla="*/ 324 w 324"/>
                <a:gd name="T11" fmla="*/ 150 h 248"/>
                <a:gd name="T12" fmla="*/ 320 w 324"/>
                <a:gd name="T13" fmla="*/ 146 h 248"/>
                <a:gd name="T14" fmla="*/ 225 w 324"/>
                <a:gd name="T15" fmla="*/ 146 h 248"/>
                <a:gd name="T16" fmla="*/ 0 w 324"/>
                <a:gd name="T17" fmla="*/ 0 h 248"/>
                <a:gd name="T18" fmla="*/ 0 w 324"/>
                <a:gd name="T19" fmla="*/ 95 h 248"/>
                <a:gd name="T20" fmla="*/ 153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153" y="248"/>
                  </a:moveTo>
                  <a:cubicBezTo>
                    <a:pt x="175" y="248"/>
                    <a:pt x="175" y="248"/>
                    <a:pt x="175" y="248"/>
                  </a:cubicBezTo>
                  <a:cubicBezTo>
                    <a:pt x="247" y="248"/>
                    <a:pt x="247" y="248"/>
                    <a:pt x="247" y="248"/>
                  </a:cubicBezTo>
                  <a:cubicBezTo>
                    <a:pt x="320" y="248"/>
                    <a:pt x="320" y="248"/>
                    <a:pt x="320" y="248"/>
                  </a:cubicBezTo>
                  <a:cubicBezTo>
                    <a:pt x="322" y="248"/>
                    <a:pt x="324" y="246"/>
                    <a:pt x="324" y="244"/>
                  </a:cubicBezTo>
                  <a:cubicBezTo>
                    <a:pt x="324" y="150"/>
                    <a:pt x="324" y="150"/>
                    <a:pt x="324" y="150"/>
                  </a:cubicBezTo>
                  <a:cubicBezTo>
                    <a:pt x="324" y="148"/>
                    <a:pt x="322" y="146"/>
                    <a:pt x="320" y="146"/>
                  </a:cubicBezTo>
                  <a:cubicBezTo>
                    <a:pt x="225" y="146"/>
                    <a:pt x="225" y="146"/>
                    <a:pt x="225" y="146"/>
                  </a:cubicBezTo>
                  <a:cubicBezTo>
                    <a:pt x="187" y="60"/>
                    <a:pt x="100" y="0"/>
                    <a:pt x="0" y="0"/>
                  </a:cubicBezTo>
                  <a:cubicBezTo>
                    <a:pt x="0" y="95"/>
                    <a:pt x="0" y="95"/>
                    <a:pt x="0" y="95"/>
                  </a:cubicBezTo>
                  <a:cubicBezTo>
                    <a:pt x="84" y="95"/>
                    <a:pt x="153" y="163"/>
                    <a:pt x="153" y="248"/>
                  </a:cubicBezTo>
                  <a:close/>
                </a:path>
              </a:pathLst>
            </a:custGeom>
            <a:solidFill>
              <a:srgbClr val="AAA09E"/>
            </a:solid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6" name="Freeform 10">
              <a:extLst>
                <a:ext uri="{FF2B5EF4-FFF2-40B4-BE49-F238E27FC236}">
                  <a16:creationId xmlns:a16="http://schemas.microsoft.com/office/drawing/2014/main" id="{FFBE19FA-36F8-4E7D-B442-36590029AF15}"/>
                </a:ext>
              </a:extLst>
            </p:cNvPr>
            <p:cNvSpPr>
              <a:spLocks/>
            </p:cNvSpPr>
            <p:nvPr/>
          </p:nvSpPr>
          <p:spPr bwMode="auto">
            <a:xfrm flipV="1">
              <a:off x="3526788" y="2484714"/>
              <a:ext cx="1273712" cy="982803"/>
            </a:xfrm>
            <a:custGeom>
              <a:avLst/>
              <a:gdLst>
                <a:gd name="T0" fmla="*/ 5 w 324"/>
                <a:gd name="T1" fmla="*/ 248 h 248"/>
                <a:gd name="T2" fmla="*/ 77 w 324"/>
                <a:gd name="T3" fmla="*/ 248 h 248"/>
                <a:gd name="T4" fmla="*/ 149 w 324"/>
                <a:gd name="T5" fmla="*/ 248 h 248"/>
                <a:gd name="T6" fmla="*/ 172 w 324"/>
                <a:gd name="T7" fmla="*/ 248 h 248"/>
                <a:gd name="T8" fmla="*/ 324 w 324"/>
                <a:gd name="T9" fmla="*/ 95 h 248"/>
                <a:gd name="T10" fmla="*/ 324 w 324"/>
                <a:gd name="T11" fmla="*/ 0 h 248"/>
                <a:gd name="T12" fmla="*/ 99 w 324"/>
                <a:gd name="T13" fmla="*/ 146 h 248"/>
                <a:gd name="T14" fmla="*/ 5 w 324"/>
                <a:gd name="T15" fmla="*/ 146 h 248"/>
                <a:gd name="T16" fmla="*/ 0 w 324"/>
                <a:gd name="T17" fmla="*/ 150 h 248"/>
                <a:gd name="T18" fmla="*/ 0 w 324"/>
                <a:gd name="T19" fmla="*/ 244 h 248"/>
                <a:gd name="T20" fmla="*/ 5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5" y="248"/>
                  </a:moveTo>
                  <a:cubicBezTo>
                    <a:pt x="77" y="248"/>
                    <a:pt x="77" y="248"/>
                    <a:pt x="77" y="248"/>
                  </a:cubicBezTo>
                  <a:cubicBezTo>
                    <a:pt x="149" y="248"/>
                    <a:pt x="149" y="248"/>
                    <a:pt x="149" y="248"/>
                  </a:cubicBezTo>
                  <a:cubicBezTo>
                    <a:pt x="172" y="248"/>
                    <a:pt x="172" y="248"/>
                    <a:pt x="172" y="248"/>
                  </a:cubicBezTo>
                  <a:cubicBezTo>
                    <a:pt x="172" y="163"/>
                    <a:pt x="240" y="95"/>
                    <a:pt x="324" y="95"/>
                  </a:cubicBezTo>
                  <a:cubicBezTo>
                    <a:pt x="324" y="0"/>
                    <a:pt x="324" y="0"/>
                    <a:pt x="324" y="0"/>
                  </a:cubicBezTo>
                  <a:cubicBezTo>
                    <a:pt x="224" y="0"/>
                    <a:pt x="138" y="60"/>
                    <a:pt x="99" y="146"/>
                  </a:cubicBezTo>
                  <a:cubicBezTo>
                    <a:pt x="5" y="146"/>
                    <a:pt x="5" y="146"/>
                    <a:pt x="5" y="146"/>
                  </a:cubicBezTo>
                  <a:cubicBezTo>
                    <a:pt x="2" y="146"/>
                    <a:pt x="0" y="148"/>
                    <a:pt x="0" y="150"/>
                  </a:cubicBezTo>
                  <a:cubicBezTo>
                    <a:pt x="0" y="244"/>
                    <a:pt x="0" y="244"/>
                    <a:pt x="0" y="244"/>
                  </a:cubicBezTo>
                  <a:cubicBezTo>
                    <a:pt x="0" y="246"/>
                    <a:pt x="2" y="248"/>
                    <a:pt x="5" y="248"/>
                  </a:cubicBezTo>
                  <a:close/>
                </a:path>
              </a:pathLst>
            </a:custGeom>
            <a:solidFill>
              <a:srgbClr val="AAA09E"/>
            </a:solid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7" name="Freeform 11">
              <a:extLst>
                <a:ext uri="{FF2B5EF4-FFF2-40B4-BE49-F238E27FC236}">
                  <a16:creationId xmlns:a16="http://schemas.microsoft.com/office/drawing/2014/main" id="{3D4DFC7C-8113-43D7-AA53-68A87BDE5ED7}"/>
                </a:ext>
              </a:extLst>
            </p:cNvPr>
            <p:cNvSpPr>
              <a:spLocks/>
            </p:cNvSpPr>
            <p:nvPr/>
          </p:nvSpPr>
          <p:spPr bwMode="auto">
            <a:xfrm flipV="1">
              <a:off x="2279284" y="2484714"/>
              <a:ext cx="1271093" cy="982803"/>
            </a:xfrm>
            <a:custGeom>
              <a:avLst/>
              <a:gdLst>
                <a:gd name="T0" fmla="*/ 153 w 324"/>
                <a:gd name="T1" fmla="*/ 248 h 248"/>
                <a:gd name="T2" fmla="*/ 175 w 324"/>
                <a:gd name="T3" fmla="*/ 248 h 248"/>
                <a:gd name="T4" fmla="*/ 247 w 324"/>
                <a:gd name="T5" fmla="*/ 248 h 248"/>
                <a:gd name="T6" fmla="*/ 320 w 324"/>
                <a:gd name="T7" fmla="*/ 248 h 248"/>
                <a:gd name="T8" fmla="*/ 324 w 324"/>
                <a:gd name="T9" fmla="*/ 244 h 248"/>
                <a:gd name="T10" fmla="*/ 324 w 324"/>
                <a:gd name="T11" fmla="*/ 150 h 248"/>
                <a:gd name="T12" fmla="*/ 320 w 324"/>
                <a:gd name="T13" fmla="*/ 146 h 248"/>
                <a:gd name="T14" fmla="*/ 225 w 324"/>
                <a:gd name="T15" fmla="*/ 146 h 248"/>
                <a:gd name="T16" fmla="*/ 0 w 324"/>
                <a:gd name="T17" fmla="*/ 0 h 248"/>
                <a:gd name="T18" fmla="*/ 0 w 324"/>
                <a:gd name="T19" fmla="*/ 95 h 248"/>
                <a:gd name="T20" fmla="*/ 153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153" y="248"/>
                  </a:moveTo>
                  <a:cubicBezTo>
                    <a:pt x="175" y="248"/>
                    <a:pt x="175" y="248"/>
                    <a:pt x="175" y="248"/>
                  </a:cubicBezTo>
                  <a:cubicBezTo>
                    <a:pt x="247" y="248"/>
                    <a:pt x="247" y="248"/>
                    <a:pt x="247" y="248"/>
                  </a:cubicBezTo>
                  <a:cubicBezTo>
                    <a:pt x="320" y="248"/>
                    <a:pt x="320" y="248"/>
                    <a:pt x="320" y="248"/>
                  </a:cubicBezTo>
                  <a:cubicBezTo>
                    <a:pt x="322" y="248"/>
                    <a:pt x="324" y="246"/>
                    <a:pt x="324" y="244"/>
                  </a:cubicBezTo>
                  <a:cubicBezTo>
                    <a:pt x="324" y="150"/>
                    <a:pt x="324" y="150"/>
                    <a:pt x="324" y="150"/>
                  </a:cubicBezTo>
                  <a:cubicBezTo>
                    <a:pt x="324" y="148"/>
                    <a:pt x="322" y="146"/>
                    <a:pt x="320" y="146"/>
                  </a:cubicBezTo>
                  <a:cubicBezTo>
                    <a:pt x="225" y="146"/>
                    <a:pt x="225" y="146"/>
                    <a:pt x="225" y="146"/>
                  </a:cubicBezTo>
                  <a:cubicBezTo>
                    <a:pt x="187" y="60"/>
                    <a:pt x="100" y="0"/>
                    <a:pt x="0" y="0"/>
                  </a:cubicBezTo>
                  <a:cubicBezTo>
                    <a:pt x="0" y="95"/>
                    <a:pt x="0" y="95"/>
                    <a:pt x="0" y="95"/>
                  </a:cubicBezTo>
                  <a:cubicBezTo>
                    <a:pt x="84" y="95"/>
                    <a:pt x="153" y="163"/>
                    <a:pt x="153" y="248"/>
                  </a:cubicBezTo>
                  <a:close/>
                </a:path>
              </a:pathLst>
            </a:custGeom>
            <a:solidFill>
              <a:srgbClr val="ECD9CA"/>
            </a:solid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8" name="Freeform 12">
              <a:extLst>
                <a:ext uri="{FF2B5EF4-FFF2-40B4-BE49-F238E27FC236}">
                  <a16:creationId xmlns:a16="http://schemas.microsoft.com/office/drawing/2014/main" id="{E73AB3E9-DDC5-492E-BDE2-817E96E75179}"/>
                </a:ext>
              </a:extLst>
            </p:cNvPr>
            <p:cNvSpPr>
              <a:spLocks/>
            </p:cNvSpPr>
            <p:nvPr/>
          </p:nvSpPr>
          <p:spPr bwMode="auto">
            <a:xfrm flipV="1">
              <a:off x="976743" y="2484714"/>
              <a:ext cx="1273712" cy="982803"/>
            </a:xfrm>
            <a:custGeom>
              <a:avLst/>
              <a:gdLst>
                <a:gd name="T0" fmla="*/ 4 w 324"/>
                <a:gd name="T1" fmla="*/ 248 h 248"/>
                <a:gd name="T2" fmla="*/ 76 w 324"/>
                <a:gd name="T3" fmla="*/ 248 h 248"/>
                <a:gd name="T4" fmla="*/ 148 w 324"/>
                <a:gd name="T5" fmla="*/ 248 h 248"/>
                <a:gd name="T6" fmla="*/ 171 w 324"/>
                <a:gd name="T7" fmla="*/ 248 h 248"/>
                <a:gd name="T8" fmla="*/ 324 w 324"/>
                <a:gd name="T9" fmla="*/ 95 h 248"/>
                <a:gd name="T10" fmla="*/ 324 w 324"/>
                <a:gd name="T11" fmla="*/ 0 h 248"/>
                <a:gd name="T12" fmla="*/ 98 w 324"/>
                <a:gd name="T13" fmla="*/ 146 h 248"/>
                <a:gd name="T14" fmla="*/ 4 w 324"/>
                <a:gd name="T15" fmla="*/ 146 h 248"/>
                <a:gd name="T16" fmla="*/ 0 w 324"/>
                <a:gd name="T17" fmla="*/ 150 h 248"/>
                <a:gd name="T18" fmla="*/ 0 w 324"/>
                <a:gd name="T19" fmla="*/ 244 h 248"/>
                <a:gd name="T20" fmla="*/ 4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4" y="248"/>
                  </a:moveTo>
                  <a:cubicBezTo>
                    <a:pt x="76" y="248"/>
                    <a:pt x="76" y="248"/>
                    <a:pt x="76" y="248"/>
                  </a:cubicBezTo>
                  <a:cubicBezTo>
                    <a:pt x="148" y="248"/>
                    <a:pt x="148" y="248"/>
                    <a:pt x="148" y="248"/>
                  </a:cubicBezTo>
                  <a:cubicBezTo>
                    <a:pt x="171" y="248"/>
                    <a:pt x="171" y="248"/>
                    <a:pt x="171" y="248"/>
                  </a:cubicBezTo>
                  <a:cubicBezTo>
                    <a:pt x="171" y="163"/>
                    <a:pt x="239" y="95"/>
                    <a:pt x="324" y="95"/>
                  </a:cubicBezTo>
                  <a:cubicBezTo>
                    <a:pt x="324" y="0"/>
                    <a:pt x="324" y="0"/>
                    <a:pt x="324" y="0"/>
                  </a:cubicBezTo>
                  <a:cubicBezTo>
                    <a:pt x="223" y="0"/>
                    <a:pt x="137" y="60"/>
                    <a:pt x="98" y="146"/>
                  </a:cubicBezTo>
                  <a:cubicBezTo>
                    <a:pt x="4" y="146"/>
                    <a:pt x="4" y="146"/>
                    <a:pt x="4" y="146"/>
                  </a:cubicBezTo>
                  <a:cubicBezTo>
                    <a:pt x="1" y="146"/>
                    <a:pt x="0" y="148"/>
                    <a:pt x="0" y="150"/>
                  </a:cubicBezTo>
                  <a:cubicBezTo>
                    <a:pt x="0" y="244"/>
                    <a:pt x="0" y="244"/>
                    <a:pt x="0" y="244"/>
                  </a:cubicBezTo>
                  <a:cubicBezTo>
                    <a:pt x="0" y="246"/>
                    <a:pt x="1" y="248"/>
                    <a:pt x="4" y="248"/>
                  </a:cubicBezTo>
                  <a:close/>
                </a:path>
              </a:pathLst>
            </a:custGeom>
            <a:solidFill>
              <a:srgbClr val="ECD9CA"/>
            </a:solidFill>
            <a:ln>
              <a:noFill/>
            </a:ln>
          </p:spPr>
          <p:txBody>
            <a:bodyPr vert="horz" wrap="square" lIns="91440" tIns="45720" rIns="91440" bIns="45720" numCol="1" anchor="t" anchorCtr="0" compatLnSpc="1">
              <a:prstTxWarp prst="textNoShape">
                <a:avLst/>
              </a:prstTxWarp>
            </a:bodyPr>
            <a:lstStyle/>
            <a:p>
              <a:endParaRPr lang="id-ID"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9" name="Shape 2309">
              <a:extLst>
                <a:ext uri="{FF2B5EF4-FFF2-40B4-BE49-F238E27FC236}">
                  <a16:creationId xmlns:a16="http://schemas.microsoft.com/office/drawing/2014/main" id="{8BECDEC9-4D93-4294-BFE3-75804919A0CA}"/>
                </a:ext>
              </a:extLst>
            </p:cNvPr>
            <p:cNvSpPr/>
            <p:nvPr/>
          </p:nvSpPr>
          <p:spPr>
            <a:xfrm>
              <a:off x="1869307" y="2108719"/>
              <a:ext cx="794055" cy="7940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95000"/>
              </a:schemeClr>
            </a:solidFill>
            <a:ln w="12700" cap="flat">
              <a:noFill/>
              <a:miter lim="400000"/>
            </a:ln>
            <a:effectLst/>
          </p:spPr>
          <p:txBody>
            <a:bodyPr wrap="square" lIns="50800" tIns="50800" rIns="50800" bIns="50800" numCol="1" anchor="ctr">
              <a:noAutofit/>
            </a:bodyPr>
            <a:lstStyle/>
            <a:p>
              <a:pPr lvl="0"/>
              <a:endParaRPr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0" name="Shape 2310">
              <a:extLst>
                <a:ext uri="{FF2B5EF4-FFF2-40B4-BE49-F238E27FC236}">
                  <a16:creationId xmlns:a16="http://schemas.microsoft.com/office/drawing/2014/main" id="{CB967924-B0ED-49A4-8BC0-AC9C27BCA7F1}"/>
                </a:ext>
              </a:extLst>
            </p:cNvPr>
            <p:cNvSpPr/>
            <p:nvPr/>
          </p:nvSpPr>
          <p:spPr>
            <a:xfrm>
              <a:off x="2100415" y="2383130"/>
              <a:ext cx="312033" cy="277571"/>
            </a:xfrm>
            <a:custGeom>
              <a:avLst/>
              <a:gdLst/>
              <a:ahLst/>
              <a:cxnLst>
                <a:cxn ang="0">
                  <a:pos x="wd2" y="hd2"/>
                </a:cxn>
                <a:cxn ang="5400000">
                  <a:pos x="wd2" y="hd2"/>
                </a:cxn>
                <a:cxn ang="10800000">
                  <a:pos x="wd2" y="hd2"/>
                </a:cxn>
                <a:cxn ang="16200000">
                  <a:pos x="wd2" y="hd2"/>
                </a:cxn>
              </a:cxnLst>
              <a:rect l="0" t="0" r="r" b="b"/>
              <a:pathLst>
                <a:path w="21446" h="21471" extrusionOk="0">
                  <a:moveTo>
                    <a:pt x="2906" y="19280"/>
                  </a:moveTo>
                  <a:cubicBezTo>
                    <a:pt x="2683" y="19534"/>
                    <a:pt x="2683" y="19946"/>
                    <a:pt x="2906" y="20200"/>
                  </a:cubicBezTo>
                  <a:lnTo>
                    <a:pt x="3930" y="21326"/>
                  </a:lnTo>
                  <a:cubicBezTo>
                    <a:pt x="4154" y="21580"/>
                    <a:pt x="4510" y="21473"/>
                    <a:pt x="4734" y="21220"/>
                  </a:cubicBezTo>
                  <a:lnTo>
                    <a:pt x="10017" y="15372"/>
                  </a:lnTo>
                  <a:lnTo>
                    <a:pt x="8398" y="13299"/>
                  </a:lnTo>
                  <a:cubicBezTo>
                    <a:pt x="8398" y="13299"/>
                    <a:pt x="2906" y="19280"/>
                    <a:pt x="2906" y="19280"/>
                  </a:cubicBezTo>
                  <a:close/>
                  <a:moveTo>
                    <a:pt x="21387" y="2723"/>
                  </a:moveTo>
                  <a:cubicBezTo>
                    <a:pt x="21307" y="2125"/>
                    <a:pt x="21031" y="2252"/>
                    <a:pt x="20888" y="2505"/>
                  </a:cubicBezTo>
                  <a:cubicBezTo>
                    <a:pt x="20746" y="2758"/>
                    <a:pt x="20111" y="3840"/>
                    <a:pt x="19852" y="4329"/>
                  </a:cubicBezTo>
                  <a:cubicBezTo>
                    <a:pt x="19593" y="4815"/>
                    <a:pt x="18956" y="5772"/>
                    <a:pt x="17770" y="4826"/>
                  </a:cubicBezTo>
                  <a:cubicBezTo>
                    <a:pt x="16533" y="3843"/>
                    <a:pt x="16963" y="3157"/>
                    <a:pt x="17179" y="2694"/>
                  </a:cubicBezTo>
                  <a:cubicBezTo>
                    <a:pt x="17395" y="2232"/>
                    <a:pt x="18059" y="931"/>
                    <a:pt x="18155" y="768"/>
                  </a:cubicBezTo>
                  <a:cubicBezTo>
                    <a:pt x="18251" y="605"/>
                    <a:pt x="18139" y="129"/>
                    <a:pt x="17756" y="329"/>
                  </a:cubicBezTo>
                  <a:cubicBezTo>
                    <a:pt x="17372" y="527"/>
                    <a:pt x="15039" y="1572"/>
                    <a:pt x="14715" y="3066"/>
                  </a:cubicBezTo>
                  <a:cubicBezTo>
                    <a:pt x="14386" y="4590"/>
                    <a:pt x="14993" y="5950"/>
                    <a:pt x="13800" y="7301"/>
                  </a:cubicBezTo>
                  <a:lnTo>
                    <a:pt x="12355" y="8998"/>
                  </a:lnTo>
                  <a:lnTo>
                    <a:pt x="13806" y="10898"/>
                  </a:lnTo>
                  <a:lnTo>
                    <a:pt x="15589" y="8995"/>
                  </a:lnTo>
                  <a:cubicBezTo>
                    <a:pt x="16013" y="8514"/>
                    <a:pt x="16919" y="8048"/>
                    <a:pt x="17740" y="8257"/>
                  </a:cubicBezTo>
                  <a:cubicBezTo>
                    <a:pt x="19498" y="8705"/>
                    <a:pt x="20456" y="7962"/>
                    <a:pt x="21035" y="6733"/>
                  </a:cubicBezTo>
                  <a:cubicBezTo>
                    <a:pt x="21552" y="5635"/>
                    <a:pt x="21466" y="3322"/>
                    <a:pt x="21387" y="2723"/>
                  </a:cubicBezTo>
                  <a:close/>
                  <a:moveTo>
                    <a:pt x="9478" y="7592"/>
                  </a:moveTo>
                  <a:cubicBezTo>
                    <a:pt x="9350" y="7424"/>
                    <a:pt x="9189" y="7421"/>
                    <a:pt x="9050" y="7558"/>
                  </a:cubicBezTo>
                  <a:lnTo>
                    <a:pt x="7506" y="9074"/>
                  </a:lnTo>
                  <a:cubicBezTo>
                    <a:pt x="7384" y="9194"/>
                    <a:pt x="7369" y="9419"/>
                    <a:pt x="7477" y="9559"/>
                  </a:cubicBezTo>
                  <a:lnTo>
                    <a:pt x="16408" y="20996"/>
                  </a:lnTo>
                  <a:cubicBezTo>
                    <a:pt x="16616" y="21268"/>
                    <a:pt x="16979" y="21295"/>
                    <a:pt x="17217" y="21061"/>
                  </a:cubicBezTo>
                  <a:lnTo>
                    <a:pt x="18263" y="20076"/>
                  </a:lnTo>
                  <a:cubicBezTo>
                    <a:pt x="18500" y="19839"/>
                    <a:pt x="18526" y="19429"/>
                    <a:pt x="18317" y="19158"/>
                  </a:cubicBezTo>
                  <a:cubicBezTo>
                    <a:pt x="18317" y="19158"/>
                    <a:pt x="9478" y="7592"/>
                    <a:pt x="9478" y="7592"/>
                  </a:cubicBezTo>
                  <a:close/>
                  <a:moveTo>
                    <a:pt x="3331" y="6965"/>
                  </a:moveTo>
                  <a:cubicBezTo>
                    <a:pt x="4336" y="6088"/>
                    <a:pt x="5170" y="6693"/>
                    <a:pt x="6282" y="8142"/>
                  </a:cubicBezTo>
                  <a:cubicBezTo>
                    <a:pt x="6408" y="8304"/>
                    <a:pt x="6575" y="8114"/>
                    <a:pt x="6671" y="8021"/>
                  </a:cubicBezTo>
                  <a:cubicBezTo>
                    <a:pt x="6766" y="7926"/>
                    <a:pt x="8233" y="6440"/>
                    <a:pt x="8306" y="6370"/>
                  </a:cubicBezTo>
                  <a:cubicBezTo>
                    <a:pt x="8377" y="6300"/>
                    <a:pt x="8464" y="6167"/>
                    <a:pt x="8349" y="6018"/>
                  </a:cubicBezTo>
                  <a:cubicBezTo>
                    <a:pt x="8235" y="5868"/>
                    <a:pt x="7817" y="5261"/>
                    <a:pt x="7550" y="4867"/>
                  </a:cubicBezTo>
                  <a:cubicBezTo>
                    <a:pt x="5603" y="2001"/>
                    <a:pt x="12876" y="57"/>
                    <a:pt x="11758" y="25"/>
                  </a:cubicBezTo>
                  <a:cubicBezTo>
                    <a:pt x="11190" y="9"/>
                    <a:pt x="8909" y="-20"/>
                    <a:pt x="8569" y="21"/>
                  </a:cubicBezTo>
                  <a:cubicBezTo>
                    <a:pt x="7186" y="186"/>
                    <a:pt x="5452" y="1638"/>
                    <a:pt x="4578" y="2313"/>
                  </a:cubicBezTo>
                  <a:cubicBezTo>
                    <a:pt x="3437" y="3196"/>
                    <a:pt x="3011" y="3711"/>
                    <a:pt x="2939" y="3781"/>
                  </a:cubicBezTo>
                  <a:cubicBezTo>
                    <a:pt x="2617" y="4099"/>
                    <a:pt x="2887" y="4832"/>
                    <a:pt x="2303" y="5410"/>
                  </a:cubicBezTo>
                  <a:cubicBezTo>
                    <a:pt x="1683" y="6021"/>
                    <a:pt x="1297" y="5560"/>
                    <a:pt x="939" y="5913"/>
                  </a:cubicBezTo>
                  <a:cubicBezTo>
                    <a:pt x="761" y="6090"/>
                    <a:pt x="264" y="6509"/>
                    <a:pt x="122" y="6650"/>
                  </a:cubicBezTo>
                  <a:cubicBezTo>
                    <a:pt x="-22" y="6790"/>
                    <a:pt x="-48" y="7030"/>
                    <a:pt x="99" y="7219"/>
                  </a:cubicBezTo>
                  <a:cubicBezTo>
                    <a:pt x="99" y="7219"/>
                    <a:pt x="1459" y="8912"/>
                    <a:pt x="1574" y="9061"/>
                  </a:cubicBezTo>
                  <a:cubicBezTo>
                    <a:pt x="1688" y="9210"/>
                    <a:pt x="1994" y="9337"/>
                    <a:pt x="2185" y="9149"/>
                  </a:cubicBezTo>
                  <a:cubicBezTo>
                    <a:pt x="2375" y="8960"/>
                    <a:pt x="2864" y="8477"/>
                    <a:pt x="2947" y="8394"/>
                  </a:cubicBezTo>
                  <a:cubicBezTo>
                    <a:pt x="3031" y="8312"/>
                    <a:pt x="2893" y="7349"/>
                    <a:pt x="3331" y="6965"/>
                  </a:cubicBezTo>
                  <a:close/>
                </a:path>
              </a:pathLst>
            </a:custGeom>
            <a:solidFill>
              <a:srgbClr val="ECD9CA"/>
            </a:solidFill>
            <a:ln w="12700" cap="flat">
              <a:noFill/>
              <a:miter lim="400000"/>
            </a:ln>
            <a:effectLst/>
          </p:spPr>
          <p:txBody>
            <a:bodyPr wrap="square" lIns="38100" tIns="38100" rIns="38100" bIns="38100" numCol="1" anchor="ctr">
              <a:noAutofit/>
            </a:bodyPr>
            <a:lstStyle/>
            <a:p>
              <a:pPr lvl="0"/>
              <a:endParaRPr>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1" name="Shape 2309">
              <a:extLst>
                <a:ext uri="{FF2B5EF4-FFF2-40B4-BE49-F238E27FC236}">
                  <a16:creationId xmlns:a16="http://schemas.microsoft.com/office/drawing/2014/main" id="{C5A3445E-B421-4C73-BE56-1DCFBA7D5798}"/>
                </a:ext>
              </a:extLst>
            </p:cNvPr>
            <p:cNvSpPr/>
            <p:nvPr/>
          </p:nvSpPr>
          <p:spPr>
            <a:xfrm>
              <a:off x="4432749" y="2108719"/>
              <a:ext cx="794055" cy="7940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95000"/>
              </a:schemeClr>
            </a:solidFill>
            <a:ln w="12700" cap="flat">
              <a:noFill/>
              <a:miter lim="400000"/>
            </a:ln>
            <a:effectLst/>
          </p:spPr>
          <p:txBody>
            <a:bodyPr wrap="square" lIns="50800" tIns="50800" rIns="50800" bIns="50800" numCol="1" anchor="ctr">
              <a:noAutofit/>
            </a:bodyPr>
            <a:lstStyle/>
            <a:p>
              <a:pPr lvl="0"/>
              <a:endParaRPr>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2" name="Shape 2313">
              <a:extLst>
                <a:ext uri="{FF2B5EF4-FFF2-40B4-BE49-F238E27FC236}">
                  <a16:creationId xmlns:a16="http://schemas.microsoft.com/office/drawing/2014/main" id="{E57985CC-6028-4A3D-A32B-5B0A910781C6}"/>
                </a:ext>
              </a:extLst>
            </p:cNvPr>
            <p:cNvSpPr/>
            <p:nvPr/>
          </p:nvSpPr>
          <p:spPr>
            <a:xfrm>
              <a:off x="4664734" y="2369163"/>
              <a:ext cx="362552" cy="241534"/>
            </a:xfrm>
            <a:custGeom>
              <a:avLst/>
              <a:gdLst/>
              <a:ahLst/>
              <a:cxnLst>
                <a:cxn ang="0">
                  <a:pos x="wd2" y="hd2"/>
                </a:cxn>
                <a:cxn ang="5400000">
                  <a:pos x="wd2" y="hd2"/>
                </a:cxn>
                <a:cxn ang="10800000">
                  <a:pos x="wd2" y="hd2"/>
                </a:cxn>
                <a:cxn ang="16200000">
                  <a:pos x="wd2" y="hd2"/>
                </a:cxn>
              </a:cxnLst>
              <a:rect l="0" t="0" r="r" b="b"/>
              <a:pathLst>
                <a:path w="21547" h="21600" extrusionOk="0">
                  <a:moveTo>
                    <a:pt x="18847" y="15749"/>
                  </a:moveTo>
                  <a:lnTo>
                    <a:pt x="2701" y="15749"/>
                  </a:lnTo>
                  <a:lnTo>
                    <a:pt x="2701" y="1346"/>
                  </a:lnTo>
                  <a:lnTo>
                    <a:pt x="18847" y="1346"/>
                  </a:lnTo>
                  <a:cubicBezTo>
                    <a:pt x="18847" y="1346"/>
                    <a:pt x="18847" y="15749"/>
                    <a:pt x="18847" y="15749"/>
                  </a:cubicBezTo>
                  <a:close/>
                  <a:moveTo>
                    <a:pt x="0" y="20510"/>
                  </a:moveTo>
                  <a:cubicBezTo>
                    <a:pt x="0" y="20510"/>
                    <a:pt x="-26" y="21600"/>
                    <a:pt x="1603" y="21600"/>
                  </a:cubicBezTo>
                  <a:cubicBezTo>
                    <a:pt x="2568" y="21600"/>
                    <a:pt x="6216" y="21600"/>
                    <a:pt x="9032" y="21600"/>
                  </a:cubicBezTo>
                  <a:cubicBezTo>
                    <a:pt x="9032" y="21600"/>
                    <a:pt x="10576" y="21600"/>
                    <a:pt x="12515" y="21600"/>
                  </a:cubicBezTo>
                  <a:cubicBezTo>
                    <a:pt x="15331" y="21600"/>
                    <a:pt x="18979" y="21600"/>
                    <a:pt x="19943" y="21600"/>
                  </a:cubicBezTo>
                  <a:cubicBezTo>
                    <a:pt x="21574" y="21600"/>
                    <a:pt x="21547" y="20510"/>
                    <a:pt x="21547" y="20510"/>
                  </a:cubicBezTo>
                  <a:lnTo>
                    <a:pt x="19418" y="16436"/>
                  </a:lnTo>
                  <a:cubicBezTo>
                    <a:pt x="19512" y="16224"/>
                    <a:pt x="19569" y="15977"/>
                    <a:pt x="19569" y="15711"/>
                  </a:cubicBezTo>
                  <a:lnTo>
                    <a:pt x="19569" y="1384"/>
                  </a:lnTo>
                  <a:cubicBezTo>
                    <a:pt x="19569" y="621"/>
                    <a:pt x="19123" y="0"/>
                    <a:pt x="18571" y="0"/>
                  </a:cubicBezTo>
                  <a:lnTo>
                    <a:pt x="2977" y="0"/>
                  </a:lnTo>
                  <a:cubicBezTo>
                    <a:pt x="2425" y="0"/>
                    <a:pt x="1979" y="621"/>
                    <a:pt x="1979" y="1384"/>
                  </a:cubicBezTo>
                  <a:lnTo>
                    <a:pt x="1979" y="15711"/>
                  </a:lnTo>
                  <a:cubicBezTo>
                    <a:pt x="1979" y="15978"/>
                    <a:pt x="2035" y="16224"/>
                    <a:pt x="2129" y="16436"/>
                  </a:cubicBezTo>
                  <a:cubicBezTo>
                    <a:pt x="2129" y="16436"/>
                    <a:pt x="0" y="20510"/>
                    <a:pt x="0" y="20510"/>
                  </a:cubicBezTo>
                  <a:close/>
                </a:path>
              </a:pathLst>
            </a:custGeom>
            <a:solidFill>
              <a:srgbClr val="AAA09E"/>
            </a:solidFill>
            <a:ln w="12700" cap="flat">
              <a:noFill/>
              <a:miter lim="400000"/>
            </a:ln>
            <a:effectLst/>
          </p:spPr>
          <p:txBody>
            <a:bodyPr wrap="square" lIns="38100" tIns="38100" rIns="38100" bIns="38100" numCol="1" anchor="ctr">
              <a:noAutofit/>
            </a:bodyPr>
            <a:lstStyle/>
            <a:p>
              <a:pPr lvl="0"/>
              <a:endParaRPr>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3" name="Shape 2309">
              <a:extLst>
                <a:ext uri="{FF2B5EF4-FFF2-40B4-BE49-F238E27FC236}">
                  <a16:creationId xmlns:a16="http://schemas.microsoft.com/office/drawing/2014/main" id="{486E89A4-D5DC-4D1B-896E-40CCB3107267}"/>
                </a:ext>
              </a:extLst>
            </p:cNvPr>
            <p:cNvSpPr/>
            <p:nvPr/>
          </p:nvSpPr>
          <p:spPr>
            <a:xfrm>
              <a:off x="6976828" y="2108719"/>
              <a:ext cx="794055" cy="7940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95000"/>
              </a:schemeClr>
            </a:solidFill>
            <a:ln w="12700" cap="flat">
              <a:noFill/>
              <a:miter lim="400000"/>
            </a:ln>
            <a:effectLst/>
          </p:spPr>
          <p:txBody>
            <a:bodyPr wrap="square" lIns="50800" tIns="50800" rIns="50800" bIns="50800" numCol="1" anchor="ctr">
              <a:noAutofit/>
            </a:bodyPr>
            <a:lstStyle/>
            <a:p>
              <a:pPr lvl="0"/>
              <a:endParaRPr>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nvGrpSpPr>
            <p:cNvPr id="44" name="Group 2320">
              <a:extLst>
                <a:ext uri="{FF2B5EF4-FFF2-40B4-BE49-F238E27FC236}">
                  <a16:creationId xmlns:a16="http://schemas.microsoft.com/office/drawing/2014/main" id="{A05FD8CD-1896-426E-ACB2-E3EEF5279D33}"/>
                </a:ext>
              </a:extLst>
            </p:cNvPr>
            <p:cNvGrpSpPr/>
            <p:nvPr/>
          </p:nvGrpSpPr>
          <p:grpSpPr>
            <a:xfrm>
              <a:off x="7238052" y="2358518"/>
              <a:ext cx="261651" cy="223638"/>
              <a:chOff x="0" y="0"/>
              <a:chExt cx="961862" cy="822124"/>
            </a:xfrm>
            <a:grpFill/>
          </p:grpSpPr>
          <p:sp>
            <p:nvSpPr>
              <p:cNvPr id="47" name="Shape 2316">
                <a:extLst>
                  <a:ext uri="{FF2B5EF4-FFF2-40B4-BE49-F238E27FC236}">
                    <a16:creationId xmlns:a16="http://schemas.microsoft.com/office/drawing/2014/main" id="{CBE27070-CD0E-4E5C-AC15-A4BDAE837431}"/>
                  </a:ext>
                </a:extLst>
              </p:cNvPr>
              <p:cNvSpPr/>
              <p:nvPr/>
            </p:nvSpPr>
            <p:spPr>
              <a:xfrm>
                <a:off x="0" y="411062"/>
                <a:ext cx="167725" cy="411063"/>
              </a:xfrm>
              <a:prstGeom prst="rect">
                <a:avLst/>
              </a:prstGeom>
              <a:grpFill/>
              <a:ln w="12700" cap="flat">
                <a:noFill/>
                <a:miter lim="400000"/>
              </a:ln>
              <a:effectLst/>
            </p:spPr>
            <p:txBody>
              <a:bodyPr wrap="square" lIns="50800" tIns="50800" rIns="50800" bIns="50800" numCol="1" anchor="ctr">
                <a:noAutofit/>
              </a:bodyPr>
              <a:lstStyle/>
              <a:p>
                <a:pPr lvl="0"/>
                <a:endParaRPr>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8" name="Shape 2317">
                <a:extLst>
                  <a:ext uri="{FF2B5EF4-FFF2-40B4-BE49-F238E27FC236}">
                    <a16:creationId xmlns:a16="http://schemas.microsoft.com/office/drawing/2014/main" id="{903FF274-24AE-4014-8DF9-A5209C495488}"/>
                  </a:ext>
                </a:extLst>
              </p:cNvPr>
              <p:cNvSpPr/>
              <p:nvPr/>
            </p:nvSpPr>
            <p:spPr>
              <a:xfrm>
                <a:off x="264712" y="235390"/>
                <a:ext cx="167726" cy="586735"/>
              </a:xfrm>
              <a:prstGeom prst="rect">
                <a:avLst/>
              </a:prstGeom>
              <a:grpFill/>
              <a:ln w="12700" cap="flat">
                <a:noFill/>
                <a:miter lim="400000"/>
              </a:ln>
              <a:effectLst/>
            </p:spPr>
            <p:txBody>
              <a:bodyPr wrap="square" lIns="50800" tIns="50800" rIns="50800" bIns="50800" numCol="1" anchor="ctr">
                <a:noAutofit/>
              </a:bodyPr>
              <a:lstStyle/>
              <a:p>
                <a:pPr lvl="0"/>
                <a:endParaRPr>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9" name="Shape 2318">
                <a:extLst>
                  <a:ext uri="{FF2B5EF4-FFF2-40B4-BE49-F238E27FC236}">
                    <a16:creationId xmlns:a16="http://schemas.microsoft.com/office/drawing/2014/main" id="{DB5AFD27-8CFE-4775-A707-C6DF17A5E514}"/>
                  </a:ext>
                </a:extLst>
              </p:cNvPr>
              <p:cNvSpPr/>
              <p:nvPr/>
            </p:nvSpPr>
            <p:spPr>
              <a:xfrm>
                <a:off x="529424" y="90476"/>
                <a:ext cx="167726" cy="731649"/>
              </a:xfrm>
              <a:prstGeom prst="rect">
                <a:avLst/>
              </a:prstGeom>
              <a:grpFill/>
              <a:ln w="12700" cap="flat">
                <a:noFill/>
                <a:miter lim="400000"/>
              </a:ln>
              <a:effectLst/>
            </p:spPr>
            <p:txBody>
              <a:bodyPr wrap="square" lIns="50800" tIns="50800" rIns="50800" bIns="50800" numCol="1" anchor="ctr">
                <a:noAutofit/>
              </a:bodyPr>
              <a:lstStyle/>
              <a:p>
                <a:pPr lvl="0"/>
                <a:endParaRPr>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0" name="Shape 2319">
                <a:extLst>
                  <a:ext uri="{FF2B5EF4-FFF2-40B4-BE49-F238E27FC236}">
                    <a16:creationId xmlns:a16="http://schemas.microsoft.com/office/drawing/2014/main" id="{9A8F523B-8402-4215-A67E-CF7B9DFB6A69}"/>
                  </a:ext>
                </a:extLst>
              </p:cNvPr>
              <p:cNvSpPr/>
              <p:nvPr/>
            </p:nvSpPr>
            <p:spPr>
              <a:xfrm>
                <a:off x="794137" y="0"/>
                <a:ext cx="167726" cy="822125"/>
              </a:xfrm>
              <a:prstGeom prst="rect">
                <a:avLst/>
              </a:prstGeom>
              <a:grpFill/>
              <a:ln w="12700" cap="flat">
                <a:noFill/>
                <a:miter lim="400000"/>
              </a:ln>
              <a:effectLst/>
            </p:spPr>
            <p:txBody>
              <a:bodyPr wrap="square" lIns="50800" tIns="50800" rIns="50800" bIns="50800" numCol="1" anchor="ctr">
                <a:noAutofit/>
              </a:bodyPr>
              <a:lstStyle/>
              <a:p>
                <a:pPr lvl="0"/>
                <a:endParaRPr>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
          <p:nvSpPr>
            <p:cNvPr id="45" name="Shape 2309">
              <a:extLst>
                <a:ext uri="{FF2B5EF4-FFF2-40B4-BE49-F238E27FC236}">
                  <a16:creationId xmlns:a16="http://schemas.microsoft.com/office/drawing/2014/main" id="{564377CF-6402-401E-81CF-B3C384E23EB6}"/>
                </a:ext>
              </a:extLst>
            </p:cNvPr>
            <p:cNvSpPr/>
            <p:nvPr/>
          </p:nvSpPr>
          <p:spPr>
            <a:xfrm>
              <a:off x="9541726" y="2108719"/>
              <a:ext cx="794055" cy="7940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95000"/>
              </a:schemeClr>
            </a:solidFill>
            <a:ln w="12700" cap="flat">
              <a:noFill/>
              <a:miter lim="400000"/>
            </a:ln>
            <a:effectLst/>
          </p:spPr>
          <p:txBody>
            <a:bodyPr wrap="square" lIns="50800" tIns="50800" rIns="50800" bIns="50800" numCol="1" anchor="ctr">
              <a:noAutofit/>
            </a:bodyPr>
            <a:lstStyle/>
            <a:p>
              <a:pPr lvl="0"/>
              <a:endParaRPr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6" name="Shape 2323">
              <a:extLst>
                <a:ext uri="{FF2B5EF4-FFF2-40B4-BE49-F238E27FC236}">
                  <a16:creationId xmlns:a16="http://schemas.microsoft.com/office/drawing/2014/main" id="{2AA84B47-2592-453E-A552-68FF7D0A3759}"/>
                </a:ext>
              </a:extLst>
            </p:cNvPr>
            <p:cNvSpPr/>
            <p:nvPr/>
          </p:nvSpPr>
          <p:spPr>
            <a:xfrm rot="20460000" flipH="1">
              <a:off x="9784718" y="2380558"/>
              <a:ext cx="264214" cy="264214"/>
            </a:xfrm>
            <a:custGeom>
              <a:avLst/>
              <a:gdLst/>
              <a:ahLst/>
              <a:cxnLst>
                <a:cxn ang="0">
                  <a:pos x="wd2" y="hd2"/>
                </a:cxn>
                <a:cxn ang="5400000">
                  <a:pos x="wd2" y="hd2"/>
                </a:cxn>
                <a:cxn ang="10800000">
                  <a:pos x="wd2" y="hd2"/>
                </a:cxn>
                <a:cxn ang="16200000">
                  <a:pos x="wd2" y="hd2"/>
                </a:cxn>
              </a:cxnLst>
              <a:rect l="0" t="0" r="r" b="b"/>
              <a:pathLst>
                <a:path w="20814" h="20814" extrusionOk="0">
                  <a:moveTo>
                    <a:pt x="16063" y="4751"/>
                  </a:moveTo>
                  <a:cubicBezTo>
                    <a:pt x="14562" y="3251"/>
                    <a:pt x="14186" y="1270"/>
                    <a:pt x="14318" y="1137"/>
                  </a:cubicBezTo>
                  <a:cubicBezTo>
                    <a:pt x="14452" y="1003"/>
                    <a:pt x="16354" y="1458"/>
                    <a:pt x="17856" y="2959"/>
                  </a:cubicBezTo>
                  <a:cubicBezTo>
                    <a:pt x="19356" y="4460"/>
                    <a:pt x="19807" y="6366"/>
                    <a:pt x="19677" y="6496"/>
                  </a:cubicBezTo>
                  <a:cubicBezTo>
                    <a:pt x="19548" y="6625"/>
                    <a:pt x="17564" y="6252"/>
                    <a:pt x="16063" y="4751"/>
                  </a:cubicBezTo>
                  <a:close/>
                  <a:moveTo>
                    <a:pt x="8257" y="11610"/>
                  </a:moveTo>
                  <a:cubicBezTo>
                    <a:pt x="7827" y="11179"/>
                    <a:pt x="7967" y="10342"/>
                    <a:pt x="8569" y="9739"/>
                  </a:cubicBezTo>
                  <a:cubicBezTo>
                    <a:pt x="9172" y="9137"/>
                    <a:pt x="10009" y="8997"/>
                    <a:pt x="10440" y="9428"/>
                  </a:cubicBezTo>
                  <a:cubicBezTo>
                    <a:pt x="10869" y="9858"/>
                    <a:pt x="10730" y="10696"/>
                    <a:pt x="10128" y="11298"/>
                  </a:cubicBezTo>
                  <a:cubicBezTo>
                    <a:pt x="9526" y="11900"/>
                    <a:pt x="8687" y="12040"/>
                    <a:pt x="8257" y="11610"/>
                  </a:cubicBezTo>
                  <a:close/>
                  <a:moveTo>
                    <a:pt x="18634" y="2180"/>
                  </a:moveTo>
                  <a:cubicBezTo>
                    <a:pt x="16698" y="243"/>
                    <a:pt x="14265" y="-466"/>
                    <a:pt x="13491" y="308"/>
                  </a:cubicBezTo>
                  <a:lnTo>
                    <a:pt x="10372" y="3426"/>
                  </a:lnTo>
                  <a:cubicBezTo>
                    <a:pt x="9900" y="3899"/>
                    <a:pt x="9488" y="5482"/>
                    <a:pt x="9676" y="7085"/>
                  </a:cubicBezTo>
                  <a:lnTo>
                    <a:pt x="240" y="16521"/>
                  </a:lnTo>
                  <a:cubicBezTo>
                    <a:pt x="-320" y="17081"/>
                    <a:pt x="134" y="18442"/>
                    <a:pt x="1253" y="19561"/>
                  </a:cubicBezTo>
                  <a:cubicBezTo>
                    <a:pt x="2373" y="20681"/>
                    <a:pt x="3733" y="21134"/>
                    <a:pt x="4293" y="20574"/>
                  </a:cubicBezTo>
                  <a:lnTo>
                    <a:pt x="13729" y="11138"/>
                  </a:lnTo>
                  <a:cubicBezTo>
                    <a:pt x="15332" y="11327"/>
                    <a:pt x="16915" y="10914"/>
                    <a:pt x="17388" y="10442"/>
                  </a:cubicBezTo>
                  <a:lnTo>
                    <a:pt x="20506" y="7324"/>
                  </a:lnTo>
                  <a:cubicBezTo>
                    <a:pt x="21280" y="6549"/>
                    <a:pt x="20573" y="4116"/>
                    <a:pt x="18634" y="2180"/>
                  </a:cubicBezTo>
                  <a:close/>
                </a:path>
              </a:pathLst>
            </a:custGeom>
            <a:solidFill>
              <a:srgbClr val="BDC8C0"/>
            </a:solidFill>
            <a:ln w="12700" cap="flat">
              <a:noFill/>
              <a:miter lim="400000"/>
            </a:ln>
            <a:effectLst/>
          </p:spPr>
          <p:txBody>
            <a:bodyPr wrap="square" lIns="38100" tIns="38100" rIns="38100" bIns="38100" numCol="1" anchor="ctr">
              <a:noAutofit/>
            </a:bodyPr>
            <a:lstStyle/>
            <a:p>
              <a:pPr lvl="0"/>
              <a:endParaRPr>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
        <p:nvSpPr>
          <p:cNvPr id="51" name="矩形 106">
            <a:extLst>
              <a:ext uri="{FF2B5EF4-FFF2-40B4-BE49-F238E27FC236}">
                <a16:creationId xmlns:a16="http://schemas.microsoft.com/office/drawing/2014/main" id="{81A9CF8D-C7CE-41F7-A1DA-7BD4E4BD7FEF}"/>
              </a:ext>
            </a:extLst>
          </p:cNvPr>
          <p:cNvSpPr>
            <a:spLocks noChangeArrowheads="1"/>
          </p:cNvSpPr>
          <p:nvPr/>
        </p:nvSpPr>
        <p:spPr bwMode="auto">
          <a:xfrm>
            <a:off x="1340243" y="3944528"/>
            <a:ext cx="1552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2" name="矩形 47">
            <a:extLst>
              <a:ext uri="{FF2B5EF4-FFF2-40B4-BE49-F238E27FC236}">
                <a16:creationId xmlns:a16="http://schemas.microsoft.com/office/drawing/2014/main" id="{06C05C74-A2CA-472E-875B-8E83C7875878}"/>
              </a:ext>
            </a:extLst>
          </p:cNvPr>
          <p:cNvSpPr>
            <a:spLocks noChangeArrowheads="1"/>
          </p:cNvSpPr>
          <p:nvPr/>
        </p:nvSpPr>
        <p:spPr bwMode="auto">
          <a:xfrm>
            <a:off x="1130693" y="4365215"/>
            <a:ext cx="1971675" cy="110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53" name="矩形 108">
            <a:extLst>
              <a:ext uri="{FF2B5EF4-FFF2-40B4-BE49-F238E27FC236}">
                <a16:creationId xmlns:a16="http://schemas.microsoft.com/office/drawing/2014/main" id="{BCBAA773-88BC-42A3-8D94-7254CF9EF70E}"/>
              </a:ext>
            </a:extLst>
          </p:cNvPr>
          <p:cNvSpPr>
            <a:spLocks noChangeArrowheads="1"/>
          </p:cNvSpPr>
          <p:nvPr/>
        </p:nvSpPr>
        <p:spPr bwMode="auto">
          <a:xfrm>
            <a:off x="3980256" y="3944528"/>
            <a:ext cx="15509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4" name="矩形 47">
            <a:extLst>
              <a:ext uri="{FF2B5EF4-FFF2-40B4-BE49-F238E27FC236}">
                <a16:creationId xmlns:a16="http://schemas.microsoft.com/office/drawing/2014/main" id="{C93FC3CA-FFDA-4C9E-848F-D53643008362}"/>
              </a:ext>
            </a:extLst>
          </p:cNvPr>
          <p:cNvSpPr>
            <a:spLocks noChangeArrowheads="1"/>
          </p:cNvSpPr>
          <p:nvPr/>
        </p:nvSpPr>
        <p:spPr bwMode="auto">
          <a:xfrm>
            <a:off x="3770706" y="4365215"/>
            <a:ext cx="1971675" cy="110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spc="3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spc="3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55" name="矩形 110">
            <a:extLst>
              <a:ext uri="{FF2B5EF4-FFF2-40B4-BE49-F238E27FC236}">
                <a16:creationId xmlns:a16="http://schemas.microsoft.com/office/drawing/2014/main" id="{288E7DA5-DEDF-4E26-8CA1-9349C9C74A89}"/>
              </a:ext>
            </a:extLst>
          </p:cNvPr>
          <p:cNvSpPr>
            <a:spLocks noChangeArrowheads="1"/>
          </p:cNvSpPr>
          <p:nvPr/>
        </p:nvSpPr>
        <p:spPr bwMode="auto">
          <a:xfrm>
            <a:off x="9258693" y="3944528"/>
            <a:ext cx="1552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6" name="矩形 47">
            <a:extLst>
              <a:ext uri="{FF2B5EF4-FFF2-40B4-BE49-F238E27FC236}">
                <a16:creationId xmlns:a16="http://schemas.microsoft.com/office/drawing/2014/main" id="{ABC0B4BE-3A5F-47DA-9F37-6B34B9FF6006}"/>
              </a:ext>
            </a:extLst>
          </p:cNvPr>
          <p:cNvSpPr>
            <a:spLocks noChangeArrowheads="1"/>
          </p:cNvSpPr>
          <p:nvPr/>
        </p:nvSpPr>
        <p:spPr bwMode="auto">
          <a:xfrm>
            <a:off x="9049143" y="4365215"/>
            <a:ext cx="1971675" cy="110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spc="3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spc="3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57" name="矩形 112">
            <a:extLst>
              <a:ext uri="{FF2B5EF4-FFF2-40B4-BE49-F238E27FC236}">
                <a16:creationId xmlns:a16="http://schemas.microsoft.com/office/drawing/2014/main" id="{179F49A0-80CA-4CF3-B0D9-DE5896CEFF8F}"/>
              </a:ext>
            </a:extLst>
          </p:cNvPr>
          <p:cNvSpPr>
            <a:spLocks noChangeArrowheads="1"/>
          </p:cNvSpPr>
          <p:nvPr/>
        </p:nvSpPr>
        <p:spPr bwMode="auto">
          <a:xfrm>
            <a:off x="6620268" y="3944528"/>
            <a:ext cx="15509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8" name="矩形 47">
            <a:extLst>
              <a:ext uri="{FF2B5EF4-FFF2-40B4-BE49-F238E27FC236}">
                <a16:creationId xmlns:a16="http://schemas.microsoft.com/office/drawing/2014/main" id="{852B18DA-694B-4CA7-92D3-97C85AF6D961}"/>
              </a:ext>
            </a:extLst>
          </p:cNvPr>
          <p:cNvSpPr>
            <a:spLocks noChangeArrowheads="1"/>
          </p:cNvSpPr>
          <p:nvPr/>
        </p:nvSpPr>
        <p:spPr bwMode="auto">
          <a:xfrm>
            <a:off x="6409131" y="4365215"/>
            <a:ext cx="1971675" cy="110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Tree>
    <p:custDataLst>
      <p:tags r:id="rId1"/>
    </p:custDataLst>
    <p:extLst>
      <p:ext uri="{BB962C8B-B14F-4D97-AF65-F5344CB8AC3E}">
        <p14:creationId xmlns:p14="http://schemas.microsoft.com/office/powerpoint/2010/main" val="17935267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outVertical)">
                                      <p:cBhvr>
                                        <p:cTn id="7" dur="500"/>
                                        <p:tgtEl>
                                          <p:spTgt spid="30"/>
                                        </p:tgtEl>
                                      </p:cBhvr>
                                    </p:animEffect>
                                  </p:childTnLst>
                                </p:cTn>
                              </p:par>
                              <p:par>
                                <p:cTn id="8" presetID="14" presetClass="entr" presetSubtype="10" fill="hold" grpId="0" nodeType="withEffect">
                                  <p:stCondLst>
                                    <p:cond delay="300"/>
                                  </p:stCondLst>
                                  <p:childTnLst>
                                    <p:set>
                                      <p:cBhvr>
                                        <p:cTn id="9" dur="1" fill="hold">
                                          <p:stCondLst>
                                            <p:cond delay="0"/>
                                          </p:stCondLst>
                                        </p:cTn>
                                        <p:tgtEl>
                                          <p:spTgt spid="51"/>
                                        </p:tgtEl>
                                        <p:attrNameLst>
                                          <p:attrName>style.visibility</p:attrName>
                                        </p:attrNameLst>
                                      </p:cBhvr>
                                      <p:to>
                                        <p:strVal val="visible"/>
                                      </p:to>
                                    </p:set>
                                    <p:animEffect>
                                      <p:cBhvr>
                                        <p:cTn id="10" dur="400"/>
                                        <p:tgtEl>
                                          <p:spTgt spid="51"/>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52"/>
                                        </p:tgtEl>
                                        <p:attrNameLst>
                                          <p:attrName>style.visibility</p:attrName>
                                        </p:attrNameLst>
                                      </p:cBhvr>
                                      <p:to>
                                        <p:strVal val="visible"/>
                                      </p:to>
                                    </p:set>
                                    <p:animEffect>
                                      <p:cBhvr>
                                        <p:cTn id="13" dur="400"/>
                                        <p:tgtEl>
                                          <p:spTgt spid="52"/>
                                        </p:tgtEl>
                                      </p:cBhvr>
                                    </p:animEffect>
                                  </p:childTnLst>
                                </p:cTn>
                              </p:par>
                              <p:par>
                                <p:cTn id="14" presetID="14" presetClass="entr" presetSubtype="10" fill="hold" grpId="0" nodeType="withEffect">
                                  <p:stCondLst>
                                    <p:cond delay="600"/>
                                  </p:stCondLst>
                                  <p:childTnLst>
                                    <p:set>
                                      <p:cBhvr>
                                        <p:cTn id="15" dur="1" fill="hold">
                                          <p:stCondLst>
                                            <p:cond delay="0"/>
                                          </p:stCondLst>
                                        </p:cTn>
                                        <p:tgtEl>
                                          <p:spTgt spid="53"/>
                                        </p:tgtEl>
                                        <p:attrNameLst>
                                          <p:attrName>style.visibility</p:attrName>
                                        </p:attrNameLst>
                                      </p:cBhvr>
                                      <p:to>
                                        <p:strVal val="visible"/>
                                      </p:to>
                                    </p:set>
                                    <p:animEffect>
                                      <p:cBhvr>
                                        <p:cTn id="16" dur="400"/>
                                        <p:tgtEl>
                                          <p:spTgt spid="53"/>
                                        </p:tgtEl>
                                      </p:cBhvr>
                                    </p:animEffect>
                                  </p:childTnLst>
                                </p:cTn>
                              </p:par>
                              <p:par>
                                <p:cTn id="17" presetID="14" presetClass="entr" presetSubtype="10" fill="hold" grpId="0" nodeType="withEffect">
                                  <p:stCondLst>
                                    <p:cond delay="800"/>
                                  </p:stCondLst>
                                  <p:childTnLst>
                                    <p:set>
                                      <p:cBhvr>
                                        <p:cTn id="18" dur="1" fill="hold">
                                          <p:stCondLst>
                                            <p:cond delay="0"/>
                                          </p:stCondLst>
                                        </p:cTn>
                                        <p:tgtEl>
                                          <p:spTgt spid="54"/>
                                        </p:tgtEl>
                                        <p:attrNameLst>
                                          <p:attrName>style.visibility</p:attrName>
                                        </p:attrNameLst>
                                      </p:cBhvr>
                                      <p:to>
                                        <p:strVal val="visible"/>
                                      </p:to>
                                    </p:set>
                                    <p:animEffect>
                                      <p:cBhvr>
                                        <p:cTn id="19" dur="400"/>
                                        <p:tgtEl>
                                          <p:spTgt spid="54"/>
                                        </p:tgtEl>
                                      </p:cBhvr>
                                    </p:animEffect>
                                  </p:childTnLst>
                                </p:cTn>
                              </p:par>
                              <p:par>
                                <p:cTn id="20" presetID="14" presetClass="entr" presetSubtype="10" fill="hold" grpId="0" nodeType="withEffect">
                                  <p:stCondLst>
                                    <p:cond delay="900"/>
                                  </p:stCondLst>
                                  <p:childTnLst>
                                    <p:set>
                                      <p:cBhvr>
                                        <p:cTn id="21" dur="1" fill="hold">
                                          <p:stCondLst>
                                            <p:cond delay="0"/>
                                          </p:stCondLst>
                                        </p:cTn>
                                        <p:tgtEl>
                                          <p:spTgt spid="57"/>
                                        </p:tgtEl>
                                        <p:attrNameLst>
                                          <p:attrName>style.visibility</p:attrName>
                                        </p:attrNameLst>
                                      </p:cBhvr>
                                      <p:to>
                                        <p:strVal val="visible"/>
                                      </p:to>
                                    </p:set>
                                    <p:animEffect>
                                      <p:cBhvr>
                                        <p:cTn id="22" dur="400"/>
                                        <p:tgtEl>
                                          <p:spTgt spid="57"/>
                                        </p:tgtEl>
                                      </p:cBhvr>
                                    </p:animEffect>
                                  </p:childTnLst>
                                </p:cTn>
                              </p:par>
                              <p:par>
                                <p:cTn id="23" presetID="14" presetClass="entr" presetSubtype="10" fill="hold" grpId="0" nodeType="withEffect">
                                  <p:stCondLst>
                                    <p:cond delay="1100"/>
                                  </p:stCondLst>
                                  <p:childTnLst>
                                    <p:set>
                                      <p:cBhvr>
                                        <p:cTn id="24" dur="1" fill="hold">
                                          <p:stCondLst>
                                            <p:cond delay="0"/>
                                          </p:stCondLst>
                                        </p:cTn>
                                        <p:tgtEl>
                                          <p:spTgt spid="58"/>
                                        </p:tgtEl>
                                        <p:attrNameLst>
                                          <p:attrName>style.visibility</p:attrName>
                                        </p:attrNameLst>
                                      </p:cBhvr>
                                      <p:to>
                                        <p:strVal val="visible"/>
                                      </p:to>
                                    </p:set>
                                    <p:animEffect>
                                      <p:cBhvr>
                                        <p:cTn id="25" dur="400"/>
                                        <p:tgtEl>
                                          <p:spTgt spid="58"/>
                                        </p:tgtEl>
                                      </p:cBhvr>
                                    </p:animEffect>
                                  </p:childTnLst>
                                </p:cTn>
                              </p:par>
                              <p:par>
                                <p:cTn id="26" presetID="14" presetClass="entr" presetSubtype="10" fill="hold" grpId="0" nodeType="withEffect">
                                  <p:stCondLst>
                                    <p:cond delay="1200"/>
                                  </p:stCondLst>
                                  <p:childTnLst>
                                    <p:set>
                                      <p:cBhvr>
                                        <p:cTn id="27" dur="1" fill="hold">
                                          <p:stCondLst>
                                            <p:cond delay="0"/>
                                          </p:stCondLst>
                                        </p:cTn>
                                        <p:tgtEl>
                                          <p:spTgt spid="55"/>
                                        </p:tgtEl>
                                        <p:attrNameLst>
                                          <p:attrName>style.visibility</p:attrName>
                                        </p:attrNameLst>
                                      </p:cBhvr>
                                      <p:to>
                                        <p:strVal val="visible"/>
                                      </p:to>
                                    </p:set>
                                    <p:animEffect>
                                      <p:cBhvr>
                                        <p:cTn id="28" dur="400"/>
                                        <p:tgtEl>
                                          <p:spTgt spid="55"/>
                                        </p:tgtEl>
                                      </p:cBhvr>
                                    </p:animEffect>
                                  </p:childTnLst>
                                </p:cTn>
                              </p:par>
                              <p:par>
                                <p:cTn id="29" presetID="14" presetClass="entr" presetSubtype="10" fill="hold" grpId="0" nodeType="withEffect">
                                  <p:stCondLst>
                                    <p:cond delay="1400"/>
                                  </p:stCondLst>
                                  <p:childTnLst>
                                    <p:set>
                                      <p:cBhvr>
                                        <p:cTn id="30" dur="1" fill="hold">
                                          <p:stCondLst>
                                            <p:cond delay="0"/>
                                          </p:stCondLst>
                                        </p:cTn>
                                        <p:tgtEl>
                                          <p:spTgt spid="56"/>
                                        </p:tgtEl>
                                        <p:attrNameLst>
                                          <p:attrName>style.visibility</p:attrName>
                                        </p:attrNameLst>
                                      </p:cBhvr>
                                      <p:to>
                                        <p:strVal val="visible"/>
                                      </p:to>
                                    </p:set>
                                    <p:animEffect>
                                      <p:cBhvr>
                                        <p:cTn id="31" dur="4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utoUpdateAnimBg="0"/>
      <p:bldP spid="52" grpId="0" bldLvl="0" autoUpdateAnimBg="0"/>
      <p:bldP spid="53" grpId="0" bldLvl="0" autoUpdateAnimBg="0"/>
      <p:bldP spid="54" grpId="0" bldLvl="0" autoUpdateAnimBg="0"/>
      <p:bldP spid="55" grpId="0" bldLvl="0" autoUpdateAnimBg="0"/>
      <p:bldP spid="56" grpId="0" bldLvl="0" autoUpdateAnimBg="0"/>
      <p:bldP spid="57" grpId="0" bldLvl="0" autoUpdateAnimBg="0"/>
      <p:bldP spid="58"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A2BB2BD1-F515-4FE8-BEF8-635EC3778324}"/>
              </a:ext>
            </a:extLst>
          </p:cNvPr>
          <p:cNvCxnSpPr/>
          <p:nvPr/>
        </p:nvCxnSpPr>
        <p:spPr>
          <a:xfrm>
            <a:off x="5448059" y="2969936"/>
            <a:ext cx="5748338"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7" name="íṣļîḓè">
            <a:extLst>
              <a:ext uri="{FF2B5EF4-FFF2-40B4-BE49-F238E27FC236}">
                <a16:creationId xmlns:a16="http://schemas.microsoft.com/office/drawing/2014/main" id="{7B9504D4-3DE4-45D4-ACCF-491EC77C46BE}"/>
              </a:ext>
            </a:extLst>
          </p:cNvPr>
          <p:cNvSpPr/>
          <p:nvPr/>
        </p:nvSpPr>
        <p:spPr>
          <a:xfrm>
            <a:off x="5717425" y="3274828"/>
            <a:ext cx="759334" cy="759334"/>
          </a:xfrm>
          <a:prstGeom prst="ellipse">
            <a:avLst/>
          </a:prstGeom>
          <a:solidFill>
            <a:srgbClr val="BCC7B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ormAutofit/>
          </a:bodyPr>
          <a:lstStyle/>
          <a:p>
            <a:pPr algn="ctr"/>
            <a:r>
              <a:rPr lang="en-US" altLang="zh-CN" sz="1600" b="1">
                <a:latin typeface="思源黑体" panose="020B0500000000000000" pitchFamily="34" charset="-122"/>
                <a:ea typeface="思源黑体" panose="020B0500000000000000" pitchFamily="34" charset="-122"/>
                <a:sym typeface="思源黑体" panose="020B0500000000000000" pitchFamily="34" charset="-122"/>
              </a:rPr>
              <a:t>9</a:t>
            </a:r>
            <a:r>
              <a:rPr lang="en-US" altLang="zh-CN" sz="100" b="1">
                <a:latin typeface="思源黑体" panose="020B0500000000000000" pitchFamily="34" charset="-122"/>
                <a:ea typeface="思源黑体" panose="020B0500000000000000" pitchFamily="34" charset="-122"/>
                <a:sym typeface="思源黑体" panose="020B0500000000000000" pitchFamily="34" charset="-122"/>
              </a:rPr>
              <a:t> </a:t>
            </a:r>
            <a:r>
              <a:rPr lang="en-US" altLang="zh-CN" sz="1600" b="1">
                <a:latin typeface="思源黑体" panose="020B0500000000000000" pitchFamily="34" charset="-122"/>
                <a:ea typeface="思源黑体" panose="020B0500000000000000" pitchFamily="34" charset="-122"/>
                <a:sym typeface="思源黑体" panose="020B0500000000000000" pitchFamily="34" charset="-122"/>
              </a:rPr>
              <a:t>0</a:t>
            </a:r>
            <a:r>
              <a:rPr lang="en-US" altLang="zh-CN" sz="1600" b="1" dirty="0">
                <a:latin typeface="思源黑体" panose="020B0500000000000000" pitchFamily="34" charset="-122"/>
                <a:ea typeface="思源黑体" panose="020B0500000000000000" pitchFamily="34" charset="-122"/>
                <a:sym typeface="思源黑体" panose="020B0500000000000000" pitchFamily="34" charset="-122"/>
              </a:rPr>
              <a:t>%</a:t>
            </a:r>
            <a:endParaRPr lang="zh-CN" altLang="en-US" sz="1600" b="1"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iṩľîḍê">
            <a:extLst>
              <a:ext uri="{FF2B5EF4-FFF2-40B4-BE49-F238E27FC236}">
                <a16:creationId xmlns:a16="http://schemas.microsoft.com/office/drawing/2014/main" id="{61FFAB6F-42A8-4470-9976-D15797A99778}"/>
              </a:ext>
            </a:extLst>
          </p:cNvPr>
          <p:cNvSpPr/>
          <p:nvPr/>
        </p:nvSpPr>
        <p:spPr>
          <a:xfrm>
            <a:off x="7894142" y="3274828"/>
            <a:ext cx="759334" cy="759334"/>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ormAutofit/>
          </a:bodyPr>
          <a:lstStyle/>
          <a:p>
            <a:pPr algn="ctr"/>
            <a:r>
              <a:rPr lang="en-US" altLang="zh-CN" sz="1600" b="1">
                <a:latin typeface="思源黑体" panose="020B0500000000000000" pitchFamily="34" charset="-122"/>
                <a:ea typeface="思源黑体" panose="020B0500000000000000" pitchFamily="34" charset="-122"/>
                <a:sym typeface="思源黑体" panose="020B0500000000000000" pitchFamily="34" charset="-122"/>
              </a:rPr>
              <a:t>8</a:t>
            </a:r>
            <a:r>
              <a:rPr lang="en-US" altLang="zh-CN" sz="100" b="1">
                <a:latin typeface="思源黑体" panose="020B0500000000000000" pitchFamily="34" charset="-122"/>
                <a:ea typeface="思源黑体" panose="020B0500000000000000" pitchFamily="34" charset="-122"/>
                <a:sym typeface="思源黑体" panose="020B0500000000000000" pitchFamily="34" charset="-122"/>
              </a:rPr>
              <a:t> </a:t>
            </a:r>
            <a:r>
              <a:rPr lang="en-US" altLang="zh-CN" sz="1600" b="1">
                <a:latin typeface="思源黑体" panose="020B0500000000000000" pitchFamily="34" charset="-122"/>
                <a:ea typeface="思源黑体" panose="020B0500000000000000" pitchFamily="34" charset="-122"/>
                <a:sym typeface="思源黑体" panose="020B0500000000000000" pitchFamily="34" charset="-122"/>
              </a:rPr>
              <a:t>3</a:t>
            </a:r>
            <a:r>
              <a:rPr lang="en-US" altLang="zh-CN" sz="1600" b="1" dirty="0">
                <a:latin typeface="思源黑体" panose="020B0500000000000000" pitchFamily="34" charset="-122"/>
                <a:ea typeface="思源黑体" panose="020B0500000000000000" pitchFamily="34" charset="-122"/>
                <a:sym typeface="思源黑体" panose="020B0500000000000000" pitchFamily="34" charset="-122"/>
              </a:rPr>
              <a:t>%</a:t>
            </a:r>
            <a:endParaRPr lang="zh-CN" altLang="en-US" sz="1600" b="1"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í$ļïďê">
            <a:extLst>
              <a:ext uri="{FF2B5EF4-FFF2-40B4-BE49-F238E27FC236}">
                <a16:creationId xmlns:a16="http://schemas.microsoft.com/office/drawing/2014/main" id="{CAC9CD68-29E6-4DE5-80C2-5A8DF30F6084}"/>
              </a:ext>
            </a:extLst>
          </p:cNvPr>
          <p:cNvSpPr/>
          <p:nvPr/>
        </p:nvSpPr>
        <p:spPr>
          <a:xfrm>
            <a:off x="10070859" y="3274828"/>
            <a:ext cx="759334" cy="759334"/>
          </a:xfrm>
          <a:prstGeom prst="ellipse">
            <a:avLst/>
          </a:prstGeom>
          <a:solidFill>
            <a:srgbClr val="CCB5A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ormAutofit/>
          </a:bodyPr>
          <a:lstStyle/>
          <a:p>
            <a:pPr algn="ctr"/>
            <a:r>
              <a:rPr lang="en-US" altLang="zh-CN" sz="1600" b="1">
                <a:latin typeface="思源黑体" panose="020B0500000000000000" pitchFamily="34" charset="-122"/>
                <a:ea typeface="思源黑体" panose="020B0500000000000000" pitchFamily="34" charset="-122"/>
                <a:sym typeface="思源黑体" panose="020B0500000000000000" pitchFamily="34" charset="-122"/>
              </a:rPr>
              <a:t>7</a:t>
            </a:r>
            <a:r>
              <a:rPr lang="en-US" altLang="zh-CN" sz="100" b="1">
                <a:latin typeface="思源黑体" panose="020B0500000000000000" pitchFamily="34" charset="-122"/>
                <a:ea typeface="思源黑体" panose="020B0500000000000000" pitchFamily="34" charset="-122"/>
                <a:sym typeface="思源黑体" panose="020B0500000000000000" pitchFamily="34" charset="-122"/>
              </a:rPr>
              <a:t> </a:t>
            </a:r>
            <a:r>
              <a:rPr lang="en-US" altLang="zh-CN" sz="1600" b="1">
                <a:latin typeface="思源黑体" panose="020B0500000000000000" pitchFamily="34" charset="-122"/>
                <a:ea typeface="思源黑体" panose="020B0500000000000000" pitchFamily="34" charset="-122"/>
                <a:sym typeface="思源黑体" panose="020B0500000000000000" pitchFamily="34" charset="-122"/>
              </a:rPr>
              <a:t>6</a:t>
            </a:r>
            <a:r>
              <a:rPr lang="en-US" altLang="zh-CN" sz="1600" b="1" dirty="0">
                <a:latin typeface="思源黑体" panose="020B0500000000000000" pitchFamily="34" charset="-122"/>
                <a:ea typeface="思源黑体" panose="020B0500000000000000" pitchFamily="34" charset="-122"/>
                <a:sym typeface="思源黑体" panose="020B0500000000000000" pitchFamily="34" charset="-122"/>
              </a:rPr>
              <a:t>%</a:t>
            </a:r>
            <a:endParaRPr lang="zh-CN" altLang="en-US" sz="1600" b="1"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7" name="矩形 46">
            <a:extLst>
              <a:ext uri="{FF2B5EF4-FFF2-40B4-BE49-F238E27FC236}">
                <a16:creationId xmlns:a16="http://schemas.microsoft.com/office/drawing/2014/main" id="{E2FFD5C4-E715-440E-8BA4-65E6C64E78F3}"/>
              </a:ext>
            </a:extLst>
          </p:cNvPr>
          <p:cNvSpPr/>
          <p:nvPr/>
        </p:nvSpPr>
        <p:spPr>
          <a:xfrm>
            <a:off x="1083391" y="0"/>
            <a:ext cx="3293113" cy="6881684"/>
          </a:xfrm>
          <a:prstGeom prst="rect">
            <a:avLst/>
          </a:prstGeom>
          <a:blipFill>
            <a:blip r:embed="rId3"/>
            <a:stretch>
              <a:fillRect l="-19734" r="-1958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8" name="组合 7">
            <a:extLst>
              <a:ext uri="{FF2B5EF4-FFF2-40B4-BE49-F238E27FC236}">
                <a16:creationId xmlns:a16="http://schemas.microsoft.com/office/drawing/2014/main" id="{401EDAED-984B-4FB8-BDB5-04EA7AD2B7E7}"/>
              </a:ext>
            </a:extLst>
          </p:cNvPr>
          <p:cNvGrpSpPr/>
          <p:nvPr/>
        </p:nvGrpSpPr>
        <p:grpSpPr>
          <a:xfrm>
            <a:off x="5137123" y="4339053"/>
            <a:ext cx="1813037" cy="1071172"/>
            <a:chOff x="1011602" y="1671322"/>
            <a:chExt cx="1813037" cy="1071172"/>
          </a:xfrm>
        </p:grpSpPr>
        <p:sp>
          <p:nvSpPr>
            <p:cNvPr id="10" name="Synergistically utilize technically sound portals with frictionless chains. Dramatically customize…">
              <a:extLst>
                <a:ext uri="{FF2B5EF4-FFF2-40B4-BE49-F238E27FC236}">
                  <a16:creationId xmlns:a16="http://schemas.microsoft.com/office/drawing/2014/main" id="{A0ACD23D-4607-4C88-8616-7F4119F9652B}"/>
                </a:ext>
              </a:extLst>
            </p:cNvPr>
            <p:cNvSpPr txBox="1"/>
            <p:nvPr/>
          </p:nvSpPr>
          <p:spPr>
            <a:xfrm>
              <a:off x="1011602" y="2177146"/>
              <a:ext cx="1813037" cy="56534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gn="ctr">
                <a:lnSpc>
                  <a:spcPct val="120000"/>
                </a:lnSpc>
              </a:pPr>
              <a:r>
                <a:rPr lang="zh-CN" altLang="en-US" sz="105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sz="10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11" name="iṩļïḓè">
              <a:extLst>
                <a:ext uri="{FF2B5EF4-FFF2-40B4-BE49-F238E27FC236}">
                  <a16:creationId xmlns:a16="http://schemas.microsoft.com/office/drawing/2014/main" id="{AA08AF10-C5CC-4B67-80D1-B157C1C35AEA}"/>
                </a:ext>
              </a:extLst>
            </p:cNvPr>
            <p:cNvSpPr txBox="1"/>
            <p:nvPr/>
          </p:nvSpPr>
          <p:spPr bwMode="auto">
            <a:xfrm>
              <a:off x="1011602" y="1671322"/>
              <a:ext cx="1813036"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MIZHI.COM</a:t>
              </a:r>
            </a:p>
          </p:txBody>
        </p:sp>
      </p:grpSp>
      <p:grpSp>
        <p:nvGrpSpPr>
          <p:cNvPr id="13" name="组合 12">
            <a:extLst>
              <a:ext uri="{FF2B5EF4-FFF2-40B4-BE49-F238E27FC236}">
                <a16:creationId xmlns:a16="http://schemas.microsoft.com/office/drawing/2014/main" id="{21E2CA10-6A03-4291-A3E0-7AFCBD309AAE}"/>
              </a:ext>
            </a:extLst>
          </p:cNvPr>
          <p:cNvGrpSpPr/>
          <p:nvPr/>
        </p:nvGrpSpPr>
        <p:grpSpPr>
          <a:xfrm>
            <a:off x="7340564" y="4339053"/>
            <a:ext cx="1813037" cy="1071172"/>
            <a:chOff x="1011602" y="1671322"/>
            <a:chExt cx="1813037" cy="1071172"/>
          </a:xfrm>
        </p:grpSpPr>
        <p:sp>
          <p:nvSpPr>
            <p:cNvPr id="14" name="Synergistically utilize technically sound portals with frictionless chains. Dramatically customize…">
              <a:extLst>
                <a:ext uri="{FF2B5EF4-FFF2-40B4-BE49-F238E27FC236}">
                  <a16:creationId xmlns:a16="http://schemas.microsoft.com/office/drawing/2014/main" id="{270E8B2D-3F40-4AAC-B035-DA2AFA724CD6}"/>
                </a:ext>
              </a:extLst>
            </p:cNvPr>
            <p:cNvSpPr txBox="1"/>
            <p:nvPr/>
          </p:nvSpPr>
          <p:spPr>
            <a:xfrm>
              <a:off x="1011602" y="2177146"/>
              <a:ext cx="1813037" cy="56534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gn="ctr">
                <a:lnSpc>
                  <a:spcPct val="120000"/>
                </a:lnSpc>
              </a:pPr>
              <a:r>
                <a:rPr lang="zh-CN" altLang="en-US" sz="105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sz="10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15" name="iṩļïḓè">
              <a:extLst>
                <a:ext uri="{FF2B5EF4-FFF2-40B4-BE49-F238E27FC236}">
                  <a16:creationId xmlns:a16="http://schemas.microsoft.com/office/drawing/2014/main" id="{5D997226-64CC-49D6-B411-C8E135023C83}"/>
                </a:ext>
              </a:extLst>
            </p:cNvPr>
            <p:cNvSpPr txBox="1"/>
            <p:nvPr/>
          </p:nvSpPr>
          <p:spPr bwMode="auto">
            <a:xfrm>
              <a:off x="1011602" y="1671322"/>
              <a:ext cx="1813036"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MIZHI.COM</a:t>
              </a:r>
            </a:p>
          </p:txBody>
        </p:sp>
      </p:grpSp>
      <p:grpSp>
        <p:nvGrpSpPr>
          <p:cNvPr id="16" name="组合 15">
            <a:extLst>
              <a:ext uri="{FF2B5EF4-FFF2-40B4-BE49-F238E27FC236}">
                <a16:creationId xmlns:a16="http://schemas.microsoft.com/office/drawing/2014/main" id="{93388856-88B4-4993-A928-F3DBD7373050}"/>
              </a:ext>
            </a:extLst>
          </p:cNvPr>
          <p:cNvGrpSpPr/>
          <p:nvPr/>
        </p:nvGrpSpPr>
        <p:grpSpPr>
          <a:xfrm>
            <a:off x="9544007" y="4339053"/>
            <a:ext cx="1813037" cy="1071172"/>
            <a:chOff x="1011602" y="1671322"/>
            <a:chExt cx="1813037" cy="1071172"/>
          </a:xfrm>
        </p:grpSpPr>
        <p:sp>
          <p:nvSpPr>
            <p:cNvPr id="17" name="Synergistically utilize technically sound portals with frictionless chains. Dramatically customize…">
              <a:extLst>
                <a:ext uri="{FF2B5EF4-FFF2-40B4-BE49-F238E27FC236}">
                  <a16:creationId xmlns:a16="http://schemas.microsoft.com/office/drawing/2014/main" id="{3AB69C6A-D5DE-4DF2-99D1-E42F2232868A}"/>
                </a:ext>
              </a:extLst>
            </p:cNvPr>
            <p:cNvSpPr txBox="1"/>
            <p:nvPr/>
          </p:nvSpPr>
          <p:spPr>
            <a:xfrm>
              <a:off x="1011602" y="2177146"/>
              <a:ext cx="1813037" cy="56534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gn="ctr">
                <a:lnSpc>
                  <a:spcPct val="120000"/>
                </a:lnSpc>
              </a:pPr>
              <a:r>
                <a:rPr lang="zh-CN" altLang="en-US" sz="105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sz="10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18" name="iṩļïḓè">
              <a:extLst>
                <a:ext uri="{FF2B5EF4-FFF2-40B4-BE49-F238E27FC236}">
                  <a16:creationId xmlns:a16="http://schemas.microsoft.com/office/drawing/2014/main" id="{7290A3C9-D1BD-4A76-9585-64191CFC2C72}"/>
                </a:ext>
              </a:extLst>
            </p:cNvPr>
            <p:cNvSpPr txBox="1"/>
            <p:nvPr/>
          </p:nvSpPr>
          <p:spPr bwMode="auto">
            <a:xfrm>
              <a:off x="1011602" y="1671322"/>
              <a:ext cx="1813036"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MIZHI.COM</a:t>
              </a:r>
            </a:p>
          </p:txBody>
        </p:sp>
      </p:grpSp>
      <p:sp>
        <p:nvSpPr>
          <p:cNvPr id="19" name="iṩļïḓè">
            <a:extLst>
              <a:ext uri="{FF2B5EF4-FFF2-40B4-BE49-F238E27FC236}">
                <a16:creationId xmlns:a16="http://schemas.microsoft.com/office/drawing/2014/main" id="{ED8CE8F8-3CF2-49E5-8BBF-92EF04828EB8}"/>
              </a:ext>
            </a:extLst>
          </p:cNvPr>
          <p:cNvSpPr txBox="1"/>
          <p:nvPr/>
        </p:nvSpPr>
        <p:spPr bwMode="auto">
          <a:xfrm>
            <a:off x="4972243" y="1808662"/>
            <a:ext cx="4736642" cy="78160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sz="4400"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YPPPT.COM</a:t>
            </a:r>
          </a:p>
        </p:txBody>
      </p:sp>
    </p:spTree>
    <p:custDataLst>
      <p:tags r:id="rId1"/>
    </p:custDataLst>
    <p:extLst>
      <p:ext uri="{BB962C8B-B14F-4D97-AF65-F5344CB8AC3E}">
        <p14:creationId xmlns:p14="http://schemas.microsoft.com/office/powerpoint/2010/main" val="2832613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a:extLst>
              <a:ext uri="{FF2B5EF4-FFF2-40B4-BE49-F238E27FC236}">
                <a16:creationId xmlns:a16="http://schemas.microsoft.com/office/drawing/2014/main" id="{0C4608AC-1308-4875-854E-FD4574CD5BCE}"/>
              </a:ext>
            </a:extLst>
          </p:cNvPr>
          <p:cNvGrpSpPr/>
          <p:nvPr/>
        </p:nvGrpSpPr>
        <p:grpSpPr>
          <a:xfrm>
            <a:off x="4327291" y="1029295"/>
            <a:ext cx="3537418" cy="5084658"/>
            <a:chOff x="3283308" y="1062868"/>
            <a:chExt cx="2337803" cy="3360342"/>
          </a:xfrm>
        </p:grpSpPr>
        <p:sp>
          <p:nvSpPr>
            <p:cNvPr id="39" name="Oval 11">
              <a:extLst>
                <a:ext uri="{FF2B5EF4-FFF2-40B4-BE49-F238E27FC236}">
                  <a16:creationId xmlns:a16="http://schemas.microsoft.com/office/drawing/2014/main" id="{78D5F0D0-248F-4472-81B9-6B21C44A389C}"/>
                </a:ext>
              </a:extLst>
            </p:cNvPr>
            <p:cNvSpPr>
              <a:spLocks noChangeArrowheads="1"/>
            </p:cNvSpPr>
            <p:nvPr/>
          </p:nvSpPr>
          <p:spPr bwMode="auto">
            <a:xfrm>
              <a:off x="3460536" y="3435578"/>
              <a:ext cx="830867" cy="830281"/>
            </a:xfrm>
            <a:prstGeom prst="ellipse">
              <a:avLst/>
            </a:prstGeom>
            <a:solidFill>
              <a:srgbClr val="0070C0"/>
            </a:solidFill>
            <a:ln w="38100">
              <a:noFill/>
            </a:ln>
            <a:effectLst>
              <a:innerShdw blurRad="165100" dist="635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rgbClr val="FFFFFF"/>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0" name="Oval 11">
              <a:extLst>
                <a:ext uri="{FF2B5EF4-FFF2-40B4-BE49-F238E27FC236}">
                  <a16:creationId xmlns:a16="http://schemas.microsoft.com/office/drawing/2014/main" id="{B2C1098A-A86E-4055-8510-A47FDFEB0E66}"/>
                </a:ext>
              </a:extLst>
            </p:cNvPr>
            <p:cNvSpPr>
              <a:spLocks noChangeArrowheads="1"/>
            </p:cNvSpPr>
            <p:nvPr/>
          </p:nvSpPr>
          <p:spPr bwMode="auto">
            <a:xfrm>
              <a:off x="3460536" y="3435578"/>
              <a:ext cx="830867" cy="830281"/>
            </a:xfrm>
            <a:prstGeom prst="ellipse">
              <a:avLst/>
            </a:prstGeom>
            <a:solidFill>
              <a:srgbClr val="AAA09E"/>
            </a:solidFill>
            <a:ln w="38100">
              <a:noFill/>
            </a:ln>
            <a:effectLst>
              <a:innerShdw blurRad="63500" dist="50800" dir="135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algn="ctr"/>
              <a:r>
                <a:rPr lang="en-US" altLang="zh-CN" sz="2800" b="1" dirty="0">
                  <a:solidFill>
                    <a:schemeClr val="bg1"/>
                  </a:solidFill>
                  <a:effectLst>
                    <a:outerShdw blurRad="38100" dist="38100" dir="2700000" algn="tl">
                      <a:srgbClr val="000000">
                        <a:alpha val="43137"/>
                      </a:srgb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rPr>
                <a:t>04</a:t>
              </a:r>
              <a:endParaRPr lang="zh-CN" altLang="en-US" sz="2800" b="1" dirty="0">
                <a:solidFill>
                  <a:schemeClr val="bg1"/>
                </a:solidFill>
                <a:effectLst>
                  <a:outerShdw blurRad="38100" dist="38100" dir="2700000" algn="tl">
                    <a:srgbClr val="000000">
                      <a:alpha val="43137"/>
                    </a:srgb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1" name="Oval 10">
              <a:extLst>
                <a:ext uri="{FF2B5EF4-FFF2-40B4-BE49-F238E27FC236}">
                  <a16:creationId xmlns:a16="http://schemas.microsoft.com/office/drawing/2014/main" id="{35BAC94D-5957-4547-B1AC-00F6B7A011F5}"/>
                </a:ext>
              </a:extLst>
            </p:cNvPr>
            <p:cNvSpPr>
              <a:spLocks noChangeArrowheads="1"/>
            </p:cNvSpPr>
            <p:nvPr/>
          </p:nvSpPr>
          <p:spPr bwMode="auto">
            <a:xfrm>
              <a:off x="4787044" y="2701430"/>
              <a:ext cx="830389" cy="831238"/>
            </a:xfrm>
            <a:prstGeom prst="ellipse">
              <a:avLst/>
            </a:prstGeom>
            <a:solidFill>
              <a:srgbClr val="DCB66B"/>
            </a:solidFill>
            <a:ln w="38100">
              <a:noFill/>
            </a:ln>
            <a:effectLst>
              <a:innerShdw blurRad="165100" dist="635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rgbClr val="FFFFFF"/>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2" name="Oval 10">
              <a:extLst>
                <a:ext uri="{FF2B5EF4-FFF2-40B4-BE49-F238E27FC236}">
                  <a16:creationId xmlns:a16="http://schemas.microsoft.com/office/drawing/2014/main" id="{62CA562E-1F61-4D75-BBE8-66C24D1EB4E4}"/>
                </a:ext>
              </a:extLst>
            </p:cNvPr>
            <p:cNvSpPr>
              <a:spLocks noChangeArrowheads="1"/>
            </p:cNvSpPr>
            <p:nvPr/>
          </p:nvSpPr>
          <p:spPr bwMode="auto">
            <a:xfrm>
              <a:off x="4790722" y="2701430"/>
              <a:ext cx="830389" cy="831238"/>
            </a:xfrm>
            <a:prstGeom prst="ellipse">
              <a:avLst/>
            </a:prstGeom>
            <a:solidFill>
              <a:srgbClr val="C6B0A0"/>
            </a:solidFill>
            <a:ln w="38100">
              <a:noFill/>
            </a:ln>
            <a:effectLst>
              <a:innerShdw blurRad="63500" dist="50800" dir="135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algn="ctr"/>
              <a:r>
                <a:rPr lang="en-US" altLang="zh-CN" sz="2800" b="1" dirty="0">
                  <a:solidFill>
                    <a:schemeClr val="bg1"/>
                  </a:solidFill>
                  <a:effectLst>
                    <a:outerShdw blurRad="38100" dist="38100" dir="2700000" algn="tl">
                      <a:srgbClr val="000000">
                        <a:alpha val="43137"/>
                      </a:srgb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rPr>
                <a:t>03</a:t>
              </a:r>
              <a:endParaRPr lang="zh-CN" altLang="en-US" sz="2800" b="1" dirty="0">
                <a:solidFill>
                  <a:schemeClr val="bg1"/>
                </a:solidFill>
                <a:effectLst>
                  <a:outerShdw blurRad="38100" dist="38100" dir="2700000" algn="tl">
                    <a:srgbClr val="000000">
                      <a:alpha val="43137"/>
                    </a:srgb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3" name="Oval 9">
              <a:extLst>
                <a:ext uri="{FF2B5EF4-FFF2-40B4-BE49-F238E27FC236}">
                  <a16:creationId xmlns:a16="http://schemas.microsoft.com/office/drawing/2014/main" id="{DEBE1BD6-23C1-476A-B965-5E4730E4AD00}"/>
                </a:ext>
              </a:extLst>
            </p:cNvPr>
            <p:cNvSpPr>
              <a:spLocks noChangeArrowheads="1"/>
            </p:cNvSpPr>
            <p:nvPr/>
          </p:nvSpPr>
          <p:spPr bwMode="auto">
            <a:xfrm>
              <a:off x="3468877" y="1970151"/>
              <a:ext cx="830389" cy="830281"/>
            </a:xfrm>
            <a:prstGeom prst="ellipse">
              <a:avLst/>
            </a:prstGeom>
            <a:solidFill>
              <a:srgbClr val="0070C0"/>
            </a:solidFill>
            <a:ln w="38100">
              <a:noFill/>
            </a:ln>
            <a:effectLst>
              <a:innerShdw blurRad="165100" dist="635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rgbClr val="FFFFFF"/>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4" name="Oval 9">
              <a:extLst>
                <a:ext uri="{FF2B5EF4-FFF2-40B4-BE49-F238E27FC236}">
                  <a16:creationId xmlns:a16="http://schemas.microsoft.com/office/drawing/2014/main" id="{CBA28092-1454-44FA-A10D-27194A7C330F}"/>
                </a:ext>
              </a:extLst>
            </p:cNvPr>
            <p:cNvSpPr>
              <a:spLocks noChangeArrowheads="1"/>
            </p:cNvSpPr>
            <p:nvPr/>
          </p:nvSpPr>
          <p:spPr bwMode="auto">
            <a:xfrm>
              <a:off x="3468876" y="1970151"/>
              <a:ext cx="830389" cy="830281"/>
            </a:xfrm>
            <a:prstGeom prst="ellipse">
              <a:avLst/>
            </a:prstGeom>
            <a:solidFill>
              <a:srgbClr val="ECD9CA"/>
            </a:solidFill>
            <a:ln w="38100">
              <a:noFill/>
            </a:ln>
            <a:effectLst>
              <a:innerShdw blurRad="63500" dist="50800" dir="135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algn="ctr"/>
              <a:r>
                <a:rPr lang="en-US" altLang="zh-CN" sz="2800" b="1" dirty="0">
                  <a:solidFill>
                    <a:schemeClr val="bg1"/>
                  </a:solidFill>
                  <a:effectLst>
                    <a:outerShdw blurRad="38100" dist="38100" dir="2700000" algn="tl">
                      <a:srgbClr val="000000">
                        <a:alpha val="43137"/>
                      </a:srgb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rPr>
                <a:t>02</a:t>
              </a:r>
              <a:endParaRPr lang="zh-CN" altLang="en-US" sz="2800" b="1" dirty="0">
                <a:solidFill>
                  <a:schemeClr val="bg1"/>
                </a:solidFill>
                <a:effectLst>
                  <a:outerShdw blurRad="38100" dist="38100" dir="2700000" algn="tl">
                    <a:srgbClr val="000000">
                      <a:alpha val="43137"/>
                    </a:srgb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5" name="Oval 8">
              <a:extLst>
                <a:ext uri="{FF2B5EF4-FFF2-40B4-BE49-F238E27FC236}">
                  <a16:creationId xmlns:a16="http://schemas.microsoft.com/office/drawing/2014/main" id="{E4D62D47-25D5-4538-BE9E-95A49582BE38}"/>
                </a:ext>
              </a:extLst>
            </p:cNvPr>
            <p:cNvSpPr>
              <a:spLocks noChangeArrowheads="1"/>
            </p:cNvSpPr>
            <p:nvPr/>
          </p:nvSpPr>
          <p:spPr bwMode="auto">
            <a:xfrm>
              <a:off x="4779765" y="1224524"/>
              <a:ext cx="830389" cy="831716"/>
            </a:xfrm>
            <a:prstGeom prst="ellipse">
              <a:avLst/>
            </a:prstGeom>
            <a:solidFill>
              <a:srgbClr val="0070C0"/>
            </a:solidFill>
            <a:ln w="38100">
              <a:noFill/>
            </a:ln>
            <a:effectLst>
              <a:innerShdw blurRad="165100" dist="635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rgbClr val="FFFFFF"/>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6" name="Oval 8">
              <a:extLst>
                <a:ext uri="{FF2B5EF4-FFF2-40B4-BE49-F238E27FC236}">
                  <a16:creationId xmlns:a16="http://schemas.microsoft.com/office/drawing/2014/main" id="{717A6E38-3E1E-499A-A584-8C4B9ACE980B}"/>
                </a:ext>
              </a:extLst>
            </p:cNvPr>
            <p:cNvSpPr>
              <a:spLocks noChangeArrowheads="1"/>
            </p:cNvSpPr>
            <p:nvPr/>
          </p:nvSpPr>
          <p:spPr bwMode="auto">
            <a:xfrm>
              <a:off x="4779764" y="1224524"/>
              <a:ext cx="830389" cy="831716"/>
            </a:xfrm>
            <a:prstGeom prst="ellipse">
              <a:avLst/>
            </a:prstGeom>
            <a:solidFill>
              <a:srgbClr val="BDC8C0"/>
            </a:solidFill>
            <a:ln w="38100">
              <a:noFill/>
            </a:ln>
            <a:effectLst>
              <a:innerShdw blurRad="63500" dist="50800" dir="135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algn="ctr"/>
              <a:r>
                <a:rPr lang="en-US" altLang="zh-CN" sz="2800" b="1" dirty="0">
                  <a:solidFill>
                    <a:schemeClr val="bg1"/>
                  </a:solidFill>
                  <a:effectLst>
                    <a:outerShdw blurRad="38100" dist="38100" dir="2700000" algn="tl">
                      <a:srgbClr val="000000">
                        <a:alpha val="43137"/>
                      </a:srgb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rPr>
                <a:t>01</a:t>
              </a:r>
              <a:endParaRPr lang="zh-CN" altLang="en-US" sz="2800" b="1" dirty="0">
                <a:solidFill>
                  <a:schemeClr val="bg1"/>
                </a:solidFill>
                <a:effectLst>
                  <a:outerShdw blurRad="38100" dist="38100" dir="2700000" algn="tl">
                    <a:srgbClr val="000000">
                      <a:alpha val="43137"/>
                    </a:srgb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7" name="Freeform 7">
              <a:extLst>
                <a:ext uri="{FF2B5EF4-FFF2-40B4-BE49-F238E27FC236}">
                  <a16:creationId xmlns:a16="http://schemas.microsoft.com/office/drawing/2014/main" id="{691EC984-4C1E-4B92-9117-016DEB0FED68}"/>
                </a:ext>
              </a:extLst>
            </p:cNvPr>
            <p:cNvSpPr>
              <a:spLocks/>
            </p:cNvSpPr>
            <p:nvPr/>
          </p:nvSpPr>
          <p:spPr bwMode="auto">
            <a:xfrm>
              <a:off x="4126134" y="1062868"/>
              <a:ext cx="877744" cy="3360342"/>
            </a:xfrm>
            <a:custGeom>
              <a:avLst/>
              <a:gdLst>
                <a:gd name="T0" fmla="*/ 0 w 777"/>
                <a:gd name="T1" fmla="*/ 2974 h 2974"/>
                <a:gd name="T2" fmla="*/ 507 w 777"/>
                <a:gd name="T3" fmla="*/ 2467 h 2974"/>
                <a:gd name="T4" fmla="*/ 388 w 777"/>
                <a:gd name="T5" fmla="*/ 2138 h 2974"/>
                <a:gd name="T6" fmla="*/ 277 w 777"/>
                <a:gd name="T7" fmla="*/ 1818 h 2974"/>
                <a:gd name="T8" fmla="*/ 398 w 777"/>
                <a:gd name="T9" fmla="*/ 1488 h 2974"/>
                <a:gd name="T10" fmla="*/ 507 w 777"/>
                <a:gd name="T11" fmla="*/ 1171 h 2974"/>
                <a:gd name="T12" fmla="*/ 390 w 777"/>
                <a:gd name="T13" fmla="*/ 844 h 2974"/>
                <a:gd name="T14" fmla="*/ 267 w 777"/>
                <a:gd name="T15" fmla="*/ 511 h 2974"/>
                <a:gd name="T16" fmla="*/ 777 w 777"/>
                <a:gd name="T17" fmla="*/ 0 h 2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7" h="2974">
                  <a:moveTo>
                    <a:pt x="0" y="2974"/>
                  </a:moveTo>
                  <a:cubicBezTo>
                    <a:pt x="280" y="2974"/>
                    <a:pt x="507" y="2747"/>
                    <a:pt x="507" y="2467"/>
                  </a:cubicBezTo>
                  <a:cubicBezTo>
                    <a:pt x="507" y="2342"/>
                    <a:pt x="459" y="2227"/>
                    <a:pt x="388" y="2138"/>
                  </a:cubicBezTo>
                  <a:cubicBezTo>
                    <a:pt x="317" y="2049"/>
                    <a:pt x="277" y="1939"/>
                    <a:pt x="277" y="1818"/>
                  </a:cubicBezTo>
                  <a:cubicBezTo>
                    <a:pt x="277" y="1692"/>
                    <a:pt x="326" y="1577"/>
                    <a:pt x="398" y="1488"/>
                  </a:cubicBezTo>
                  <a:cubicBezTo>
                    <a:pt x="469" y="1400"/>
                    <a:pt x="507" y="1290"/>
                    <a:pt x="507" y="1171"/>
                  </a:cubicBezTo>
                  <a:cubicBezTo>
                    <a:pt x="507" y="1047"/>
                    <a:pt x="465" y="933"/>
                    <a:pt x="390" y="844"/>
                  </a:cubicBezTo>
                  <a:cubicBezTo>
                    <a:pt x="315" y="754"/>
                    <a:pt x="267" y="638"/>
                    <a:pt x="267" y="511"/>
                  </a:cubicBezTo>
                  <a:cubicBezTo>
                    <a:pt x="267" y="229"/>
                    <a:pt x="496" y="0"/>
                    <a:pt x="777" y="0"/>
                  </a:cubicBezTo>
                </a:path>
              </a:pathLst>
            </a:custGeom>
            <a:noFill/>
            <a:ln w="12700" cap="flat">
              <a:solidFill>
                <a:srgbClr val="C6B0A0"/>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8" name="Oval 12">
              <a:extLst>
                <a:ext uri="{FF2B5EF4-FFF2-40B4-BE49-F238E27FC236}">
                  <a16:creationId xmlns:a16="http://schemas.microsoft.com/office/drawing/2014/main" id="{1921C81A-5614-4DBC-8A9C-CB6611EC386A}"/>
                </a:ext>
              </a:extLst>
            </p:cNvPr>
            <p:cNvSpPr>
              <a:spLocks noChangeArrowheads="1"/>
            </p:cNvSpPr>
            <p:nvPr/>
          </p:nvSpPr>
          <p:spPr bwMode="auto">
            <a:xfrm>
              <a:off x="4382521" y="1417746"/>
              <a:ext cx="122932" cy="123395"/>
            </a:xfrm>
            <a:prstGeom prst="ellipse">
              <a:avLst/>
            </a:prstGeom>
            <a:solidFill>
              <a:srgbClr val="FFFFFF"/>
            </a:solidFill>
            <a:ln w="12700" cap="flat">
              <a:solidFill>
                <a:schemeClr val="bg1">
                  <a:lumMod val="65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9" name="Oval 13">
              <a:extLst>
                <a:ext uri="{FF2B5EF4-FFF2-40B4-BE49-F238E27FC236}">
                  <a16:creationId xmlns:a16="http://schemas.microsoft.com/office/drawing/2014/main" id="{72A1D56A-83B7-4218-BD11-E1932CB30708}"/>
                </a:ext>
              </a:extLst>
            </p:cNvPr>
            <p:cNvSpPr>
              <a:spLocks noChangeArrowheads="1"/>
            </p:cNvSpPr>
            <p:nvPr/>
          </p:nvSpPr>
          <p:spPr bwMode="auto">
            <a:xfrm>
              <a:off x="4658042" y="2334116"/>
              <a:ext cx="123411" cy="122916"/>
            </a:xfrm>
            <a:prstGeom prst="ellipse">
              <a:avLst/>
            </a:prstGeom>
            <a:solidFill>
              <a:srgbClr val="FFFFFF"/>
            </a:solidFill>
            <a:ln w="12700" cap="flat">
              <a:solidFill>
                <a:schemeClr val="bg1">
                  <a:lumMod val="65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0" name="Oval 14">
              <a:extLst>
                <a:ext uri="{FF2B5EF4-FFF2-40B4-BE49-F238E27FC236}">
                  <a16:creationId xmlns:a16="http://schemas.microsoft.com/office/drawing/2014/main" id="{3A4B5947-8A4F-403F-BDFF-192F3B8994D9}"/>
                </a:ext>
              </a:extLst>
            </p:cNvPr>
            <p:cNvSpPr>
              <a:spLocks noChangeArrowheads="1"/>
            </p:cNvSpPr>
            <p:nvPr/>
          </p:nvSpPr>
          <p:spPr bwMode="auto">
            <a:xfrm>
              <a:off x="4375824" y="3025698"/>
              <a:ext cx="122932" cy="122916"/>
            </a:xfrm>
            <a:prstGeom prst="ellipse">
              <a:avLst/>
            </a:prstGeom>
            <a:solidFill>
              <a:srgbClr val="FFFFFF"/>
            </a:solidFill>
            <a:ln w="12700" cap="flat">
              <a:solidFill>
                <a:schemeClr val="bg1">
                  <a:lumMod val="65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1" name="Oval 15">
              <a:extLst>
                <a:ext uri="{FF2B5EF4-FFF2-40B4-BE49-F238E27FC236}">
                  <a16:creationId xmlns:a16="http://schemas.microsoft.com/office/drawing/2014/main" id="{AA76634F-AF68-4229-AB1D-2EC227851259}"/>
                </a:ext>
              </a:extLst>
            </p:cNvPr>
            <p:cNvSpPr>
              <a:spLocks noChangeArrowheads="1"/>
            </p:cNvSpPr>
            <p:nvPr/>
          </p:nvSpPr>
          <p:spPr bwMode="auto">
            <a:xfrm>
              <a:off x="4624080" y="3993721"/>
              <a:ext cx="123411" cy="122916"/>
            </a:xfrm>
            <a:prstGeom prst="ellipse">
              <a:avLst/>
            </a:prstGeom>
            <a:solidFill>
              <a:srgbClr val="FFFFFF"/>
            </a:solidFill>
            <a:ln w="12700" cap="flat">
              <a:solidFill>
                <a:schemeClr val="bg1">
                  <a:lumMod val="65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2" name="Line 16">
              <a:extLst>
                <a:ext uri="{FF2B5EF4-FFF2-40B4-BE49-F238E27FC236}">
                  <a16:creationId xmlns:a16="http://schemas.microsoft.com/office/drawing/2014/main" id="{FC63E28C-64F5-419A-B854-5F6653DB0C83}"/>
                </a:ext>
              </a:extLst>
            </p:cNvPr>
            <p:cNvSpPr>
              <a:spLocks noChangeShapeType="1"/>
            </p:cNvSpPr>
            <p:nvPr/>
          </p:nvSpPr>
          <p:spPr bwMode="auto">
            <a:xfrm flipH="1">
              <a:off x="3610967" y="1479922"/>
              <a:ext cx="771554" cy="0"/>
            </a:xfrm>
            <a:prstGeom prst="line">
              <a:avLst/>
            </a:prstGeom>
            <a:noFill/>
            <a:ln w="12700" cap="flat">
              <a:solidFill>
                <a:srgbClr val="ECD9CA"/>
              </a:solidFill>
              <a:prstDash val="solid"/>
              <a:miter lim="800000"/>
              <a:headEnd type="none" w="med" len="med"/>
              <a:tailEnd type="oval" w="med" len="me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3" name="Line 17">
              <a:extLst>
                <a:ext uri="{FF2B5EF4-FFF2-40B4-BE49-F238E27FC236}">
                  <a16:creationId xmlns:a16="http://schemas.microsoft.com/office/drawing/2014/main" id="{2FF5053E-C021-4A5F-9D58-64DC4F41BB38}"/>
                </a:ext>
              </a:extLst>
            </p:cNvPr>
            <p:cNvSpPr>
              <a:spLocks noChangeShapeType="1"/>
            </p:cNvSpPr>
            <p:nvPr/>
          </p:nvSpPr>
          <p:spPr bwMode="auto">
            <a:xfrm flipH="1">
              <a:off x="4781453" y="2394857"/>
              <a:ext cx="771554" cy="0"/>
            </a:xfrm>
            <a:prstGeom prst="line">
              <a:avLst/>
            </a:prstGeom>
            <a:noFill/>
            <a:ln w="12700" cap="flat">
              <a:solidFill>
                <a:srgbClr val="BDC8C0"/>
              </a:solidFill>
              <a:prstDash val="solid"/>
              <a:miter lim="800000"/>
              <a:headEnd type="oval" w="med" len="med"/>
              <a:tailEnd type="none" w="med" len="me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4" name="Line 18">
              <a:extLst>
                <a:ext uri="{FF2B5EF4-FFF2-40B4-BE49-F238E27FC236}">
                  <a16:creationId xmlns:a16="http://schemas.microsoft.com/office/drawing/2014/main" id="{76248811-275D-4624-A43E-D81AE6D2AD1B}"/>
                </a:ext>
              </a:extLst>
            </p:cNvPr>
            <p:cNvSpPr>
              <a:spLocks noChangeShapeType="1"/>
            </p:cNvSpPr>
            <p:nvPr/>
          </p:nvSpPr>
          <p:spPr bwMode="auto">
            <a:xfrm flipH="1">
              <a:off x="3283308" y="3087395"/>
              <a:ext cx="1093474" cy="0"/>
            </a:xfrm>
            <a:prstGeom prst="line">
              <a:avLst/>
            </a:prstGeom>
            <a:noFill/>
            <a:ln w="12700" cap="flat">
              <a:solidFill>
                <a:srgbClr val="ECD9CA"/>
              </a:solidFill>
              <a:prstDash val="solid"/>
              <a:miter lim="800000"/>
              <a:headEnd type="none" w="med" len="med"/>
              <a:tailEnd type="oval" w="med" len="me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5" name="Line 19">
              <a:extLst>
                <a:ext uri="{FF2B5EF4-FFF2-40B4-BE49-F238E27FC236}">
                  <a16:creationId xmlns:a16="http://schemas.microsoft.com/office/drawing/2014/main" id="{A052D62D-C8AA-4C0B-B586-08E83C7AFBC9}"/>
                </a:ext>
              </a:extLst>
            </p:cNvPr>
            <p:cNvSpPr>
              <a:spLocks noChangeShapeType="1"/>
            </p:cNvSpPr>
            <p:nvPr/>
          </p:nvSpPr>
          <p:spPr bwMode="auto">
            <a:xfrm flipH="1">
              <a:off x="4746056" y="4055897"/>
              <a:ext cx="770597" cy="0"/>
            </a:xfrm>
            <a:prstGeom prst="line">
              <a:avLst/>
            </a:prstGeom>
            <a:noFill/>
            <a:ln w="12700" cap="flat">
              <a:solidFill>
                <a:srgbClr val="C6B0A0"/>
              </a:solidFill>
              <a:prstDash val="solid"/>
              <a:miter lim="800000"/>
              <a:headEnd type="oval" w="med" len="med"/>
              <a:tailEnd type="none" w="med" len="me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
        <p:nvSpPr>
          <p:cNvPr id="56" name="矩形 106">
            <a:extLst>
              <a:ext uri="{FF2B5EF4-FFF2-40B4-BE49-F238E27FC236}">
                <a16:creationId xmlns:a16="http://schemas.microsoft.com/office/drawing/2014/main" id="{C46C66B8-C18B-48B5-9A66-D262A04C4E15}"/>
              </a:ext>
            </a:extLst>
          </p:cNvPr>
          <p:cNvSpPr>
            <a:spLocks noChangeArrowheads="1"/>
          </p:cNvSpPr>
          <p:nvPr/>
        </p:nvSpPr>
        <p:spPr bwMode="auto">
          <a:xfrm>
            <a:off x="2070058" y="2369418"/>
            <a:ext cx="1552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7" name="矩形 47">
            <a:extLst>
              <a:ext uri="{FF2B5EF4-FFF2-40B4-BE49-F238E27FC236}">
                <a16:creationId xmlns:a16="http://schemas.microsoft.com/office/drawing/2014/main" id="{24729EAC-19C1-4682-849F-DD41E298A085}"/>
              </a:ext>
            </a:extLst>
          </p:cNvPr>
          <p:cNvSpPr>
            <a:spLocks noChangeArrowheads="1"/>
          </p:cNvSpPr>
          <p:nvPr/>
        </p:nvSpPr>
        <p:spPr bwMode="auto">
          <a:xfrm>
            <a:off x="1860508" y="2790105"/>
            <a:ext cx="19716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58" name="矩形 106">
            <a:extLst>
              <a:ext uri="{FF2B5EF4-FFF2-40B4-BE49-F238E27FC236}">
                <a16:creationId xmlns:a16="http://schemas.microsoft.com/office/drawing/2014/main" id="{6FFB87B5-8C14-4EB9-9C78-F270AF83D736}"/>
              </a:ext>
            </a:extLst>
          </p:cNvPr>
          <p:cNvSpPr>
            <a:spLocks noChangeArrowheads="1"/>
          </p:cNvSpPr>
          <p:nvPr/>
        </p:nvSpPr>
        <p:spPr bwMode="auto">
          <a:xfrm>
            <a:off x="2070058" y="4703289"/>
            <a:ext cx="1552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9" name="矩形 47">
            <a:extLst>
              <a:ext uri="{FF2B5EF4-FFF2-40B4-BE49-F238E27FC236}">
                <a16:creationId xmlns:a16="http://schemas.microsoft.com/office/drawing/2014/main" id="{F41F2439-4D25-4362-8769-BE79ABFBFC60}"/>
              </a:ext>
            </a:extLst>
          </p:cNvPr>
          <p:cNvSpPr>
            <a:spLocks noChangeArrowheads="1"/>
          </p:cNvSpPr>
          <p:nvPr/>
        </p:nvSpPr>
        <p:spPr bwMode="auto">
          <a:xfrm>
            <a:off x="1860508" y="5123976"/>
            <a:ext cx="19716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60" name="矩形 106">
            <a:extLst>
              <a:ext uri="{FF2B5EF4-FFF2-40B4-BE49-F238E27FC236}">
                <a16:creationId xmlns:a16="http://schemas.microsoft.com/office/drawing/2014/main" id="{E66CB00F-FD26-4961-AB1B-ED7E7B607428}"/>
              </a:ext>
            </a:extLst>
          </p:cNvPr>
          <p:cNvSpPr>
            <a:spLocks noChangeArrowheads="1"/>
          </p:cNvSpPr>
          <p:nvPr/>
        </p:nvSpPr>
        <p:spPr bwMode="auto">
          <a:xfrm>
            <a:off x="8407428" y="1444455"/>
            <a:ext cx="1552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1" name="矩形 47">
            <a:extLst>
              <a:ext uri="{FF2B5EF4-FFF2-40B4-BE49-F238E27FC236}">
                <a16:creationId xmlns:a16="http://schemas.microsoft.com/office/drawing/2014/main" id="{8EC2E0B5-8E5A-4668-8480-D068665F7F79}"/>
              </a:ext>
            </a:extLst>
          </p:cNvPr>
          <p:cNvSpPr>
            <a:spLocks noChangeArrowheads="1"/>
          </p:cNvSpPr>
          <p:nvPr/>
        </p:nvSpPr>
        <p:spPr bwMode="auto">
          <a:xfrm>
            <a:off x="8197878" y="1865142"/>
            <a:ext cx="19716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62" name="矩形 106">
            <a:extLst>
              <a:ext uri="{FF2B5EF4-FFF2-40B4-BE49-F238E27FC236}">
                <a16:creationId xmlns:a16="http://schemas.microsoft.com/office/drawing/2014/main" id="{233DF3A2-7910-4EF4-9B4A-8E12908BE08C}"/>
              </a:ext>
            </a:extLst>
          </p:cNvPr>
          <p:cNvSpPr>
            <a:spLocks noChangeArrowheads="1"/>
          </p:cNvSpPr>
          <p:nvPr/>
        </p:nvSpPr>
        <p:spPr bwMode="auto">
          <a:xfrm>
            <a:off x="8407428" y="3778326"/>
            <a:ext cx="1552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3" name="矩形 47">
            <a:extLst>
              <a:ext uri="{FF2B5EF4-FFF2-40B4-BE49-F238E27FC236}">
                <a16:creationId xmlns:a16="http://schemas.microsoft.com/office/drawing/2014/main" id="{10D2FB77-95A7-4C86-B8EE-174F9B51AC62}"/>
              </a:ext>
            </a:extLst>
          </p:cNvPr>
          <p:cNvSpPr>
            <a:spLocks noChangeArrowheads="1"/>
          </p:cNvSpPr>
          <p:nvPr/>
        </p:nvSpPr>
        <p:spPr bwMode="auto">
          <a:xfrm>
            <a:off x="8197878" y="4199013"/>
            <a:ext cx="19716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Tree>
    <p:custDataLst>
      <p:tags r:id="rId1"/>
    </p:custDataLst>
    <p:extLst>
      <p:ext uri="{BB962C8B-B14F-4D97-AF65-F5344CB8AC3E}">
        <p14:creationId xmlns:p14="http://schemas.microsoft.com/office/powerpoint/2010/main" val="1060695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par>
                                <p:cTn id="10" presetID="14" presetClass="entr" presetSubtype="10" fill="hold" grpId="0" nodeType="withEffect">
                                  <p:stCondLst>
                                    <p:cond delay="300"/>
                                  </p:stCondLst>
                                  <p:childTnLst>
                                    <p:set>
                                      <p:cBhvr>
                                        <p:cTn id="11" dur="1" fill="hold">
                                          <p:stCondLst>
                                            <p:cond delay="0"/>
                                          </p:stCondLst>
                                        </p:cTn>
                                        <p:tgtEl>
                                          <p:spTgt spid="56"/>
                                        </p:tgtEl>
                                        <p:attrNameLst>
                                          <p:attrName>style.visibility</p:attrName>
                                        </p:attrNameLst>
                                      </p:cBhvr>
                                      <p:to>
                                        <p:strVal val="visible"/>
                                      </p:to>
                                    </p:set>
                                    <p:animEffect>
                                      <p:cBhvr>
                                        <p:cTn id="12" dur="400"/>
                                        <p:tgtEl>
                                          <p:spTgt spid="56"/>
                                        </p:tgtEl>
                                      </p:cBhvr>
                                    </p:animEffect>
                                  </p:childTnLst>
                                </p:cTn>
                              </p:par>
                              <p:par>
                                <p:cTn id="13" presetID="14" presetClass="entr" presetSubtype="10" fill="hold" grpId="0" nodeType="withEffect">
                                  <p:stCondLst>
                                    <p:cond delay="500"/>
                                  </p:stCondLst>
                                  <p:childTnLst>
                                    <p:set>
                                      <p:cBhvr>
                                        <p:cTn id="14" dur="1" fill="hold">
                                          <p:stCondLst>
                                            <p:cond delay="0"/>
                                          </p:stCondLst>
                                        </p:cTn>
                                        <p:tgtEl>
                                          <p:spTgt spid="57"/>
                                        </p:tgtEl>
                                        <p:attrNameLst>
                                          <p:attrName>style.visibility</p:attrName>
                                        </p:attrNameLst>
                                      </p:cBhvr>
                                      <p:to>
                                        <p:strVal val="visible"/>
                                      </p:to>
                                    </p:set>
                                    <p:animEffect>
                                      <p:cBhvr>
                                        <p:cTn id="15" dur="400"/>
                                        <p:tgtEl>
                                          <p:spTgt spid="57"/>
                                        </p:tgtEl>
                                      </p:cBhvr>
                                    </p:animEffect>
                                  </p:childTnLst>
                                </p:cTn>
                              </p:par>
                              <p:par>
                                <p:cTn id="16" presetID="14" presetClass="entr" presetSubtype="10" fill="hold" grpId="0" nodeType="withEffect">
                                  <p:stCondLst>
                                    <p:cond delay="300"/>
                                  </p:stCondLst>
                                  <p:childTnLst>
                                    <p:set>
                                      <p:cBhvr>
                                        <p:cTn id="17" dur="1" fill="hold">
                                          <p:stCondLst>
                                            <p:cond delay="0"/>
                                          </p:stCondLst>
                                        </p:cTn>
                                        <p:tgtEl>
                                          <p:spTgt spid="58"/>
                                        </p:tgtEl>
                                        <p:attrNameLst>
                                          <p:attrName>style.visibility</p:attrName>
                                        </p:attrNameLst>
                                      </p:cBhvr>
                                      <p:to>
                                        <p:strVal val="visible"/>
                                      </p:to>
                                    </p:set>
                                    <p:animEffect>
                                      <p:cBhvr>
                                        <p:cTn id="18" dur="400"/>
                                        <p:tgtEl>
                                          <p:spTgt spid="58"/>
                                        </p:tgtEl>
                                      </p:cBhvr>
                                    </p:animEffect>
                                  </p:childTnLst>
                                </p:cTn>
                              </p:par>
                              <p:par>
                                <p:cTn id="19" presetID="14" presetClass="entr" presetSubtype="10" fill="hold" grpId="0" nodeType="withEffect">
                                  <p:stCondLst>
                                    <p:cond delay="500"/>
                                  </p:stCondLst>
                                  <p:childTnLst>
                                    <p:set>
                                      <p:cBhvr>
                                        <p:cTn id="20" dur="1" fill="hold">
                                          <p:stCondLst>
                                            <p:cond delay="0"/>
                                          </p:stCondLst>
                                        </p:cTn>
                                        <p:tgtEl>
                                          <p:spTgt spid="59"/>
                                        </p:tgtEl>
                                        <p:attrNameLst>
                                          <p:attrName>style.visibility</p:attrName>
                                        </p:attrNameLst>
                                      </p:cBhvr>
                                      <p:to>
                                        <p:strVal val="visible"/>
                                      </p:to>
                                    </p:set>
                                    <p:animEffect>
                                      <p:cBhvr>
                                        <p:cTn id="21" dur="400"/>
                                        <p:tgtEl>
                                          <p:spTgt spid="59"/>
                                        </p:tgtEl>
                                      </p:cBhvr>
                                    </p:animEffect>
                                  </p:childTnLst>
                                </p:cTn>
                              </p:par>
                              <p:par>
                                <p:cTn id="22" presetID="14" presetClass="entr" presetSubtype="10" fill="hold" grpId="0" nodeType="withEffect">
                                  <p:stCondLst>
                                    <p:cond delay="300"/>
                                  </p:stCondLst>
                                  <p:childTnLst>
                                    <p:set>
                                      <p:cBhvr>
                                        <p:cTn id="23" dur="1" fill="hold">
                                          <p:stCondLst>
                                            <p:cond delay="0"/>
                                          </p:stCondLst>
                                        </p:cTn>
                                        <p:tgtEl>
                                          <p:spTgt spid="60"/>
                                        </p:tgtEl>
                                        <p:attrNameLst>
                                          <p:attrName>style.visibility</p:attrName>
                                        </p:attrNameLst>
                                      </p:cBhvr>
                                      <p:to>
                                        <p:strVal val="visible"/>
                                      </p:to>
                                    </p:set>
                                    <p:animEffect>
                                      <p:cBhvr>
                                        <p:cTn id="24" dur="400"/>
                                        <p:tgtEl>
                                          <p:spTgt spid="60"/>
                                        </p:tgtEl>
                                      </p:cBhvr>
                                    </p:animEffect>
                                  </p:childTnLst>
                                </p:cTn>
                              </p:par>
                              <p:par>
                                <p:cTn id="25" presetID="14" presetClass="entr" presetSubtype="10" fill="hold" grpId="0" nodeType="withEffect">
                                  <p:stCondLst>
                                    <p:cond delay="500"/>
                                  </p:stCondLst>
                                  <p:childTnLst>
                                    <p:set>
                                      <p:cBhvr>
                                        <p:cTn id="26" dur="1" fill="hold">
                                          <p:stCondLst>
                                            <p:cond delay="0"/>
                                          </p:stCondLst>
                                        </p:cTn>
                                        <p:tgtEl>
                                          <p:spTgt spid="61"/>
                                        </p:tgtEl>
                                        <p:attrNameLst>
                                          <p:attrName>style.visibility</p:attrName>
                                        </p:attrNameLst>
                                      </p:cBhvr>
                                      <p:to>
                                        <p:strVal val="visible"/>
                                      </p:to>
                                    </p:set>
                                    <p:animEffect>
                                      <p:cBhvr>
                                        <p:cTn id="27" dur="400"/>
                                        <p:tgtEl>
                                          <p:spTgt spid="61"/>
                                        </p:tgtEl>
                                      </p:cBhvr>
                                    </p:animEffect>
                                  </p:childTnLst>
                                </p:cTn>
                              </p:par>
                              <p:par>
                                <p:cTn id="28" presetID="14" presetClass="entr" presetSubtype="10" fill="hold" grpId="0" nodeType="withEffect">
                                  <p:stCondLst>
                                    <p:cond delay="300"/>
                                  </p:stCondLst>
                                  <p:childTnLst>
                                    <p:set>
                                      <p:cBhvr>
                                        <p:cTn id="29" dur="1" fill="hold">
                                          <p:stCondLst>
                                            <p:cond delay="0"/>
                                          </p:stCondLst>
                                        </p:cTn>
                                        <p:tgtEl>
                                          <p:spTgt spid="62"/>
                                        </p:tgtEl>
                                        <p:attrNameLst>
                                          <p:attrName>style.visibility</p:attrName>
                                        </p:attrNameLst>
                                      </p:cBhvr>
                                      <p:to>
                                        <p:strVal val="visible"/>
                                      </p:to>
                                    </p:set>
                                    <p:animEffect>
                                      <p:cBhvr>
                                        <p:cTn id="30" dur="400"/>
                                        <p:tgtEl>
                                          <p:spTgt spid="62"/>
                                        </p:tgtEl>
                                      </p:cBhvr>
                                    </p:animEffect>
                                  </p:childTnLst>
                                </p:cTn>
                              </p:par>
                              <p:par>
                                <p:cTn id="31" presetID="14" presetClass="entr" presetSubtype="10" fill="hold" grpId="0" nodeType="withEffect">
                                  <p:stCondLst>
                                    <p:cond delay="500"/>
                                  </p:stCondLst>
                                  <p:childTnLst>
                                    <p:set>
                                      <p:cBhvr>
                                        <p:cTn id="32" dur="1" fill="hold">
                                          <p:stCondLst>
                                            <p:cond delay="0"/>
                                          </p:stCondLst>
                                        </p:cTn>
                                        <p:tgtEl>
                                          <p:spTgt spid="63"/>
                                        </p:tgtEl>
                                        <p:attrNameLst>
                                          <p:attrName>style.visibility</p:attrName>
                                        </p:attrNameLst>
                                      </p:cBhvr>
                                      <p:to>
                                        <p:strVal val="visible"/>
                                      </p:to>
                                    </p:set>
                                    <p:animEffect>
                                      <p:cBhvr>
                                        <p:cTn id="33" dur="4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ldLvl="0" autoUpdateAnimBg="0"/>
      <p:bldP spid="57" grpId="0" bldLvl="0" autoUpdateAnimBg="0"/>
      <p:bldP spid="58" grpId="0" bldLvl="0" autoUpdateAnimBg="0"/>
      <p:bldP spid="59" grpId="0" bldLvl="0" autoUpdateAnimBg="0"/>
      <p:bldP spid="60" grpId="0" bldLvl="0" autoUpdateAnimBg="0"/>
      <p:bldP spid="61" grpId="0" bldLvl="0" autoUpdateAnimBg="0"/>
      <p:bldP spid="62" grpId="0" bldLvl="0" autoUpdateAnimBg="0"/>
      <p:bldP spid="63"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EB9438E-7895-4FB5-97B3-CC63D5164DD4}"/>
              </a:ext>
            </a:extLst>
          </p:cNvPr>
          <p:cNvCxnSpPr/>
          <p:nvPr/>
        </p:nvCxnSpPr>
        <p:spPr>
          <a:xfrm>
            <a:off x="6936173" y="1067664"/>
            <a:ext cx="0" cy="5018087"/>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 name="ïṡḷîde">
            <a:extLst>
              <a:ext uri="{FF2B5EF4-FFF2-40B4-BE49-F238E27FC236}">
                <a16:creationId xmlns:a16="http://schemas.microsoft.com/office/drawing/2014/main" id="{A0C9093A-4958-4F0E-961A-069F7EF087AA}"/>
              </a:ext>
            </a:extLst>
          </p:cNvPr>
          <p:cNvSpPr/>
          <p:nvPr/>
        </p:nvSpPr>
        <p:spPr>
          <a:xfrm>
            <a:off x="6667263" y="2643339"/>
            <a:ext cx="537820" cy="537824"/>
          </a:xfrm>
          <a:prstGeom prst="ellipse">
            <a:avLst/>
          </a:prstGeom>
          <a:solidFill>
            <a:srgbClr val="AAA09E"/>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 name="ïṧ1ïḋe">
            <a:extLst>
              <a:ext uri="{FF2B5EF4-FFF2-40B4-BE49-F238E27FC236}">
                <a16:creationId xmlns:a16="http://schemas.microsoft.com/office/drawing/2014/main" id="{95F8BE45-765D-4450-9F8A-E1F022E1C050}"/>
              </a:ext>
            </a:extLst>
          </p:cNvPr>
          <p:cNvSpPr/>
          <p:nvPr/>
        </p:nvSpPr>
        <p:spPr bwMode="auto">
          <a:xfrm>
            <a:off x="6799055" y="2813301"/>
            <a:ext cx="274236" cy="197898"/>
          </a:xfrm>
          <a:custGeom>
            <a:avLst/>
            <a:gdLst>
              <a:gd name="connsiteX0" fmla="*/ 91000 w 605879"/>
              <a:gd name="connsiteY0" fmla="*/ 173662 h 437224"/>
              <a:gd name="connsiteX1" fmla="*/ 331193 w 605879"/>
              <a:gd name="connsiteY1" fmla="*/ 173662 h 437224"/>
              <a:gd name="connsiteX2" fmla="*/ 342454 w 605879"/>
              <a:gd name="connsiteY2" fmla="*/ 184882 h 437224"/>
              <a:gd name="connsiteX3" fmla="*/ 331193 w 605879"/>
              <a:gd name="connsiteY3" fmla="*/ 196102 h 437224"/>
              <a:gd name="connsiteX4" fmla="*/ 91000 w 605879"/>
              <a:gd name="connsiteY4" fmla="*/ 196102 h 437224"/>
              <a:gd name="connsiteX5" fmla="*/ 79739 w 605879"/>
              <a:gd name="connsiteY5" fmla="*/ 184882 h 437224"/>
              <a:gd name="connsiteX6" fmla="*/ 91000 w 605879"/>
              <a:gd name="connsiteY6" fmla="*/ 173662 h 437224"/>
              <a:gd name="connsiteX7" fmla="*/ 421630 w 605879"/>
              <a:gd name="connsiteY7" fmla="*/ 131441 h 437224"/>
              <a:gd name="connsiteX8" fmla="*/ 423552 w 605879"/>
              <a:gd name="connsiteY8" fmla="*/ 152274 h 437224"/>
              <a:gd name="connsiteX9" fmla="*/ 275961 w 605879"/>
              <a:gd name="connsiteY9" fmla="*/ 300986 h 437224"/>
              <a:gd name="connsiteX10" fmla="*/ 408175 w 605879"/>
              <a:gd name="connsiteY10" fmla="*/ 358277 h 437224"/>
              <a:gd name="connsiteX11" fmla="*/ 418060 w 605879"/>
              <a:gd name="connsiteY11" fmla="*/ 365267 h 437224"/>
              <a:gd name="connsiteX12" fmla="*/ 488218 w 605879"/>
              <a:gd name="connsiteY12" fmla="*/ 410360 h 437224"/>
              <a:gd name="connsiteX13" fmla="*/ 474214 w 605879"/>
              <a:gd name="connsiteY13" fmla="*/ 363348 h 437224"/>
              <a:gd name="connsiteX14" fmla="*/ 482039 w 605879"/>
              <a:gd name="connsiteY14" fmla="*/ 349916 h 437224"/>
              <a:gd name="connsiteX15" fmla="*/ 583363 w 605879"/>
              <a:gd name="connsiteY15" fmla="*/ 244928 h 437224"/>
              <a:gd name="connsiteX16" fmla="*/ 421630 w 605879"/>
              <a:gd name="connsiteY16" fmla="*/ 131441 h 437224"/>
              <a:gd name="connsiteX17" fmla="*/ 75898 w 605879"/>
              <a:gd name="connsiteY17" fmla="*/ 120173 h 437224"/>
              <a:gd name="connsiteX18" fmla="*/ 340509 w 605879"/>
              <a:gd name="connsiteY18" fmla="*/ 120173 h 437224"/>
              <a:gd name="connsiteX19" fmla="*/ 351769 w 605879"/>
              <a:gd name="connsiteY19" fmla="*/ 131428 h 437224"/>
              <a:gd name="connsiteX20" fmla="*/ 340509 w 605879"/>
              <a:gd name="connsiteY20" fmla="*/ 142683 h 437224"/>
              <a:gd name="connsiteX21" fmla="*/ 75898 w 605879"/>
              <a:gd name="connsiteY21" fmla="*/ 142683 h 437224"/>
              <a:gd name="connsiteX22" fmla="*/ 64638 w 605879"/>
              <a:gd name="connsiteY22" fmla="*/ 131428 h 437224"/>
              <a:gd name="connsiteX23" fmla="*/ 75898 w 605879"/>
              <a:gd name="connsiteY23" fmla="*/ 120173 h 437224"/>
              <a:gd name="connsiteX24" fmla="*/ 210609 w 605879"/>
              <a:gd name="connsiteY24" fmla="*/ 22478 h 437224"/>
              <a:gd name="connsiteX25" fmla="*/ 22516 w 605879"/>
              <a:gd name="connsiteY25" fmla="*/ 153508 h 437224"/>
              <a:gd name="connsiteX26" fmla="*/ 139216 w 605879"/>
              <a:gd name="connsiteY26" fmla="*/ 274807 h 437224"/>
              <a:gd name="connsiteX27" fmla="*/ 147042 w 605879"/>
              <a:gd name="connsiteY27" fmla="*/ 288102 h 437224"/>
              <a:gd name="connsiteX28" fmla="*/ 130017 w 605879"/>
              <a:gd name="connsiteY28" fmla="*/ 344297 h 437224"/>
              <a:gd name="connsiteX29" fmla="*/ 214041 w 605879"/>
              <a:gd name="connsiteY29" fmla="*/ 291254 h 437224"/>
              <a:gd name="connsiteX30" fmla="*/ 223927 w 605879"/>
              <a:gd name="connsiteY30" fmla="*/ 284264 h 437224"/>
              <a:gd name="connsiteX31" fmla="*/ 398839 w 605879"/>
              <a:gd name="connsiteY31" fmla="*/ 152960 h 437224"/>
              <a:gd name="connsiteX32" fmla="*/ 369596 w 605879"/>
              <a:gd name="connsiteY32" fmla="*/ 80592 h 437224"/>
              <a:gd name="connsiteX33" fmla="*/ 210609 w 605879"/>
              <a:gd name="connsiteY33" fmla="*/ 22478 h 437224"/>
              <a:gd name="connsiteX34" fmla="*/ 210609 w 605879"/>
              <a:gd name="connsiteY34" fmla="*/ 0 h 437224"/>
              <a:gd name="connsiteX35" fmla="*/ 385796 w 605879"/>
              <a:gd name="connsiteY35" fmla="*/ 64967 h 437224"/>
              <a:gd name="connsiteX36" fmla="*/ 414079 w 605879"/>
              <a:gd name="connsiteY36" fmla="*/ 109100 h 437224"/>
              <a:gd name="connsiteX37" fmla="*/ 419845 w 605879"/>
              <a:gd name="connsiteY37" fmla="*/ 108963 h 437224"/>
              <a:gd name="connsiteX38" fmla="*/ 605879 w 605879"/>
              <a:gd name="connsiteY38" fmla="*/ 244928 h 437224"/>
              <a:gd name="connsiteX39" fmla="*/ 498515 w 605879"/>
              <a:gd name="connsiteY39" fmla="*/ 368420 h 437224"/>
              <a:gd name="connsiteX40" fmla="*/ 516088 w 605879"/>
              <a:gd name="connsiteY40" fmla="*/ 414609 h 437224"/>
              <a:gd name="connsiteX41" fmla="*/ 522953 w 605879"/>
              <a:gd name="connsiteY41" fmla="*/ 428178 h 437224"/>
              <a:gd name="connsiteX42" fmla="*/ 510185 w 605879"/>
              <a:gd name="connsiteY42" fmla="*/ 437224 h 437224"/>
              <a:gd name="connsiteX43" fmla="*/ 400487 w 605879"/>
              <a:gd name="connsiteY43" fmla="*/ 380344 h 437224"/>
              <a:gd name="connsiteX44" fmla="*/ 250836 w 605879"/>
              <a:gd name="connsiteY44" fmla="*/ 304275 h 437224"/>
              <a:gd name="connsiteX45" fmla="*/ 231752 w 605879"/>
              <a:gd name="connsiteY45" fmla="*/ 306331 h 437224"/>
              <a:gd name="connsiteX46" fmla="*/ 107639 w 605879"/>
              <a:gd name="connsiteY46" fmla="*/ 371161 h 437224"/>
              <a:gd name="connsiteX47" fmla="*/ 94596 w 605879"/>
              <a:gd name="connsiteY47" fmla="*/ 361978 h 437224"/>
              <a:gd name="connsiteX48" fmla="*/ 102009 w 605879"/>
              <a:gd name="connsiteY48" fmla="*/ 348135 h 437224"/>
              <a:gd name="connsiteX49" fmla="*/ 122741 w 605879"/>
              <a:gd name="connsiteY49" fmla="*/ 293173 h 437224"/>
              <a:gd name="connsiteX50" fmla="*/ 0 w 605879"/>
              <a:gd name="connsiteY50" fmla="*/ 153508 h 437224"/>
              <a:gd name="connsiteX51" fmla="*/ 210609 w 605879"/>
              <a:gd name="connsiteY51" fmla="*/ 0 h 43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879" h="437224">
                <a:moveTo>
                  <a:pt x="91000" y="173662"/>
                </a:moveTo>
                <a:lnTo>
                  <a:pt x="331193" y="173662"/>
                </a:lnTo>
                <a:cubicBezTo>
                  <a:pt x="337373" y="173662"/>
                  <a:pt x="342454" y="178725"/>
                  <a:pt x="342454" y="184882"/>
                </a:cubicBezTo>
                <a:cubicBezTo>
                  <a:pt x="342454" y="191040"/>
                  <a:pt x="337373" y="196102"/>
                  <a:pt x="331193" y="196102"/>
                </a:cubicBezTo>
                <a:lnTo>
                  <a:pt x="91000" y="196102"/>
                </a:lnTo>
                <a:cubicBezTo>
                  <a:pt x="84683" y="196102"/>
                  <a:pt x="79739" y="191040"/>
                  <a:pt x="79739" y="184882"/>
                </a:cubicBezTo>
                <a:cubicBezTo>
                  <a:pt x="79739" y="178725"/>
                  <a:pt x="84683" y="173662"/>
                  <a:pt x="91000" y="173662"/>
                </a:cubicBezTo>
                <a:close/>
                <a:moveTo>
                  <a:pt x="421630" y="131441"/>
                </a:moveTo>
                <a:cubicBezTo>
                  <a:pt x="423003" y="138294"/>
                  <a:pt x="423552" y="145284"/>
                  <a:pt x="423552" y="152274"/>
                </a:cubicBezTo>
                <a:cubicBezTo>
                  <a:pt x="423552" y="220668"/>
                  <a:pt x="362456" y="281249"/>
                  <a:pt x="275961" y="300986"/>
                </a:cubicBezTo>
                <a:cubicBezTo>
                  <a:pt x="302047" y="334017"/>
                  <a:pt x="350924" y="355536"/>
                  <a:pt x="408175" y="358277"/>
                </a:cubicBezTo>
                <a:cubicBezTo>
                  <a:pt x="412569" y="358551"/>
                  <a:pt x="416413" y="361293"/>
                  <a:pt x="418060" y="365267"/>
                </a:cubicBezTo>
                <a:cubicBezTo>
                  <a:pt x="427259" y="388019"/>
                  <a:pt x="463505" y="403370"/>
                  <a:pt x="488218" y="410360"/>
                </a:cubicBezTo>
                <a:cubicBezTo>
                  <a:pt x="483962" y="399944"/>
                  <a:pt x="479156" y="385004"/>
                  <a:pt x="474214" y="363348"/>
                </a:cubicBezTo>
                <a:cubicBezTo>
                  <a:pt x="472841" y="357455"/>
                  <a:pt x="476273" y="351698"/>
                  <a:pt x="482039" y="349916"/>
                </a:cubicBezTo>
                <a:cubicBezTo>
                  <a:pt x="543685" y="332236"/>
                  <a:pt x="583500" y="290980"/>
                  <a:pt x="583363" y="244928"/>
                </a:cubicBezTo>
                <a:cubicBezTo>
                  <a:pt x="583363" y="182839"/>
                  <a:pt x="511009" y="132126"/>
                  <a:pt x="421630" y="131441"/>
                </a:cubicBezTo>
                <a:close/>
                <a:moveTo>
                  <a:pt x="75898" y="120173"/>
                </a:moveTo>
                <a:lnTo>
                  <a:pt x="340509" y="120173"/>
                </a:lnTo>
                <a:cubicBezTo>
                  <a:pt x="346826" y="120173"/>
                  <a:pt x="351769" y="125114"/>
                  <a:pt x="351769" y="131428"/>
                </a:cubicBezTo>
                <a:cubicBezTo>
                  <a:pt x="351769" y="137604"/>
                  <a:pt x="346826" y="142683"/>
                  <a:pt x="340509" y="142683"/>
                </a:cubicBezTo>
                <a:lnTo>
                  <a:pt x="75898" y="142683"/>
                </a:lnTo>
                <a:cubicBezTo>
                  <a:pt x="69719" y="142683"/>
                  <a:pt x="64638" y="137604"/>
                  <a:pt x="64638" y="131428"/>
                </a:cubicBezTo>
                <a:cubicBezTo>
                  <a:pt x="64638" y="125114"/>
                  <a:pt x="69719" y="120173"/>
                  <a:pt x="75898" y="120173"/>
                </a:cubicBezTo>
                <a:close/>
                <a:moveTo>
                  <a:pt x="210609" y="22478"/>
                </a:moveTo>
                <a:cubicBezTo>
                  <a:pt x="106952" y="22478"/>
                  <a:pt x="22516" y="81277"/>
                  <a:pt x="22516" y="153508"/>
                </a:cubicBezTo>
                <a:cubicBezTo>
                  <a:pt x="22516" y="206688"/>
                  <a:pt x="68372" y="254385"/>
                  <a:pt x="139216" y="274807"/>
                </a:cubicBezTo>
                <a:cubicBezTo>
                  <a:pt x="144983" y="276452"/>
                  <a:pt x="148415" y="282208"/>
                  <a:pt x="147042" y="288102"/>
                </a:cubicBezTo>
                <a:cubicBezTo>
                  <a:pt x="140864" y="314966"/>
                  <a:pt x="135097" y="332647"/>
                  <a:pt x="130017" y="344297"/>
                </a:cubicBezTo>
                <a:cubicBezTo>
                  <a:pt x="158437" y="336622"/>
                  <a:pt x="203058" y="318667"/>
                  <a:pt x="214041" y="291254"/>
                </a:cubicBezTo>
                <a:cubicBezTo>
                  <a:pt x="215689" y="287280"/>
                  <a:pt x="219533" y="284538"/>
                  <a:pt x="223927" y="284264"/>
                </a:cubicBezTo>
                <a:cubicBezTo>
                  <a:pt x="320170" y="279604"/>
                  <a:pt x="395407" y="223135"/>
                  <a:pt x="398839" y="152960"/>
                </a:cubicBezTo>
                <a:cubicBezTo>
                  <a:pt x="400075" y="126918"/>
                  <a:pt x="389915" y="101836"/>
                  <a:pt x="369596" y="80592"/>
                </a:cubicBezTo>
                <a:cubicBezTo>
                  <a:pt x="334860" y="44133"/>
                  <a:pt x="275412" y="22478"/>
                  <a:pt x="210609" y="22478"/>
                </a:cubicBezTo>
                <a:close/>
                <a:moveTo>
                  <a:pt x="210609" y="0"/>
                </a:moveTo>
                <a:cubicBezTo>
                  <a:pt x="281453" y="0"/>
                  <a:pt x="346942" y="24260"/>
                  <a:pt x="385796" y="64967"/>
                </a:cubicBezTo>
                <a:cubicBezTo>
                  <a:pt x="398702" y="78536"/>
                  <a:pt x="408175" y="93338"/>
                  <a:pt x="414079" y="109100"/>
                </a:cubicBezTo>
                <a:cubicBezTo>
                  <a:pt x="416001" y="108963"/>
                  <a:pt x="417923" y="108963"/>
                  <a:pt x="419845" y="108963"/>
                </a:cubicBezTo>
                <a:cubicBezTo>
                  <a:pt x="522404" y="108963"/>
                  <a:pt x="606016" y="169955"/>
                  <a:pt x="605879" y="244928"/>
                </a:cubicBezTo>
                <a:cubicBezTo>
                  <a:pt x="605879" y="298519"/>
                  <a:pt x="564141" y="346079"/>
                  <a:pt x="498515" y="368420"/>
                </a:cubicBezTo>
                <a:cubicBezTo>
                  <a:pt x="506066" y="398025"/>
                  <a:pt x="512931" y="412279"/>
                  <a:pt x="516088" y="414609"/>
                </a:cubicBezTo>
                <a:cubicBezTo>
                  <a:pt x="524601" y="418858"/>
                  <a:pt x="523228" y="426671"/>
                  <a:pt x="522953" y="428178"/>
                </a:cubicBezTo>
                <a:cubicBezTo>
                  <a:pt x="522541" y="429686"/>
                  <a:pt x="520207" y="437224"/>
                  <a:pt x="510185" y="437224"/>
                </a:cubicBezTo>
                <a:cubicBezTo>
                  <a:pt x="497828" y="437224"/>
                  <a:pt x="423689" y="421325"/>
                  <a:pt x="400487" y="380344"/>
                </a:cubicBezTo>
                <a:cubicBezTo>
                  <a:pt x="333899" y="375410"/>
                  <a:pt x="277746" y="346764"/>
                  <a:pt x="250836" y="304275"/>
                </a:cubicBezTo>
                <a:cubicBezTo>
                  <a:pt x="244521" y="305098"/>
                  <a:pt x="238205" y="305783"/>
                  <a:pt x="231752" y="306331"/>
                </a:cubicBezTo>
                <a:cubicBezTo>
                  <a:pt x="206216" y="353069"/>
                  <a:pt x="121643" y="371161"/>
                  <a:pt x="107639" y="371161"/>
                </a:cubicBezTo>
                <a:cubicBezTo>
                  <a:pt x="97616" y="371161"/>
                  <a:pt x="95145" y="364171"/>
                  <a:pt x="94596" y="361978"/>
                </a:cubicBezTo>
                <a:cubicBezTo>
                  <a:pt x="94184" y="360470"/>
                  <a:pt x="92948" y="352658"/>
                  <a:pt x="102009" y="348135"/>
                </a:cubicBezTo>
                <a:cubicBezTo>
                  <a:pt x="105030" y="345942"/>
                  <a:pt x="113130" y="331550"/>
                  <a:pt x="122741" y="293173"/>
                </a:cubicBezTo>
                <a:cubicBezTo>
                  <a:pt x="47778" y="268228"/>
                  <a:pt x="0" y="214226"/>
                  <a:pt x="0" y="153508"/>
                </a:cubicBezTo>
                <a:cubicBezTo>
                  <a:pt x="0" y="68804"/>
                  <a:pt x="94458" y="0"/>
                  <a:pt x="210609" y="0"/>
                </a:cubicBez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7" name="íśḷïdè">
            <a:extLst>
              <a:ext uri="{FF2B5EF4-FFF2-40B4-BE49-F238E27FC236}">
                <a16:creationId xmlns:a16="http://schemas.microsoft.com/office/drawing/2014/main" id="{68EC074D-BB69-4EAA-80B3-66F888D3FB62}"/>
              </a:ext>
            </a:extLst>
          </p:cNvPr>
          <p:cNvSpPr/>
          <p:nvPr/>
        </p:nvSpPr>
        <p:spPr>
          <a:xfrm>
            <a:off x="6667263" y="4720783"/>
            <a:ext cx="537820" cy="537824"/>
          </a:xfrm>
          <a:prstGeom prst="ellipse">
            <a:avLst/>
          </a:prstGeom>
          <a:solidFill>
            <a:srgbClr val="BCC7B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ïšḷîḓê">
            <a:extLst>
              <a:ext uri="{FF2B5EF4-FFF2-40B4-BE49-F238E27FC236}">
                <a16:creationId xmlns:a16="http://schemas.microsoft.com/office/drawing/2014/main" id="{2CEC3553-20E1-430E-8EC2-7F999CEF7B3C}"/>
              </a:ext>
            </a:extLst>
          </p:cNvPr>
          <p:cNvSpPr/>
          <p:nvPr/>
        </p:nvSpPr>
        <p:spPr bwMode="auto">
          <a:xfrm>
            <a:off x="6799054" y="4855249"/>
            <a:ext cx="274236" cy="268889"/>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矩形 9">
            <a:extLst>
              <a:ext uri="{FF2B5EF4-FFF2-40B4-BE49-F238E27FC236}">
                <a16:creationId xmlns:a16="http://schemas.microsoft.com/office/drawing/2014/main" id="{9131834B-CC8B-4BC0-9477-9166F182F85F}"/>
              </a:ext>
            </a:extLst>
          </p:cNvPr>
          <p:cNvSpPr/>
          <p:nvPr/>
        </p:nvSpPr>
        <p:spPr>
          <a:xfrm>
            <a:off x="1626126" y="-23684"/>
            <a:ext cx="3293113" cy="6881684"/>
          </a:xfrm>
          <a:prstGeom prst="rect">
            <a:avLst/>
          </a:prstGeom>
          <a:blipFill>
            <a:blip r:embed="rId2"/>
            <a:stretch>
              <a:fillRect l="-19734" r="-1958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9" name="组合 8">
            <a:extLst>
              <a:ext uri="{FF2B5EF4-FFF2-40B4-BE49-F238E27FC236}">
                <a16:creationId xmlns:a16="http://schemas.microsoft.com/office/drawing/2014/main" id="{98A24CE0-273F-483F-BF89-A04FF13C5D40}"/>
              </a:ext>
            </a:extLst>
          </p:cNvPr>
          <p:cNvGrpSpPr/>
          <p:nvPr/>
        </p:nvGrpSpPr>
        <p:grpSpPr>
          <a:xfrm>
            <a:off x="7562563" y="2410839"/>
            <a:ext cx="3055323" cy="1245821"/>
            <a:chOff x="1011602" y="1671322"/>
            <a:chExt cx="3055323" cy="1245821"/>
          </a:xfrm>
        </p:grpSpPr>
        <p:sp>
          <p:nvSpPr>
            <p:cNvPr id="11" name="Synergistically utilize technically sound portals with frictionless chains. Dramatically customize…">
              <a:extLst>
                <a:ext uri="{FF2B5EF4-FFF2-40B4-BE49-F238E27FC236}">
                  <a16:creationId xmlns:a16="http://schemas.microsoft.com/office/drawing/2014/main" id="{03DB1B52-E09C-439B-9274-2FAB33B5F0BE}"/>
                </a:ext>
              </a:extLst>
            </p:cNvPr>
            <p:cNvSpPr txBox="1"/>
            <p:nvPr/>
          </p:nvSpPr>
          <p:spPr>
            <a:xfrm>
              <a:off x="1131080" y="2175593"/>
              <a:ext cx="2935845" cy="74155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nSpc>
                  <a:spcPct val="120000"/>
                </a:lnSpc>
              </a:pPr>
              <a:r>
                <a:rPr lang="zh-CN" altLang="en-US" sz="105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r>
                <a:rPr lang="zh-CN" altLang="en-US" sz="10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p>
            <a:p>
              <a:pPr>
                <a:lnSpc>
                  <a:spcPct val="120000"/>
                </a:lnSpc>
              </a:pPr>
              <a:endParaRPr lang="zh-CN" altLang="en-US" sz="10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12" name="iṩļïḓè">
              <a:extLst>
                <a:ext uri="{FF2B5EF4-FFF2-40B4-BE49-F238E27FC236}">
                  <a16:creationId xmlns:a16="http://schemas.microsoft.com/office/drawing/2014/main" id="{B958446D-518E-4DA1-A02B-8403294B6BF2}"/>
                </a:ext>
              </a:extLst>
            </p:cNvPr>
            <p:cNvSpPr txBox="1"/>
            <p:nvPr/>
          </p:nvSpPr>
          <p:spPr bwMode="auto">
            <a:xfrm>
              <a:off x="1011602" y="1671322"/>
              <a:ext cx="1813036"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MIZHI.COM</a:t>
              </a:r>
            </a:p>
          </p:txBody>
        </p:sp>
      </p:grpSp>
      <p:grpSp>
        <p:nvGrpSpPr>
          <p:cNvPr id="13" name="组合 12">
            <a:extLst>
              <a:ext uri="{FF2B5EF4-FFF2-40B4-BE49-F238E27FC236}">
                <a16:creationId xmlns:a16="http://schemas.microsoft.com/office/drawing/2014/main" id="{993D0406-4BA8-4EF9-9A6E-29B51715F438}"/>
              </a:ext>
            </a:extLst>
          </p:cNvPr>
          <p:cNvGrpSpPr/>
          <p:nvPr/>
        </p:nvGrpSpPr>
        <p:grpSpPr>
          <a:xfrm>
            <a:off x="7682041" y="4386948"/>
            <a:ext cx="3055323" cy="1245821"/>
            <a:chOff x="1011602" y="1671322"/>
            <a:chExt cx="3055323" cy="1245821"/>
          </a:xfrm>
        </p:grpSpPr>
        <p:sp>
          <p:nvSpPr>
            <p:cNvPr id="14" name="Synergistically utilize technically sound portals with frictionless chains. Dramatically customize…">
              <a:extLst>
                <a:ext uri="{FF2B5EF4-FFF2-40B4-BE49-F238E27FC236}">
                  <a16:creationId xmlns:a16="http://schemas.microsoft.com/office/drawing/2014/main" id="{5C9B37A6-BB45-4E7C-A23B-C91A9A3521CC}"/>
                </a:ext>
              </a:extLst>
            </p:cNvPr>
            <p:cNvSpPr txBox="1"/>
            <p:nvPr/>
          </p:nvSpPr>
          <p:spPr>
            <a:xfrm>
              <a:off x="1131080" y="2175593"/>
              <a:ext cx="2935845" cy="74155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nSpc>
                  <a:spcPct val="120000"/>
                </a:lnSpc>
              </a:pPr>
              <a:r>
                <a:rPr lang="zh-CN" altLang="en-US" sz="105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r>
                <a:rPr lang="zh-CN" altLang="en-US" sz="10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p>
            <a:p>
              <a:pPr>
                <a:lnSpc>
                  <a:spcPct val="120000"/>
                </a:lnSpc>
              </a:pPr>
              <a:endParaRPr lang="zh-CN" altLang="en-US" sz="10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15" name="iṩļïḓè">
              <a:extLst>
                <a:ext uri="{FF2B5EF4-FFF2-40B4-BE49-F238E27FC236}">
                  <a16:creationId xmlns:a16="http://schemas.microsoft.com/office/drawing/2014/main" id="{82D6E8F7-3E92-4C58-A707-637ACED8CB48}"/>
                </a:ext>
              </a:extLst>
            </p:cNvPr>
            <p:cNvSpPr txBox="1"/>
            <p:nvPr/>
          </p:nvSpPr>
          <p:spPr bwMode="auto">
            <a:xfrm>
              <a:off x="1011602" y="1671322"/>
              <a:ext cx="1813036"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MIZHI.COM</a:t>
              </a:r>
            </a:p>
          </p:txBody>
        </p:sp>
      </p:grpSp>
    </p:spTree>
    <p:extLst>
      <p:ext uri="{BB962C8B-B14F-4D97-AF65-F5344CB8AC3E}">
        <p14:creationId xmlns:p14="http://schemas.microsoft.com/office/powerpoint/2010/main" val="235391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椭圆 94"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45D2FBEE-E646-4A1F-BEC6-3C6405AD4009}"/>
              </a:ext>
            </a:extLst>
          </p:cNvPr>
          <p:cNvSpPr/>
          <p:nvPr/>
        </p:nvSpPr>
        <p:spPr>
          <a:xfrm>
            <a:off x="1329641" y="2084003"/>
            <a:ext cx="696686" cy="696686"/>
          </a:xfrm>
          <a:prstGeom prst="ellipse">
            <a:avLst/>
          </a:prstGeom>
          <a:solidFill>
            <a:srgbClr val="C6B0A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96" name="椭圆 95"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CF33FDDE-2608-4717-9453-21BCAEB4FC46}"/>
              </a:ext>
            </a:extLst>
          </p:cNvPr>
          <p:cNvSpPr/>
          <p:nvPr/>
        </p:nvSpPr>
        <p:spPr>
          <a:xfrm>
            <a:off x="1329641" y="4108609"/>
            <a:ext cx="696686" cy="696686"/>
          </a:xfrm>
          <a:prstGeom prst="ellipse">
            <a:avLst/>
          </a:prstGeom>
          <a:solidFill>
            <a:srgbClr val="BDC8C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97" name="椭圆 96"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8B1853BB-4BE7-4802-97F2-E75FFABBC50A}"/>
              </a:ext>
            </a:extLst>
          </p:cNvPr>
          <p:cNvSpPr/>
          <p:nvPr/>
        </p:nvSpPr>
        <p:spPr>
          <a:xfrm>
            <a:off x="6189205" y="2084003"/>
            <a:ext cx="696686" cy="696686"/>
          </a:xfrm>
          <a:prstGeom prst="ellipse">
            <a:avLst/>
          </a:prstGeom>
          <a:solidFill>
            <a:srgbClr val="ECD9CA"/>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98" name="椭圆 97"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B74AE359-1C0B-4D86-9F4B-523B300BB126}"/>
              </a:ext>
            </a:extLst>
          </p:cNvPr>
          <p:cNvSpPr/>
          <p:nvPr/>
        </p:nvSpPr>
        <p:spPr>
          <a:xfrm>
            <a:off x="6189205" y="4108609"/>
            <a:ext cx="696686" cy="696686"/>
          </a:xfrm>
          <a:prstGeom prst="ellipse">
            <a:avLst/>
          </a:prstGeom>
          <a:solidFill>
            <a:srgbClr val="AAA09E"/>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99" name="文本框 98"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1646424B-70F4-4B5B-BD17-7F49E50CF2C1}"/>
              </a:ext>
            </a:extLst>
          </p:cNvPr>
          <p:cNvSpPr txBox="1"/>
          <p:nvPr/>
        </p:nvSpPr>
        <p:spPr>
          <a:xfrm>
            <a:off x="1443095" y="2201514"/>
            <a:ext cx="469778" cy="461665"/>
          </a:xfrm>
          <a:prstGeom prst="rect">
            <a:avLst/>
          </a:prstGeom>
          <a:solidFill>
            <a:srgbClr val="C6B0A0"/>
          </a:solidFill>
        </p:spPr>
        <p:txBody>
          <a:bodyPr wrap="square" rtlCol="0">
            <a:spAutoFit/>
          </a:bodyPr>
          <a:lstStyle/>
          <a:p>
            <a:pPr algn="ctr"/>
            <a:r>
              <a:rPr lang="en-US" altLang="zh-CN" sz="2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1</a:t>
            </a:r>
            <a:endParaRPr lang="zh-CN" altLang="en-US" sz="2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00" name="文本框 99"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FE66762F-E1EB-448A-B6E0-C5CB00F48D78}"/>
              </a:ext>
            </a:extLst>
          </p:cNvPr>
          <p:cNvSpPr txBox="1"/>
          <p:nvPr/>
        </p:nvSpPr>
        <p:spPr>
          <a:xfrm>
            <a:off x="6302659" y="2201514"/>
            <a:ext cx="469778" cy="461665"/>
          </a:xfrm>
          <a:prstGeom prst="rect">
            <a:avLst/>
          </a:prstGeom>
          <a:solidFill>
            <a:srgbClr val="ECD9CA"/>
          </a:solidFill>
        </p:spPr>
        <p:txBody>
          <a:bodyPr wrap="square" rtlCol="0">
            <a:spAutoFit/>
          </a:bodyPr>
          <a:lstStyle/>
          <a:p>
            <a:pPr algn="ctr"/>
            <a:r>
              <a:rPr lang="en-US" altLang="zh-CN" sz="2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2</a:t>
            </a:r>
            <a:endParaRPr lang="zh-CN" altLang="en-US" sz="2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01" name="文本框 100"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BC943CFD-ADC1-4E4D-B183-E38EA5D01E3C}"/>
              </a:ext>
            </a:extLst>
          </p:cNvPr>
          <p:cNvSpPr txBox="1"/>
          <p:nvPr/>
        </p:nvSpPr>
        <p:spPr>
          <a:xfrm>
            <a:off x="1443095" y="4225054"/>
            <a:ext cx="469778" cy="461665"/>
          </a:xfrm>
          <a:prstGeom prst="rect">
            <a:avLst/>
          </a:prstGeom>
          <a:solidFill>
            <a:srgbClr val="BDC8C0"/>
          </a:solidFill>
          <a:effectLst/>
        </p:spPr>
        <p:txBody>
          <a:bodyPr wrap="square" rtlCol="0">
            <a:spAutoFit/>
          </a:bodyPr>
          <a:lstStyle/>
          <a:p>
            <a:pPr algn="ctr"/>
            <a:r>
              <a:rPr lang="en-US" altLang="zh-CN" sz="2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3</a:t>
            </a:r>
            <a:endParaRPr lang="zh-CN" altLang="en-US" sz="2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02" name="文本框 101"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64B2EBAC-71ED-4543-9505-FB5D33F68C2D}"/>
              </a:ext>
            </a:extLst>
          </p:cNvPr>
          <p:cNvSpPr txBox="1"/>
          <p:nvPr/>
        </p:nvSpPr>
        <p:spPr>
          <a:xfrm>
            <a:off x="6302659" y="4225054"/>
            <a:ext cx="469778" cy="461665"/>
          </a:xfrm>
          <a:prstGeom prst="rect">
            <a:avLst/>
          </a:prstGeom>
          <a:solidFill>
            <a:srgbClr val="AAA09E"/>
          </a:solidFill>
        </p:spPr>
        <p:txBody>
          <a:bodyPr wrap="square" rtlCol="0">
            <a:spAutoFit/>
          </a:bodyPr>
          <a:lstStyle/>
          <a:p>
            <a:pPr algn="ctr"/>
            <a:r>
              <a:rPr lang="en-US" altLang="zh-CN" sz="2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4</a:t>
            </a:r>
            <a:endParaRPr lang="zh-CN" altLang="en-US" sz="2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03" name="文本框 102"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A68F145F-5ABD-4699-B989-B113E43F5206}"/>
              </a:ext>
            </a:extLst>
          </p:cNvPr>
          <p:cNvSpPr txBox="1"/>
          <p:nvPr/>
        </p:nvSpPr>
        <p:spPr>
          <a:xfrm>
            <a:off x="2139782" y="1861016"/>
            <a:ext cx="1996045" cy="461665"/>
          </a:xfrm>
          <a:prstGeom prst="rect">
            <a:avLst/>
          </a:prstGeom>
          <a:noFill/>
        </p:spPr>
        <p:txBody>
          <a:bodyPr wrap="square" rtlCol="0">
            <a:spAutoFit/>
          </a:bodyPr>
          <a:lstStyle/>
          <a:p>
            <a:r>
              <a:rPr lang="zh-CN" altLang="en-US" sz="2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p>
        </p:txBody>
      </p:sp>
      <p:sp>
        <p:nvSpPr>
          <p:cNvPr id="104" name="矩形 103"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B477F05E-FD7D-4DB5-946A-F65E7B18EF19}"/>
              </a:ext>
            </a:extLst>
          </p:cNvPr>
          <p:cNvSpPr/>
          <p:nvPr/>
        </p:nvSpPr>
        <p:spPr>
          <a:xfrm>
            <a:off x="2139781" y="2303827"/>
            <a:ext cx="3826714" cy="953723"/>
          </a:xfrm>
          <a:prstGeom prst="rect">
            <a:avLst/>
          </a:prstGeom>
        </p:spPr>
        <p:txBody>
          <a:bodyPr wrap="square">
            <a:spAutoFit/>
          </a:bodyPr>
          <a:lstStyle/>
          <a:p>
            <a:pPr>
              <a:lnSpc>
                <a:spcPct val="120000"/>
              </a:lnSpc>
            </a:pPr>
            <a:r>
              <a:rPr lang="zh-CN" altLang="en-US" sz="16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点击输入文字点击输入文字点击输入文字点击输入文字点击输入文字点击</a:t>
            </a:r>
          </a:p>
          <a:p>
            <a:pPr>
              <a:lnSpc>
                <a:spcPct val="120000"/>
              </a:lnSpc>
            </a:pPr>
            <a:r>
              <a:rPr lang="zh-CN" altLang="en-US" sz="16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a:t>
            </a:r>
            <a:endParaRPr lang="zh-CN" altLang="en-US" sz="12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105" name="文本框 104"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16D1C285-6291-428E-AC92-14DCF333BAE8}"/>
              </a:ext>
            </a:extLst>
          </p:cNvPr>
          <p:cNvSpPr txBox="1"/>
          <p:nvPr/>
        </p:nvSpPr>
        <p:spPr>
          <a:xfrm>
            <a:off x="6997532" y="1861016"/>
            <a:ext cx="1996045" cy="461665"/>
          </a:xfrm>
          <a:prstGeom prst="rect">
            <a:avLst/>
          </a:prstGeom>
          <a:noFill/>
        </p:spPr>
        <p:txBody>
          <a:bodyPr wrap="square" rtlCol="0">
            <a:spAutoFit/>
          </a:bodyPr>
          <a:lstStyle/>
          <a:p>
            <a:r>
              <a:rPr lang="zh-CN" altLang="en-US" sz="2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p>
        </p:txBody>
      </p:sp>
      <p:sp>
        <p:nvSpPr>
          <p:cNvPr id="106" name="矩形 105"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6D020DE0-DCDC-4EA0-A66F-943CAC439743}"/>
              </a:ext>
            </a:extLst>
          </p:cNvPr>
          <p:cNvSpPr/>
          <p:nvPr/>
        </p:nvSpPr>
        <p:spPr>
          <a:xfrm>
            <a:off x="6997531" y="2303827"/>
            <a:ext cx="3826714" cy="953723"/>
          </a:xfrm>
          <a:prstGeom prst="rect">
            <a:avLst/>
          </a:prstGeom>
        </p:spPr>
        <p:txBody>
          <a:bodyPr wrap="square">
            <a:spAutoFit/>
          </a:bodyPr>
          <a:lstStyle/>
          <a:p>
            <a:pPr>
              <a:lnSpc>
                <a:spcPct val="120000"/>
              </a:lnSpc>
            </a:pPr>
            <a:r>
              <a:rPr lang="zh-CN" altLang="en-US" sz="16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点击输入文字点击输入文字点击输入文字点击输入文字点击输入文字点击</a:t>
            </a:r>
          </a:p>
          <a:p>
            <a:pPr>
              <a:lnSpc>
                <a:spcPct val="120000"/>
              </a:lnSpc>
            </a:pPr>
            <a:r>
              <a:rPr lang="zh-CN" altLang="en-US" sz="16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a:t>
            </a:r>
            <a:endParaRPr lang="zh-CN" altLang="en-US" sz="12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107" name="文本框 106"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058706D0-91D5-48F5-BE50-EB78F66D0FA9}"/>
              </a:ext>
            </a:extLst>
          </p:cNvPr>
          <p:cNvSpPr txBox="1"/>
          <p:nvPr/>
        </p:nvSpPr>
        <p:spPr>
          <a:xfrm>
            <a:off x="2139782" y="3847436"/>
            <a:ext cx="1996045" cy="461665"/>
          </a:xfrm>
          <a:prstGeom prst="rect">
            <a:avLst/>
          </a:prstGeom>
          <a:noFill/>
        </p:spPr>
        <p:txBody>
          <a:bodyPr wrap="square" rtlCol="0">
            <a:spAutoFit/>
          </a:bodyPr>
          <a:lstStyle/>
          <a:p>
            <a:r>
              <a:rPr lang="zh-CN" altLang="en-US" sz="2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p>
        </p:txBody>
      </p:sp>
      <p:sp>
        <p:nvSpPr>
          <p:cNvPr id="108" name="矩形 107"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6C4DF810-D821-44DB-B1A6-B6511F87B015}"/>
              </a:ext>
            </a:extLst>
          </p:cNvPr>
          <p:cNvSpPr/>
          <p:nvPr/>
        </p:nvSpPr>
        <p:spPr>
          <a:xfrm>
            <a:off x="2139781" y="4290247"/>
            <a:ext cx="3826714" cy="953723"/>
          </a:xfrm>
          <a:prstGeom prst="rect">
            <a:avLst/>
          </a:prstGeom>
        </p:spPr>
        <p:txBody>
          <a:bodyPr wrap="square">
            <a:spAutoFit/>
          </a:bodyPr>
          <a:lstStyle/>
          <a:p>
            <a:pPr>
              <a:lnSpc>
                <a:spcPct val="120000"/>
              </a:lnSpc>
            </a:pPr>
            <a:r>
              <a:rPr lang="zh-CN" altLang="en-US" sz="16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点击输入文字点击输入文字点击输入文字点击输入文字点击输入文字点击</a:t>
            </a:r>
          </a:p>
          <a:p>
            <a:pPr>
              <a:lnSpc>
                <a:spcPct val="120000"/>
              </a:lnSpc>
            </a:pPr>
            <a:r>
              <a:rPr lang="zh-CN" altLang="en-US" sz="16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a:t>
            </a:r>
          </a:p>
        </p:txBody>
      </p:sp>
      <p:sp>
        <p:nvSpPr>
          <p:cNvPr id="109" name="文本框 108"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15A4F24D-946A-4D18-AC4D-135BACE083A0}"/>
              </a:ext>
            </a:extLst>
          </p:cNvPr>
          <p:cNvSpPr txBox="1"/>
          <p:nvPr/>
        </p:nvSpPr>
        <p:spPr>
          <a:xfrm>
            <a:off x="6997532" y="3847436"/>
            <a:ext cx="1996045" cy="461665"/>
          </a:xfrm>
          <a:prstGeom prst="rect">
            <a:avLst/>
          </a:prstGeom>
          <a:noFill/>
        </p:spPr>
        <p:txBody>
          <a:bodyPr wrap="square" rtlCol="0">
            <a:spAutoFit/>
          </a:bodyPr>
          <a:lstStyle/>
          <a:p>
            <a:r>
              <a:rPr lang="zh-CN" altLang="en-US" sz="2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p>
        </p:txBody>
      </p:sp>
      <p:sp>
        <p:nvSpPr>
          <p:cNvPr id="110" name="矩形 109"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55801982-A2CC-4F7F-82D5-ACC52D0EC176}"/>
              </a:ext>
            </a:extLst>
          </p:cNvPr>
          <p:cNvSpPr/>
          <p:nvPr/>
        </p:nvSpPr>
        <p:spPr>
          <a:xfrm>
            <a:off x="6997531" y="4290247"/>
            <a:ext cx="3826714" cy="953723"/>
          </a:xfrm>
          <a:prstGeom prst="rect">
            <a:avLst/>
          </a:prstGeom>
        </p:spPr>
        <p:txBody>
          <a:bodyPr wrap="square">
            <a:spAutoFit/>
          </a:bodyPr>
          <a:lstStyle/>
          <a:p>
            <a:pPr>
              <a:lnSpc>
                <a:spcPct val="120000"/>
              </a:lnSpc>
            </a:pPr>
            <a:r>
              <a:rPr lang="zh-CN" altLang="en-US" sz="16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点击输入文字点击输入文字点击输入文字点击输入文字点击输入文字点击</a:t>
            </a:r>
          </a:p>
          <a:p>
            <a:pPr>
              <a:lnSpc>
                <a:spcPct val="120000"/>
              </a:lnSpc>
            </a:pPr>
            <a:r>
              <a:rPr lang="zh-CN" altLang="en-US" sz="16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a:t>
            </a:r>
            <a:endParaRPr lang="zh-CN" altLang="en-US" sz="12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Tree>
    <p:custDataLst>
      <p:tags r:id="rId1"/>
    </p:custDataLst>
    <p:extLst>
      <p:ext uri="{BB962C8B-B14F-4D97-AF65-F5344CB8AC3E}">
        <p14:creationId xmlns:p14="http://schemas.microsoft.com/office/powerpoint/2010/main" val="2198851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750"/>
                                        <p:tgtEl>
                                          <p:spTgt spid="95"/>
                                        </p:tgtEl>
                                      </p:cBhvr>
                                    </p:animEffect>
                                  </p:childTnLst>
                                </p:cTn>
                              </p:par>
                              <p:par>
                                <p:cTn id="8" presetID="64" presetClass="path" presetSubtype="0" fill="hold" grpId="1" nodeType="withEffect">
                                  <p:stCondLst>
                                    <p:cond delay="750"/>
                                  </p:stCondLst>
                                  <p:childTnLst>
                                    <p:animMotion origin="layout" path="M 4.79167E-6 -1.85185E-6 L 4.79167E-6 -0.25 " pathEditMode="relative" rAng="0" ptsTypes="AA">
                                      <p:cBhvr>
                                        <p:cTn id="9" dur="750" spd="-100000" fill="hold"/>
                                        <p:tgtEl>
                                          <p:spTgt spid="95"/>
                                        </p:tgtEl>
                                        <p:attrNameLst>
                                          <p:attrName>ppt_x</p:attrName>
                                          <p:attrName>ppt_y</p:attrName>
                                        </p:attrNameLst>
                                      </p:cBhvr>
                                      <p:rCtr x="0" y="-12500"/>
                                    </p:animMotion>
                                  </p:childTnLst>
                                </p:cTn>
                              </p:par>
                              <p:par>
                                <p:cTn id="10" presetID="1" presetClass="entr" presetSubtype="0" fill="hold" grpId="0" nodeType="withEffect">
                                  <p:stCondLst>
                                    <p:cond delay="1500"/>
                                  </p:stCondLst>
                                  <p:childTnLst>
                                    <p:set>
                                      <p:cBhvr>
                                        <p:cTn id="11" dur="1" fill="hold">
                                          <p:stCondLst>
                                            <p:cond delay="0"/>
                                          </p:stCondLst>
                                        </p:cTn>
                                        <p:tgtEl>
                                          <p:spTgt spid="96"/>
                                        </p:tgtEl>
                                        <p:attrNameLst>
                                          <p:attrName>style.visibility</p:attrName>
                                        </p:attrNameLst>
                                      </p:cBhvr>
                                      <p:to>
                                        <p:strVal val="visible"/>
                                      </p:to>
                                    </p:set>
                                  </p:childTnLst>
                                </p:cTn>
                              </p:par>
                              <p:par>
                                <p:cTn id="12" presetID="1" presetClass="entr" presetSubtype="0" fill="hold" grpId="0" nodeType="withEffect">
                                  <p:stCondLst>
                                    <p:cond delay="1500"/>
                                  </p:stCondLst>
                                  <p:childTnLst>
                                    <p:set>
                                      <p:cBhvr>
                                        <p:cTn id="13" dur="1" fill="hold">
                                          <p:stCondLst>
                                            <p:cond delay="0"/>
                                          </p:stCondLst>
                                        </p:cTn>
                                        <p:tgtEl>
                                          <p:spTgt spid="97"/>
                                        </p:tgtEl>
                                        <p:attrNameLst>
                                          <p:attrName>style.visibility</p:attrName>
                                        </p:attrNameLst>
                                      </p:cBhvr>
                                      <p:to>
                                        <p:strVal val="visible"/>
                                      </p:to>
                                    </p:set>
                                  </p:childTnLst>
                                </p:cTn>
                              </p:par>
                              <p:par>
                                <p:cTn id="14" presetID="1" presetClass="entr" presetSubtype="0" fill="hold" grpId="0" nodeType="withEffect">
                                  <p:stCondLst>
                                    <p:cond delay="1500"/>
                                  </p:stCondLst>
                                  <p:childTnLst>
                                    <p:set>
                                      <p:cBhvr>
                                        <p:cTn id="15" dur="1" fill="hold">
                                          <p:stCondLst>
                                            <p:cond delay="0"/>
                                          </p:stCondLst>
                                        </p:cTn>
                                        <p:tgtEl>
                                          <p:spTgt spid="98"/>
                                        </p:tgtEl>
                                        <p:attrNameLst>
                                          <p:attrName>style.visibility</p:attrName>
                                        </p:attrNameLst>
                                      </p:cBhvr>
                                      <p:to>
                                        <p:strVal val="visible"/>
                                      </p:to>
                                    </p:set>
                                  </p:childTnLst>
                                </p:cTn>
                              </p:par>
                              <p:par>
                                <p:cTn id="16" presetID="42" presetClass="path" presetSubtype="0" fill="hold" grpId="1" nodeType="withEffect">
                                  <p:stCondLst>
                                    <p:cond delay="1500"/>
                                  </p:stCondLst>
                                  <p:childTnLst>
                                    <p:animMotion origin="layout" path="M 4.79167E-6 -7.40741E-7 L 4.79167E-6 -0.2625 " pathEditMode="relative" rAng="0" ptsTypes="AA">
                                      <p:cBhvr>
                                        <p:cTn id="17" dur="750" spd="-100000" fill="hold"/>
                                        <p:tgtEl>
                                          <p:spTgt spid="96"/>
                                        </p:tgtEl>
                                        <p:attrNameLst>
                                          <p:attrName>ppt_x</p:attrName>
                                          <p:attrName>ppt_y</p:attrName>
                                        </p:attrNameLst>
                                      </p:cBhvr>
                                      <p:rCtr x="0" y="-13125"/>
                                    </p:animMotion>
                                  </p:childTnLst>
                                </p:cTn>
                              </p:par>
                              <p:par>
                                <p:cTn id="18" presetID="35" presetClass="path" presetSubtype="0" fill="hold" grpId="1" nodeType="withEffect">
                                  <p:stCondLst>
                                    <p:cond delay="1500"/>
                                  </p:stCondLst>
                                  <p:childTnLst>
                                    <p:animMotion origin="layout" path="M -2.91667E-6 -1.85185E-6 L -0.43659 -1.85185E-6 " pathEditMode="relative" rAng="0" ptsTypes="AA">
                                      <p:cBhvr>
                                        <p:cTn id="19" dur="750" spd="-100000" fill="hold"/>
                                        <p:tgtEl>
                                          <p:spTgt spid="97"/>
                                        </p:tgtEl>
                                        <p:attrNameLst>
                                          <p:attrName>ppt_x</p:attrName>
                                          <p:attrName>ppt_y</p:attrName>
                                        </p:attrNameLst>
                                      </p:cBhvr>
                                      <p:rCtr x="-21836" y="0"/>
                                    </p:animMotion>
                                  </p:childTnLst>
                                </p:cTn>
                              </p:par>
                              <p:par>
                                <p:cTn id="20" presetID="35" presetClass="path" presetSubtype="0" fill="hold" grpId="1" nodeType="withEffect">
                                  <p:stCondLst>
                                    <p:cond delay="1500"/>
                                  </p:stCondLst>
                                  <p:childTnLst>
                                    <p:animMotion origin="layout" path="M -2.91667E-6 -7.40741E-7 L -0.43659 -0.2625 " pathEditMode="relative" rAng="0" ptsTypes="AA">
                                      <p:cBhvr>
                                        <p:cTn id="21" dur="750" spd="-100000" fill="hold"/>
                                        <p:tgtEl>
                                          <p:spTgt spid="98"/>
                                        </p:tgtEl>
                                        <p:attrNameLst>
                                          <p:attrName>ppt_x</p:attrName>
                                          <p:attrName>ppt_y</p:attrName>
                                        </p:attrNameLst>
                                      </p:cBhvr>
                                      <p:rCtr x="-21836" y="-13125"/>
                                    </p:animMotion>
                                  </p:childTnLst>
                                </p:cTn>
                              </p:par>
                              <p:par>
                                <p:cTn id="22" presetID="22" presetClass="entr" presetSubtype="8" fill="hold" grpId="0" nodeType="withEffect">
                                  <p:stCondLst>
                                    <p:cond delay="1750"/>
                                  </p:stCondLst>
                                  <p:childTnLst>
                                    <p:set>
                                      <p:cBhvr>
                                        <p:cTn id="23" dur="1" fill="hold">
                                          <p:stCondLst>
                                            <p:cond delay="0"/>
                                          </p:stCondLst>
                                        </p:cTn>
                                        <p:tgtEl>
                                          <p:spTgt spid="103"/>
                                        </p:tgtEl>
                                        <p:attrNameLst>
                                          <p:attrName>style.visibility</p:attrName>
                                        </p:attrNameLst>
                                      </p:cBhvr>
                                      <p:to>
                                        <p:strVal val="visible"/>
                                      </p:to>
                                    </p:set>
                                    <p:animEffect transition="in" filter="wipe(left)">
                                      <p:cBhvr>
                                        <p:cTn id="24" dur="750"/>
                                        <p:tgtEl>
                                          <p:spTgt spid="103"/>
                                        </p:tgtEl>
                                      </p:cBhvr>
                                    </p:animEffect>
                                  </p:childTnLst>
                                </p:cTn>
                              </p:par>
                              <p:par>
                                <p:cTn id="25" presetID="22" presetClass="entr" presetSubtype="8" fill="hold" grpId="0" nodeType="withEffect">
                                  <p:stCondLst>
                                    <p:cond delay="1750"/>
                                  </p:stCondLst>
                                  <p:childTnLst>
                                    <p:set>
                                      <p:cBhvr>
                                        <p:cTn id="26" dur="1" fill="hold">
                                          <p:stCondLst>
                                            <p:cond delay="0"/>
                                          </p:stCondLst>
                                        </p:cTn>
                                        <p:tgtEl>
                                          <p:spTgt spid="104"/>
                                        </p:tgtEl>
                                        <p:attrNameLst>
                                          <p:attrName>style.visibility</p:attrName>
                                        </p:attrNameLst>
                                      </p:cBhvr>
                                      <p:to>
                                        <p:strVal val="visible"/>
                                      </p:to>
                                    </p:set>
                                    <p:animEffect transition="in" filter="wipe(left)">
                                      <p:cBhvr>
                                        <p:cTn id="27" dur="750"/>
                                        <p:tgtEl>
                                          <p:spTgt spid="104"/>
                                        </p:tgtEl>
                                      </p:cBhvr>
                                    </p:animEffect>
                                  </p:childTnLst>
                                </p:cTn>
                              </p:par>
                              <p:par>
                                <p:cTn id="28" presetID="22" presetClass="entr" presetSubtype="8" fill="hold" grpId="0" nodeType="withEffect">
                                  <p:stCondLst>
                                    <p:cond delay="1750"/>
                                  </p:stCondLst>
                                  <p:childTnLst>
                                    <p:set>
                                      <p:cBhvr>
                                        <p:cTn id="29" dur="1" fill="hold">
                                          <p:stCondLst>
                                            <p:cond delay="0"/>
                                          </p:stCondLst>
                                        </p:cTn>
                                        <p:tgtEl>
                                          <p:spTgt spid="108"/>
                                        </p:tgtEl>
                                        <p:attrNameLst>
                                          <p:attrName>style.visibility</p:attrName>
                                        </p:attrNameLst>
                                      </p:cBhvr>
                                      <p:to>
                                        <p:strVal val="visible"/>
                                      </p:to>
                                    </p:set>
                                    <p:animEffect transition="in" filter="wipe(left)">
                                      <p:cBhvr>
                                        <p:cTn id="30" dur="750"/>
                                        <p:tgtEl>
                                          <p:spTgt spid="108"/>
                                        </p:tgtEl>
                                      </p:cBhvr>
                                    </p:animEffect>
                                  </p:childTnLst>
                                </p:cTn>
                              </p:par>
                              <p:par>
                                <p:cTn id="31" presetID="22" presetClass="entr" presetSubtype="8" fill="hold" grpId="0" nodeType="withEffect">
                                  <p:stCondLst>
                                    <p:cond delay="1750"/>
                                  </p:stCondLst>
                                  <p:childTnLst>
                                    <p:set>
                                      <p:cBhvr>
                                        <p:cTn id="32" dur="1" fill="hold">
                                          <p:stCondLst>
                                            <p:cond delay="0"/>
                                          </p:stCondLst>
                                        </p:cTn>
                                        <p:tgtEl>
                                          <p:spTgt spid="107"/>
                                        </p:tgtEl>
                                        <p:attrNameLst>
                                          <p:attrName>style.visibility</p:attrName>
                                        </p:attrNameLst>
                                      </p:cBhvr>
                                      <p:to>
                                        <p:strVal val="visible"/>
                                      </p:to>
                                    </p:set>
                                    <p:animEffect transition="in" filter="wipe(left)">
                                      <p:cBhvr>
                                        <p:cTn id="33" dur="750"/>
                                        <p:tgtEl>
                                          <p:spTgt spid="107"/>
                                        </p:tgtEl>
                                      </p:cBhvr>
                                    </p:animEffect>
                                  </p:childTnLst>
                                </p:cTn>
                              </p:par>
                              <p:par>
                                <p:cTn id="34" presetID="22" presetClass="entr" presetSubtype="8" fill="hold" grpId="0" nodeType="withEffect">
                                  <p:stCondLst>
                                    <p:cond delay="1750"/>
                                  </p:stCondLst>
                                  <p:childTnLst>
                                    <p:set>
                                      <p:cBhvr>
                                        <p:cTn id="35" dur="1" fill="hold">
                                          <p:stCondLst>
                                            <p:cond delay="0"/>
                                          </p:stCondLst>
                                        </p:cTn>
                                        <p:tgtEl>
                                          <p:spTgt spid="105"/>
                                        </p:tgtEl>
                                        <p:attrNameLst>
                                          <p:attrName>style.visibility</p:attrName>
                                        </p:attrNameLst>
                                      </p:cBhvr>
                                      <p:to>
                                        <p:strVal val="visible"/>
                                      </p:to>
                                    </p:set>
                                    <p:animEffect transition="in" filter="wipe(left)">
                                      <p:cBhvr>
                                        <p:cTn id="36" dur="750"/>
                                        <p:tgtEl>
                                          <p:spTgt spid="105"/>
                                        </p:tgtEl>
                                      </p:cBhvr>
                                    </p:animEffect>
                                  </p:childTnLst>
                                </p:cTn>
                              </p:par>
                              <p:par>
                                <p:cTn id="37" presetID="22" presetClass="entr" presetSubtype="8" fill="hold" grpId="0" nodeType="withEffect">
                                  <p:stCondLst>
                                    <p:cond delay="1750"/>
                                  </p:stCondLst>
                                  <p:childTnLst>
                                    <p:set>
                                      <p:cBhvr>
                                        <p:cTn id="38" dur="1" fill="hold">
                                          <p:stCondLst>
                                            <p:cond delay="0"/>
                                          </p:stCondLst>
                                        </p:cTn>
                                        <p:tgtEl>
                                          <p:spTgt spid="106"/>
                                        </p:tgtEl>
                                        <p:attrNameLst>
                                          <p:attrName>style.visibility</p:attrName>
                                        </p:attrNameLst>
                                      </p:cBhvr>
                                      <p:to>
                                        <p:strVal val="visible"/>
                                      </p:to>
                                    </p:set>
                                    <p:animEffect transition="in" filter="wipe(left)">
                                      <p:cBhvr>
                                        <p:cTn id="39" dur="750"/>
                                        <p:tgtEl>
                                          <p:spTgt spid="106"/>
                                        </p:tgtEl>
                                      </p:cBhvr>
                                    </p:animEffect>
                                  </p:childTnLst>
                                </p:cTn>
                              </p:par>
                              <p:par>
                                <p:cTn id="40" presetID="22" presetClass="entr" presetSubtype="8" fill="hold" grpId="0" nodeType="withEffect">
                                  <p:stCondLst>
                                    <p:cond delay="1750"/>
                                  </p:stCondLst>
                                  <p:childTnLst>
                                    <p:set>
                                      <p:cBhvr>
                                        <p:cTn id="41" dur="1" fill="hold">
                                          <p:stCondLst>
                                            <p:cond delay="0"/>
                                          </p:stCondLst>
                                        </p:cTn>
                                        <p:tgtEl>
                                          <p:spTgt spid="109"/>
                                        </p:tgtEl>
                                        <p:attrNameLst>
                                          <p:attrName>style.visibility</p:attrName>
                                        </p:attrNameLst>
                                      </p:cBhvr>
                                      <p:to>
                                        <p:strVal val="visible"/>
                                      </p:to>
                                    </p:set>
                                    <p:animEffect transition="in" filter="wipe(left)">
                                      <p:cBhvr>
                                        <p:cTn id="42" dur="750"/>
                                        <p:tgtEl>
                                          <p:spTgt spid="109"/>
                                        </p:tgtEl>
                                      </p:cBhvr>
                                    </p:animEffect>
                                  </p:childTnLst>
                                </p:cTn>
                              </p:par>
                              <p:par>
                                <p:cTn id="43" presetID="22" presetClass="entr" presetSubtype="8" fill="hold" grpId="0" nodeType="withEffect">
                                  <p:stCondLst>
                                    <p:cond delay="1750"/>
                                  </p:stCondLst>
                                  <p:childTnLst>
                                    <p:set>
                                      <p:cBhvr>
                                        <p:cTn id="44" dur="1" fill="hold">
                                          <p:stCondLst>
                                            <p:cond delay="0"/>
                                          </p:stCondLst>
                                        </p:cTn>
                                        <p:tgtEl>
                                          <p:spTgt spid="110"/>
                                        </p:tgtEl>
                                        <p:attrNameLst>
                                          <p:attrName>style.visibility</p:attrName>
                                        </p:attrNameLst>
                                      </p:cBhvr>
                                      <p:to>
                                        <p:strVal val="visible"/>
                                      </p:to>
                                    </p:set>
                                    <p:animEffect transition="in" filter="wipe(left)">
                                      <p:cBhvr>
                                        <p:cTn id="45" dur="750"/>
                                        <p:tgtEl>
                                          <p:spTgt spid="110"/>
                                        </p:tgtEl>
                                      </p:cBhvr>
                                    </p:animEffect>
                                  </p:childTnLst>
                                </p:cTn>
                              </p:par>
                              <p:par>
                                <p:cTn id="46" presetID="53" presetClass="entr" presetSubtype="16" fill="hold" grpId="0" nodeType="withEffect">
                                  <p:stCondLst>
                                    <p:cond delay="1500"/>
                                  </p:stCondLst>
                                  <p:childTnLst>
                                    <p:set>
                                      <p:cBhvr>
                                        <p:cTn id="47" dur="1" fill="hold">
                                          <p:stCondLst>
                                            <p:cond delay="0"/>
                                          </p:stCondLst>
                                        </p:cTn>
                                        <p:tgtEl>
                                          <p:spTgt spid="99"/>
                                        </p:tgtEl>
                                        <p:attrNameLst>
                                          <p:attrName>style.visibility</p:attrName>
                                        </p:attrNameLst>
                                      </p:cBhvr>
                                      <p:to>
                                        <p:strVal val="visible"/>
                                      </p:to>
                                    </p:set>
                                    <p:anim calcmode="lin" valueType="num">
                                      <p:cBhvr>
                                        <p:cTn id="48" dur="750" fill="hold"/>
                                        <p:tgtEl>
                                          <p:spTgt spid="99"/>
                                        </p:tgtEl>
                                        <p:attrNameLst>
                                          <p:attrName>ppt_w</p:attrName>
                                        </p:attrNameLst>
                                      </p:cBhvr>
                                      <p:tavLst>
                                        <p:tav tm="0">
                                          <p:val>
                                            <p:fltVal val="0"/>
                                          </p:val>
                                        </p:tav>
                                        <p:tav tm="100000">
                                          <p:val>
                                            <p:strVal val="#ppt_w"/>
                                          </p:val>
                                        </p:tav>
                                      </p:tavLst>
                                    </p:anim>
                                    <p:anim calcmode="lin" valueType="num">
                                      <p:cBhvr>
                                        <p:cTn id="49" dur="750" fill="hold"/>
                                        <p:tgtEl>
                                          <p:spTgt spid="99"/>
                                        </p:tgtEl>
                                        <p:attrNameLst>
                                          <p:attrName>ppt_h</p:attrName>
                                        </p:attrNameLst>
                                      </p:cBhvr>
                                      <p:tavLst>
                                        <p:tav tm="0">
                                          <p:val>
                                            <p:fltVal val="0"/>
                                          </p:val>
                                        </p:tav>
                                        <p:tav tm="100000">
                                          <p:val>
                                            <p:strVal val="#ppt_h"/>
                                          </p:val>
                                        </p:tav>
                                      </p:tavLst>
                                    </p:anim>
                                    <p:animEffect transition="in" filter="fade">
                                      <p:cBhvr>
                                        <p:cTn id="50" dur="750"/>
                                        <p:tgtEl>
                                          <p:spTgt spid="99"/>
                                        </p:tgtEl>
                                      </p:cBhvr>
                                    </p:animEffect>
                                  </p:childTnLst>
                                </p:cTn>
                              </p:par>
                              <p:par>
                                <p:cTn id="51" presetID="53" presetClass="entr" presetSubtype="16" fill="hold" grpId="0" nodeType="withEffect">
                                  <p:stCondLst>
                                    <p:cond delay="1500"/>
                                  </p:stCondLst>
                                  <p:childTnLst>
                                    <p:set>
                                      <p:cBhvr>
                                        <p:cTn id="52" dur="1" fill="hold">
                                          <p:stCondLst>
                                            <p:cond delay="0"/>
                                          </p:stCondLst>
                                        </p:cTn>
                                        <p:tgtEl>
                                          <p:spTgt spid="101"/>
                                        </p:tgtEl>
                                        <p:attrNameLst>
                                          <p:attrName>style.visibility</p:attrName>
                                        </p:attrNameLst>
                                      </p:cBhvr>
                                      <p:to>
                                        <p:strVal val="visible"/>
                                      </p:to>
                                    </p:set>
                                    <p:anim calcmode="lin" valueType="num">
                                      <p:cBhvr>
                                        <p:cTn id="53" dur="750" fill="hold"/>
                                        <p:tgtEl>
                                          <p:spTgt spid="101"/>
                                        </p:tgtEl>
                                        <p:attrNameLst>
                                          <p:attrName>ppt_w</p:attrName>
                                        </p:attrNameLst>
                                      </p:cBhvr>
                                      <p:tavLst>
                                        <p:tav tm="0">
                                          <p:val>
                                            <p:fltVal val="0"/>
                                          </p:val>
                                        </p:tav>
                                        <p:tav tm="100000">
                                          <p:val>
                                            <p:strVal val="#ppt_w"/>
                                          </p:val>
                                        </p:tav>
                                      </p:tavLst>
                                    </p:anim>
                                    <p:anim calcmode="lin" valueType="num">
                                      <p:cBhvr>
                                        <p:cTn id="54" dur="750" fill="hold"/>
                                        <p:tgtEl>
                                          <p:spTgt spid="101"/>
                                        </p:tgtEl>
                                        <p:attrNameLst>
                                          <p:attrName>ppt_h</p:attrName>
                                        </p:attrNameLst>
                                      </p:cBhvr>
                                      <p:tavLst>
                                        <p:tav tm="0">
                                          <p:val>
                                            <p:fltVal val="0"/>
                                          </p:val>
                                        </p:tav>
                                        <p:tav tm="100000">
                                          <p:val>
                                            <p:strVal val="#ppt_h"/>
                                          </p:val>
                                        </p:tav>
                                      </p:tavLst>
                                    </p:anim>
                                    <p:animEffect transition="in" filter="fade">
                                      <p:cBhvr>
                                        <p:cTn id="55" dur="750"/>
                                        <p:tgtEl>
                                          <p:spTgt spid="101"/>
                                        </p:tgtEl>
                                      </p:cBhvr>
                                    </p:animEffect>
                                  </p:childTnLst>
                                </p:cTn>
                              </p:par>
                              <p:par>
                                <p:cTn id="56" presetID="53" presetClass="entr" presetSubtype="16" fill="hold" grpId="0" nodeType="withEffect">
                                  <p:stCondLst>
                                    <p:cond delay="1500"/>
                                  </p:stCondLst>
                                  <p:childTnLst>
                                    <p:set>
                                      <p:cBhvr>
                                        <p:cTn id="57" dur="1" fill="hold">
                                          <p:stCondLst>
                                            <p:cond delay="0"/>
                                          </p:stCondLst>
                                        </p:cTn>
                                        <p:tgtEl>
                                          <p:spTgt spid="100"/>
                                        </p:tgtEl>
                                        <p:attrNameLst>
                                          <p:attrName>style.visibility</p:attrName>
                                        </p:attrNameLst>
                                      </p:cBhvr>
                                      <p:to>
                                        <p:strVal val="visible"/>
                                      </p:to>
                                    </p:set>
                                    <p:anim calcmode="lin" valueType="num">
                                      <p:cBhvr>
                                        <p:cTn id="58" dur="750" fill="hold"/>
                                        <p:tgtEl>
                                          <p:spTgt spid="100"/>
                                        </p:tgtEl>
                                        <p:attrNameLst>
                                          <p:attrName>ppt_w</p:attrName>
                                        </p:attrNameLst>
                                      </p:cBhvr>
                                      <p:tavLst>
                                        <p:tav tm="0">
                                          <p:val>
                                            <p:fltVal val="0"/>
                                          </p:val>
                                        </p:tav>
                                        <p:tav tm="100000">
                                          <p:val>
                                            <p:strVal val="#ppt_w"/>
                                          </p:val>
                                        </p:tav>
                                      </p:tavLst>
                                    </p:anim>
                                    <p:anim calcmode="lin" valueType="num">
                                      <p:cBhvr>
                                        <p:cTn id="59" dur="750" fill="hold"/>
                                        <p:tgtEl>
                                          <p:spTgt spid="100"/>
                                        </p:tgtEl>
                                        <p:attrNameLst>
                                          <p:attrName>ppt_h</p:attrName>
                                        </p:attrNameLst>
                                      </p:cBhvr>
                                      <p:tavLst>
                                        <p:tav tm="0">
                                          <p:val>
                                            <p:fltVal val="0"/>
                                          </p:val>
                                        </p:tav>
                                        <p:tav tm="100000">
                                          <p:val>
                                            <p:strVal val="#ppt_h"/>
                                          </p:val>
                                        </p:tav>
                                      </p:tavLst>
                                    </p:anim>
                                    <p:animEffect transition="in" filter="fade">
                                      <p:cBhvr>
                                        <p:cTn id="60" dur="750"/>
                                        <p:tgtEl>
                                          <p:spTgt spid="100"/>
                                        </p:tgtEl>
                                      </p:cBhvr>
                                    </p:animEffect>
                                  </p:childTnLst>
                                </p:cTn>
                              </p:par>
                              <p:par>
                                <p:cTn id="61" presetID="53" presetClass="entr" presetSubtype="16" fill="hold" grpId="0" nodeType="withEffect">
                                  <p:stCondLst>
                                    <p:cond delay="1500"/>
                                  </p:stCondLst>
                                  <p:childTnLst>
                                    <p:set>
                                      <p:cBhvr>
                                        <p:cTn id="62" dur="1" fill="hold">
                                          <p:stCondLst>
                                            <p:cond delay="0"/>
                                          </p:stCondLst>
                                        </p:cTn>
                                        <p:tgtEl>
                                          <p:spTgt spid="102"/>
                                        </p:tgtEl>
                                        <p:attrNameLst>
                                          <p:attrName>style.visibility</p:attrName>
                                        </p:attrNameLst>
                                      </p:cBhvr>
                                      <p:to>
                                        <p:strVal val="visible"/>
                                      </p:to>
                                    </p:set>
                                    <p:anim calcmode="lin" valueType="num">
                                      <p:cBhvr>
                                        <p:cTn id="63" dur="750" fill="hold"/>
                                        <p:tgtEl>
                                          <p:spTgt spid="102"/>
                                        </p:tgtEl>
                                        <p:attrNameLst>
                                          <p:attrName>ppt_w</p:attrName>
                                        </p:attrNameLst>
                                      </p:cBhvr>
                                      <p:tavLst>
                                        <p:tav tm="0">
                                          <p:val>
                                            <p:fltVal val="0"/>
                                          </p:val>
                                        </p:tav>
                                        <p:tav tm="100000">
                                          <p:val>
                                            <p:strVal val="#ppt_w"/>
                                          </p:val>
                                        </p:tav>
                                      </p:tavLst>
                                    </p:anim>
                                    <p:anim calcmode="lin" valueType="num">
                                      <p:cBhvr>
                                        <p:cTn id="64" dur="750" fill="hold"/>
                                        <p:tgtEl>
                                          <p:spTgt spid="102"/>
                                        </p:tgtEl>
                                        <p:attrNameLst>
                                          <p:attrName>ppt_h</p:attrName>
                                        </p:attrNameLst>
                                      </p:cBhvr>
                                      <p:tavLst>
                                        <p:tav tm="0">
                                          <p:val>
                                            <p:fltVal val="0"/>
                                          </p:val>
                                        </p:tav>
                                        <p:tav tm="100000">
                                          <p:val>
                                            <p:strVal val="#ppt_h"/>
                                          </p:val>
                                        </p:tav>
                                      </p:tavLst>
                                    </p:anim>
                                    <p:animEffect transition="in" filter="fade">
                                      <p:cBhvr>
                                        <p:cTn id="65" dur="75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5" grpId="1" animBg="1"/>
      <p:bldP spid="96" grpId="0" animBg="1"/>
      <p:bldP spid="96" grpId="1" animBg="1"/>
      <p:bldP spid="97" grpId="0" animBg="1"/>
      <p:bldP spid="97" grpId="1" animBg="1"/>
      <p:bldP spid="98" grpId="0" animBg="1"/>
      <p:bldP spid="98" grpId="1" animBg="1"/>
      <p:bldP spid="99" grpId="0" animBg="1"/>
      <p:bldP spid="100" grpId="0" animBg="1"/>
      <p:bldP spid="101" grpId="0" animBg="1"/>
      <p:bldP spid="102" grpId="0" animBg="1"/>
      <p:bldP spid="103" grpId="0"/>
      <p:bldP spid="104" grpId="0"/>
      <p:bldP spid="105" grpId="0"/>
      <p:bldP spid="106" grpId="0"/>
      <p:bldP spid="107" grpId="0"/>
      <p:bldP spid="108" grpId="0"/>
      <p:bldP spid="109" grpId="0"/>
      <p:bldP spid="1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椭圆 38">
            <a:extLst>
              <a:ext uri="{FF2B5EF4-FFF2-40B4-BE49-F238E27FC236}">
                <a16:creationId xmlns:a16="http://schemas.microsoft.com/office/drawing/2014/main" id="{69F7C483-1F75-41B1-B44A-604D23EA3298}"/>
              </a:ext>
            </a:extLst>
          </p:cNvPr>
          <p:cNvSpPr/>
          <p:nvPr/>
        </p:nvSpPr>
        <p:spPr>
          <a:xfrm>
            <a:off x="4888621" y="793596"/>
            <a:ext cx="2579077" cy="2579077"/>
          </a:xfrm>
          <a:prstGeom prst="ellipse">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40" name="组合 39">
            <a:extLst>
              <a:ext uri="{FF2B5EF4-FFF2-40B4-BE49-F238E27FC236}">
                <a16:creationId xmlns:a16="http://schemas.microsoft.com/office/drawing/2014/main" id="{742B4455-4F55-4CF8-B6DE-0063809E288A}"/>
              </a:ext>
            </a:extLst>
          </p:cNvPr>
          <p:cNvGrpSpPr/>
          <p:nvPr/>
        </p:nvGrpSpPr>
        <p:grpSpPr>
          <a:xfrm>
            <a:off x="5670159" y="5912004"/>
            <a:ext cx="1016000" cy="152400"/>
            <a:chOff x="-2407920" y="-1463040"/>
            <a:chExt cx="1828800" cy="274320"/>
          </a:xfrm>
          <a:solidFill>
            <a:srgbClr val="CCB5A5"/>
          </a:solidFill>
        </p:grpSpPr>
        <p:sp>
          <p:nvSpPr>
            <p:cNvPr id="41" name="椭圆 40">
              <a:extLst>
                <a:ext uri="{FF2B5EF4-FFF2-40B4-BE49-F238E27FC236}">
                  <a16:creationId xmlns:a16="http://schemas.microsoft.com/office/drawing/2014/main" id="{DE430846-BD63-4006-9FAD-FC44D63C7FFA}"/>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2" name="椭圆 41">
              <a:extLst>
                <a:ext uri="{FF2B5EF4-FFF2-40B4-BE49-F238E27FC236}">
                  <a16:creationId xmlns:a16="http://schemas.microsoft.com/office/drawing/2014/main" id="{BB98FE5E-D579-4020-B22B-F2343BE075E1}"/>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3" name="椭圆 42">
              <a:extLst>
                <a:ext uri="{FF2B5EF4-FFF2-40B4-BE49-F238E27FC236}">
                  <a16:creationId xmlns:a16="http://schemas.microsoft.com/office/drawing/2014/main" id="{7F9C7D15-88FA-4FFD-AF0F-F47DE41131C0}"/>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4" name="椭圆 43">
              <a:extLst>
                <a:ext uri="{FF2B5EF4-FFF2-40B4-BE49-F238E27FC236}">
                  <a16:creationId xmlns:a16="http://schemas.microsoft.com/office/drawing/2014/main" id="{350121EB-2179-44A7-BAB0-59E86C40A2A8}"/>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45" name="文本框 44">
            <a:extLst>
              <a:ext uri="{FF2B5EF4-FFF2-40B4-BE49-F238E27FC236}">
                <a16:creationId xmlns:a16="http://schemas.microsoft.com/office/drawing/2014/main" id="{2E868123-CE59-45B0-977D-ADDC330FD847}"/>
              </a:ext>
            </a:extLst>
          </p:cNvPr>
          <p:cNvSpPr txBox="1"/>
          <p:nvPr/>
        </p:nvSpPr>
        <p:spPr>
          <a:xfrm>
            <a:off x="4652242" y="3606479"/>
            <a:ext cx="2960396" cy="1200329"/>
          </a:xfrm>
          <a:prstGeom prst="rect">
            <a:avLst/>
          </a:prstGeom>
          <a:noFill/>
        </p:spPr>
        <p:txBody>
          <a:bodyPr wrap="square" rtlCol="0">
            <a:spAutoFit/>
          </a:bodyPr>
          <a:lstStyle/>
          <a:p>
            <a:pPr algn="dist"/>
            <a:r>
              <a:rPr lang="en-US" altLang="zh-CN"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FOUR</a:t>
            </a:r>
            <a:endParaRPr lang="zh-CN" altLang="en-US"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46" name="直接连接符 45">
            <a:extLst>
              <a:ext uri="{FF2B5EF4-FFF2-40B4-BE49-F238E27FC236}">
                <a16:creationId xmlns:a16="http://schemas.microsoft.com/office/drawing/2014/main" id="{087966FE-6422-491C-A198-3FA08F243323}"/>
              </a:ext>
            </a:extLst>
          </p:cNvPr>
          <p:cNvCxnSpPr>
            <a:cxnSpLocks/>
          </p:cNvCxnSpPr>
          <p:nvPr/>
        </p:nvCxnSpPr>
        <p:spPr>
          <a:xfrm>
            <a:off x="4081839" y="4910812"/>
            <a:ext cx="1210519"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7" name="iṩļïḓè">
            <a:extLst>
              <a:ext uri="{FF2B5EF4-FFF2-40B4-BE49-F238E27FC236}">
                <a16:creationId xmlns:a16="http://schemas.microsoft.com/office/drawing/2014/main" id="{DEA1663F-278E-4570-ACA1-48350BAA8E33}"/>
              </a:ext>
            </a:extLst>
          </p:cNvPr>
          <p:cNvSpPr txBox="1"/>
          <p:nvPr/>
        </p:nvSpPr>
        <p:spPr bwMode="auto">
          <a:xfrm>
            <a:off x="5185673" y="4657900"/>
            <a:ext cx="2120437"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MIZHI.COM</a:t>
            </a:r>
          </a:p>
        </p:txBody>
      </p:sp>
      <p:cxnSp>
        <p:nvCxnSpPr>
          <p:cNvPr id="48" name="直接连接符 47">
            <a:extLst>
              <a:ext uri="{FF2B5EF4-FFF2-40B4-BE49-F238E27FC236}">
                <a16:creationId xmlns:a16="http://schemas.microsoft.com/office/drawing/2014/main" id="{30A459DE-AB7C-453F-A242-2A7BB0D53D0B}"/>
              </a:ext>
            </a:extLst>
          </p:cNvPr>
          <p:cNvCxnSpPr>
            <a:cxnSpLocks/>
          </p:cNvCxnSpPr>
          <p:nvPr/>
        </p:nvCxnSpPr>
        <p:spPr>
          <a:xfrm>
            <a:off x="7278872" y="4899494"/>
            <a:ext cx="1210519"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7B9E64C7-D3CB-4987-9D73-984673445FD3}"/>
              </a:ext>
            </a:extLst>
          </p:cNvPr>
          <p:cNvSpPr/>
          <p:nvPr/>
        </p:nvSpPr>
        <p:spPr>
          <a:xfrm>
            <a:off x="9636369" y="-606669"/>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0" name="椭圆 49">
            <a:extLst>
              <a:ext uri="{FF2B5EF4-FFF2-40B4-BE49-F238E27FC236}">
                <a16:creationId xmlns:a16="http://schemas.microsoft.com/office/drawing/2014/main" id="{5F154455-16D9-4495-AB49-2357A983BACD}"/>
              </a:ext>
            </a:extLst>
          </p:cNvPr>
          <p:cNvSpPr/>
          <p:nvPr/>
        </p:nvSpPr>
        <p:spPr>
          <a:xfrm>
            <a:off x="10273705" y="3429000"/>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1" name="椭圆 50">
            <a:extLst>
              <a:ext uri="{FF2B5EF4-FFF2-40B4-BE49-F238E27FC236}">
                <a16:creationId xmlns:a16="http://schemas.microsoft.com/office/drawing/2014/main" id="{B0C054C6-2C0E-453A-9577-531AB49AD0C9}"/>
              </a:ext>
            </a:extLst>
          </p:cNvPr>
          <p:cNvSpPr/>
          <p:nvPr/>
        </p:nvSpPr>
        <p:spPr>
          <a:xfrm>
            <a:off x="2316666" y="5002823"/>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2" name="椭圆 51">
            <a:extLst>
              <a:ext uri="{FF2B5EF4-FFF2-40B4-BE49-F238E27FC236}">
                <a16:creationId xmlns:a16="http://schemas.microsoft.com/office/drawing/2014/main" id="{1B74C94D-A45A-41FC-854F-BDDE753348CE}"/>
              </a:ext>
            </a:extLst>
          </p:cNvPr>
          <p:cNvSpPr/>
          <p:nvPr/>
        </p:nvSpPr>
        <p:spPr>
          <a:xfrm>
            <a:off x="2108759" y="1894744"/>
            <a:ext cx="731226" cy="73122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3" name="椭圆 52">
            <a:extLst>
              <a:ext uri="{FF2B5EF4-FFF2-40B4-BE49-F238E27FC236}">
                <a16:creationId xmlns:a16="http://schemas.microsoft.com/office/drawing/2014/main" id="{8C311CD9-9407-456A-A919-09B76D6B3582}"/>
              </a:ext>
            </a:extLst>
          </p:cNvPr>
          <p:cNvSpPr/>
          <p:nvPr/>
        </p:nvSpPr>
        <p:spPr>
          <a:xfrm>
            <a:off x="546800" y="3755781"/>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4" name="椭圆 53">
            <a:extLst>
              <a:ext uri="{FF2B5EF4-FFF2-40B4-BE49-F238E27FC236}">
                <a16:creationId xmlns:a16="http://schemas.microsoft.com/office/drawing/2014/main" id="{A121E4AE-F755-4247-8501-80DEC69A4227}"/>
              </a:ext>
            </a:extLst>
          </p:cNvPr>
          <p:cNvSpPr/>
          <p:nvPr/>
        </p:nvSpPr>
        <p:spPr>
          <a:xfrm>
            <a:off x="8579720" y="957629"/>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5" name="椭圆 54">
            <a:extLst>
              <a:ext uri="{FF2B5EF4-FFF2-40B4-BE49-F238E27FC236}">
                <a16:creationId xmlns:a16="http://schemas.microsoft.com/office/drawing/2014/main" id="{C816EE3F-1F8F-4033-8971-6A99D14E2D30}"/>
              </a:ext>
            </a:extLst>
          </p:cNvPr>
          <p:cNvSpPr/>
          <p:nvPr/>
        </p:nvSpPr>
        <p:spPr>
          <a:xfrm>
            <a:off x="8645356" y="4829175"/>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1229526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1000" fill="hold"/>
                                        <p:tgtEl>
                                          <p:spTgt spid="39"/>
                                        </p:tgtEl>
                                        <p:attrNameLst>
                                          <p:attrName>ppt_w</p:attrName>
                                        </p:attrNameLst>
                                      </p:cBhvr>
                                      <p:tavLst>
                                        <p:tav tm="0">
                                          <p:val>
                                            <p:fltVal val="0"/>
                                          </p:val>
                                        </p:tav>
                                        <p:tav tm="100000">
                                          <p:val>
                                            <p:strVal val="#ppt_w"/>
                                          </p:val>
                                        </p:tav>
                                      </p:tavLst>
                                    </p:anim>
                                    <p:anim calcmode="lin" valueType="num">
                                      <p:cBhvr>
                                        <p:cTn id="8" dur="1000" fill="hold"/>
                                        <p:tgtEl>
                                          <p:spTgt spid="39"/>
                                        </p:tgtEl>
                                        <p:attrNameLst>
                                          <p:attrName>ppt_h</p:attrName>
                                        </p:attrNameLst>
                                      </p:cBhvr>
                                      <p:tavLst>
                                        <p:tav tm="0">
                                          <p:val>
                                            <p:fltVal val="0"/>
                                          </p:val>
                                        </p:tav>
                                        <p:tav tm="100000">
                                          <p:val>
                                            <p:strVal val="#ppt_h"/>
                                          </p:val>
                                        </p:tav>
                                      </p:tavLst>
                                    </p:anim>
                                    <p:anim calcmode="lin" valueType="num">
                                      <p:cBhvr>
                                        <p:cTn id="9" dur="1000" fill="hold"/>
                                        <p:tgtEl>
                                          <p:spTgt spid="39"/>
                                        </p:tgtEl>
                                        <p:attrNameLst>
                                          <p:attrName>style.rotation</p:attrName>
                                        </p:attrNameLst>
                                      </p:cBhvr>
                                      <p:tavLst>
                                        <p:tav tm="0">
                                          <p:val>
                                            <p:fltVal val="90"/>
                                          </p:val>
                                        </p:tav>
                                        <p:tav tm="100000">
                                          <p:val>
                                            <p:fltVal val="0"/>
                                          </p:val>
                                        </p:tav>
                                      </p:tavLst>
                                    </p:anim>
                                    <p:animEffect transition="in" filter="fade">
                                      <p:cBhvr>
                                        <p:cTn id="10" dur="10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par>
                                <p:cTn id="19" presetID="2" presetClass="entr" presetSubtype="4"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fill="hold"/>
                                        <p:tgtEl>
                                          <p:spTgt spid="47"/>
                                        </p:tgtEl>
                                        <p:attrNameLst>
                                          <p:attrName>ppt_x</p:attrName>
                                        </p:attrNameLst>
                                      </p:cBhvr>
                                      <p:tavLst>
                                        <p:tav tm="0">
                                          <p:val>
                                            <p:strVal val="#ppt_x"/>
                                          </p:val>
                                        </p:tav>
                                        <p:tav tm="100000">
                                          <p:val>
                                            <p:strVal val="#ppt_x"/>
                                          </p:val>
                                        </p:tav>
                                      </p:tavLst>
                                    </p:anim>
                                    <p:anim calcmode="lin" valueType="num">
                                      <p:cBhvr additive="base">
                                        <p:cTn id="22" dur="500" fill="hold"/>
                                        <p:tgtEl>
                                          <p:spTgt spid="47"/>
                                        </p:tgtEl>
                                        <p:attrNameLst>
                                          <p:attrName>ppt_y</p:attrName>
                                        </p:attrNameLst>
                                      </p:cBhvr>
                                      <p:tavLst>
                                        <p:tav tm="0">
                                          <p:val>
                                            <p:strVal val="1+#ppt_h/2"/>
                                          </p:val>
                                        </p:tav>
                                        <p:tav tm="100000">
                                          <p:val>
                                            <p:strVal val="#ppt_y"/>
                                          </p:val>
                                        </p:tav>
                                      </p:tavLst>
                                    </p:anim>
                                  </p:childTnLst>
                                </p:cTn>
                              </p:par>
                              <p:par>
                                <p:cTn id="23" presetID="10"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5" grpId="0"/>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19C3542-1990-4195-ACB5-5984C3D00AD2}"/>
              </a:ext>
            </a:extLst>
          </p:cNvPr>
          <p:cNvSpPr/>
          <p:nvPr/>
        </p:nvSpPr>
        <p:spPr>
          <a:xfrm>
            <a:off x="6196134" y="0"/>
            <a:ext cx="4783016" cy="6858000"/>
          </a:xfrm>
          <a:prstGeom prst="rect">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 name="文本框 3">
            <a:extLst>
              <a:ext uri="{FF2B5EF4-FFF2-40B4-BE49-F238E27FC236}">
                <a16:creationId xmlns:a16="http://schemas.microsoft.com/office/drawing/2014/main" id="{D107AC05-5D38-4AFD-B76F-CCD34DD39690}"/>
              </a:ext>
            </a:extLst>
          </p:cNvPr>
          <p:cNvSpPr txBox="1"/>
          <p:nvPr/>
        </p:nvSpPr>
        <p:spPr>
          <a:xfrm>
            <a:off x="1112957" y="1676860"/>
            <a:ext cx="4233849" cy="1015663"/>
          </a:xfrm>
          <a:prstGeom prst="rect">
            <a:avLst/>
          </a:prstGeom>
          <a:noFill/>
        </p:spPr>
        <p:txBody>
          <a:bodyPr wrap="square" rtlCol="0">
            <a:spAutoFit/>
          </a:bodyPr>
          <a:lstStyle/>
          <a:p>
            <a:pPr algn="ctr"/>
            <a:r>
              <a:rPr lang="en-US" altLang="zh-CN" sz="60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CONTENTS</a:t>
            </a:r>
            <a:endParaRPr lang="zh-CN" altLang="en-US" sz="60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6" name="直接连接符 5">
            <a:extLst>
              <a:ext uri="{FF2B5EF4-FFF2-40B4-BE49-F238E27FC236}">
                <a16:creationId xmlns:a16="http://schemas.microsoft.com/office/drawing/2014/main" id="{F7B32BAD-EF36-4EE5-81DF-1927ED48F811}"/>
              </a:ext>
            </a:extLst>
          </p:cNvPr>
          <p:cNvCxnSpPr>
            <a:cxnSpLocks/>
          </p:cNvCxnSpPr>
          <p:nvPr/>
        </p:nvCxnSpPr>
        <p:spPr>
          <a:xfrm>
            <a:off x="1389810" y="2692523"/>
            <a:ext cx="0" cy="2828152"/>
          </a:xfrm>
          <a:prstGeom prst="line">
            <a:avLst/>
          </a:prstGeom>
          <a:ln w="317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E1E667C7-8CFF-4023-8AEF-B9F1B3AFBF9D}"/>
              </a:ext>
            </a:extLst>
          </p:cNvPr>
          <p:cNvCxnSpPr>
            <a:cxnSpLocks/>
          </p:cNvCxnSpPr>
          <p:nvPr/>
        </p:nvCxnSpPr>
        <p:spPr>
          <a:xfrm>
            <a:off x="1389810" y="1482081"/>
            <a:ext cx="64008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Synergistically utilize technically sound portals with frictionless chains. Dramatically customize…">
            <a:extLst>
              <a:ext uri="{FF2B5EF4-FFF2-40B4-BE49-F238E27FC236}">
                <a16:creationId xmlns:a16="http://schemas.microsoft.com/office/drawing/2014/main" id="{6D2B6774-6579-4576-A98B-045CF1AACBF1}"/>
              </a:ext>
            </a:extLst>
          </p:cNvPr>
          <p:cNvSpPr txBox="1"/>
          <p:nvPr/>
        </p:nvSpPr>
        <p:spPr>
          <a:xfrm>
            <a:off x="1709850" y="4297683"/>
            <a:ext cx="3466853" cy="144885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nSpc>
                <a:spcPct val="150000"/>
              </a:lnSpc>
              <a:defRPr/>
            </a:pPr>
            <a:r>
              <a:rPr lang="zh-CN" altLang="en-US" sz="105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在此输入文字内容，文字不易太多，以简练为主，此模板作品在此输入文字内容；在此输入文字内容，文字不易太多，以简练为主，此模板作品在此输入文字内容；</a:t>
            </a:r>
            <a:endParaRPr lang="zh-CN" altLang="en-US" sz="105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a:p>
            <a:pPr>
              <a:lnSpc>
                <a:spcPct val="150000"/>
              </a:lnSpc>
              <a:defRPr/>
            </a:pPr>
            <a:endParaRPr lang="zh-CN" altLang="en-US" sz="105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grpSp>
        <p:nvGrpSpPr>
          <p:cNvPr id="10" name="组合 9">
            <a:extLst>
              <a:ext uri="{FF2B5EF4-FFF2-40B4-BE49-F238E27FC236}">
                <a16:creationId xmlns:a16="http://schemas.microsoft.com/office/drawing/2014/main" id="{0B62B0C3-E630-4E3C-9ED1-B74668C38038}"/>
              </a:ext>
            </a:extLst>
          </p:cNvPr>
          <p:cNvGrpSpPr/>
          <p:nvPr/>
        </p:nvGrpSpPr>
        <p:grpSpPr>
          <a:xfrm>
            <a:off x="1389810" y="5848359"/>
            <a:ext cx="1016000" cy="152400"/>
            <a:chOff x="-2407920" y="-1463040"/>
            <a:chExt cx="1828800" cy="274320"/>
          </a:xfrm>
          <a:solidFill>
            <a:srgbClr val="CCB5A5"/>
          </a:solidFill>
        </p:grpSpPr>
        <p:sp>
          <p:nvSpPr>
            <p:cNvPr id="11" name="椭圆 10">
              <a:extLst>
                <a:ext uri="{FF2B5EF4-FFF2-40B4-BE49-F238E27FC236}">
                  <a16:creationId xmlns:a16="http://schemas.microsoft.com/office/drawing/2014/main" id="{88FC2CAF-2A32-47F4-A17C-6B7B326CE371}"/>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椭圆 11">
              <a:extLst>
                <a:ext uri="{FF2B5EF4-FFF2-40B4-BE49-F238E27FC236}">
                  <a16:creationId xmlns:a16="http://schemas.microsoft.com/office/drawing/2014/main" id="{35BCEC3C-EE32-425F-BFE5-B95840061064}"/>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椭圆 12">
              <a:extLst>
                <a:ext uri="{FF2B5EF4-FFF2-40B4-BE49-F238E27FC236}">
                  <a16:creationId xmlns:a16="http://schemas.microsoft.com/office/drawing/2014/main" id="{4A2EFCB9-D31F-4BA3-9BA9-D037AD58787C}"/>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椭圆 13">
              <a:extLst>
                <a:ext uri="{FF2B5EF4-FFF2-40B4-BE49-F238E27FC236}">
                  <a16:creationId xmlns:a16="http://schemas.microsoft.com/office/drawing/2014/main" id="{555496E7-86EB-4C98-875D-0143CE31B71B}"/>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17" name="组合 16">
            <a:extLst>
              <a:ext uri="{FF2B5EF4-FFF2-40B4-BE49-F238E27FC236}">
                <a16:creationId xmlns:a16="http://schemas.microsoft.com/office/drawing/2014/main" id="{48613471-B914-42B2-A535-3F64107D768B}"/>
              </a:ext>
            </a:extLst>
          </p:cNvPr>
          <p:cNvGrpSpPr/>
          <p:nvPr/>
        </p:nvGrpSpPr>
        <p:grpSpPr>
          <a:xfrm>
            <a:off x="6939288" y="1313660"/>
            <a:ext cx="3277862" cy="900249"/>
            <a:chOff x="1828494" y="1237290"/>
            <a:chExt cx="3277862" cy="900249"/>
          </a:xfrm>
        </p:grpSpPr>
        <p:sp>
          <p:nvSpPr>
            <p:cNvPr id="8" name="椭圆 7">
              <a:extLst>
                <a:ext uri="{FF2B5EF4-FFF2-40B4-BE49-F238E27FC236}">
                  <a16:creationId xmlns:a16="http://schemas.microsoft.com/office/drawing/2014/main" id="{B82CA426-F118-46E8-A310-9C257D6C9F80}"/>
                </a:ext>
              </a:extLst>
            </p:cNvPr>
            <p:cNvSpPr/>
            <p:nvPr/>
          </p:nvSpPr>
          <p:spPr>
            <a:xfrm>
              <a:off x="1828494" y="1391200"/>
              <a:ext cx="669542" cy="669542"/>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rPr>
                <a:t>01</a:t>
              </a:r>
              <a:endParaRPr lang="zh-CN" altLang="en-US"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5" name="文本框 14">
              <a:extLst>
                <a:ext uri="{FF2B5EF4-FFF2-40B4-BE49-F238E27FC236}">
                  <a16:creationId xmlns:a16="http://schemas.microsoft.com/office/drawing/2014/main" id="{0ACEBAE9-D622-4321-9380-E8537724DEB6}"/>
                </a:ext>
              </a:extLst>
            </p:cNvPr>
            <p:cNvSpPr txBox="1"/>
            <p:nvPr/>
          </p:nvSpPr>
          <p:spPr>
            <a:xfrm>
              <a:off x="2481471" y="1237290"/>
              <a:ext cx="2400118" cy="669542"/>
            </a:xfrm>
            <a:prstGeom prst="rect">
              <a:avLst/>
            </a:prstGeom>
            <a:noFill/>
          </p:spPr>
          <p:txBody>
            <a:bodyPr wrap="square" rtlCol="0">
              <a:spAutoFit/>
            </a:bodyPr>
            <a:lstStyle/>
            <a:p>
              <a:pPr algn="ctr">
                <a:lnSpc>
                  <a:spcPct val="150000"/>
                </a:lnSpc>
              </a:pPr>
              <a:r>
                <a:rPr lang="zh-CN" altLang="en-US" sz="2800" dirty="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单击添加标题</a:t>
              </a:r>
            </a:p>
          </p:txBody>
        </p:sp>
        <p:sp>
          <p:nvSpPr>
            <p:cNvPr id="16" name="iṩļïḓè">
              <a:extLst>
                <a:ext uri="{FF2B5EF4-FFF2-40B4-BE49-F238E27FC236}">
                  <a16:creationId xmlns:a16="http://schemas.microsoft.com/office/drawing/2014/main" id="{36A2172E-9BB3-45CF-AB4F-6CC1858DA825}"/>
                </a:ext>
              </a:extLst>
            </p:cNvPr>
            <p:cNvSpPr txBox="1"/>
            <p:nvPr/>
          </p:nvSpPr>
          <p:spPr bwMode="auto">
            <a:xfrm>
              <a:off x="2514600" y="1760696"/>
              <a:ext cx="2591756" cy="376843"/>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zh-CN" altLang="en-US" sz="105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a:t>
              </a:r>
              <a:endParaRPr lang="en-US" altLang="zh-CN" sz="1050"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18" name="组合 17">
            <a:extLst>
              <a:ext uri="{FF2B5EF4-FFF2-40B4-BE49-F238E27FC236}">
                <a16:creationId xmlns:a16="http://schemas.microsoft.com/office/drawing/2014/main" id="{4FDAD9D3-D26D-405D-BE47-F7DE9A3CBB29}"/>
              </a:ext>
            </a:extLst>
          </p:cNvPr>
          <p:cNvGrpSpPr/>
          <p:nvPr/>
        </p:nvGrpSpPr>
        <p:grpSpPr>
          <a:xfrm>
            <a:off x="6939288" y="2575300"/>
            <a:ext cx="3277862" cy="900249"/>
            <a:chOff x="1828494" y="1237290"/>
            <a:chExt cx="3277862" cy="900249"/>
          </a:xfrm>
        </p:grpSpPr>
        <p:sp>
          <p:nvSpPr>
            <p:cNvPr id="19" name="椭圆 18">
              <a:extLst>
                <a:ext uri="{FF2B5EF4-FFF2-40B4-BE49-F238E27FC236}">
                  <a16:creationId xmlns:a16="http://schemas.microsoft.com/office/drawing/2014/main" id="{D6AC72EF-C036-4DEA-9FAE-D931178EDF49}"/>
                </a:ext>
              </a:extLst>
            </p:cNvPr>
            <p:cNvSpPr/>
            <p:nvPr/>
          </p:nvSpPr>
          <p:spPr>
            <a:xfrm>
              <a:off x="1828494" y="1391200"/>
              <a:ext cx="669542" cy="669542"/>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rPr>
                <a:t>02</a:t>
              </a:r>
              <a:endParaRPr lang="zh-CN" altLang="en-US"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0" name="文本框 19">
              <a:extLst>
                <a:ext uri="{FF2B5EF4-FFF2-40B4-BE49-F238E27FC236}">
                  <a16:creationId xmlns:a16="http://schemas.microsoft.com/office/drawing/2014/main" id="{34F1DEEE-B5E6-4A57-BED8-3A5A7CA6E3A0}"/>
                </a:ext>
              </a:extLst>
            </p:cNvPr>
            <p:cNvSpPr txBox="1"/>
            <p:nvPr/>
          </p:nvSpPr>
          <p:spPr>
            <a:xfrm>
              <a:off x="2481471" y="1237290"/>
              <a:ext cx="2400118" cy="669542"/>
            </a:xfrm>
            <a:prstGeom prst="rect">
              <a:avLst/>
            </a:prstGeom>
            <a:noFill/>
          </p:spPr>
          <p:txBody>
            <a:bodyPr wrap="square" rtlCol="0">
              <a:spAutoFit/>
            </a:bodyPr>
            <a:lstStyle/>
            <a:p>
              <a:pPr algn="ctr">
                <a:lnSpc>
                  <a:spcPct val="150000"/>
                </a:lnSpc>
              </a:pPr>
              <a:r>
                <a:rPr lang="zh-CN" altLang="en-US" sz="2800" dirty="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单击添加标题</a:t>
              </a:r>
            </a:p>
          </p:txBody>
        </p:sp>
        <p:sp>
          <p:nvSpPr>
            <p:cNvPr id="21" name="iṩļïḓè">
              <a:extLst>
                <a:ext uri="{FF2B5EF4-FFF2-40B4-BE49-F238E27FC236}">
                  <a16:creationId xmlns:a16="http://schemas.microsoft.com/office/drawing/2014/main" id="{BD595AAC-FC6A-46A4-92F0-7E4CF9864973}"/>
                </a:ext>
              </a:extLst>
            </p:cNvPr>
            <p:cNvSpPr txBox="1"/>
            <p:nvPr/>
          </p:nvSpPr>
          <p:spPr bwMode="auto">
            <a:xfrm>
              <a:off x="2514600" y="1760696"/>
              <a:ext cx="2591756" cy="376843"/>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zh-CN" altLang="en-US" sz="105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a:t>
              </a:r>
              <a:endParaRPr lang="en-US" altLang="zh-CN" sz="1050"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22" name="组合 21">
            <a:extLst>
              <a:ext uri="{FF2B5EF4-FFF2-40B4-BE49-F238E27FC236}">
                <a16:creationId xmlns:a16="http://schemas.microsoft.com/office/drawing/2014/main" id="{1B82CD46-98E1-42AB-8F54-EDF20F2D7303}"/>
              </a:ext>
            </a:extLst>
          </p:cNvPr>
          <p:cNvGrpSpPr/>
          <p:nvPr/>
        </p:nvGrpSpPr>
        <p:grpSpPr>
          <a:xfrm>
            <a:off x="6939288" y="3768248"/>
            <a:ext cx="3277862" cy="900249"/>
            <a:chOff x="1828494" y="1237290"/>
            <a:chExt cx="3277862" cy="900249"/>
          </a:xfrm>
        </p:grpSpPr>
        <p:sp>
          <p:nvSpPr>
            <p:cNvPr id="23" name="椭圆 22">
              <a:extLst>
                <a:ext uri="{FF2B5EF4-FFF2-40B4-BE49-F238E27FC236}">
                  <a16:creationId xmlns:a16="http://schemas.microsoft.com/office/drawing/2014/main" id="{FA4EE5BA-3042-4788-B7FD-22EDF9D64EF6}"/>
                </a:ext>
              </a:extLst>
            </p:cNvPr>
            <p:cNvSpPr/>
            <p:nvPr/>
          </p:nvSpPr>
          <p:spPr>
            <a:xfrm>
              <a:off x="1828494" y="1391200"/>
              <a:ext cx="669542" cy="669542"/>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rPr>
                <a:t>03</a:t>
              </a:r>
              <a:endParaRPr lang="zh-CN" altLang="en-US"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4" name="文本框 23">
              <a:extLst>
                <a:ext uri="{FF2B5EF4-FFF2-40B4-BE49-F238E27FC236}">
                  <a16:creationId xmlns:a16="http://schemas.microsoft.com/office/drawing/2014/main" id="{B41DA5F9-B4EF-460E-8554-BE6233422A3F}"/>
                </a:ext>
              </a:extLst>
            </p:cNvPr>
            <p:cNvSpPr txBox="1"/>
            <p:nvPr/>
          </p:nvSpPr>
          <p:spPr>
            <a:xfrm>
              <a:off x="2481471" y="1237290"/>
              <a:ext cx="2400118" cy="669542"/>
            </a:xfrm>
            <a:prstGeom prst="rect">
              <a:avLst/>
            </a:prstGeom>
            <a:noFill/>
          </p:spPr>
          <p:txBody>
            <a:bodyPr wrap="square" rtlCol="0">
              <a:spAutoFit/>
            </a:bodyPr>
            <a:lstStyle/>
            <a:p>
              <a:pPr algn="ctr">
                <a:lnSpc>
                  <a:spcPct val="150000"/>
                </a:lnSpc>
              </a:pPr>
              <a:r>
                <a:rPr lang="zh-CN" altLang="en-US" sz="2800" dirty="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单击添加标题</a:t>
              </a:r>
            </a:p>
          </p:txBody>
        </p:sp>
        <p:sp>
          <p:nvSpPr>
            <p:cNvPr id="25" name="iṩļïḓè">
              <a:extLst>
                <a:ext uri="{FF2B5EF4-FFF2-40B4-BE49-F238E27FC236}">
                  <a16:creationId xmlns:a16="http://schemas.microsoft.com/office/drawing/2014/main" id="{423B639F-48F3-43E7-8718-D88CCE19DFD5}"/>
                </a:ext>
              </a:extLst>
            </p:cNvPr>
            <p:cNvSpPr txBox="1"/>
            <p:nvPr/>
          </p:nvSpPr>
          <p:spPr bwMode="auto">
            <a:xfrm>
              <a:off x="2514600" y="1760696"/>
              <a:ext cx="2591756" cy="376843"/>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zh-CN" altLang="en-US" sz="105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a:t>
              </a:r>
              <a:endParaRPr lang="en-US" altLang="zh-CN" sz="1050"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26" name="组合 25">
            <a:extLst>
              <a:ext uri="{FF2B5EF4-FFF2-40B4-BE49-F238E27FC236}">
                <a16:creationId xmlns:a16="http://schemas.microsoft.com/office/drawing/2014/main" id="{620FB1B0-23E7-4A34-83CF-58EF644F9F2E}"/>
              </a:ext>
            </a:extLst>
          </p:cNvPr>
          <p:cNvGrpSpPr/>
          <p:nvPr/>
        </p:nvGrpSpPr>
        <p:grpSpPr>
          <a:xfrm>
            <a:off x="6939288" y="4961196"/>
            <a:ext cx="3277862" cy="900249"/>
            <a:chOff x="1828494" y="1237290"/>
            <a:chExt cx="3277862" cy="900249"/>
          </a:xfrm>
        </p:grpSpPr>
        <p:sp>
          <p:nvSpPr>
            <p:cNvPr id="27" name="椭圆 26">
              <a:extLst>
                <a:ext uri="{FF2B5EF4-FFF2-40B4-BE49-F238E27FC236}">
                  <a16:creationId xmlns:a16="http://schemas.microsoft.com/office/drawing/2014/main" id="{7EDAB780-6777-4D93-8A9A-F23A0E6851F0}"/>
                </a:ext>
              </a:extLst>
            </p:cNvPr>
            <p:cNvSpPr/>
            <p:nvPr/>
          </p:nvSpPr>
          <p:spPr>
            <a:xfrm>
              <a:off x="1828494" y="1391200"/>
              <a:ext cx="669542" cy="669542"/>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rPr>
                <a:t>04</a:t>
              </a:r>
              <a:endParaRPr lang="zh-CN" altLang="en-US"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8" name="文本框 27">
              <a:extLst>
                <a:ext uri="{FF2B5EF4-FFF2-40B4-BE49-F238E27FC236}">
                  <a16:creationId xmlns:a16="http://schemas.microsoft.com/office/drawing/2014/main" id="{6C217B81-2008-4933-A93F-72B41B303BC6}"/>
                </a:ext>
              </a:extLst>
            </p:cNvPr>
            <p:cNvSpPr txBox="1"/>
            <p:nvPr/>
          </p:nvSpPr>
          <p:spPr>
            <a:xfrm>
              <a:off x="2481471" y="1237290"/>
              <a:ext cx="2400118" cy="669542"/>
            </a:xfrm>
            <a:prstGeom prst="rect">
              <a:avLst/>
            </a:prstGeom>
            <a:noFill/>
          </p:spPr>
          <p:txBody>
            <a:bodyPr wrap="square" rtlCol="0">
              <a:spAutoFit/>
            </a:bodyPr>
            <a:lstStyle/>
            <a:p>
              <a:pPr algn="ctr">
                <a:lnSpc>
                  <a:spcPct val="150000"/>
                </a:lnSpc>
              </a:pPr>
              <a:r>
                <a:rPr lang="zh-CN" altLang="en-US" sz="2800" dirty="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单击添加标题</a:t>
              </a:r>
            </a:p>
          </p:txBody>
        </p:sp>
        <p:sp>
          <p:nvSpPr>
            <p:cNvPr id="29" name="iṩļïḓè">
              <a:extLst>
                <a:ext uri="{FF2B5EF4-FFF2-40B4-BE49-F238E27FC236}">
                  <a16:creationId xmlns:a16="http://schemas.microsoft.com/office/drawing/2014/main" id="{C0E63E7C-02A5-4566-9A34-598E38BBDC9D}"/>
                </a:ext>
              </a:extLst>
            </p:cNvPr>
            <p:cNvSpPr txBox="1"/>
            <p:nvPr/>
          </p:nvSpPr>
          <p:spPr bwMode="auto">
            <a:xfrm>
              <a:off x="2514600" y="1760696"/>
              <a:ext cx="2591756" cy="376843"/>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zh-CN" altLang="en-US" sz="105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a:t>
              </a:r>
              <a:endParaRPr lang="en-US" altLang="zh-CN" sz="1050"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spTree>
    <p:extLst>
      <p:ext uri="{BB962C8B-B14F-4D97-AF65-F5344CB8AC3E}">
        <p14:creationId xmlns:p14="http://schemas.microsoft.com/office/powerpoint/2010/main" val="3758467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fill="hold"/>
                                        <p:tgtEl>
                                          <p:spTgt spid="9"/>
                                        </p:tgtEl>
                                        <p:attrNameLst>
                                          <p:attrName>ppt_x</p:attrName>
                                        </p:attrNameLst>
                                      </p:cBhvr>
                                      <p:tavLst>
                                        <p:tav tm="0">
                                          <p:val>
                                            <p:strVal val="#ppt_x"/>
                                          </p:val>
                                        </p:tav>
                                        <p:tav tm="100000">
                                          <p:val>
                                            <p:strVal val="#ppt_x"/>
                                          </p:val>
                                        </p:tav>
                                      </p:tavLst>
                                    </p:anim>
                                    <p:anim calcmode="lin" valueType="num">
                                      <p:cBhvr additive="base">
                                        <p:cTn id="1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ïś1îḓé">
            <a:extLst>
              <a:ext uri="{FF2B5EF4-FFF2-40B4-BE49-F238E27FC236}">
                <a16:creationId xmlns:a16="http://schemas.microsoft.com/office/drawing/2014/main" id="{2C8E9C2B-A81F-4F3C-8160-2DE092F1A835}"/>
              </a:ext>
            </a:extLst>
          </p:cNvPr>
          <p:cNvSpPr/>
          <p:nvPr/>
        </p:nvSpPr>
        <p:spPr bwMode="auto">
          <a:xfrm>
            <a:off x="6339101" y="2446898"/>
            <a:ext cx="964142" cy="1009650"/>
          </a:xfrm>
          <a:prstGeom prst="rect">
            <a:avLst/>
          </a:prstGeom>
          <a:noFill/>
          <a:ln>
            <a:noFill/>
          </a:ln>
          <a:extLst>
            <a:ext uri="{909E8E84-426E-40dd-AFC4-6F175D3DCCD1}">
              <a14:hiddenFill xmlns="" xmlns:lc="http://schemas.openxmlformats.org/drawingml/2006/lockedCanvas" xmlns:a14="http://schemas.microsoft.com/office/drawing/2010/main" xmlns:p14="http://schemas.microsoft.com/office/powerpoint/2010/main" xmlns:a16="http://schemas.microsoft.com/office/drawing/2014/main">
                <a:solidFill>
                  <a:srgbClr val="FFFFFF"/>
                </a:solidFill>
              </a14:hiddenFill>
            </a:ex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12700" cap="flat">
                <a:solidFill>
                  <a:schemeClr val="tx1"/>
                </a:solidFill>
                <a:miter lim="800000"/>
                <a:headEnd type="none" w="med" len="med"/>
                <a:tailEnd type="none" w="med" len="med"/>
              </a14:hiddenLine>
            </a:ext>
          </a:extLst>
        </p:spPr>
        <p:txBody>
          <a:bodyPr wrap="square" lIns="91440" tIns="45720" rIns="91440" bIns="45720" anchor="ctr">
            <a:normAutofit fontScale="85000" lnSpcReduction="10000"/>
          </a:bodyPr>
          <a:lstStyle/>
          <a:p>
            <a:pPr algn="l"/>
            <a:r>
              <a:rPr lang="en-US" sz="600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6</a:t>
            </a:r>
            <a:r>
              <a:rPr lang="en-US" sz="10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 </a:t>
            </a:r>
            <a:r>
              <a:rPr lang="en-US" sz="600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6</a:t>
            </a:r>
            <a:endParaRPr lang="en-US" sz="6000" dirty="0">
              <a:solidFill>
                <a:srgbClr val="AAA09E"/>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8" name="îṧľiḋe">
            <a:extLst>
              <a:ext uri="{FF2B5EF4-FFF2-40B4-BE49-F238E27FC236}">
                <a16:creationId xmlns:a16="http://schemas.microsoft.com/office/drawing/2014/main" id="{FA03B5ED-DDE9-48DF-B49A-B6252FD7F4F0}"/>
              </a:ext>
            </a:extLst>
          </p:cNvPr>
          <p:cNvSpPr/>
          <p:nvPr/>
        </p:nvSpPr>
        <p:spPr bwMode="auto">
          <a:xfrm>
            <a:off x="7126104" y="2626286"/>
            <a:ext cx="365125" cy="492125"/>
          </a:xfrm>
          <a:prstGeom prst="rect">
            <a:avLst/>
          </a:prstGeom>
          <a:noFill/>
          <a:ln>
            <a:noFill/>
          </a:ln>
          <a:extLst>
            <a:ext uri="{909E8E84-426E-40dd-AFC4-6F175D3DCCD1}">
              <a14:hiddenFill xmlns="" xmlns:lc="http://schemas.openxmlformats.org/drawingml/2006/lockedCanvas" xmlns:a14="http://schemas.microsoft.com/office/drawing/2010/main" xmlns:p14="http://schemas.microsoft.com/office/powerpoint/2010/main" xmlns:a16="http://schemas.microsoft.com/office/drawing/2014/main">
                <a:solidFill>
                  <a:srgbClr val="FFFFFF"/>
                </a:solidFill>
              </a14:hiddenFill>
            </a:ex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12700" cap="flat">
                <a:solidFill>
                  <a:schemeClr val="tx1"/>
                </a:solidFill>
                <a:miter lim="800000"/>
                <a:headEnd type="none" w="med" len="med"/>
                <a:tailEnd type="none" w="med" len="med"/>
              </a14:hiddenLine>
            </a:ext>
          </a:extLst>
        </p:spPr>
        <p:txBody>
          <a:bodyPr wrap="square" lIns="91440" tIns="45720" rIns="91440" bIns="45720" anchor="ctr">
            <a:normAutofit fontScale="92500" lnSpcReduction="20000"/>
          </a:bodyPr>
          <a:lstStyle/>
          <a:p>
            <a:pPr algn="l"/>
            <a:r>
              <a:rPr lang="en-US" sz="3200" dirty="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a:t>
            </a:r>
          </a:p>
        </p:txBody>
      </p:sp>
      <p:cxnSp>
        <p:nvCxnSpPr>
          <p:cNvPr id="31" name="直接连接符 30">
            <a:extLst>
              <a:ext uri="{FF2B5EF4-FFF2-40B4-BE49-F238E27FC236}">
                <a16:creationId xmlns:a16="http://schemas.microsoft.com/office/drawing/2014/main" id="{3BF90320-6CFD-41F9-A903-CC495662551F}"/>
              </a:ext>
            </a:extLst>
          </p:cNvPr>
          <p:cNvCxnSpPr/>
          <p:nvPr/>
        </p:nvCxnSpPr>
        <p:spPr>
          <a:xfrm>
            <a:off x="7613031" y="2626286"/>
            <a:ext cx="0" cy="777328"/>
          </a:xfrm>
          <a:prstGeom prst="line">
            <a:avLst/>
          </a:prstGeom>
          <a:ln w="3175" cap="rnd">
            <a:solidFill>
              <a:schemeClr val="tx1">
                <a:lumMod val="20000"/>
                <a:lumOff val="8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2" name="iṥḻïḋé">
            <a:extLst>
              <a:ext uri="{FF2B5EF4-FFF2-40B4-BE49-F238E27FC236}">
                <a16:creationId xmlns:a16="http://schemas.microsoft.com/office/drawing/2014/main" id="{19763C30-FAE0-45A6-8554-4027A2CC94EC}"/>
              </a:ext>
            </a:extLst>
          </p:cNvPr>
          <p:cNvSpPr/>
          <p:nvPr/>
        </p:nvSpPr>
        <p:spPr bwMode="auto">
          <a:xfrm>
            <a:off x="6339101" y="4401677"/>
            <a:ext cx="964142" cy="1009650"/>
          </a:xfrm>
          <a:prstGeom prst="rect">
            <a:avLst/>
          </a:prstGeom>
          <a:noFill/>
          <a:ln>
            <a:noFill/>
          </a:ln>
          <a:extLst>
            <a:ext uri="{909E8E84-426E-40dd-AFC4-6F175D3DCCD1}">
              <a14:hiddenFill xmlns="" xmlns:lc="http://schemas.openxmlformats.org/drawingml/2006/lockedCanvas" xmlns:a14="http://schemas.microsoft.com/office/drawing/2010/main" xmlns:p14="http://schemas.microsoft.com/office/powerpoint/2010/main" xmlns:a16="http://schemas.microsoft.com/office/drawing/2014/main">
                <a:solidFill>
                  <a:srgbClr val="FFFFFF"/>
                </a:solidFill>
              </a14:hiddenFill>
            </a:ex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12700" cap="flat">
                <a:solidFill>
                  <a:schemeClr val="tx1"/>
                </a:solidFill>
                <a:miter lim="800000"/>
                <a:headEnd type="none" w="med" len="med"/>
                <a:tailEnd type="none" w="med" len="med"/>
              </a14:hiddenLine>
            </a:ext>
          </a:extLst>
        </p:spPr>
        <p:txBody>
          <a:bodyPr wrap="none" lIns="0" tIns="0" rIns="0" bIns="0" anchor="ctr">
            <a:normAutofit/>
          </a:bodyPr>
          <a:lstStyle/>
          <a:p>
            <a:pPr algn="l"/>
            <a:r>
              <a:rPr lang="en-US" sz="600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4</a:t>
            </a:r>
            <a:r>
              <a:rPr lang="en-US" sz="10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 </a:t>
            </a:r>
            <a:r>
              <a:rPr lang="en-US" sz="600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0</a:t>
            </a:r>
            <a:endParaRPr lang="en-US" sz="6000" dirty="0">
              <a:solidFill>
                <a:srgbClr val="AAA09E"/>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íŝ1iḍe">
            <a:extLst>
              <a:ext uri="{FF2B5EF4-FFF2-40B4-BE49-F238E27FC236}">
                <a16:creationId xmlns:a16="http://schemas.microsoft.com/office/drawing/2014/main" id="{22E654F9-BB26-4C64-A3F7-9E793418ED48}"/>
              </a:ext>
            </a:extLst>
          </p:cNvPr>
          <p:cNvSpPr/>
          <p:nvPr/>
        </p:nvSpPr>
        <p:spPr bwMode="auto">
          <a:xfrm>
            <a:off x="7126104" y="4581065"/>
            <a:ext cx="365125" cy="492125"/>
          </a:xfrm>
          <a:prstGeom prst="rect">
            <a:avLst/>
          </a:prstGeom>
          <a:noFill/>
          <a:ln>
            <a:noFill/>
          </a:ln>
          <a:extLst>
            <a:ext uri="{909E8E84-426E-40dd-AFC4-6F175D3DCCD1}">
              <a14:hiddenFill xmlns="" xmlns:lc="http://schemas.openxmlformats.org/drawingml/2006/lockedCanvas" xmlns:a14="http://schemas.microsoft.com/office/drawing/2010/main" xmlns:p14="http://schemas.microsoft.com/office/powerpoint/2010/main" xmlns:a16="http://schemas.microsoft.com/office/drawing/2014/main">
                <a:solidFill>
                  <a:srgbClr val="FFFFFF"/>
                </a:solidFill>
              </a14:hiddenFill>
            </a:ex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12700" cap="flat">
                <a:solidFill>
                  <a:schemeClr val="tx1"/>
                </a:solidFill>
                <a:miter lim="800000"/>
                <a:headEnd type="none" w="med" len="med"/>
                <a:tailEnd type="none" w="med" len="med"/>
              </a14:hiddenLine>
            </a:ext>
          </a:extLst>
        </p:spPr>
        <p:txBody>
          <a:bodyPr wrap="none" lIns="0" tIns="0" rIns="0" bIns="0" anchor="ctr">
            <a:normAutofit/>
          </a:bodyPr>
          <a:lstStyle/>
          <a:p>
            <a:pPr algn="l"/>
            <a:r>
              <a:rPr lang="en-US" sz="3200" dirty="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a:t>
            </a:r>
          </a:p>
        </p:txBody>
      </p:sp>
      <p:cxnSp>
        <p:nvCxnSpPr>
          <p:cNvPr id="26" name="直接连接符 25">
            <a:extLst>
              <a:ext uri="{FF2B5EF4-FFF2-40B4-BE49-F238E27FC236}">
                <a16:creationId xmlns:a16="http://schemas.microsoft.com/office/drawing/2014/main" id="{B6ED17D9-3116-4EE8-9F08-2DA008FE7FC8}"/>
              </a:ext>
            </a:extLst>
          </p:cNvPr>
          <p:cNvCxnSpPr/>
          <p:nvPr/>
        </p:nvCxnSpPr>
        <p:spPr>
          <a:xfrm>
            <a:off x="7613031" y="4581065"/>
            <a:ext cx="0" cy="777328"/>
          </a:xfrm>
          <a:prstGeom prst="line">
            <a:avLst/>
          </a:prstGeom>
          <a:ln w="3175" cap="rnd">
            <a:solidFill>
              <a:schemeClr val="tx1">
                <a:lumMod val="20000"/>
                <a:lumOff val="8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6FF40618-85DA-4CAE-9C8A-F5110DD16270}"/>
              </a:ext>
            </a:extLst>
          </p:cNvPr>
          <p:cNvSpPr/>
          <p:nvPr/>
        </p:nvSpPr>
        <p:spPr>
          <a:xfrm>
            <a:off x="1519446" y="-23684"/>
            <a:ext cx="3293113" cy="6881684"/>
          </a:xfrm>
          <a:prstGeom prst="rect">
            <a:avLst/>
          </a:prstGeom>
          <a:blipFill>
            <a:blip r:embed="rId3"/>
            <a:stretch>
              <a:fillRect l="-19734" r="-1958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9" name="组合 8">
            <a:extLst>
              <a:ext uri="{FF2B5EF4-FFF2-40B4-BE49-F238E27FC236}">
                <a16:creationId xmlns:a16="http://schemas.microsoft.com/office/drawing/2014/main" id="{64E14E27-1C52-41A8-9BE5-900FBC143DFD}"/>
              </a:ext>
            </a:extLst>
          </p:cNvPr>
          <p:cNvGrpSpPr/>
          <p:nvPr/>
        </p:nvGrpSpPr>
        <p:grpSpPr>
          <a:xfrm>
            <a:off x="7922820" y="2470636"/>
            <a:ext cx="3055323" cy="1069619"/>
            <a:chOff x="1011602" y="1671322"/>
            <a:chExt cx="3055323" cy="1069619"/>
          </a:xfrm>
        </p:grpSpPr>
        <p:sp>
          <p:nvSpPr>
            <p:cNvPr id="10" name="Synergistically utilize technically sound portals with frictionless chains. Dramatically customize…">
              <a:extLst>
                <a:ext uri="{FF2B5EF4-FFF2-40B4-BE49-F238E27FC236}">
                  <a16:creationId xmlns:a16="http://schemas.microsoft.com/office/drawing/2014/main" id="{51837AB6-EF0B-4CB9-AAC5-6CFAB84C648C}"/>
                </a:ext>
              </a:extLst>
            </p:cNvPr>
            <p:cNvSpPr txBox="1"/>
            <p:nvPr/>
          </p:nvSpPr>
          <p:spPr>
            <a:xfrm>
              <a:off x="1131080" y="2175593"/>
              <a:ext cx="2935845" cy="56534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nSpc>
                  <a:spcPct val="120000"/>
                </a:lnSpc>
              </a:pPr>
              <a:r>
                <a:rPr lang="zh-CN" altLang="en-US" sz="105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点击输入文字点击输入文字点击输入文字点击输入文字点击输入文字点击</a:t>
              </a:r>
            </a:p>
            <a:p>
              <a:pPr>
                <a:lnSpc>
                  <a:spcPct val="120000"/>
                </a:lnSpc>
              </a:pPr>
              <a:r>
                <a:rPr lang="zh-CN" altLang="en-US" sz="105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a:t>
              </a:r>
            </a:p>
          </p:txBody>
        </p:sp>
        <p:sp>
          <p:nvSpPr>
            <p:cNvPr id="11" name="iṩļïḓè">
              <a:extLst>
                <a:ext uri="{FF2B5EF4-FFF2-40B4-BE49-F238E27FC236}">
                  <a16:creationId xmlns:a16="http://schemas.microsoft.com/office/drawing/2014/main" id="{5FD37BC4-919F-4FA8-AFAE-C4948FCE6A7C}"/>
                </a:ext>
              </a:extLst>
            </p:cNvPr>
            <p:cNvSpPr txBox="1"/>
            <p:nvPr/>
          </p:nvSpPr>
          <p:spPr bwMode="auto">
            <a:xfrm>
              <a:off x="1011602" y="1671322"/>
              <a:ext cx="1813036"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MIZHI.COM</a:t>
              </a:r>
            </a:p>
          </p:txBody>
        </p:sp>
      </p:grpSp>
      <p:grpSp>
        <p:nvGrpSpPr>
          <p:cNvPr id="12" name="组合 11">
            <a:extLst>
              <a:ext uri="{FF2B5EF4-FFF2-40B4-BE49-F238E27FC236}">
                <a16:creationId xmlns:a16="http://schemas.microsoft.com/office/drawing/2014/main" id="{1CCFD6D8-3889-46F0-AC45-2C04E6C5A894}"/>
              </a:ext>
            </a:extLst>
          </p:cNvPr>
          <p:cNvGrpSpPr/>
          <p:nvPr/>
        </p:nvGrpSpPr>
        <p:grpSpPr>
          <a:xfrm>
            <a:off x="7922820" y="4581065"/>
            <a:ext cx="3055323" cy="1069619"/>
            <a:chOff x="1011602" y="1671322"/>
            <a:chExt cx="3055323" cy="1069619"/>
          </a:xfrm>
        </p:grpSpPr>
        <p:sp>
          <p:nvSpPr>
            <p:cNvPr id="13" name="Synergistically utilize technically sound portals with frictionless chains. Dramatically customize…">
              <a:extLst>
                <a:ext uri="{FF2B5EF4-FFF2-40B4-BE49-F238E27FC236}">
                  <a16:creationId xmlns:a16="http://schemas.microsoft.com/office/drawing/2014/main" id="{2EE91720-6578-4A6F-B5FA-F0161BE42560}"/>
                </a:ext>
              </a:extLst>
            </p:cNvPr>
            <p:cNvSpPr txBox="1"/>
            <p:nvPr/>
          </p:nvSpPr>
          <p:spPr>
            <a:xfrm>
              <a:off x="1131080" y="2175593"/>
              <a:ext cx="2935845" cy="56534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nSpc>
                  <a:spcPct val="120000"/>
                </a:lnSpc>
              </a:pPr>
              <a:r>
                <a:rPr lang="zh-CN" altLang="en-US" sz="105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点击输入文字点击输入文字点击输入文字点击输入文字点击输入文字点击</a:t>
              </a:r>
            </a:p>
            <a:p>
              <a:pPr>
                <a:lnSpc>
                  <a:spcPct val="120000"/>
                </a:lnSpc>
              </a:pPr>
              <a:r>
                <a:rPr lang="zh-CN" altLang="en-US" sz="105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a:t>
              </a:r>
            </a:p>
          </p:txBody>
        </p:sp>
        <p:sp>
          <p:nvSpPr>
            <p:cNvPr id="14" name="iṩļïḓè">
              <a:extLst>
                <a:ext uri="{FF2B5EF4-FFF2-40B4-BE49-F238E27FC236}">
                  <a16:creationId xmlns:a16="http://schemas.microsoft.com/office/drawing/2014/main" id="{26FA084E-A854-42D0-B620-002396984DA6}"/>
                </a:ext>
              </a:extLst>
            </p:cNvPr>
            <p:cNvSpPr txBox="1"/>
            <p:nvPr/>
          </p:nvSpPr>
          <p:spPr bwMode="auto">
            <a:xfrm>
              <a:off x="1011602" y="1671322"/>
              <a:ext cx="1813036"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MIZHI.COM</a:t>
              </a:r>
            </a:p>
          </p:txBody>
        </p:sp>
      </p:grpSp>
      <p:grpSp>
        <p:nvGrpSpPr>
          <p:cNvPr id="16" name="组合 15">
            <a:extLst>
              <a:ext uri="{FF2B5EF4-FFF2-40B4-BE49-F238E27FC236}">
                <a16:creationId xmlns:a16="http://schemas.microsoft.com/office/drawing/2014/main" id="{81B08CEE-C8E5-4C3B-9036-C81C3757E1C0}"/>
              </a:ext>
            </a:extLst>
          </p:cNvPr>
          <p:cNvGrpSpPr/>
          <p:nvPr/>
        </p:nvGrpSpPr>
        <p:grpSpPr>
          <a:xfrm>
            <a:off x="6475229" y="1745734"/>
            <a:ext cx="1016000" cy="152400"/>
            <a:chOff x="-2407920" y="-1463040"/>
            <a:chExt cx="1828800" cy="274320"/>
          </a:xfrm>
          <a:solidFill>
            <a:srgbClr val="CCB5A5"/>
          </a:solidFill>
        </p:grpSpPr>
        <p:sp>
          <p:nvSpPr>
            <p:cNvPr id="17" name="椭圆 16">
              <a:extLst>
                <a:ext uri="{FF2B5EF4-FFF2-40B4-BE49-F238E27FC236}">
                  <a16:creationId xmlns:a16="http://schemas.microsoft.com/office/drawing/2014/main" id="{3DCC8195-32AE-42EB-A344-3E0265A422AF}"/>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8" name="椭圆 17">
              <a:extLst>
                <a:ext uri="{FF2B5EF4-FFF2-40B4-BE49-F238E27FC236}">
                  <a16:creationId xmlns:a16="http://schemas.microsoft.com/office/drawing/2014/main" id="{6362DAB1-A8CC-40E8-810A-8807972B04E8}"/>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9" name="椭圆 18">
              <a:extLst>
                <a:ext uri="{FF2B5EF4-FFF2-40B4-BE49-F238E27FC236}">
                  <a16:creationId xmlns:a16="http://schemas.microsoft.com/office/drawing/2014/main" id="{1327C286-12C9-480B-B9BA-BC8D865CADC5}"/>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0" name="椭圆 19">
              <a:extLst>
                <a:ext uri="{FF2B5EF4-FFF2-40B4-BE49-F238E27FC236}">
                  <a16:creationId xmlns:a16="http://schemas.microsoft.com/office/drawing/2014/main" id="{F837B3F2-3629-4A32-87AE-FF7F13B1F65D}"/>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Tree>
    <p:custDataLst>
      <p:tags r:id="rId1"/>
    </p:custDataLst>
    <p:extLst>
      <p:ext uri="{BB962C8B-B14F-4D97-AF65-F5344CB8AC3E}">
        <p14:creationId xmlns:p14="http://schemas.microsoft.com/office/powerpoint/2010/main" val="2487674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8E9A11A-6B93-438A-8297-1AF5A90CECB2}"/>
              </a:ext>
            </a:extLst>
          </p:cNvPr>
          <p:cNvSpPr/>
          <p:nvPr/>
        </p:nvSpPr>
        <p:spPr>
          <a:xfrm>
            <a:off x="1153843" y="964516"/>
            <a:ext cx="9884313" cy="4928968"/>
          </a:xfrm>
          <a:prstGeom prst="rect">
            <a:avLst/>
          </a:prstGeom>
          <a:solidFill>
            <a:srgbClr val="F6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 name="iṩļïḓè">
            <a:extLst>
              <a:ext uri="{FF2B5EF4-FFF2-40B4-BE49-F238E27FC236}">
                <a16:creationId xmlns:a16="http://schemas.microsoft.com/office/drawing/2014/main" id="{BA9F4A4D-FF18-4F83-8437-B52E5D4B8651}"/>
              </a:ext>
            </a:extLst>
          </p:cNvPr>
          <p:cNvSpPr txBox="1"/>
          <p:nvPr/>
        </p:nvSpPr>
        <p:spPr bwMode="auto">
          <a:xfrm>
            <a:off x="3727679" y="2055377"/>
            <a:ext cx="4736642" cy="78160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sz="4400"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YPPPT.COM</a:t>
            </a:r>
          </a:p>
        </p:txBody>
      </p:sp>
      <p:sp>
        <p:nvSpPr>
          <p:cNvPr id="6" name="Synergistically utilize technically sound portals with frictionless chains. Dramatically customize…">
            <a:extLst>
              <a:ext uri="{FF2B5EF4-FFF2-40B4-BE49-F238E27FC236}">
                <a16:creationId xmlns:a16="http://schemas.microsoft.com/office/drawing/2014/main" id="{7555BEC9-6256-4569-9516-C8D5F447EE5D}"/>
              </a:ext>
            </a:extLst>
          </p:cNvPr>
          <p:cNvSpPr txBox="1"/>
          <p:nvPr/>
        </p:nvSpPr>
        <p:spPr>
          <a:xfrm>
            <a:off x="2339062" y="3780661"/>
            <a:ext cx="7513874" cy="140480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gn="ctr">
              <a:lnSpc>
                <a:spcPct val="120000"/>
              </a:lnSpc>
            </a:pPr>
            <a:r>
              <a:rPr lang="zh-CN" altLang="en-US" sz="11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点击输入文字点击输入文字点击输入文字点击点击输入文字点击输入文字点击输入文字点击输入文字点击输入文字点击输入文字点击输入文字点击点击输入文字点击输入文字点击输入文字点击输入文字点击输入文字点击输入文字点击输入文字点击点击输入文字点击输入文字点击输入文字点击输入文字点击输入文字点击输入文字点击输入文字点击点击输入文字点击输入文字点击输入文字点击输入文字点击输入文字点击输入文字点击输入文字点击点击输入文字点击输入文字</a:t>
            </a:r>
          </a:p>
          <a:p>
            <a:pPr algn="ctr">
              <a:lnSpc>
                <a:spcPct val="120000"/>
              </a:lnSpc>
            </a:pPr>
            <a:endParaRPr lang="zh-CN" altLang="en-US" sz="11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grpSp>
        <p:nvGrpSpPr>
          <p:cNvPr id="7" name="组合 6">
            <a:extLst>
              <a:ext uri="{FF2B5EF4-FFF2-40B4-BE49-F238E27FC236}">
                <a16:creationId xmlns:a16="http://schemas.microsoft.com/office/drawing/2014/main" id="{EE76748F-C88C-4710-B556-5320713072B0}"/>
              </a:ext>
            </a:extLst>
          </p:cNvPr>
          <p:cNvGrpSpPr/>
          <p:nvPr/>
        </p:nvGrpSpPr>
        <p:grpSpPr>
          <a:xfrm>
            <a:off x="5587999" y="3232623"/>
            <a:ext cx="1016000" cy="152400"/>
            <a:chOff x="-2407920" y="-1463040"/>
            <a:chExt cx="1828800" cy="274320"/>
          </a:xfrm>
          <a:solidFill>
            <a:srgbClr val="CCB5A5"/>
          </a:solidFill>
        </p:grpSpPr>
        <p:sp>
          <p:nvSpPr>
            <p:cNvPr id="8" name="椭圆 7">
              <a:extLst>
                <a:ext uri="{FF2B5EF4-FFF2-40B4-BE49-F238E27FC236}">
                  <a16:creationId xmlns:a16="http://schemas.microsoft.com/office/drawing/2014/main" id="{126856C0-8947-43DC-A601-5C4D48B85E43}"/>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椭圆 8">
              <a:extLst>
                <a:ext uri="{FF2B5EF4-FFF2-40B4-BE49-F238E27FC236}">
                  <a16:creationId xmlns:a16="http://schemas.microsoft.com/office/drawing/2014/main" id="{6CF77EBB-572E-4C5E-8D05-5F613C9E5557}"/>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椭圆 9">
              <a:extLst>
                <a:ext uri="{FF2B5EF4-FFF2-40B4-BE49-F238E27FC236}">
                  <a16:creationId xmlns:a16="http://schemas.microsoft.com/office/drawing/2014/main" id="{02D6E69C-BA93-4616-84E1-33CE5DCC635E}"/>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椭圆 10">
              <a:extLst>
                <a:ext uri="{FF2B5EF4-FFF2-40B4-BE49-F238E27FC236}">
                  <a16:creationId xmlns:a16="http://schemas.microsoft.com/office/drawing/2014/main" id="{35F84AA7-4FF0-44CD-BF48-754ED91D8A09}"/>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Tree>
    <p:extLst>
      <p:ext uri="{BB962C8B-B14F-4D97-AF65-F5344CB8AC3E}">
        <p14:creationId xmlns:p14="http://schemas.microsoft.com/office/powerpoint/2010/main" val="1102977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图表 23">
            <a:extLst>
              <a:ext uri="{FF2B5EF4-FFF2-40B4-BE49-F238E27FC236}">
                <a16:creationId xmlns:a16="http://schemas.microsoft.com/office/drawing/2014/main" id="{34FA684C-D195-40AF-85F2-8F6D6AC86206}"/>
              </a:ext>
            </a:extLst>
          </p:cNvPr>
          <p:cNvGraphicFramePr/>
          <p:nvPr>
            <p:extLst>
              <p:ext uri="{D42A27DB-BD31-4B8C-83A1-F6EECF244321}">
                <p14:modId xmlns:p14="http://schemas.microsoft.com/office/powerpoint/2010/main" val="557055609"/>
              </p:ext>
            </p:extLst>
          </p:nvPr>
        </p:nvGraphicFramePr>
        <p:xfrm>
          <a:off x="857250" y="1257300"/>
          <a:ext cx="10160000" cy="4747683"/>
        </p:xfrm>
        <a:graphic>
          <a:graphicData uri="http://schemas.openxmlformats.org/drawingml/2006/chart">
            <c:chart xmlns:c="http://schemas.openxmlformats.org/drawingml/2006/chart" xmlns:r="http://schemas.openxmlformats.org/officeDocument/2006/relationships" r:id="rId3"/>
          </a:graphicData>
        </a:graphic>
      </p:graphicFrame>
    </p:spTree>
    <p:custDataLst>
      <p:tags r:id="rId1"/>
    </p:custDataLst>
    <p:extLst>
      <p:ext uri="{BB962C8B-B14F-4D97-AF65-F5344CB8AC3E}">
        <p14:creationId xmlns:p14="http://schemas.microsoft.com/office/powerpoint/2010/main" val="1593027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2AF3EA5-07A3-4199-B37C-2CA61FC53A53}"/>
              </a:ext>
            </a:extLst>
          </p:cNvPr>
          <p:cNvGrpSpPr/>
          <p:nvPr/>
        </p:nvGrpSpPr>
        <p:grpSpPr>
          <a:xfrm>
            <a:off x="4622462" y="1984416"/>
            <a:ext cx="3303124" cy="3303123"/>
            <a:chOff x="4302751" y="1746538"/>
            <a:chExt cx="3636931" cy="3636931"/>
          </a:xfrm>
        </p:grpSpPr>
        <p:sp>
          <p:nvSpPr>
            <p:cNvPr id="32" name="Rectangle 6">
              <a:extLst>
                <a:ext uri="{FF2B5EF4-FFF2-40B4-BE49-F238E27FC236}">
                  <a16:creationId xmlns:a16="http://schemas.microsoft.com/office/drawing/2014/main" id="{2F12117C-71BD-4500-A95F-E5D8AE7D3B38}"/>
                </a:ext>
              </a:extLst>
            </p:cNvPr>
            <p:cNvSpPr>
              <a:spLocks noChangeArrowheads="1"/>
            </p:cNvSpPr>
            <p:nvPr/>
          </p:nvSpPr>
          <p:spPr bwMode="auto">
            <a:xfrm>
              <a:off x="4302751" y="1746538"/>
              <a:ext cx="3636931" cy="36369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nvGrpSpPr>
            <p:cNvPr id="33" name="Group 16">
              <a:extLst>
                <a:ext uri="{FF2B5EF4-FFF2-40B4-BE49-F238E27FC236}">
                  <a16:creationId xmlns:a16="http://schemas.microsoft.com/office/drawing/2014/main" id="{1E6AC905-A575-44AF-B5D3-B0A2728DBF4F}"/>
                </a:ext>
              </a:extLst>
            </p:cNvPr>
            <p:cNvGrpSpPr/>
            <p:nvPr/>
          </p:nvGrpSpPr>
          <p:grpSpPr>
            <a:xfrm>
              <a:off x="5475928" y="2932943"/>
              <a:ext cx="1273215" cy="1275696"/>
              <a:chOff x="5475928" y="3602345"/>
              <a:chExt cx="1273215" cy="1275696"/>
            </a:xfrm>
          </p:grpSpPr>
          <p:sp>
            <p:nvSpPr>
              <p:cNvPr id="48" name="Oval 13">
                <a:extLst>
                  <a:ext uri="{FF2B5EF4-FFF2-40B4-BE49-F238E27FC236}">
                    <a16:creationId xmlns:a16="http://schemas.microsoft.com/office/drawing/2014/main" id="{C944A80E-E504-459F-87C1-D237149AAC89}"/>
                  </a:ext>
                </a:extLst>
              </p:cNvPr>
              <p:cNvSpPr>
                <a:spLocks noChangeArrowheads="1"/>
              </p:cNvSpPr>
              <p:nvPr/>
            </p:nvSpPr>
            <p:spPr bwMode="auto">
              <a:xfrm>
                <a:off x="5475928" y="3602345"/>
                <a:ext cx="1273215" cy="1275696"/>
              </a:xfrm>
              <a:prstGeom prst="ellipse">
                <a:avLst/>
              </a:prstGeom>
              <a:solidFill>
                <a:schemeClr val="bg1">
                  <a:lumMod val="85000"/>
                </a:schemeClr>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nvGrpSpPr>
              <p:cNvPr id="49" name="Group 18">
                <a:extLst>
                  <a:ext uri="{FF2B5EF4-FFF2-40B4-BE49-F238E27FC236}">
                    <a16:creationId xmlns:a16="http://schemas.microsoft.com/office/drawing/2014/main" id="{65F8439B-6A1A-40E8-889B-879E05CEA34D}"/>
                  </a:ext>
                </a:extLst>
              </p:cNvPr>
              <p:cNvGrpSpPr/>
              <p:nvPr/>
            </p:nvGrpSpPr>
            <p:grpSpPr>
              <a:xfrm>
                <a:off x="5501557" y="3606478"/>
                <a:ext cx="1233530" cy="1234357"/>
                <a:chOff x="5501557" y="3606478"/>
                <a:chExt cx="1233530" cy="1234357"/>
              </a:xfrm>
            </p:grpSpPr>
            <p:sp>
              <p:nvSpPr>
                <p:cNvPr id="50" name="Oval 14">
                  <a:extLst>
                    <a:ext uri="{FF2B5EF4-FFF2-40B4-BE49-F238E27FC236}">
                      <a16:creationId xmlns:a16="http://schemas.microsoft.com/office/drawing/2014/main" id="{C0F53DA0-95FF-4098-9CA0-79583D6EF9AF}"/>
                    </a:ext>
                  </a:extLst>
                </p:cNvPr>
                <p:cNvSpPr>
                  <a:spLocks noChangeArrowheads="1"/>
                </p:cNvSpPr>
                <p:nvPr/>
              </p:nvSpPr>
              <p:spPr bwMode="auto">
                <a:xfrm>
                  <a:off x="5501557" y="3606478"/>
                  <a:ext cx="1233530" cy="1234357"/>
                </a:xfrm>
                <a:prstGeom prst="ellipse">
                  <a:avLst/>
                </a:pr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1" name="Oval 15">
                  <a:extLst>
                    <a:ext uri="{FF2B5EF4-FFF2-40B4-BE49-F238E27FC236}">
                      <a16:creationId xmlns:a16="http://schemas.microsoft.com/office/drawing/2014/main" id="{9DC9E988-606D-49C7-A6F0-9AAB454506E7}"/>
                    </a:ext>
                  </a:extLst>
                </p:cNvPr>
                <p:cNvSpPr>
                  <a:spLocks noChangeArrowheads="1"/>
                </p:cNvSpPr>
                <p:nvPr/>
              </p:nvSpPr>
              <p:spPr bwMode="auto">
                <a:xfrm>
                  <a:off x="5536281" y="3642029"/>
                  <a:ext cx="1164082" cy="1163256"/>
                </a:xfrm>
                <a:prstGeom prst="ellipse">
                  <a:avLst/>
                </a:prstGeom>
                <a:solidFill>
                  <a:srgbClr val="A99F9D"/>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sp>
          <p:nvSpPr>
            <p:cNvPr id="34" name="Freeform 16">
              <a:extLst>
                <a:ext uri="{FF2B5EF4-FFF2-40B4-BE49-F238E27FC236}">
                  <a16:creationId xmlns:a16="http://schemas.microsoft.com/office/drawing/2014/main" id="{A23DFFED-7942-4CC0-9798-FB73683D23C0}"/>
                </a:ext>
              </a:extLst>
            </p:cNvPr>
            <p:cNvSpPr/>
            <p:nvPr/>
          </p:nvSpPr>
          <p:spPr bwMode="auto">
            <a:xfrm>
              <a:off x="4513576" y="1897008"/>
              <a:ext cx="2440604" cy="1380694"/>
            </a:xfrm>
            <a:custGeom>
              <a:avLst/>
              <a:gdLst>
                <a:gd name="T0" fmla="*/ 1248 w 1248"/>
                <a:gd name="T1" fmla="*/ 706 h 706"/>
                <a:gd name="T2" fmla="*/ 1233 w 1248"/>
                <a:gd name="T3" fmla="*/ 520 h 706"/>
                <a:gd name="T4" fmla="*/ 1192 w 1248"/>
                <a:gd name="T5" fmla="*/ 567 h 706"/>
                <a:gd name="T6" fmla="*/ 1182 w 1248"/>
                <a:gd name="T7" fmla="*/ 542 h 706"/>
                <a:gd name="T8" fmla="*/ 623 w 1248"/>
                <a:gd name="T9" fmla="*/ 282 h 706"/>
                <a:gd name="T10" fmla="*/ 312 w 1248"/>
                <a:gd name="T11" fmla="*/ 0 h 706"/>
                <a:gd name="T12" fmla="*/ 0 w 1248"/>
                <a:gd name="T13" fmla="*/ 312 h 706"/>
                <a:gd name="T14" fmla="*/ 226 w 1248"/>
                <a:gd name="T15" fmla="*/ 612 h 706"/>
                <a:gd name="T16" fmla="*/ 226 w 1248"/>
                <a:gd name="T17" fmla="*/ 613 h 706"/>
                <a:gd name="T18" fmla="*/ 250 w 1248"/>
                <a:gd name="T19" fmla="*/ 619 h 706"/>
                <a:gd name="T20" fmla="*/ 251 w 1248"/>
                <a:gd name="T21" fmla="*/ 618 h 706"/>
                <a:gd name="T22" fmla="*/ 251 w 1248"/>
                <a:gd name="T23" fmla="*/ 619 h 706"/>
                <a:gd name="T24" fmla="*/ 511 w 1248"/>
                <a:gd name="T25" fmla="*/ 369 h 706"/>
                <a:gd name="T26" fmla="*/ 627 w 1248"/>
                <a:gd name="T27" fmla="*/ 329 h 706"/>
                <a:gd name="T28" fmla="*/ 1181 w 1248"/>
                <a:gd name="T29" fmla="*/ 572 h 706"/>
                <a:gd name="T30" fmla="*/ 1117 w 1248"/>
                <a:gd name="T31" fmla="*/ 573 h 706"/>
                <a:gd name="T32" fmla="*/ 1248 w 1248"/>
                <a:gd name="T33" fmla="*/ 70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8" h="706">
                  <a:moveTo>
                    <a:pt x="1248" y="706"/>
                  </a:moveTo>
                  <a:cubicBezTo>
                    <a:pt x="1233" y="520"/>
                    <a:pt x="1233" y="520"/>
                    <a:pt x="1233" y="520"/>
                  </a:cubicBezTo>
                  <a:cubicBezTo>
                    <a:pt x="1192" y="567"/>
                    <a:pt x="1192" y="567"/>
                    <a:pt x="1192" y="567"/>
                  </a:cubicBezTo>
                  <a:cubicBezTo>
                    <a:pt x="1188" y="556"/>
                    <a:pt x="1187" y="553"/>
                    <a:pt x="1182" y="542"/>
                  </a:cubicBezTo>
                  <a:cubicBezTo>
                    <a:pt x="1086" y="336"/>
                    <a:pt x="851" y="233"/>
                    <a:pt x="623" y="282"/>
                  </a:cubicBezTo>
                  <a:cubicBezTo>
                    <a:pt x="607" y="124"/>
                    <a:pt x="474" y="0"/>
                    <a:pt x="312" y="0"/>
                  </a:cubicBezTo>
                  <a:cubicBezTo>
                    <a:pt x="140" y="0"/>
                    <a:pt x="0" y="140"/>
                    <a:pt x="0" y="312"/>
                  </a:cubicBezTo>
                  <a:cubicBezTo>
                    <a:pt x="0" y="455"/>
                    <a:pt x="96" y="575"/>
                    <a:pt x="226" y="612"/>
                  </a:cubicBezTo>
                  <a:cubicBezTo>
                    <a:pt x="226" y="613"/>
                    <a:pt x="226" y="613"/>
                    <a:pt x="226" y="613"/>
                  </a:cubicBezTo>
                  <a:cubicBezTo>
                    <a:pt x="234" y="615"/>
                    <a:pt x="242" y="617"/>
                    <a:pt x="250" y="619"/>
                  </a:cubicBezTo>
                  <a:cubicBezTo>
                    <a:pt x="251" y="618"/>
                    <a:pt x="251" y="618"/>
                    <a:pt x="251" y="618"/>
                  </a:cubicBezTo>
                  <a:cubicBezTo>
                    <a:pt x="251" y="619"/>
                    <a:pt x="251" y="619"/>
                    <a:pt x="251" y="619"/>
                  </a:cubicBezTo>
                  <a:cubicBezTo>
                    <a:pt x="303" y="514"/>
                    <a:pt x="393" y="423"/>
                    <a:pt x="511" y="369"/>
                  </a:cubicBezTo>
                  <a:cubicBezTo>
                    <a:pt x="580" y="337"/>
                    <a:pt x="626" y="329"/>
                    <a:pt x="627" y="329"/>
                  </a:cubicBezTo>
                  <a:cubicBezTo>
                    <a:pt x="853" y="278"/>
                    <a:pt x="1082" y="370"/>
                    <a:pt x="1181" y="572"/>
                  </a:cubicBezTo>
                  <a:cubicBezTo>
                    <a:pt x="1117" y="573"/>
                    <a:pt x="1117" y="573"/>
                    <a:pt x="1117" y="573"/>
                  </a:cubicBezTo>
                  <a:cubicBezTo>
                    <a:pt x="1248" y="706"/>
                    <a:pt x="1248" y="706"/>
                    <a:pt x="1248" y="706"/>
                  </a:cubicBezTo>
                </a:path>
              </a:pathLst>
            </a:custGeom>
            <a:solidFill>
              <a:srgbClr val="AAA09E"/>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5" name="Freeform 17">
              <a:extLst>
                <a:ext uri="{FF2B5EF4-FFF2-40B4-BE49-F238E27FC236}">
                  <a16:creationId xmlns:a16="http://schemas.microsoft.com/office/drawing/2014/main" id="{47B625C3-4983-44A7-9EC5-A13572F4149C}"/>
                </a:ext>
              </a:extLst>
            </p:cNvPr>
            <p:cNvSpPr>
              <a:spLocks noEditPoints="1"/>
            </p:cNvSpPr>
            <p:nvPr/>
          </p:nvSpPr>
          <p:spPr bwMode="auto">
            <a:xfrm>
              <a:off x="4502001" y="1884607"/>
              <a:ext cx="2463754" cy="1404671"/>
            </a:xfrm>
            <a:custGeom>
              <a:avLst/>
              <a:gdLst>
                <a:gd name="T0" fmla="*/ 1254 w 1260"/>
                <a:gd name="T1" fmla="*/ 718 h 718"/>
                <a:gd name="T2" fmla="*/ 1250 w 1260"/>
                <a:gd name="T3" fmla="*/ 716 h 718"/>
                <a:gd name="T4" fmla="*/ 1119 w 1260"/>
                <a:gd name="T5" fmla="*/ 583 h 718"/>
                <a:gd name="T6" fmla="*/ 1117 w 1260"/>
                <a:gd name="T7" fmla="*/ 577 h 718"/>
                <a:gd name="T8" fmla="*/ 1123 w 1260"/>
                <a:gd name="T9" fmla="*/ 573 h 718"/>
                <a:gd name="T10" fmla="*/ 1175 w 1260"/>
                <a:gd name="T11" fmla="*/ 572 h 718"/>
                <a:gd name="T12" fmla="*/ 755 w 1260"/>
                <a:gd name="T13" fmla="*/ 327 h 718"/>
                <a:gd name="T14" fmla="*/ 634 w 1260"/>
                <a:gd name="T15" fmla="*/ 341 h 718"/>
                <a:gd name="T16" fmla="*/ 632 w 1260"/>
                <a:gd name="T17" fmla="*/ 341 h 718"/>
                <a:gd name="T18" fmla="*/ 632 w 1260"/>
                <a:gd name="T19" fmla="*/ 341 h 718"/>
                <a:gd name="T20" fmla="*/ 630 w 1260"/>
                <a:gd name="T21" fmla="*/ 342 h 718"/>
                <a:gd name="T22" fmla="*/ 630 w 1260"/>
                <a:gd name="T23" fmla="*/ 342 h 718"/>
                <a:gd name="T24" fmla="*/ 628 w 1260"/>
                <a:gd name="T25" fmla="*/ 341 h 718"/>
                <a:gd name="T26" fmla="*/ 520 w 1260"/>
                <a:gd name="T27" fmla="*/ 380 h 718"/>
                <a:gd name="T28" fmla="*/ 263 w 1260"/>
                <a:gd name="T29" fmla="*/ 627 h 718"/>
                <a:gd name="T30" fmla="*/ 257 w 1260"/>
                <a:gd name="T31" fmla="*/ 631 h 718"/>
                <a:gd name="T32" fmla="*/ 255 w 1260"/>
                <a:gd name="T33" fmla="*/ 631 h 718"/>
                <a:gd name="T34" fmla="*/ 230 w 1260"/>
                <a:gd name="T35" fmla="*/ 624 h 718"/>
                <a:gd name="T36" fmla="*/ 229 w 1260"/>
                <a:gd name="T37" fmla="*/ 624 h 718"/>
                <a:gd name="T38" fmla="*/ 0 w 1260"/>
                <a:gd name="T39" fmla="*/ 318 h 718"/>
                <a:gd name="T40" fmla="*/ 318 w 1260"/>
                <a:gd name="T41" fmla="*/ 0 h 718"/>
                <a:gd name="T42" fmla="*/ 532 w 1260"/>
                <a:gd name="T43" fmla="*/ 83 h 718"/>
                <a:gd name="T44" fmla="*/ 634 w 1260"/>
                <a:gd name="T45" fmla="*/ 280 h 718"/>
                <a:gd name="T46" fmla="*/ 742 w 1260"/>
                <a:gd name="T47" fmla="*/ 270 h 718"/>
                <a:gd name="T48" fmla="*/ 1009 w 1260"/>
                <a:gd name="T49" fmla="*/ 342 h 718"/>
                <a:gd name="T50" fmla="*/ 1193 w 1260"/>
                <a:gd name="T51" fmla="*/ 544 h 718"/>
                <a:gd name="T52" fmla="*/ 1199 w 1260"/>
                <a:gd name="T53" fmla="*/ 554 h 718"/>
                <a:gd name="T54" fmla="*/ 1202 w 1260"/>
                <a:gd name="T55" fmla="*/ 560 h 718"/>
                <a:gd name="T56" fmla="*/ 1234 w 1260"/>
                <a:gd name="T57" fmla="*/ 522 h 718"/>
                <a:gd name="T58" fmla="*/ 1241 w 1260"/>
                <a:gd name="T59" fmla="*/ 520 h 718"/>
                <a:gd name="T60" fmla="*/ 1245 w 1260"/>
                <a:gd name="T61" fmla="*/ 526 h 718"/>
                <a:gd name="T62" fmla="*/ 1260 w 1260"/>
                <a:gd name="T63" fmla="*/ 712 h 718"/>
                <a:gd name="T64" fmla="*/ 1256 w 1260"/>
                <a:gd name="T65" fmla="*/ 717 h 718"/>
                <a:gd name="T66" fmla="*/ 1254 w 1260"/>
                <a:gd name="T67" fmla="*/ 718 h 718"/>
                <a:gd name="T68" fmla="*/ 1132 w 1260"/>
                <a:gd name="T69" fmla="*/ 583 h 718"/>
                <a:gd name="T70" fmla="*/ 1247 w 1260"/>
                <a:gd name="T71" fmla="*/ 696 h 718"/>
                <a:gd name="T72" fmla="*/ 1236 w 1260"/>
                <a:gd name="T73" fmla="*/ 536 h 718"/>
                <a:gd name="T74" fmla="*/ 1204 w 1260"/>
                <a:gd name="T75" fmla="*/ 574 h 718"/>
                <a:gd name="T76" fmla="*/ 1199 w 1260"/>
                <a:gd name="T77" fmla="*/ 577 h 718"/>
                <a:gd name="T78" fmla="*/ 1196 w 1260"/>
                <a:gd name="T79" fmla="*/ 573 h 718"/>
                <a:gd name="T80" fmla="*/ 1185 w 1260"/>
                <a:gd name="T81" fmla="*/ 550 h 718"/>
                <a:gd name="T82" fmla="*/ 742 w 1260"/>
                <a:gd name="T83" fmla="*/ 282 h 718"/>
                <a:gd name="T84" fmla="*/ 630 w 1260"/>
                <a:gd name="T85" fmla="*/ 294 h 718"/>
                <a:gd name="T86" fmla="*/ 625 w 1260"/>
                <a:gd name="T87" fmla="*/ 292 h 718"/>
                <a:gd name="T88" fmla="*/ 623 w 1260"/>
                <a:gd name="T89" fmla="*/ 288 h 718"/>
                <a:gd name="T90" fmla="*/ 318 w 1260"/>
                <a:gd name="T91" fmla="*/ 12 h 718"/>
                <a:gd name="T92" fmla="*/ 12 w 1260"/>
                <a:gd name="T93" fmla="*/ 318 h 718"/>
                <a:gd name="T94" fmla="*/ 234 w 1260"/>
                <a:gd name="T95" fmla="*/ 613 h 718"/>
                <a:gd name="T96" fmla="*/ 235 w 1260"/>
                <a:gd name="T97" fmla="*/ 613 h 718"/>
                <a:gd name="T98" fmla="*/ 254 w 1260"/>
                <a:gd name="T99" fmla="*/ 618 h 718"/>
                <a:gd name="T100" fmla="*/ 515 w 1260"/>
                <a:gd name="T101" fmla="*/ 369 h 718"/>
                <a:gd name="T102" fmla="*/ 628 w 1260"/>
                <a:gd name="T103" fmla="*/ 329 h 718"/>
                <a:gd name="T104" fmla="*/ 631 w 1260"/>
                <a:gd name="T105" fmla="*/ 329 h 718"/>
                <a:gd name="T106" fmla="*/ 632 w 1260"/>
                <a:gd name="T107" fmla="*/ 329 h 718"/>
                <a:gd name="T108" fmla="*/ 755 w 1260"/>
                <a:gd name="T109" fmla="*/ 315 h 718"/>
                <a:gd name="T110" fmla="*/ 1011 w 1260"/>
                <a:gd name="T111" fmla="*/ 383 h 718"/>
                <a:gd name="T112" fmla="*/ 1190 w 1260"/>
                <a:gd name="T113" fmla="*/ 576 h 718"/>
                <a:gd name="T114" fmla="*/ 1190 w 1260"/>
                <a:gd name="T115" fmla="*/ 581 h 718"/>
                <a:gd name="T116" fmla="*/ 1184 w 1260"/>
                <a:gd name="T117" fmla="*/ 583 h 718"/>
                <a:gd name="T118" fmla="*/ 1132 w 1260"/>
                <a:gd name="T119" fmla="*/ 583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718">
                  <a:moveTo>
                    <a:pt x="1254" y="718"/>
                  </a:moveTo>
                  <a:cubicBezTo>
                    <a:pt x="1252" y="718"/>
                    <a:pt x="1251" y="717"/>
                    <a:pt x="1250" y="716"/>
                  </a:cubicBezTo>
                  <a:cubicBezTo>
                    <a:pt x="1119" y="583"/>
                    <a:pt x="1119" y="583"/>
                    <a:pt x="1119" y="583"/>
                  </a:cubicBezTo>
                  <a:cubicBezTo>
                    <a:pt x="1117" y="581"/>
                    <a:pt x="1117" y="579"/>
                    <a:pt x="1117" y="577"/>
                  </a:cubicBezTo>
                  <a:cubicBezTo>
                    <a:pt x="1118" y="575"/>
                    <a:pt x="1121" y="573"/>
                    <a:pt x="1123" y="573"/>
                  </a:cubicBezTo>
                  <a:cubicBezTo>
                    <a:pt x="1175" y="572"/>
                    <a:pt x="1175" y="572"/>
                    <a:pt x="1175" y="572"/>
                  </a:cubicBezTo>
                  <a:cubicBezTo>
                    <a:pt x="1097" y="421"/>
                    <a:pt x="937" y="327"/>
                    <a:pt x="755" y="327"/>
                  </a:cubicBezTo>
                  <a:cubicBezTo>
                    <a:pt x="715" y="327"/>
                    <a:pt x="674" y="332"/>
                    <a:pt x="634" y="341"/>
                  </a:cubicBezTo>
                  <a:cubicBezTo>
                    <a:pt x="633" y="341"/>
                    <a:pt x="633" y="341"/>
                    <a:pt x="632" y="341"/>
                  </a:cubicBezTo>
                  <a:cubicBezTo>
                    <a:pt x="632" y="341"/>
                    <a:pt x="632" y="341"/>
                    <a:pt x="632" y="341"/>
                  </a:cubicBezTo>
                  <a:cubicBezTo>
                    <a:pt x="631" y="341"/>
                    <a:pt x="631" y="342"/>
                    <a:pt x="630" y="342"/>
                  </a:cubicBezTo>
                  <a:cubicBezTo>
                    <a:pt x="630" y="342"/>
                    <a:pt x="630" y="342"/>
                    <a:pt x="630" y="342"/>
                  </a:cubicBezTo>
                  <a:cubicBezTo>
                    <a:pt x="629" y="342"/>
                    <a:pt x="629" y="342"/>
                    <a:pt x="628" y="341"/>
                  </a:cubicBezTo>
                  <a:cubicBezTo>
                    <a:pt x="596" y="349"/>
                    <a:pt x="560" y="362"/>
                    <a:pt x="520" y="380"/>
                  </a:cubicBezTo>
                  <a:cubicBezTo>
                    <a:pt x="407" y="432"/>
                    <a:pt x="316" y="520"/>
                    <a:pt x="263" y="627"/>
                  </a:cubicBezTo>
                  <a:cubicBezTo>
                    <a:pt x="262" y="630"/>
                    <a:pt x="259" y="631"/>
                    <a:pt x="257" y="631"/>
                  </a:cubicBezTo>
                  <a:cubicBezTo>
                    <a:pt x="256" y="631"/>
                    <a:pt x="256" y="631"/>
                    <a:pt x="255" y="631"/>
                  </a:cubicBezTo>
                  <a:cubicBezTo>
                    <a:pt x="247" y="629"/>
                    <a:pt x="239" y="627"/>
                    <a:pt x="230" y="624"/>
                  </a:cubicBezTo>
                  <a:cubicBezTo>
                    <a:pt x="230" y="624"/>
                    <a:pt x="229" y="624"/>
                    <a:pt x="229" y="624"/>
                  </a:cubicBezTo>
                  <a:cubicBezTo>
                    <a:pt x="94" y="584"/>
                    <a:pt x="0" y="459"/>
                    <a:pt x="0" y="318"/>
                  </a:cubicBezTo>
                  <a:cubicBezTo>
                    <a:pt x="0" y="143"/>
                    <a:pt x="143" y="0"/>
                    <a:pt x="318" y="0"/>
                  </a:cubicBezTo>
                  <a:cubicBezTo>
                    <a:pt x="398" y="0"/>
                    <a:pt x="474" y="30"/>
                    <a:pt x="532" y="83"/>
                  </a:cubicBezTo>
                  <a:cubicBezTo>
                    <a:pt x="589" y="135"/>
                    <a:pt x="625" y="205"/>
                    <a:pt x="634" y="280"/>
                  </a:cubicBezTo>
                  <a:cubicBezTo>
                    <a:pt x="670" y="273"/>
                    <a:pt x="706" y="270"/>
                    <a:pt x="742" y="270"/>
                  </a:cubicBezTo>
                  <a:cubicBezTo>
                    <a:pt x="838" y="270"/>
                    <a:pt x="930" y="295"/>
                    <a:pt x="1009" y="342"/>
                  </a:cubicBezTo>
                  <a:cubicBezTo>
                    <a:pt x="1091" y="390"/>
                    <a:pt x="1155" y="460"/>
                    <a:pt x="1193" y="544"/>
                  </a:cubicBezTo>
                  <a:cubicBezTo>
                    <a:pt x="1195" y="549"/>
                    <a:pt x="1197" y="552"/>
                    <a:pt x="1199" y="554"/>
                  </a:cubicBezTo>
                  <a:cubicBezTo>
                    <a:pt x="1200" y="556"/>
                    <a:pt x="1201" y="558"/>
                    <a:pt x="1202" y="560"/>
                  </a:cubicBezTo>
                  <a:cubicBezTo>
                    <a:pt x="1234" y="522"/>
                    <a:pt x="1234" y="522"/>
                    <a:pt x="1234" y="522"/>
                  </a:cubicBezTo>
                  <a:cubicBezTo>
                    <a:pt x="1236" y="520"/>
                    <a:pt x="1239" y="520"/>
                    <a:pt x="1241" y="520"/>
                  </a:cubicBezTo>
                  <a:cubicBezTo>
                    <a:pt x="1243" y="521"/>
                    <a:pt x="1245" y="523"/>
                    <a:pt x="1245" y="526"/>
                  </a:cubicBezTo>
                  <a:cubicBezTo>
                    <a:pt x="1260" y="712"/>
                    <a:pt x="1260" y="712"/>
                    <a:pt x="1260" y="712"/>
                  </a:cubicBezTo>
                  <a:cubicBezTo>
                    <a:pt x="1260" y="714"/>
                    <a:pt x="1259" y="716"/>
                    <a:pt x="1256" y="717"/>
                  </a:cubicBezTo>
                  <a:cubicBezTo>
                    <a:pt x="1256" y="718"/>
                    <a:pt x="1255" y="718"/>
                    <a:pt x="1254" y="718"/>
                  </a:cubicBezTo>
                  <a:close/>
                  <a:moveTo>
                    <a:pt x="1132" y="583"/>
                  </a:moveTo>
                  <a:cubicBezTo>
                    <a:pt x="1247" y="696"/>
                    <a:pt x="1247" y="696"/>
                    <a:pt x="1247" y="696"/>
                  </a:cubicBezTo>
                  <a:cubicBezTo>
                    <a:pt x="1236" y="536"/>
                    <a:pt x="1236" y="536"/>
                    <a:pt x="1236" y="536"/>
                  </a:cubicBezTo>
                  <a:cubicBezTo>
                    <a:pt x="1204" y="574"/>
                    <a:pt x="1204" y="574"/>
                    <a:pt x="1204" y="574"/>
                  </a:cubicBezTo>
                  <a:cubicBezTo>
                    <a:pt x="1203" y="575"/>
                    <a:pt x="1201" y="577"/>
                    <a:pt x="1199" y="577"/>
                  </a:cubicBezTo>
                  <a:cubicBezTo>
                    <a:pt x="1197" y="576"/>
                    <a:pt x="1196" y="575"/>
                    <a:pt x="1196" y="573"/>
                  </a:cubicBezTo>
                  <a:cubicBezTo>
                    <a:pt x="1193" y="567"/>
                    <a:pt x="1187" y="555"/>
                    <a:pt x="1185" y="550"/>
                  </a:cubicBezTo>
                  <a:cubicBezTo>
                    <a:pt x="1109" y="385"/>
                    <a:pt x="938" y="282"/>
                    <a:pt x="742" y="282"/>
                  </a:cubicBezTo>
                  <a:cubicBezTo>
                    <a:pt x="705" y="282"/>
                    <a:pt x="667" y="286"/>
                    <a:pt x="630" y="294"/>
                  </a:cubicBezTo>
                  <a:cubicBezTo>
                    <a:pt x="628" y="294"/>
                    <a:pt x="627" y="293"/>
                    <a:pt x="625" y="292"/>
                  </a:cubicBezTo>
                  <a:cubicBezTo>
                    <a:pt x="624" y="291"/>
                    <a:pt x="623" y="290"/>
                    <a:pt x="623" y="288"/>
                  </a:cubicBezTo>
                  <a:cubicBezTo>
                    <a:pt x="607" y="131"/>
                    <a:pt x="476" y="12"/>
                    <a:pt x="318" y="12"/>
                  </a:cubicBezTo>
                  <a:cubicBezTo>
                    <a:pt x="149" y="12"/>
                    <a:pt x="12" y="150"/>
                    <a:pt x="12" y="318"/>
                  </a:cubicBezTo>
                  <a:cubicBezTo>
                    <a:pt x="12" y="454"/>
                    <a:pt x="103" y="575"/>
                    <a:pt x="234" y="613"/>
                  </a:cubicBezTo>
                  <a:cubicBezTo>
                    <a:pt x="234" y="613"/>
                    <a:pt x="235" y="613"/>
                    <a:pt x="235" y="613"/>
                  </a:cubicBezTo>
                  <a:cubicBezTo>
                    <a:pt x="241" y="615"/>
                    <a:pt x="248" y="617"/>
                    <a:pt x="254" y="618"/>
                  </a:cubicBezTo>
                  <a:cubicBezTo>
                    <a:pt x="309" y="510"/>
                    <a:pt x="401" y="422"/>
                    <a:pt x="515" y="369"/>
                  </a:cubicBezTo>
                  <a:cubicBezTo>
                    <a:pt x="556" y="350"/>
                    <a:pt x="593" y="337"/>
                    <a:pt x="628" y="329"/>
                  </a:cubicBezTo>
                  <a:cubicBezTo>
                    <a:pt x="629" y="329"/>
                    <a:pt x="630" y="329"/>
                    <a:pt x="631" y="329"/>
                  </a:cubicBezTo>
                  <a:cubicBezTo>
                    <a:pt x="632" y="329"/>
                    <a:pt x="632" y="329"/>
                    <a:pt x="632" y="329"/>
                  </a:cubicBezTo>
                  <a:cubicBezTo>
                    <a:pt x="672" y="320"/>
                    <a:pt x="714" y="315"/>
                    <a:pt x="755" y="315"/>
                  </a:cubicBezTo>
                  <a:cubicBezTo>
                    <a:pt x="847" y="315"/>
                    <a:pt x="935" y="339"/>
                    <a:pt x="1011" y="383"/>
                  </a:cubicBezTo>
                  <a:cubicBezTo>
                    <a:pt x="1089" y="428"/>
                    <a:pt x="1150" y="495"/>
                    <a:pt x="1190" y="576"/>
                  </a:cubicBezTo>
                  <a:cubicBezTo>
                    <a:pt x="1191" y="578"/>
                    <a:pt x="1191" y="579"/>
                    <a:pt x="1190" y="581"/>
                  </a:cubicBezTo>
                  <a:cubicBezTo>
                    <a:pt x="1189" y="583"/>
                    <a:pt x="1186" y="583"/>
                    <a:pt x="1184" y="583"/>
                  </a:cubicBezTo>
                  <a:lnTo>
                    <a:pt x="1132" y="583"/>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6" name="Freeform 18">
              <a:extLst>
                <a:ext uri="{FF2B5EF4-FFF2-40B4-BE49-F238E27FC236}">
                  <a16:creationId xmlns:a16="http://schemas.microsoft.com/office/drawing/2014/main" id="{84F5AED8-85C0-4EBE-9031-BBBC83CF940C}"/>
                </a:ext>
              </a:extLst>
            </p:cNvPr>
            <p:cNvSpPr/>
            <p:nvPr/>
          </p:nvSpPr>
          <p:spPr bwMode="auto">
            <a:xfrm>
              <a:off x="6416784" y="1920158"/>
              <a:ext cx="1378214" cy="2442258"/>
            </a:xfrm>
            <a:custGeom>
              <a:avLst/>
              <a:gdLst>
                <a:gd name="T0" fmla="*/ 0 w 705"/>
                <a:gd name="T1" fmla="*/ 1249 h 1249"/>
                <a:gd name="T2" fmla="*/ 186 w 705"/>
                <a:gd name="T3" fmla="*/ 1234 h 1249"/>
                <a:gd name="T4" fmla="*/ 138 w 705"/>
                <a:gd name="T5" fmla="*/ 1192 h 1249"/>
                <a:gd name="T6" fmla="*/ 163 w 705"/>
                <a:gd name="T7" fmla="*/ 1182 h 1249"/>
                <a:gd name="T8" fmla="*/ 423 w 705"/>
                <a:gd name="T9" fmla="*/ 623 h 1249"/>
                <a:gd name="T10" fmla="*/ 704 w 705"/>
                <a:gd name="T11" fmla="*/ 312 h 1249"/>
                <a:gd name="T12" fmla="*/ 392 w 705"/>
                <a:gd name="T13" fmla="*/ 0 h 1249"/>
                <a:gd name="T14" fmla="*/ 92 w 705"/>
                <a:gd name="T15" fmla="*/ 227 h 1249"/>
                <a:gd name="T16" fmla="*/ 92 w 705"/>
                <a:gd name="T17" fmla="*/ 227 h 1249"/>
                <a:gd name="T18" fmla="*/ 86 w 705"/>
                <a:gd name="T19" fmla="*/ 251 h 1249"/>
                <a:gd name="T20" fmla="*/ 86 w 705"/>
                <a:gd name="T21" fmla="*/ 251 h 1249"/>
                <a:gd name="T22" fmla="*/ 86 w 705"/>
                <a:gd name="T23" fmla="*/ 252 h 1249"/>
                <a:gd name="T24" fmla="*/ 336 w 705"/>
                <a:gd name="T25" fmla="*/ 512 h 1249"/>
                <a:gd name="T26" fmla="*/ 376 w 705"/>
                <a:gd name="T27" fmla="*/ 627 h 1249"/>
                <a:gd name="T28" fmla="*/ 134 w 705"/>
                <a:gd name="T29" fmla="*/ 1182 h 1249"/>
                <a:gd name="T30" fmla="*/ 133 w 705"/>
                <a:gd name="T31" fmla="*/ 1118 h 1249"/>
                <a:gd name="T32" fmla="*/ 0 w 705"/>
                <a:gd name="T33" fmla="*/ 1249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5" h="1249">
                  <a:moveTo>
                    <a:pt x="0" y="1249"/>
                  </a:moveTo>
                  <a:cubicBezTo>
                    <a:pt x="186" y="1234"/>
                    <a:pt x="186" y="1234"/>
                    <a:pt x="186" y="1234"/>
                  </a:cubicBezTo>
                  <a:cubicBezTo>
                    <a:pt x="138" y="1192"/>
                    <a:pt x="138" y="1192"/>
                    <a:pt x="138" y="1192"/>
                  </a:cubicBezTo>
                  <a:cubicBezTo>
                    <a:pt x="149" y="1188"/>
                    <a:pt x="152" y="1187"/>
                    <a:pt x="163" y="1182"/>
                  </a:cubicBezTo>
                  <a:cubicBezTo>
                    <a:pt x="370" y="1087"/>
                    <a:pt x="472" y="851"/>
                    <a:pt x="423" y="623"/>
                  </a:cubicBezTo>
                  <a:cubicBezTo>
                    <a:pt x="581" y="608"/>
                    <a:pt x="705" y="474"/>
                    <a:pt x="704" y="312"/>
                  </a:cubicBezTo>
                  <a:cubicBezTo>
                    <a:pt x="704" y="140"/>
                    <a:pt x="564" y="0"/>
                    <a:pt x="392" y="0"/>
                  </a:cubicBezTo>
                  <a:cubicBezTo>
                    <a:pt x="249" y="1"/>
                    <a:pt x="129" y="96"/>
                    <a:pt x="92" y="227"/>
                  </a:cubicBezTo>
                  <a:cubicBezTo>
                    <a:pt x="92" y="227"/>
                    <a:pt x="92" y="227"/>
                    <a:pt x="92" y="227"/>
                  </a:cubicBezTo>
                  <a:cubicBezTo>
                    <a:pt x="90" y="235"/>
                    <a:pt x="88" y="243"/>
                    <a:pt x="86" y="251"/>
                  </a:cubicBezTo>
                  <a:cubicBezTo>
                    <a:pt x="86" y="251"/>
                    <a:pt x="86" y="251"/>
                    <a:pt x="86" y="251"/>
                  </a:cubicBezTo>
                  <a:cubicBezTo>
                    <a:pt x="86" y="252"/>
                    <a:pt x="86" y="252"/>
                    <a:pt x="86" y="252"/>
                  </a:cubicBezTo>
                  <a:cubicBezTo>
                    <a:pt x="191" y="304"/>
                    <a:pt x="281" y="394"/>
                    <a:pt x="336" y="512"/>
                  </a:cubicBezTo>
                  <a:cubicBezTo>
                    <a:pt x="368" y="580"/>
                    <a:pt x="376" y="626"/>
                    <a:pt x="376" y="627"/>
                  </a:cubicBezTo>
                  <a:cubicBezTo>
                    <a:pt x="427" y="854"/>
                    <a:pt x="335" y="1083"/>
                    <a:pt x="134" y="1182"/>
                  </a:cubicBezTo>
                  <a:cubicBezTo>
                    <a:pt x="133" y="1118"/>
                    <a:pt x="133" y="1118"/>
                    <a:pt x="133" y="1118"/>
                  </a:cubicBezTo>
                  <a:cubicBezTo>
                    <a:pt x="0" y="1249"/>
                    <a:pt x="0" y="1249"/>
                    <a:pt x="0" y="1249"/>
                  </a:cubicBezTo>
                </a:path>
              </a:pathLst>
            </a:custGeom>
            <a:solidFill>
              <a:srgbClr val="C6B0A0"/>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7" name="Freeform 19">
              <a:extLst>
                <a:ext uri="{FF2B5EF4-FFF2-40B4-BE49-F238E27FC236}">
                  <a16:creationId xmlns:a16="http://schemas.microsoft.com/office/drawing/2014/main" id="{AA4E5BF9-15B3-4F59-B5A8-BB94EC83F1AB}"/>
                </a:ext>
              </a:extLst>
            </p:cNvPr>
            <p:cNvSpPr>
              <a:spLocks noEditPoints="1"/>
            </p:cNvSpPr>
            <p:nvPr/>
          </p:nvSpPr>
          <p:spPr bwMode="auto">
            <a:xfrm>
              <a:off x="6404382" y="1908583"/>
              <a:ext cx="1400537" cy="2466234"/>
            </a:xfrm>
            <a:custGeom>
              <a:avLst/>
              <a:gdLst>
                <a:gd name="T0" fmla="*/ 0 w 716"/>
                <a:gd name="T1" fmla="*/ 1255 h 1261"/>
                <a:gd name="T2" fmla="*/ 1 w 716"/>
                <a:gd name="T3" fmla="*/ 1251 h 1261"/>
                <a:gd name="T4" fmla="*/ 134 w 716"/>
                <a:gd name="T5" fmla="*/ 1119 h 1261"/>
                <a:gd name="T6" fmla="*/ 141 w 716"/>
                <a:gd name="T7" fmla="*/ 1118 h 1261"/>
                <a:gd name="T8" fmla="*/ 145 w 716"/>
                <a:gd name="T9" fmla="*/ 1124 h 1261"/>
                <a:gd name="T10" fmla="*/ 145 w 716"/>
                <a:gd name="T11" fmla="*/ 1176 h 1261"/>
                <a:gd name="T12" fmla="*/ 390 w 716"/>
                <a:gd name="T13" fmla="*/ 755 h 1261"/>
                <a:gd name="T14" fmla="*/ 376 w 716"/>
                <a:gd name="T15" fmla="*/ 635 h 1261"/>
                <a:gd name="T16" fmla="*/ 376 w 716"/>
                <a:gd name="T17" fmla="*/ 633 h 1261"/>
                <a:gd name="T18" fmla="*/ 376 w 716"/>
                <a:gd name="T19" fmla="*/ 632 h 1261"/>
                <a:gd name="T20" fmla="*/ 375 w 716"/>
                <a:gd name="T21" fmla="*/ 630 h 1261"/>
                <a:gd name="T22" fmla="*/ 375 w 716"/>
                <a:gd name="T23" fmla="*/ 630 h 1261"/>
                <a:gd name="T24" fmla="*/ 376 w 716"/>
                <a:gd name="T25" fmla="*/ 629 h 1261"/>
                <a:gd name="T26" fmla="*/ 337 w 716"/>
                <a:gd name="T27" fmla="*/ 520 h 1261"/>
                <a:gd name="T28" fmla="*/ 89 w 716"/>
                <a:gd name="T29" fmla="*/ 263 h 1261"/>
                <a:gd name="T30" fmla="*/ 86 w 716"/>
                <a:gd name="T31" fmla="*/ 258 h 1261"/>
                <a:gd name="T32" fmla="*/ 86 w 716"/>
                <a:gd name="T33" fmla="*/ 256 h 1261"/>
                <a:gd name="T34" fmla="*/ 92 w 716"/>
                <a:gd name="T35" fmla="*/ 231 h 1261"/>
                <a:gd name="T36" fmla="*/ 93 w 716"/>
                <a:gd name="T37" fmla="*/ 230 h 1261"/>
                <a:gd name="T38" fmla="*/ 398 w 716"/>
                <a:gd name="T39" fmla="*/ 0 h 1261"/>
                <a:gd name="T40" fmla="*/ 716 w 716"/>
                <a:gd name="T41" fmla="*/ 318 h 1261"/>
                <a:gd name="T42" fmla="*/ 634 w 716"/>
                <a:gd name="T43" fmla="*/ 533 h 1261"/>
                <a:gd name="T44" fmla="*/ 437 w 716"/>
                <a:gd name="T45" fmla="*/ 634 h 1261"/>
                <a:gd name="T46" fmla="*/ 447 w 716"/>
                <a:gd name="T47" fmla="*/ 743 h 1261"/>
                <a:gd name="T48" fmla="*/ 376 w 716"/>
                <a:gd name="T49" fmla="*/ 1010 h 1261"/>
                <a:gd name="T50" fmla="*/ 173 w 716"/>
                <a:gd name="T51" fmla="*/ 1194 h 1261"/>
                <a:gd name="T52" fmla="*/ 163 w 716"/>
                <a:gd name="T53" fmla="*/ 1199 h 1261"/>
                <a:gd name="T54" fmla="*/ 158 w 716"/>
                <a:gd name="T55" fmla="*/ 1202 h 1261"/>
                <a:gd name="T56" fmla="*/ 196 w 716"/>
                <a:gd name="T57" fmla="*/ 1235 h 1261"/>
                <a:gd name="T58" fmla="*/ 197 w 716"/>
                <a:gd name="T59" fmla="*/ 1242 h 1261"/>
                <a:gd name="T60" fmla="*/ 192 w 716"/>
                <a:gd name="T61" fmla="*/ 1246 h 1261"/>
                <a:gd name="T62" fmla="*/ 6 w 716"/>
                <a:gd name="T63" fmla="*/ 1261 h 1261"/>
                <a:gd name="T64" fmla="*/ 0 w 716"/>
                <a:gd name="T65" fmla="*/ 1257 h 1261"/>
                <a:gd name="T66" fmla="*/ 0 w 716"/>
                <a:gd name="T67" fmla="*/ 1255 h 1261"/>
                <a:gd name="T68" fmla="*/ 135 w 716"/>
                <a:gd name="T69" fmla="*/ 1133 h 1261"/>
                <a:gd name="T70" fmla="*/ 22 w 716"/>
                <a:gd name="T71" fmla="*/ 1248 h 1261"/>
                <a:gd name="T72" fmla="*/ 182 w 716"/>
                <a:gd name="T73" fmla="*/ 1236 h 1261"/>
                <a:gd name="T74" fmla="*/ 144 w 716"/>
                <a:gd name="T75" fmla="*/ 1205 h 1261"/>
                <a:gd name="T76" fmla="*/ 141 w 716"/>
                <a:gd name="T77" fmla="*/ 1200 h 1261"/>
                <a:gd name="T78" fmla="*/ 145 w 716"/>
                <a:gd name="T79" fmla="*/ 1196 h 1261"/>
                <a:gd name="T80" fmla="*/ 168 w 716"/>
                <a:gd name="T81" fmla="*/ 1186 h 1261"/>
                <a:gd name="T82" fmla="*/ 435 w 716"/>
                <a:gd name="T83" fmla="*/ 743 h 1261"/>
                <a:gd name="T84" fmla="*/ 424 w 716"/>
                <a:gd name="T85" fmla="*/ 630 h 1261"/>
                <a:gd name="T86" fmla="*/ 425 w 716"/>
                <a:gd name="T87" fmla="*/ 626 h 1261"/>
                <a:gd name="T88" fmla="*/ 429 w 716"/>
                <a:gd name="T89" fmla="*/ 623 h 1261"/>
                <a:gd name="T90" fmla="*/ 704 w 716"/>
                <a:gd name="T91" fmla="*/ 318 h 1261"/>
                <a:gd name="T92" fmla="*/ 398 w 716"/>
                <a:gd name="T93" fmla="*/ 12 h 1261"/>
                <a:gd name="T94" fmla="*/ 104 w 716"/>
                <a:gd name="T95" fmla="*/ 234 h 1261"/>
                <a:gd name="T96" fmla="*/ 103 w 716"/>
                <a:gd name="T97" fmla="*/ 236 h 1261"/>
                <a:gd name="T98" fmla="*/ 99 w 716"/>
                <a:gd name="T99" fmla="*/ 255 h 1261"/>
                <a:gd name="T100" fmla="*/ 347 w 716"/>
                <a:gd name="T101" fmla="*/ 515 h 1261"/>
                <a:gd name="T102" fmla="*/ 388 w 716"/>
                <a:gd name="T103" fmla="*/ 628 h 1261"/>
                <a:gd name="T104" fmla="*/ 388 w 716"/>
                <a:gd name="T105" fmla="*/ 632 h 1261"/>
                <a:gd name="T106" fmla="*/ 388 w 716"/>
                <a:gd name="T107" fmla="*/ 632 h 1261"/>
                <a:gd name="T108" fmla="*/ 402 w 716"/>
                <a:gd name="T109" fmla="*/ 755 h 1261"/>
                <a:gd name="T110" fmla="*/ 335 w 716"/>
                <a:gd name="T111" fmla="*/ 1011 h 1261"/>
                <a:gd name="T112" fmla="*/ 142 w 716"/>
                <a:gd name="T113" fmla="*/ 1190 h 1261"/>
                <a:gd name="T114" fmla="*/ 136 w 716"/>
                <a:gd name="T115" fmla="*/ 1191 h 1261"/>
                <a:gd name="T116" fmla="*/ 135 w 716"/>
                <a:gd name="T117" fmla="*/ 1184 h 1261"/>
                <a:gd name="T118" fmla="*/ 135 w 716"/>
                <a:gd name="T119" fmla="*/ 1133 h 1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16" h="1261">
                  <a:moveTo>
                    <a:pt x="0" y="1255"/>
                  </a:moveTo>
                  <a:cubicBezTo>
                    <a:pt x="0" y="1253"/>
                    <a:pt x="0" y="1252"/>
                    <a:pt x="1" y="1251"/>
                  </a:cubicBezTo>
                  <a:cubicBezTo>
                    <a:pt x="134" y="1119"/>
                    <a:pt x="134" y="1119"/>
                    <a:pt x="134" y="1119"/>
                  </a:cubicBezTo>
                  <a:cubicBezTo>
                    <a:pt x="136" y="1118"/>
                    <a:pt x="139" y="1117"/>
                    <a:pt x="141" y="1118"/>
                  </a:cubicBezTo>
                  <a:cubicBezTo>
                    <a:pt x="143" y="1119"/>
                    <a:pt x="145" y="1121"/>
                    <a:pt x="145" y="1124"/>
                  </a:cubicBezTo>
                  <a:cubicBezTo>
                    <a:pt x="145" y="1176"/>
                    <a:pt x="145" y="1176"/>
                    <a:pt x="145" y="1176"/>
                  </a:cubicBezTo>
                  <a:cubicBezTo>
                    <a:pt x="297" y="1097"/>
                    <a:pt x="390" y="937"/>
                    <a:pt x="390" y="755"/>
                  </a:cubicBezTo>
                  <a:cubicBezTo>
                    <a:pt x="390" y="715"/>
                    <a:pt x="385" y="675"/>
                    <a:pt x="376" y="635"/>
                  </a:cubicBezTo>
                  <a:cubicBezTo>
                    <a:pt x="376" y="634"/>
                    <a:pt x="376" y="633"/>
                    <a:pt x="376" y="633"/>
                  </a:cubicBezTo>
                  <a:cubicBezTo>
                    <a:pt x="376" y="632"/>
                    <a:pt x="376" y="632"/>
                    <a:pt x="376" y="632"/>
                  </a:cubicBezTo>
                  <a:cubicBezTo>
                    <a:pt x="376" y="632"/>
                    <a:pt x="375" y="631"/>
                    <a:pt x="375" y="630"/>
                  </a:cubicBezTo>
                  <a:cubicBezTo>
                    <a:pt x="375" y="630"/>
                    <a:pt x="375" y="630"/>
                    <a:pt x="375" y="630"/>
                  </a:cubicBezTo>
                  <a:cubicBezTo>
                    <a:pt x="375" y="630"/>
                    <a:pt x="375" y="629"/>
                    <a:pt x="376" y="629"/>
                  </a:cubicBezTo>
                  <a:cubicBezTo>
                    <a:pt x="368" y="596"/>
                    <a:pt x="355" y="560"/>
                    <a:pt x="337" y="520"/>
                  </a:cubicBezTo>
                  <a:cubicBezTo>
                    <a:pt x="285" y="408"/>
                    <a:pt x="197" y="317"/>
                    <a:pt x="89" y="263"/>
                  </a:cubicBezTo>
                  <a:cubicBezTo>
                    <a:pt x="87" y="262"/>
                    <a:pt x="86" y="260"/>
                    <a:pt x="86" y="258"/>
                  </a:cubicBezTo>
                  <a:cubicBezTo>
                    <a:pt x="86" y="257"/>
                    <a:pt x="86" y="257"/>
                    <a:pt x="86" y="256"/>
                  </a:cubicBezTo>
                  <a:cubicBezTo>
                    <a:pt x="88" y="248"/>
                    <a:pt x="90" y="240"/>
                    <a:pt x="92" y="231"/>
                  </a:cubicBezTo>
                  <a:cubicBezTo>
                    <a:pt x="92" y="230"/>
                    <a:pt x="93" y="230"/>
                    <a:pt x="93" y="230"/>
                  </a:cubicBezTo>
                  <a:cubicBezTo>
                    <a:pt x="132" y="95"/>
                    <a:pt x="257" y="1"/>
                    <a:pt x="398" y="0"/>
                  </a:cubicBezTo>
                  <a:cubicBezTo>
                    <a:pt x="573" y="0"/>
                    <a:pt x="716" y="143"/>
                    <a:pt x="716" y="318"/>
                  </a:cubicBezTo>
                  <a:cubicBezTo>
                    <a:pt x="716" y="398"/>
                    <a:pt x="687" y="474"/>
                    <a:pt x="634" y="533"/>
                  </a:cubicBezTo>
                  <a:cubicBezTo>
                    <a:pt x="582" y="589"/>
                    <a:pt x="512" y="625"/>
                    <a:pt x="437" y="634"/>
                  </a:cubicBezTo>
                  <a:cubicBezTo>
                    <a:pt x="444" y="670"/>
                    <a:pt x="447" y="706"/>
                    <a:pt x="447" y="743"/>
                  </a:cubicBezTo>
                  <a:cubicBezTo>
                    <a:pt x="448" y="838"/>
                    <a:pt x="423" y="931"/>
                    <a:pt x="376" y="1010"/>
                  </a:cubicBezTo>
                  <a:cubicBezTo>
                    <a:pt x="327" y="1092"/>
                    <a:pt x="257" y="1155"/>
                    <a:pt x="173" y="1194"/>
                  </a:cubicBezTo>
                  <a:cubicBezTo>
                    <a:pt x="169" y="1196"/>
                    <a:pt x="166" y="1198"/>
                    <a:pt x="163" y="1199"/>
                  </a:cubicBezTo>
                  <a:cubicBezTo>
                    <a:pt x="161" y="1200"/>
                    <a:pt x="160" y="1201"/>
                    <a:pt x="158" y="1202"/>
                  </a:cubicBezTo>
                  <a:cubicBezTo>
                    <a:pt x="196" y="1235"/>
                    <a:pt x="196" y="1235"/>
                    <a:pt x="196" y="1235"/>
                  </a:cubicBezTo>
                  <a:cubicBezTo>
                    <a:pt x="197" y="1237"/>
                    <a:pt x="198" y="1239"/>
                    <a:pt x="197" y="1242"/>
                  </a:cubicBezTo>
                  <a:cubicBezTo>
                    <a:pt x="197" y="1244"/>
                    <a:pt x="195" y="1245"/>
                    <a:pt x="192" y="1246"/>
                  </a:cubicBezTo>
                  <a:cubicBezTo>
                    <a:pt x="6" y="1261"/>
                    <a:pt x="6" y="1261"/>
                    <a:pt x="6" y="1261"/>
                  </a:cubicBezTo>
                  <a:cubicBezTo>
                    <a:pt x="4" y="1261"/>
                    <a:pt x="1" y="1260"/>
                    <a:pt x="0" y="1257"/>
                  </a:cubicBezTo>
                  <a:cubicBezTo>
                    <a:pt x="0" y="1257"/>
                    <a:pt x="0" y="1256"/>
                    <a:pt x="0" y="1255"/>
                  </a:cubicBezTo>
                  <a:close/>
                  <a:moveTo>
                    <a:pt x="135" y="1133"/>
                  </a:moveTo>
                  <a:cubicBezTo>
                    <a:pt x="22" y="1248"/>
                    <a:pt x="22" y="1248"/>
                    <a:pt x="22" y="1248"/>
                  </a:cubicBezTo>
                  <a:cubicBezTo>
                    <a:pt x="182" y="1236"/>
                    <a:pt x="182" y="1236"/>
                    <a:pt x="182" y="1236"/>
                  </a:cubicBezTo>
                  <a:cubicBezTo>
                    <a:pt x="144" y="1205"/>
                    <a:pt x="144" y="1205"/>
                    <a:pt x="144" y="1205"/>
                  </a:cubicBezTo>
                  <a:cubicBezTo>
                    <a:pt x="142" y="1204"/>
                    <a:pt x="141" y="1202"/>
                    <a:pt x="141" y="1200"/>
                  </a:cubicBezTo>
                  <a:cubicBezTo>
                    <a:pt x="141" y="1198"/>
                    <a:pt x="143" y="1197"/>
                    <a:pt x="145" y="1196"/>
                  </a:cubicBezTo>
                  <a:cubicBezTo>
                    <a:pt x="151" y="1194"/>
                    <a:pt x="163" y="1188"/>
                    <a:pt x="168" y="1186"/>
                  </a:cubicBezTo>
                  <a:cubicBezTo>
                    <a:pt x="333" y="1109"/>
                    <a:pt x="436" y="938"/>
                    <a:pt x="435" y="743"/>
                  </a:cubicBezTo>
                  <a:cubicBezTo>
                    <a:pt x="435" y="705"/>
                    <a:pt x="431" y="667"/>
                    <a:pt x="424" y="630"/>
                  </a:cubicBezTo>
                  <a:cubicBezTo>
                    <a:pt x="423" y="629"/>
                    <a:pt x="424" y="627"/>
                    <a:pt x="425" y="626"/>
                  </a:cubicBezTo>
                  <a:cubicBezTo>
                    <a:pt x="426" y="624"/>
                    <a:pt x="427" y="623"/>
                    <a:pt x="429" y="623"/>
                  </a:cubicBezTo>
                  <a:cubicBezTo>
                    <a:pt x="586" y="608"/>
                    <a:pt x="705" y="477"/>
                    <a:pt x="704" y="318"/>
                  </a:cubicBezTo>
                  <a:cubicBezTo>
                    <a:pt x="704" y="149"/>
                    <a:pt x="567" y="12"/>
                    <a:pt x="398" y="12"/>
                  </a:cubicBezTo>
                  <a:cubicBezTo>
                    <a:pt x="262" y="13"/>
                    <a:pt x="141" y="104"/>
                    <a:pt x="104" y="234"/>
                  </a:cubicBezTo>
                  <a:cubicBezTo>
                    <a:pt x="104" y="235"/>
                    <a:pt x="104" y="235"/>
                    <a:pt x="103" y="236"/>
                  </a:cubicBezTo>
                  <a:cubicBezTo>
                    <a:pt x="102" y="242"/>
                    <a:pt x="100" y="249"/>
                    <a:pt x="99" y="255"/>
                  </a:cubicBezTo>
                  <a:cubicBezTo>
                    <a:pt x="207" y="309"/>
                    <a:pt x="295" y="402"/>
                    <a:pt x="347" y="515"/>
                  </a:cubicBezTo>
                  <a:cubicBezTo>
                    <a:pt x="367" y="557"/>
                    <a:pt x="380" y="594"/>
                    <a:pt x="388" y="628"/>
                  </a:cubicBezTo>
                  <a:cubicBezTo>
                    <a:pt x="388" y="629"/>
                    <a:pt x="388" y="631"/>
                    <a:pt x="388" y="632"/>
                  </a:cubicBezTo>
                  <a:cubicBezTo>
                    <a:pt x="388" y="632"/>
                    <a:pt x="388" y="632"/>
                    <a:pt x="388" y="632"/>
                  </a:cubicBezTo>
                  <a:cubicBezTo>
                    <a:pt x="397" y="673"/>
                    <a:pt x="402" y="714"/>
                    <a:pt x="402" y="755"/>
                  </a:cubicBezTo>
                  <a:cubicBezTo>
                    <a:pt x="402" y="847"/>
                    <a:pt x="379" y="936"/>
                    <a:pt x="335" y="1011"/>
                  </a:cubicBezTo>
                  <a:cubicBezTo>
                    <a:pt x="289" y="1089"/>
                    <a:pt x="222" y="1151"/>
                    <a:pt x="142" y="1190"/>
                  </a:cubicBezTo>
                  <a:cubicBezTo>
                    <a:pt x="140" y="1191"/>
                    <a:pt x="138" y="1192"/>
                    <a:pt x="136" y="1191"/>
                  </a:cubicBezTo>
                  <a:cubicBezTo>
                    <a:pt x="135" y="1190"/>
                    <a:pt x="135" y="1186"/>
                    <a:pt x="135" y="1184"/>
                  </a:cubicBezTo>
                  <a:lnTo>
                    <a:pt x="135" y="1133"/>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8" name="Freeform 20">
              <a:extLst>
                <a:ext uri="{FF2B5EF4-FFF2-40B4-BE49-F238E27FC236}">
                  <a16:creationId xmlns:a16="http://schemas.microsoft.com/office/drawing/2014/main" id="{B6DE3A9C-5747-47CD-8CD3-DB8A0CE63DC1}"/>
                </a:ext>
              </a:extLst>
            </p:cNvPr>
            <p:cNvSpPr/>
            <p:nvPr/>
          </p:nvSpPr>
          <p:spPr bwMode="auto">
            <a:xfrm>
              <a:off x="5328764" y="3862224"/>
              <a:ext cx="2484423" cy="1316207"/>
            </a:xfrm>
            <a:custGeom>
              <a:avLst/>
              <a:gdLst>
                <a:gd name="T0" fmla="*/ 0 w 1270"/>
                <a:gd name="T1" fmla="*/ 0 h 673"/>
                <a:gd name="T2" fmla="*/ 23 w 1270"/>
                <a:gd name="T3" fmla="*/ 185 h 673"/>
                <a:gd name="T4" fmla="*/ 62 w 1270"/>
                <a:gd name="T5" fmla="*/ 136 h 673"/>
                <a:gd name="T6" fmla="*/ 73 w 1270"/>
                <a:gd name="T7" fmla="*/ 160 h 673"/>
                <a:gd name="T8" fmla="*/ 642 w 1270"/>
                <a:gd name="T9" fmla="*/ 398 h 673"/>
                <a:gd name="T10" fmla="*/ 964 w 1270"/>
                <a:gd name="T11" fmla="*/ 666 h 673"/>
                <a:gd name="T12" fmla="*/ 1263 w 1270"/>
                <a:gd name="T13" fmla="*/ 341 h 673"/>
                <a:gd name="T14" fmla="*/ 1025 w 1270"/>
                <a:gd name="T15" fmla="*/ 51 h 673"/>
                <a:gd name="T16" fmla="*/ 1025 w 1270"/>
                <a:gd name="T17" fmla="*/ 51 h 673"/>
                <a:gd name="T18" fmla="*/ 1000 w 1270"/>
                <a:gd name="T19" fmla="*/ 46 h 673"/>
                <a:gd name="T20" fmla="*/ 1000 w 1270"/>
                <a:gd name="T21" fmla="*/ 46 h 673"/>
                <a:gd name="T22" fmla="*/ 999 w 1270"/>
                <a:gd name="T23" fmla="*/ 46 h 673"/>
                <a:gd name="T24" fmla="*/ 750 w 1270"/>
                <a:gd name="T25" fmla="*/ 306 h 673"/>
                <a:gd name="T26" fmla="*/ 636 w 1270"/>
                <a:gd name="T27" fmla="*/ 351 h 673"/>
                <a:gd name="T28" fmla="*/ 72 w 1270"/>
                <a:gd name="T29" fmla="*/ 131 h 673"/>
                <a:gd name="T30" fmla="*/ 136 w 1270"/>
                <a:gd name="T31" fmla="*/ 127 h 673"/>
                <a:gd name="T32" fmla="*/ 0 w 1270"/>
                <a:gd name="T33"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0" h="673">
                  <a:moveTo>
                    <a:pt x="0" y="0"/>
                  </a:moveTo>
                  <a:cubicBezTo>
                    <a:pt x="23" y="185"/>
                    <a:pt x="23" y="185"/>
                    <a:pt x="23" y="185"/>
                  </a:cubicBezTo>
                  <a:cubicBezTo>
                    <a:pt x="62" y="136"/>
                    <a:pt x="62" y="136"/>
                    <a:pt x="62" y="136"/>
                  </a:cubicBezTo>
                  <a:cubicBezTo>
                    <a:pt x="66" y="147"/>
                    <a:pt x="67" y="150"/>
                    <a:pt x="73" y="160"/>
                  </a:cubicBezTo>
                  <a:cubicBezTo>
                    <a:pt x="177" y="363"/>
                    <a:pt x="416" y="456"/>
                    <a:pt x="642" y="398"/>
                  </a:cubicBezTo>
                  <a:cubicBezTo>
                    <a:pt x="664" y="555"/>
                    <a:pt x="802" y="673"/>
                    <a:pt x="964" y="666"/>
                  </a:cubicBezTo>
                  <a:cubicBezTo>
                    <a:pt x="1136" y="659"/>
                    <a:pt x="1270" y="514"/>
                    <a:pt x="1263" y="341"/>
                  </a:cubicBezTo>
                  <a:cubicBezTo>
                    <a:pt x="1257" y="199"/>
                    <a:pt x="1157" y="83"/>
                    <a:pt x="1025" y="51"/>
                  </a:cubicBezTo>
                  <a:cubicBezTo>
                    <a:pt x="1025" y="51"/>
                    <a:pt x="1025" y="51"/>
                    <a:pt x="1025" y="51"/>
                  </a:cubicBezTo>
                  <a:cubicBezTo>
                    <a:pt x="1017" y="49"/>
                    <a:pt x="1009" y="47"/>
                    <a:pt x="1000" y="46"/>
                  </a:cubicBezTo>
                  <a:cubicBezTo>
                    <a:pt x="1000" y="46"/>
                    <a:pt x="1000" y="46"/>
                    <a:pt x="1000" y="46"/>
                  </a:cubicBezTo>
                  <a:cubicBezTo>
                    <a:pt x="999" y="46"/>
                    <a:pt x="999" y="46"/>
                    <a:pt x="999" y="46"/>
                  </a:cubicBezTo>
                  <a:cubicBezTo>
                    <a:pt x="952" y="153"/>
                    <a:pt x="866" y="247"/>
                    <a:pt x="750" y="306"/>
                  </a:cubicBezTo>
                  <a:cubicBezTo>
                    <a:pt x="683" y="341"/>
                    <a:pt x="637" y="351"/>
                    <a:pt x="636" y="351"/>
                  </a:cubicBezTo>
                  <a:cubicBezTo>
                    <a:pt x="412" y="411"/>
                    <a:pt x="180" y="328"/>
                    <a:pt x="72" y="131"/>
                  </a:cubicBezTo>
                  <a:cubicBezTo>
                    <a:pt x="136" y="127"/>
                    <a:pt x="136" y="127"/>
                    <a:pt x="136" y="127"/>
                  </a:cubicBezTo>
                  <a:cubicBezTo>
                    <a:pt x="0" y="0"/>
                    <a:pt x="0" y="0"/>
                    <a:pt x="0" y="0"/>
                  </a:cubicBezTo>
                </a:path>
              </a:pathLst>
            </a:custGeom>
            <a:solidFill>
              <a:srgbClr val="ECD9CA"/>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9" name="Freeform 21">
              <a:extLst>
                <a:ext uri="{FF2B5EF4-FFF2-40B4-BE49-F238E27FC236}">
                  <a16:creationId xmlns:a16="http://schemas.microsoft.com/office/drawing/2014/main" id="{8F4B5265-CF3D-4AFD-B328-134C008AF553}"/>
                </a:ext>
              </a:extLst>
            </p:cNvPr>
            <p:cNvSpPr>
              <a:spLocks noEditPoints="1"/>
            </p:cNvSpPr>
            <p:nvPr/>
          </p:nvSpPr>
          <p:spPr bwMode="auto">
            <a:xfrm>
              <a:off x="5317189" y="3850650"/>
              <a:ext cx="2507572" cy="1331915"/>
            </a:xfrm>
            <a:custGeom>
              <a:avLst/>
              <a:gdLst>
                <a:gd name="T0" fmla="*/ 6 w 1282"/>
                <a:gd name="T1" fmla="*/ 0 h 681"/>
                <a:gd name="T2" fmla="*/ 10 w 1282"/>
                <a:gd name="T3" fmla="*/ 1 h 681"/>
                <a:gd name="T4" fmla="*/ 146 w 1282"/>
                <a:gd name="T5" fmla="*/ 129 h 681"/>
                <a:gd name="T6" fmla="*/ 148 w 1282"/>
                <a:gd name="T7" fmla="*/ 135 h 681"/>
                <a:gd name="T8" fmla="*/ 143 w 1282"/>
                <a:gd name="T9" fmla="*/ 139 h 681"/>
                <a:gd name="T10" fmla="*/ 90 w 1282"/>
                <a:gd name="T11" fmla="*/ 142 h 681"/>
                <a:gd name="T12" fmla="*/ 521 w 1282"/>
                <a:gd name="T13" fmla="*/ 369 h 681"/>
                <a:gd name="T14" fmla="*/ 641 w 1282"/>
                <a:gd name="T15" fmla="*/ 351 h 681"/>
                <a:gd name="T16" fmla="*/ 643 w 1282"/>
                <a:gd name="T17" fmla="*/ 350 h 681"/>
                <a:gd name="T18" fmla="*/ 643 w 1282"/>
                <a:gd name="T19" fmla="*/ 350 h 681"/>
                <a:gd name="T20" fmla="*/ 645 w 1282"/>
                <a:gd name="T21" fmla="*/ 350 h 681"/>
                <a:gd name="T22" fmla="*/ 645 w 1282"/>
                <a:gd name="T23" fmla="*/ 350 h 681"/>
                <a:gd name="T24" fmla="*/ 646 w 1282"/>
                <a:gd name="T25" fmla="*/ 350 h 681"/>
                <a:gd name="T26" fmla="*/ 753 w 1282"/>
                <a:gd name="T27" fmla="*/ 307 h 681"/>
                <a:gd name="T28" fmla="*/ 1000 w 1282"/>
                <a:gd name="T29" fmla="*/ 49 h 681"/>
                <a:gd name="T30" fmla="*/ 1006 w 1282"/>
                <a:gd name="T31" fmla="*/ 46 h 681"/>
                <a:gd name="T32" fmla="*/ 1007 w 1282"/>
                <a:gd name="T33" fmla="*/ 46 h 681"/>
                <a:gd name="T34" fmla="*/ 1032 w 1282"/>
                <a:gd name="T35" fmla="*/ 51 h 681"/>
                <a:gd name="T36" fmla="*/ 1034 w 1282"/>
                <a:gd name="T37" fmla="*/ 51 h 681"/>
                <a:gd name="T38" fmla="*/ 1275 w 1282"/>
                <a:gd name="T39" fmla="*/ 347 h 681"/>
                <a:gd name="T40" fmla="*/ 970 w 1282"/>
                <a:gd name="T41" fmla="*/ 678 h 681"/>
                <a:gd name="T42" fmla="*/ 753 w 1282"/>
                <a:gd name="T43" fmla="*/ 604 h 681"/>
                <a:gd name="T44" fmla="*/ 643 w 1282"/>
                <a:gd name="T45" fmla="*/ 411 h 681"/>
                <a:gd name="T46" fmla="*/ 535 w 1282"/>
                <a:gd name="T47" fmla="*/ 426 h 681"/>
                <a:gd name="T48" fmla="*/ 266 w 1282"/>
                <a:gd name="T49" fmla="*/ 366 h 681"/>
                <a:gd name="T50" fmla="*/ 73 w 1282"/>
                <a:gd name="T51" fmla="*/ 170 h 681"/>
                <a:gd name="T52" fmla="*/ 68 w 1282"/>
                <a:gd name="T53" fmla="*/ 161 h 681"/>
                <a:gd name="T54" fmla="*/ 64 w 1282"/>
                <a:gd name="T55" fmla="*/ 155 h 681"/>
                <a:gd name="T56" fmla="*/ 33 w 1282"/>
                <a:gd name="T57" fmla="*/ 195 h 681"/>
                <a:gd name="T58" fmla="*/ 27 w 1282"/>
                <a:gd name="T59" fmla="*/ 197 h 681"/>
                <a:gd name="T60" fmla="*/ 23 w 1282"/>
                <a:gd name="T61" fmla="*/ 192 h 681"/>
                <a:gd name="T62" fmla="*/ 0 w 1282"/>
                <a:gd name="T63" fmla="*/ 6 h 681"/>
                <a:gd name="T64" fmla="*/ 3 w 1282"/>
                <a:gd name="T65" fmla="*/ 0 h 681"/>
                <a:gd name="T66" fmla="*/ 6 w 1282"/>
                <a:gd name="T67" fmla="*/ 0 h 681"/>
                <a:gd name="T68" fmla="*/ 133 w 1282"/>
                <a:gd name="T69" fmla="*/ 129 h 681"/>
                <a:gd name="T70" fmla="*/ 14 w 1282"/>
                <a:gd name="T71" fmla="*/ 21 h 681"/>
                <a:gd name="T72" fmla="*/ 32 w 1282"/>
                <a:gd name="T73" fmla="*/ 181 h 681"/>
                <a:gd name="T74" fmla="*/ 61 w 1282"/>
                <a:gd name="T75" fmla="*/ 142 h 681"/>
                <a:gd name="T76" fmla="*/ 66 w 1282"/>
                <a:gd name="T77" fmla="*/ 139 h 681"/>
                <a:gd name="T78" fmla="*/ 70 w 1282"/>
                <a:gd name="T79" fmla="*/ 142 h 681"/>
                <a:gd name="T80" fmla="*/ 82 w 1282"/>
                <a:gd name="T81" fmla="*/ 165 h 681"/>
                <a:gd name="T82" fmla="*/ 535 w 1282"/>
                <a:gd name="T83" fmla="*/ 414 h 681"/>
                <a:gd name="T84" fmla="*/ 647 w 1282"/>
                <a:gd name="T85" fmla="*/ 398 h 681"/>
                <a:gd name="T86" fmla="*/ 651 w 1282"/>
                <a:gd name="T87" fmla="*/ 399 h 681"/>
                <a:gd name="T88" fmla="*/ 654 w 1282"/>
                <a:gd name="T89" fmla="*/ 403 h 681"/>
                <a:gd name="T90" fmla="*/ 970 w 1282"/>
                <a:gd name="T91" fmla="*/ 666 h 681"/>
                <a:gd name="T92" fmla="*/ 1263 w 1282"/>
                <a:gd name="T93" fmla="*/ 348 h 681"/>
                <a:gd name="T94" fmla="*/ 1030 w 1282"/>
                <a:gd name="T95" fmla="*/ 63 h 681"/>
                <a:gd name="T96" fmla="*/ 1028 w 1282"/>
                <a:gd name="T97" fmla="*/ 62 h 681"/>
                <a:gd name="T98" fmla="*/ 1009 w 1282"/>
                <a:gd name="T99" fmla="*/ 58 h 681"/>
                <a:gd name="T100" fmla="*/ 759 w 1282"/>
                <a:gd name="T101" fmla="*/ 317 h 681"/>
                <a:gd name="T102" fmla="*/ 647 w 1282"/>
                <a:gd name="T103" fmla="*/ 362 h 681"/>
                <a:gd name="T104" fmla="*/ 644 w 1282"/>
                <a:gd name="T105" fmla="*/ 363 h 681"/>
                <a:gd name="T106" fmla="*/ 644 w 1282"/>
                <a:gd name="T107" fmla="*/ 363 h 681"/>
                <a:gd name="T108" fmla="*/ 521 w 1282"/>
                <a:gd name="T109" fmla="*/ 381 h 681"/>
                <a:gd name="T110" fmla="*/ 263 w 1282"/>
                <a:gd name="T111" fmla="*/ 325 h 681"/>
                <a:gd name="T112" fmla="*/ 76 w 1282"/>
                <a:gd name="T113" fmla="*/ 139 h 681"/>
                <a:gd name="T114" fmla="*/ 75 w 1282"/>
                <a:gd name="T115" fmla="*/ 134 h 681"/>
                <a:gd name="T116" fmla="*/ 82 w 1282"/>
                <a:gd name="T117" fmla="*/ 132 h 681"/>
                <a:gd name="T118" fmla="*/ 133 w 1282"/>
                <a:gd name="T119" fmla="*/ 12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2" h="681">
                  <a:moveTo>
                    <a:pt x="6" y="0"/>
                  </a:moveTo>
                  <a:cubicBezTo>
                    <a:pt x="7" y="0"/>
                    <a:pt x="9" y="0"/>
                    <a:pt x="10" y="1"/>
                  </a:cubicBezTo>
                  <a:cubicBezTo>
                    <a:pt x="146" y="129"/>
                    <a:pt x="146" y="129"/>
                    <a:pt x="146" y="129"/>
                  </a:cubicBezTo>
                  <a:cubicBezTo>
                    <a:pt x="148" y="130"/>
                    <a:pt x="149" y="133"/>
                    <a:pt x="148" y="135"/>
                  </a:cubicBezTo>
                  <a:cubicBezTo>
                    <a:pt x="147" y="137"/>
                    <a:pt x="145" y="139"/>
                    <a:pt x="143" y="139"/>
                  </a:cubicBezTo>
                  <a:cubicBezTo>
                    <a:pt x="90" y="142"/>
                    <a:pt x="90" y="142"/>
                    <a:pt x="90" y="142"/>
                  </a:cubicBezTo>
                  <a:cubicBezTo>
                    <a:pt x="175" y="290"/>
                    <a:pt x="339" y="377"/>
                    <a:pt x="521" y="369"/>
                  </a:cubicBezTo>
                  <a:cubicBezTo>
                    <a:pt x="561" y="368"/>
                    <a:pt x="601" y="362"/>
                    <a:pt x="641" y="351"/>
                  </a:cubicBezTo>
                  <a:cubicBezTo>
                    <a:pt x="641" y="351"/>
                    <a:pt x="642" y="351"/>
                    <a:pt x="643" y="350"/>
                  </a:cubicBezTo>
                  <a:cubicBezTo>
                    <a:pt x="643" y="350"/>
                    <a:pt x="643" y="350"/>
                    <a:pt x="643" y="350"/>
                  </a:cubicBezTo>
                  <a:cubicBezTo>
                    <a:pt x="643" y="350"/>
                    <a:pt x="644" y="350"/>
                    <a:pt x="645" y="350"/>
                  </a:cubicBezTo>
                  <a:cubicBezTo>
                    <a:pt x="645" y="350"/>
                    <a:pt x="645" y="350"/>
                    <a:pt x="645" y="350"/>
                  </a:cubicBezTo>
                  <a:cubicBezTo>
                    <a:pt x="645" y="350"/>
                    <a:pt x="646" y="350"/>
                    <a:pt x="646" y="350"/>
                  </a:cubicBezTo>
                  <a:cubicBezTo>
                    <a:pt x="679" y="341"/>
                    <a:pt x="714" y="327"/>
                    <a:pt x="753" y="307"/>
                  </a:cubicBezTo>
                  <a:cubicBezTo>
                    <a:pt x="863" y="250"/>
                    <a:pt x="951" y="159"/>
                    <a:pt x="1000" y="49"/>
                  </a:cubicBezTo>
                  <a:cubicBezTo>
                    <a:pt x="1001" y="47"/>
                    <a:pt x="1003" y="46"/>
                    <a:pt x="1006" y="46"/>
                  </a:cubicBezTo>
                  <a:cubicBezTo>
                    <a:pt x="1006" y="46"/>
                    <a:pt x="1007" y="46"/>
                    <a:pt x="1007" y="46"/>
                  </a:cubicBezTo>
                  <a:cubicBezTo>
                    <a:pt x="1015" y="47"/>
                    <a:pt x="1024" y="49"/>
                    <a:pt x="1032" y="51"/>
                  </a:cubicBezTo>
                  <a:cubicBezTo>
                    <a:pt x="1033" y="51"/>
                    <a:pt x="1033" y="51"/>
                    <a:pt x="1034" y="51"/>
                  </a:cubicBezTo>
                  <a:cubicBezTo>
                    <a:pt x="1170" y="85"/>
                    <a:pt x="1269" y="207"/>
                    <a:pt x="1275" y="347"/>
                  </a:cubicBezTo>
                  <a:cubicBezTo>
                    <a:pt x="1282" y="522"/>
                    <a:pt x="1146" y="671"/>
                    <a:pt x="970" y="678"/>
                  </a:cubicBezTo>
                  <a:cubicBezTo>
                    <a:pt x="891" y="681"/>
                    <a:pt x="814" y="655"/>
                    <a:pt x="753" y="604"/>
                  </a:cubicBezTo>
                  <a:cubicBezTo>
                    <a:pt x="694" y="555"/>
                    <a:pt x="655" y="486"/>
                    <a:pt x="643" y="411"/>
                  </a:cubicBezTo>
                  <a:cubicBezTo>
                    <a:pt x="608" y="420"/>
                    <a:pt x="572" y="425"/>
                    <a:pt x="535" y="426"/>
                  </a:cubicBezTo>
                  <a:cubicBezTo>
                    <a:pt x="440" y="430"/>
                    <a:pt x="347" y="409"/>
                    <a:pt x="266" y="366"/>
                  </a:cubicBezTo>
                  <a:cubicBezTo>
                    <a:pt x="182" y="320"/>
                    <a:pt x="116" y="253"/>
                    <a:pt x="73" y="170"/>
                  </a:cubicBezTo>
                  <a:cubicBezTo>
                    <a:pt x="71" y="166"/>
                    <a:pt x="69" y="163"/>
                    <a:pt x="68" y="161"/>
                  </a:cubicBezTo>
                  <a:cubicBezTo>
                    <a:pt x="67" y="159"/>
                    <a:pt x="66" y="157"/>
                    <a:pt x="64" y="155"/>
                  </a:cubicBezTo>
                  <a:cubicBezTo>
                    <a:pt x="33" y="195"/>
                    <a:pt x="33" y="195"/>
                    <a:pt x="33" y="195"/>
                  </a:cubicBezTo>
                  <a:cubicBezTo>
                    <a:pt x="32" y="196"/>
                    <a:pt x="29" y="197"/>
                    <a:pt x="27" y="197"/>
                  </a:cubicBezTo>
                  <a:cubicBezTo>
                    <a:pt x="25" y="196"/>
                    <a:pt x="23" y="194"/>
                    <a:pt x="23" y="192"/>
                  </a:cubicBezTo>
                  <a:cubicBezTo>
                    <a:pt x="0" y="6"/>
                    <a:pt x="0" y="6"/>
                    <a:pt x="0" y="6"/>
                  </a:cubicBezTo>
                  <a:cubicBezTo>
                    <a:pt x="0" y="4"/>
                    <a:pt x="1" y="1"/>
                    <a:pt x="3" y="0"/>
                  </a:cubicBezTo>
                  <a:cubicBezTo>
                    <a:pt x="4" y="0"/>
                    <a:pt x="5" y="0"/>
                    <a:pt x="6" y="0"/>
                  </a:cubicBezTo>
                  <a:close/>
                  <a:moveTo>
                    <a:pt x="133" y="129"/>
                  </a:moveTo>
                  <a:cubicBezTo>
                    <a:pt x="14" y="21"/>
                    <a:pt x="14" y="21"/>
                    <a:pt x="14" y="21"/>
                  </a:cubicBezTo>
                  <a:cubicBezTo>
                    <a:pt x="32" y="181"/>
                    <a:pt x="32" y="181"/>
                    <a:pt x="32" y="181"/>
                  </a:cubicBezTo>
                  <a:cubicBezTo>
                    <a:pt x="61" y="142"/>
                    <a:pt x="61" y="142"/>
                    <a:pt x="61" y="142"/>
                  </a:cubicBezTo>
                  <a:cubicBezTo>
                    <a:pt x="63" y="140"/>
                    <a:pt x="64" y="138"/>
                    <a:pt x="66" y="139"/>
                  </a:cubicBezTo>
                  <a:cubicBezTo>
                    <a:pt x="69" y="139"/>
                    <a:pt x="69" y="140"/>
                    <a:pt x="70" y="142"/>
                  </a:cubicBezTo>
                  <a:cubicBezTo>
                    <a:pt x="72" y="148"/>
                    <a:pt x="79" y="160"/>
                    <a:pt x="82" y="165"/>
                  </a:cubicBezTo>
                  <a:cubicBezTo>
                    <a:pt x="164" y="327"/>
                    <a:pt x="340" y="423"/>
                    <a:pt x="535" y="414"/>
                  </a:cubicBezTo>
                  <a:cubicBezTo>
                    <a:pt x="572" y="413"/>
                    <a:pt x="610" y="407"/>
                    <a:pt x="647" y="398"/>
                  </a:cubicBezTo>
                  <a:cubicBezTo>
                    <a:pt x="648" y="398"/>
                    <a:pt x="650" y="398"/>
                    <a:pt x="651" y="399"/>
                  </a:cubicBezTo>
                  <a:cubicBezTo>
                    <a:pt x="653" y="400"/>
                    <a:pt x="654" y="401"/>
                    <a:pt x="654" y="403"/>
                  </a:cubicBezTo>
                  <a:cubicBezTo>
                    <a:pt x="676" y="560"/>
                    <a:pt x="812" y="673"/>
                    <a:pt x="970" y="666"/>
                  </a:cubicBezTo>
                  <a:cubicBezTo>
                    <a:pt x="1139" y="659"/>
                    <a:pt x="1270" y="516"/>
                    <a:pt x="1263" y="348"/>
                  </a:cubicBezTo>
                  <a:cubicBezTo>
                    <a:pt x="1257" y="212"/>
                    <a:pt x="1161" y="95"/>
                    <a:pt x="1030" y="63"/>
                  </a:cubicBezTo>
                  <a:cubicBezTo>
                    <a:pt x="1029" y="63"/>
                    <a:pt x="1029" y="62"/>
                    <a:pt x="1028" y="62"/>
                  </a:cubicBezTo>
                  <a:cubicBezTo>
                    <a:pt x="1022" y="61"/>
                    <a:pt x="1015" y="59"/>
                    <a:pt x="1009" y="58"/>
                  </a:cubicBezTo>
                  <a:cubicBezTo>
                    <a:pt x="959" y="169"/>
                    <a:pt x="870" y="260"/>
                    <a:pt x="759" y="317"/>
                  </a:cubicBezTo>
                  <a:cubicBezTo>
                    <a:pt x="718" y="338"/>
                    <a:pt x="681" y="353"/>
                    <a:pt x="647" y="362"/>
                  </a:cubicBezTo>
                  <a:cubicBezTo>
                    <a:pt x="646" y="363"/>
                    <a:pt x="645" y="363"/>
                    <a:pt x="644" y="363"/>
                  </a:cubicBezTo>
                  <a:cubicBezTo>
                    <a:pt x="644" y="363"/>
                    <a:pt x="644" y="363"/>
                    <a:pt x="644" y="363"/>
                  </a:cubicBezTo>
                  <a:cubicBezTo>
                    <a:pt x="603" y="373"/>
                    <a:pt x="562" y="380"/>
                    <a:pt x="521" y="381"/>
                  </a:cubicBezTo>
                  <a:cubicBezTo>
                    <a:pt x="429" y="385"/>
                    <a:pt x="340" y="366"/>
                    <a:pt x="263" y="325"/>
                  </a:cubicBezTo>
                  <a:cubicBezTo>
                    <a:pt x="183" y="283"/>
                    <a:pt x="119" y="218"/>
                    <a:pt x="76" y="139"/>
                  </a:cubicBezTo>
                  <a:cubicBezTo>
                    <a:pt x="75" y="137"/>
                    <a:pt x="74" y="136"/>
                    <a:pt x="75" y="134"/>
                  </a:cubicBezTo>
                  <a:cubicBezTo>
                    <a:pt x="76" y="132"/>
                    <a:pt x="79" y="132"/>
                    <a:pt x="82" y="132"/>
                  </a:cubicBezTo>
                  <a:lnTo>
                    <a:pt x="133" y="129"/>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0" name="Freeform 22">
              <a:extLst>
                <a:ext uri="{FF2B5EF4-FFF2-40B4-BE49-F238E27FC236}">
                  <a16:creationId xmlns:a16="http://schemas.microsoft.com/office/drawing/2014/main" id="{8583096A-3DC9-4524-8FDE-A3130A254592}"/>
                </a:ext>
              </a:extLst>
            </p:cNvPr>
            <p:cNvSpPr/>
            <p:nvPr/>
          </p:nvSpPr>
          <p:spPr bwMode="auto">
            <a:xfrm>
              <a:off x="4507788" y="2755188"/>
              <a:ext cx="1314553" cy="2486077"/>
            </a:xfrm>
            <a:custGeom>
              <a:avLst/>
              <a:gdLst>
                <a:gd name="T0" fmla="*/ 672 w 672"/>
                <a:gd name="T1" fmla="*/ 0 h 1271"/>
                <a:gd name="T2" fmla="*/ 487 w 672"/>
                <a:gd name="T3" fmla="*/ 23 h 1271"/>
                <a:gd name="T4" fmla="*/ 536 w 672"/>
                <a:gd name="T5" fmla="*/ 62 h 1271"/>
                <a:gd name="T6" fmla="*/ 511 w 672"/>
                <a:gd name="T7" fmla="*/ 73 h 1271"/>
                <a:gd name="T8" fmla="*/ 275 w 672"/>
                <a:gd name="T9" fmla="*/ 643 h 1271"/>
                <a:gd name="T10" fmla="*/ 7 w 672"/>
                <a:gd name="T11" fmla="*/ 965 h 1271"/>
                <a:gd name="T12" fmla="*/ 332 w 672"/>
                <a:gd name="T13" fmla="*/ 1263 h 1271"/>
                <a:gd name="T14" fmla="*/ 622 w 672"/>
                <a:gd name="T15" fmla="*/ 1025 h 1271"/>
                <a:gd name="T16" fmla="*/ 622 w 672"/>
                <a:gd name="T17" fmla="*/ 1025 h 1271"/>
                <a:gd name="T18" fmla="*/ 627 w 672"/>
                <a:gd name="T19" fmla="*/ 1000 h 1271"/>
                <a:gd name="T20" fmla="*/ 627 w 672"/>
                <a:gd name="T21" fmla="*/ 1000 h 1271"/>
                <a:gd name="T22" fmla="*/ 627 w 672"/>
                <a:gd name="T23" fmla="*/ 999 h 1271"/>
                <a:gd name="T24" fmla="*/ 366 w 672"/>
                <a:gd name="T25" fmla="*/ 750 h 1271"/>
                <a:gd name="T26" fmla="*/ 322 w 672"/>
                <a:gd name="T27" fmla="*/ 636 h 1271"/>
                <a:gd name="T28" fmla="*/ 541 w 672"/>
                <a:gd name="T29" fmla="*/ 72 h 1271"/>
                <a:gd name="T30" fmla="*/ 545 w 672"/>
                <a:gd name="T31" fmla="*/ 136 h 1271"/>
                <a:gd name="T32" fmla="*/ 672 w 672"/>
                <a:gd name="T33" fmla="*/ 0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2" h="1271">
                  <a:moveTo>
                    <a:pt x="672" y="0"/>
                  </a:moveTo>
                  <a:cubicBezTo>
                    <a:pt x="487" y="23"/>
                    <a:pt x="487" y="23"/>
                    <a:pt x="487" y="23"/>
                  </a:cubicBezTo>
                  <a:cubicBezTo>
                    <a:pt x="536" y="62"/>
                    <a:pt x="536" y="62"/>
                    <a:pt x="536" y="62"/>
                  </a:cubicBezTo>
                  <a:cubicBezTo>
                    <a:pt x="525" y="67"/>
                    <a:pt x="522" y="68"/>
                    <a:pt x="511" y="73"/>
                  </a:cubicBezTo>
                  <a:cubicBezTo>
                    <a:pt x="309" y="177"/>
                    <a:pt x="217" y="416"/>
                    <a:pt x="275" y="643"/>
                  </a:cubicBezTo>
                  <a:cubicBezTo>
                    <a:pt x="117" y="665"/>
                    <a:pt x="0" y="803"/>
                    <a:pt x="7" y="965"/>
                  </a:cubicBezTo>
                  <a:cubicBezTo>
                    <a:pt x="14" y="1137"/>
                    <a:pt x="159" y="1271"/>
                    <a:pt x="332" y="1263"/>
                  </a:cubicBezTo>
                  <a:cubicBezTo>
                    <a:pt x="474" y="1257"/>
                    <a:pt x="590" y="1157"/>
                    <a:pt x="622" y="1025"/>
                  </a:cubicBezTo>
                  <a:cubicBezTo>
                    <a:pt x="622" y="1025"/>
                    <a:pt x="622" y="1025"/>
                    <a:pt x="622" y="1025"/>
                  </a:cubicBezTo>
                  <a:cubicBezTo>
                    <a:pt x="624" y="1017"/>
                    <a:pt x="626" y="1009"/>
                    <a:pt x="627" y="1000"/>
                  </a:cubicBezTo>
                  <a:cubicBezTo>
                    <a:pt x="627" y="1000"/>
                    <a:pt x="627" y="1000"/>
                    <a:pt x="627" y="1000"/>
                  </a:cubicBezTo>
                  <a:cubicBezTo>
                    <a:pt x="627" y="999"/>
                    <a:pt x="627" y="999"/>
                    <a:pt x="627" y="999"/>
                  </a:cubicBezTo>
                  <a:cubicBezTo>
                    <a:pt x="520" y="952"/>
                    <a:pt x="426" y="866"/>
                    <a:pt x="366" y="750"/>
                  </a:cubicBezTo>
                  <a:cubicBezTo>
                    <a:pt x="331" y="683"/>
                    <a:pt x="322" y="637"/>
                    <a:pt x="322" y="636"/>
                  </a:cubicBezTo>
                  <a:cubicBezTo>
                    <a:pt x="261" y="412"/>
                    <a:pt x="344" y="180"/>
                    <a:pt x="541" y="72"/>
                  </a:cubicBezTo>
                  <a:cubicBezTo>
                    <a:pt x="545" y="136"/>
                    <a:pt x="545" y="136"/>
                    <a:pt x="545" y="136"/>
                  </a:cubicBezTo>
                  <a:cubicBezTo>
                    <a:pt x="672" y="0"/>
                    <a:pt x="672" y="0"/>
                    <a:pt x="672" y="0"/>
                  </a:cubicBezTo>
                </a:path>
              </a:pathLst>
            </a:custGeom>
            <a:solidFill>
              <a:srgbClr val="BDC8C0"/>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1" name="Freeform 23">
              <a:extLst>
                <a:ext uri="{FF2B5EF4-FFF2-40B4-BE49-F238E27FC236}">
                  <a16:creationId xmlns:a16="http://schemas.microsoft.com/office/drawing/2014/main" id="{82FE14F8-AD48-4E8F-B726-19DFCB49F631}"/>
                </a:ext>
              </a:extLst>
            </p:cNvPr>
            <p:cNvSpPr>
              <a:spLocks noEditPoints="1"/>
            </p:cNvSpPr>
            <p:nvPr/>
          </p:nvSpPr>
          <p:spPr bwMode="auto">
            <a:xfrm>
              <a:off x="4502001" y="2743614"/>
              <a:ext cx="1331915" cy="2509226"/>
            </a:xfrm>
            <a:custGeom>
              <a:avLst/>
              <a:gdLst>
                <a:gd name="T0" fmla="*/ 681 w 681"/>
                <a:gd name="T1" fmla="*/ 6 h 1283"/>
                <a:gd name="T2" fmla="*/ 680 w 681"/>
                <a:gd name="T3" fmla="*/ 10 h 1283"/>
                <a:gd name="T4" fmla="*/ 552 w 681"/>
                <a:gd name="T5" fmla="*/ 146 h 1283"/>
                <a:gd name="T6" fmla="*/ 546 w 681"/>
                <a:gd name="T7" fmla="*/ 148 h 1283"/>
                <a:gd name="T8" fmla="*/ 542 w 681"/>
                <a:gd name="T9" fmla="*/ 143 h 1283"/>
                <a:gd name="T10" fmla="*/ 539 w 681"/>
                <a:gd name="T11" fmla="*/ 90 h 1283"/>
                <a:gd name="T12" fmla="*/ 312 w 681"/>
                <a:gd name="T13" fmla="*/ 521 h 1283"/>
                <a:gd name="T14" fmla="*/ 330 w 681"/>
                <a:gd name="T15" fmla="*/ 641 h 1283"/>
                <a:gd name="T16" fmla="*/ 331 w 681"/>
                <a:gd name="T17" fmla="*/ 643 h 1283"/>
                <a:gd name="T18" fmla="*/ 331 w 681"/>
                <a:gd name="T19" fmla="*/ 643 h 1283"/>
                <a:gd name="T20" fmla="*/ 331 w 681"/>
                <a:gd name="T21" fmla="*/ 645 h 1283"/>
                <a:gd name="T22" fmla="*/ 331 w 681"/>
                <a:gd name="T23" fmla="*/ 645 h 1283"/>
                <a:gd name="T24" fmla="*/ 331 w 681"/>
                <a:gd name="T25" fmla="*/ 646 h 1283"/>
                <a:gd name="T26" fmla="*/ 375 w 681"/>
                <a:gd name="T27" fmla="*/ 753 h 1283"/>
                <a:gd name="T28" fmla="*/ 632 w 681"/>
                <a:gd name="T29" fmla="*/ 1000 h 1283"/>
                <a:gd name="T30" fmla="*/ 636 w 681"/>
                <a:gd name="T31" fmla="*/ 1006 h 1283"/>
                <a:gd name="T32" fmla="*/ 636 w 681"/>
                <a:gd name="T33" fmla="*/ 1007 h 1283"/>
                <a:gd name="T34" fmla="*/ 631 w 681"/>
                <a:gd name="T35" fmla="*/ 1032 h 1283"/>
                <a:gd name="T36" fmla="*/ 630 w 681"/>
                <a:gd name="T37" fmla="*/ 1034 h 1283"/>
                <a:gd name="T38" fmla="*/ 335 w 681"/>
                <a:gd name="T39" fmla="*/ 1275 h 1283"/>
                <a:gd name="T40" fmla="*/ 4 w 681"/>
                <a:gd name="T41" fmla="*/ 971 h 1283"/>
                <a:gd name="T42" fmla="*/ 78 w 681"/>
                <a:gd name="T43" fmla="*/ 753 h 1283"/>
                <a:gd name="T44" fmla="*/ 270 w 681"/>
                <a:gd name="T45" fmla="*/ 644 h 1283"/>
                <a:gd name="T46" fmla="*/ 255 w 681"/>
                <a:gd name="T47" fmla="*/ 536 h 1283"/>
                <a:gd name="T48" fmla="*/ 315 w 681"/>
                <a:gd name="T49" fmla="*/ 266 h 1283"/>
                <a:gd name="T50" fmla="*/ 510 w 681"/>
                <a:gd name="T51" fmla="*/ 73 h 1283"/>
                <a:gd name="T52" fmla="*/ 520 w 681"/>
                <a:gd name="T53" fmla="*/ 68 h 1283"/>
                <a:gd name="T54" fmla="*/ 525 w 681"/>
                <a:gd name="T55" fmla="*/ 65 h 1283"/>
                <a:gd name="T56" fmla="*/ 486 w 681"/>
                <a:gd name="T57" fmla="*/ 33 h 1283"/>
                <a:gd name="T58" fmla="*/ 484 w 681"/>
                <a:gd name="T59" fmla="*/ 27 h 1283"/>
                <a:gd name="T60" fmla="*/ 489 w 681"/>
                <a:gd name="T61" fmla="*/ 23 h 1283"/>
                <a:gd name="T62" fmla="*/ 674 w 681"/>
                <a:gd name="T63" fmla="*/ 0 h 1283"/>
                <a:gd name="T64" fmla="*/ 680 w 681"/>
                <a:gd name="T65" fmla="*/ 3 h 1283"/>
                <a:gd name="T66" fmla="*/ 681 w 681"/>
                <a:gd name="T67" fmla="*/ 6 h 1283"/>
                <a:gd name="T68" fmla="*/ 551 w 681"/>
                <a:gd name="T69" fmla="*/ 133 h 1283"/>
                <a:gd name="T70" fmla="*/ 659 w 681"/>
                <a:gd name="T71" fmla="*/ 14 h 1283"/>
                <a:gd name="T72" fmla="*/ 500 w 681"/>
                <a:gd name="T73" fmla="*/ 32 h 1283"/>
                <a:gd name="T74" fmla="*/ 539 w 681"/>
                <a:gd name="T75" fmla="*/ 61 h 1283"/>
                <a:gd name="T76" fmla="*/ 542 w 681"/>
                <a:gd name="T77" fmla="*/ 67 h 1283"/>
                <a:gd name="T78" fmla="*/ 539 w 681"/>
                <a:gd name="T79" fmla="*/ 70 h 1283"/>
                <a:gd name="T80" fmla="*/ 516 w 681"/>
                <a:gd name="T81" fmla="*/ 82 h 1283"/>
                <a:gd name="T82" fmla="*/ 267 w 681"/>
                <a:gd name="T83" fmla="*/ 535 h 1283"/>
                <a:gd name="T84" fmla="*/ 283 w 681"/>
                <a:gd name="T85" fmla="*/ 647 h 1283"/>
                <a:gd name="T86" fmla="*/ 283 w 681"/>
                <a:gd name="T87" fmla="*/ 652 h 1283"/>
                <a:gd name="T88" fmla="*/ 278 w 681"/>
                <a:gd name="T89" fmla="*/ 654 h 1283"/>
                <a:gd name="T90" fmla="*/ 16 w 681"/>
                <a:gd name="T91" fmla="*/ 970 h 1283"/>
                <a:gd name="T92" fmla="*/ 334 w 681"/>
                <a:gd name="T93" fmla="*/ 1263 h 1283"/>
                <a:gd name="T94" fmla="*/ 619 w 681"/>
                <a:gd name="T95" fmla="*/ 1030 h 1283"/>
                <a:gd name="T96" fmla="*/ 620 w 681"/>
                <a:gd name="T97" fmla="*/ 1028 h 1283"/>
                <a:gd name="T98" fmla="*/ 623 w 681"/>
                <a:gd name="T99" fmla="*/ 1009 h 1283"/>
                <a:gd name="T100" fmla="*/ 364 w 681"/>
                <a:gd name="T101" fmla="*/ 759 h 1283"/>
                <a:gd name="T102" fmla="*/ 319 w 681"/>
                <a:gd name="T103" fmla="*/ 648 h 1283"/>
                <a:gd name="T104" fmla="*/ 319 w 681"/>
                <a:gd name="T105" fmla="*/ 644 h 1283"/>
                <a:gd name="T106" fmla="*/ 319 w 681"/>
                <a:gd name="T107" fmla="*/ 644 h 1283"/>
                <a:gd name="T108" fmla="*/ 300 w 681"/>
                <a:gd name="T109" fmla="*/ 521 h 1283"/>
                <a:gd name="T110" fmla="*/ 356 w 681"/>
                <a:gd name="T111" fmla="*/ 263 h 1283"/>
                <a:gd name="T112" fmla="*/ 542 w 681"/>
                <a:gd name="T113" fmla="*/ 76 h 1283"/>
                <a:gd name="T114" fmla="*/ 547 w 681"/>
                <a:gd name="T115" fmla="*/ 75 h 1283"/>
                <a:gd name="T116" fmla="*/ 549 w 681"/>
                <a:gd name="T117" fmla="*/ 82 h 1283"/>
                <a:gd name="T118" fmla="*/ 551 w 681"/>
                <a:gd name="T119" fmla="*/ 133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1" h="1283">
                  <a:moveTo>
                    <a:pt x="681" y="6"/>
                  </a:moveTo>
                  <a:cubicBezTo>
                    <a:pt x="681" y="7"/>
                    <a:pt x="681" y="9"/>
                    <a:pt x="680" y="10"/>
                  </a:cubicBezTo>
                  <a:cubicBezTo>
                    <a:pt x="552" y="146"/>
                    <a:pt x="552" y="146"/>
                    <a:pt x="552" y="146"/>
                  </a:cubicBezTo>
                  <a:cubicBezTo>
                    <a:pt x="551" y="148"/>
                    <a:pt x="548" y="149"/>
                    <a:pt x="546" y="148"/>
                  </a:cubicBezTo>
                  <a:cubicBezTo>
                    <a:pt x="543" y="147"/>
                    <a:pt x="542" y="145"/>
                    <a:pt x="542" y="143"/>
                  </a:cubicBezTo>
                  <a:cubicBezTo>
                    <a:pt x="539" y="90"/>
                    <a:pt x="539" y="90"/>
                    <a:pt x="539" y="90"/>
                  </a:cubicBezTo>
                  <a:cubicBezTo>
                    <a:pt x="391" y="175"/>
                    <a:pt x="304" y="339"/>
                    <a:pt x="312" y="521"/>
                  </a:cubicBezTo>
                  <a:cubicBezTo>
                    <a:pt x="313" y="561"/>
                    <a:pt x="320" y="601"/>
                    <a:pt x="330" y="641"/>
                  </a:cubicBezTo>
                  <a:cubicBezTo>
                    <a:pt x="331" y="642"/>
                    <a:pt x="331" y="642"/>
                    <a:pt x="331" y="643"/>
                  </a:cubicBezTo>
                  <a:cubicBezTo>
                    <a:pt x="331" y="643"/>
                    <a:pt x="331" y="643"/>
                    <a:pt x="331" y="643"/>
                  </a:cubicBezTo>
                  <a:cubicBezTo>
                    <a:pt x="331" y="644"/>
                    <a:pt x="331" y="644"/>
                    <a:pt x="331" y="645"/>
                  </a:cubicBezTo>
                  <a:cubicBezTo>
                    <a:pt x="331" y="645"/>
                    <a:pt x="331" y="645"/>
                    <a:pt x="331" y="645"/>
                  </a:cubicBezTo>
                  <a:cubicBezTo>
                    <a:pt x="332" y="646"/>
                    <a:pt x="331" y="646"/>
                    <a:pt x="331" y="646"/>
                  </a:cubicBezTo>
                  <a:cubicBezTo>
                    <a:pt x="340" y="679"/>
                    <a:pt x="355" y="714"/>
                    <a:pt x="375" y="753"/>
                  </a:cubicBezTo>
                  <a:cubicBezTo>
                    <a:pt x="431" y="864"/>
                    <a:pt x="523" y="951"/>
                    <a:pt x="632" y="1000"/>
                  </a:cubicBezTo>
                  <a:cubicBezTo>
                    <a:pt x="635" y="1001"/>
                    <a:pt x="636" y="1003"/>
                    <a:pt x="636" y="1006"/>
                  </a:cubicBezTo>
                  <a:cubicBezTo>
                    <a:pt x="636" y="1006"/>
                    <a:pt x="636" y="1007"/>
                    <a:pt x="636" y="1007"/>
                  </a:cubicBezTo>
                  <a:cubicBezTo>
                    <a:pt x="635" y="1015"/>
                    <a:pt x="633" y="1024"/>
                    <a:pt x="631" y="1032"/>
                  </a:cubicBezTo>
                  <a:cubicBezTo>
                    <a:pt x="631" y="1033"/>
                    <a:pt x="631" y="1033"/>
                    <a:pt x="630" y="1034"/>
                  </a:cubicBezTo>
                  <a:cubicBezTo>
                    <a:pt x="597" y="1170"/>
                    <a:pt x="475" y="1269"/>
                    <a:pt x="335" y="1275"/>
                  </a:cubicBezTo>
                  <a:cubicBezTo>
                    <a:pt x="160" y="1283"/>
                    <a:pt x="11" y="1146"/>
                    <a:pt x="4" y="971"/>
                  </a:cubicBezTo>
                  <a:cubicBezTo>
                    <a:pt x="0" y="892"/>
                    <a:pt x="27" y="814"/>
                    <a:pt x="78" y="753"/>
                  </a:cubicBezTo>
                  <a:cubicBezTo>
                    <a:pt x="127" y="695"/>
                    <a:pt x="195" y="656"/>
                    <a:pt x="270" y="644"/>
                  </a:cubicBezTo>
                  <a:cubicBezTo>
                    <a:pt x="262" y="608"/>
                    <a:pt x="256" y="572"/>
                    <a:pt x="255" y="536"/>
                  </a:cubicBezTo>
                  <a:cubicBezTo>
                    <a:pt x="251" y="440"/>
                    <a:pt x="272" y="347"/>
                    <a:pt x="315" y="266"/>
                  </a:cubicBezTo>
                  <a:cubicBezTo>
                    <a:pt x="360" y="182"/>
                    <a:pt x="428" y="116"/>
                    <a:pt x="510" y="73"/>
                  </a:cubicBezTo>
                  <a:cubicBezTo>
                    <a:pt x="515" y="71"/>
                    <a:pt x="517" y="69"/>
                    <a:pt x="520" y="68"/>
                  </a:cubicBezTo>
                  <a:cubicBezTo>
                    <a:pt x="522" y="67"/>
                    <a:pt x="523" y="66"/>
                    <a:pt x="525" y="65"/>
                  </a:cubicBezTo>
                  <a:cubicBezTo>
                    <a:pt x="486" y="33"/>
                    <a:pt x="486" y="33"/>
                    <a:pt x="486" y="33"/>
                  </a:cubicBezTo>
                  <a:cubicBezTo>
                    <a:pt x="484" y="32"/>
                    <a:pt x="484" y="29"/>
                    <a:pt x="484" y="27"/>
                  </a:cubicBezTo>
                  <a:cubicBezTo>
                    <a:pt x="485" y="25"/>
                    <a:pt x="487" y="23"/>
                    <a:pt x="489" y="23"/>
                  </a:cubicBezTo>
                  <a:cubicBezTo>
                    <a:pt x="674" y="0"/>
                    <a:pt x="674" y="0"/>
                    <a:pt x="674" y="0"/>
                  </a:cubicBezTo>
                  <a:cubicBezTo>
                    <a:pt x="677" y="0"/>
                    <a:pt x="679" y="1"/>
                    <a:pt x="680" y="3"/>
                  </a:cubicBezTo>
                  <a:cubicBezTo>
                    <a:pt x="681" y="4"/>
                    <a:pt x="681" y="5"/>
                    <a:pt x="681" y="6"/>
                  </a:cubicBezTo>
                  <a:close/>
                  <a:moveTo>
                    <a:pt x="551" y="133"/>
                  </a:moveTo>
                  <a:cubicBezTo>
                    <a:pt x="659" y="14"/>
                    <a:pt x="659" y="14"/>
                    <a:pt x="659" y="14"/>
                  </a:cubicBezTo>
                  <a:cubicBezTo>
                    <a:pt x="500" y="32"/>
                    <a:pt x="500" y="32"/>
                    <a:pt x="500" y="32"/>
                  </a:cubicBezTo>
                  <a:cubicBezTo>
                    <a:pt x="539" y="61"/>
                    <a:pt x="539" y="61"/>
                    <a:pt x="539" y="61"/>
                  </a:cubicBezTo>
                  <a:cubicBezTo>
                    <a:pt x="541" y="63"/>
                    <a:pt x="543" y="64"/>
                    <a:pt x="542" y="67"/>
                  </a:cubicBezTo>
                  <a:cubicBezTo>
                    <a:pt x="542" y="69"/>
                    <a:pt x="541" y="69"/>
                    <a:pt x="539" y="70"/>
                  </a:cubicBezTo>
                  <a:cubicBezTo>
                    <a:pt x="533" y="72"/>
                    <a:pt x="521" y="79"/>
                    <a:pt x="516" y="82"/>
                  </a:cubicBezTo>
                  <a:cubicBezTo>
                    <a:pt x="354" y="165"/>
                    <a:pt x="259" y="340"/>
                    <a:pt x="267" y="535"/>
                  </a:cubicBezTo>
                  <a:cubicBezTo>
                    <a:pt x="268" y="573"/>
                    <a:pt x="274" y="610"/>
                    <a:pt x="283" y="647"/>
                  </a:cubicBezTo>
                  <a:cubicBezTo>
                    <a:pt x="284" y="649"/>
                    <a:pt x="284" y="650"/>
                    <a:pt x="283" y="652"/>
                  </a:cubicBezTo>
                  <a:cubicBezTo>
                    <a:pt x="282" y="653"/>
                    <a:pt x="280" y="654"/>
                    <a:pt x="278" y="654"/>
                  </a:cubicBezTo>
                  <a:cubicBezTo>
                    <a:pt x="122" y="676"/>
                    <a:pt x="9" y="812"/>
                    <a:pt x="16" y="970"/>
                  </a:cubicBezTo>
                  <a:cubicBezTo>
                    <a:pt x="23" y="1139"/>
                    <a:pt x="166" y="1271"/>
                    <a:pt x="334" y="1263"/>
                  </a:cubicBezTo>
                  <a:cubicBezTo>
                    <a:pt x="470" y="1258"/>
                    <a:pt x="587" y="1161"/>
                    <a:pt x="619" y="1030"/>
                  </a:cubicBezTo>
                  <a:cubicBezTo>
                    <a:pt x="619" y="1029"/>
                    <a:pt x="619" y="1029"/>
                    <a:pt x="620" y="1028"/>
                  </a:cubicBezTo>
                  <a:cubicBezTo>
                    <a:pt x="621" y="1022"/>
                    <a:pt x="622" y="1015"/>
                    <a:pt x="623" y="1009"/>
                  </a:cubicBezTo>
                  <a:cubicBezTo>
                    <a:pt x="513" y="959"/>
                    <a:pt x="421" y="870"/>
                    <a:pt x="364" y="759"/>
                  </a:cubicBezTo>
                  <a:cubicBezTo>
                    <a:pt x="343" y="718"/>
                    <a:pt x="328" y="682"/>
                    <a:pt x="319" y="648"/>
                  </a:cubicBezTo>
                  <a:cubicBezTo>
                    <a:pt x="319" y="647"/>
                    <a:pt x="319" y="645"/>
                    <a:pt x="319" y="644"/>
                  </a:cubicBezTo>
                  <a:cubicBezTo>
                    <a:pt x="319" y="644"/>
                    <a:pt x="319" y="644"/>
                    <a:pt x="319" y="644"/>
                  </a:cubicBezTo>
                  <a:cubicBezTo>
                    <a:pt x="308" y="604"/>
                    <a:pt x="302" y="562"/>
                    <a:pt x="300" y="521"/>
                  </a:cubicBezTo>
                  <a:cubicBezTo>
                    <a:pt x="296" y="430"/>
                    <a:pt x="315" y="340"/>
                    <a:pt x="356" y="263"/>
                  </a:cubicBezTo>
                  <a:cubicBezTo>
                    <a:pt x="398" y="183"/>
                    <a:pt x="463" y="119"/>
                    <a:pt x="542" y="76"/>
                  </a:cubicBezTo>
                  <a:cubicBezTo>
                    <a:pt x="544" y="75"/>
                    <a:pt x="545" y="74"/>
                    <a:pt x="547" y="75"/>
                  </a:cubicBezTo>
                  <a:cubicBezTo>
                    <a:pt x="549" y="76"/>
                    <a:pt x="549" y="80"/>
                    <a:pt x="549" y="82"/>
                  </a:cubicBezTo>
                  <a:lnTo>
                    <a:pt x="551" y="133"/>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2" name="AutoShape 123">
              <a:extLst>
                <a:ext uri="{FF2B5EF4-FFF2-40B4-BE49-F238E27FC236}">
                  <a16:creationId xmlns:a16="http://schemas.microsoft.com/office/drawing/2014/main" id="{4021D635-9928-4661-8568-E8E771632CB6}"/>
                </a:ext>
              </a:extLst>
            </p:cNvPr>
            <p:cNvSpPr>
              <a:spLocks noChangeAspect="1"/>
            </p:cNvSpPr>
            <p:nvPr/>
          </p:nvSpPr>
          <p:spPr bwMode="auto">
            <a:xfrm>
              <a:off x="5925923" y="3232804"/>
              <a:ext cx="384799" cy="4233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bg1"/>
            </a:solidFill>
            <a:ln>
              <a:noFill/>
            </a:ln>
            <a:effectLst/>
          </p:spPr>
          <p:txBody>
            <a:bodyPr lIns="50789" tIns="50789" rIns="50789" bIns="50789"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a:pPr>
              <a:endParaRPr lang="es-ES" sz="3600" dirty="0">
                <a:effectLst>
                  <a:outerShdw blurRad="38100" dist="38100" dir="2700000" algn="tl">
                    <a:srgbClr val="000000"/>
                  </a:outerShdw>
                </a:effectLst>
                <a:latin typeface="思源黑体 Medium" panose="020B0600000000000000" pitchFamily="34" charset="-122"/>
                <a:ea typeface="思源黑体 Medium" panose="020B0600000000000000" pitchFamily="34" charset="-122"/>
                <a:cs typeface="Gill Sans" charset="0"/>
                <a:sym typeface="思源黑体 Medium" panose="020B0600000000000000" pitchFamily="34" charset="-122"/>
              </a:endParaRPr>
            </a:p>
          </p:txBody>
        </p:sp>
        <p:sp>
          <p:nvSpPr>
            <p:cNvPr id="43" name="TextBox 30">
              <a:extLst>
                <a:ext uri="{FF2B5EF4-FFF2-40B4-BE49-F238E27FC236}">
                  <a16:creationId xmlns:a16="http://schemas.microsoft.com/office/drawing/2014/main" id="{EAD47FC2-0E1B-46F4-8F69-33B5F0D7E959}"/>
                </a:ext>
              </a:extLst>
            </p:cNvPr>
            <p:cNvSpPr txBox="1"/>
            <p:nvPr/>
          </p:nvSpPr>
          <p:spPr>
            <a:xfrm>
              <a:off x="5638864" y="3673198"/>
              <a:ext cx="1113998" cy="338880"/>
            </a:xfrm>
            <a:prstGeom prst="rect">
              <a:avLst/>
            </a:prstGeom>
            <a:noFill/>
            <a:ln>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SUCCESS</a:t>
              </a:r>
            </a:p>
          </p:txBody>
        </p:sp>
        <p:sp>
          <p:nvSpPr>
            <p:cNvPr id="44" name="Freeform 237">
              <a:extLst>
                <a:ext uri="{FF2B5EF4-FFF2-40B4-BE49-F238E27FC236}">
                  <a16:creationId xmlns:a16="http://schemas.microsoft.com/office/drawing/2014/main" id="{EF49F538-5F98-43C6-A15A-E06C9D564DE4}"/>
                </a:ext>
              </a:extLst>
            </p:cNvPr>
            <p:cNvSpPr>
              <a:spLocks noChangeAspect="1" noChangeArrowheads="1"/>
            </p:cNvSpPr>
            <p:nvPr/>
          </p:nvSpPr>
          <p:spPr bwMode="auto">
            <a:xfrm>
              <a:off x="4844651" y="2240778"/>
              <a:ext cx="426117" cy="313034"/>
            </a:xfrm>
            <a:custGeom>
              <a:avLst/>
              <a:gdLst>
                <a:gd name="T0" fmla="*/ 586 w 1347"/>
                <a:gd name="T1" fmla="*/ 602 h 987"/>
                <a:gd name="T2" fmla="*/ 502 w 1347"/>
                <a:gd name="T3" fmla="*/ 535 h 987"/>
                <a:gd name="T4" fmla="*/ 42 w 1347"/>
                <a:gd name="T5" fmla="*/ 117 h 987"/>
                <a:gd name="T6" fmla="*/ 17 w 1347"/>
                <a:gd name="T7" fmla="*/ 33 h 987"/>
                <a:gd name="T8" fmla="*/ 92 w 1347"/>
                <a:gd name="T9" fmla="*/ 0 h 987"/>
                <a:gd name="T10" fmla="*/ 1255 w 1347"/>
                <a:gd name="T11" fmla="*/ 0 h 987"/>
                <a:gd name="T12" fmla="*/ 1330 w 1347"/>
                <a:gd name="T13" fmla="*/ 41 h 987"/>
                <a:gd name="T14" fmla="*/ 1305 w 1347"/>
                <a:gd name="T15" fmla="*/ 125 h 987"/>
                <a:gd name="T16" fmla="*/ 803 w 1347"/>
                <a:gd name="T17" fmla="*/ 576 h 987"/>
                <a:gd name="T18" fmla="*/ 586 w 1347"/>
                <a:gd name="T19" fmla="*/ 602 h 987"/>
                <a:gd name="T20" fmla="*/ 92 w 1347"/>
                <a:gd name="T21" fmla="*/ 986 h 987"/>
                <a:gd name="T22" fmla="*/ 0 w 1347"/>
                <a:gd name="T23" fmla="*/ 894 h 987"/>
                <a:gd name="T24" fmla="*/ 0 w 1347"/>
                <a:gd name="T25" fmla="*/ 225 h 987"/>
                <a:gd name="T26" fmla="*/ 42 w 1347"/>
                <a:gd name="T27" fmla="*/ 217 h 987"/>
                <a:gd name="T28" fmla="*/ 234 w 1347"/>
                <a:gd name="T29" fmla="*/ 409 h 987"/>
                <a:gd name="T30" fmla="*/ 251 w 1347"/>
                <a:gd name="T31" fmla="*/ 493 h 987"/>
                <a:gd name="T32" fmla="*/ 109 w 1347"/>
                <a:gd name="T33" fmla="*/ 827 h 987"/>
                <a:gd name="T34" fmla="*/ 126 w 1347"/>
                <a:gd name="T35" fmla="*/ 827 h 987"/>
                <a:gd name="T36" fmla="*/ 318 w 1347"/>
                <a:gd name="T37" fmla="*/ 576 h 987"/>
                <a:gd name="T38" fmla="*/ 393 w 1347"/>
                <a:gd name="T39" fmla="*/ 568 h 987"/>
                <a:gd name="T40" fmla="*/ 477 w 1347"/>
                <a:gd name="T41" fmla="*/ 643 h 987"/>
                <a:gd name="T42" fmla="*/ 569 w 1347"/>
                <a:gd name="T43" fmla="*/ 694 h 987"/>
                <a:gd name="T44" fmla="*/ 820 w 1347"/>
                <a:gd name="T45" fmla="*/ 677 h 987"/>
                <a:gd name="T46" fmla="*/ 945 w 1347"/>
                <a:gd name="T47" fmla="*/ 568 h 987"/>
                <a:gd name="T48" fmla="*/ 1020 w 1347"/>
                <a:gd name="T49" fmla="*/ 576 h 987"/>
                <a:gd name="T50" fmla="*/ 1229 w 1347"/>
                <a:gd name="T51" fmla="*/ 853 h 987"/>
                <a:gd name="T52" fmla="*/ 1238 w 1347"/>
                <a:gd name="T53" fmla="*/ 844 h 987"/>
                <a:gd name="T54" fmla="*/ 1096 w 1347"/>
                <a:gd name="T55" fmla="*/ 493 h 987"/>
                <a:gd name="T56" fmla="*/ 1112 w 1347"/>
                <a:gd name="T57" fmla="*/ 409 h 987"/>
                <a:gd name="T58" fmla="*/ 1313 w 1347"/>
                <a:gd name="T59" fmla="*/ 217 h 987"/>
                <a:gd name="T60" fmla="*/ 1346 w 1347"/>
                <a:gd name="T61" fmla="*/ 225 h 987"/>
                <a:gd name="T62" fmla="*/ 1346 w 1347"/>
                <a:gd name="T63" fmla="*/ 903 h 987"/>
                <a:gd name="T64" fmla="*/ 1246 w 1347"/>
                <a:gd name="T65" fmla="*/ 986 h 987"/>
                <a:gd name="T66" fmla="*/ 92 w 1347"/>
                <a:gd name="T67" fmla="*/ 986 h 987"/>
                <a:gd name="T68" fmla="*/ 92 w 1347"/>
                <a:gd name="T69" fmla="*/ 986 h 987"/>
                <a:gd name="T70" fmla="*/ 92 w 1347"/>
                <a:gd name="T71" fmla="*/ 986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7" h="987">
                  <a:moveTo>
                    <a:pt x="586" y="602"/>
                  </a:moveTo>
                  <a:cubicBezTo>
                    <a:pt x="561" y="585"/>
                    <a:pt x="519" y="560"/>
                    <a:pt x="502" y="535"/>
                  </a:cubicBezTo>
                  <a:cubicBezTo>
                    <a:pt x="42" y="117"/>
                    <a:pt x="42" y="117"/>
                    <a:pt x="42" y="117"/>
                  </a:cubicBezTo>
                  <a:cubicBezTo>
                    <a:pt x="26" y="100"/>
                    <a:pt x="9" y="58"/>
                    <a:pt x="17" y="33"/>
                  </a:cubicBezTo>
                  <a:cubicBezTo>
                    <a:pt x="34" y="17"/>
                    <a:pt x="51" y="0"/>
                    <a:pt x="92" y="0"/>
                  </a:cubicBezTo>
                  <a:cubicBezTo>
                    <a:pt x="1255" y="0"/>
                    <a:pt x="1255" y="0"/>
                    <a:pt x="1255" y="0"/>
                  </a:cubicBezTo>
                  <a:cubicBezTo>
                    <a:pt x="1255" y="0"/>
                    <a:pt x="1305" y="0"/>
                    <a:pt x="1330" y="41"/>
                  </a:cubicBezTo>
                  <a:cubicBezTo>
                    <a:pt x="1346" y="67"/>
                    <a:pt x="1330" y="108"/>
                    <a:pt x="1305" y="125"/>
                  </a:cubicBezTo>
                  <a:cubicBezTo>
                    <a:pt x="803" y="576"/>
                    <a:pt x="803" y="576"/>
                    <a:pt x="803" y="576"/>
                  </a:cubicBezTo>
                  <a:cubicBezTo>
                    <a:pt x="803" y="576"/>
                    <a:pt x="711" y="652"/>
                    <a:pt x="586" y="602"/>
                  </a:cubicBezTo>
                  <a:close/>
                  <a:moveTo>
                    <a:pt x="92" y="986"/>
                  </a:moveTo>
                  <a:cubicBezTo>
                    <a:pt x="92" y="986"/>
                    <a:pt x="0" y="978"/>
                    <a:pt x="0" y="894"/>
                  </a:cubicBezTo>
                  <a:cubicBezTo>
                    <a:pt x="0" y="225"/>
                    <a:pt x="0" y="225"/>
                    <a:pt x="0" y="225"/>
                  </a:cubicBezTo>
                  <a:cubicBezTo>
                    <a:pt x="0" y="200"/>
                    <a:pt x="17" y="192"/>
                    <a:pt x="42" y="217"/>
                  </a:cubicBezTo>
                  <a:cubicBezTo>
                    <a:pt x="234" y="409"/>
                    <a:pt x="234" y="409"/>
                    <a:pt x="234" y="409"/>
                  </a:cubicBezTo>
                  <a:cubicBezTo>
                    <a:pt x="260" y="426"/>
                    <a:pt x="268" y="468"/>
                    <a:pt x="251" y="493"/>
                  </a:cubicBezTo>
                  <a:cubicBezTo>
                    <a:pt x="109" y="827"/>
                    <a:pt x="109" y="827"/>
                    <a:pt x="109" y="827"/>
                  </a:cubicBezTo>
                  <a:cubicBezTo>
                    <a:pt x="101" y="853"/>
                    <a:pt x="109" y="853"/>
                    <a:pt x="126" y="827"/>
                  </a:cubicBezTo>
                  <a:cubicBezTo>
                    <a:pt x="318" y="576"/>
                    <a:pt x="318" y="576"/>
                    <a:pt x="318" y="576"/>
                  </a:cubicBezTo>
                  <a:cubicBezTo>
                    <a:pt x="343" y="552"/>
                    <a:pt x="368" y="552"/>
                    <a:pt x="393" y="568"/>
                  </a:cubicBezTo>
                  <a:cubicBezTo>
                    <a:pt x="477" y="643"/>
                    <a:pt x="477" y="643"/>
                    <a:pt x="477" y="643"/>
                  </a:cubicBezTo>
                  <a:cubicBezTo>
                    <a:pt x="502" y="660"/>
                    <a:pt x="544" y="685"/>
                    <a:pt x="569" y="694"/>
                  </a:cubicBezTo>
                  <a:cubicBezTo>
                    <a:pt x="636" y="710"/>
                    <a:pt x="744" y="735"/>
                    <a:pt x="820" y="677"/>
                  </a:cubicBezTo>
                  <a:cubicBezTo>
                    <a:pt x="945" y="568"/>
                    <a:pt x="945" y="568"/>
                    <a:pt x="945" y="568"/>
                  </a:cubicBezTo>
                  <a:cubicBezTo>
                    <a:pt x="970" y="552"/>
                    <a:pt x="1004" y="552"/>
                    <a:pt x="1020" y="576"/>
                  </a:cubicBezTo>
                  <a:cubicBezTo>
                    <a:pt x="1229" y="853"/>
                    <a:pt x="1229" y="853"/>
                    <a:pt x="1229" y="853"/>
                  </a:cubicBezTo>
                  <a:cubicBezTo>
                    <a:pt x="1246" y="877"/>
                    <a:pt x="1246" y="869"/>
                    <a:pt x="1238" y="844"/>
                  </a:cubicBezTo>
                  <a:cubicBezTo>
                    <a:pt x="1096" y="493"/>
                    <a:pt x="1096" y="493"/>
                    <a:pt x="1096" y="493"/>
                  </a:cubicBezTo>
                  <a:cubicBezTo>
                    <a:pt x="1079" y="468"/>
                    <a:pt x="1087" y="434"/>
                    <a:pt x="1112" y="409"/>
                  </a:cubicBezTo>
                  <a:cubicBezTo>
                    <a:pt x="1313" y="217"/>
                    <a:pt x="1313" y="217"/>
                    <a:pt x="1313" y="217"/>
                  </a:cubicBezTo>
                  <a:cubicBezTo>
                    <a:pt x="1330" y="192"/>
                    <a:pt x="1346" y="200"/>
                    <a:pt x="1346" y="225"/>
                  </a:cubicBezTo>
                  <a:cubicBezTo>
                    <a:pt x="1346" y="903"/>
                    <a:pt x="1346" y="903"/>
                    <a:pt x="1346" y="903"/>
                  </a:cubicBezTo>
                  <a:cubicBezTo>
                    <a:pt x="1346" y="903"/>
                    <a:pt x="1338" y="986"/>
                    <a:pt x="1246" y="986"/>
                  </a:cubicBezTo>
                  <a:cubicBezTo>
                    <a:pt x="92" y="986"/>
                    <a:pt x="92" y="986"/>
                    <a:pt x="92" y="986"/>
                  </a:cubicBezTo>
                  <a:close/>
                  <a:moveTo>
                    <a:pt x="92" y="986"/>
                  </a:moveTo>
                  <a:lnTo>
                    <a:pt x="92" y="986"/>
                  </a:lnTo>
                  <a:close/>
                </a:path>
              </a:pathLst>
            </a:custGeom>
            <a:solidFill>
              <a:schemeClr val="bg1"/>
            </a:solidFill>
            <a:ln>
              <a:noFill/>
            </a:ln>
            <a:effectLst/>
          </p:spPr>
          <p:txBody>
            <a:bodyPr wrap="none" lIns="121893" tIns="60946" rIns="121893" bIns="60946"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050"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5" name="Freeform 290">
              <a:extLst>
                <a:ext uri="{FF2B5EF4-FFF2-40B4-BE49-F238E27FC236}">
                  <a16:creationId xmlns:a16="http://schemas.microsoft.com/office/drawing/2014/main" id="{17214388-249A-4161-9FE3-F2FF24C969D8}"/>
                </a:ext>
              </a:extLst>
            </p:cNvPr>
            <p:cNvSpPr>
              <a:spLocks noChangeAspect="1" noChangeArrowheads="1"/>
            </p:cNvSpPr>
            <p:nvPr/>
          </p:nvSpPr>
          <p:spPr bwMode="auto">
            <a:xfrm>
              <a:off x="7029692" y="2245776"/>
              <a:ext cx="506529" cy="392325"/>
            </a:xfrm>
            <a:custGeom>
              <a:avLst/>
              <a:gdLst>
                <a:gd name="T0" fmla="*/ 995 w 996"/>
                <a:gd name="T1" fmla="*/ 409 h 770"/>
                <a:gd name="T2" fmla="*/ 836 w 996"/>
                <a:gd name="T3" fmla="*/ 409 h 770"/>
                <a:gd name="T4" fmla="*/ 543 w 996"/>
                <a:gd name="T5" fmla="*/ 192 h 770"/>
                <a:gd name="T6" fmla="*/ 384 w 996"/>
                <a:gd name="T7" fmla="*/ 275 h 770"/>
                <a:gd name="T8" fmla="*/ 360 w 996"/>
                <a:gd name="T9" fmla="*/ 158 h 770"/>
                <a:gd name="T10" fmla="*/ 702 w 996"/>
                <a:gd name="T11" fmla="*/ 33 h 770"/>
                <a:gd name="T12" fmla="*/ 836 w 996"/>
                <a:gd name="T13" fmla="*/ 133 h 770"/>
                <a:gd name="T14" fmla="*/ 334 w 996"/>
                <a:gd name="T15" fmla="*/ 626 h 770"/>
                <a:gd name="T16" fmla="*/ 276 w 996"/>
                <a:gd name="T17" fmla="*/ 551 h 770"/>
                <a:gd name="T18" fmla="*/ 209 w 996"/>
                <a:gd name="T19" fmla="*/ 484 h 770"/>
                <a:gd name="T20" fmla="*/ 109 w 996"/>
                <a:gd name="T21" fmla="*/ 434 h 770"/>
                <a:gd name="T22" fmla="*/ 159 w 996"/>
                <a:gd name="T23" fmla="*/ 535 h 770"/>
                <a:gd name="T24" fmla="*/ 226 w 996"/>
                <a:gd name="T25" fmla="*/ 602 h 770"/>
                <a:gd name="T26" fmla="*/ 293 w 996"/>
                <a:gd name="T27" fmla="*/ 668 h 770"/>
                <a:gd name="T28" fmla="*/ 393 w 996"/>
                <a:gd name="T29" fmla="*/ 727 h 770"/>
                <a:gd name="T30" fmla="*/ 334 w 996"/>
                <a:gd name="T31" fmla="*/ 626 h 770"/>
                <a:gd name="T32" fmla="*/ 594 w 996"/>
                <a:gd name="T33" fmla="*/ 267 h 770"/>
                <a:gd name="T34" fmla="*/ 443 w 996"/>
                <a:gd name="T35" fmla="*/ 301 h 770"/>
                <a:gd name="T36" fmla="*/ 284 w 996"/>
                <a:gd name="T37" fmla="*/ 217 h 770"/>
                <a:gd name="T38" fmla="*/ 460 w 996"/>
                <a:gd name="T39" fmla="*/ 50 h 770"/>
                <a:gd name="T40" fmla="*/ 184 w 996"/>
                <a:gd name="T41" fmla="*/ 100 h 770"/>
                <a:gd name="T42" fmla="*/ 0 w 996"/>
                <a:gd name="T43" fmla="*/ 66 h 770"/>
                <a:gd name="T44" fmla="*/ 50 w 996"/>
                <a:gd name="T45" fmla="*/ 443 h 770"/>
                <a:gd name="T46" fmla="*/ 234 w 996"/>
                <a:gd name="T47" fmla="*/ 392 h 770"/>
                <a:gd name="T48" fmla="*/ 293 w 996"/>
                <a:gd name="T49" fmla="*/ 468 h 770"/>
                <a:gd name="T50" fmla="*/ 360 w 996"/>
                <a:gd name="T51" fmla="*/ 535 h 770"/>
                <a:gd name="T52" fmla="*/ 426 w 996"/>
                <a:gd name="T53" fmla="*/ 610 h 770"/>
                <a:gd name="T54" fmla="*/ 477 w 996"/>
                <a:gd name="T55" fmla="*/ 727 h 770"/>
                <a:gd name="T56" fmla="*/ 543 w 996"/>
                <a:gd name="T57" fmla="*/ 660 h 770"/>
                <a:gd name="T58" fmla="*/ 485 w 996"/>
                <a:gd name="T59" fmla="*/ 585 h 770"/>
                <a:gd name="T60" fmla="*/ 569 w 996"/>
                <a:gd name="T61" fmla="*/ 668 h 770"/>
                <a:gd name="T62" fmla="*/ 627 w 996"/>
                <a:gd name="T63" fmla="*/ 602 h 770"/>
                <a:gd name="T64" fmla="*/ 652 w 996"/>
                <a:gd name="T65" fmla="*/ 610 h 770"/>
                <a:gd name="T66" fmla="*/ 719 w 996"/>
                <a:gd name="T67" fmla="*/ 543 h 770"/>
                <a:gd name="T68" fmla="*/ 727 w 996"/>
                <a:gd name="T69" fmla="*/ 526 h 770"/>
                <a:gd name="T70" fmla="*/ 786 w 996"/>
                <a:gd name="T71" fmla="*/ 535 h 770"/>
                <a:gd name="T72" fmla="*/ 786 w 996"/>
                <a:gd name="T73" fmla="*/ 468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96" h="770">
                  <a:moveTo>
                    <a:pt x="995" y="100"/>
                  </a:moveTo>
                  <a:cubicBezTo>
                    <a:pt x="995" y="409"/>
                    <a:pt x="995" y="409"/>
                    <a:pt x="995" y="409"/>
                  </a:cubicBezTo>
                  <a:cubicBezTo>
                    <a:pt x="995" y="409"/>
                    <a:pt x="928" y="426"/>
                    <a:pt x="920" y="426"/>
                  </a:cubicBezTo>
                  <a:cubicBezTo>
                    <a:pt x="903" y="426"/>
                    <a:pt x="861" y="443"/>
                    <a:pt x="836" y="409"/>
                  </a:cubicBezTo>
                  <a:cubicBezTo>
                    <a:pt x="786" y="367"/>
                    <a:pt x="619" y="192"/>
                    <a:pt x="619" y="192"/>
                  </a:cubicBezTo>
                  <a:cubicBezTo>
                    <a:pt x="619" y="192"/>
                    <a:pt x="594" y="167"/>
                    <a:pt x="543" y="192"/>
                  </a:cubicBezTo>
                  <a:cubicBezTo>
                    <a:pt x="502" y="217"/>
                    <a:pt x="443" y="250"/>
                    <a:pt x="418" y="259"/>
                  </a:cubicBezTo>
                  <a:cubicBezTo>
                    <a:pt x="410" y="267"/>
                    <a:pt x="393" y="275"/>
                    <a:pt x="384" y="275"/>
                  </a:cubicBezTo>
                  <a:cubicBezTo>
                    <a:pt x="351" y="275"/>
                    <a:pt x="326" y="242"/>
                    <a:pt x="326" y="209"/>
                  </a:cubicBezTo>
                  <a:cubicBezTo>
                    <a:pt x="326" y="183"/>
                    <a:pt x="343" y="167"/>
                    <a:pt x="360" y="158"/>
                  </a:cubicBezTo>
                  <a:cubicBezTo>
                    <a:pt x="426" y="116"/>
                    <a:pt x="552" y="50"/>
                    <a:pt x="602" y="16"/>
                  </a:cubicBezTo>
                  <a:cubicBezTo>
                    <a:pt x="635" y="0"/>
                    <a:pt x="652" y="0"/>
                    <a:pt x="702" y="33"/>
                  </a:cubicBezTo>
                  <a:cubicBezTo>
                    <a:pt x="752" y="83"/>
                    <a:pt x="803" y="125"/>
                    <a:pt x="803" y="125"/>
                  </a:cubicBezTo>
                  <a:cubicBezTo>
                    <a:pt x="803" y="125"/>
                    <a:pt x="819" y="133"/>
                    <a:pt x="836" y="133"/>
                  </a:cubicBezTo>
                  <a:cubicBezTo>
                    <a:pt x="878" y="125"/>
                    <a:pt x="995" y="100"/>
                    <a:pt x="995" y="100"/>
                  </a:cubicBezTo>
                  <a:close/>
                  <a:moveTo>
                    <a:pt x="334" y="626"/>
                  </a:moveTo>
                  <a:cubicBezTo>
                    <a:pt x="343" y="610"/>
                    <a:pt x="343" y="585"/>
                    <a:pt x="326" y="568"/>
                  </a:cubicBezTo>
                  <a:cubicBezTo>
                    <a:pt x="309" y="551"/>
                    <a:pt x="293" y="551"/>
                    <a:pt x="276" y="551"/>
                  </a:cubicBezTo>
                  <a:cubicBezTo>
                    <a:pt x="276" y="535"/>
                    <a:pt x="276" y="510"/>
                    <a:pt x="259" y="501"/>
                  </a:cubicBezTo>
                  <a:cubicBezTo>
                    <a:pt x="251" y="484"/>
                    <a:pt x="226" y="476"/>
                    <a:pt x="209" y="484"/>
                  </a:cubicBezTo>
                  <a:cubicBezTo>
                    <a:pt x="217" y="468"/>
                    <a:pt x="209" y="443"/>
                    <a:pt x="201" y="426"/>
                  </a:cubicBezTo>
                  <a:cubicBezTo>
                    <a:pt x="176" y="401"/>
                    <a:pt x="134" y="409"/>
                    <a:pt x="109" y="434"/>
                  </a:cubicBezTo>
                  <a:cubicBezTo>
                    <a:pt x="92" y="451"/>
                    <a:pt x="75" y="501"/>
                    <a:pt x="92" y="526"/>
                  </a:cubicBezTo>
                  <a:cubicBezTo>
                    <a:pt x="117" y="551"/>
                    <a:pt x="142" y="535"/>
                    <a:pt x="159" y="535"/>
                  </a:cubicBezTo>
                  <a:cubicBezTo>
                    <a:pt x="159" y="551"/>
                    <a:pt x="142" y="568"/>
                    <a:pt x="159" y="593"/>
                  </a:cubicBezTo>
                  <a:cubicBezTo>
                    <a:pt x="176" y="618"/>
                    <a:pt x="209" y="602"/>
                    <a:pt x="226" y="602"/>
                  </a:cubicBezTo>
                  <a:cubicBezTo>
                    <a:pt x="217" y="618"/>
                    <a:pt x="201" y="643"/>
                    <a:pt x="226" y="668"/>
                  </a:cubicBezTo>
                  <a:cubicBezTo>
                    <a:pt x="242" y="685"/>
                    <a:pt x="276" y="677"/>
                    <a:pt x="293" y="668"/>
                  </a:cubicBezTo>
                  <a:cubicBezTo>
                    <a:pt x="284" y="693"/>
                    <a:pt x="268" y="710"/>
                    <a:pt x="293" y="744"/>
                  </a:cubicBezTo>
                  <a:cubicBezTo>
                    <a:pt x="318" y="769"/>
                    <a:pt x="368" y="752"/>
                    <a:pt x="393" y="727"/>
                  </a:cubicBezTo>
                  <a:cubicBezTo>
                    <a:pt x="418" y="702"/>
                    <a:pt x="418" y="668"/>
                    <a:pt x="393" y="643"/>
                  </a:cubicBezTo>
                  <a:cubicBezTo>
                    <a:pt x="376" y="626"/>
                    <a:pt x="360" y="626"/>
                    <a:pt x="334" y="626"/>
                  </a:cubicBezTo>
                  <a:close/>
                  <a:moveTo>
                    <a:pt x="786" y="468"/>
                  </a:moveTo>
                  <a:cubicBezTo>
                    <a:pt x="610" y="284"/>
                    <a:pt x="694" y="367"/>
                    <a:pt x="594" y="267"/>
                  </a:cubicBezTo>
                  <a:cubicBezTo>
                    <a:pt x="594" y="267"/>
                    <a:pt x="569" y="234"/>
                    <a:pt x="527" y="259"/>
                  </a:cubicBezTo>
                  <a:cubicBezTo>
                    <a:pt x="502" y="267"/>
                    <a:pt x="468" y="284"/>
                    <a:pt x="443" y="301"/>
                  </a:cubicBezTo>
                  <a:cubicBezTo>
                    <a:pt x="418" y="309"/>
                    <a:pt x="393" y="317"/>
                    <a:pt x="384" y="317"/>
                  </a:cubicBezTo>
                  <a:cubicBezTo>
                    <a:pt x="326" y="317"/>
                    <a:pt x="284" y="267"/>
                    <a:pt x="284" y="217"/>
                  </a:cubicBezTo>
                  <a:cubicBezTo>
                    <a:pt x="284" y="175"/>
                    <a:pt x="301" y="142"/>
                    <a:pt x="334" y="125"/>
                  </a:cubicBezTo>
                  <a:cubicBezTo>
                    <a:pt x="368" y="100"/>
                    <a:pt x="460" y="50"/>
                    <a:pt x="460" y="50"/>
                  </a:cubicBezTo>
                  <a:cubicBezTo>
                    <a:pt x="460" y="50"/>
                    <a:pt x="435" y="8"/>
                    <a:pt x="376" y="8"/>
                  </a:cubicBezTo>
                  <a:cubicBezTo>
                    <a:pt x="309" y="8"/>
                    <a:pt x="184" y="100"/>
                    <a:pt x="184" y="100"/>
                  </a:cubicBezTo>
                  <a:cubicBezTo>
                    <a:pt x="184" y="100"/>
                    <a:pt x="150" y="116"/>
                    <a:pt x="100" y="100"/>
                  </a:cubicBezTo>
                  <a:cubicBezTo>
                    <a:pt x="0" y="66"/>
                    <a:pt x="0" y="66"/>
                    <a:pt x="0" y="66"/>
                  </a:cubicBezTo>
                  <a:cubicBezTo>
                    <a:pt x="0" y="426"/>
                    <a:pt x="0" y="426"/>
                    <a:pt x="0" y="426"/>
                  </a:cubicBezTo>
                  <a:cubicBezTo>
                    <a:pt x="0" y="426"/>
                    <a:pt x="25" y="434"/>
                    <a:pt x="50" y="443"/>
                  </a:cubicBezTo>
                  <a:cubicBezTo>
                    <a:pt x="59" y="426"/>
                    <a:pt x="67" y="409"/>
                    <a:pt x="83" y="392"/>
                  </a:cubicBezTo>
                  <a:cubicBezTo>
                    <a:pt x="125" y="351"/>
                    <a:pt x="192" y="351"/>
                    <a:pt x="234" y="392"/>
                  </a:cubicBezTo>
                  <a:cubicBezTo>
                    <a:pt x="242" y="409"/>
                    <a:pt x="251" y="417"/>
                    <a:pt x="251" y="434"/>
                  </a:cubicBezTo>
                  <a:cubicBezTo>
                    <a:pt x="268" y="443"/>
                    <a:pt x="284" y="451"/>
                    <a:pt x="293" y="468"/>
                  </a:cubicBezTo>
                  <a:cubicBezTo>
                    <a:pt x="309" y="476"/>
                    <a:pt x="318" y="493"/>
                    <a:pt x="318" y="510"/>
                  </a:cubicBezTo>
                  <a:cubicBezTo>
                    <a:pt x="334" y="510"/>
                    <a:pt x="351" y="518"/>
                    <a:pt x="360" y="535"/>
                  </a:cubicBezTo>
                  <a:cubicBezTo>
                    <a:pt x="376" y="551"/>
                    <a:pt x="384" y="568"/>
                    <a:pt x="384" y="585"/>
                  </a:cubicBezTo>
                  <a:cubicBezTo>
                    <a:pt x="401" y="585"/>
                    <a:pt x="418" y="593"/>
                    <a:pt x="426" y="610"/>
                  </a:cubicBezTo>
                  <a:cubicBezTo>
                    <a:pt x="451" y="635"/>
                    <a:pt x="460" y="668"/>
                    <a:pt x="451" y="702"/>
                  </a:cubicBezTo>
                  <a:cubicBezTo>
                    <a:pt x="460" y="702"/>
                    <a:pt x="468" y="718"/>
                    <a:pt x="477" y="727"/>
                  </a:cubicBezTo>
                  <a:cubicBezTo>
                    <a:pt x="493" y="744"/>
                    <a:pt x="527" y="744"/>
                    <a:pt x="543" y="727"/>
                  </a:cubicBezTo>
                  <a:cubicBezTo>
                    <a:pt x="560" y="710"/>
                    <a:pt x="560" y="677"/>
                    <a:pt x="543" y="660"/>
                  </a:cubicBezTo>
                  <a:lnTo>
                    <a:pt x="535" y="660"/>
                  </a:lnTo>
                  <a:cubicBezTo>
                    <a:pt x="485" y="602"/>
                    <a:pt x="477" y="593"/>
                    <a:pt x="485" y="585"/>
                  </a:cubicBezTo>
                  <a:cubicBezTo>
                    <a:pt x="493" y="585"/>
                    <a:pt x="502" y="593"/>
                    <a:pt x="560" y="660"/>
                  </a:cubicBezTo>
                  <a:cubicBezTo>
                    <a:pt x="569" y="668"/>
                    <a:pt x="569" y="668"/>
                    <a:pt x="569" y="668"/>
                  </a:cubicBezTo>
                  <a:cubicBezTo>
                    <a:pt x="585" y="685"/>
                    <a:pt x="610" y="685"/>
                    <a:pt x="627" y="668"/>
                  </a:cubicBezTo>
                  <a:cubicBezTo>
                    <a:pt x="644" y="652"/>
                    <a:pt x="644" y="618"/>
                    <a:pt x="627" y="602"/>
                  </a:cubicBezTo>
                  <a:cubicBezTo>
                    <a:pt x="569" y="535"/>
                    <a:pt x="560" y="526"/>
                    <a:pt x="560" y="518"/>
                  </a:cubicBezTo>
                  <a:cubicBezTo>
                    <a:pt x="569" y="518"/>
                    <a:pt x="594" y="551"/>
                    <a:pt x="652" y="610"/>
                  </a:cubicBezTo>
                  <a:cubicBezTo>
                    <a:pt x="669" y="626"/>
                    <a:pt x="702" y="626"/>
                    <a:pt x="719" y="610"/>
                  </a:cubicBezTo>
                  <a:cubicBezTo>
                    <a:pt x="727" y="593"/>
                    <a:pt x="736" y="568"/>
                    <a:pt x="719" y="543"/>
                  </a:cubicBezTo>
                  <a:cubicBezTo>
                    <a:pt x="644" y="468"/>
                    <a:pt x="644" y="468"/>
                    <a:pt x="652" y="459"/>
                  </a:cubicBezTo>
                  <a:lnTo>
                    <a:pt x="727" y="526"/>
                  </a:lnTo>
                  <a:cubicBezTo>
                    <a:pt x="727" y="535"/>
                    <a:pt x="727" y="535"/>
                    <a:pt x="727" y="535"/>
                  </a:cubicBezTo>
                  <a:cubicBezTo>
                    <a:pt x="744" y="551"/>
                    <a:pt x="769" y="551"/>
                    <a:pt x="786" y="535"/>
                  </a:cubicBezTo>
                  <a:cubicBezTo>
                    <a:pt x="803" y="510"/>
                    <a:pt x="803" y="484"/>
                    <a:pt x="786" y="468"/>
                  </a:cubicBezTo>
                  <a:close/>
                  <a:moveTo>
                    <a:pt x="786" y="468"/>
                  </a:moveTo>
                  <a:lnTo>
                    <a:pt x="786" y="468"/>
                  </a:lnTo>
                  <a:close/>
                </a:path>
              </a:pathLst>
            </a:custGeom>
            <a:solidFill>
              <a:schemeClr val="bg1"/>
            </a:solidFill>
            <a:ln>
              <a:noFill/>
            </a:ln>
            <a:effectLst/>
          </p:spPr>
          <p:txBody>
            <a:bodyPr wrap="none" lIns="182843" tIns="91422" rIns="182843" bIns="91422"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2400"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6" name="Freeform 417">
              <a:extLst>
                <a:ext uri="{FF2B5EF4-FFF2-40B4-BE49-F238E27FC236}">
                  <a16:creationId xmlns:a16="http://schemas.microsoft.com/office/drawing/2014/main" id="{ED11D085-16A3-4F67-88A1-0B85E4A2A65C}"/>
                </a:ext>
              </a:extLst>
            </p:cNvPr>
            <p:cNvSpPr>
              <a:spLocks noChangeAspect="1" noChangeArrowheads="1"/>
            </p:cNvSpPr>
            <p:nvPr/>
          </p:nvSpPr>
          <p:spPr bwMode="auto">
            <a:xfrm>
              <a:off x="7029692" y="4417164"/>
              <a:ext cx="437908" cy="438023"/>
            </a:xfrm>
            <a:custGeom>
              <a:avLst/>
              <a:gdLst>
                <a:gd name="T0" fmla="*/ 0 w 904"/>
                <a:gd name="T1" fmla="*/ 686 h 904"/>
                <a:gd name="T2" fmla="*/ 218 w 904"/>
                <a:gd name="T3" fmla="*/ 903 h 904"/>
                <a:gd name="T4" fmla="*/ 0 w 904"/>
                <a:gd name="T5" fmla="*/ 903 h 904"/>
                <a:gd name="T6" fmla="*/ 0 w 904"/>
                <a:gd name="T7" fmla="*/ 686 h 904"/>
                <a:gd name="T8" fmla="*/ 552 w 904"/>
                <a:gd name="T9" fmla="*/ 42 h 904"/>
                <a:gd name="T10" fmla="*/ 627 w 904"/>
                <a:gd name="T11" fmla="*/ 276 h 904"/>
                <a:gd name="T12" fmla="*/ 861 w 904"/>
                <a:gd name="T13" fmla="*/ 351 h 904"/>
                <a:gd name="T14" fmla="*/ 786 w 904"/>
                <a:gd name="T15" fmla="*/ 117 h 904"/>
                <a:gd name="T16" fmla="*/ 552 w 904"/>
                <a:gd name="T17" fmla="*/ 42 h 904"/>
                <a:gd name="T18" fmla="*/ 677 w 904"/>
                <a:gd name="T19" fmla="*/ 385 h 904"/>
                <a:gd name="T20" fmla="*/ 276 w 904"/>
                <a:gd name="T21" fmla="*/ 778 h 904"/>
                <a:gd name="T22" fmla="*/ 360 w 904"/>
                <a:gd name="T23" fmla="*/ 862 h 904"/>
                <a:gd name="T24" fmla="*/ 795 w 904"/>
                <a:gd name="T25" fmla="*/ 427 h 904"/>
                <a:gd name="T26" fmla="*/ 677 w 904"/>
                <a:gd name="T27" fmla="*/ 385 h 904"/>
                <a:gd name="T28" fmla="*/ 594 w 904"/>
                <a:gd name="T29" fmla="*/ 318 h 904"/>
                <a:gd name="T30" fmla="*/ 552 w 904"/>
                <a:gd name="T31" fmla="*/ 276 h 904"/>
                <a:gd name="T32" fmla="*/ 159 w 904"/>
                <a:gd name="T33" fmla="*/ 661 h 904"/>
                <a:gd name="T34" fmla="*/ 243 w 904"/>
                <a:gd name="T35" fmla="*/ 744 h 904"/>
                <a:gd name="T36" fmla="*/ 636 w 904"/>
                <a:gd name="T37" fmla="*/ 351 h 904"/>
                <a:gd name="T38" fmla="*/ 594 w 904"/>
                <a:gd name="T39" fmla="*/ 318 h 904"/>
                <a:gd name="T40" fmla="*/ 477 w 904"/>
                <a:gd name="T41" fmla="*/ 109 h 904"/>
                <a:gd name="T42" fmla="*/ 50 w 904"/>
                <a:gd name="T43" fmla="*/ 544 h 904"/>
                <a:gd name="T44" fmla="*/ 126 w 904"/>
                <a:gd name="T45" fmla="*/ 628 h 904"/>
                <a:gd name="T46" fmla="*/ 519 w 904"/>
                <a:gd name="T47" fmla="*/ 226 h 904"/>
                <a:gd name="T48" fmla="*/ 477 w 904"/>
                <a:gd name="T49" fmla="*/ 109 h 904"/>
                <a:gd name="T50" fmla="*/ 477 w 904"/>
                <a:gd name="T51" fmla="*/ 109 h 904"/>
                <a:gd name="T52" fmla="*/ 477 w 904"/>
                <a:gd name="T53" fmla="*/ 109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4" h="904">
                  <a:moveTo>
                    <a:pt x="0" y="686"/>
                  </a:moveTo>
                  <a:cubicBezTo>
                    <a:pt x="218" y="903"/>
                    <a:pt x="218" y="903"/>
                    <a:pt x="218" y="903"/>
                  </a:cubicBezTo>
                  <a:cubicBezTo>
                    <a:pt x="0" y="903"/>
                    <a:pt x="0" y="903"/>
                    <a:pt x="0" y="903"/>
                  </a:cubicBezTo>
                  <a:lnTo>
                    <a:pt x="0" y="686"/>
                  </a:lnTo>
                  <a:close/>
                  <a:moveTo>
                    <a:pt x="552" y="42"/>
                  </a:moveTo>
                  <a:cubicBezTo>
                    <a:pt x="510" y="84"/>
                    <a:pt x="544" y="193"/>
                    <a:pt x="627" y="276"/>
                  </a:cubicBezTo>
                  <a:cubicBezTo>
                    <a:pt x="719" y="360"/>
                    <a:pt x="820" y="393"/>
                    <a:pt x="861" y="351"/>
                  </a:cubicBezTo>
                  <a:cubicBezTo>
                    <a:pt x="903" y="310"/>
                    <a:pt x="870" y="209"/>
                    <a:pt x="786" y="117"/>
                  </a:cubicBezTo>
                  <a:cubicBezTo>
                    <a:pt x="703" y="34"/>
                    <a:pt x="594" y="0"/>
                    <a:pt x="552" y="42"/>
                  </a:cubicBezTo>
                  <a:close/>
                  <a:moveTo>
                    <a:pt x="677" y="385"/>
                  </a:moveTo>
                  <a:cubicBezTo>
                    <a:pt x="276" y="778"/>
                    <a:pt x="276" y="778"/>
                    <a:pt x="276" y="778"/>
                  </a:cubicBezTo>
                  <a:cubicBezTo>
                    <a:pt x="360" y="862"/>
                    <a:pt x="360" y="862"/>
                    <a:pt x="360" y="862"/>
                  </a:cubicBezTo>
                  <a:cubicBezTo>
                    <a:pt x="795" y="427"/>
                    <a:pt x="795" y="427"/>
                    <a:pt x="795" y="427"/>
                  </a:cubicBezTo>
                  <a:cubicBezTo>
                    <a:pt x="753" y="418"/>
                    <a:pt x="719" y="410"/>
                    <a:pt x="677" y="385"/>
                  </a:cubicBezTo>
                  <a:close/>
                  <a:moveTo>
                    <a:pt x="594" y="318"/>
                  </a:moveTo>
                  <a:cubicBezTo>
                    <a:pt x="577" y="301"/>
                    <a:pt x="569" y="285"/>
                    <a:pt x="552" y="276"/>
                  </a:cubicBezTo>
                  <a:cubicBezTo>
                    <a:pt x="159" y="661"/>
                    <a:pt x="159" y="661"/>
                    <a:pt x="159" y="661"/>
                  </a:cubicBezTo>
                  <a:cubicBezTo>
                    <a:pt x="243" y="744"/>
                    <a:pt x="243" y="744"/>
                    <a:pt x="243" y="744"/>
                  </a:cubicBezTo>
                  <a:cubicBezTo>
                    <a:pt x="636" y="351"/>
                    <a:pt x="636" y="351"/>
                    <a:pt x="636" y="351"/>
                  </a:cubicBezTo>
                  <a:cubicBezTo>
                    <a:pt x="619" y="343"/>
                    <a:pt x="602" y="327"/>
                    <a:pt x="594" y="318"/>
                  </a:cubicBezTo>
                  <a:close/>
                  <a:moveTo>
                    <a:pt x="477" y="109"/>
                  </a:moveTo>
                  <a:cubicBezTo>
                    <a:pt x="50" y="544"/>
                    <a:pt x="50" y="544"/>
                    <a:pt x="50" y="544"/>
                  </a:cubicBezTo>
                  <a:cubicBezTo>
                    <a:pt x="126" y="628"/>
                    <a:pt x="126" y="628"/>
                    <a:pt x="126" y="628"/>
                  </a:cubicBezTo>
                  <a:cubicBezTo>
                    <a:pt x="519" y="226"/>
                    <a:pt x="519" y="226"/>
                    <a:pt x="519" y="226"/>
                  </a:cubicBezTo>
                  <a:cubicBezTo>
                    <a:pt x="502" y="184"/>
                    <a:pt x="485" y="151"/>
                    <a:pt x="477" y="109"/>
                  </a:cubicBezTo>
                  <a:close/>
                  <a:moveTo>
                    <a:pt x="477" y="109"/>
                  </a:moveTo>
                  <a:lnTo>
                    <a:pt x="477" y="109"/>
                  </a:lnTo>
                  <a:close/>
                </a:path>
              </a:pathLst>
            </a:custGeom>
            <a:solidFill>
              <a:schemeClr val="bg1"/>
            </a:solidFill>
            <a:ln>
              <a:noFill/>
            </a:ln>
            <a:effectLst/>
          </p:spPr>
          <p:txBody>
            <a:bodyPr wrap="none" lIns="243785" tIns="121892" rIns="243785" bIns="121892"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2400"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7" name="Freeform 526">
              <a:extLst>
                <a:ext uri="{FF2B5EF4-FFF2-40B4-BE49-F238E27FC236}">
                  <a16:creationId xmlns:a16="http://schemas.microsoft.com/office/drawing/2014/main" id="{ED5C95C8-6022-44F7-8A02-F4466B244F33}"/>
                </a:ext>
              </a:extLst>
            </p:cNvPr>
            <p:cNvSpPr>
              <a:spLocks noChangeAspect="1" noChangeArrowheads="1"/>
            </p:cNvSpPr>
            <p:nvPr/>
          </p:nvSpPr>
          <p:spPr bwMode="auto">
            <a:xfrm>
              <a:off x="4849940" y="4374817"/>
              <a:ext cx="428027" cy="554878"/>
            </a:xfrm>
            <a:custGeom>
              <a:avLst/>
              <a:gdLst>
                <a:gd name="T0" fmla="*/ 719 w 1222"/>
                <a:gd name="T1" fmla="*/ 1338 h 1581"/>
                <a:gd name="T2" fmla="*/ 686 w 1222"/>
                <a:gd name="T3" fmla="*/ 1221 h 1581"/>
                <a:gd name="T4" fmla="*/ 686 w 1222"/>
                <a:gd name="T5" fmla="*/ 359 h 1581"/>
                <a:gd name="T6" fmla="*/ 719 w 1222"/>
                <a:gd name="T7" fmla="*/ 243 h 1581"/>
                <a:gd name="T8" fmla="*/ 17 w 1222"/>
                <a:gd name="T9" fmla="*/ 460 h 1581"/>
                <a:gd name="T10" fmla="*/ 0 w 1222"/>
                <a:gd name="T11" fmla="*/ 794 h 1581"/>
                <a:gd name="T12" fmla="*/ 17 w 1222"/>
                <a:gd name="T13" fmla="*/ 1120 h 1581"/>
                <a:gd name="T14" fmla="*/ 502 w 1222"/>
                <a:gd name="T15" fmla="*/ 1530 h 1581"/>
                <a:gd name="T16" fmla="*/ 493 w 1222"/>
                <a:gd name="T17" fmla="*/ 1112 h 1581"/>
                <a:gd name="T18" fmla="*/ 284 w 1222"/>
                <a:gd name="T19" fmla="*/ 1120 h 1581"/>
                <a:gd name="T20" fmla="*/ 284 w 1222"/>
                <a:gd name="T21" fmla="*/ 794 h 1581"/>
                <a:gd name="T22" fmla="*/ 284 w 1222"/>
                <a:gd name="T23" fmla="*/ 460 h 1581"/>
                <a:gd name="T24" fmla="*/ 493 w 1222"/>
                <a:gd name="T25" fmla="*/ 468 h 1581"/>
                <a:gd name="T26" fmla="*/ 502 w 1222"/>
                <a:gd name="T27" fmla="*/ 58 h 1581"/>
                <a:gd name="T28" fmla="*/ 17 w 1222"/>
                <a:gd name="T29" fmla="*/ 460 h 1581"/>
                <a:gd name="T30" fmla="*/ 602 w 1222"/>
                <a:gd name="T31" fmla="*/ 911 h 1581"/>
                <a:gd name="T32" fmla="*/ 493 w 1222"/>
                <a:gd name="T33" fmla="*/ 861 h 1581"/>
                <a:gd name="T34" fmla="*/ 543 w 1222"/>
                <a:gd name="T35" fmla="*/ 828 h 1581"/>
                <a:gd name="T36" fmla="*/ 610 w 1222"/>
                <a:gd name="T37" fmla="*/ 778 h 1581"/>
                <a:gd name="T38" fmla="*/ 627 w 1222"/>
                <a:gd name="T39" fmla="*/ 660 h 1581"/>
                <a:gd name="T40" fmla="*/ 476 w 1222"/>
                <a:gd name="T41" fmla="*/ 677 h 1581"/>
                <a:gd name="T42" fmla="*/ 510 w 1222"/>
                <a:gd name="T43" fmla="*/ 736 h 1581"/>
                <a:gd name="T44" fmla="*/ 560 w 1222"/>
                <a:gd name="T45" fmla="*/ 677 h 1581"/>
                <a:gd name="T46" fmla="*/ 585 w 1222"/>
                <a:gd name="T47" fmla="*/ 719 h 1581"/>
                <a:gd name="T48" fmla="*/ 502 w 1222"/>
                <a:gd name="T49" fmla="*/ 803 h 1581"/>
                <a:gd name="T50" fmla="*/ 410 w 1222"/>
                <a:gd name="T51" fmla="*/ 911 h 1581"/>
                <a:gd name="T52" fmla="*/ 819 w 1222"/>
                <a:gd name="T53" fmla="*/ 811 h 1581"/>
                <a:gd name="T54" fmla="*/ 794 w 1222"/>
                <a:gd name="T55" fmla="*/ 635 h 1581"/>
                <a:gd name="T56" fmla="*/ 644 w 1222"/>
                <a:gd name="T57" fmla="*/ 853 h 1581"/>
                <a:gd name="T58" fmla="*/ 744 w 1222"/>
                <a:gd name="T59" fmla="*/ 911 h 1581"/>
                <a:gd name="T60" fmla="*/ 803 w 1222"/>
                <a:gd name="T61" fmla="*/ 853 h 1581"/>
                <a:gd name="T62" fmla="*/ 844 w 1222"/>
                <a:gd name="T63" fmla="*/ 811 h 1581"/>
                <a:gd name="T64" fmla="*/ 786 w 1222"/>
                <a:gd name="T65" fmla="*/ 686 h 1581"/>
                <a:gd name="T66" fmla="*/ 694 w 1222"/>
                <a:gd name="T67" fmla="*/ 811 h 1581"/>
                <a:gd name="T68" fmla="*/ 694 w 1222"/>
                <a:gd name="T69" fmla="*/ 811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2" h="1581">
                  <a:moveTo>
                    <a:pt x="1221" y="794"/>
                  </a:moveTo>
                  <a:cubicBezTo>
                    <a:pt x="1221" y="1079"/>
                    <a:pt x="995" y="1313"/>
                    <a:pt x="719" y="1338"/>
                  </a:cubicBezTo>
                  <a:cubicBezTo>
                    <a:pt x="719" y="1329"/>
                    <a:pt x="711" y="1313"/>
                    <a:pt x="711" y="1296"/>
                  </a:cubicBezTo>
                  <a:cubicBezTo>
                    <a:pt x="711" y="1296"/>
                    <a:pt x="702" y="1262"/>
                    <a:pt x="686" y="1221"/>
                  </a:cubicBezTo>
                  <a:cubicBezTo>
                    <a:pt x="911" y="1212"/>
                    <a:pt x="1095" y="1028"/>
                    <a:pt x="1095" y="794"/>
                  </a:cubicBezTo>
                  <a:cubicBezTo>
                    <a:pt x="1095" y="560"/>
                    <a:pt x="911" y="368"/>
                    <a:pt x="686" y="359"/>
                  </a:cubicBezTo>
                  <a:cubicBezTo>
                    <a:pt x="702" y="326"/>
                    <a:pt x="711" y="293"/>
                    <a:pt x="711" y="284"/>
                  </a:cubicBezTo>
                  <a:cubicBezTo>
                    <a:pt x="711" y="276"/>
                    <a:pt x="719" y="259"/>
                    <a:pt x="719" y="243"/>
                  </a:cubicBezTo>
                  <a:cubicBezTo>
                    <a:pt x="995" y="267"/>
                    <a:pt x="1221" y="510"/>
                    <a:pt x="1221" y="794"/>
                  </a:cubicBezTo>
                  <a:close/>
                  <a:moveTo>
                    <a:pt x="17" y="460"/>
                  </a:moveTo>
                  <a:cubicBezTo>
                    <a:pt x="8" y="568"/>
                    <a:pt x="0" y="677"/>
                    <a:pt x="0" y="786"/>
                  </a:cubicBezTo>
                  <a:lnTo>
                    <a:pt x="0" y="794"/>
                  </a:lnTo>
                  <a:lnTo>
                    <a:pt x="0" y="803"/>
                  </a:lnTo>
                  <a:cubicBezTo>
                    <a:pt x="0" y="911"/>
                    <a:pt x="8" y="1012"/>
                    <a:pt x="17" y="1120"/>
                  </a:cubicBezTo>
                  <a:cubicBezTo>
                    <a:pt x="42" y="1396"/>
                    <a:pt x="259" y="1580"/>
                    <a:pt x="468" y="1538"/>
                  </a:cubicBezTo>
                  <a:cubicBezTo>
                    <a:pt x="485" y="1530"/>
                    <a:pt x="493" y="1530"/>
                    <a:pt x="502" y="1530"/>
                  </a:cubicBezTo>
                  <a:cubicBezTo>
                    <a:pt x="552" y="1505"/>
                    <a:pt x="594" y="1471"/>
                    <a:pt x="644" y="1438"/>
                  </a:cubicBezTo>
                  <a:cubicBezTo>
                    <a:pt x="702" y="1396"/>
                    <a:pt x="569" y="1070"/>
                    <a:pt x="493" y="1112"/>
                  </a:cubicBezTo>
                  <a:cubicBezTo>
                    <a:pt x="460" y="1129"/>
                    <a:pt x="376" y="1196"/>
                    <a:pt x="343" y="1196"/>
                  </a:cubicBezTo>
                  <a:cubicBezTo>
                    <a:pt x="309" y="1204"/>
                    <a:pt x="293" y="1162"/>
                    <a:pt x="284" y="1120"/>
                  </a:cubicBezTo>
                  <a:cubicBezTo>
                    <a:pt x="276" y="1028"/>
                    <a:pt x="284" y="903"/>
                    <a:pt x="284" y="803"/>
                  </a:cubicBezTo>
                  <a:cubicBezTo>
                    <a:pt x="284" y="794"/>
                    <a:pt x="284" y="794"/>
                    <a:pt x="284" y="794"/>
                  </a:cubicBezTo>
                  <a:cubicBezTo>
                    <a:pt x="284" y="786"/>
                    <a:pt x="284" y="786"/>
                    <a:pt x="284" y="786"/>
                  </a:cubicBezTo>
                  <a:cubicBezTo>
                    <a:pt x="284" y="677"/>
                    <a:pt x="276" y="560"/>
                    <a:pt x="284" y="460"/>
                  </a:cubicBezTo>
                  <a:cubicBezTo>
                    <a:pt x="293" y="426"/>
                    <a:pt x="309" y="385"/>
                    <a:pt x="343" y="385"/>
                  </a:cubicBezTo>
                  <a:cubicBezTo>
                    <a:pt x="376" y="393"/>
                    <a:pt x="460" y="452"/>
                    <a:pt x="493" y="468"/>
                  </a:cubicBezTo>
                  <a:cubicBezTo>
                    <a:pt x="569" y="510"/>
                    <a:pt x="702" y="184"/>
                    <a:pt x="644" y="142"/>
                  </a:cubicBezTo>
                  <a:cubicBezTo>
                    <a:pt x="594" y="117"/>
                    <a:pt x="552" y="75"/>
                    <a:pt x="502" y="58"/>
                  </a:cubicBezTo>
                  <a:cubicBezTo>
                    <a:pt x="493" y="50"/>
                    <a:pt x="485" y="50"/>
                    <a:pt x="468" y="50"/>
                  </a:cubicBezTo>
                  <a:cubicBezTo>
                    <a:pt x="259" y="0"/>
                    <a:pt x="42" y="184"/>
                    <a:pt x="17" y="460"/>
                  </a:cubicBezTo>
                  <a:close/>
                  <a:moveTo>
                    <a:pt x="410" y="911"/>
                  </a:moveTo>
                  <a:cubicBezTo>
                    <a:pt x="602" y="911"/>
                    <a:pt x="602" y="911"/>
                    <a:pt x="602" y="911"/>
                  </a:cubicBezTo>
                  <a:cubicBezTo>
                    <a:pt x="610" y="861"/>
                    <a:pt x="610" y="861"/>
                    <a:pt x="610" y="861"/>
                  </a:cubicBezTo>
                  <a:cubicBezTo>
                    <a:pt x="493" y="861"/>
                    <a:pt x="493" y="861"/>
                    <a:pt x="493" y="861"/>
                  </a:cubicBezTo>
                  <a:cubicBezTo>
                    <a:pt x="493" y="861"/>
                    <a:pt x="502" y="853"/>
                    <a:pt x="510" y="853"/>
                  </a:cubicBezTo>
                  <a:cubicBezTo>
                    <a:pt x="510" y="845"/>
                    <a:pt x="527" y="836"/>
                    <a:pt x="543" y="828"/>
                  </a:cubicBezTo>
                  <a:cubicBezTo>
                    <a:pt x="569" y="811"/>
                    <a:pt x="569" y="811"/>
                    <a:pt x="569" y="811"/>
                  </a:cubicBezTo>
                  <a:cubicBezTo>
                    <a:pt x="585" y="803"/>
                    <a:pt x="602" y="786"/>
                    <a:pt x="610" y="778"/>
                  </a:cubicBezTo>
                  <a:cubicBezTo>
                    <a:pt x="627" y="761"/>
                    <a:pt x="635" y="744"/>
                    <a:pt x="644" y="719"/>
                  </a:cubicBezTo>
                  <a:cubicBezTo>
                    <a:pt x="652" y="694"/>
                    <a:pt x="644" y="677"/>
                    <a:pt x="627" y="660"/>
                  </a:cubicBezTo>
                  <a:cubicBezTo>
                    <a:pt x="619" y="644"/>
                    <a:pt x="594" y="635"/>
                    <a:pt x="569" y="635"/>
                  </a:cubicBezTo>
                  <a:cubicBezTo>
                    <a:pt x="527" y="635"/>
                    <a:pt x="502" y="644"/>
                    <a:pt x="476" y="677"/>
                  </a:cubicBezTo>
                  <a:cubicBezTo>
                    <a:pt x="468" y="686"/>
                    <a:pt x="460" y="711"/>
                    <a:pt x="452" y="736"/>
                  </a:cubicBezTo>
                  <a:cubicBezTo>
                    <a:pt x="510" y="736"/>
                    <a:pt x="510" y="736"/>
                    <a:pt x="510" y="736"/>
                  </a:cubicBezTo>
                  <a:cubicBezTo>
                    <a:pt x="510" y="719"/>
                    <a:pt x="518" y="702"/>
                    <a:pt x="518" y="694"/>
                  </a:cubicBezTo>
                  <a:cubicBezTo>
                    <a:pt x="527" y="686"/>
                    <a:pt x="543" y="677"/>
                    <a:pt x="560" y="677"/>
                  </a:cubicBezTo>
                  <a:cubicBezTo>
                    <a:pt x="569" y="677"/>
                    <a:pt x="577" y="686"/>
                    <a:pt x="585" y="694"/>
                  </a:cubicBezTo>
                  <a:cubicBezTo>
                    <a:pt x="585" y="702"/>
                    <a:pt x="594" y="711"/>
                    <a:pt x="585" y="719"/>
                  </a:cubicBezTo>
                  <a:cubicBezTo>
                    <a:pt x="585" y="736"/>
                    <a:pt x="577" y="744"/>
                    <a:pt x="560" y="761"/>
                  </a:cubicBezTo>
                  <a:cubicBezTo>
                    <a:pt x="552" y="769"/>
                    <a:pt x="535" y="778"/>
                    <a:pt x="502" y="803"/>
                  </a:cubicBezTo>
                  <a:cubicBezTo>
                    <a:pt x="468" y="819"/>
                    <a:pt x="452" y="836"/>
                    <a:pt x="435" y="861"/>
                  </a:cubicBezTo>
                  <a:cubicBezTo>
                    <a:pt x="426" y="878"/>
                    <a:pt x="418" y="895"/>
                    <a:pt x="410" y="911"/>
                  </a:cubicBezTo>
                  <a:close/>
                  <a:moveTo>
                    <a:pt x="844" y="811"/>
                  </a:moveTo>
                  <a:cubicBezTo>
                    <a:pt x="819" y="811"/>
                    <a:pt x="819" y="811"/>
                    <a:pt x="819" y="811"/>
                  </a:cubicBezTo>
                  <a:cubicBezTo>
                    <a:pt x="853" y="635"/>
                    <a:pt x="853" y="635"/>
                    <a:pt x="853" y="635"/>
                  </a:cubicBezTo>
                  <a:cubicBezTo>
                    <a:pt x="794" y="635"/>
                    <a:pt x="794" y="635"/>
                    <a:pt x="794" y="635"/>
                  </a:cubicBezTo>
                  <a:cubicBezTo>
                    <a:pt x="652" y="803"/>
                    <a:pt x="652" y="803"/>
                    <a:pt x="652" y="803"/>
                  </a:cubicBezTo>
                  <a:cubicBezTo>
                    <a:pt x="644" y="853"/>
                    <a:pt x="644" y="853"/>
                    <a:pt x="644" y="853"/>
                  </a:cubicBezTo>
                  <a:cubicBezTo>
                    <a:pt x="753" y="853"/>
                    <a:pt x="753" y="853"/>
                    <a:pt x="753" y="853"/>
                  </a:cubicBezTo>
                  <a:cubicBezTo>
                    <a:pt x="744" y="911"/>
                    <a:pt x="744" y="911"/>
                    <a:pt x="744" y="911"/>
                  </a:cubicBezTo>
                  <a:cubicBezTo>
                    <a:pt x="794" y="911"/>
                    <a:pt x="794" y="911"/>
                    <a:pt x="794" y="911"/>
                  </a:cubicBezTo>
                  <a:cubicBezTo>
                    <a:pt x="803" y="853"/>
                    <a:pt x="803" y="853"/>
                    <a:pt x="803" y="853"/>
                  </a:cubicBezTo>
                  <a:cubicBezTo>
                    <a:pt x="836" y="853"/>
                    <a:pt x="836" y="853"/>
                    <a:pt x="836" y="853"/>
                  </a:cubicBezTo>
                  <a:lnTo>
                    <a:pt x="844" y="811"/>
                  </a:lnTo>
                  <a:close/>
                  <a:moveTo>
                    <a:pt x="694" y="811"/>
                  </a:moveTo>
                  <a:cubicBezTo>
                    <a:pt x="786" y="686"/>
                    <a:pt x="786" y="686"/>
                    <a:pt x="786" y="686"/>
                  </a:cubicBezTo>
                  <a:cubicBezTo>
                    <a:pt x="761" y="811"/>
                    <a:pt x="761" y="811"/>
                    <a:pt x="761" y="811"/>
                  </a:cubicBezTo>
                  <a:lnTo>
                    <a:pt x="694" y="811"/>
                  </a:lnTo>
                  <a:close/>
                  <a:moveTo>
                    <a:pt x="694" y="811"/>
                  </a:moveTo>
                  <a:lnTo>
                    <a:pt x="694" y="811"/>
                  </a:lnTo>
                  <a:close/>
                </a:path>
              </a:pathLst>
            </a:custGeom>
            <a:solidFill>
              <a:schemeClr val="bg1"/>
            </a:solidFill>
            <a:ln>
              <a:noFill/>
            </a:ln>
            <a:effectLst/>
          </p:spPr>
          <p:txBody>
            <a:bodyPr wrap="none" lIns="243785" tIns="121892" rIns="243785" bIns="121892"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2400"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
        <p:nvSpPr>
          <p:cNvPr id="52" name="矩形 51">
            <a:extLst>
              <a:ext uri="{FF2B5EF4-FFF2-40B4-BE49-F238E27FC236}">
                <a16:creationId xmlns:a16="http://schemas.microsoft.com/office/drawing/2014/main" id="{6C29D6EB-8955-494B-9891-B7D3F13CA029}"/>
              </a:ext>
            </a:extLst>
          </p:cNvPr>
          <p:cNvSpPr/>
          <p:nvPr/>
        </p:nvSpPr>
        <p:spPr>
          <a:xfrm>
            <a:off x="2362530" y="2044768"/>
            <a:ext cx="1313162" cy="430879"/>
          </a:xfrm>
          <a:prstGeom prst="rect">
            <a:avLst/>
          </a:prstGeom>
        </p:spPr>
        <p:txBody>
          <a:bodyPr wrap="none"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altLang="zh-CN"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3" name="矩形 47">
            <a:extLst>
              <a:ext uri="{FF2B5EF4-FFF2-40B4-BE49-F238E27FC236}">
                <a16:creationId xmlns:a16="http://schemas.microsoft.com/office/drawing/2014/main" id="{E18B71EA-8576-4939-BF1D-0A740731F70F}"/>
              </a:ext>
            </a:extLst>
          </p:cNvPr>
          <p:cNvSpPr>
            <a:spLocks noChangeArrowheads="1"/>
          </p:cNvSpPr>
          <p:nvPr/>
        </p:nvSpPr>
        <p:spPr bwMode="auto">
          <a:xfrm>
            <a:off x="1768300" y="2460362"/>
            <a:ext cx="2501622" cy="905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30000"/>
              </a:lnSpc>
              <a:spcBef>
                <a:spcPct val="0"/>
              </a:spcBef>
              <a:buNone/>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mn-ea"/>
                <a:sym typeface="思源黑体 Medium" panose="020B0600000000000000" pitchFamily="34" charset="-122"/>
              </a:rPr>
              <a:t>在此录入上述图表的综合描述说明，在此录入上述图表的综合描述说明，在此录入上述。</a:t>
            </a:r>
          </a:p>
        </p:txBody>
      </p:sp>
      <p:sp>
        <p:nvSpPr>
          <p:cNvPr id="54" name="矩形 53">
            <a:extLst>
              <a:ext uri="{FF2B5EF4-FFF2-40B4-BE49-F238E27FC236}">
                <a16:creationId xmlns:a16="http://schemas.microsoft.com/office/drawing/2014/main" id="{D68CE730-0CBB-4080-B441-6A9F857E1EF1}"/>
              </a:ext>
            </a:extLst>
          </p:cNvPr>
          <p:cNvSpPr/>
          <p:nvPr/>
        </p:nvSpPr>
        <p:spPr>
          <a:xfrm>
            <a:off x="2362530" y="3839950"/>
            <a:ext cx="1313162" cy="430879"/>
          </a:xfrm>
          <a:prstGeom prst="rect">
            <a:avLst/>
          </a:prstGeom>
        </p:spPr>
        <p:txBody>
          <a:bodyPr wrap="none"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altLang="zh-CN"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5" name="矩形 47">
            <a:extLst>
              <a:ext uri="{FF2B5EF4-FFF2-40B4-BE49-F238E27FC236}">
                <a16:creationId xmlns:a16="http://schemas.microsoft.com/office/drawing/2014/main" id="{D00CAE04-2D66-4740-B37A-BDCDF7AF45C1}"/>
              </a:ext>
            </a:extLst>
          </p:cNvPr>
          <p:cNvSpPr>
            <a:spLocks noChangeArrowheads="1"/>
          </p:cNvSpPr>
          <p:nvPr/>
        </p:nvSpPr>
        <p:spPr bwMode="auto">
          <a:xfrm>
            <a:off x="1768300" y="4255544"/>
            <a:ext cx="2501622" cy="905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30000"/>
              </a:lnSpc>
              <a:spcBef>
                <a:spcPct val="0"/>
              </a:spcBef>
              <a:buNone/>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mn-ea"/>
                <a:sym typeface="思源黑体 Medium" panose="020B0600000000000000" pitchFamily="34" charset="-122"/>
              </a:rPr>
              <a:t>在此录入上述图表的综合描述说明，在此录入上述图表的综合描述说明，在此录入上述。</a:t>
            </a:r>
          </a:p>
        </p:txBody>
      </p:sp>
      <p:sp>
        <p:nvSpPr>
          <p:cNvPr id="56" name="矩形 55">
            <a:extLst>
              <a:ext uri="{FF2B5EF4-FFF2-40B4-BE49-F238E27FC236}">
                <a16:creationId xmlns:a16="http://schemas.microsoft.com/office/drawing/2014/main" id="{22F9112D-895A-49D7-9588-382DCC91C72A}"/>
              </a:ext>
            </a:extLst>
          </p:cNvPr>
          <p:cNvSpPr/>
          <p:nvPr/>
        </p:nvSpPr>
        <p:spPr>
          <a:xfrm>
            <a:off x="8691755" y="2044768"/>
            <a:ext cx="1313162" cy="430879"/>
          </a:xfrm>
          <a:prstGeom prst="rect">
            <a:avLst/>
          </a:prstGeom>
        </p:spPr>
        <p:txBody>
          <a:bodyPr wrap="none"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altLang="zh-CN"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7" name="矩形 47">
            <a:extLst>
              <a:ext uri="{FF2B5EF4-FFF2-40B4-BE49-F238E27FC236}">
                <a16:creationId xmlns:a16="http://schemas.microsoft.com/office/drawing/2014/main" id="{E087AC0E-44E4-48C2-A808-2178191AF977}"/>
              </a:ext>
            </a:extLst>
          </p:cNvPr>
          <p:cNvSpPr>
            <a:spLocks noChangeArrowheads="1"/>
          </p:cNvSpPr>
          <p:nvPr/>
        </p:nvSpPr>
        <p:spPr bwMode="auto">
          <a:xfrm>
            <a:off x="8097525" y="2460362"/>
            <a:ext cx="2501622" cy="905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30000"/>
              </a:lnSpc>
              <a:spcBef>
                <a:spcPct val="0"/>
              </a:spcBef>
              <a:buNone/>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mn-ea"/>
                <a:sym typeface="思源黑体 Medium" panose="020B0600000000000000" pitchFamily="34" charset="-122"/>
              </a:rPr>
              <a:t>在此录入上述图表的综合描述说明，在此录入上述图表的综合描述说明，在此录入上述。</a:t>
            </a:r>
          </a:p>
        </p:txBody>
      </p:sp>
      <p:sp>
        <p:nvSpPr>
          <p:cNvPr id="58" name="矩形 57">
            <a:extLst>
              <a:ext uri="{FF2B5EF4-FFF2-40B4-BE49-F238E27FC236}">
                <a16:creationId xmlns:a16="http://schemas.microsoft.com/office/drawing/2014/main" id="{79993B68-C05B-477C-8400-39C69F41D909}"/>
              </a:ext>
            </a:extLst>
          </p:cNvPr>
          <p:cNvSpPr/>
          <p:nvPr/>
        </p:nvSpPr>
        <p:spPr>
          <a:xfrm>
            <a:off x="8691755" y="3839950"/>
            <a:ext cx="1313162" cy="430879"/>
          </a:xfrm>
          <a:prstGeom prst="rect">
            <a:avLst/>
          </a:prstGeom>
        </p:spPr>
        <p:txBody>
          <a:bodyPr wrap="none"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altLang="zh-CN"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9" name="矩形 47">
            <a:extLst>
              <a:ext uri="{FF2B5EF4-FFF2-40B4-BE49-F238E27FC236}">
                <a16:creationId xmlns:a16="http://schemas.microsoft.com/office/drawing/2014/main" id="{C1E53E82-6AA3-4D2B-A13D-E260FF01E161}"/>
              </a:ext>
            </a:extLst>
          </p:cNvPr>
          <p:cNvSpPr>
            <a:spLocks noChangeArrowheads="1"/>
          </p:cNvSpPr>
          <p:nvPr/>
        </p:nvSpPr>
        <p:spPr bwMode="auto">
          <a:xfrm>
            <a:off x="8097525" y="4255544"/>
            <a:ext cx="2501622" cy="905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30000"/>
              </a:lnSpc>
              <a:spcBef>
                <a:spcPct val="0"/>
              </a:spcBef>
              <a:buNone/>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mn-ea"/>
                <a:sym typeface="思源黑体 Medium" panose="020B0600000000000000" pitchFamily="34" charset="-122"/>
              </a:rPr>
              <a:t>在此录入上述图表的综合描述说明，在此录入上述图表的综合描述说明，在此录入上述。</a:t>
            </a:r>
          </a:p>
        </p:txBody>
      </p:sp>
    </p:spTree>
    <p:custDataLst>
      <p:tags r:id="rId1"/>
    </p:custDataLst>
    <p:extLst>
      <p:ext uri="{BB962C8B-B14F-4D97-AF65-F5344CB8AC3E}">
        <p14:creationId xmlns:p14="http://schemas.microsoft.com/office/powerpoint/2010/main" val="4059718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ircle(in)">
                                      <p:cBhvr>
                                        <p:cTn id="7" dur="2000"/>
                                        <p:tgtEl>
                                          <p:spTgt spid="31"/>
                                        </p:tgtEl>
                                      </p:cBhvr>
                                    </p:animEffect>
                                  </p:childTnLst>
                                </p:cTn>
                              </p:par>
                            </p:childTnLst>
                          </p:cTn>
                        </p:par>
                        <p:par>
                          <p:cTn id="8" fill="hold">
                            <p:stCondLst>
                              <p:cond delay="2000"/>
                            </p:stCondLst>
                            <p:childTnLst>
                              <p:par>
                                <p:cTn id="9" presetID="12" presetClass="entr" presetSubtype="1"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p:tgtEl>
                                          <p:spTgt spid="52"/>
                                        </p:tgtEl>
                                        <p:attrNameLst>
                                          <p:attrName>ppt_y</p:attrName>
                                        </p:attrNameLst>
                                      </p:cBhvr>
                                      <p:tavLst>
                                        <p:tav tm="0">
                                          <p:val>
                                            <p:strVal val="#ppt_y-#ppt_h*1.125000"/>
                                          </p:val>
                                        </p:tav>
                                        <p:tav tm="100000">
                                          <p:val>
                                            <p:strVal val="#ppt_y"/>
                                          </p:val>
                                        </p:tav>
                                      </p:tavLst>
                                    </p:anim>
                                    <p:animEffect transition="in" filter="wipe(down)">
                                      <p:cBhvr>
                                        <p:cTn id="12" dur="500"/>
                                        <p:tgtEl>
                                          <p:spTgt spid="52"/>
                                        </p:tgtEl>
                                      </p:cBhvr>
                                    </p:animEffect>
                                  </p:childTnLst>
                                </p:cTn>
                              </p:par>
                            </p:childTnLst>
                          </p:cTn>
                        </p:par>
                        <p:par>
                          <p:cTn id="13" fill="hold">
                            <p:stCondLst>
                              <p:cond delay="2500"/>
                            </p:stCondLst>
                            <p:childTnLst>
                              <p:par>
                                <p:cTn id="14" presetID="22" presetClass="entr" presetSubtype="1"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wipe(up)">
                                      <p:cBhvr>
                                        <p:cTn id="16" dur="500"/>
                                        <p:tgtEl>
                                          <p:spTgt spid="53"/>
                                        </p:tgtEl>
                                      </p:cBhvr>
                                    </p:animEffect>
                                  </p:childTnLst>
                                </p:cTn>
                              </p:par>
                            </p:childTnLst>
                          </p:cTn>
                        </p:par>
                        <p:par>
                          <p:cTn id="17" fill="hold">
                            <p:stCondLst>
                              <p:cond delay="3000"/>
                            </p:stCondLst>
                            <p:childTnLst>
                              <p:par>
                                <p:cTn id="18" presetID="12" presetClass="entr" presetSubtype="1" fill="hold" grpId="0" nodeType="afterEffect">
                                  <p:stCondLst>
                                    <p:cond delay="0"/>
                                  </p:stCondLst>
                                  <p:childTnLst>
                                    <p:set>
                                      <p:cBhvr>
                                        <p:cTn id="19" dur="1" fill="hold">
                                          <p:stCondLst>
                                            <p:cond delay="0"/>
                                          </p:stCondLst>
                                        </p:cTn>
                                        <p:tgtEl>
                                          <p:spTgt spid="54"/>
                                        </p:tgtEl>
                                        <p:attrNameLst>
                                          <p:attrName>style.visibility</p:attrName>
                                        </p:attrNameLst>
                                      </p:cBhvr>
                                      <p:to>
                                        <p:strVal val="visible"/>
                                      </p:to>
                                    </p:set>
                                    <p:anim calcmode="lin" valueType="num">
                                      <p:cBhvr additive="base">
                                        <p:cTn id="20" dur="500"/>
                                        <p:tgtEl>
                                          <p:spTgt spid="54"/>
                                        </p:tgtEl>
                                        <p:attrNameLst>
                                          <p:attrName>ppt_y</p:attrName>
                                        </p:attrNameLst>
                                      </p:cBhvr>
                                      <p:tavLst>
                                        <p:tav tm="0">
                                          <p:val>
                                            <p:strVal val="#ppt_y-#ppt_h*1.125000"/>
                                          </p:val>
                                        </p:tav>
                                        <p:tav tm="100000">
                                          <p:val>
                                            <p:strVal val="#ppt_y"/>
                                          </p:val>
                                        </p:tav>
                                      </p:tavLst>
                                    </p:anim>
                                    <p:animEffect transition="in" filter="wipe(down)">
                                      <p:cBhvr>
                                        <p:cTn id="21" dur="500"/>
                                        <p:tgtEl>
                                          <p:spTgt spid="54"/>
                                        </p:tgtEl>
                                      </p:cBhvr>
                                    </p:animEffect>
                                  </p:childTnLst>
                                </p:cTn>
                              </p:par>
                            </p:childTnLst>
                          </p:cTn>
                        </p:par>
                        <p:par>
                          <p:cTn id="22" fill="hold">
                            <p:stCondLst>
                              <p:cond delay="3500"/>
                            </p:stCondLst>
                            <p:childTnLst>
                              <p:par>
                                <p:cTn id="23" presetID="22" presetClass="entr" presetSubtype="1" fill="hold" grpId="0" nodeType="after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wipe(up)">
                                      <p:cBhvr>
                                        <p:cTn id="25" dur="500"/>
                                        <p:tgtEl>
                                          <p:spTgt spid="55"/>
                                        </p:tgtEl>
                                      </p:cBhvr>
                                    </p:animEffect>
                                  </p:childTnLst>
                                </p:cTn>
                              </p:par>
                            </p:childTnLst>
                          </p:cTn>
                        </p:par>
                        <p:par>
                          <p:cTn id="26" fill="hold">
                            <p:stCondLst>
                              <p:cond delay="4000"/>
                            </p:stCondLst>
                            <p:childTnLst>
                              <p:par>
                                <p:cTn id="27" presetID="12" presetClass="entr" presetSubtype="1" fill="hold" grpId="0" nodeType="afterEffect">
                                  <p:stCondLst>
                                    <p:cond delay="0"/>
                                  </p:stCondLst>
                                  <p:childTnLst>
                                    <p:set>
                                      <p:cBhvr>
                                        <p:cTn id="28" dur="1" fill="hold">
                                          <p:stCondLst>
                                            <p:cond delay="0"/>
                                          </p:stCondLst>
                                        </p:cTn>
                                        <p:tgtEl>
                                          <p:spTgt spid="56"/>
                                        </p:tgtEl>
                                        <p:attrNameLst>
                                          <p:attrName>style.visibility</p:attrName>
                                        </p:attrNameLst>
                                      </p:cBhvr>
                                      <p:to>
                                        <p:strVal val="visible"/>
                                      </p:to>
                                    </p:set>
                                    <p:anim calcmode="lin" valueType="num">
                                      <p:cBhvr additive="base">
                                        <p:cTn id="29" dur="500"/>
                                        <p:tgtEl>
                                          <p:spTgt spid="56"/>
                                        </p:tgtEl>
                                        <p:attrNameLst>
                                          <p:attrName>ppt_y</p:attrName>
                                        </p:attrNameLst>
                                      </p:cBhvr>
                                      <p:tavLst>
                                        <p:tav tm="0">
                                          <p:val>
                                            <p:strVal val="#ppt_y-#ppt_h*1.125000"/>
                                          </p:val>
                                        </p:tav>
                                        <p:tav tm="100000">
                                          <p:val>
                                            <p:strVal val="#ppt_y"/>
                                          </p:val>
                                        </p:tav>
                                      </p:tavLst>
                                    </p:anim>
                                    <p:animEffect transition="in" filter="wipe(down)">
                                      <p:cBhvr>
                                        <p:cTn id="30" dur="500"/>
                                        <p:tgtEl>
                                          <p:spTgt spid="56"/>
                                        </p:tgtEl>
                                      </p:cBhvr>
                                    </p:animEffect>
                                  </p:childTnLst>
                                </p:cTn>
                              </p:par>
                            </p:childTnLst>
                          </p:cTn>
                        </p:par>
                        <p:par>
                          <p:cTn id="31" fill="hold">
                            <p:stCondLst>
                              <p:cond delay="4500"/>
                            </p:stCondLst>
                            <p:childTnLst>
                              <p:par>
                                <p:cTn id="32" presetID="22" presetClass="entr" presetSubtype="1" fill="hold" grpId="0" nodeType="after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wipe(up)">
                                      <p:cBhvr>
                                        <p:cTn id="34" dur="500"/>
                                        <p:tgtEl>
                                          <p:spTgt spid="57"/>
                                        </p:tgtEl>
                                      </p:cBhvr>
                                    </p:animEffect>
                                  </p:childTnLst>
                                </p:cTn>
                              </p:par>
                            </p:childTnLst>
                          </p:cTn>
                        </p:par>
                        <p:par>
                          <p:cTn id="35" fill="hold">
                            <p:stCondLst>
                              <p:cond delay="5000"/>
                            </p:stCondLst>
                            <p:childTnLst>
                              <p:par>
                                <p:cTn id="36" presetID="12" presetClass="entr" presetSubtype="1" fill="hold" grpId="0" nodeType="afterEffect">
                                  <p:stCondLst>
                                    <p:cond delay="0"/>
                                  </p:stCondLst>
                                  <p:childTnLst>
                                    <p:set>
                                      <p:cBhvr>
                                        <p:cTn id="37" dur="1" fill="hold">
                                          <p:stCondLst>
                                            <p:cond delay="0"/>
                                          </p:stCondLst>
                                        </p:cTn>
                                        <p:tgtEl>
                                          <p:spTgt spid="58"/>
                                        </p:tgtEl>
                                        <p:attrNameLst>
                                          <p:attrName>style.visibility</p:attrName>
                                        </p:attrNameLst>
                                      </p:cBhvr>
                                      <p:to>
                                        <p:strVal val="visible"/>
                                      </p:to>
                                    </p:set>
                                    <p:anim calcmode="lin" valueType="num">
                                      <p:cBhvr additive="base">
                                        <p:cTn id="38" dur="500"/>
                                        <p:tgtEl>
                                          <p:spTgt spid="58"/>
                                        </p:tgtEl>
                                        <p:attrNameLst>
                                          <p:attrName>ppt_y</p:attrName>
                                        </p:attrNameLst>
                                      </p:cBhvr>
                                      <p:tavLst>
                                        <p:tav tm="0">
                                          <p:val>
                                            <p:strVal val="#ppt_y-#ppt_h*1.125000"/>
                                          </p:val>
                                        </p:tav>
                                        <p:tav tm="100000">
                                          <p:val>
                                            <p:strVal val="#ppt_y"/>
                                          </p:val>
                                        </p:tav>
                                      </p:tavLst>
                                    </p:anim>
                                    <p:animEffect transition="in" filter="wipe(down)">
                                      <p:cBhvr>
                                        <p:cTn id="39" dur="500"/>
                                        <p:tgtEl>
                                          <p:spTgt spid="58"/>
                                        </p:tgtEl>
                                      </p:cBhvr>
                                    </p:animEffect>
                                  </p:childTnLst>
                                </p:cTn>
                              </p:par>
                            </p:childTnLst>
                          </p:cTn>
                        </p:par>
                        <p:par>
                          <p:cTn id="40" fill="hold">
                            <p:stCondLst>
                              <p:cond delay="5500"/>
                            </p:stCondLst>
                            <p:childTnLst>
                              <p:par>
                                <p:cTn id="41" presetID="22" presetClass="entr" presetSubtype="1"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wipe(up)">
                                      <p:cBhvr>
                                        <p:cTn id="4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P spid="55" grpId="0"/>
      <p:bldP spid="56" grpId="0"/>
      <p:bldP spid="57" grpId="0"/>
      <p:bldP spid="58" grpId="0"/>
      <p:bldP spid="5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DAD60F36-6D97-4761-9372-9AB1761E24C5}"/>
              </a:ext>
            </a:extLst>
          </p:cNvPr>
          <p:cNvGrpSpPr/>
          <p:nvPr/>
        </p:nvGrpSpPr>
        <p:grpSpPr>
          <a:xfrm>
            <a:off x="828192" y="1723095"/>
            <a:ext cx="10535615" cy="1907783"/>
            <a:chOff x="828192" y="2234334"/>
            <a:chExt cx="10535615" cy="1907783"/>
          </a:xfrm>
          <a:solidFill>
            <a:schemeClr val="bg2">
              <a:lumMod val="10000"/>
            </a:schemeClr>
          </a:solidFill>
        </p:grpSpPr>
        <p:sp>
          <p:nvSpPr>
            <p:cNvPr id="26" name="Freeform 36">
              <a:extLst>
                <a:ext uri="{FF2B5EF4-FFF2-40B4-BE49-F238E27FC236}">
                  <a16:creationId xmlns:a16="http://schemas.microsoft.com/office/drawing/2014/main" id="{B86E12C9-4607-407E-8F8A-EF4A6F672F09}"/>
                </a:ext>
              </a:extLst>
            </p:cNvPr>
            <p:cNvSpPr/>
            <p:nvPr/>
          </p:nvSpPr>
          <p:spPr>
            <a:xfrm>
              <a:off x="828192" y="2682018"/>
              <a:ext cx="10535615" cy="746982"/>
            </a:xfrm>
            <a:custGeom>
              <a:avLst/>
              <a:gdLst>
                <a:gd name="connsiteX0" fmla="*/ 0 w 2683934"/>
                <a:gd name="connsiteY0" fmla="*/ 702733 h 799629"/>
                <a:gd name="connsiteX1" fmla="*/ 431800 w 2683934"/>
                <a:gd name="connsiteY1" fmla="*/ 533400 h 799629"/>
                <a:gd name="connsiteX2" fmla="*/ 897467 w 2683934"/>
                <a:gd name="connsiteY2" fmla="*/ 719667 h 799629"/>
                <a:gd name="connsiteX3" fmla="*/ 1151467 w 2683934"/>
                <a:gd name="connsiteY3" fmla="*/ 778933 h 799629"/>
                <a:gd name="connsiteX4" fmla="*/ 1456267 w 2683934"/>
                <a:gd name="connsiteY4" fmla="*/ 787400 h 799629"/>
                <a:gd name="connsiteX5" fmla="*/ 1769534 w 2683934"/>
                <a:gd name="connsiteY5" fmla="*/ 618067 h 799629"/>
                <a:gd name="connsiteX6" fmla="*/ 1981200 w 2683934"/>
                <a:gd name="connsiteY6" fmla="*/ 313267 h 799629"/>
                <a:gd name="connsiteX7" fmla="*/ 2218267 w 2683934"/>
                <a:gd name="connsiteY7" fmla="*/ 118533 h 799629"/>
                <a:gd name="connsiteX8" fmla="*/ 2463800 w 2683934"/>
                <a:gd name="connsiteY8" fmla="*/ 16933 h 799629"/>
                <a:gd name="connsiteX9" fmla="*/ 2683934 w 2683934"/>
                <a:gd name="connsiteY9" fmla="*/ 0 h 799629"/>
                <a:gd name="connsiteX0" fmla="*/ 0 w 2779669"/>
                <a:gd name="connsiteY0" fmla="*/ 686196 h 783092"/>
                <a:gd name="connsiteX1" fmla="*/ 431800 w 2779669"/>
                <a:gd name="connsiteY1" fmla="*/ 516863 h 783092"/>
                <a:gd name="connsiteX2" fmla="*/ 897467 w 2779669"/>
                <a:gd name="connsiteY2" fmla="*/ 703130 h 783092"/>
                <a:gd name="connsiteX3" fmla="*/ 1151467 w 2779669"/>
                <a:gd name="connsiteY3" fmla="*/ 762396 h 783092"/>
                <a:gd name="connsiteX4" fmla="*/ 1456267 w 2779669"/>
                <a:gd name="connsiteY4" fmla="*/ 770863 h 783092"/>
                <a:gd name="connsiteX5" fmla="*/ 1769534 w 2779669"/>
                <a:gd name="connsiteY5" fmla="*/ 601530 h 783092"/>
                <a:gd name="connsiteX6" fmla="*/ 1981200 w 2779669"/>
                <a:gd name="connsiteY6" fmla="*/ 296730 h 783092"/>
                <a:gd name="connsiteX7" fmla="*/ 2218267 w 2779669"/>
                <a:gd name="connsiteY7" fmla="*/ 101996 h 783092"/>
                <a:gd name="connsiteX8" fmla="*/ 2463800 w 2779669"/>
                <a:gd name="connsiteY8" fmla="*/ 396 h 783092"/>
                <a:gd name="connsiteX9" fmla="*/ 2779669 w 2779669"/>
                <a:gd name="connsiteY9" fmla="*/ 690837 h 783092"/>
                <a:gd name="connsiteX0" fmla="*/ 0 w 2779669"/>
                <a:gd name="connsiteY0" fmla="*/ 686190 h 783086"/>
                <a:gd name="connsiteX1" fmla="*/ 431800 w 2779669"/>
                <a:gd name="connsiteY1" fmla="*/ 516857 h 783086"/>
                <a:gd name="connsiteX2" fmla="*/ 897467 w 2779669"/>
                <a:gd name="connsiteY2" fmla="*/ 703124 h 783086"/>
                <a:gd name="connsiteX3" fmla="*/ 1151467 w 2779669"/>
                <a:gd name="connsiteY3" fmla="*/ 762390 h 783086"/>
                <a:gd name="connsiteX4" fmla="*/ 1456267 w 2779669"/>
                <a:gd name="connsiteY4" fmla="*/ 770857 h 783086"/>
                <a:gd name="connsiteX5" fmla="*/ 1769534 w 2779669"/>
                <a:gd name="connsiteY5" fmla="*/ 601524 h 783086"/>
                <a:gd name="connsiteX6" fmla="*/ 1981200 w 2779669"/>
                <a:gd name="connsiteY6" fmla="*/ 296724 h 783086"/>
                <a:gd name="connsiteX7" fmla="*/ 2218267 w 2779669"/>
                <a:gd name="connsiteY7" fmla="*/ 101990 h 783086"/>
                <a:gd name="connsiteX8" fmla="*/ 2463800 w 2779669"/>
                <a:gd name="connsiteY8" fmla="*/ 390 h 783086"/>
                <a:gd name="connsiteX9" fmla="*/ 2779669 w 2779669"/>
                <a:gd name="connsiteY9" fmla="*/ 690831 h 783086"/>
                <a:gd name="connsiteX0" fmla="*/ 0 w 2779669"/>
                <a:gd name="connsiteY0" fmla="*/ 588891 h 685787"/>
                <a:gd name="connsiteX1" fmla="*/ 431800 w 2779669"/>
                <a:gd name="connsiteY1" fmla="*/ 419558 h 685787"/>
                <a:gd name="connsiteX2" fmla="*/ 897467 w 2779669"/>
                <a:gd name="connsiteY2" fmla="*/ 605825 h 685787"/>
                <a:gd name="connsiteX3" fmla="*/ 1151467 w 2779669"/>
                <a:gd name="connsiteY3" fmla="*/ 665091 h 685787"/>
                <a:gd name="connsiteX4" fmla="*/ 1456267 w 2779669"/>
                <a:gd name="connsiteY4" fmla="*/ 673558 h 685787"/>
                <a:gd name="connsiteX5" fmla="*/ 1769534 w 2779669"/>
                <a:gd name="connsiteY5" fmla="*/ 504225 h 685787"/>
                <a:gd name="connsiteX6" fmla="*/ 1981200 w 2779669"/>
                <a:gd name="connsiteY6" fmla="*/ 199425 h 685787"/>
                <a:gd name="connsiteX7" fmla="*/ 2218267 w 2779669"/>
                <a:gd name="connsiteY7" fmla="*/ 4691 h 685787"/>
                <a:gd name="connsiteX8" fmla="*/ 2440824 w 2779669"/>
                <a:gd name="connsiteY8" fmla="*/ 46776 h 685787"/>
                <a:gd name="connsiteX9" fmla="*/ 2779669 w 2779669"/>
                <a:gd name="connsiteY9" fmla="*/ 593532 h 685787"/>
                <a:gd name="connsiteX0" fmla="*/ 0 w 2779669"/>
                <a:gd name="connsiteY0" fmla="*/ 598502 h 695398"/>
                <a:gd name="connsiteX1" fmla="*/ 431800 w 2779669"/>
                <a:gd name="connsiteY1" fmla="*/ 429169 h 695398"/>
                <a:gd name="connsiteX2" fmla="*/ 897467 w 2779669"/>
                <a:gd name="connsiteY2" fmla="*/ 615436 h 695398"/>
                <a:gd name="connsiteX3" fmla="*/ 1151467 w 2779669"/>
                <a:gd name="connsiteY3" fmla="*/ 674702 h 695398"/>
                <a:gd name="connsiteX4" fmla="*/ 1456267 w 2779669"/>
                <a:gd name="connsiteY4" fmla="*/ 683169 h 695398"/>
                <a:gd name="connsiteX5" fmla="*/ 1769534 w 2779669"/>
                <a:gd name="connsiteY5" fmla="*/ 513836 h 695398"/>
                <a:gd name="connsiteX6" fmla="*/ 1981200 w 2779669"/>
                <a:gd name="connsiteY6" fmla="*/ 209036 h 695398"/>
                <a:gd name="connsiteX7" fmla="*/ 2218267 w 2779669"/>
                <a:gd name="connsiteY7" fmla="*/ 14302 h 695398"/>
                <a:gd name="connsiteX8" fmla="*/ 2779669 w 2779669"/>
                <a:gd name="connsiteY8" fmla="*/ 603143 h 695398"/>
                <a:gd name="connsiteX0" fmla="*/ 0 w 2779669"/>
                <a:gd name="connsiteY0" fmla="*/ 584881 h 681777"/>
                <a:gd name="connsiteX1" fmla="*/ 431800 w 2779669"/>
                <a:gd name="connsiteY1" fmla="*/ 415548 h 681777"/>
                <a:gd name="connsiteX2" fmla="*/ 897467 w 2779669"/>
                <a:gd name="connsiteY2" fmla="*/ 601815 h 681777"/>
                <a:gd name="connsiteX3" fmla="*/ 1151467 w 2779669"/>
                <a:gd name="connsiteY3" fmla="*/ 661081 h 681777"/>
                <a:gd name="connsiteX4" fmla="*/ 1456267 w 2779669"/>
                <a:gd name="connsiteY4" fmla="*/ 669548 h 681777"/>
                <a:gd name="connsiteX5" fmla="*/ 1769534 w 2779669"/>
                <a:gd name="connsiteY5" fmla="*/ 500215 h 681777"/>
                <a:gd name="connsiteX6" fmla="*/ 1981200 w 2779669"/>
                <a:gd name="connsiteY6" fmla="*/ 195415 h 681777"/>
                <a:gd name="connsiteX7" fmla="*/ 2218267 w 2779669"/>
                <a:gd name="connsiteY7" fmla="*/ 681 h 681777"/>
                <a:gd name="connsiteX8" fmla="*/ 2779669 w 2779669"/>
                <a:gd name="connsiteY8" fmla="*/ 589522 h 681777"/>
                <a:gd name="connsiteX0" fmla="*/ 0 w 2779669"/>
                <a:gd name="connsiteY0" fmla="*/ 469032 h 565928"/>
                <a:gd name="connsiteX1" fmla="*/ 431800 w 2779669"/>
                <a:gd name="connsiteY1" fmla="*/ 299699 h 565928"/>
                <a:gd name="connsiteX2" fmla="*/ 897467 w 2779669"/>
                <a:gd name="connsiteY2" fmla="*/ 485966 h 565928"/>
                <a:gd name="connsiteX3" fmla="*/ 1151467 w 2779669"/>
                <a:gd name="connsiteY3" fmla="*/ 545232 h 565928"/>
                <a:gd name="connsiteX4" fmla="*/ 1456267 w 2779669"/>
                <a:gd name="connsiteY4" fmla="*/ 553699 h 565928"/>
                <a:gd name="connsiteX5" fmla="*/ 1769534 w 2779669"/>
                <a:gd name="connsiteY5" fmla="*/ 384366 h 565928"/>
                <a:gd name="connsiteX6" fmla="*/ 1981200 w 2779669"/>
                <a:gd name="connsiteY6" fmla="*/ 79566 h 565928"/>
                <a:gd name="connsiteX7" fmla="*/ 2224968 w 2779669"/>
                <a:gd name="connsiteY7" fmla="*/ 885 h 565928"/>
                <a:gd name="connsiteX8" fmla="*/ 2779669 w 2779669"/>
                <a:gd name="connsiteY8" fmla="*/ 473673 h 565928"/>
                <a:gd name="connsiteX0" fmla="*/ 0 w 2779669"/>
                <a:gd name="connsiteY0" fmla="*/ 471936 h 568832"/>
                <a:gd name="connsiteX1" fmla="*/ 431800 w 2779669"/>
                <a:gd name="connsiteY1" fmla="*/ 302603 h 568832"/>
                <a:gd name="connsiteX2" fmla="*/ 897467 w 2779669"/>
                <a:gd name="connsiteY2" fmla="*/ 488870 h 568832"/>
                <a:gd name="connsiteX3" fmla="*/ 1151467 w 2779669"/>
                <a:gd name="connsiteY3" fmla="*/ 548136 h 568832"/>
                <a:gd name="connsiteX4" fmla="*/ 1456267 w 2779669"/>
                <a:gd name="connsiteY4" fmla="*/ 556603 h 568832"/>
                <a:gd name="connsiteX5" fmla="*/ 1769534 w 2779669"/>
                <a:gd name="connsiteY5" fmla="*/ 387270 h 568832"/>
                <a:gd name="connsiteX6" fmla="*/ 1981200 w 2779669"/>
                <a:gd name="connsiteY6" fmla="*/ 82470 h 568832"/>
                <a:gd name="connsiteX7" fmla="*/ 2224968 w 2779669"/>
                <a:gd name="connsiteY7" fmla="*/ 3789 h 568832"/>
                <a:gd name="connsiteX8" fmla="*/ 2779669 w 2779669"/>
                <a:gd name="connsiteY8" fmla="*/ 476577 h 568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9669" h="568832">
                  <a:moveTo>
                    <a:pt x="0" y="471936"/>
                  </a:moveTo>
                  <a:cubicBezTo>
                    <a:pt x="141111" y="385858"/>
                    <a:pt x="282222" y="299781"/>
                    <a:pt x="431800" y="302603"/>
                  </a:cubicBezTo>
                  <a:cubicBezTo>
                    <a:pt x="581378" y="305425"/>
                    <a:pt x="777523" y="447948"/>
                    <a:pt x="897467" y="488870"/>
                  </a:cubicBezTo>
                  <a:cubicBezTo>
                    <a:pt x="1017411" y="529792"/>
                    <a:pt x="1058334" y="536847"/>
                    <a:pt x="1151467" y="548136"/>
                  </a:cubicBezTo>
                  <a:cubicBezTo>
                    <a:pt x="1244600" y="559425"/>
                    <a:pt x="1353256" y="583414"/>
                    <a:pt x="1456267" y="556603"/>
                  </a:cubicBezTo>
                  <a:cubicBezTo>
                    <a:pt x="1559278" y="529792"/>
                    <a:pt x="1682045" y="466292"/>
                    <a:pt x="1769534" y="387270"/>
                  </a:cubicBezTo>
                  <a:cubicBezTo>
                    <a:pt x="1857023" y="308248"/>
                    <a:pt x="1905294" y="146384"/>
                    <a:pt x="1981200" y="82470"/>
                  </a:cubicBezTo>
                  <a:cubicBezTo>
                    <a:pt x="2057106" y="18557"/>
                    <a:pt x="2093566" y="-11121"/>
                    <a:pt x="2224968" y="3789"/>
                  </a:cubicBezTo>
                  <a:cubicBezTo>
                    <a:pt x="2356370" y="18699"/>
                    <a:pt x="2662710" y="353902"/>
                    <a:pt x="2779669" y="476577"/>
                  </a:cubicBezTo>
                </a:path>
              </a:pathLst>
            </a:custGeom>
            <a:noFill/>
            <a:ln w="28575">
              <a:solidFill>
                <a:srgbClr val="A99F9D"/>
              </a:solidFill>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nvGrpSpPr>
            <p:cNvPr id="27" name="Group 15">
              <a:extLst>
                <a:ext uri="{FF2B5EF4-FFF2-40B4-BE49-F238E27FC236}">
                  <a16:creationId xmlns:a16="http://schemas.microsoft.com/office/drawing/2014/main" id="{63462C67-4568-42AD-9E6B-D3F47820A7A2}"/>
                </a:ext>
              </a:extLst>
            </p:cNvPr>
            <p:cNvGrpSpPr/>
            <p:nvPr/>
          </p:nvGrpSpPr>
          <p:grpSpPr>
            <a:xfrm>
              <a:off x="1614183" y="2234334"/>
              <a:ext cx="1430653" cy="1891891"/>
              <a:chOff x="2455123" y="2131468"/>
              <a:chExt cx="1430653" cy="1891891"/>
            </a:xfrm>
            <a:grpFill/>
          </p:grpSpPr>
          <p:sp>
            <p:nvSpPr>
              <p:cNvPr id="37" name="Chevron 16">
                <a:extLst>
                  <a:ext uri="{FF2B5EF4-FFF2-40B4-BE49-F238E27FC236}">
                    <a16:creationId xmlns:a16="http://schemas.microsoft.com/office/drawing/2014/main" id="{05F77B8D-8420-4B0B-B039-B50273CB0D59}"/>
                  </a:ext>
                </a:extLst>
              </p:cNvPr>
              <p:cNvSpPr/>
              <p:nvPr/>
            </p:nvSpPr>
            <p:spPr>
              <a:xfrm>
                <a:off x="2455123" y="2131468"/>
                <a:ext cx="1091476" cy="1891891"/>
              </a:xfrm>
              <a:prstGeom prst="chevron">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8" name="Oval 17">
                <a:extLst>
                  <a:ext uri="{FF2B5EF4-FFF2-40B4-BE49-F238E27FC236}">
                    <a16:creationId xmlns:a16="http://schemas.microsoft.com/office/drawing/2014/main" id="{6BDE10C0-AA49-4E91-BC4F-32A0A3BD3923}"/>
                  </a:ext>
                </a:extLst>
              </p:cNvPr>
              <p:cNvSpPr>
                <a:spLocks noChangeAspect="1"/>
              </p:cNvSpPr>
              <p:nvPr/>
            </p:nvSpPr>
            <p:spPr>
              <a:xfrm>
                <a:off x="3228083" y="2732678"/>
                <a:ext cx="657693" cy="657689"/>
              </a:xfrm>
              <a:prstGeom prst="ellipse">
                <a:avLst/>
              </a:prstGeom>
              <a:solidFill>
                <a:schemeClr val="bg1"/>
              </a:solidFill>
              <a:ln w="38100">
                <a:solidFill>
                  <a:srgbClr val="ECD9CA"/>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I</a:t>
                </a:r>
                <a:endParaRPr 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28" name="Group 18">
              <a:extLst>
                <a:ext uri="{FF2B5EF4-FFF2-40B4-BE49-F238E27FC236}">
                  <a16:creationId xmlns:a16="http://schemas.microsoft.com/office/drawing/2014/main" id="{9D653CE2-FEB4-49CD-BC1D-1A3007EAC78C}"/>
                </a:ext>
              </a:extLst>
            </p:cNvPr>
            <p:cNvGrpSpPr/>
            <p:nvPr/>
          </p:nvGrpSpPr>
          <p:grpSpPr>
            <a:xfrm>
              <a:off x="4292175" y="2250226"/>
              <a:ext cx="1437288" cy="1891891"/>
              <a:chOff x="5043531" y="2131468"/>
              <a:chExt cx="1437288" cy="1891891"/>
            </a:xfrm>
            <a:grpFill/>
          </p:grpSpPr>
          <p:sp>
            <p:nvSpPr>
              <p:cNvPr id="35" name="Chevron 19">
                <a:extLst>
                  <a:ext uri="{FF2B5EF4-FFF2-40B4-BE49-F238E27FC236}">
                    <a16:creationId xmlns:a16="http://schemas.microsoft.com/office/drawing/2014/main" id="{3EF25C30-FA2B-4448-B1D6-53E91E953E28}"/>
                  </a:ext>
                </a:extLst>
              </p:cNvPr>
              <p:cNvSpPr/>
              <p:nvPr/>
            </p:nvSpPr>
            <p:spPr>
              <a:xfrm>
                <a:off x="5043531" y="2131468"/>
                <a:ext cx="1091476" cy="1891891"/>
              </a:xfrm>
              <a:prstGeom prst="chevron">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6" name="Oval 20">
                <a:extLst>
                  <a:ext uri="{FF2B5EF4-FFF2-40B4-BE49-F238E27FC236}">
                    <a16:creationId xmlns:a16="http://schemas.microsoft.com/office/drawing/2014/main" id="{6C70D5A0-532B-46A8-8CF2-5293EC892FD3}"/>
                  </a:ext>
                </a:extLst>
              </p:cNvPr>
              <p:cNvSpPr>
                <a:spLocks noChangeAspect="1"/>
              </p:cNvSpPr>
              <p:nvPr/>
            </p:nvSpPr>
            <p:spPr>
              <a:xfrm>
                <a:off x="5823126" y="2732678"/>
                <a:ext cx="657693" cy="657689"/>
              </a:xfrm>
              <a:prstGeom prst="ellipse">
                <a:avLst/>
              </a:prstGeom>
              <a:solidFill>
                <a:schemeClr val="bg1"/>
              </a:solidFill>
              <a:ln w="38100">
                <a:solidFill>
                  <a:srgbClr val="A99F9D"/>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II</a:t>
                </a:r>
                <a:endParaRPr 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29" name="Group 21">
              <a:extLst>
                <a:ext uri="{FF2B5EF4-FFF2-40B4-BE49-F238E27FC236}">
                  <a16:creationId xmlns:a16="http://schemas.microsoft.com/office/drawing/2014/main" id="{5F579DD5-70F2-47FF-866C-9E63AD6F1553}"/>
                </a:ext>
              </a:extLst>
            </p:cNvPr>
            <p:cNvGrpSpPr/>
            <p:nvPr/>
          </p:nvGrpSpPr>
          <p:grpSpPr>
            <a:xfrm>
              <a:off x="6976802" y="2250226"/>
              <a:ext cx="1434634" cy="1891891"/>
              <a:chOff x="7553925" y="2131468"/>
              <a:chExt cx="1434634" cy="1891891"/>
            </a:xfrm>
            <a:grpFill/>
          </p:grpSpPr>
          <p:sp>
            <p:nvSpPr>
              <p:cNvPr id="33" name="Chevron 22">
                <a:extLst>
                  <a:ext uri="{FF2B5EF4-FFF2-40B4-BE49-F238E27FC236}">
                    <a16:creationId xmlns:a16="http://schemas.microsoft.com/office/drawing/2014/main" id="{7E9F3567-7859-4622-82BE-341459A8198F}"/>
                  </a:ext>
                </a:extLst>
              </p:cNvPr>
              <p:cNvSpPr/>
              <p:nvPr/>
            </p:nvSpPr>
            <p:spPr>
              <a:xfrm>
                <a:off x="7553925" y="2131468"/>
                <a:ext cx="1091476" cy="1891891"/>
              </a:xfrm>
              <a:prstGeom prst="chevron">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4" name="Oval 23">
                <a:extLst>
                  <a:ext uri="{FF2B5EF4-FFF2-40B4-BE49-F238E27FC236}">
                    <a16:creationId xmlns:a16="http://schemas.microsoft.com/office/drawing/2014/main" id="{C828AC78-3021-4B6A-8BEA-ED05FC4DA794}"/>
                  </a:ext>
                </a:extLst>
              </p:cNvPr>
              <p:cNvSpPr>
                <a:spLocks noChangeAspect="1"/>
              </p:cNvSpPr>
              <p:nvPr/>
            </p:nvSpPr>
            <p:spPr>
              <a:xfrm>
                <a:off x="8330866" y="2732678"/>
                <a:ext cx="657693" cy="657689"/>
              </a:xfrm>
              <a:prstGeom prst="ellipse">
                <a:avLst/>
              </a:prstGeom>
              <a:solidFill>
                <a:schemeClr val="bg1"/>
              </a:solidFill>
              <a:ln w="38100">
                <a:solidFill>
                  <a:srgbClr val="BDC8C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III</a:t>
                </a:r>
                <a:endParaRPr 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30" name="Group 24">
              <a:extLst>
                <a:ext uri="{FF2B5EF4-FFF2-40B4-BE49-F238E27FC236}">
                  <a16:creationId xmlns:a16="http://schemas.microsoft.com/office/drawing/2014/main" id="{5B35A903-5043-41E7-B29D-86855EE42796}"/>
                </a:ext>
              </a:extLst>
            </p:cNvPr>
            <p:cNvGrpSpPr/>
            <p:nvPr/>
          </p:nvGrpSpPr>
          <p:grpSpPr>
            <a:xfrm>
              <a:off x="9658775" y="2250226"/>
              <a:ext cx="1470081" cy="1891891"/>
              <a:chOff x="10064319" y="2131468"/>
              <a:chExt cx="1470081" cy="1891891"/>
            </a:xfrm>
            <a:grpFill/>
          </p:grpSpPr>
          <p:sp>
            <p:nvSpPr>
              <p:cNvPr id="31" name="Chevron 25">
                <a:extLst>
                  <a:ext uri="{FF2B5EF4-FFF2-40B4-BE49-F238E27FC236}">
                    <a16:creationId xmlns:a16="http://schemas.microsoft.com/office/drawing/2014/main" id="{0A1AEC65-12D6-4550-90C5-DBD44463E787}"/>
                  </a:ext>
                </a:extLst>
              </p:cNvPr>
              <p:cNvSpPr/>
              <p:nvPr/>
            </p:nvSpPr>
            <p:spPr>
              <a:xfrm>
                <a:off x="10064319" y="2131468"/>
                <a:ext cx="1091476" cy="1891891"/>
              </a:xfrm>
              <a:prstGeom prst="chevron">
                <a:avLst/>
              </a:prstGeom>
              <a:solidFill>
                <a:srgbClr val="C6B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2" name="Oval 26">
                <a:extLst>
                  <a:ext uri="{FF2B5EF4-FFF2-40B4-BE49-F238E27FC236}">
                    <a16:creationId xmlns:a16="http://schemas.microsoft.com/office/drawing/2014/main" id="{453CD5DD-9EA2-4A08-8AD1-176729ABE3BB}"/>
                  </a:ext>
                </a:extLst>
              </p:cNvPr>
              <p:cNvSpPr>
                <a:spLocks noChangeAspect="1"/>
              </p:cNvSpPr>
              <p:nvPr/>
            </p:nvSpPr>
            <p:spPr>
              <a:xfrm>
                <a:off x="10876707" y="2732678"/>
                <a:ext cx="657693" cy="657689"/>
              </a:xfrm>
              <a:prstGeom prst="ellipse">
                <a:avLst/>
              </a:prstGeom>
              <a:solidFill>
                <a:schemeClr val="bg1"/>
              </a:solidFill>
              <a:ln w="38100">
                <a:solidFill>
                  <a:srgbClr val="C6B0A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IV</a:t>
                </a:r>
                <a:endParaRPr 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sp>
        <p:nvSpPr>
          <p:cNvPr id="39" name="矩形 106">
            <a:extLst>
              <a:ext uri="{FF2B5EF4-FFF2-40B4-BE49-F238E27FC236}">
                <a16:creationId xmlns:a16="http://schemas.microsoft.com/office/drawing/2014/main" id="{DFA44B14-2D02-489A-B063-ACFE6F174463}"/>
              </a:ext>
            </a:extLst>
          </p:cNvPr>
          <p:cNvSpPr>
            <a:spLocks noChangeArrowheads="1"/>
          </p:cNvSpPr>
          <p:nvPr/>
        </p:nvSpPr>
        <p:spPr bwMode="auto">
          <a:xfrm>
            <a:off x="1192188" y="4083761"/>
            <a:ext cx="1552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0" name="矩形 47">
            <a:extLst>
              <a:ext uri="{FF2B5EF4-FFF2-40B4-BE49-F238E27FC236}">
                <a16:creationId xmlns:a16="http://schemas.microsoft.com/office/drawing/2014/main" id="{8BAF7C2D-05B3-4E4E-8F24-C9A3CB0E33EB}"/>
              </a:ext>
            </a:extLst>
          </p:cNvPr>
          <p:cNvSpPr>
            <a:spLocks noChangeArrowheads="1"/>
          </p:cNvSpPr>
          <p:nvPr/>
        </p:nvSpPr>
        <p:spPr bwMode="auto">
          <a:xfrm>
            <a:off x="982638" y="4504448"/>
            <a:ext cx="1971675" cy="110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41" name="矩形 108">
            <a:extLst>
              <a:ext uri="{FF2B5EF4-FFF2-40B4-BE49-F238E27FC236}">
                <a16:creationId xmlns:a16="http://schemas.microsoft.com/office/drawing/2014/main" id="{7726F0AD-9173-47D0-B78E-124E9E8C2473}"/>
              </a:ext>
            </a:extLst>
          </p:cNvPr>
          <p:cNvSpPr>
            <a:spLocks noChangeArrowheads="1"/>
          </p:cNvSpPr>
          <p:nvPr/>
        </p:nvSpPr>
        <p:spPr bwMode="auto">
          <a:xfrm>
            <a:off x="3832201" y="4083761"/>
            <a:ext cx="15509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2" name="矩形 47">
            <a:extLst>
              <a:ext uri="{FF2B5EF4-FFF2-40B4-BE49-F238E27FC236}">
                <a16:creationId xmlns:a16="http://schemas.microsoft.com/office/drawing/2014/main" id="{3E1F8E14-E469-42C4-BC7F-7C3C132046D1}"/>
              </a:ext>
            </a:extLst>
          </p:cNvPr>
          <p:cNvSpPr>
            <a:spLocks noChangeArrowheads="1"/>
          </p:cNvSpPr>
          <p:nvPr/>
        </p:nvSpPr>
        <p:spPr bwMode="auto">
          <a:xfrm>
            <a:off x="3622651" y="4504448"/>
            <a:ext cx="1971675" cy="110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spc="3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spc="3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43" name="矩形 110">
            <a:extLst>
              <a:ext uri="{FF2B5EF4-FFF2-40B4-BE49-F238E27FC236}">
                <a16:creationId xmlns:a16="http://schemas.microsoft.com/office/drawing/2014/main" id="{ED07F433-65C6-4812-B2DA-15D735647135}"/>
              </a:ext>
            </a:extLst>
          </p:cNvPr>
          <p:cNvSpPr>
            <a:spLocks noChangeArrowheads="1"/>
          </p:cNvSpPr>
          <p:nvPr/>
        </p:nvSpPr>
        <p:spPr bwMode="auto">
          <a:xfrm>
            <a:off x="9110638" y="4083761"/>
            <a:ext cx="1552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4" name="矩形 47">
            <a:extLst>
              <a:ext uri="{FF2B5EF4-FFF2-40B4-BE49-F238E27FC236}">
                <a16:creationId xmlns:a16="http://schemas.microsoft.com/office/drawing/2014/main" id="{219753B7-E798-4C34-ACD1-2F1456F4F969}"/>
              </a:ext>
            </a:extLst>
          </p:cNvPr>
          <p:cNvSpPr>
            <a:spLocks noChangeArrowheads="1"/>
          </p:cNvSpPr>
          <p:nvPr/>
        </p:nvSpPr>
        <p:spPr bwMode="auto">
          <a:xfrm>
            <a:off x="8901088" y="4504448"/>
            <a:ext cx="1971675" cy="110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45" name="矩形 112">
            <a:extLst>
              <a:ext uri="{FF2B5EF4-FFF2-40B4-BE49-F238E27FC236}">
                <a16:creationId xmlns:a16="http://schemas.microsoft.com/office/drawing/2014/main" id="{1822F3AB-3D6A-4DFA-8D06-1927EE8C7DFD}"/>
              </a:ext>
            </a:extLst>
          </p:cNvPr>
          <p:cNvSpPr>
            <a:spLocks noChangeArrowheads="1"/>
          </p:cNvSpPr>
          <p:nvPr/>
        </p:nvSpPr>
        <p:spPr bwMode="auto">
          <a:xfrm>
            <a:off x="6472213" y="4083761"/>
            <a:ext cx="15509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6" name="矩形 47">
            <a:extLst>
              <a:ext uri="{FF2B5EF4-FFF2-40B4-BE49-F238E27FC236}">
                <a16:creationId xmlns:a16="http://schemas.microsoft.com/office/drawing/2014/main" id="{867978FD-2BFC-4FEC-982C-E5100A3F5D30}"/>
              </a:ext>
            </a:extLst>
          </p:cNvPr>
          <p:cNvSpPr>
            <a:spLocks noChangeArrowheads="1"/>
          </p:cNvSpPr>
          <p:nvPr/>
        </p:nvSpPr>
        <p:spPr bwMode="auto">
          <a:xfrm>
            <a:off x="6261076" y="4504448"/>
            <a:ext cx="1971675" cy="110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spc="3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spc="3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Tree>
    <p:custDataLst>
      <p:tags r:id="rId1"/>
    </p:custDataLst>
    <p:extLst>
      <p:ext uri="{BB962C8B-B14F-4D97-AF65-F5344CB8AC3E}">
        <p14:creationId xmlns:p14="http://schemas.microsoft.com/office/powerpoint/2010/main" val="4242687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14" presetClass="entr" presetSubtype="10" fill="hold" grpId="0" nodeType="withEffect">
                                  <p:stCondLst>
                                    <p:cond delay="300"/>
                                  </p:stCondLst>
                                  <p:childTnLst>
                                    <p:set>
                                      <p:cBhvr>
                                        <p:cTn id="9" dur="1" fill="hold">
                                          <p:stCondLst>
                                            <p:cond delay="0"/>
                                          </p:stCondLst>
                                        </p:cTn>
                                        <p:tgtEl>
                                          <p:spTgt spid="39"/>
                                        </p:tgtEl>
                                        <p:attrNameLst>
                                          <p:attrName>style.visibility</p:attrName>
                                        </p:attrNameLst>
                                      </p:cBhvr>
                                      <p:to>
                                        <p:strVal val="visible"/>
                                      </p:to>
                                    </p:set>
                                    <p:animEffect>
                                      <p:cBhvr>
                                        <p:cTn id="10" dur="400"/>
                                        <p:tgtEl>
                                          <p:spTgt spid="39"/>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40"/>
                                        </p:tgtEl>
                                        <p:attrNameLst>
                                          <p:attrName>style.visibility</p:attrName>
                                        </p:attrNameLst>
                                      </p:cBhvr>
                                      <p:to>
                                        <p:strVal val="visible"/>
                                      </p:to>
                                    </p:set>
                                    <p:animEffect>
                                      <p:cBhvr>
                                        <p:cTn id="13" dur="400"/>
                                        <p:tgtEl>
                                          <p:spTgt spid="40"/>
                                        </p:tgtEl>
                                      </p:cBhvr>
                                    </p:animEffect>
                                  </p:childTnLst>
                                </p:cTn>
                              </p:par>
                              <p:par>
                                <p:cTn id="14" presetID="14" presetClass="entr" presetSubtype="10" fill="hold" grpId="0" nodeType="withEffect">
                                  <p:stCondLst>
                                    <p:cond delay="600"/>
                                  </p:stCondLst>
                                  <p:childTnLst>
                                    <p:set>
                                      <p:cBhvr>
                                        <p:cTn id="15" dur="1" fill="hold">
                                          <p:stCondLst>
                                            <p:cond delay="0"/>
                                          </p:stCondLst>
                                        </p:cTn>
                                        <p:tgtEl>
                                          <p:spTgt spid="41"/>
                                        </p:tgtEl>
                                        <p:attrNameLst>
                                          <p:attrName>style.visibility</p:attrName>
                                        </p:attrNameLst>
                                      </p:cBhvr>
                                      <p:to>
                                        <p:strVal val="visible"/>
                                      </p:to>
                                    </p:set>
                                    <p:animEffect>
                                      <p:cBhvr>
                                        <p:cTn id="16" dur="400"/>
                                        <p:tgtEl>
                                          <p:spTgt spid="41"/>
                                        </p:tgtEl>
                                      </p:cBhvr>
                                    </p:animEffect>
                                  </p:childTnLst>
                                </p:cTn>
                              </p:par>
                              <p:par>
                                <p:cTn id="17" presetID="14" presetClass="entr" presetSubtype="10" fill="hold" grpId="0" nodeType="withEffect">
                                  <p:stCondLst>
                                    <p:cond delay="800"/>
                                  </p:stCondLst>
                                  <p:childTnLst>
                                    <p:set>
                                      <p:cBhvr>
                                        <p:cTn id="18" dur="1" fill="hold">
                                          <p:stCondLst>
                                            <p:cond delay="0"/>
                                          </p:stCondLst>
                                        </p:cTn>
                                        <p:tgtEl>
                                          <p:spTgt spid="42"/>
                                        </p:tgtEl>
                                        <p:attrNameLst>
                                          <p:attrName>style.visibility</p:attrName>
                                        </p:attrNameLst>
                                      </p:cBhvr>
                                      <p:to>
                                        <p:strVal val="visible"/>
                                      </p:to>
                                    </p:set>
                                    <p:animEffect>
                                      <p:cBhvr>
                                        <p:cTn id="19" dur="400"/>
                                        <p:tgtEl>
                                          <p:spTgt spid="42"/>
                                        </p:tgtEl>
                                      </p:cBhvr>
                                    </p:animEffect>
                                  </p:childTnLst>
                                </p:cTn>
                              </p:par>
                              <p:par>
                                <p:cTn id="20" presetID="14" presetClass="entr" presetSubtype="10" fill="hold" grpId="0" nodeType="withEffect">
                                  <p:stCondLst>
                                    <p:cond delay="900"/>
                                  </p:stCondLst>
                                  <p:childTnLst>
                                    <p:set>
                                      <p:cBhvr>
                                        <p:cTn id="21" dur="1" fill="hold">
                                          <p:stCondLst>
                                            <p:cond delay="0"/>
                                          </p:stCondLst>
                                        </p:cTn>
                                        <p:tgtEl>
                                          <p:spTgt spid="45"/>
                                        </p:tgtEl>
                                        <p:attrNameLst>
                                          <p:attrName>style.visibility</p:attrName>
                                        </p:attrNameLst>
                                      </p:cBhvr>
                                      <p:to>
                                        <p:strVal val="visible"/>
                                      </p:to>
                                    </p:set>
                                    <p:animEffect>
                                      <p:cBhvr>
                                        <p:cTn id="22" dur="400"/>
                                        <p:tgtEl>
                                          <p:spTgt spid="45"/>
                                        </p:tgtEl>
                                      </p:cBhvr>
                                    </p:animEffect>
                                  </p:childTnLst>
                                </p:cTn>
                              </p:par>
                              <p:par>
                                <p:cTn id="23" presetID="14" presetClass="entr" presetSubtype="10" fill="hold" grpId="0" nodeType="withEffect">
                                  <p:stCondLst>
                                    <p:cond delay="1100"/>
                                  </p:stCondLst>
                                  <p:childTnLst>
                                    <p:set>
                                      <p:cBhvr>
                                        <p:cTn id="24" dur="1" fill="hold">
                                          <p:stCondLst>
                                            <p:cond delay="0"/>
                                          </p:stCondLst>
                                        </p:cTn>
                                        <p:tgtEl>
                                          <p:spTgt spid="46"/>
                                        </p:tgtEl>
                                        <p:attrNameLst>
                                          <p:attrName>style.visibility</p:attrName>
                                        </p:attrNameLst>
                                      </p:cBhvr>
                                      <p:to>
                                        <p:strVal val="visible"/>
                                      </p:to>
                                    </p:set>
                                    <p:animEffect>
                                      <p:cBhvr>
                                        <p:cTn id="25" dur="400"/>
                                        <p:tgtEl>
                                          <p:spTgt spid="46"/>
                                        </p:tgtEl>
                                      </p:cBhvr>
                                    </p:animEffect>
                                  </p:childTnLst>
                                </p:cTn>
                              </p:par>
                              <p:par>
                                <p:cTn id="26" presetID="14" presetClass="entr" presetSubtype="10" fill="hold" grpId="0" nodeType="withEffect">
                                  <p:stCondLst>
                                    <p:cond delay="1200"/>
                                  </p:stCondLst>
                                  <p:childTnLst>
                                    <p:set>
                                      <p:cBhvr>
                                        <p:cTn id="27" dur="1" fill="hold">
                                          <p:stCondLst>
                                            <p:cond delay="0"/>
                                          </p:stCondLst>
                                        </p:cTn>
                                        <p:tgtEl>
                                          <p:spTgt spid="43"/>
                                        </p:tgtEl>
                                        <p:attrNameLst>
                                          <p:attrName>style.visibility</p:attrName>
                                        </p:attrNameLst>
                                      </p:cBhvr>
                                      <p:to>
                                        <p:strVal val="visible"/>
                                      </p:to>
                                    </p:set>
                                    <p:animEffect>
                                      <p:cBhvr>
                                        <p:cTn id="28" dur="400"/>
                                        <p:tgtEl>
                                          <p:spTgt spid="43"/>
                                        </p:tgtEl>
                                      </p:cBhvr>
                                    </p:animEffect>
                                  </p:childTnLst>
                                </p:cTn>
                              </p:par>
                              <p:par>
                                <p:cTn id="29" presetID="14" presetClass="entr" presetSubtype="10" fill="hold" grpId="0" nodeType="withEffect">
                                  <p:stCondLst>
                                    <p:cond delay="1400"/>
                                  </p:stCondLst>
                                  <p:childTnLst>
                                    <p:set>
                                      <p:cBhvr>
                                        <p:cTn id="30" dur="1" fill="hold">
                                          <p:stCondLst>
                                            <p:cond delay="0"/>
                                          </p:stCondLst>
                                        </p:cTn>
                                        <p:tgtEl>
                                          <p:spTgt spid="44"/>
                                        </p:tgtEl>
                                        <p:attrNameLst>
                                          <p:attrName>style.visibility</p:attrName>
                                        </p:attrNameLst>
                                      </p:cBhvr>
                                      <p:to>
                                        <p:strVal val="visible"/>
                                      </p:to>
                                    </p:set>
                                    <p:animEffect>
                                      <p:cBhvr>
                                        <p:cTn id="31" dur="4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utoUpdateAnimBg="0"/>
      <p:bldP spid="40" grpId="0" bldLvl="0" autoUpdateAnimBg="0"/>
      <p:bldP spid="41" grpId="0" bldLvl="0" autoUpdateAnimBg="0"/>
      <p:bldP spid="42" grpId="0" bldLvl="0" autoUpdateAnimBg="0"/>
      <p:bldP spid="43" grpId="0" bldLvl="0" autoUpdateAnimBg="0"/>
      <p:bldP spid="44" grpId="0" bldLvl="0" autoUpdateAnimBg="0"/>
      <p:bldP spid="45" grpId="0" bldLvl="0" autoUpdateAnimBg="0"/>
      <p:bldP spid="46"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15D2DB0F-21A1-4FFF-9405-575F5D7867D4}"/>
              </a:ext>
            </a:extLst>
          </p:cNvPr>
          <p:cNvSpPr/>
          <p:nvPr/>
        </p:nvSpPr>
        <p:spPr>
          <a:xfrm>
            <a:off x="0" y="0"/>
            <a:ext cx="12192000" cy="6858000"/>
          </a:xfrm>
          <a:prstGeom prst="rect">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4" name="矩形 43">
            <a:extLst>
              <a:ext uri="{FF2B5EF4-FFF2-40B4-BE49-F238E27FC236}">
                <a16:creationId xmlns:a16="http://schemas.microsoft.com/office/drawing/2014/main" id="{1BF9F0DF-EFDC-44A5-AA7F-7DB4052A538B}"/>
              </a:ext>
            </a:extLst>
          </p:cNvPr>
          <p:cNvSpPr/>
          <p:nvPr/>
        </p:nvSpPr>
        <p:spPr>
          <a:xfrm>
            <a:off x="1383323" y="1131277"/>
            <a:ext cx="9425353" cy="45954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5" name="椭圆 44">
            <a:extLst>
              <a:ext uri="{FF2B5EF4-FFF2-40B4-BE49-F238E27FC236}">
                <a16:creationId xmlns:a16="http://schemas.microsoft.com/office/drawing/2014/main" id="{82DCA1B4-6156-4D3C-BBE6-5AF0D5D65F1D}"/>
              </a:ext>
            </a:extLst>
          </p:cNvPr>
          <p:cNvSpPr/>
          <p:nvPr/>
        </p:nvSpPr>
        <p:spPr>
          <a:xfrm>
            <a:off x="9636369" y="-606669"/>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6" name="椭圆 45">
            <a:extLst>
              <a:ext uri="{FF2B5EF4-FFF2-40B4-BE49-F238E27FC236}">
                <a16:creationId xmlns:a16="http://schemas.microsoft.com/office/drawing/2014/main" id="{7A4541B5-2C03-4C7D-8E22-ADC9128A638C}"/>
              </a:ext>
            </a:extLst>
          </p:cNvPr>
          <p:cNvSpPr/>
          <p:nvPr/>
        </p:nvSpPr>
        <p:spPr>
          <a:xfrm>
            <a:off x="10273705" y="3429000"/>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7" name="椭圆 46">
            <a:extLst>
              <a:ext uri="{FF2B5EF4-FFF2-40B4-BE49-F238E27FC236}">
                <a16:creationId xmlns:a16="http://schemas.microsoft.com/office/drawing/2014/main" id="{B099D1AD-F475-428F-8953-1744C745DBCC}"/>
              </a:ext>
            </a:extLst>
          </p:cNvPr>
          <p:cNvSpPr/>
          <p:nvPr/>
        </p:nvSpPr>
        <p:spPr>
          <a:xfrm>
            <a:off x="2316666" y="5002823"/>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8" name="椭圆 47">
            <a:extLst>
              <a:ext uri="{FF2B5EF4-FFF2-40B4-BE49-F238E27FC236}">
                <a16:creationId xmlns:a16="http://schemas.microsoft.com/office/drawing/2014/main" id="{C9033ED5-9B1E-438A-A066-41476D8921FA}"/>
              </a:ext>
            </a:extLst>
          </p:cNvPr>
          <p:cNvSpPr/>
          <p:nvPr/>
        </p:nvSpPr>
        <p:spPr>
          <a:xfrm>
            <a:off x="2108759" y="1894744"/>
            <a:ext cx="731226" cy="73122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9" name="椭圆 48">
            <a:extLst>
              <a:ext uri="{FF2B5EF4-FFF2-40B4-BE49-F238E27FC236}">
                <a16:creationId xmlns:a16="http://schemas.microsoft.com/office/drawing/2014/main" id="{BCBFCD8C-50E3-4A33-A11A-B0B65E7579BC}"/>
              </a:ext>
            </a:extLst>
          </p:cNvPr>
          <p:cNvSpPr/>
          <p:nvPr/>
        </p:nvSpPr>
        <p:spPr>
          <a:xfrm>
            <a:off x="546800" y="3755781"/>
            <a:ext cx="347296" cy="34729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0" name="椭圆 49">
            <a:extLst>
              <a:ext uri="{FF2B5EF4-FFF2-40B4-BE49-F238E27FC236}">
                <a16:creationId xmlns:a16="http://schemas.microsoft.com/office/drawing/2014/main" id="{7D2F5940-7B95-43AE-8B76-DBAF44E956B9}"/>
              </a:ext>
            </a:extLst>
          </p:cNvPr>
          <p:cNvSpPr/>
          <p:nvPr/>
        </p:nvSpPr>
        <p:spPr>
          <a:xfrm>
            <a:off x="8579720" y="957629"/>
            <a:ext cx="347296" cy="347296"/>
          </a:xfrm>
          <a:prstGeom prst="ellipse">
            <a:avLst/>
          </a:prstGeom>
          <a:solidFill>
            <a:srgbClr val="BCC7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1" name="椭圆 50">
            <a:extLst>
              <a:ext uri="{FF2B5EF4-FFF2-40B4-BE49-F238E27FC236}">
                <a16:creationId xmlns:a16="http://schemas.microsoft.com/office/drawing/2014/main" id="{72B39E8A-4DF3-44AE-AECC-3BCA3FCC8A31}"/>
              </a:ext>
            </a:extLst>
          </p:cNvPr>
          <p:cNvSpPr/>
          <p:nvPr/>
        </p:nvSpPr>
        <p:spPr>
          <a:xfrm>
            <a:off x="8645356" y="4829175"/>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52" name="组合 51">
            <a:extLst>
              <a:ext uri="{FF2B5EF4-FFF2-40B4-BE49-F238E27FC236}">
                <a16:creationId xmlns:a16="http://schemas.microsoft.com/office/drawing/2014/main" id="{537D5408-1AAD-44C0-B6C8-EBC508C7ABC0}"/>
              </a:ext>
            </a:extLst>
          </p:cNvPr>
          <p:cNvGrpSpPr/>
          <p:nvPr/>
        </p:nvGrpSpPr>
        <p:grpSpPr>
          <a:xfrm>
            <a:off x="5587999" y="6098930"/>
            <a:ext cx="1016000" cy="152400"/>
            <a:chOff x="-2407920" y="-1463040"/>
            <a:chExt cx="1828800" cy="274320"/>
          </a:xfrm>
          <a:solidFill>
            <a:srgbClr val="ECD9CA"/>
          </a:solidFill>
        </p:grpSpPr>
        <p:sp>
          <p:nvSpPr>
            <p:cNvPr id="53" name="椭圆 52">
              <a:extLst>
                <a:ext uri="{FF2B5EF4-FFF2-40B4-BE49-F238E27FC236}">
                  <a16:creationId xmlns:a16="http://schemas.microsoft.com/office/drawing/2014/main" id="{73CD0FEA-90C1-4572-B64E-312558711440}"/>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4" name="椭圆 53">
              <a:extLst>
                <a:ext uri="{FF2B5EF4-FFF2-40B4-BE49-F238E27FC236}">
                  <a16:creationId xmlns:a16="http://schemas.microsoft.com/office/drawing/2014/main" id="{3CD86496-D373-4129-9384-D6946E510C27}"/>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5" name="椭圆 54">
              <a:extLst>
                <a:ext uri="{FF2B5EF4-FFF2-40B4-BE49-F238E27FC236}">
                  <a16:creationId xmlns:a16="http://schemas.microsoft.com/office/drawing/2014/main" id="{43F5DFC9-C193-4858-A71B-D84B8D493B70}"/>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6" name="椭圆 55">
              <a:extLst>
                <a:ext uri="{FF2B5EF4-FFF2-40B4-BE49-F238E27FC236}">
                  <a16:creationId xmlns:a16="http://schemas.microsoft.com/office/drawing/2014/main" id="{588B6C59-9EED-450C-88C2-EA373B134B4D}"/>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57" name="文本框 56">
            <a:extLst>
              <a:ext uri="{FF2B5EF4-FFF2-40B4-BE49-F238E27FC236}">
                <a16:creationId xmlns:a16="http://schemas.microsoft.com/office/drawing/2014/main" id="{EC73EBF7-5226-48FC-90A3-37E5EE69E657}"/>
              </a:ext>
            </a:extLst>
          </p:cNvPr>
          <p:cNvSpPr txBox="1"/>
          <p:nvPr/>
        </p:nvSpPr>
        <p:spPr>
          <a:xfrm>
            <a:off x="3565049" y="2726971"/>
            <a:ext cx="5061900" cy="1323439"/>
          </a:xfrm>
          <a:prstGeom prst="rect">
            <a:avLst/>
          </a:prstGeom>
          <a:noFill/>
        </p:spPr>
        <p:txBody>
          <a:bodyPr wrap="square" rtlCol="0">
            <a:spAutoFit/>
          </a:bodyPr>
          <a:lstStyle/>
          <a:p>
            <a:pPr algn="dist"/>
            <a:r>
              <a:rPr lang="en-US" altLang="zh-CN" sz="80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THANKS</a:t>
            </a:r>
            <a:endParaRPr lang="zh-CN" altLang="en-US" sz="80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58" name="直接连接符 57">
            <a:extLst>
              <a:ext uri="{FF2B5EF4-FFF2-40B4-BE49-F238E27FC236}">
                <a16:creationId xmlns:a16="http://schemas.microsoft.com/office/drawing/2014/main" id="{B12DEE9C-7FBB-41DA-A567-E6787A3E64DF}"/>
              </a:ext>
            </a:extLst>
          </p:cNvPr>
          <p:cNvCxnSpPr>
            <a:cxnSpLocks/>
          </p:cNvCxnSpPr>
          <p:nvPr/>
        </p:nvCxnSpPr>
        <p:spPr>
          <a:xfrm>
            <a:off x="3874098" y="2450120"/>
            <a:ext cx="1210519"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9" name="iṩļïḓè">
            <a:extLst>
              <a:ext uri="{FF2B5EF4-FFF2-40B4-BE49-F238E27FC236}">
                <a16:creationId xmlns:a16="http://schemas.microsoft.com/office/drawing/2014/main" id="{81B8A5E5-0C70-4FCA-94A1-99AD4520DF0E}"/>
              </a:ext>
            </a:extLst>
          </p:cNvPr>
          <p:cNvSpPr txBox="1"/>
          <p:nvPr/>
        </p:nvSpPr>
        <p:spPr bwMode="auto">
          <a:xfrm>
            <a:off x="5123122" y="2185890"/>
            <a:ext cx="1948009"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b="1" dirty="0">
                <a:latin typeface="思源黑体" panose="020B0500000000000000" pitchFamily="34" charset="-122"/>
                <a:ea typeface="思源黑体" panose="020B0500000000000000" pitchFamily="34" charset="-122"/>
                <a:sym typeface="思源黑体" panose="020B0500000000000000" pitchFamily="34" charset="-122"/>
              </a:rPr>
              <a:t>YPPPT.COM</a:t>
            </a:r>
          </a:p>
        </p:txBody>
      </p:sp>
      <p:cxnSp>
        <p:nvCxnSpPr>
          <p:cNvPr id="60" name="直接连接符 59">
            <a:extLst>
              <a:ext uri="{FF2B5EF4-FFF2-40B4-BE49-F238E27FC236}">
                <a16:creationId xmlns:a16="http://schemas.microsoft.com/office/drawing/2014/main" id="{79274FA6-DDA8-40EC-9E00-D8EA67AC263F}"/>
              </a:ext>
            </a:extLst>
          </p:cNvPr>
          <p:cNvCxnSpPr>
            <a:cxnSpLocks/>
          </p:cNvCxnSpPr>
          <p:nvPr/>
        </p:nvCxnSpPr>
        <p:spPr>
          <a:xfrm>
            <a:off x="7071131" y="2438802"/>
            <a:ext cx="1210519"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38D71BB8-F50F-47DF-BE53-761865A0F748}"/>
              </a:ext>
            </a:extLst>
          </p:cNvPr>
          <p:cNvSpPr txBox="1"/>
          <p:nvPr/>
        </p:nvSpPr>
        <p:spPr>
          <a:xfrm>
            <a:off x="4657874" y="4025798"/>
            <a:ext cx="2876249" cy="523220"/>
          </a:xfrm>
          <a:prstGeom prst="rect">
            <a:avLst/>
          </a:prstGeom>
          <a:noFill/>
          <a:ln>
            <a:noFill/>
          </a:ln>
        </p:spPr>
        <p:txBody>
          <a:bodyPr wrap="square" rtlCol="0">
            <a:spAutoFit/>
          </a:bodyPr>
          <a:lstStyle/>
          <a:p>
            <a:pPr algn="dist"/>
            <a:r>
              <a:rPr lang="zh-CN" altLang="en-US" sz="2800" dirty="0">
                <a:latin typeface="思源黑体" panose="020B0500000000000000" pitchFamily="34" charset="-122"/>
                <a:ea typeface="思源黑体" panose="020B0500000000000000" pitchFamily="34" charset="-122"/>
                <a:sym typeface="思源黑体" panose="020B0500000000000000" pitchFamily="34" charset="-122"/>
              </a:rPr>
              <a:t>极简通用模板</a:t>
            </a:r>
          </a:p>
        </p:txBody>
      </p:sp>
    </p:spTree>
    <p:extLst>
      <p:ext uri="{BB962C8B-B14F-4D97-AF65-F5344CB8AC3E}">
        <p14:creationId xmlns:p14="http://schemas.microsoft.com/office/powerpoint/2010/main" val="1099294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left)">
                                      <p:cBhvr>
                                        <p:cTn id="12" dur="500"/>
                                        <p:tgtEl>
                                          <p:spTgt spid="57"/>
                                        </p:tgtEl>
                                      </p:cBhvr>
                                    </p:animEffect>
                                  </p:childTnLst>
                                </p:cTn>
                              </p:par>
                              <p:par>
                                <p:cTn id="13" presetID="2" presetClass="entr" presetSubtype="4"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500" fill="hold"/>
                                        <p:tgtEl>
                                          <p:spTgt spid="59"/>
                                        </p:tgtEl>
                                        <p:attrNameLst>
                                          <p:attrName>ppt_x</p:attrName>
                                        </p:attrNameLst>
                                      </p:cBhvr>
                                      <p:tavLst>
                                        <p:tav tm="0">
                                          <p:val>
                                            <p:strVal val="#ppt_x"/>
                                          </p:val>
                                        </p:tav>
                                        <p:tav tm="100000">
                                          <p:val>
                                            <p:strVal val="#ppt_x"/>
                                          </p:val>
                                        </p:tav>
                                      </p:tavLst>
                                    </p:anim>
                                    <p:anim calcmode="lin" valueType="num">
                                      <p:cBhvr additive="base">
                                        <p:cTn id="16" dur="500" fill="hold"/>
                                        <p:tgtEl>
                                          <p:spTgt spid="59"/>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wipe(left)">
                                      <p:cBhvr>
                                        <p:cTn id="2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9" grpId="0"/>
      <p:bldP spid="6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defTabSz="914400">
              <a:defRPr/>
            </a:pPr>
            <a:r>
              <a:rPr lang="en-US" altLang="zh-CN" sz="28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4400">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defTabSz="914400">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8524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BB3D129C-E20C-48A2-A2DE-5B57F7A012CC}"/>
              </a:ext>
            </a:extLst>
          </p:cNvPr>
          <p:cNvSpPr/>
          <p:nvPr/>
        </p:nvSpPr>
        <p:spPr>
          <a:xfrm>
            <a:off x="4888621" y="793596"/>
            <a:ext cx="2579077" cy="2579077"/>
          </a:xfrm>
          <a:prstGeom prst="ellipse">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9" name="组合 8">
            <a:extLst>
              <a:ext uri="{FF2B5EF4-FFF2-40B4-BE49-F238E27FC236}">
                <a16:creationId xmlns:a16="http://schemas.microsoft.com/office/drawing/2014/main" id="{3D892C9D-9DA7-41D0-B5BB-7F4403053623}"/>
              </a:ext>
            </a:extLst>
          </p:cNvPr>
          <p:cNvGrpSpPr/>
          <p:nvPr/>
        </p:nvGrpSpPr>
        <p:grpSpPr>
          <a:xfrm>
            <a:off x="5670159" y="5912004"/>
            <a:ext cx="1016000" cy="152400"/>
            <a:chOff x="-2407920" y="-1463040"/>
            <a:chExt cx="1828800" cy="274320"/>
          </a:xfrm>
          <a:solidFill>
            <a:srgbClr val="CCB5A5"/>
          </a:solidFill>
        </p:grpSpPr>
        <p:sp>
          <p:nvSpPr>
            <p:cNvPr id="3" name="椭圆 2">
              <a:extLst>
                <a:ext uri="{FF2B5EF4-FFF2-40B4-BE49-F238E27FC236}">
                  <a16:creationId xmlns:a16="http://schemas.microsoft.com/office/drawing/2014/main" id="{D59F1FF8-5AC4-4754-B12D-00D6B5619DE3}"/>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 name="椭圆 4">
              <a:extLst>
                <a:ext uri="{FF2B5EF4-FFF2-40B4-BE49-F238E27FC236}">
                  <a16:creationId xmlns:a16="http://schemas.microsoft.com/office/drawing/2014/main" id="{A489251F-863A-440C-B4B3-5141A94E4B0A}"/>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椭圆 5">
              <a:extLst>
                <a:ext uri="{FF2B5EF4-FFF2-40B4-BE49-F238E27FC236}">
                  <a16:creationId xmlns:a16="http://schemas.microsoft.com/office/drawing/2014/main" id="{83F5E17D-A89F-4CB1-B2CA-10E6AF3A336E}"/>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椭圆 7">
              <a:extLst>
                <a:ext uri="{FF2B5EF4-FFF2-40B4-BE49-F238E27FC236}">
                  <a16:creationId xmlns:a16="http://schemas.microsoft.com/office/drawing/2014/main" id="{BF074191-9D8E-4089-9F45-4062E2B34B38}"/>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0" name="文本框 9">
            <a:extLst>
              <a:ext uri="{FF2B5EF4-FFF2-40B4-BE49-F238E27FC236}">
                <a16:creationId xmlns:a16="http://schemas.microsoft.com/office/drawing/2014/main" id="{D5AB1D67-D113-48F6-AA5C-0CDAF9E43B7A}"/>
              </a:ext>
            </a:extLst>
          </p:cNvPr>
          <p:cNvSpPr txBox="1"/>
          <p:nvPr/>
        </p:nvSpPr>
        <p:spPr>
          <a:xfrm>
            <a:off x="4652242" y="3606479"/>
            <a:ext cx="2960396" cy="1200329"/>
          </a:xfrm>
          <a:prstGeom prst="rect">
            <a:avLst/>
          </a:prstGeom>
          <a:noFill/>
        </p:spPr>
        <p:txBody>
          <a:bodyPr wrap="square" rtlCol="0">
            <a:spAutoFit/>
          </a:bodyPr>
          <a:lstStyle/>
          <a:p>
            <a:pPr algn="dist"/>
            <a:r>
              <a:rPr lang="en-US" altLang="zh-CN"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ONE</a:t>
            </a:r>
            <a:endParaRPr lang="zh-CN" altLang="en-US"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11" name="直接连接符 10">
            <a:extLst>
              <a:ext uri="{FF2B5EF4-FFF2-40B4-BE49-F238E27FC236}">
                <a16:creationId xmlns:a16="http://schemas.microsoft.com/office/drawing/2014/main" id="{EF4C7657-C87B-44E1-82BB-F5DED4CA69BA}"/>
              </a:ext>
            </a:extLst>
          </p:cNvPr>
          <p:cNvCxnSpPr>
            <a:cxnSpLocks/>
          </p:cNvCxnSpPr>
          <p:nvPr/>
        </p:nvCxnSpPr>
        <p:spPr>
          <a:xfrm>
            <a:off x="4081839" y="4910812"/>
            <a:ext cx="1210519"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iṩļïḓè">
            <a:extLst>
              <a:ext uri="{FF2B5EF4-FFF2-40B4-BE49-F238E27FC236}">
                <a16:creationId xmlns:a16="http://schemas.microsoft.com/office/drawing/2014/main" id="{67BC01C0-997B-48BA-B5C1-4A300187A9D0}"/>
              </a:ext>
            </a:extLst>
          </p:cNvPr>
          <p:cNvSpPr txBox="1"/>
          <p:nvPr/>
        </p:nvSpPr>
        <p:spPr bwMode="auto">
          <a:xfrm>
            <a:off x="5185673" y="4657900"/>
            <a:ext cx="2120437"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MIZHI.COM</a:t>
            </a:r>
          </a:p>
        </p:txBody>
      </p:sp>
      <p:cxnSp>
        <p:nvCxnSpPr>
          <p:cNvPr id="13" name="直接连接符 12">
            <a:extLst>
              <a:ext uri="{FF2B5EF4-FFF2-40B4-BE49-F238E27FC236}">
                <a16:creationId xmlns:a16="http://schemas.microsoft.com/office/drawing/2014/main" id="{ECCC5492-DF1E-4CBF-9454-36EC1265C7BB}"/>
              </a:ext>
            </a:extLst>
          </p:cNvPr>
          <p:cNvCxnSpPr>
            <a:cxnSpLocks/>
          </p:cNvCxnSpPr>
          <p:nvPr/>
        </p:nvCxnSpPr>
        <p:spPr>
          <a:xfrm>
            <a:off x="7278872" y="4899494"/>
            <a:ext cx="1210519"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32566DDC-8B8E-4109-A5A7-6B5AC05A8C80}"/>
              </a:ext>
            </a:extLst>
          </p:cNvPr>
          <p:cNvSpPr/>
          <p:nvPr/>
        </p:nvSpPr>
        <p:spPr>
          <a:xfrm>
            <a:off x="9636369" y="-606669"/>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0" name="椭圆 19">
            <a:extLst>
              <a:ext uri="{FF2B5EF4-FFF2-40B4-BE49-F238E27FC236}">
                <a16:creationId xmlns:a16="http://schemas.microsoft.com/office/drawing/2014/main" id="{9230EA15-033E-4BE0-A80D-0296CA48F476}"/>
              </a:ext>
            </a:extLst>
          </p:cNvPr>
          <p:cNvSpPr/>
          <p:nvPr/>
        </p:nvSpPr>
        <p:spPr>
          <a:xfrm>
            <a:off x="10273705" y="3429000"/>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2" name="椭圆 21">
            <a:extLst>
              <a:ext uri="{FF2B5EF4-FFF2-40B4-BE49-F238E27FC236}">
                <a16:creationId xmlns:a16="http://schemas.microsoft.com/office/drawing/2014/main" id="{96C6AB43-115F-482F-89E5-1B01FF4DFB49}"/>
              </a:ext>
            </a:extLst>
          </p:cNvPr>
          <p:cNvSpPr/>
          <p:nvPr/>
        </p:nvSpPr>
        <p:spPr>
          <a:xfrm>
            <a:off x="2316666" y="5002823"/>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4" name="椭圆 23">
            <a:extLst>
              <a:ext uri="{FF2B5EF4-FFF2-40B4-BE49-F238E27FC236}">
                <a16:creationId xmlns:a16="http://schemas.microsoft.com/office/drawing/2014/main" id="{5DF930E1-BC8B-4405-9803-6D073477F909}"/>
              </a:ext>
            </a:extLst>
          </p:cNvPr>
          <p:cNvSpPr/>
          <p:nvPr/>
        </p:nvSpPr>
        <p:spPr>
          <a:xfrm>
            <a:off x="2108759" y="1894744"/>
            <a:ext cx="731226" cy="73122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5" name="椭圆 24">
            <a:extLst>
              <a:ext uri="{FF2B5EF4-FFF2-40B4-BE49-F238E27FC236}">
                <a16:creationId xmlns:a16="http://schemas.microsoft.com/office/drawing/2014/main" id="{107C5B7A-9017-4EAA-8969-859E52A6DAFA}"/>
              </a:ext>
            </a:extLst>
          </p:cNvPr>
          <p:cNvSpPr/>
          <p:nvPr/>
        </p:nvSpPr>
        <p:spPr>
          <a:xfrm>
            <a:off x="546800" y="3755781"/>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6" name="椭圆 25">
            <a:extLst>
              <a:ext uri="{FF2B5EF4-FFF2-40B4-BE49-F238E27FC236}">
                <a16:creationId xmlns:a16="http://schemas.microsoft.com/office/drawing/2014/main" id="{0AD871A6-28BF-4DCB-93AA-F1439D75B78B}"/>
              </a:ext>
            </a:extLst>
          </p:cNvPr>
          <p:cNvSpPr/>
          <p:nvPr/>
        </p:nvSpPr>
        <p:spPr>
          <a:xfrm>
            <a:off x="8579720" y="957629"/>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7" name="椭圆 26">
            <a:extLst>
              <a:ext uri="{FF2B5EF4-FFF2-40B4-BE49-F238E27FC236}">
                <a16:creationId xmlns:a16="http://schemas.microsoft.com/office/drawing/2014/main" id="{C85EC5A9-DA05-496E-8106-0C49A3F4CFFA}"/>
              </a:ext>
            </a:extLst>
          </p:cNvPr>
          <p:cNvSpPr/>
          <p:nvPr/>
        </p:nvSpPr>
        <p:spPr>
          <a:xfrm>
            <a:off x="8645356" y="4829175"/>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4111175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14">
            <a:extLst>
              <a:ext uri="{FF2B5EF4-FFF2-40B4-BE49-F238E27FC236}">
                <a16:creationId xmlns:a16="http://schemas.microsoft.com/office/drawing/2014/main" id="{9BA18363-DA41-4C76-81A4-4DCBC8EDA93F}"/>
              </a:ext>
            </a:extLst>
          </p:cNvPr>
          <p:cNvGrpSpPr/>
          <p:nvPr/>
        </p:nvGrpSpPr>
        <p:grpSpPr>
          <a:xfrm>
            <a:off x="1005404" y="2334588"/>
            <a:ext cx="10219292" cy="2567439"/>
            <a:chOff x="601673" y="2092002"/>
            <a:chExt cx="7940655" cy="1994967"/>
          </a:xfrm>
        </p:grpSpPr>
        <p:sp>
          <p:nvSpPr>
            <p:cNvPr id="41" name="Arc 4">
              <a:extLst>
                <a:ext uri="{FF2B5EF4-FFF2-40B4-BE49-F238E27FC236}">
                  <a16:creationId xmlns:a16="http://schemas.microsoft.com/office/drawing/2014/main" id="{9988BF98-4716-403F-A61E-4B1306264CD2}"/>
                </a:ext>
              </a:extLst>
            </p:cNvPr>
            <p:cNvSpPr/>
            <p:nvPr/>
          </p:nvSpPr>
          <p:spPr bwMode="auto">
            <a:xfrm>
              <a:off x="4572000" y="2101806"/>
              <a:ext cx="1985165" cy="1985163"/>
            </a:xfrm>
            <a:prstGeom prst="arc">
              <a:avLst>
                <a:gd name="adj1" fmla="val 6568"/>
                <a:gd name="adj2" fmla="val 10805652"/>
              </a:avLst>
            </a:prstGeom>
            <a:solidFill>
              <a:srgbClr val="A99F9D"/>
            </a:solidFill>
            <a:ln w="127000" cap="rnd">
              <a:noFill/>
            </a:ln>
            <a:effectLst/>
          </p:spPr>
          <p:style>
            <a:lnRef idx="1">
              <a:schemeClr val="accent1"/>
            </a:lnRef>
            <a:fillRef idx="0">
              <a:schemeClr val="accent1"/>
            </a:fillRef>
            <a:effectRef idx="0">
              <a:schemeClr val="accent1"/>
            </a:effectRef>
            <a:fontRef idx="minor">
              <a:schemeClr val="tx1"/>
            </a:fontRef>
          </p:style>
          <p:txBody>
            <a:bodyPr anchor="ctr"/>
            <a:lstStyle/>
            <a:p>
              <a:pPr algn="ctr" fontAlgn="auto" hangingPunct="0">
                <a:spcBef>
                  <a:spcPts val="0"/>
                </a:spcBef>
                <a:spcAft>
                  <a:spcPts val="0"/>
                </a:spcAft>
                <a:defRPr/>
              </a:pPr>
              <a:endParaRPr lang="en-US" sz="16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4" name="Arc 5">
              <a:extLst>
                <a:ext uri="{FF2B5EF4-FFF2-40B4-BE49-F238E27FC236}">
                  <a16:creationId xmlns:a16="http://schemas.microsoft.com/office/drawing/2014/main" id="{E90E77CD-B22F-4566-ADBF-29FDF6EF4938}"/>
                </a:ext>
              </a:extLst>
            </p:cNvPr>
            <p:cNvSpPr/>
            <p:nvPr/>
          </p:nvSpPr>
          <p:spPr bwMode="auto">
            <a:xfrm>
              <a:off x="601673" y="2101806"/>
              <a:ext cx="1985165" cy="1985163"/>
            </a:xfrm>
            <a:prstGeom prst="arc">
              <a:avLst>
                <a:gd name="adj1" fmla="val 7525"/>
                <a:gd name="adj2" fmla="val 10806263"/>
              </a:avLst>
            </a:prstGeom>
            <a:solidFill>
              <a:srgbClr val="ECD9CA"/>
            </a:solidFill>
            <a:ln w="127000" cap="rnd">
              <a:noFill/>
            </a:ln>
            <a:effectLst/>
          </p:spPr>
          <p:style>
            <a:lnRef idx="1">
              <a:schemeClr val="accent1"/>
            </a:lnRef>
            <a:fillRef idx="0">
              <a:schemeClr val="accent1"/>
            </a:fillRef>
            <a:effectRef idx="0">
              <a:schemeClr val="accent1"/>
            </a:effectRef>
            <a:fontRef idx="minor">
              <a:schemeClr val="tx1"/>
            </a:fontRef>
          </p:style>
          <p:txBody>
            <a:bodyPr anchor="ctr"/>
            <a:lstStyle/>
            <a:p>
              <a:pPr algn="ctr" fontAlgn="auto" hangingPunct="0">
                <a:spcBef>
                  <a:spcPts val="0"/>
                </a:spcBef>
                <a:spcAft>
                  <a:spcPts val="0"/>
                </a:spcAft>
                <a:defRPr/>
              </a:pPr>
              <a:endParaRPr lang="en-US" sz="16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5" name="Arc 6">
              <a:extLst>
                <a:ext uri="{FF2B5EF4-FFF2-40B4-BE49-F238E27FC236}">
                  <a16:creationId xmlns:a16="http://schemas.microsoft.com/office/drawing/2014/main" id="{B7BCC9A2-EEDA-4FE9-A3B8-8A00C505DB20}"/>
                </a:ext>
              </a:extLst>
            </p:cNvPr>
            <p:cNvSpPr/>
            <p:nvPr/>
          </p:nvSpPr>
          <p:spPr bwMode="auto">
            <a:xfrm rot="10800000">
              <a:off x="2586838" y="2092002"/>
              <a:ext cx="1985163" cy="1985163"/>
            </a:xfrm>
            <a:prstGeom prst="arc">
              <a:avLst>
                <a:gd name="adj1" fmla="val 21575380"/>
                <a:gd name="adj2" fmla="val 10806753"/>
              </a:avLst>
            </a:prstGeom>
            <a:solidFill>
              <a:srgbClr val="BCC7BF"/>
            </a:solidFill>
            <a:ln w="127000" cap="rnd">
              <a:noFill/>
            </a:ln>
            <a:effectLst/>
          </p:spPr>
          <p:style>
            <a:lnRef idx="1">
              <a:schemeClr val="accent1"/>
            </a:lnRef>
            <a:fillRef idx="0">
              <a:schemeClr val="accent1"/>
            </a:fillRef>
            <a:effectRef idx="0">
              <a:schemeClr val="accent1"/>
            </a:effectRef>
            <a:fontRef idx="minor">
              <a:schemeClr val="tx1"/>
            </a:fontRef>
          </p:style>
          <p:txBody>
            <a:bodyPr anchor="ctr"/>
            <a:lstStyle/>
            <a:p>
              <a:pPr algn="ctr" fontAlgn="auto" hangingPunct="0">
                <a:spcBef>
                  <a:spcPts val="0"/>
                </a:spcBef>
                <a:spcAft>
                  <a:spcPts val="0"/>
                </a:spcAft>
                <a:defRPr/>
              </a:pPr>
              <a:endParaRPr lang="en-US" sz="16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6" name="Arc 7">
              <a:extLst>
                <a:ext uri="{FF2B5EF4-FFF2-40B4-BE49-F238E27FC236}">
                  <a16:creationId xmlns:a16="http://schemas.microsoft.com/office/drawing/2014/main" id="{8D7EE34D-56C0-4DC1-80CD-3BCCA80BC699}"/>
                </a:ext>
              </a:extLst>
            </p:cNvPr>
            <p:cNvSpPr/>
            <p:nvPr/>
          </p:nvSpPr>
          <p:spPr bwMode="auto">
            <a:xfrm rot="10800000">
              <a:off x="6557165" y="2092002"/>
              <a:ext cx="1985163" cy="1985163"/>
            </a:xfrm>
            <a:prstGeom prst="arc">
              <a:avLst>
                <a:gd name="adj1" fmla="val 21575180"/>
                <a:gd name="adj2" fmla="val 10806263"/>
              </a:avLst>
            </a:prstGeom>
            <a:solidFill>
              <a:srgbClr val="C6B0A0"/>
            </a:solidFill>
            <a:ln w="127000" cap="rnd">
              <a:noFill/>
            </a:ln>
            <a:effectLst/>
          </p:spPr>
          <p:style>
            <a:lnRef idx="1">
              <a:schemeClr val="accent1"/>
            </a:lnRef>
            <a:fillRef idx="0">
              <a:schemeClr val="accent1"/>
            </a:fillRef>
            <a:effectRef idx="0">
              <a:schemeClr val="accent1"/>
            </a:effectRef>
            <a:fontRef idx="minor">
              <a:schemeClr val="tx1"/>
            </a:fontRef>
          </p:style>
          <p:txBody>
            <a:bodyPr anchor="ctr"/>
            <a:lstStyle/>
            <a:p>
              <a:pPr algn="ctr" fontAlgn="auto" hangingPunct="0">
                <a:spcBef>
                  <a:spcPts val="0"/>
                </a:spcBef>
                <a:spcAft>
                  <a:spcPts val="0"/>
                </a:spcAft>
                <a:defRPr/>
              </a:pPr>
              <a:endParaRPr lang="en-US" sz="16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7" name="Rectangle 12">
              <a:extLst>
                <a:ext uri="{FF2B5EF4-FFF2-40B4-BE49-F238E27FC236}">
                  <a16:creationId xmlns:a16="http://schemas.microsoft.com/office/drawing/2014/main" id="{F251E02B-D662-4A87-8762-CE52C4BE9BBE}"/>
                </a:ext>
              </a:extLst>
            </p:cNvPr>
            <p:cNvSpPr/>
            <p:nvPr/>
          </p:nvSpPr>
          <p:spPr>
            <a:xfrm>
              <a:off x="3379684" y="2454116"/>
              <a:ext cx="143541" cy="263065"/>
            </a:xfrm>
            <a:prstGeom prst="rect">
              <a:avLst/>
            </a:prstGeom>
            <a:ln>
              <a:noFill/>
            </a:ln>
          </p:spPr>
          <p:txBody>
            <a:bodyPr wrap="none">
              <a:spAutoFit/>
            </a:bodyPr>
            <a:lstStyle/>
            <a:p>
              <a:endParaRPr lang="id-ID" sz="16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8" name="Rectangle 13">
              <a:extLst>
                <a:ext uri="{FF2B5EF4-FFF2-40B4-BE49-F238E27FC236}">
                  <a16:creationId xmlns:a16="http://schemas.microsoft.com/office/drawing/2014/main" id="{20B1425E-4CAC-4119-B55C-05596969FC3B}"/>
                </a:ext>
              </a:extLst>
            </p:cNvPr>
            <p:cNvSpPr/>
            <p:nvPr/>
          </p:nvSpPr>
          <p:spPr>
            <a:xfrm>
              <a:off x="7313143" y="2454116"/>
              <a:ext cx="143541" cy="263065"/>
            </a:xfrm>
            <a:prstGeom prst="rect">
              <a:avLst/>
            </a:prstGeom>
            <a:ln>
              <a:noFill/>
            </a:ln>
          </p:spPr>
          <p:txBody>
            <a:bodyPr wrap="none">
              <a:spAutoFit/>
            </a:bodyPr>
            <a:lstStyle/>
            <a:p>
              <a:endParaRPr lang="id-ID" sz="16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
        <p:nvSpPr>
          <p:cNvPr id="49" name="文本框 48">
            <a:extLst>
              <a:ext uri="{FF2B5EF4-FFF2-40B4-BE49-F238E27FC236}">
                <a16:creationId xmlns:a16="http://schemas.microsoft.com/office/drawing/2014/main" id="{180AE009-5D95-49B9-969F-C1F784769D2A}"/>
              </a:ext>
            </a:extLst>
          </p:cNvPr>
          <p:cNvSpPr txBox="1"/>
          <p:nvPr/>
        </p:nvSpPr>
        <p:spPr>
          <a:xfrm>
            <a:off x="1246219" y="2325745"/>
            <a:ext cx="2428480"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50" name="矩形 49">
            <a:extLst>
              <a:ext uri="{FF2B5EF4-FFF2-40B4-BE49-F238E27FC236}">
                <a16:creationId xmlns:a16="http://schemas.microsoft.com/office/drawing/2014/main" id="{0DE2BC74-A547-4B8C-8781-A2A25EE68E25}"/>
              </a:ext>
            </a:extLst>
          </p:cNvPr>
          <p:cNvSpPr/>
          <p:nvPr/>
        </p:nvSpPr>
        <p:spPr>
          <a:xfrm>
            <a:off x="1736543" y="1956413"/>
            <a:ext cx="144783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1" name="文本框 50">
            <a:extLst>
              <a:ext uri="{FF2B5EF4-FFF2-40B4-BE49-F238E27FC236}">
                <a16:creationId xmlns:a16="http://schemas.microsoft.com/office/drawing/2014/main" id="{734AEE21-652C-4146-9B52-31F245EBC1DB}"/>
              </a:ext>
            </a:extLst>
          </p:cNvPr>
          <p:cNvSpPr txBox="1"/>
          <p:nvPr/>
        </p:nvSpPr>
        <p:spPr>
          <a:xfrm>
            <a:off x="6190752" y="2325745"/>
            <a:ext cx="2428480"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52" name="矩形 51">
            <a:extLst>
              <a:ext uri="{FF2B5EF4-FFF2-40B4-BE49-F238E27FC236}">
                <a16:creationId xmlns:a16="http://schemas.microsoft.com/office/drawing/2014/main" id="{01F57969-DDA2-4075-982C-155FE3F8A0EC}"/>
              </a:ext>
            </a:extLst>
          </p:cNvPr>
          <p:cNvSpPr/>
          <p:nvPr/>
        </p:nvSpPr>
        <p:spPr>
          <a:xfrm>
            <a:off x="6681076" y="1956413"/>
            <a:ext cx="144783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3" name="文本框 52">
            <a:extLst>
              <a:ext uri="{FF2B5EF4-FFF2-40B4-BE49-F238E27FC236}">
                <a16:creationId xmlns:a16="http://schemas.microsoft.com/office/drawing/2014/main" id="{C5C436BD-2FA9-409E-A156-CC5277379430}"/>
              </a:ext>
            </a:extLst>
          </p:cNvPr>
          <p:cNvSpPr txBox="1"/>
          <p:nvPr/>
        </p:nvSpPr>
        <p:spPr>
          <a:xfrm>
            <a:off x="3560227" y="4222279"/>
            <a:ext cx="2428480"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54" name="矩形 53">
            <a:extLst>
              <a:ext uri="{FF2B5EF4-FFF2-40B4-BE49-F238E27FC236}">
                <a16:creationId xmlns:a16="http://schemas.microsoft.com/office/drawing/2014/main" id="{28D5CC91-A5B6-4589-B0B3-1658FB921020}"/>
              </a:ext>
            </a:extLst>
          </p:cNvPr>
          <p:cNvSpPr/>
          <p:nvPr/>
        </p:nvSpPr>
        <p:spPr>
          <a:xfrm>
            <a:off x="4050551" y="3852947"/>
            <a:ext cx="144783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5" name="文本框 54">
            <a:extLst>
              <a:ext uri="{FF2B5EF4-FFF2-40B4-BE49-F238E27FC236}">
                <a16:creationId xmlns:a16="http://schemas.microsoft.com/office/drawing/2014/main" id="{4EEEC968-CE3F-4CA6-B0FD-1BD9BEB57107}"/>
              </a:ext>
            </a:extLst>
          </p:cNvPr>
          <p:cNvSpPr txBox="1"/>
          <p:nvPr/>
        </p:nvSpPr>
        <p:spPr>
          <a:xfrm>
            <a:off x="8504760" y="4222279"/>
            <a:ext cx="2428480"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56" name="矩形 55">
            <a:extLst>
              <a:ext uri="{FF2B5EF4-FFF2-40B4-BE49-F238E27FC236}">
                <a16:creationId xmlns:a16="http://schemas.microsoft.com/office/drawing/2014/main" id="{4FD95220-25AC-43F7-AB06-E9358C9E9BE1}"/>
              </a:ext>
            </a:extLst>
          </p:cNvPr>
          <p:cNvSpPr/>
          <p:nvPr/>
        </p:nvSpPr>
        <p:spPr>
          <a:xfrm>
            <a:off x="8995084" y="3852947"/>
            <a:ext cx="144783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Tree>
    <p:custDataLst>
      <p:tags r:id="rId1"/>
    </p:custDataLst>
    <p:extLst>
      <p:ext uri="{BB962C8B-B14F-4D97-AF65-F5344CB8AC3E}">
        <p14:creationId xmlns:p14="http://schemas.microsoft.com/office/powerpoint/2010/main" val="1607096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outVertical)">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5">
            <a:extLst>
              <a:ext uri="{FF2B5EF4-FFF2-40B4-BE49-F238E27FC236}">
                <a16:creationId xmlns:a16="http://schemas.microsoft.com/office/drawing/2014/main" id="{899A1660-22D6-49AE-B223-9E7865F54965}"/>
              </a:ext>
            </a:extLst>
          </p:cNvPr>
          <p:cNvSpPr>
            <a:spLocks/>
          </p:cNvSpPr>
          <p:nvPr/>
        </p:nvSpPr>
        <p:spPr bwMode="auto">
          <a:xfrm>
            <a:off x="4270375" y="2881094"/>
            <a:ext cx="1614574" cy="741672"/>
          </a:xfrm>
          <a:custGeom>
            <a:avLst/>
            <a:gdLst>
              <a:gd name="T0" fmla="*/ 462 w 462"/>
              <a:gd name="T1" fmla="*/ 0 h 212"/>
              <a:gd name="T2" fmla="*/ 392 w 462"/>
              <a:gd name="T3" fmla="*/ 36 h 212"/>
              <a:gd name="T4" fmla="*/ 108 w 462"/>
              <a:gd name="T5" fmla="*/ 36 h 212"/>
              <a:gd name="T6" fmla="*/ 93 w 462"/>
              <a:gd name="T7" fmla="*/ 48 h 212"/>
              <a:gd name="T8" fmla="*/ 7 w 462"/>
              <a:gd name="T9" fmla="*/ 199 h 212"/>
              <a:gd name="T10" fmla="*/ 22 w 462"/>
              <a:gd name="T11" fmla="*/ 212 h 212"/>
              <a:gd name="T12" fmla="*/ 294 w 462"/>
              <a:gd name="T13" fmla="*/ 212 h 212"/>
              <a:gd name="T14" fmla="*/ 366 w 462"/>
              <a:gd name="T15" fmla="*/ 176 h 212"/>
              <a:gd name="T16" fmla="*/ 462 w 462"/>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2" h="212">
                <a:moveTo>
                  <a:pt x="462" y="0"/>
                </a:moveTo>
                <a:cubicBezTo>
                  <a:pt x="462" y="0"/>
                  <a:pt x="447" y="36"/>
                  <a:pt x="392" y="36"/>
                </a:cubicBezTo>
                <a:cubicBezTo>
                  <a:pt x="108" y="36"/>
                  <a:pt x="108" y="36"/>
                  <a:pt x="108" y="36"/>
                </a:cubicBezTo>
                <a:cubicBezTo>
                  <a:pt x="96" y="36"/>
                  <a:pt x="93" y="48"/>
                  <a:pt x="93" y="48"/>
                </a:cubicBezTo>
                <a:cubicBezTo>
                  <a:pt x="7" y="199"/>
                  <a:pt x="7" y="199"/>
                  <a:pt x="7" y="199"/>
                </a:cubicBezTo>
                <a:cubicBezTo>
                  <a:pt x="7" y="199"/>
                  <a:pt x="0" y="212"/>
                  <a:pt x="22" y="212"/>
                </a:cubicBezTo>
                <a:cubicBezTo>
                  <a:pt x="294" y="212"/>
                  <a:pt x="294" y="212"/>
                  <a:pt x="294" y="212"/>
                </a:cubicBezTo>
                <a:cubicBezTo>
                  <a:pt x="345" y="212"/>
                  <a:pt x="366" y="176"/>
                  <a:pt x="366" y="176"/>
                </a:cubicBezTo>
                <a:lnTo>
                  <a:pt x="462" y="0"/>
                </a:lnTo>
                <a:close/>
              </a:path>
            </a:pathLst>
          </a:custGeom>
          <a:solidFill>
            <a:srgbClr val="ECD9CA"/>
          </a:solid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2" name="Freeform 6">
            <a:extLst>
              <a:ext uri="{FF2B5EF4-FFF2-40B4-BE49-F238E27FC236}">
                <a16:creationId xmlns:a16="http://schemas.microsoft.com/office/drawing/2014/main" id="{25145DE6-BA50-4A85-8BF0-4C324357CA5F}"/>
              </a:ext>
            </a:extLst>
          </p:cNvPr>
          <p:cNvSpPr>
            <a:spLocks/>
          </p:cNvSpPr>
          <p:nvPr/>
        </p:nvSpPr>
        <p:spPr bwMode="auto">
          <a:xfrm>
            <a:off x="5884949" y="2062749"/>
            <a:ext cx="740197" cy="1618996"/>
          </a:xfrm>
          <a:custGeom>
            <a:avLst/>
            <a:gdLst>
              <a:gd name="T0" fmla="*/ 212 w 212"/>
              <a:gd name="T1" fmla="*/ 463 h 463"/>
              <a:gd name="T2" fmla="*/ 176 w 212"/>
              <a:gd name="T3" fmla="*/ 392 h 463"/>
              <a:gd name="T4" fmla="*/ 176 w 212"/>
              <a:gd name="T5" fmla="*/ 108 h 463"/>
              <a:gd name="T6" fmla="*/ 164 w 212"/>
              <a:gd name="T7" fmla="*/ 93 h 463"/>
              <a:gd name="T8" fmla="*/ 13 w 212"/>
              <a:gd name="T9" fmla="*/ 7 h 463"/>
              <a:gd name="T10" fmla="*/ 0 w 212"/>
              <a:gd name="T11" fmla="*/ 22 h 463"/>
              <a:gd name="T12" fmla="*/ 0 w 212"/>
              <a:gd name="T13" fmla="*/ 294 h 463"/>
              <a:gd name="T14" fmla="*/ 36 w 212"/>
              <a:gd name="T15" fmla="*/ 366 h 463"/>
              <a:gd name="T16" fmla="*/ 212 w 212"/>
              <a:gd name="T17" fmla="*/ 463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463">
                <a:moveTo>
                  <a:pt x="212" y="463"/>
                </a:moveTo>
                <a:cubicBezTo>
                  <a:pt x="212" y="463"/>
                  <a:pt x="176" y="448"/>
                  <a:pt x="176" y="392"/>
                </a:cubicBezTo>
                <a:cubicBezTo>
                  <a:pt x="176" y="108"/>
                  <a:pt x="176" y="108"/>
                  <a:pt x="176" y="108"/>
                </a:cubicBezTo>
                <a:cubicBezTo>
                  <a:pt x="176" y="97"/>
                  <a:pt x="164" y="93"/>
                  <a:pt x="164" y="93"/>
                </a:cubicBezTo>
                <a:cubicBezTo>
                  <a:pt x="13" y="7"/>
                  <a:pt x="13" y="7"/>
                  <a:pt x="13" y="7"/>
                </a:cubicBezTo>
                <a:cubicBezTo>
                  <a:pt x="13" y="7"/>
                  <a:pt x="0" y="0"/>
                  <a:pt x="0" y="22"/>
                </a:cubicBezTo>
                <a:cubicBezTo>
                  <a:pt x="0" y="294"/>
                  <a:pt x="0" y="294"/>
                  <a:pt x="0" y="294"/>
                </a:cubicBezTo>
                <a:cubicBezTo>
                  <a:pt x="0" y="346"/>
                  <a:pt x="36" y="366"/>
                  <a:pt x="36" y="366"/>
                </a:cubicBezTo>
                <a:lnTo>
                  <a:pt x="212" y="463"/>
                </a:lnTo>
                <a:close/>
              </a:path>
            </a:pathLst>
          </a:custGeom>
          <a:solidFill>
            <a:srgbClr val="C6B0A0"/>
          </a:solidFill>
          <a:ln>
            <a:noFill/>
          </a:ln>
        </p:spPr>
        <p:txBody>
          <a:bodyPr vert="horz" wrap="square" lIns="91440" tIns="45720" rIns="91440" bIns="45720" numCol="1" anchor="t" anchorCtr="0" compatLnSpc="1">
            <a:prstTxWarp prst="textNoShape">
              <a:avLst/>
            </a:prstTxWarp>
          </a:bodyPr>
          <a:lstStyle/>
          <a:p>
            <a:endParaRPr lang="id-ID">
              <a:ln w="0"/>
              <a:solidFill>
                <a:schemeClr val="bg1">
                  <a:lumMod val="65000"/>
                </a:schemeClr>
              </a:solidFill>
              <a:effectLst>
                <a:outerShdw blurRad="38100" dist="19050" dir="2700000" algn="tl" rotWithShape="0">
                  <a:schemeClr val="dk1">
                    <a:alpha val="40000"/>
                  </a:scheme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5" name="Freeform 7">
            <a:extLst>
              <a:ext uri="{FF2B5EF4-FFF2-40B4-BE49-F238E27FC236}">
                <a16:creationId xmlns:a16="http://schemas.microsoft.com/office/drawing/2014/main" id="{C6D0CF27-8217-4773-BBB7-6F050C6FEB88}"/>
              </a:ext>
            </a:extLst>
          </p:cNvPr>
          <p:cNvSpPr>
            <a:spLocks/>
          </p:cNvSpPr>
          <p:nvPr/>
        </p:nvSpPr>
        <p:spPr bwMode="auto">
          <a:xfrm>
            <a:off x="6091378" y="3717133"/>
            <a:ext cx="1617523" cy="740197"/>
          </a:xfrm>
          <a:custGeom>
            <a:avLst/>
            <a:gdLst>
              <a:gd name="T0" fmla="*/ 0 w 463"/>
              <a:gd name="T1" fmla="*/ 212 h 212"/>
              <a:gd name="T2" fmla="*/ 70 w 463"/>
              <a:gd name="T3" fmla="*/ 176 h 212"/>
              <a:gd name="T4" fmla="*/ 354 w 463"/>
              <a:gd name="T5" fmla="*/ 176 h 212"/>
              <a:gd name="T6" fmla="*/ 369 w 463"/>
              <a:gd name="T7" fmla="*/ 164 h 212"/>
              <a:gd name="T8" fmla="*/ 455 w 463"/>
              <a:gd name="T9" fmla="*/ 13 h 212"/>
              <a:gd name="T10" fmla="*/ 441 w 463"/>
              <a:gd name="T11" fmla="*/ 0 h 212"/>
              <a:gd name="T12" fmla="*/ 168 w 463"/>
              <a:gd name="T13" fmla="*/ 0 h 212"/>
              <a:gd name="T14" fmla="*/ 97 w 463"/>
              <a:gd name="T15" fmla="*/ 36 h 212"/>
              <a:gd name="T16" fmla="*/ 0 w 463"/>
              <a:gd name="T17"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3" h="212">
                <a:moveTo>
                  <a:pt x="0" y="212"/>
                </a:moveTo>
                <a:cubicBezTo>
                  <a:pt x="0" y="212"/>
                  <a:pt x="15" y="176"/>
                  <a:pt x="70" y="176"/>
                </a:cubicBezTo>
                <a:cubicBezTo>
                  <a:pt x="354" y="176"/>
                  <a:pt x="354" y="176"/>
                  <a:pt x="354" y="176"/>
                </a:cubicBezTo>
                <a:cubicBezTo>
                  <a:pt x="366" y="176"/>
                  <a:pt x="369" y="164"/>
                  <a:pt x="369" y="164"/>
                </a:cubicBezTo>
                <a:cubicBezTo>
                  <a:pt x="455" y="13"/>
                  <a:pt x="455" y="13"/>
                  <a:pt x="455" y="13"/>
                </a:cubicBezTo>
                <a:cubicBezTo>
                  <a:pt x="455" y="13"/>
                  <a:pt x="463" y="0"/>
                  <a:pt x="441" y="0"/>
                </a:cubicBezTo>
                <a:cubicBezTo>
                  <a:pt x="168" y="0"/>
                  <a:pt x="168" y="0"/>
                  <a:pt x="168" y="0"/>
                </a:cubicBezTo>
                <a:cubicBezTo>
                  <a:pt x="117" y="0"/>
                  <a:pt x="97" y="36"/>
                  <a:pt x="97" y="36"/>
                </a:cubicBezTo>
                <a:lnTo>
                  <a:pt x="0" y="212"/>
                </a:lnTo>
                <a:close/>
              </a:path>
            </a:pathLst>
          </a:custGeom>
          <a:solidFill>
            <a:srgbClr val="BDC8C0"/>
          </a:solid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6" name="Freeform 8">
            <a:extLst>
              <a:ext uri="{FF2B5EF4-FFF2-40B4-BE49-F238E27FC236}">
                <a16:creationId xmlns:a16="http://schemas.microsoft.com/office/drawing/2014/main" id="{46CC288D-9B1D-46B8-B7CC-8D539EED383D}"/>
              </a:ext>
            </a:extLst>
          </p:cNvPr>
          <p:cNvSpPr>
            <a:spLocks/>
          </p:cNvSpPr>
          <p:nvPr/>
        </p:nvSpPr>
        <p:spPr bwMode="auto">
          <a:xfrm>
            <a:off x="5339385" y="3681745"/>
            <a:ext cx="737248" cy="1618996"/>
          </a:xfrm>
          <a:custGeom>
            <a:avLst/>
            <a:gdLst>
              <a:gd name="T0" fmla="*/ 0 w 211"/>
              <a:gd name="T1" fmla="*/ 0 h 463"/>
              <a:gd name="T2" fmla="*/ 35 w 211"/>
              <a:gd name="T3" fmla="*/ 70 h 463"/>
              <a:gd name="T4" fmla="*/ 35 w 211"/>
              <a:gd name="T5" fmla="*/ 355 h 463"/>
              <a:gd name="T6" fmla="*/ 47 w 211"/>
              <a:gd name="T7" fmla="*/ 370 h 463"/>
              <a:gd name="T8" fmla="*/ 199 w 211"/>
              <a:gd name="T9" fmla="*/ 456 h 463"/>
              <a:gd name="T10" fmla="*/ 211 w 211"/>
              <a:gd name="T11" fmla="*/ 441 h 463"/>
              <a:gd name="T12" fmla="*/ 211 w 211"/>
              <a:gd name="T13" fmla="*/ 169 h 463"/>
              <a:gd name="T14" fmla="*/ 176 w 211"/>
              <a:gd name="T15" fmla="*/ 97 h 463"/>
              <a:gd name="T16" fmla="*/ 0 w 211"/>
              <a:gd name="T17" fmla="*/ 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463">
                <a:moveTo>
                  <a:pt x="0" y="0"/>
                </a:moveTo>
                <a:cubicBezTo>
                  <a:pt x="0" y="0"/>
                  <a:pt x="35" y="15"/>
                  <a:pt x="35" y="70"/>
                </a:cubicBezTo>
                <a:cubicBezTo>
                  <a:pt x="35" y="355"/>
                  <a:pt x="35" y="355"/>
                  <a:pt x="35" y="355"/>
                </a:cubicBezTo>
                <a:cubicBezTo>
                  <a:pt x="35" y="366"/>
                  <a:pt x="47" y="370"/>
                  <a:pt x="47" y="370"/>
                </a:cubicBezTo>
                <a:cubicBezTo>
                  <a:pt x="199" y="456"/>
                  <a:pt x="199" y="456"/>
                  <a:pt x="199" y="456"/>
                </a:cubicBezTo>
                <a:cubicBezTo>
                  <a:pt x="199" y="456"/>
                  <a:pt x="211" y="463"/>
                  <a:pt x="211" y="441"/>
                </a:cubicBezTo>
                <a:cubicBezTo>
                  <a:pt x="211" y="169"/>
                  <a:pt x="211" y="169"/>
                  <a:pt x="211" y="169"/>
                </a:cubicBezTo>
                <a:cubicBezTo>
                  <a:pt x="211" y="117"/>
                  <a:pt x="176" y="97"/>
                  <a:pt x="176" y="97"/>
                </a:cubicBezTo>
                <a:lnTo>
                  <a:pt x="0" y="0"/>
                </a:lnTo>
                <a:close/>
              </a:path>
            </a:pathLst>
          </a:custGeom>
          <a:solidFill>
            <a:srgbClr val="AAA09E"/>
          </a:solid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nvGrpSpPr>
          <p:cNvPr id="47" name="组合 46">
            <a:extLst>
              <a:ext uri="{FF2B5EF4-FFF2-40B4-BE49-F238E27FC236}">
                <a16:creationId xmlns:a16="http://schemas.microsoft.com/office/drawing/2014/main" id="{496FA431-D697-4328-AB0F-08FC509EEF98}"/>
              </a:ext>
            </a:extLst>
          </p:cNvPr>
          <p:cNvGrpSpPr/>
          <p:nvPr/>
        </p:nvGrpSpPr>
        <p:grpSpPr>
          <a:xfrm>
            <a:off x="1265269" y="1994513"/>
            <a:ext cx="2428480" cy="1393074"/>
            <a:chOff x="2136360" y="3893492"/>
            <a:chExt cx="1886136" cy="1393074"/>
          </a:xfrm>
        </p:grpSpPr>
        <p:sp>
          <p:nvSpPr>
            <p:cNvPr id="48" name="文本框 47">
              <a:extLst>
                <a:ext uri="{FF2B5EF4-FFF2-40B4-BE49-F238E27FC236}">
                  <a16:creationId xmlns:a16="http://schemas.microsoft.com/office/drawing/2014/main" id="{B4D464D9-2E37-4D42-8215-D07EC5CA1E3B}"/>
                </a:ext>
              </a:extLst>
            </p:cNvPr>
            <p:cNvSpPr txBox="1"/>
            <p:nvPr/>
          </p:nvSpPr>
          <p:spPr>
            <a:xfrm>
              <a:off x="2136360" y="4262824"/>
              <a:ext cx="1886136"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49" name="矩形 48">
              <a:extLst>
                <a:ext uri="{FF2B5EF4-FFF2-40B4-BE49-F238E27FC236}">
                  <a16:creationId xmlns:a16="http://schemas.microsoft.com/office/drawing/2014/main" id="{8CE0F78C-6F0F-4271-A30D-A954A678178E}"/>
                </a:ext>
              </a:extLst>
            </p:cNvPr>
            <p:cNvSpPr/>
            <p:nvPr/>
          </p:nvSpPr>
          <p:spPr>
            <a:xfrm>
              <a:off x="2517182" y="3893492"/>
              <a:ext cx="112449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0" name="组合 49">
            <a:extLst>
              <a:ext uri="{FF2B5EF4-FFF2-40B4-BE49-F238E27FC236}">
                <a16:creationId xmlns:a16="http://schemas.microsoft.com/office/drawing/2014/main" id="{6EE1EC62-3BE1-49FB-B668-23D619EC1ED0}"/>
              </a:ext>
            </a:extLst>
          </p:cNvPr>
          <p:cNvGrpSpPr/>
          <p:nvPr/>
        </p:nvGrpSpPr>
        <p:grpSpPr>
          <a:xfrm>
            <a:off x="1265269" y="3942789"/>
            <a:ext cx="2428480" cy="1393074"/>
            <a:chOff x="2136360" y="3893492"/>
            <a:chExt cx="1886136" cy="1393074"/>
          </a:xfrm>
        </p:grpSpPr>
        <p:sp>
          <p:nvSpPr>
            <p:cNvPr id="51" name="文本框 50">
              <a:extLst>
                <a:ext uri="{FF2B5EF4-FFF2-40B4-BE49-F238E27FC236}">
                  <a16:creationId xmlns:a16="http://schemas.microsoft.com/office/drawing/2014/main" id="{77598BD7-EB4C-45DD-B9CD-ADE9731DED7F}"/>
                </a:ext>
              </a:extLst>
            </p:cNvPr>
            <p:cNvSpPr txBox="1"/>
            <p:nvPr/>
          </p:nvSpPr>
          <p:spPr>
            <a:xfrm>
              <a:off x="2136360" y="4262824"/>
              <a:ext cx="1886136"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52" name="矩形 51">
              <a:extLst>
                <a:ext uri="{FF2B5EF4-FFF2-40B4-BE49-F238E27FC236}">
                  <a16:creationId xmlns:a16="http://schemas.microsoft.com/office/drawing/2014/main" id="{DED69EC3-FF5C-4BAC-99AE-F34A72A8E352}"/>
                </a:ext>
              </a:extLst>
            </p:cNvPr>
            <p:cNvSpPr/>
            <p:nvPr/>
          </p:nvSpPr>
          <p:spPr>
            <a:xfrm>
              <a:off x="2517182" y="3893492"/>
              <a:ext cx="112449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3" name="组合 52">
            <a:extLst>
              <a:ext uri="{FF2B5EF4-FFF2-40B4-BE49-F238E27FC236}">
                <a16:creationId xmlns:a16="http://schemas.microsoft.com/office/drawing/2014/main" id="{8B86A16F-0224-4C19-BB8F-5DC234A7ACB1}"/>
              </a:ext>
            </a:extLst>
          </p:cNvPr>
          <p:cNvGrpSpPr/>
          <p:nvPr/>
        </p:nvGrpSpPr>
        <p:grpSpPr>
          <a:xfrm>
            <a:off x="8574451" y="1994513"/>
            <a:ext cx="2428480" cy="1393074"/>
            <a:chOff x="2136360" y="3893492"/>
            <a:chExt cx="1886136" cy="1393074"/>
          </a:xfrm>
        </p:grpSpPr>
        <p:sp>
          <p:nvSpPr>
            <p:cNvPr id="54" name="文本框 53">
              <a:extLst>
                <a:ext uri="{FF2B5EF4-FFF2-40B4-BE49-F238E27FC236}">
                  <a16:creationId xmlns:a16="http://schemas.microsoft.com/office/drawing/2014/main" id="{20394920-01A3-4958-BFFC-272C06D7E4F3}"/>
                </a:ext>
              </a:extLst>
            </p:cNvPr>
            <p:cNvSpPr txBox="1"/>
            <p:nvPr/>
          </p:nvSpPr>
          <p:spPr>
            <a:xfrm>
              <a:off x="2136360" y="4262824"/>
              <a:ext cx="1886136"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55" name="矩形 54">
              <a:extLst>
                <a:ext uri="{FF2B5EF4-FFF2-40B4-BE49-F238E27FC236}">
                  <a16:creationId xmlns:a16="http://schemas.microsoft.com/office/drawing/2014/main" id="{63942F4A-C387-415E-B56A-36B5071F18D0}"/>
                </a:ext>
              </a:extLst>
            </p:cNvPr>
            <p:cNvSpPr/>
            <p:nvPr/>
          </p:nvSpPr>
          <p:spPr>
            <a:xfrm>
              <a:off x="2517182" y="3893492"/>
              <a:ext cx="112449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6" name="组合 55">
            <a:extLst>
              <a:ext uri="{FF2B5EF4-FFF2-40B4-BE49-F238E27FC236}">
                <a16:creationId xmlns:a16="http://schemas.microsoft.com/office/drawing/2014/main" id="{C91911FA-EB08-402E-BED2-59D29EAF23BC}"/>
              </a:ext>
            </a:extLst>
          </p:cNvPr>
          <p:cNvGrpSpPr/>
          <p:nvPr/>
        </p:nvGrpSpPr>
        <p:grpSpPr>
          <a:xfrm>
            <a:off x="8574451" y="3942789"/>
            <a:ext cx="2428480" cy="1393074"/>
            <a:chOff x="2136360" y="3893492"/>
            <a:chExt cx="1886136" cy="1393074"/>
          </a:xfrm>
        </p:grpSpPr>
        <p:sp>
          <p:nvSpPr>
            <p:cNvPr id="57" name="文本框 56">
              <a:extLst>
                <a:ext uri="{FF2B5EF4-FFF2-40B4-BE49-F238E27FC236}">
                  <a16:creationId xmlns:a16="http://schemas.microsoft.com/office/drawing/2014/main" id="{ED1169DF-1D4F-4626-9198-C30D717F498D}"/>
                </a:ext>
              </a:extLst>
            </p:cNvPr>
            <p:cNvSpPr txBox="1"/>
            <p:nvPr/>
          </p:nvSpPr>
          <p:spPr>
            <a:xfrm>
              <a:off x="2136360" y="4262824"/>
              <a:ext cx="1886136"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58" name="矩形 57">
              <a:extLst>
                <a:ext uri="{FF2B5EF4-FFF2-40B4-BE49-F238E27FC236}">
                  <a16:creationId xmlns:a16="http://schemas.microsoft.com/office/drawing/2014/main" id="{FAF757F2-C58C-4C11-A1BB-D80A04B4F63A}"/>
                </a:ext>
              </a:extLst>
            </p:cNvPr>
            <p:cNvSpPr/>
            <p:nvPr/>
          </p:nvSpPr>
          <p:spPr>
            <a:xfrm>
              <a:off x="2517182" y="3893492"/>
              <a:ext cx="112449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Tree>
    <p:custDataLst>
      <p:tags r:id="rId1"/>
    </p:custDataLst>
    <p:extLst>
      <p:ext uri="{BB962C8B-B14F-4D97-AF65-F5344CB8AC3E}">
        <p14:creationId xmlns:p14="http://schemas.microsoft.com/office/powerpoint/2010/main" val="292914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strVal val="#ppt_w+.3"/>
                                          </p:val>
                                        </p:tav>
                                        <p:tav tm="100000">
                                          <p:val>
                                            <p:strVal val="#ppt_w"/>
                                          </p:val>
                                        </p:tav>
                                      </p:tavLst>
                                    </p:anim>
                                    <p:anim calcmode="lin" valueType="num">
                                      <p:cBhvr>
                                        <p:cTn id="8" dur="500" fill="hold"/>
                                        <p:tgtEl>
                                          <p:spTgt spid="31"/>
                                        </p:tgtEl>
                                        <p:attrNameLst>
                                          <p:attrName>ppt_h</p:attrName>
                                        </p:attrNameLst>
                                      </p:cBhvr>
                                      <p:tavLst>
                                        <p:tav tm="0">
                                          <p:val>
                                            <p:strVal val="#ppt_h"/>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50" presetClass="entr" presetSubtype="0" decel="100000" fill="hold" grpId="0" nodeType="after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p:cTn id="13" dur="500" fill="hold"/>
                                        <p:tgtEl>
                                          <p:spTgt spid="46"/>
                                        </p:tgtEl>
                                        <p:attrNameLst>
                                          <p:attrName>ppt_w</p:attrName>
                                        </p:attrNameLst>
                                      </p:cBhvr>
                                      <p:tavLst>
                                        <p:tav tm="0">
                                          <p:val>
                                            <p:strVal val="#ppt_w+.3"/>
                                          </p:val>
                                        </p:tav>
                                        <p:tav tm="100000">
                                          <p:val>
                                            <p:strVal val="#ppt_w"/>
                                          </p:val>
                                        </p:tav>
                                      </p:tavLst>
                                    </p:anim>
                                    <p:anim calcmode="lin" valueType="num">
                                      <p:cBhvr>
                                        <p:cTn id="14" dur="500" fill="hold"/>
                                        <p:tgtEl>
                                          <p:spTgt spid="46"/>
                                        </p:tgtEl>
                                        <p:attrNameLst>
                                          <p:attrName>ppt_h</p:attrName>
                                        </p:attrNameLst>
                                      </p:cBhvr>
                                      <p:tavLst>
                                        <p:tav tm="0">
                                          <p:val>
                                            <p:strVal val="#ppt_h"/>
                                          </p:val>
                                        </p:tav>
                                        <p:tav tm="100000">
                                          <p:val>
                                            <p:strVal val="#ppt_h"/>
                                          </p:val>
                                        </p:tav>
                                      </p:tavLst>
                                    </p:anim>
                                    <p:animEffect transition="in" filter="fade">
                                      <p:cBhvr>
                                        <p:cTn id="15" dur="500"/>
                                        <p:tgtEl>
                                          <p:spTgt spid="46"/>
                                        </p:tgtEl>
                                      </p:cBhvr>
                                    </p:animEffect>
                                  </p:childTnLst>
                                </p:cTn>
                              </p:par>
                            </p:childTnLst>
                          </p:cTn>
                        </p:par>
                        <p:par>
                          <p:cTn id="16" fill="hold">
                            <p:stCondLst>
                              <p:cond delay="1000"/>
                            </p:stCondLst>
                            <p:childTnLst>
                              <p:par>
                                <p:cTn id="17" presetID="50" presetClass="entr" presetSubtype="0" decel="100000"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p:cTn id="19" dur="500" fill="hold"/>
                                        <p:tgtEl>
                                          <p:spTgt spid="45"/>
                                        </p:tgtEl>
                                        <p:attrNameLst>
                                          <p:attrName>ppt_w</p:attrName>
                                        </p:attrNameLst>
                                      </p:cBhvr>
                                      <p:tavLst>
                                        <p:tav tm="0">
                                          <p:val>
                                            <p:strVal val="#ppt_w+.3"/>
                                          </p:val>
                                        </p:tav>
                                        <p:tav tm="100000">
                                          <p:val>
                                            <p:strVal val="#ppt_w"/>
                                          </p:val>
                                        </p:tav>
                                      </p:tavLst>
                                    </p:anim>
                                    <p:anim calcmode="lin" valueType="num">
                                      <p:cBhvr>
                                        <p:cTn id="20" dur="500" fill="hold"/>
                                        <p:tgtEl>
                                          <p:spTgt spid="45"/>
                                        </p:tgtEl>
                                        <p:attrNameLst>
                                          <p:attrName>ppt_h</p:attrName>
                                        </p:attrNameLst>
                                      </p:cBhvr>
                                      <p:tavLst>
                                        <p:tav tm="0">
                                          <p:val>
                                            <p:strVal val="#ppt_h"/>
                                          </p:val>
                                        </p:tav>
                                        <p:tav tm="100000">
                                          <p:val>
                                            <p:strVal val="#ppt_h"/>
                                          </p:val>
                                        </p:tav>
                                      </p:tavLst>
                                    </p:anim>
                                    <p:animEffect transition="in" filter="fade">
                                      <p:cBhvr>
                                        <p:cTn id="21" dur="500"/>
                                        <p:tgtEl>
                                          <p:spTgt spid="45"/>
                                        </p:tgtEl>
                                      </p:cBhvr>
                                    </p:animEffect>
                                  </p:childTnLst>
                                </p:cTn>
                              </p:par>
                            </p:childTnLst>
                          </p:cTn>
                        </p:par>
                        <p:par>
                          <p:cTn id="22" fill="hold">
                            <p:stCondLst>
                              <p:cond delay="1500"/>
                            </p:stCondLst>
                            <p:childTnLst>
                              <p:par>
                                <p:cTn id="23" presetID="50" presetClass="entr" presetSubtype="0" decel="100000"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ppt_w</p:attrName>
                                        </p:attrNameLst>
                                      </p:cBhvr>
                                      <p:tavLst>
                                        <p:tav tm="0">
                                          <p:val>
                                            <p:strVal val="#ppt_w+.3"/>
                                          </p:val>
                                        </p:tav>
                                        <p:tav tm="100000">
                                          <p:val>
                                            <p:strVal val="#ppt_w"/>
                                          </p:val>
                                        </p:tav>
                                      </p:tavLst>
                                    </p:anim>
                                    <p:anim calcmode="lin" valueType="num">
                                      <p:cBhvr>
                                        <p:cTn id="26" dur="500" fill="hold"/>
                                        <p:tgtEl>
                                          <p:spTgt spid="32"/>
                                        </p:tgtEl>
                                        <p:attrNameLst>
                                          <p:attrName>ppt_h</p:attrName>
                                        </p:attrNameLst>
                                      </p:cBhvr>
                                      <p:tavLst>
                                        <p:tav tm="0">
                                          <p:val>
                                            <p:strVal val="#ppt_h"/>
                                          </p:val>
                                        </p:tav>
                                        <p:tav tm="100000">
                                          <p:val>
                                            <p:strVal val="#ppt_h"/>
                                          </p:val>
                                        </p:tav>
                                      </p:tavLst>
                                    </p:anim>
                                    <p:animEffect transition="in" filter="fade">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1000"/>
                                        <p:tgtEl>
                                          <p:spTgt spid="47"/>
                                        </p:tgtEl>
                                      </p:cBhvr>
                                    </p:animEffect>
                                    <p:anim calcmode="lin" valueType="num">
                                      <p:cBhvr>
                                        <p:cTn id="33" dur="1000" fill="hold"/>
                                        <p:tgtEl>
                                          <p:spTgt spid="47"/>
                                        </p:tgtEl>
                                        <p:attrNameLst>
                                          <p:attrName>ppt_x</p:attrName>
                                        </p:attrNameLst>
                                      </p:cBhvr>
                                      <p:tavLst>
                                        <p:tav tm="0">
                                          <p:val>
                                            <p:strVal val="#ppt_x"/>
                                          </p:val>
                                        </p:tav>
                                        <p:tav tm="100000">
                                          <p:val>
                                            <p:strVal val="#ppt_x"/>
                                          </p:val>
                                        </p:tav>
                                      </p:tavLst>
                                    </p:anim>
                                    <p:anim calcmode="lin" valueType="num">
                                      <p:cBhvr>
                                        <p:cTn id="34"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1000"/>
                                        <p:tgtEl>
                                          <p:spTgt spid="50"/>
                                        </p:tgtEl>
                                      </p:cBhvr>
                                    </p:animEffect>
                                    <p:anim calcmode="lin" valueType="num">
                                      <p:cBhvr>
                                        <p:cTn id="40" dur="1000" fill="hold"/>
                                        <p:tgtEl>
                                          <p:spTgt spid="50"/>
                                        </p:tgtEl>
                                        <p:attrNameLst>
                                          <p:attrName>ppt_x</p:attrName>
                                        </p:attrNameLst>
                                      </p:cBhvr>
                                      <p:tavLst>
                                        <p:tav tm="0">
                                          <p:val>
                                            <p:strVal val="#ppt_x"/>
                                          </p:val>
                                        </p:tav>
                                        <p:tav tm="100000">
                                          <p:val>
                                            <p:strVal val="#ppt_x"/>
                                          </p:val>
                                        </p:tav>
                                      </p:tavLst>
                                    </p:anim>
                                    <p:anim calcmode="lin" valueType="num">
                                      <p:cBhvr>
                                        <p:cTn id="4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fade">
                                      <p:cBhvr>
                                        <p:cTn id="46" dur="1000"/>
                                        <p:tgtEl>
                                          <p:spTgt spid="53"/>
                                        </p:tgtEl>
                                      </p:cBhvr>
                                    </p:animEffect>
                                    <p:anim calcmode="lin" valueType="num">
                                      <p:cBhvr>
                                        <p:cTn id="47" dur="1000" fill="hold"/>
                                        <p:tgtEl>
                                          <p:spTgt spid="53"/>
                                        </p:tgtEl>
                                        <p:attrNameLst>
                                          <p:attrName>ppt_x</p:attrName>
                                        </p:attrNameLst>
                                      </p:cBhvr>
                                      <p:tavLst>
                                        <p:tav tm="0">
                                          <p:val>
                                            <p:strVal val="#ppt_x"/>
                                          </p:val>
                                        </p:tav>
                                        <p:tav tm="100000">
                                          <p:val>
                                            <p:strVal val="#ppt_x"/>
                                          </p:val>
                                        </p:tav>
                                      </p:tavLst>
                                    </p:anim>
                                    <p:anim calcmode="lin" valueType="num">
                                      <p:cBhvr>
                                        <p:cTn id="48"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1000"/>
                                        <p:tgtEl>
                                          <p:spTgt spid="56"/>
                                        </p:tgtEl>
                                      </p:cBhvr>
                                    </p:animEffect>
                                    <p:anim calcmode="lin" valueType="num">
                                      <p:cBhvr>
                                        <p:cTn id="54" dur="1000" fill="hold"/>
                                        <p:tgtEl>
                                          <p:spTgt spid="56"/>
                                        </p:tgtEl>
                                        <p:attrNameLst>
                                          <p:attrName>ppt_x</p:attrName>
                                        </p:attrNameLst>
                                      </p:cBhvr>
                                      <p:tavLst>
                                        <p:tav tm="0">
                                          <p:val>
                                            <p:strVal val="#ppt_x"/>
                                          </p:val>
                                        </p:tav>
                                        <p:tav tm="100000">
                                          <p:val>
                                            <p:strVal val="#ppt_x"/>
                                          </p:val>
                                        </p:tav>
                                      </p:tavLst>
                                    </p:anim>
                                    <p:anim calcmode="lin" valueType="num">
                                      <p:cBhvr>
                                        <p:cTn id="55"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45" grpId="0" animBg="1"/>
      <p:bldP spid="4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PA-组合 5">
            <a:extLst>
              <a:ext uri="{FF2B5EF4-FFF2-40B4-BE49-F238E27FC236}">
                <a16:creationId xmlns:a16="http://schemas.microsoft.com/office/drawing/2014/main" id="{58B5552B-E792-4B65-B8E6-098FC3861E1E}"/>
              </a:ext>
            </a:extLst>
          </p:cNvPr>
          <p:cNvGrpSpPr/>
          <p:nvPr>
            <p:custDataLst>
              <p:tags r:id="rId2"/>
            </p:custDataLst>
          </p:nvPr>
        </p:nvGrpSpPr>
        <p:grpSpPr>
          <a:xfrm>
            <a:off x="1295400" y="1156794"/>
            <a:ext cx="9791700" cy="5120605"/>
            <a:chOff x="1462112" y="1315065"/>
            <a:chExt cx="9791700" cy="5120605"/>
          </a:xfrm>
        </p:grpSpPr>
        <p:sp>
          <p:nvSpPr>
            <p:cNvPr id="71" name="PA-speed ">
              <a:extLst>
                <a:ext uri="{FF2B5EF4-FFF2-40B4-BE49-F238E27FC236}">
                  <a16:creationId xmlns:a16="http://schemas.microsoft.com/office/drawing/2014/main" id="{FCE5056C-E9D2-4121-979C-0185F14FD63F}"/>
                </a:ext>
              </a:extLst>
            </p:cNvPr>
            <p:cNvSpPr txBox="1">
              <a:spLocks noChangeArrowheads="1"/>
            </p:cNvSpPr>
            <p:nvPr>
              <p:custDataLst>
                <p:tags r:id="rId3"/>
              </p:custDataLst>
            </p:nvPr>
          </p:nvSpPr>
          <p:spPr bwMode="auto">
            <a:xfrm>
              <a:off x="6846901" y="1320039"/>
              <a:ext cx="3925295" cy="371513"/>
            </a:xfrm>
            <a:prstGeom prst="rect">
              <a:avLst/>
            </a:prstGeom>
            <a:noFill/>
            <a:scene3d>
              <a:camera prst="orthographicFront">
                <a:rot lat="0" lon="0" rev="0"/>
              </a:camera>
              <a:lightRig rig="threePt" dir="t"/>
            </a:scene3d>
            <a:sp3d prstMaterial="matte">
              <a:bevelT w="1270" h="1270"/>
            </a:sp3d>
          </p:spPr>
          <p:txBody>
            <a:bodyPr wrap="square" lIns="90000" tIns="46800" rIns="90000" bIns="46800" anchor="t" anchorCtr="0">
              <a:spAutoFit/>
            </a:bodyPr>
            <a:lstStyle>
              <a:defPPr>
                <a:defRPr lang="ko-KR"/>
              </a:defPPr>
              <a:lvl1pPr fontAlgn="base">
                <a:lnSpc>
                  <a:spcPct val="90000"/>
                </a:lnSpc>
                <a:spcBef>
                  <a:spcPct val="0"/>
                </a:spcBef>
                <a:spcAft>
                  <a:spcPct val="0"/>
                </a:spcAft>
                <a:buClr>
                  <a:prstClr val="white"/>
                </a:buClr>
                <a:defRPr kumimoji="1" sz="1400" b="1">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vl2pPr fontAlgn="base">
                <a:spcBef>
                  <a:spcPct val="0"/>
                </a:spcBef>
                <a:spcAft>
                  <a:spcPct val="0"/>
                </a:spcAft>
                <a:defRPr kumimoji="1">
                  <a:latin typeface="Gulim" panose="020B0600000101010101" pitchFamily="50" charset="-127"/>
                  <a:ea typeface="Gulim" panose="020B0600000101010101" pitchFamily="50" charset="-127"/>
                </a:defRPr>
              </a:lvl2pPr>
              <a:lvl3pPr fontAlgn="base">
                <a:spcBef>
                  <a:spcPct val="0"/>
                </a:spcBef>
                <a:spcAft>
                  <a:spcPct val="0"/>
                </a:spcAft>
                <a:defRPr kumimoji="1">
                  <a:latin typeface="Gulim" panose="020B0600000101010101" pitchFamily="50" charset="-127"/>
                  <a:ea typeface="Gulim" panose="020B0600000101010101" pitchFamily="50" charset="-127"/>
                </a:defRPr>
              </a:lvl3pPr>
              <a:lvl4pPr fontAlgn="base">
                <a:spcBef>
                  <a:spcPct val="0"/>
                </a:spcBef>
                <a:spcAft>
                  <a:spcPct val="0"/>
                </a:spcAft>
                <a:defRPr kumimoji="1">
                  <a:latin typeface="Gulim" panose="020B0600000101010101" pitchFamily="50" charset="-127"/>
                  <a:ea typeface="Gulim" panose="020B0600000101010101" pitchFamily="50" charset="-127"/>
                </a:defRPr>
              </a:lvl4pPr>
              <a:lvl5pPr fontAlgn="base">
                <a:spcBef>
                  <a:spcPct val="0"/>
                </a:spcBef>
                <a:spcAft>
                  <a:spcPct val="0"/>
                </a:spcAft>
                <a:defRPr kumimoji="1">
                  <a:latin typeface="Gulim" panose="020B0600000101010101" pitchFamily="50" charset="-127"/>
                  <a:ea typeface="Gulim" panose="020B0600000101010101" pitchFamily="50" charset="-127"/>
                </a:defRPr>
              </a:lvl5pPr>
              <a:lvl6pPr>
                <a:defRPr kumimoji="1">
                  <a:latin typeface="Gulim" panose="020B0600000101010101" pitchFamily="50" charset="-127"/>
                  <a:ea typeface="Gulim" panose="020B0600000101010101" pitchFamily="50" charset="-127"/>
                </a:defRPr>
              </a:lvl6pPr>
              <a:lvl7pPr>
                <a:defRPr kumimoji="1">
                  <a:latin typeface="Gulim" panose="020B0600000101010101" pitchFamily="50" charset="-127"/>
                  <a:ea typeface="Gulim" panose="020B0600000101010101" pitchFamily="50" charset="-127"/>
                </a:defRPr>
              </a:lvl7pPr>
              <a:lvl8pPr>
                <a:defRPr kumimoji="1">
                  <a:latin typeface="Gulim" panose="020B0600000101010101" pitchFamily="50" charset="-127"/>
                  <a:ea typeface="Gulim" panose="020B0600000101010101" pitchFamily="50" charset="-127"/>
                </a:defRPr>
              </a:lvl8pPr>
              <a:lvl9pPr>
                <a:defRPr kumimoji="1">
                  <a:latin typeface="Gulim" panose="020B0600000101010101" pitchFamily="50" charset="-127"/>
                  <a:ea typeface="Gulim" panose="020B0600000101010101" pitchFamily="50" charset="-127"/>
                </a:defRPr>
              </a:lvl9pPr>
            </a:lstStyle>
            <a:p>
              <a:r>
                <a:rPr lang="zh-CN" altLang="en-US" sz="2000" b="0" dirty="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rPr>
                <a:t>输入标题</a:t>
              </a:r>
            </a:p>
          </p:txBody>
        </p:sp>
        <p:sp>
          <p:nvSpPr>
            <p:cNvPr id="72" name="PA-矩形 3">
              <a:extLst>
                <a:ext uri="{FF2B5EF4-FFF2-40B4-BE49-F238E27FC236}">
                  <a16:creationId xmlns:a16="http://schemas.microsoft.com/office/drawing/2014/main" id="{7F0B185F-3FF8-4F32-BC1B-8164422E117D}"/>
                </a:ext>
              </a:extLst>
            </p:cNvPr>
            <p:cNvSpPr txBox="1">
              <a:spLocks noChangeArrowheads="1"/>
            </p:cNvSpPr>
            <p:nvPr>
              <p:custDataLst>
                <p:tags r:id="rId4"/>
              </p:custDataLst>
            </p:nvPr>
          </p:nvSpPr>
          <p:spPr bwMode="auto">
            <a:xfrm>
              <a:off x="6846901" y="1616312"/>
              <a:ext cx="4406911" cy="1149803"/>
            </a:xfrm>
            <a:prstGeom prst="rect">
              <a:avLst/>
            </a:prstGeom>
          </p:spPr>
          <p:txBody>
            <a:bodyPr wrap="square" lIns="90000" tIns="46800" rIns="90000" bIns="46800" anchor="t" anchorCtr="0">
              <a:spAutoFit/>
            </a:bodyPr>
            <a:lstStyle>
              <a:lvl1pPr marL="342900" indent="-342900" eaLnBrk="0" hangingPunct="0">
                <a:spcBef>
                  <a:spcPct val="20000"/>
                </a:spcBef>
                <a:buFont typeface="Arial" panose="020B060402020202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indent="0">
                <a:lnSpc>
                  <a:spcPct val="120000"/>
                </a:lnSpc>
              </a:pPr>
              <a:r>
                <a:rPr lang="zh-CN" altLang="en-US" sz="14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在此录入上述图表的描述说明，在此录入上述图表的描述说明。在此录入上述图表的描述说明，在此录入上述图表的描述说明。</a:t>
              </a:r>
            </a:p>
            <a:p>
              <a:pPr marL="0" indent="0">
                <a:lnSpc>
                  <a:spcPct val="120000"/>
                </a:lnSpc>
              </a:pPr>
              <a:endParaRPr lang="zh-CN" altLang="en-US" sz="14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grpSp>
          <p:nvGrpSpPr>
            <p:cNvPr id="73" name="组合 72">
              <a:extLst>
                <a:ext uri="{FF2B5EF4-FFF2-40B4-BE49-F238E27FC236}">
                  <a16:creationId xmlns:a16="http://schemas.microsoft.com/office/drawing/2014/main" id="{61264684-CCDC-49C8-9090-ADC26915AD48}"/>
                </a:ext>
              </a:extLst>
            </p:cNvPr>
            <p:cNvGrpSpPr/>
            <p:nvPr/>
          </p:nvGrpSpPr>
          <p:grpSpPr>
            <a:xfrm>
              <a:off x="5808510" y="5087115"/>
              <a:ext cx="862800" cy="862800"/>
              <a:chOff x="5808510" y="5087115"/>
              <a:chExt cx="862800" cy="862800"/>
            </a:xfrm>
          </p:grpSpPr>
          <p:sp>
            <p:nvSpPr>
              <p:cNvPr id="142" name="PA-椭圆 68">
                <a:extLst>
                  <a:ext uri="{FF2B5EF4-FFF2-40B4-BE49-F238E27FC236}">
                    <a16:creationId xmlns:a16="http://schemas.microsoft.com/office/drawing/2014/main" id="{3B325D9E-8B2A-4853-B0D2-6374DF009399}"/>
                  </a:ext>
                </a:extLst>
              </p:cNvPr>
              <p:cNvSpPr/>
              <p:nvPr>
                <p:custDataLst>
                  <p:tags r:id="rId64"/>
                </p:custDataLst>
              </p:nvPr>
            </p:nvSpPr>
            <p:spPr>
              <a:xfrm>
                <a:off x="5808510" y="5087115"/>
                <a:ext cx="862800" cy="862800"/>
              </a:xfrm>
              <a:prstGeom prst="ellipse">
                <a:avLst/>
              </a:prstGeom>
              <a:solidFill>
                <a:srgbClr val="C6B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grpSp>
            <p:nvGrpSpPr>
              <p:cNvPr id="143" name="Group 69">
                <a:extLst>
                  <a:ext uri="{FF2B5EF4-FFF2-40B4-BE49-F238E27FC236}">
                    <a16:creationId xmlns:a16="http://schemas.microsoft.com/office/drawing/2014/main" id="{1B34B357-B227-4FF0-BE8D-34AD0672C865}"/>
                  </a:ext>
                </a:extLst>
              </p:cNvPr>
              <p:cNvGrpSpPr/>
              <p:nvPr/>
            </p:nvGrpSpPr>
            <p:grpSpPr>
              <a:xfrm>
                <a:off x="6028291" y="5281615"/>
                <a:ext cx="423238" cy="473800"/>
                <a:chOff x="10166350" y="5273676"/>
                <a:chExt cx="823912" cy="922338"/>
              </a:xfrm>
            </p:grpSpPr>
            <p:sp>
              <p:nvSpPr>
                <p:cNvPr id="144" name="PA-任意多边形 172">
                  <a:extLst>
                    <a:ext uri="{FF2B5EF4-FFF2-40B4-BE49-F238E27FC236}">
                      <a16:creationId xmlns:a16="http://schemas.microsoft.com/office/drawing/2014/main" id="{9EA8F3E3-2A2F-486D-8EBA-9FC946197623}"/>
                    </a:ext>
                  </a:extLst>
                </p:cNvPr>
                <p:cNvSpPr/>
                <p:nvPr>
                  <p:custDataLst>
                    <p:tags r:id="rId65"/>
                  </p:custDataLst>
                </p:nvPr>
              </p:nvSpPr>
              <p:spPr bwMode="auto">
                <a:xfrm>
                  <a:off x="10380662" y="5734051"/>
                  <a:ext cx="292100" cy="198438"/>
                </a:xfrm>
                <a:custGeom>
                  <a:avLst/>
                  <a:gdLst>
                    <a:gd name="T0" fmla="*/ 184 w 184"/>
                    <a:gd name="T1" fmla="*/ 88 h 125"/>
                    <a:gd name="T2" fmla="*/ 166 w 184"/>
                    <a:gd name="T3" fmla="*/ 88 h 125"/>
                    <a:gd name="T4" fmla="*/ 166 w 184"/>
                    <a:gd name="T5" fmla="*/ 88 h 125"/>
                    <a:gd name="T6" fmla="*/ 163 w 184"/>
                    <a:gd name="T7" fmla="*/ 88 h 125"/>
                    <a:gd name="T8" fmla="*/ 131 w 184"/>
                    <a:gd name="T9" fmla="*/ 88 h 125"/>
                    <a:gd name="T10" fmla="*/ 138 w 184"/>
                    <a:gd name="T11" fmla="*/ 60 h 125"/>
                    <a:gd name="T12" fmla="*/ 138 w 184"/>
                    <a:gd name="T13" fmla="*/ 29 h 125"/>
                    <a:gd name="T14" fmla="*/ 138 w 184"/>
                    <a:gd name="T15" fmla="*/ 29 h 125"/>
                    <a:gd name="T16" fmla="*/ 138 w 184"/>
                    <a:gd name="T17" fmla="*/ 23 h 125"/>
                    <a:gd name="T18" fmla="*/ 137 w 184"/>
                    <a:gd name="T19" fmla="*/ 18 h 125"/>
                    <a:gd name="T20" fmla="*/ 134 w 184"/>
                    <a:gd name="T21" fmla="*/ 12 h 125"/>
                    <a:gd name="T22" fmla="*/ 131 w 184"/>
                    <a:gd name="T23" fmla="*/ 9 h 125"/>
                    <a:gd name="T24" fmla="*/ 126 w 184"/>
                    <a:gd name="T25" fmla="*/ 5 h 125"/>
                    <a:gd name="T26" fmla="*/ 122 w 184"/>
                    <a:gd name="T27" fmla="*/ 3 h 125"/>
                    <a:gd name="T28" fmla="*/ 116 w 184"/>
                    <a:gd name="T29" fmla="*/ 0 h 125"/>
                    <a:gd name="T30" fmla="*/ 110 w 184"/>
                    <a:gd name="T31" fmla="*/ 0 h 125"/>
                    <a:gd name="T32" fmla="*/ 101 w 184"/>
                    <a:gd name="T33" fmla="*/ 0 h 125"/>
                    <a:gd name="T34" fmla="*/ 101 w 184"/>
                    <a:gd name="T35" fmla="*/ 0 h 125"/>
                    <a:gd name="T36" fmla="*/ 100 w 184"/>
                    <a:gd name="T37" fmla="*/ 0 h 125"/>
                    <a:gd name="T38" fmla="*/ 100 w 184"/>
                    <a:gd name="T39" fmla="*/ 43 h 125"/>
                    <a:gd name="T40" fmla="*/ 89 w 184"/>
                    <a:gd name="T41" fmla="*/ 58 h 125"/>
                    <a:gd name="T42" fmla="*/ 49 w 184"/>
                    <a:gd name="T43" fmla="*/ 103 h 125"/>
                    <a:gd name="T44" fmla="*/ 49 w 184"/>
                    <a:gd name="T45" fmla="*/ 103 h 125"/>
                    <a:gd name="T46" fmla="*/ 42 w 184"/>
                    <a:gd name="T47" fmla="*/ 113 h 125"/>
                    <a:gd name="T48" fmla="*/ 37 w 184"/>
                    <a:gd name="T49" fmla="*/ 125 h 125"/>
                    <a:gd name="T50" fmla="*/ 0 w 184"/>
                    <a:gd name="T51"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125">
                      <a:moveTo>
                        <a:pt x="184" y="88"/>
                      </a:moveTo>
                      <a:lnTo>
                        <a:pt x="166" y="88"/>
                      </a:lnTo>
                      <a:lnTo>
                        <a:pt x="166" y="88"/>
                      </a:lnTo>
                      <a:lnTo>
                        <a:pt x="163" y="88"/>
                      </a:lnTo>
                      <a:lnTo>
                        <a:pt x="131" y="88"/>
                      </a:lnTo>
                      <a:lnTo>
                        <a:pt x="138" y="60"/>
                      </a:lnTo>
                      <a:lnTo>
                        <a:pt x="138" y="29"/>
                      </a:lnTo>
                      <a:lnTo>
                        <a:pt x="138" y="29"/>
                      </a:lnTo>
                      <a:lnTo>
                        <a:pt x="138" y="23"/>
                      </a:lnTo>
                      <a:lnTo>
                        <a:pt x="137" y="18"/>
                      </a:lnTo>
                      <a:lnTo>
                        <a:pt x="134" y="12"/>
                      </a:lnTo>
                      <a:lnTo>
                        <a:pt x="131" y="9"/>
                      </a:lnTo>
                      <a:lnTo>
                        <a:pt x="126" y="5"/>
                      </a:lnTo>
                      <a:lnTo>
                        <a:pt x="122" y="3"/>
                      </a:lnTo>
                      <a:lnTo>
                        <a:pt x="116" y="0"/>
                      </a:lnTo>
                      <a:lnTo>
                        <a:pt x="110" y="0"/>
                      </a:lnTo>
                      <a:lnTo>
                        <a:pt x="101" y="0"/>
                      </a:lnTo>
                      <a:lnTo>
                        <a:pt x="101" y="0"/>
                      </a:lnTo>
                      <a:lnTo>
                        <a:pt x="100" y="0"/>
                      </a:lnTo>
                      <a:lnTo>
                        <a:pt x="100" y="43"/>
                      </a:lnTo>
                      <a:lnTo>
                        <a:pt x="89" y="58"/>
                      </a:lnTo>
                      <a:lnTo>
                        <a:pt x="49" y="103"/>
                      </a:lnTo>
                      <a:lnTo>
                        <a:pt x="49" y="103"/>
                      </a:lnTo>
                      <a:lnTo>
                        <a:pt x="42" y="113"/>
                      </a:lnTo>
                      <a:lnTo>
                        <a:pt x="37" y="125"/>
                      </a:lnTo>
                      <a:lnTo>
                        <a:pt x="0" y="125"/>
                      </a:lnTo>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45" name="PA-任意多边形 173">
                  <a:extLst>
                    <a:ext uri="{FF2B5EF4-FFF2-40B4-BE49-F238E27FC236}">
                      <a16:creationId xmlns:a16="http://schemas.microsoft.com/office/drawing/2014/main" id="{5274A61A-6395-42C6-A87D-CD89C49BB591}"/>
                    </a:ext>
                  </a:extLst>
                </p:cNvPr>
                <p:cNvSpPr/>
                <p:nvPr>
                  <p:custDataLst>
                    <p:tags r:id="rId66"/>
                  </p:custDataLst>
                </p:nvPr>
              </p:nvSpPr>
              <p:spPr bwMode="auto">
                <a:xfrm>
                  <a:off x="10414000" y="6122988"/>
                  <a:ext cx="225425" cy="30163"/>
                </a:xfrm>
                <a:custGeom>
                  <a:avLst/>
                  <a:gdLst>
                    <a:gd name="T0" fmla="*/ 0 w 142"/>
                    <a:gd name="T1" fmla="*/ 0 h 19"/>
                    <a:gd name="T2" fmla="*/ 24 w 142"/>
                    <a:gd name="T3" fmla="*/ 0 h 19"/>
                    <a:gd name="T4" fmla="*/ 24 w 142"/>
                    <a:gd name="T5" fmla="*/ 0 h 19"/>
                    <a:gd name="T6" fmla="*/ 31 w 142"/>
                    <a:gd name="T7" fmla="*/ 9 h 19"/>
                    <a:gd name="T8" fmla="*/ 42 w 142"/>
                    <a:gd name="T9" fmla="*/ 15 h 19"/>
                    <a:gd name="T10" fmla="*/ 52 w 142"/>
                    <a:gd name="T11" fmla="*/ 19 h 19"/>
                    <a:gd name="T12" fmla="*/ 64 w 142"/>
                    <a:gd name="T13" fmla="*/ 19 h 19"/>
                    <a:gd name="T14" fmla="*/ 96 w 142"/>
                    <a:gd name="T15" fmla="*/ 19 h 19"/>
                    <a:gd name="T16" fmla="*/ 142 w 142"/>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9">
                      <a:moveTo>
                        <a:pt x="0" y="0"/>
                      </a:moveTo>
                      <a:lnTo>
                        <a:pt x="24" y="0"/>
                      </a:lnTo>
                      <a:lnTo>
                        <a:pt x="24" y="0"/>
                      </a:lnTo>
                      <a:lnTo>
                        <a:pt x="31" y="9"/>
                      </a:lnTo>
                      <a:lnTo>
                        <a:pt x="42" y="15"/>
                      </a:lnTo>
                      <a:lnTo>
                        <a:pt x="52" y="19"/>
                      </a:lnTo>
                      <a:lnTo>
                        <a:pt x="64" y="19"/>
                      </a:lnTo>
                      <a:lnTo>
                        <a:pt x="96" y="19"/>
                      </a:lnTo>
                      <a:lnTo>
                        <a:pt x="142" y="19"/>
                      </a:lnTo>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46" name="PA-任意多边形 174">
                  <a:extLst>
                    <a:ext uri="{FF2B5EF4-FFF2-40B4-BE49-F238E27FC236}">
                      <a16:creationId xmlns:a16="http://schemas.microsoft.com/office/drawing/2014/main" id="{2BF856E0-55C8-4658-9326-E15AFC25573B}"/>
                    </a:ext>
                  </a:extLst>
                </p:cNvPr>
                <p:cNvSpPr/>
                <p:nvPr>
                  <p:custDataLst>
                    <p:tags r:id="rId67"/>
                  </p:custDataLst>
                </p:nvPr>
              </p:nvSpPr>
              <p:spPr bwMode="auto">
                <a:xfrm>
                  <a:off x="10639425" y="5497513"/>
                  <a:ext cx="350837" cy="314325"/>
                </a:xfrm>
                <a:custGeom>
                  <a:avLst/>
                  <a:gdLst>
                    <a:gd name="T0" fmla="*/ 0 w 221"/>
                    <a:gd name="T1" fmla="*/ 109 h 198"/>
                    <a:gd name="T2" fmla="*/ 0 w 221"/>
                    <a:gd name="T3" fmla="*/ 157 h 198"/>
                    <a:gd name="T4" fmla="*/ 138 w 221"/>
                    <a:gd name="T5" fmla="*/ 157 h 198"/>
                    <a:gd name="T6" fmla="*/ 138 w 221"/>
                    <a:gd name="T7" fmla="*/ 198 h 198"/>
                    <a:gd name="T8" fmla="*/ 180 w 221"/>
                    <a:gd name="T9" fmla="*/ 157 h 198"/>
                    <a:gd name="T10" fmla="*/ 221 w 221"/>
                    <a:gd name="T11" fmla="*/ 157 h 198"/>
                    <a:gd name="T12" fmla="*/ 221 w 221"/>
                    <a:gd name="T13" fmla="*/ 0 h 198"/>
                    <a:gd name="T14" fmla="*/ 67 w 221"/>
                    <a:gd name="T15" fmla="*/ 0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1" h="198">
                      <a:moveTo>
                        <a:pt x="0" y="109"/>
                      </a:moveTo>
                      <a:lnTo>
                        <a:pt x="0" y="157"/>
                      </a:lnTo>
                      <a:lnTo>
                        <a:pt x="138" y="157"/>
                      </a:lnTo>
                      <a:lnTo>
                        <a:pt x="138" y="198"/>
                      </a:lnTo>
                      <a:lnTo>
                        <a:pt x="180" y="157"/>
                      </a:lnTo>
                      <a:lnTo>
                        <a:pt x="221" y="157"/>
                      </a:lnTo>
                      <a:lnTo>
                        <a:pt x="221" y="0"/>
                      </a:lnTo>
                      <a:lnTo>
                        <a:pt x="67" y="0"/>
                      </a:lnTo>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47" name="PA-任意多边形 175">
                  <a:extLst>
                    <a:ext uri="{FF2B5EF4-FFF2-40B4-BE49-F238E27FC236}">
                      <a16:creationId xmlns:a16="http://schemas.microsoft.com/office/drawing/2014/main" id="{E1596CF4-E440-4766-930E-E93CD843714B}"/>
                    </a:ext>
                  </a:extLst>
                </p:cNvPr>
                <p:cNvSpPr/>
                <p:nvPr>
                  <p:custDataLst>
                    <p:tags r:id="rId68"/>
                  </p:custDataLst>
                </p:nvPr>
              </p:nvSpPr>
              <p:spPr bwMode="auto">
                <a:xfrm>
                  <a:off x="10188575" y="5273676"/>
                  <a:ext cx="552450" cy="493713"/>
                </a:xfrm>
                <a:custGeom>
                  <a:avLst/>
                  <a:gdLst>
                    <a:gd name="T0" fmla="*/ 348 w 348"/>
                    <a:gd name="T1" fmla="*/ 0 h 311"/>
                    <a:gd name="T2" fmla="*/ 0 w 348"/>
                    <a:gd name="T3" fmla="*/ 0 h 311"/>
                    <a:gd name="T4" fmla="*/ 0 w 348"/>
                    <a:gd name="T5" fmla="*/ 246 h 311"/>
                    <a:gd name="T6" fmla="*/ 65 w 348"/>
                    <a:gd name="T7" fmla="*/ 246 h 311"/>
                    <a:gd name="T8" fmla="*/ 130 w 348"/>
                    <a:gd name="T9" fmla="*/ 311 h 311"/>
                    <a:gd name="T10" fmla="*/ 130 w 348"/>
                    <a:gd name="T11" fmla="*/ 246 h 311"/>
                    <a:gd name="T12" fmla="*/ 348 w 348"/>
                    <a:gd name="T13" fmla="*/ 246 h 311"/>
                    <a:gd name="T14" fmla="*/ 348 w 348"/>
                    <a:gd name="T15" fmla="*/ 0 h 3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8" h="311">
                      <a:moveTo>
                        <a:pt x="348" y="0"/>
                      </a:moveTo>
                      <a:lnTo>
                        <a:pt x="0" y="0"/>
                      </a:lnTo>
                      <a:lnTo>
                        <a:pt x="0" y="246"/>
                      </a:lnTo>
                      <a:lnTo>
                        <a:pt x="65" y="246"/>
                      </a:lnTo>
                      <a:lnTo>
                        <a:pt x="130" y="311"/>
                      </a:lnTo>
                      <a:lnTo>
                        <a:pt x="130" y="246"/>
                      </a:lnTo>
                      <a:lnTo>
                        <a:pt x="348" y="246"/>
                      </a:lnTo>
                      <a:lnTo>
                        <a:pt x="348" y="0"/>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48" name="PA-任意多边形 176">
                  <a:extLst>
                    <a:ext uri="{FF2B5EF4-FFF2-40B4-BE49-F238E27FC236}">
                      <a16:creationId xmlns:a16="http://schemas.microsoft.com/office/drawing/2014/main" id="{C184AEEC-B268-4747-B63A-2BAB98448AAA}"/>
                    </a:ext>
                  </a:extLst>
                </p:cNvPr>
                <p:cNvSpPr/>
                <p:nvPr>
                  <p:custDataLst>
                    <p:tags r:id="rId69"/>
                  </p:custDataLst>
                </p:nvPr>
              </p:nvSpPr>
              <p:spPr bwMode="auto">
                <a:xfrm>
                  <a:off x="10466387" y="5875338"/>
                  <a:ext cx="123825" cy="155575"/>
                </a:xfrm>
                <a:custGeom>
                  <a:avLst/>
                  <a:gdLst>
                    <a:gd name="T0" fmla="*/ 74 w 78"/>
                    <a:gd name="T1" fmla="*/ 0 h 98"/>
                    <a:gd name="T2" fmla="*/ 74 w 78"/>
                    <a:gd name="T3" fmla="*/ 0 h 98"/>
                    <a:gd name="T4" fmla="*/ 77 w 78"/>
                    <a:gd name="T5" fmla="*/ 11 h 98"/>
                    <a:gd name="T6" fmla="*/ 78 w 78"/>
                    <a:gd name="T7" fmla="*/ 23 h 98"/>
                    <a:gd name="T8" fmla="*/ 78 w 78"/>
                    <a:gd name="T9" fmla="*/ 35 h 98"/>
                    <a:gd name="T10" fmla="*/ 75 w 78"/>
                    <a:gd name="T11" fmla="*/ 46 h 98"/>
                    <a:gd name="T12" fmla="*/ 75 w 78"/>
                    <a:gd name="T13" fmla="*/ 46 h 98"/>
                    <a:gd name="T14" fmla="*/ 71 w 78"/>
                    <a:gd name="T15" fmla="*/ 58 h 98"/>
                    <a:gd name="T16" fmla="*/ 63 w 78"/>
                    <a:gd name="T17" fmla="*/ 70 h 98"/>
                    <a:gd name="T18" fmla="*/ 54 w 78"/>
                    <a:gd name="T19" fmla="*/ 81 h 98"/>
                    <a:gd name="T20" fmla="*/ 46 w 78"/>
                    <a:gd name="T21" fmla="*/ 88 h 98"/>
                    <a:gd name="T22" fmla="*/ 35 w 78"/>
                    <a:gd name="T23" fmla="*/ 94 h 98"/>
                    <a:gd name="T24" fmla="*/ 23 w 78"/>
                    <a:gd name="T25" fmla="*/ 97 h 98"/>
                    <a:gd name="T26" fmla="*/ 11 w 78"/>
                    <a:gd name="T27" fmla="*/ 98 h 98"/>
                    <a:gd name="T28" fmla="*/ 0 w 78"/>
                    <a:gd name="T29" fmla="*/ 9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 h="98">
                      <a:moveTo>
                        <a:pt x="74" y="0"/>
                      </a:moveTo>
                      <a:lnTo>
                        <a:pt x="74" y="0"/>
                      </a:lnTo>
                      <a:lnTo>
                        <a:pt x="77" y="11"/>
                      </a:lnTo>
                      <a:lnTo>
                        <a:pt x="78" y="23"/>
                      </a:lnTo>
                      <a:lnTo>
                        <a:pt x="78" y="35"/>
                      </a:lnTo>
                      <a:lnTo>
                        <a:pt x="75" y="46"/>
                      </a:lnTo>
                      <a:lnTo>
                        <a:pt x="75" y="46"/>
                      </a:lnTo>
                      <a:lnTo>
                        <a:pt x="71" y="58"/>
                      </a:lnTo>
                      <a:lnTo>
                        <a:pt x="63" y="70"/>
                      </a:lnTo>
                      <a:lnTo>
                        <a:pt x="54" y="81"/>
                      </a:lnTo>
                      <a:lnTo>
                        <a:pt x="46" y="88"/>
                      </a:lnTo>
                      <a:lnTo>
                        <a:pt x="35" y="94"/>
                      </a:lnTo>
                      <a:lnTo>
                        <a:pt x="23" y="97"/>
                      </a:lnTo>
                      <a:lnTo>
                        <a:pt x="11" y="98"/>
                      </a:lnTo>
                      <a:lnTo>
                        <a:pt x="0" y="95"/>
                      </a:lnTo>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49" name="PA-任意多边形 177">
                  <a:extLst>
                    <a:ext uri="{FF2B5EF4-FFF2-40B4-BE49-F238E27FC236}">
                      <a16:creationId xmlns:a16="http://schemas.microsoft.com/office/drawing/2014/main" id="{C4C3773E-A0E6-4AA1-AC53-7A6D50A8F256}"/>
                    </a:ext>
                  </a:extLst>
                </p:cNvPr>
                <p:cNvSpPr/>
                <p:nvPr>
                  <p:custDataLst>
                    <p:tags r:id="rId70"/>
                  </p:custDataLst>
                </p:nvPr>
              </p:nvSpPr>
              <p:spPr bwMode="auto">
                <a:xfrm>
                  <a:off x="10598150" y="5870576"/>
                  <a:ext cx="168275" cy="71438"/>
                </a:xfrm>
                <a:custGeom>
                  <a:avLst/>
                  <a:gdLst>
                    <a:gd name="T0" fmla="*/ 106 w 106"/>
                    <a:gd name="T1" fmla="*/ 23 h 45"/>
                    <a:gd name="T2" fmla="*/ 106 w 106"/>
                    <a:gd name="T3" fmla="*/ 23 h 45"/>
                    <a:gd name="T4" fmla="*/ 106 w 106"/>
                    <a:gd name="T5" fmla="*/ 27 h 45"/>
                    <a:gd name="T6" fmla="*/ 105 w 106"/>
                    <a:gd name="T7" fmla="*/ 32 h 45"/>
                    <a:gd name="T8" fmla="*/ 101 w 106"/>
                    <a:gd name="T9" fmla="*/ 39 h 45"/>
                    <a:gd name="T10" fmla="*/ 93 w 106"/>
                    <a:gd name="T11" fmla="*/ 43 h 45"/>
                    <a:gd name="T12" fmla="*/ 89 w 106"/>
                    <a:gd name="T13" fmla="*/ 45 h 45"/>
                    <a:gd name="T14" fmla="*/ 84 w 106"/>
                    <a:gd name="T15" fmla="*/ 45 h 45"/>
                    <a:gd name="T16" fmla="*/ 22 w 106"/>
                    <a:gd name="T17" fmla="*/ 45 h 45"/>
                    <a:gd name="T18" fmla="*/ 22 w 106"/>
                    <a:gd name="T19" fmla="*/ 45 h 45"/>
                    <a:gd name="T20" fmla="*/ 17 w 106"/>
                    <a:gd name="T21" fmla="*/ 45 h 45"/>
                    <a:gd name="T22" fmla="*/ 13 w 106"/>
                    <a:gd name="T23" fmla="*/ 43 h 45"/>
                    <a:gd name="T24" fmla="*/ 7 w 106"/>
                    <a:gd name="T25" fmla="*/ 39 h 45"/>
                    <a:gd name="T26" fmla="*/ 1 w 106"/>
                    <a:gd name="T27" fmla="*/ 32 h 45"/>
                    <a:gd name="T28" fmla="*/ 0 w 106"/>
                    <a:gd name="T29" fmla="*/ 27 h 45"/>
                    <a:gd name="T30" fmla="*/ 0 w 106"/>
                    <a:gd name="T31" fmla="*/ 23 h 45"/>
                    <a:gd name="T32" fmla="*/ 0 w 106"/>
                    <a:gd name="T33" fmla="*/ 23 h 45"/>
                    <a:gd name="T34" fmla="*/ 0 w 106"/>
                    <a:gd name="T35" fmla="*/ 23 h 45"/>
                    <a:gd name="T36" fmla="*/ 0 w 106"/>
                    <a:gd name="T37" fmla="*/ 18 h 45"/>
                    <a:gd name="T38" fmla="*/ 1 w 106"/>
                    <a:gd name="T39" fmla="*/ 15 h 45"/>
                    <a:gd name="T40" fmla="*/ 7 w 106"/>
                    <a:gd name="T41" fmla="*/ 8 h 45"/>
                    <a:gd name="T42" fmla="*/ 13 w 106"/>
                    <a:gd name="T43" fmla="*/ 3 h 45"/>
                    <a:gd name="T44" fmla="*/ 17 w 106"/>
                    <a:gd name="T45" fmla="*/ 2 h 45"/>
                    <a:gd name="T46" fmla="*/ 22 w 106"/>
                    <a:gd name="T47" fmla="*/ 0 h 45"/>
                    <a:gd name="T48" fmla="*/ 84 w 106"/>
                    <a:gd name="T49" fmla="*/ 0 h 45"/>
                    <a:gd name="T50" fmla="*/ 84 w 106"/>
                    <a:gd name="T51" fmla="*/ 0 h 45"/>
                    <a:gd name="T52" fmla="*/ 89 w 106"/>
                    <a:gd name="T53" fmla="*/ 2 h 45"/>
                    <a:gd name="T54" fmla="*/ 93 w 106"/>
                    <a:gd name="T55" fmla="*/ 3 h 45"/>
                    <a:gd name="T56" fmla="*/ 101 w 106"/>
                    <a:gd name="T57" fmla="*/ 8 h 45"/>
                    <a:gd name="T58" fmla="*/ 105 w 106"/>
                    <a:gd name="T59" fmla="*/ 15 h 45"/>
                    <a:gd name="T60" fmla="*/ 106 w 106"/>
                    <a:gd name="T61" fmla="*/ 18 h 45"/>
                    <a:gd name="T62" fmla="*/ 106 w 106"/>
                    <a:gd name="T63" fmla="*/ 23 h 45"/>
                    <a:gd name="T64" fmla="*/ 106 w 106"/>
                    <a:gd name="T65" fmla="*/ 2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6" h="45">
                      <a:moveTo>
                        <a:pt x="106" y="23"/>
                      </a:moveTo>
                      <a:lnTo>
                        <a:pt x="106" y="23"/>
                      </a:lnTo>
                      <a:lnTo>
                        <a:pt x="106" y="27"/>
                      </a:lnTo>
                      <a:lnTo>
                        <a:pt x="105" y="32"/>
                      </a:lnTo>
                      <a:lnTo>
                        <a:pt x="101" y="39"/>
                      </a:lnTo>
                      <a:lnTo>
                        <a:pt x="93" y="43"/>
                      </a:lnTo>
                      <a:lnTo>
                        <a:pt x="89" y="45"/>
                      </a:lnTo>
                      <a:lnTo>
                        <a:pt x="84" y="45"/>
                      </a:lnTo>
                      <a:lnTo>
                        <a:pt x="22" y="45"/>
                      </a:lnTo>
                      <a:lnTo>
                        <a:pt x="22" y="45"/>
                      </a:lnTo>
                      <a:lnTo>
                        <a:pt x="17" y="45"/>
                      </a:lnTo>
                      <a:lnTo>
                        <a:pt x="13" y="43"/>
                      </a:lnTo>
                      <a:lnTo>
                        <a:pt x="7" y="39"/>
                      </a:lnTo>
                      <a:lnTo>
                        <a:pt x="1" y="32"/>
                      </a:lnTo>
                      <a:lnTo>
                        <a:pt x="0" y="27"/>
                      </a:lnTo>
                      <a:lnTo>
                        <a:pt x="0" y="23"/>
                      </a:lnTo>
                      <a:lnTo>
                        <a:pt x="0" y="23"/>
                      </a:lnTo>
                      <a:lnTo>
                        <a:pt x="0" y="23"/>
                      </a:lnTo>
                      <a:lnTo>
                        <a:pt x="0" y="18"/>
                      </a:lnTo>
                      <a:lnTo>
                        <a:pt x="1" y="15"/>
                      </a:lnTo>
                      <a:lnTo>
                        <a:pt x="7" y="8"/>
                      </a:lnTo>
                      <a:lnTo>
                        <a:pt x="13" y="3"/>
                      </a:lnTo>
                      <a:lnTo>
                        <a:pt x="17" y="2"/>
                      </a:lnTo>
                      <a:lnTo>
                        <a:pt x="22" y="0"/>
                      </a:lnTo>
                      <a:lnTo>
                        <a:pt x="84" y="0"/>
                      </a:lnTo>
                      <a:lnTo>
                        <a:pt x="84" y="0"/>
                      </a:lnTo>
                      <a:lnTo>
                        <a:pt x="89" y="2"/>
                      </a:lnTo>
                      <a:lnTo>
                        <a:pt x="93" y="3"/>
                      </a:lnTo>
                      <a:lnTo>
                        <a:pt x="101" y="8"/>
                      </a:lnTo>
                      <a:lnTo>
                        <a:pt x="105" y="15"/>
                      </a:lnTo>
                      <a:lnTo>
                        <a:pt x="106" y="18"/>
                      </a:lnTo>
                      <a:lnTo>
                        <a:pt x="106" y="23"/>
                      </a:lnTo>
                      <a:lnTo>
                        <a:pt x="106" y="23"/>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50" name="PA-任意多边形 178">
                  <a:extLst>
                    <a:ext uri="{FF2B5EF4-FFF2-40B4-BE49-F238E27FC236}">
                      <a16:creationId xmlns:a16="http://schemas.microsoft.com/office/drawing/2014/main" id="{7EBD0082-9CB7-4FE8-B996-17B74556EC31}"/>
                    </a:ext>
                  </a:extLst>
                </p:cNvPr>
                <p:cNvSpPr/>
                <p:nvPr>
                  <p:custDataLst>
                    <p:tags r:id="rId71"/>
                  </p:custDataLst>
                </p:nvPr>
              </p:nvSpPr>
              <p:spPr bwMode="auto">
                <a:xfrm>
                  <a:off x="10579100" y="5942013"/>
                  <a:ext cx="169862" cy="69850"/>
                </a:xfrm>
                <a:custGeom>
                  <a:avLst/>
                  <a:gdLst>
                    <a:gd name="T0" fmla="*/ 107 w 107"/>
                    <a:gd name="T1" fmla="*/ 22 h 44"/>
                    <a:gd name="T2" fmla="*/ 107 w 107"/>
                    <a:gd name="T3" fmla="*/ 22 h 44"/>
                    <a:gd name="T4" fmla="*/ 107 w 107"/>
                    <a:gd name="T5" fmla="*/ 27 h 44"/>
                    <a:gd name="T6" fmla="*/ 105 w 107"/>
                    <a:gd name="T7" fmla="*/ 31 h 44"/>
                    <a:gd name="T8" fmla="*/ 101 w 107"/>
                    <a:gd name="T9" fmla="*/ 39 h 44"/>
                    <a:gd name="T10" fmla="*/ 93 w 107"/>
                    <a:gd name="T11" fmla="*/ 43 h 44"/>
                    <a:gd name="T12" fmla="*/ 89 w 107"/>
                    <a:gd name="T13" fmla="*/ 44 h 44"/>
                    <a:gd name="T14" fmla="*/ 84 w 107"/>
                    <a:gd name="T15" fmla="*/ 44 h 44"/>
                    <a:gd name="T16" fmla="*/ 22 w 107"/>
                    <a:gd name="T17" fmla="*/ 44 h 44"/>
                    <a:gd name="T18" fmla="*/ 22 w 107"/>
                    <a:gd name="T19" fmla="*/ 44 h 44"/>
                    <a:gd name="T20" fmla="*/ 18 w 107"/>
                    <a:gd name="T21" fmla="*/ 44 h 44"/>
                    <a:gd name="T22" fmla="*/ 13 w 107"/>
                    <a:gd name="T23" fmla="*/ 43 h 44"/>
                    <a:gd name="T24" fmla="*/ 7 w 107"/>
                    <a:gd name="T25" fmla="*/ 39 h 44"/>
                    <a:gd name="T26" fmla="*/ 1 w 107"/>
                    <a:gd name="T27" fmla="*/ 31 h 44"/>
                    <a:gd name="T28" fmla="*/ 0 w 107"/>
                    <a:gd name="T29" fmla="*/ 27 h 44"/>
                    <a:gd name="T30" fmla="*/ 0 w 107"/>
                    <a:gd name="T31" fmla="*/ 22 h 44"/>
                    <a:gd name="T32" fmla="*/ 0 w 107"/>
                    <a:gd name="T33" fmla="*/ 22 h 44"/>
                    <a:gd name="T34" fmla="*/ 0 w 107"/>
                    <a:gd name="T35" fmla="*/ 22 h 44"/>
                    <a:gd name="T36" fmla="*/ 0 w 107"/>
                    <a:gd name="T37" fmla="*/ 18 h 44"/>
                    <a:gd name="T38" fmla="*/ 1 w 107"/>
                    <a:gd name="T39" fmla="*/ 15 h 44"/>
                    <a:gd name="T40" fmla="*/ 7 w 107"/>
                    <a:gd name="T41" fmla="*/ 7 h 44"/>
                    <a:gd name="T42" fmla="*/ 13 w 107"/>
                    <a:gd name="T43" fmla="*/ 3 h 44"/>
                    <a:gd name="T44" fmla="*/ 18 w 107"/>
                    <a:gd name="T45" fmla="*/ 1 h 44"/>
                    <a:gd name="T46" fmla="*/ 22 w 107"/>
                    <a:gd name="T47" fmla="*/ 0 h 44"/>
                    <a:gd name="T48" fmla="*/ 84 w 107"/>
                    <a:gd name="T49" fmla="*/ 0 h 44"/>
                    <a:gd name="T50" fmla="*/ 84 w 107"/>
                    <a:gd name="T51" fmla="*/ 0 h 44"/>
                    <a:gd name="T52" fmla="*/ 89 w 107"/>
                    <a:gd name="T53" fmla="*/ 1 h 44"/>
                    <a:gd name="T54" fmla="*/ 93 w 107"/>
                    <a:gd name="T55" fmla="*/ 3 h 44"/>
                    <a:gd name="T56" fmla="*/ 101 w 107"/>
                    <a:gd name="T57" fmla="*/ 7 h 44"/>
                    <a:gd name="T58" fmla="*/ 105 w 107"/>
                    <a:gd name="T59" fmla="*/ 15 h 44"/>
                    <a:gd name="T60" fmla="*/ 107 w 107"/>
                    <a:gd name="T61" fmla="*/ 18 h 44"/>
                    <a:gd name="T62" fmla="*/ 107 w 107"/>
                    <a:gd name="T63" fmla="*/ 22 h 44"/>
                    <a:gd name="T64" fmla="*/ 107 w 107"/>
                    <a:gd name="T65"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7" h="44">
                      <a:moveTo>
                        <a:pt x="107" y="22"/>
                      </a:moveTo>
                      <a:lnTo>
                        <a:pt x="107" y="22"/>
                      </a:lnTo>
                      <a:lnTo>
                        <a:pt x="107" y="27"/>
                      </a:lnTo>
                      <a:lnTo>
                        <a:pt x="105" y="31"/>
                      </a:lnTo>
                      <a:lnTo>
                        <a:pt x="101" y="39"/>
                      </a:lnTo>
                      <a:lnTo>
                        <a:pt x="93" y="43"/>
                      </a:lnTo>
                      <a:lnTo>
                        <a:pt x="89" y="44"/>
                      </a:lnTo>
                      <a:lnTo>
                        <a:pt x="84" y="44"/>
                      </a:lnTo>
                      <a:lnTo>
                        <a:pt x="22" y="44"/>
                      </a:lnTo>
                      <a:lnTo>
                        <a:pt x="22" y="44"/>
                      </a:lnTo>
                      <a:lnTo>
                        <a:pt x="18" y="44"/>
                      </a:lnTo>
                      <a:lnTo>
                        <a:pt x="13" y="43"/>
                      </a:lnTo>
                      <a:lnTo>
                        <a:pt x="7" y="39"/>
                      </a:lnTo>
                      <a:lnTo>
                        <a:pt x="1" y="31"/>
                      </a:lnTo>
                      <a:lnTo>
                        <a:pt x="0" y="27"/>
                      </a:lnTo>
                      <a:lnTo>
                        <a:pt x="0" y="22"/>
                      </a:lnTo>
                      <a:lnTo>
                        <a:pt x="0" y="22"/>
                      </a:lnTo>
                      <a:lnTo>
                        <a:pt x="0" y="22"/>
                      </a:lnTo>
                      <a:lnTo>
                        <a:pt x="0" y="18"/>
                      </a:lnTo>
                      <a:lnTo>
                        <a:pt x="1" y="15"/>
                      </a:lnTo>
                      <a:lnTo>
                        <a:pt x="7" y="7"/>
                      </a:lnTo>
                      <a:lnTo>
                        <a:pt x="13" y="3"/>
                      </a:lnTo>
                      <a:lnTo>
                        <a:pt x="18" y="1"/>
                      </a:lnTo>
                      <a:lnTo>
                        <a:pt x="22" y="0"/>
                      </a:lnTo>
                      <a:lnTo>
                        <a:pt x="84" y="0"/>
                      </a:lnTo>
                      <a:lnTo>
                        <a:pt x="84" y="0"/>
                      </a:lnTo>
                      <a:lnTo>
                        <a:pt x="89" y="1"/>
                      </a:lnTo>
                      <a:lnTo>
                        <a:pt x="93" y="3"/>
                      </a:lnTo>
                      <a:lnTo>
                        <a:pt x="101" y="7"/>
                      </a:lnTo>
                      <a:lnTo>
                        <a:pt x="105" y="15"/>
                      </a:lnTo>
                      <a:lnTo>
                        <a:pt x="107" y="18"/>
                      </a:lnTo>
                      <a:lnTo>
                        <a:pt x="107" y="22"/>
                      </a:lnTo>
                      <a:lnTo>
                        <a:pt x="107" y="22"/>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51" name="PA-任意多边形 179">
                  <a:extLst>
                    <a:ext uri="{FF2B5EF4-FFF2-40B4-BE49-F238E27FC236}">
                      <a16:creationId xmlns:a16="http://schemas.microsoft.com/office/drawing/2014/main" id="{26A8B5DD-CB61-4CE5-B28A-E9485B78649A}"/>
                    </a:ext>
                  </a:extLst>
                </p:cNvPr>
                <p:cNvSpPr/>
                <p:nvPr>
                  <p:custDataLst>
                    <p:tags r:id="rId72"/>
                  </p:custDataLst>
                </p:nvPr>
              </p:nvSpPr>
              <p:spPr bwMode="auto">
                <a:xfrm>
                  <a:off x="10569575" y="6011863"/>
                  <a:ext cx="169862" cy="71438"/>
                </a:xfrm>
                <a:custGeom>
                  <a:avLst/>
                  <a:gdLst>
                    <a:gd name="T0" fmla="*/ 107 w 107"/>
                    <a:gd name="T1" fmla="*/ 23 h 45"/>
                    <a:gd name="T2" fmla="*/ 107 w 107"/>
                    <a:gd name="T3" fmla="*/ 23 h 45"/>
                    <a:gd name="T4" fmla="*/ 107 w 107"/>
                    <a:gd name="T5" fmla="*/ 27 h 45"/>
                    <a:gd name="T6" fmla="*/ 105 w 107"/>
                    <a:gd name="T7" fmla="*/ 32 h 45"/>
                    <a:gd name="T8" fmla="*/ 101 w 107"/>
                    <a:gd name="T9" fmla="*/ 39 h 45"/>
                    <a:gd name="T10" fmla="*/ 93 w 107"/>
                    <a:gd name="T11" fmla="*/ 43 h 45"/>
                    <a:gd name="T12" fmla="*/ 89 w 107"/>
                    <a:gd name="T13" fmla="*/ 45 h 45"/>
                    <a:gd name="T14" fmla="*/ 84 w 107"/>
                    <a:gd name="T15" fmla="*/ 45 h 45"/>
                    <a:gd name="T16" fmla="*/ 22 w 107"/>
                    <a:gd name="T17" fmla="*/ 45 h 45"/>
                    <a:gd name="T18" fmla="*/ 22 w 107"/>
                    <a:gd name="T19" fmla="*/ 45 h 45"/>
                    <a:gd name="T20" fmla="*/ 18 w 107"/>
                    <a:gd name="T21" fmla="*/ 45 h 45"/>
                    <a:gd name="T22" fmla="*/ 13 w 107"/>
                    <a:gd name="T23" fmla="*/ 43 h 45"/>
                    <a:gd name="T24" fmla="*/ 7 w 107"/>
                    <a:gd name="T25" fmla="*/ 39 h 45"/>
                    <a:gd name="T26" fmla="*/ 1 w 107"/>
                    <a:gd name="T27" fmla="*/ 32 h 45"/>
                    <a:gd name="T28" fmla="*/ 0 w 107"/>
                    <a:gd name="T29" fmla="*/ 27 h 45"/>
                    <a:gd name="T30" fmla="*/ 0 w 107"/>
                    <a:gd name="T31" fmla="*/ 23 h 45"/>
                    <a:gd name="T32" fmla="*/ 0 w 107"/>
                    <a:gd name="T33" fmla="*/ 23 h 45"/>
                    <a:gd name="T34" fmla="*/ 0 w 107"/>
                    <a:gd name="T35" fmla="*/ 23 h 45"/>
                    <a:gd name="T36" fmla="*/ 0 w 107"/>
                    <a:gd name="T37" fmla="*/ 18 h 45"/>
                    <a:gd name="T38" fmla="*/ 1 w 107"/>
                    <a:gd name="T39" fmla="*/ 15 h 45"/>
                    <a:gd name="T40" fmla="*/ 7 w 107"/>
                    <a:gd name="T41" fmla="*/ 8 h 45"/>
                    <a:gd name="T42" fmla="*/ 13 w 107"/>
                    <a:gd name="T43" fmla="*/ 3 h 45"/>
                    <a:gd name="T44" fmla="*/ 18 w 107"/>
                    <a:gd name="T45" fmla="*/ 2 h 45"/>
                    <a:gd name="T46" fmla="*/ 22 w 107"/>
                    <a:gd name="T47" fmla="*/ 0 h 45"/>
                    <a:gd name="T48" fmla="*/ 84 w 107"/>
                    <a:gd name="T49" fmla="*/ 0 h 45"/>
                    <a:gd name="T50" fmla="*/ 84 w 107"/>
                    <a:gd name="T51" fmla="*/ 0 h 45"/>
                    <a:gd name="T52" fmla="*/ 89 w 107"/>
                    <a:gd name="T53" fmla="*/ 2 h 45"/>
                    <a:gd name="T54" fmla="*/ 93 w 107"/>
                    <a:gd name="T55" fmla="*/ 3 h 45"/>
                    <a:gd name="T56" fmla="*/ 101 w 107"/>
                    <a:gd name="T57" fmla="*/ 8 h 45"/>
                    <a:gd name="T58" fmla="*/ 105 w 107"/>
                    <a:gd name="T59" fmla="*/ 15 h 45"/>
                    <a:gd name="T60" fmla="*/ 107 w 107"/>
                    <a:gd name="T61" fmla="*/ 18 h 45"/>
                    <a:gd name="T62" fmla="*/ 107 w 107"/>
                    <a:gd name="T63" fmla="*/ 23 h 45"/>
                    <a:gd name="T64" fmla="*/ 107 w 107"/>
                    <a:gd name="T65" fmla="*/ 2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7" h="45">
                      <a:moveTo>
                        <a:pt x="107" y="23"/>
                      </a:moveTo>
                      <a:lnTo>
                        <a:pt x="107" y="23"/>
                      </a:lnTo>
                      <a:lnTo>
                        <a:pt x="107" y="27"/>
                      </a:lnTo>
                      <a:lnTo>
                        <a:pt x="105" y="32"/>
                      </a:lnTo>
                      <a:lnTo>
                        <a:pt x="101" y="39"/>
                      </a:lnTo>
                      <a:lnTo>
                        <a:pt x="93" y="43"/>
                      </a:lnTo>
                      <a:lnTo>
                        <a:pt x="89" y="45"/>
                      </a:lnTo>
                      <a:lnTo>
                        <a:pt x="84" y="45"/>
                      </a:lnTo>
                      <a:lnTo>
                        <a:pt x="22" y="45"/>
                      </a:lnTo>
                      <a:lnTo>
                        <a:pt x="22" y="45"/>
                      </a:lnTo>
                      <a:lnTo>
                        <a:pt x="18" y="45"/>
                      </a:lnTo>
                      <a:lnTo>
                        <a:pt x="13" y="43"/>
                      </a:lnTo>
                      <a:lnTo>
                        <a:pt x="7" y="39"/>
                      </a:lnTo>
                      <a:lnTo>
                        <a:pt x="1" y="32"/>
                      </a:lnTo>
                      <a:lnTo>
                        <a:pt x="0" y="27"/>
                      </a:lnTo>
                      <a:lnTo>
                        <a:pt x="0" y="23"/>
                      </a:lnTo>
                      <a:lnTo>
                        <a:pt x="0" y="23"/>
                      </a:lnTo>
                      <a:lnTo>
                        <a:pt x="0" y="23"/>
                      </a:lnTo>
                      <a:lnTo>
                        <a:pt x="0" y="18"/>
                      </a:lnTo>
                      <a:lnTo>
                        <a:pt x="1" y="15"/>
                      </a:lnTo>
                      <a:lnTo>
                        <a:pt x="7" y="8"/>
                      </a:lnTo>
                      <a:lnTo>
                        <a:pt x="13" y="3"/>
                      </a:lnTo>
                      <a:lnTo>
                        <a:pt x="18" y="2"/>
                      </a:lnTo>
                      <a:lnTo>
                        <a:pt x="22" y="0"/>
                      </a:lnTo>
                      <a:lnTo>
                        <a:pt x="84" y="0"/>
                      </a:lnTo>
                      <a:lnTo>
                        <a:pt x="84" y="0"/>
                      </a:lnTo>
                      <a:lnTo>
                        <a:pt x="89" y="2"/>
                      </a:lnTo>
                      <a:lnTo>
                        <a:pt x="93" y="3"/>
                      </a:lnTo>
                      <a:lnTo>
                        <a:pt x="101" y="8"/>
                      </a:lnTo>
                      <a:lnTo>
                        <a:pt x="105" y="15"/>
                      </a:lnTo>
                      <a:lnTo>
                        <a:pt x="107" y="18"/>
                      </a:lnTo>
                      <a:lnTo>
                        <a:pt x="107" y="23"/>
                      </a:lnTo>
                      <a:lnTo>
                        <a:pt x="107" y="23"/>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52" name="PA-任意多边形 180">
                  <a:extLst>
                    <a:ext uri="{FF2B5EF4-FFF2-40B4-BE49-F238E27FC236}">
                      <a16:creationId xmlns:a16="http://schemas.microsoft.com/office/drawing/2014/main" id="{D67BC198-015C-48B8-9843-D24DF31A8403}"/>
                    </a:ext>
                  </a:extLst>
                </p:cNvPr>
                <p:cNvSpPr/>
                <p:nvPr>
                  <p:custDataLst>
                    <p:tags r:id="rId73"/>
                  </p:custDataLst>
                </p:nvPr>
              </p:nvSpPr>
              <p:spPr bwMode="auto">
                <a:xfrm>
                  <a:off x="10569575" y="6083301"/>
                  <a:ext cx="141287" cy="69850"/>
                </a:xfrm>
                <a:custGeom>
                  <a:avLst/>
                  <a:gdLst>
                    <a:gd name="T0" fmla="*/ 89 w 89"/>
                    <a:gd name="T1" fmla="*/ 22 h 44"/>
                    <a:gd name="T2" fmla="*/ 89 w 89"/>
                    <a:gd name="T3" fmla="*/ 22 h 44"/>
                    <a:gd name="T4" fmla="*/ 89 w 89"/>
                    <a:gd name="T5" fmla="*/ 27 h 44"/>
                    <a:gd name="T6" fmla="*/ 87 w 89"/>
                    <a:gd name="T7" fmla="*/ 31 h 44"/>
                    <a:gd name="T8" fmla="*/ 83 w 89"/>
                    <a:gd name="T9" fmla="*/ 39 h 44"/>
                    <a:gd name="T10" fmla="*/ 75 w 89"/>
                    <a:gd name="T11" fmla="*/ 43 h 44"/>
                    <a:gd name="T12" fmla="*/ 71 w 89"/>
                    <a:gd name="T13" fmla="*/ 44 h 44"/>
                    <a:gd name="T14" fmla="*/ 67 w 89"/>
                    <a:gd name="T15" fmla="*/ 44 h 44"/>
                    <a:gd name="T16" fmla="*/ 22 w 89"/>
                    <a:gd name="T17" fmla="*/ 44 h 44"/>
                    <a:gd name="T18" fmla="*/ 22 w 89"/>
                    <a:gd name="T19" fmla="*/ 44 h 44"/>
                    <a:gd name="T20" fmla="*/ 18 w 89"/>
                    <a:gd name="T21" fmla="*/ 44 h 44"/>
                    <a:gd name="T22" fmla="*/ 13 w 89"/>
                    <a:gd name="T23" fmla="*/ 43 h 44"/>
                    <a:gd name="T24" fmla="*/ 7 w 89"/>
                    <a:gd name="T25" fmla="*/ 39 h 44"/>
                    <a:gd name="T26" fmla="*/ 1 w 89"/>
                    <a:gd name="T27" fmla="*/ 31 h 44"/>
                    <a:gd name="T28" fmla="*/ 0 w 89"/>
                    <a:gd name="T29" fmla="*/ 27 h 44"/>
                    <a:gd name="T30" fmla="*/ 0 w 89"/>
                    <a:gd name="T31" fmla="*/ 22 h 44"/>
                    <a:gd name="T32" fmla="*/ 0 w 89"/>
                    <a:gd name="T33" fmla="*/ 22 h 44"/>
                    <a:gd name="T34" fmla="*/ 0 w 89"/>
                    <a:gd name="T35" fmla="*/ 22 h 44"/>
                    <a:gd name="T36" fmla="*/ 0 w 89"/>
                    <a:gd name="T37" fmla="*/ 18 h 44"/>
                    <a:gd name="T38" fmla="*/ 1 w 89"/>
                    <a:gd name="T39" fmla="*/ 15 h 44"/>
                    <a:gd name="T40" fmla="*/ 7 w 89"/>
                    <a:gd name="T41" fmla="*/ 7 h 44"/>
                    <a:gd name="T42" fmla="*/ 13 w 89"/>
                    <a:gd name="T43" fmla="*/ 3 h 44"/>
                    <a:gd name="T44" fmla="*/ 18 w 89"/>
                    <a:gd name="T45" fmla="*/ 1 h 44"/>
                    <a:gd name="T46" fmla="*/ 22 w 89"/>
                    <a:gd name="T47" fmla="*/ 0 h 44"/>
                    <a:gd name="T48" fmla="*/ 67 w 89"/>
                    <a:gd name="T49" fmla="*/ 0 h 44"/>
                    <a:gd name="T50" fmla="*/ 67 w 89"/>
                    <a:gd name="T51" fmla="*/ 0 h 44"/>
                    <a:gd name="T52" fmla="*/ 71 w 89"/>
                    <a:gd name="T53" fmla="*/ 1 h 44"/>
                    <a:gd name="T54" fmla="*/ 75 w 89"/>
                    <a:gd name="T55" fmla="*/ 3 h 44"/>
                    <a:gd name="T56" fmla="*/ 83 w 89"/>
                    <a:gd name="T57" fmla="*/ 7 h 44"/>
                    <a:gd name="T58" fmla="*/ 87 w 89"/>
                    <a:gd name="T59" fmla="*/ 15 h 44"/>
                    <a:gd name="T60" fmla="*/ 89 w 89"/>
                    <a:gd name="T61" fmla="*/ 18 h 44"/>
                    <a:gd name="T62" fmla="*/ 89 w 89"/>
                    <a:gd name="T63" fmla="*/ 22 h 44"/>
                    <a:gd name="T64" fmla="*/ 89 w 89"/>
                    <a:gd name="T65"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44">
                      <a:moveTo>
                        <a:pt x="89" y="22"/>
                      </a:moveTo>
                      <a:lnTo>
                        <a:pt x="89" y="22"/>
                      </a:lnTo>
                      <a:lnTo>
                        <a:pt x="89" y="27"/>
                      </a:lnTo>
                      <a:lnTo>
                        <a:pt x="87" y="31"/>
                      </a:lnTo>
                      <a:lnTo>
                        <a:pt x="83" y="39"/>
                      </a:lnTo>
                      <a:lnTo>
                        <a:pt x="75" y="43"/>
                      </a:lnTo>
                      <a:lnTo>
                        <a:pt x="71" y="44"/>
                      </a:lnTo>
                      <a:lnTo>
                        <a:pt x="67" y="44"/>
                      </a:lnTo>
                      <a:lnTo>
                        <a:pt x="22" y="44"/>
                      </a:lnTo>
                      <a:lnTo>
                        <a:pt x="22" y="44"/>
                      </a:lnTo>
                      <a:lnTo>
                        <a:pt x="18" y="44"/>
                      </a:lnTo>
                      <a:lnTo>
                        <a:pt x="13" y="43"/>
                      </a:lnTo>
                      <a:lnTo>
                        <a:pt x="7" y="39"/>
                      </a:lnTo>
                      <a:lnTo>
                        <a:pt x="1" y="31"/>
                      </a:lnTo>
                      <a:lnTo>
                        <a:pt x="0" y="27"/>
                      </a:lnTo>
                      <a:lnTo>
                        <a:pt x="0" y="22"/>
                      </a:lnTo>
                      <a:lnTo>
                        <a:pt x="0" y="22"/>
                      </a:lnTo>
                      <a:lnTo>
                        <a:pt x="0" y="22"/>
                      </a:lnTo>
                      <a:lnTo>
                        <a:pt x="0" y="18"/>
                      </a:lnTo>
                      <a:lnTo>
                        <a:pt x="1" y="15"/>
                      </a:lnTo>
                      <a:lnTo>
                        <a:pt x="7" y="7"/>
                      </a:lnTo>
                      <a:lnTo>
                        <a:pt x="13" y="3"/>
                      </a:lnTo>
                      <a:lnTo>
                        <a:pt x="18" y="1"/>
                      </a:lnTo>
                      <a:lnTo>
                        <a:pt x="22" y="0"/>
                      </a:lnTo>
                      <a:lnTo>
                        <a:pt x="67" y="0"/>
                      </a:lnTo>
                      <a:lnTo>
                        <a:pt x="67" y="0"/>
                      </a:lnTo>
                      <a:lnTo>
                        <a:pt x="71" y="1"/>
                      </a:lnTo>
                      <a:lnTo>
                        <a:pt x="75" y="3"/>
                      </a:lnTo>
                      <a:lnTo>
                        <a:pt x="83" y="7"/>
                      </a:lnTo>
                      <a:lnTo>
                        <a:pt x="87" y="15"/>
                      </a:lnTo>
                      <a:lnTo>
                        <a:pt x="89" y="18"/>
                      </a:lnTo>
                      <a:lnTo>
                        <a:pt x="89" y="22"/>
                      </a:lnTo>
                      <a:lnTo>
                        <a:pt x="89" y="22"/>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53" name="PA-任意多边形 181">
                  <a:extLst>
                    <a:ext uri="{FF2B5EF4-FFF2-40B4-BE49-F238E27FC236}">
                      <a16:creationId xmlns:a16="http://schemas.microsoft.com/office/drawing/2014/main" id="{B19E7691-F428-4E25-817F-B9A4D1773D2F}"/>
                    </a:ext>
                  </a:extLst>
                </p:cNvPr>
                <p:cNvSpPr/>
                <p:nvPr>
                  <p:custDataLst>
                    <p:tags r:id="rId74"/>
                  </p:custDataLst>
                </p:nvPr>
              </p:nvSpPr>
              <p:spPr bwMode="auto">
                <a:xfrm>
                  <a:off x="10371137" y="5918201"/>
                  <a:ext cx="53975" cy="244475"/>
                </a:xfrm>
                <a:custGeom>
                  <a:avLst/>
                  <a:gdLst>
                    <a:gd name="T0" fmla="*/ 0 w 34"/>
                    <a:gd name="T1" fmla="*/ 0 h 154"/>
                    <a:gd name="T2" fmla="*/ 34 w 34"/>
                    <a:gd name="T3" fmla="*/ 0 h 154"/>
                    <a:gd name="T4" fmla="*/ 34 w 34"/>
                    <a:gd name="T5" fmla="*/ 154 h 154"/>
                    <a:gd name="T6" fmla="*/ 0 w 34"/>
                    <a:gd name="T7" fmla="*/ 154 h 154"/>
                  </a:gdLst>
                  <a:ahLst/>
                  <a:cxnLst>
                    <a:cxn ang="0">
                      <a:pos x="T0" y="T1"/>
                    </a:cxn>
                    <a:cxn ang="0">
                      <a:pos x="T2" y="T3"/>
                    </a:cxn>
                    <a:cxn ang="0">
                      <a:pos x="T4" y="T5"/>
                    </a:cxn>
                    <a:cxn ang="0">
                      <a:pos x="T6" y="T7"/>
                    </a:cxn>
                  </a:cxnLst>
                  <a:rect l="0" t="0" r="r" b="b"/>
                  <a:pathLst>
                    <a:path w="34" h="154">
                      <a:moveTo>
                        <a:pt x="0" y="0"/>
                      </a:moveTo>
                      <a:lnTo>
                        <a:pt x="34" y="0"/>
                      </a:lnTo>
                      <a:lnTo>
                        <a:pt x="34" y="154"/>
                      </a:lnTo>
                      <a:lnTo>
                        <a:pt x="0" y="154"/>
                      </a:lnTo>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54" name="PA-任意多边形 182">
                  <a:extLst>
                    <a:ext uri="{FF2B5EF4-FFF2-40B4-BE49-F238E27FC236}">
                      <a16:creationId xmlns:a16="http://schemas.microsoft.com/office/drawing/2014/main" id="{21A005DD-2B96-493A-B52F-6DD5A577BDD8}"/>
                    </a:ext>
                  </a:extLst>
                </p:cNvPr>
                <p:cNvSpPr/>
                <p:nvPr>
                  <p:custDataLst>
                    <p:tags r:id="rId75"/>
                  </p:custDataLst>
                </p:nvPr>
              </p:nvSpPr>
              <p:spPr bwMode="auto">
                <a:xfrm>
                  <a:off x="10302875" y="6126163"/>
                  <a:ext cx="41275" cy="36513"/>
                </a:xfrm>
                <a:custGeom>
                  <a:avLst/>
                  <a:gdLst>
                    <a:gd name="T0" fmla="*/ 26 w 26"/>
                    <a:gd name="T1" fmla="*/ 12 h 23"/>
                    <a:gd name="T2" fmla="*/ 26 w 26"/>
                    <a:gd name="T3" fmla="*/ 12 h 23"/>
                    <a:gd name="T4" fmla="*/ 24 w 26"/>
                    <a:gd name="T5" fmla="*/ 16 h 23"/>
                    <a:gd name="T6" fmla="*/ 23 w 26"/>
                    <a:gd name="T7" fmla="*/ 20 h 23"/>
                    <a:gd name="T8" fmla="*/ 18 w 26"/>
                    <a:gd name="T9" fmla="*/ 23 h 23"/>
                    <a:gd name="T10" fmla="*/ 14 w 26"/>
                    <a:gd name="T11" fmla="*/ 23 h 23"/>
                    <a:gd name="T12" fmla="*/ 14 w 26"/>
                    <a:gd name="T13" fmla="*/ 23 h 23"/>
                    <a:gd name="T14" fmla="*/ 8 w 26"/>
                    <a:gd name="T15" fmla="*/ 23 h 23"/>
                    <a:gd name="T16" fmla="*/ 5 w 26"/>
                    <a:gd name="T17" fmla="*/ 20 h 23"/>
                    <a:gd name="T18" fmla="*/ 2 w 26"/>
                    <a:gd name="T19" fmla="*/ 16 h 23"/>
                    <a:gd name="T20" fmla="*/ 0 w 26"/>
                    <a:gd name="T21" fmla="*/ 12 h 23"/>
                    <a:gd name="T22" fmla="*/ 0 w 26"/>
                    <a:gd name="T23" fmla="*/ 12 h 23"/>
                    <a:gd name="T24" fmla="*/ 2 w 26"/>
                    <a:gd name="T25" fmla="*/ 7 h 23"/>
                    <a:gd name="T26" fmla="*/ 5 w 26"/>
                    <a:gd name="T27" fmla="*/ 3 h 23"/>
                    <a:gd name="T28" fmla="*/ 8 w 26"/>
                    <a:gd name="T29" fmla="*/ 0 h 23"/>
                    <a:gd name="T30" fmla="*/ 14 w 26"/>
                    <a:gd name="T31" fmla="*/ 0 h 23"/>
                    <a:gd name="T32" fmla="*/ 14 w 26"/>
                    <a:gd name="T33" fmla="*/ 0 h 23"/>
                    <a:gd name="T34" fmla="*/ 18 w 26"/>
                    <a:gd name="T35" fmla="*/ 0 h 23"/>
                    <a:gd name="T36" fmla="*/ 23 w 26"/>
                    <a:gd name="T37" fmla="*/ 3 h 23"/>
                    <a:gd name="T38" fmla="*/ 24 w 26"/>
                    <a:gd name="T39" fmla="*/ 7 h 23"/>
                    <a:gd name="T40" fmla="*/ 26 w 26"/>
                    <a:gd name="T41" fmla="*/ 12 h 23"/>
                    <a:gd name="T42" fmla="*/ 26 w 26"/>
                    <a:gd name="T43"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3">
                      <a:moveTo>
                        <a:pt x="26" y="12"/>
                      </a:moveTo>
                      <a:lnTo>
                        <a:pt x="26" y="12"/>
                      </a:lnTo>
                      <a:lnTo>
                        <a:pt x="24" y="16"/>
                      </a:lnTo>
                      <a:lnTo>
                        <a:pt x="23" y="20"/>
                      </a:lnTo>
                      <a:lnTo>
                        <a:pt x="18" y="23"/>
                      </a:lnTo>
                      <a:lnTo>
                        <a:pt x="14" y="23"/>
                      </a:lnTo>
                      <a:lnTo>
                        <a:pt x="14" y="23"/>
                      </a:lnTo>
                      <a:lnTo>
                        <a:pt x="8" y="23"/>
                      </a:lnTo>
                      <a:lnTo>
                        <a:pt x="5" y="20"/>
                      </a:lnTo>
                      <a:lnTo>
                        <a:pt x="2" y="16"/>
                      </a:lnTo>
                      <a:lnTo>
                        <a:pt x="0" y="12"/>
                      </a:lnTo>
                      <a:lnTo>
                        <a:pt x="0" y="12"/>
                      </a:lnTo>
                      <a:lnTo>
                        <a:pt x="2" y="7"/>
                      </a:lnTo>
                      <a:lnTo>
                        <a:pt x="5" y="3"/>
                      </a:lnTo>
                      <a:lnTo>
                        <a:pt x="8" y="0"/>
                      </a:lnTo>
                      <a:lnTo>
                        <a:pt x="14" y="0"/>
                      </a:lnTo>
                      <a:lnTo>
                        <a:pt x="14" y="0"/>
                      </a:lnTo>
                      <a:lnTo>
                        <a:pt x="18" y="0"/>
                      </a:lnTo>
                      <a:lnTo>
                        <a:pt x="23" y="3"/>
                      </a:lnTo>
                      <a:lnTo>
                        <a:pt x="24" y="7"/>
                      </a:lnTo>
                      <a:lnTo>
                        <a:pt x="26" y="12"/>
                      </a:lnTo>
                      <a:lnTo>
                        <a:pt x="26" y="12"/>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55" name="PA-任意多边形 183">
                  <a:extLst>
                    <a:ext uri="{FF2B5EF4-FFF2-40B4-BE49-F238E27FC236}">
                      <a16:creationId xmlns:a16="http://schemas.microsoft.com/office/drawing/2014/main" id="{73949974-C335-4232-88A2-E37921F77363}"/>
                    </a:ext>
                  </a:extLst>
                </p:cNvPr>
                <p:cNvSpPr/>
                <p:nvPr>
                  <p:custDataLst>
                    <p:tags r:id="rId76"/>
                  </p:custDataLst>
                </p:nvPr>
              </p:nvSpPr>
              <p:spPr bwMode="auto">
                <a:xfrm>
                  <a:off x="10166350" y="5918201"/>
                  <a:ext cx="212725" cy="277813"/>
                </a:xfrm>
                <a:custGeom>
                  <a:avLst/>
                  <a:gdLst>
                    <a:gd name="T0" fmla="*/ 0 w 134"/>
                    <a:gd name="T1" fmla="*/ 0 h 175"/>
                    <a:gd name="T2" fmla="*/ 134 w 134"/>
                    <a:gd name="T3" fmla="*/ 0 h 175"/>
                    <a:gd name="T4" fmla="*/ 134 w 134"/>
                    <a:gd name="T5" fmla="*/ 175 h 175"/>
                    <a:gd name="T6" fmla="*/ 0 w 134"/>
                    <a:gd name="T7" fmla="*/ 175 h 175"/>
                  </a:gdLst>
                  <a:ahLst/>
                  <a:cxnLst>
                    <a:cxn ang="0">
                      <a:pos x="T0" y="T1"/>
                    </a:cxn>
                    <a:cxn ang="0">
                      <a:pos x="T2" y="T3"/>
                    </a:cxn>
                    <a:cxn ang="0">
                      <a:pos x="T4" y="T5"/>
                    </a:cxn>
                    <a:cxn ang="0">
                      <a:pos x="T6" y="T7"/>
                    </a:cxn>
                  </a:cxnLst>
                  <a:rect l="0" t="0" r="r" b="b"/>
                  <a:pathLst>
                    <a:path w="134" h="175">
                      <a:moveTo>
                        <a:pt x="0" y="0"/>
                      </a:moveTo>
                      <a:lnTo>
                        <a:pt x="134" y="0"/>
                      </a:lnTo>
                      <a:lnTo>
                        <a:pt x="134" y="175"/>
                      </a:lnTo>
                      <a:lnTo>
                        <a:pt x="0" y="175"/>
                      </a:lnTo>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56" name="PA-Line 184">
                  <a:extLst>
                    <a:ext uri="{FF2B5EF4-FFF2-40B4-BE49-F238E27FC236}">
                      <a16:creationId xmlns:a16="http://schemas.microsoft.com/office/drawing/2014/main" id="{6D2F4C4A-F868-4888-8480-5D2C32C60307}"/>
                    </a:ext>
                  </a:extLst>
                </p:cNvPr>
                <p:cNvSpPr>
                  <a:spLocks noChangeShapeType="1"/>
                </p:cNvSpPr>
                <p:nvPr>
                  <p:custDataLst>
                    <p:tags r:id="rId77"/>
                  </p:custDataLst>
                </p:nvPr>
              </p:nvSpPr>
              <p:spPr bwMode="auto">
                <a:xfrm>
                  <a:off x="10298112" y="5411788"/>
                  <a:ext cx="330200" cy="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57" name="PA-Line 185">
                  <a:extLst>
                    <a:ext uri="{FF2B5EF4-FFF2-40B4-BE49-F238E27FC236}">
                      <a16:creationId xmlns:a16="http://schemas.microsoft.com/office/drawing/2014/main" id="{31327F42-4445-4520-8D06-E01E52F43C0A}"/>
                    </a:ext>
                  </a:extLst>
                </p:cNvPr>
                <p:cNvSpPr>
                  <a:spLocks noChangeShapeType="1"/>
                </p:cNvSpPr>
                <p:nvPr>
                  <p:custDataLst>
                    <p:tags r:id="rId78"/>
                  </p:custDataLst>
                </p:nvPr>
              </p:nvSpPr>
              <p:spPr bwMode="auto">
                <a:xfrm>
                  <a:off x="10298112" y="5470526"/>
                  <a:ext cx="330200" cy="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58" name="PA-Line 186">
                  <a:extLst>
                    <a:ext uri="{FF2B5EF4-FFF2-40B4-BE49-F238E27FC236}">
                      <a16:creationId xmlns:a16="http://schemas.microsoft.com/office/drawing/2014/main" id="{FDA5BFCD-89F7-44F3-8C6C-B79497FFC4C4}"/>
                    </a:ext>
                  </a:extLst>
                </p:cNvPr>
                <p:cNvSpPr>
                  <a:spLocks noChangeShapeType="1"/>
                </p:cNvSpPr>
                <p:nvPr>
                  <p:custDataLst>
                    <p:tags r:id="rId79"/>
                  </p:custDataLst>
                </p:nvPr>
              </p:nvSpPr>
              <p:spPr bwMode="auto">
                <a:xfrm>
                  <a:off x="10298112" y="5529263"/>
                  <a:ext cx="330200" cy="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grpSp>
        </p:grpSp>
        <p:grpSp>
          <p:nvGrpSpPr>
            <p:cNvPr id="74" name="组合 73">
              <a:extLst>
                <a:ext uri="{FF2B5EF4-FFF2-40B4-BE49-F238E27FC236}">
                  <a16:creationId xmlns:a16="http://schemas.microsoft.com/office/drawing/2014/main" id="{62C20A4C-6B9D-4501-86C5-D30C67D1E6CA}"/>
                </a:ext>
              </a:extLst>
            </p:cNvPr>
            <p:cNvGrpSpPr/>
            <p:nvPr/>
          </p:nvGrpSpPr>
          <p:grpSpPr>
            <a:xfrm>
              <a:off x="5775007" y="3811799"/>
              <a:ext cx="862800" cy="862800"/>
              <a:chOff x="5775007" y="3811799"/>
              <a:chExt cx="862800" cy="862800"/>
            </a:xfrm>
          </p:grpSpPr>
          <p:sp>
            <p:nvSpPr>
              <p:cNvPr id="127" name="PA-椭圆 87">
                <a:extLst>
                  <a:ext uri="{FF2B5EF4-FFF2-40B4-BE49-F238E27FC236}">
                    <a16:creationId xmlns:a16="http://schemas.microsoft.com/office/drawing/2014/main" id="{CD5D1B6C-9318-446F-95B8-9B65BA2A7B5E}"/>
                  </a:ext>
                </a:extLst>
              </p:cNvPr>
              <p:cNvSpPr/>
              <p:nvPr>
                <p:custDataLst>
                  <p:tags r:id="rId50"/>
                </p:custDataLst>
              </p:nvPr>
            </p:nvSpPr>
            <p:spPr>
              <a:xfrm>
                <a:off x="5775007" y="3811799"/>
                <a:ext cx="862800" cy="862800"/>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grpSp>
            <p:nvGrpSpPr>
              <p:cNvPr id="128" name="Group 86">
                <a:extLst>
                  <a:ext uri="{FF2B5EF4-FFF2-40B4-BE49-F238E27FC236}">
                    <a16:creationId xmlns:a16="http://schemas.microsoft.com/office/drawing/2014/main" id="{DA263918-7CA1-4AF1-8A60-B66252230162}"/>
                  </a:ext>
                </a:extLst>
              </p:cNvPr>
              <p:cNvGrpSpPr/>
              <p:nvPr/>
            </p:nvGrpSpPr>
            <p:grpSpPr>
              <a:xfrm>
                <a:off x="5958498" y="4017308"/>
                <a:ext cx="495818" cy="451782"/>
                <a:chOff x="7245350" y="3721101"/>
                <a:chExt cx="965200" cy="879475"/>
              </a:xfrm>
            </p:grpSpPr>
            <p:sp>
              <p:nvSpPr>
                <p:cNvPr id="129" name="PA-Line 146">
                  <a:extLst>
                    <a:ext uri="{FF2B5EF4-FFF2-40B4-BE49-F238E27FC236}">
                      <a16:creationId xmlns:a16="http://schemas.microsoft.com/office/drawing/2014/main" id="{BA312AB9-28A8-4FAC-B8DC-F7F227E241D5}"/>
                    </a:ext>
                  </a:extLst>
                </p:cNvPr>
                <p:cNvSpPr>
                  <a:spLocks noChangeShapeType="1"/>
                </p:cNvSpPr>
                <p:nvPr>
                  <p:custDataLst>
                    <p:tags r:id="rId51"/>
                  </p:custDataLst>
                </p:nvPr>
              </p:nvSpPr>
              <p:spPr bwMode="auto">
                <a:xfrm>
                  <a:off x="7816850" y="4206876"/>
                  <a:ext cx="0" cy="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30" name="PA-任意多边形 147">
                  <a:extLst>
                    <a:ext uri="{FF2B5EF4-FFF2-40B4-BE49-F238E27FC236}">
                      <a16:creationId xmlns:a16="http://schemas.microsoft.com/office/drawing/2014/main" id="{A3E878F5-5B9F-425A-87BB-5E1C4530CFD5}"/>
                    </a:ext>
                  </a:extLst>
                </p:cNvPr>
                <p:cNvSpPr/>
                <p:nvPr>
                  <p:custDataLst>
                    <p:tags r:id="rId52"/>
                  </p:custDataLst>
                </p:nvPr>
              </p:nvSpPr>
              <p:spPr bwMode="auto">
                <a:xfrm>
                  <a:off x="7332662" y="3721101"/>
                  <a:ext cx="598487" cy="598488"/>
                </a:xfrm>
                <a:custGeom>
                  <a:avLst/>
                  <a:gdLst>
                    <a:gd name="T0" fmla="*/ 322 w 377"/>
                    <a:gd name="T1" fmla="*/ 57 h 377"/>
                    <a:gd name="T2" fmla="*/ 292 w 377"/>
                    <a:gd name="T3" fmla="*/ 33 h 377"/>
                    <a:gd name="T4" fmla="*/ 259 w 377"/>
                    <a:gd name="T5" fmla="*/ 15 h 377"/>
                    <a:gd name="T6" fmla="*/ 225 w 377"/>
                    <a:gd name="T7" fmla="*/ 5 h 377"/>
                    <a:gd name="T8" fmla="*/ 188 w 377"/>
                    <a:gd name="T9" fmla="*/ 0 h 377"/>
                    <a:gd name="T10" fmla="*/ 169 w 377"/>
                    <a:gd name="T11" fmla="*/ 2 h 377"/>
                    <a:gd name="T12" fmla="*/ 133 w 377"/>
                    <a:gd name="T13" fmla="*/ 9 h 377"/>
                    <a:gd name="T14" fmla="*/ 99 w 377"/>
                    <a:gd name="T15" fmla="*/ 23 h 377"/>
                    <a:gd name="T16" fmla="*/ 68 w 377"/>
                    <a:gd name="T17" fmla="*/ 43 h 377"/>
                    <a:gd name="T18" fmla="*/ 55 w 377"/>
                    <a:gd name="T19" fmla="*/ 57 h 377"/>
                    <a:gd name="T20" fmla="*/ 31 w 377"/>
                    <a:gd name="T21" fmla="*/ 85 h 377"/>
                    <a:gd name="T22" fmla="*/ 13 w 377"/>
                    <a:gd name="T23" fmla="*/ 118 h 377"/>
                    <a:gd name="T24" fmla="*/ 3 w 377"/>
                    <a:gd name="T25" fmla="*/ 153 h 377"/>
                    <a:gd name="T26" fmla="*/ 0 w 377"/>
                    <a:gd name="T27" fmla="*/ 189 h 377"/>
                    <a:gd name="T28" fmla="*/ 1 w 377"/>
                    <a:gd name="T29" fmla="*/ 208 h 377"/>
                    <a:gd name="T30" fmla="*/ 9 w 377"/>
                    <a:gd name="T31" fmla="*/ 245 h 377"/>
                    <a:gd name="T32" fmla="*/ 22 w 377"/>
                    <a:gd name="T33" fmla="*/ 279 h 377"/>
                    <a:gd name="T34" fmla="*/ 43 w 377"/>
                    <a:gd name="T35" fmla="*/ 309 h 377"/>
                    <a:gd name="T36" fmla="*/ 68 w 377"/>
                    <a:gd name="T37" fmla="*/ 334 h 377"/>
                    <a:gd name="T38" fmla="*/ 98 w 377"/>
                    <a:gd name="T39" fmla="*/ 355 h 377"/>
                    <a:gd name="T40" fmla="*/ 132 w 377"/>
                    <a:gd name="T41" fmla="*/ 370 h 377"/>
                    <a:gd name="T42" fmla="*/ 169 w 377"/>
                    <a:gd name="T43" fmla="*/ 377 h 377"/>
                    <a:gd name="T44" fmla="*/ 188 w 377"/>
                    <a:gd name="T45" fmla="*/ 377 h 377"/>
                    <a:gd name="T46" fmla="*/ 225 w 377"/>
                    <a:gd name="T47" fmla="*/ 374 h 377"/>
                    <a:gd name="T48" fmla="*/ 261 w 377"/>
                    <a:gd name="T49" fmla="*/ 364 h 377"/>
                    <a:gd name="T50" fmla="*/ 292 w 377"/>
                    <a:gd name="T51" fmla="*/ 346 h 377"/>
                    <a:gd name="T52" fmla="*/ 322 w 377"/>
                    <a:gd name="T53" fmla="*/ 322 h 377"/>
                    <a:gd name="T54" fmla="*/ 334 w 377"/>
                    <a:gd name="T55" fmla="*/ 309 h 377"/>
                    <a:gd name="T56" fmla="*/ 354 w 377"/>
                    <a:gd name="T57" fmla="*/ 278 h 377"/>
                    <a:gd name="T58" fmla="*/ 368 w 377"/>
                    <a:gd name="T59" fmla="*/ 244 h 377"/>
                    <a:gd name="T60" fmla="*/ 375 w 377"/>
                    <a:gd name="T61" fmla="*/ 208 h 377"/>
                    <a:gd name="T62" fmla="*/ 377 w 377"/>
                    <a:gd name="T63" fmla="*/ 189 h 377"/>
                    <a:gd name="T64" fmla="*/ 372 w 377"/>
                    <a:gd name="T65" fmla="*/ 152 h 377"/>
                    <a:gd name="T66" fmla="*/ 362 w 377"/>
                    <a:gd name="T67" fmla="*/ 118 h 377"/>
                    <a:gd name="T68" fmla="*/ 345 w 377"/>
                    <a:gd name="T69" fmla="*/ 85 h 377"/>
                    <a:gd name="T70" fmla="*/ 322 w 377"/>
                    <a:gd name="T71" fmla="*/ 5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7" h="377">
                      <a:moveTo>
                        <a:pt x="322" y="57"/>
                      </a:moveTo>
                      <a:lnTo>
                        <a:pt x="322" y="57"/>
                      </a:lnTo>
                      <a:lnTo>
                        <a:pt x="307" y="43"/>
                      </a:lnTo>
                      <a:lnTo>
                        <a:pt x="292" y="33"/>
                      </a:lnTo>
                      <a:lnTo>
                        <a:pt x="277" y="23"/>
                      </a:lnTo>
                      <a:lnTo>
                        <a:pt x="259" y="15"/>
                      </a:lnTo>
                      <a:lnTo>
                        <a:pt x="243" y="9"/>
                      </a:lnTo>
                      <a:lnTo>
                        <a:pt x="225" y="5"/>
                      </a:lnTo>
                      <a:lnTo>
                        <a:pt x="206" y="2"/>
                      </a:lnTo>
                      <a:lnTo>
                        <a:pt x="188" y="0"/>
                      </a:lnTo>
                      <a:lnTo>
                        <a:pt x="188" y="0"/>
                      </a:lnTo>
                      <a:lnTo>
                        <a:pt x="169" y="2"/>
                      </a:lnTo>
                      <a:lnTo>
                        <a:pt x="151" y="5"/>
                      </a:lnTo>
                      <a:lnTo>
                        <a:pt x="133" y="9"/>
                      </a:lnTo>
                      <a:lnTo>
                        <a:pt x="116" y="15"/>
                      </a:lnTo>
                      <a:lnTo>
                        <a:pt x="99" y="23"/>
                      </a:lnTo>
                      <a:lnTo>
                        <a:pt x="83" y="33"/>
                      </a:lnTo>
                      <a:lnTo>
                        <a:pt x="68" y="43"/>
                      </a:lnTo>
                      <a:lnTo>
                        <a:pt x="55" y="57"/>
                      </a:lnTo>
                      <a:lnTo>
                        <a:pt x="55" y="57"/>
                      </a:lnTo>
                      <a:lnTo>
                        <a:pt x="41" y="70"/>
                      </a:lnTo>
                      <a:lnTo>
                        <a:pt x="31" y="85"/>
                      </a:lnTo>
                      <a:lnTo>
                        <a:pt x="22" y="101"/>
                      </a:lnTo>
                      <a:lnTo>
                        <a:pt x="13" y="118"/>
                      </a:lnTo>
                      <a:lnTo>
                        <a:pt x="7" y="135"/>
                      </a:lnTo>
                      <a:lnTo>
                        <a:pt x="3" y="153"/>
                      </a:lnTo>
                      <a:lnTo>
                        <a:pt x="0" y="171"/>
                      </a:lnTo>
                      <a:lnTo>
                        <a:pt x="0" y="189"/>
                      </a:lnTo>
                      <a:lnTo>
                        <a:pt x="0" y="189"/>
                      </a:lnTo>
                      <a:lnTo>
                        <a:pt x="1" y="208"/>
                      </a:lnTo>
                      <a:lnTo>
                        <a:pt x="3" y="227"/>
                      </a:lnTo>
                      <a:lnTo>
                        <a:pt x="9" y="245"/>
                      </a:lnTo>
                      <a:lnTo>
                        <a:pt x="15" y="263"/>
                      </a:lnTo>
                      <a:lnTo>
                        <a:pt x="22" y="279"/>
                      </a:lnTo>
                      <a:lnTo>
                        <a:pt x="33" y="294"/>
                      </a:lnTo>
                      <a:lnTo>
                        <a:pt x="43" y="309"/>
                      </a:lnTo>
                      <a:lnTo>
                        <a:pt x="55" y="322"/>
                      </a:lnTo>
                      <a:lnTo>
                        <a:pt x="68" y="334"/>
                      </a:lnTo>
                      <a:lnTo>
                        <a:pt x="83" y="346"/>
                      </a:lnTo>
                      <a:lnTo>
                        <a:pt x="98" y="355"/>
                      </a:lnTo>
                      <a:lnTo>
                        <a:pt x="116" y="362"/>
                      </a:lnTo>
                      <a:lnTo>
                        <a:pt x="132" y="370"/>
                      </a:lnTo>
                      <a:lnTo>
                        <a:pt x="150" y="374"/>
                      </a:lnTo>
                      <a:lnTo>
                        <a:pt x="169" y="377"/>
                      </a:lnTo>
                      <a:lnTo>
                        <a:pt x="188" y="377"/>
                      </a:lnTo>
                      <a:lnTo>
                        <a:pt x="188" y="377"/>
                      </a:lnTo>
                      <a:lnTo>
                        <a:pt x="208" y="377"/>
                      </a:lnTo>
                      <a:lnTo>
                        <a:pt x="225" y="374"/>
                      </a:lnTo>
                      <a:lnTo>
                        <a:pt x="243" y="370"/>
                      </a:lnTo>
                      <a:lnTo>
                        <a:pt x="261" y="364"/>
                      </a:lnTo>
                      <a:lnTo>
                        <a:pt x="277" y="355"/>
                      </a:lnTo>
                      <a:lnTo>
                        <a:pt x="292" y="346"/>
                      </a:lnTo>
                      <a:lnTo>
                        <a:pt x="308" y="334"/>
                      </a:lnTo>
                      <a:lnTo>
                        <a:pt x="322" y="322"/>
                      </a:lnTo>
                      <a:lnTo>
                        <a:pt x="322" y="322"/>
                      </a:lnTo>
                      <a:lnTo>
                        <a:pt x="334" y="309"/>
                      </a:lnTo>
                      <a:lnTo>
                        <a:pt x="345" y="294"/>
                      </a:lnTo>
                      <a:lnTo>
                        <a:pt x="354" y="278"/>
                      </a:lnTo>
                      <a:lnTo>
                        <a:pt x="362" y="261"/>
                      </a:lnTo>
                      <a:lnTo>
                        <a:pt x="368" y="244"/>
                      </a:lnTo>
                      <a:lnTo>
                        <a:pt x="372" y="226"/>
                      </a:lnTo>
                      <a:lnTo>
                        <a:pt x="375" y="208"/>
                      </a:lnTo>
                      <a:lnTo>
                        <a:pt x="377" y="189"/>
                      </a:lnTo>
                      <a:lnTo>
                        <a:pt x="377" y="189"/>
                      </a:lnTo>
                      <a:lnTo>
                        <a:pt x="375" y="171"/>
                      </a:lnTo>
                      <a:lnTo>
                        <a:pt x="372" y="152"/>
                      </a:lnTo>
                      <a:lnTo>
                        <a:pt x="368" y="134"/>
                      </a:lnTo>
                      <a:lnTo>
                        <a:pt x="362" y="118"/>
                      </a:lnTo>
                      <a:lnTo>
                        <a:pt x="354" y="101"/>
                      </a:lnTo>
                      <a:lnTo>
                        <a:pt x="345" y="85"/>
                      </a:lnTo>
                      <a:lnTo>
                        <a:pt x="334" y="70"/>
                      </a:lnTo>
                      <a:lnTo>
                        <a:pt x="322" y="57"/>
                      </a:lnTo>
                      <a:lnTo>
                        <a:pt x="322" y="57"/>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31" name="PA-任意多边形 148">
                  <a:extLst>
                    <a:ext uri="{FF2B5EF4-FFF2-40B4-BE49-F238E27FC236}">
                      <a16:creationId xmlns:a16="http://schemas.microsoft.com/office/drawing/2014/main" id="{BBDFA5A1-6EBA-44F7-82DD-E069CE20E299}"/>
                    </a:ext>
                  </a:extLst>
                </p:cNvPr>
                <p:cNvSpPr/>
                <p:nvPr>
                  <p:custDataLst>
                    <p:tags r:id="rId53"/>
                  </p:custDataLst>
                </p:nvPr>
              </p:nvSpPr>
              <p:spPr bwMode="auto">
                <a:xfrm>
                  <a:off x="7388225" y="3778251"/>
                  <a:ext cx="485775" cy="487363"/>
                </a:xfrm>
                <a:custGeom>
                  <a:avLst/>
                  <a:gdLst>
                    <a:gd name="T0" fmla="*/ 261 w 306"/>
                    <a:gd name="T1" fmla="*/ 261 h 307"/>
                    <a:gd name="T2" fmla="*/ 238 w 306"/>
                    <a:gd name="T3" fmla="*/ 280 h 307"/>
                    <a:gd name="T4" fmla="*/ 211 w 306"/>
                    <a:gd name="T5" fmla="*/ 295 h 307"/>
                    <a:gd name="T6" fmla="*/ 183 w 306"/>
                    <a:gd name="T7" fmla="*/ 304 h 307"/>
                    <a:gd name="T8" fmla="*/ 153 w 306"/>
                    <a:gd name="T9" fmla="*/ 307 h 307"/>
                    <a:gd name="T10" fmla="*/ 137 w 306"/>
                    <a:gd name="T11" fmla="*/ 306 h 307"/>
                    <a:gd name="T12" fmla="*/ 107 w 306"/>
                    <a:gd name="T13" fmla="*/ 300 h 307"/>
                    <a:gd name="T14" fmla="*/ 81 w 306"/>
                    <a:gd name="T15" fmla="*/ 288 h 307"/>
                    <a:gd name="T16" fmla="*/ 55 w 306"/>
                    <a:gd name="T17" fmla="*/ 271 h 307"/>
                    <a:gd name="T18" fmla="*/ 35 w 306"/>
                    <a:gd name="T19" fmla="*/ 251 h 307"/>
                    <a:gd name="T20" fmla="*/ 18 w 306"/>
                    <a:gd name="T21" fmla="*/ 227 h 307"/>
                    <a:gd name="T22" fmla="*/ 6 w 306"/>
                    <a:gd name="T23" fmla="*/ 199 h 307"/>
                    <a:gd name="T24" fmla="*/ 0 w 306"/>
                    <a:gd name="T25" fmla="*/ 169 h 307"/>
                    <a:gd name="T26" fmla="*/ 0 w 306"/>
                    <a:gd name="T27" fmla="*/ 153 h 307"/>
                    <a:gd name="T28" fmla="*/ 3 w 306"/>
                    <a:gd name="T29" fmla="*/ 123 h 307"/>
                    <a:gd name="T30" fmla="*/ 11 w 306"/>
                    <a:gd name="T31" fmla="*/ 95 h 307"/>
                    <a:gd name="T32" fmla="*/ 26 w 306"/>
                    <a:gd name="T33" fmla="*/ 68 h 307"/>
                    <a:gd name="T34" fmla="*/ 45 w 306"/>
                    <a:gd name="T35" fmla="*/ 45 h 307"/>
                    <a:gd name="T36" fmla="*/ 55 w 306"/>
                    <a:gd name="T37" fmla="*/ 36 h 307"/>
                    <a:gd name="T38" fmla="*/ 81 w 306"/>
                    <a:gd name="T39" fmla="*/ 18 h 307"/>
                    <a:gd name="T40" fmla="*/ 109 w 306"/>
                    <a:gd name="T41" fmla="*/ 7 h 307"/>
                    <a:gd name="T42" fmla="*/ 138 w 306"/>
                    <a:gd name="T43" fmla="*/ 2 h 307"/>
                    <a:gd name="T44" fmla="*/ 153 w 306"/>
                    <a:gd name="T45" fmla="*/ 0 h 307"/>
                    <a:gd name="T46" fmla="*/ 183 w 306"/>
                    <a:gd name="T47" fmla="*/ 3 h 307"/>
                    <a:gd name="T48" fmla="*/ 211 w 306"/>
                    <a:gd name="T49" fmla="*/ 12 h 307"/>
                    <a:gd name="T50" fmla="*/ 238 w 306"/>
                    <a:gd name="T51" fmla="*/ 25 h 307"/>
                    <a:gd name="T52" fmla="*/ 261 w 306"/>
                    <a:gd name="T53" fmla="*/ 45 h 307"/>
                    <a:gd name="T54" fmla="*/ 272 w 306"/>
                    <a:gd name="T55" fmla="*/ 56 h 307"/>
                    <a:gd name="T56" fmla="*/ 288 w 306"/>
                    <a:gd name="T57" fmla="*/ 82 h 307"/>
                    <a:gd name="T58" fmla="*/ 300 w 306"/>
                    <a:gd name="T59" fmla="*/ 108 h 307"/>
                    <a:gd name="T60" fmla="*/ 306 w 306"/>
                    <a:gd name="T61" fmla="*/ 138 h 307"/>
                    <a:gd name="T62" fmla="*/ 306 w 306"/>
                    <a:gd name="T63" fmla="*/ 153 h 307"/>
                    <a:gd name="T64" fmla="*/ 303 w 306"/>
                    <a:gd name="T65" fmla="*/ 184 h 307"/>
                    <a:gd name="T66" fmla="*/ 294 w 306"/>
                    <a:gd name="T67" fmla="*/ 212 h 307"/>
                    <a:gd name="T68" fmla="*/ 281 w 306"/>
                    <a:gd name="T69" fmla="*/ 237 h 307"/>
                    <a:gd name="T70" fmla="*/ 261 w 306"/>
                    <a:gd name="T71" fmla="*/ 26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6" h="307">
                      <a:moveTo>
                        <a:pt x="261" y="261"/>
                      </a:moveTo>
                      <a:lnTo>
                        <a:pt x="261" y="261"/>
                      </a:lnTo>
                      <a:lnTo>
                        <a:pt x="250" y="271"/>
                      </a:lnTo>
                      <a:lnTo>
                        <a:pt x="238" y="280"/>
                      </a:lnTo>
                      <a:lnTo>
                        <a:pt x="226" y="288"/>
                      </a:lnTo>
                      <a:lnTo>
                        <a:pt x="211" y="295"/>
                      </a:lnTo>
                      <a:lnTo>
                        <a:pt x="198" y="300"/>
                      </a:lnTo>
                      <a:lnTo>
                        <a:pt x="183" y="304"/>
                      </a:lnTo>
                      <a:lnTo>
                        <a:pt x="168" y="306"/>
                      </a:lnTo>
                      <a:lnTo>
                        <a:pt x="153" y="307"/>
                      </a:lnTo>
                      <a:lnTo>
                        <a:pt x="153" y="307"/>
                      </a:lnTo>
                      <a:lnTo>
                        <a:pt x="137" y="306"/>
                      </a:lnTo>
                      <a:lnTo>
                        <a:pt x="122" y="304"/>
                      </a:lnTo>
                      <a:lnTo>
                        <a:pt x="107" y="300"/>
                      </a:lnTo>
                      <a:lnTo>
                        <a:pt x="94" y="295"/>
                      </a:lnTo>
                      <a:lnTo>
                        <a:pt x="81" y="288"/>
                      </a:lnTo>
                      <a:lnTo>
                        <a:pt x="67" y="280"/>
                      </a:lnTo>
                      <a:lnTo>
                        <a:pt x="55" y="271"/>
                      </a:lnTo>
                      <a:lnTo>
                        <a:pt x="45" y="261"/>
                      </a:lnTo>
                      <a:lnTo>
                        <a:pt x="35" y="251"/>
                      </a:lnTo>
                      <a:lnTo>
                        <a:pt x="26" y="239"/>
                      </a:lnTo>
                      <a:lnTo>
                        <a:pt x="18" y="227"/>
                      </a:lnTo>
                      <a:lnTo>
                        <a:pt x="12" y="214"/>
                      </a:lnTo>
                      <a:lnTo>
                        <a:pt x="6" y="199"/>
                      </a:lnTo>
                      <a:lnTo>
                        <a:pt x="3" y="184"/>
                      </a:lnTo>
                      <a:lnTo>
                        <a:pt x="0" y="169"/>
                      </a:lnTo>
                      <a:lnTo>
                        <a:pt x="0" y="153"/>
                      </a:lnTo>
                      <a:lnTo>
                        <a:pt x="0" y="153"/>
                      </a:lnTo>
                      <a:lnTo>
                        <a:pt x="0" y="138"/>
                      </a:lnTo>
                      <a:lnTo>
                        <a:pt x="3" y="123"/>
                      </a:lnTo>
                      <a:lnTo>
                        <a:pt x="6" y="108"/>
                      </a:lnTo>
                      <a:lnTo>
                        <a:pt x="11" y="95"/>
                      </a:lnTo>
                      <a:lnTo>
                        <a:pt x="18" y="82"/>
                      </a:lnTo>
                      <a:lnTo>
                        <a:pt x="26" y="68"/>
                      </a:lnTo>
                      <a:lnTo>
                        <a:pt x="35" y="56"/>
                      </a:lnTo>
                      <a:lnTo>
                        <a:pt x="45" y="45"/>
                      </a:lnTo>
                      <a:lnTo>
                        <a:pt x="45" y="45"/>
                      </a:lnTo>
                      <a:lnTo>
                        <a:pt x="55" y="36"/>
                      </a:lnTo>
                      <a:lnTo>
                        <a:pt x="69" y="25"/>
                      </a:lnTo>
                      <a:lnTo>
                        <a:pt x="81" y="18"/>
                      </a:lnTo>
                      <a:lnTo>
                        <a:pt x="94" y="12"/>
                      </a:lnTo>
                      <a:lnTo>
                        <a:pt x="109" y="7"/>
                      </a:lnTo>
                      <a:lnTo>
                        <a:pt x="124" y="3"/>
                      </a:lnTo>
                      <a:lnTo>
                        <a:pt x="138" y="2"/>
                      </a:lnTo>
                      <a:lnTo>
                        <a:pt x="153" y="0"/>
                      </a:lnTo>
                      <a:lnTo>
                        <a:pt x="153" y="0"/>
                      </a:lnTo>
                      <a:lnTo>
                        <a:pt x="168" y="2"/>
                      </a:lnTo>
                      <a:lnTo>
                        <a:pt x="183" y="3"/>
                      </a:lnTo>
                      <a:lnTo>
                        <a:pt x="198" y="6"/>
                      </a:lnTo>
                      <a:lnTo>
                        <a:pt x="211" y="12"/>
                      </a:lnTo>
                      <a:lnTo>
                        <a:pt x="224" y="18"/>
                      </a:lnTo>
                      <a:lnTo>
                        <a:pt x="238" y="25"/>
                      </a:lnTo>
                      <a:lnTo>
                        <a:pt x="250" y="34"/>
                      </a:lnTo>
                      <a:lnTo>
                        <a:pt x="261" y="45"/>
                      </a:lnTo>
                      <a:lnTo>
                        <a:pt x="261" y="45"/>
                      </a:lnTo>
                      <a:lnTo>
                        <a:pt x="272" y="56"/>
                      </a:lnTo>
                      <a:lnTo>
                        <a:pt x="281" y="68"/>
                      </a:lnTo>
                      <a:lnTo>
                        <a:pt x="288" y="82"/>
                      </a:lnTo>
                      <a:lnTo>
                        <a:pt x="294" y="95"/>
                      </a:lnTo>
                      <a:lnTo>
                        <a:pt x="300" y="108"/>
                      </a:lnTo>
                      <a:lnTo>
                        <a:pt x="303" y="123"/>
                      </a:lnTo>
                      <a:lnTo>
                        <a:pt x="306" y="138"/>
                      </a:lnTo>
                      <a:lnTo>
                        <a:pt x="306" y="153"/>
                      </a:lnTo>
                      <a:lnTo>
                        <a:pt x="306" y="153"/>
                      </a:lnTo>
                      <a:lnTo>
                        <a:pt x="306" y="169"/>
                      </a:lnTo>
                      <a:lnTo>
                        <a:pt x="303" y="184"/>
                      </a:lnTo>
                      <a:lnTo>
                        <a:pt x="300" y="197"/>
                      </a:lnTo>
                      <a:lnTo>
                        <a:pt x="294" y="212"/>
                      </a:lnTo>
                      <a:lnTo>
                        <a:pt x="288" y="225"/>
                      </a:lnTo>
                      <a:lnTo>
                        <a:pt x="281" y="237"/>
                      </a:lnTo>
                      <a:lnTo>
                        <a:pt x="272" y="251"/>
                      </a:lnTo>
                      <a:lnTo>
                        <a:pt x="261" y="261"/>
                      </a:lnTo>
                      <a:lnTo>
                        <a:pt x="261" y="261"/>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32" name="PA-任意多边形 149">
                  <a:extLst>
                    <a:ext uri="{FF2B5EF4-FFF2-40B4-BE49-F238E27FC236}">
                      <a16:creationId xmlns:a16="http://schemas.microsoft.com/office/drawing/2014/main" id="{4958DE24-4742-404B-BA83-4F33330E0AE3}"/>
                    </a:ext>
                  </a:extLst>
                </p:cNvPr>
                <p:cNvSpPr/>
                <p:nvPr>
                  <p:custDataLst>
                    <p:tags r:id="rId54"/>
                  </p:custDataLst>
                </p:nvPr>
              </p:nvSpPr>
              <p:spPr bwMode="auto">
                <a:xfrm>
                  <a:off x="7815262" y="4203701"/>
                  <a:ext cx="88900" cy="92075"/>
                </a:xfrm>
                <a:custGeom>
                  <a:avLst/>
                  <a:gdLst>
                    <a:gd name="T0" fmla="*/ 56 w 56"/>
                    <a:gd name="T1" fmla="*/ 24 h 58"/>
                    <a:gd name="T2" fmla="*/ 56 w 56"/>
                    <a:gd name="T3" fmla="*/ 24 h 58"/>
                    <a:gd name="T4" fmla="*/ 33 w 56"/>
                    <a:gd name="T5" fmla="*/ 0 h 58"/>
                    <a:gd name="T6" fmla="*/ 33 w 56"/>
                    <a:gd name="T7" fmla="*/ 0 h 58"/>
                    <a:gd name="T8" fmla="*/ 18 w 56"/>
                    <a:gd name="T9" fmla="*/ 18 h 58"/>
                    <a:gd name="T10" fmla="*/ 18 w 56"/>
                    <a:gd name="T11" fmla="*/ 18 h 58"/>
                    <a:gd name="T12" fmla="*/ 0 w 56"/>
                    <a:gd name="T13" fmla="*/ 35 h 58"/>
                    <a:gd name="T14" fmla="*/ 0 w 56"/>
                    <a:gd name="T15" fmla="*/ 35 h 58"/>
                    <a:gd name="T16" fmla="*/ 24 w 56"/>
                    <a:gd name="T1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8">
                      <a:moveTo>
                        <a:pt x="56" y="24"/>
                      </a:moveTo>
                      <a:lnTo>
                        <a:pt x="56" y="24"/>
                      </a:lnTo>
                      <a:lnTo>
                        <a:pt x="33" y="0"/>
                      </a:lnTo>
                      <a:lnTo>
                        <a:pt x="33" y="0"/>
                      </a:lnTo>
                      <a:lnTo>
                        <a:pt x="18" y="18"/>
                      </a:lnTo>
                      <a:lnTo>
                        <a:pt x="18" y="18"/>
                      </a:lnTo>
                      <a:lnTo>
                        <a:pt x="0" y="35"/>
                      </a:lnTo>
                      <a:lnTo>
                        <a:pt x="0" y="35"/>
                      </a:lnTo>
                      <a:lnTo>
                        <a:pt x="24" y="58"/>
                      </a:lnTo>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33" name="PA-任意多边形 150">
                  <a:extLst>
                    <a:ext uri="{FF2B5EF4-FFF2-40B4-BE49-F238E27FC236}">
                      <a16:creationId xmlns:a16="http://schemas.microsoft.com/office/drawing/2014/main" id="{106361E4-1048-42AB-B603-FE413E629100}"/>
                    </a:ext>
                  </a:extLst>
                </p:cNvPr>
                <p:cNvSpPr/>
                <p:nvPr>
                  <p:custDataLst>
                    <p:tags r:id="rId55"/>
                  </p:custDataLst>
                </p:nvPr>
              </p:nvSpPr>
              <p:spPr bwMode="auto">
                <a:xfrm>
                  <a:off x="7834312" y="4222751"/>
                  <a:ext cx="355600" cy="355600"/>
                </a:xfrm>
                <a:custGeom>
                  <a:avLst/>
                  <a:gdLst>
                    <a:gd name="T0" fmla="*/ 224 w 224"/>
                    <a:gd name="T1" fmla="*/ 171 h 224"/>
                    <a:gd name="T2" fmla="*/ 169 w 224"/>
                    <a:gd name="T3" fmla="*/ 224 h 224"/>
                    <a:gd name="T4" fmla="*/ 0 w 224"/>
                    <a:gd name="T5" fmla="*/ 55 h 224"/>
                    <a:gd name="T6" fmla="*/ 53 w 224"/>
                    <a:gd name="T7" fmla="*/ 0 h 224"/>
                    <a:gd name="T8" fmla="*/ 224 w 224"/>
                    <a:gd name="T9" fmla="*/ 171 h 224"/>
                  </a:gdLst>
                  <a:ahLst/>
                  <a:cxnLst>
                    <a:cxn ang="0">
                      <a:pos x="T0" y="T1"/>
                    </a:cxn>
                    <a:cxn ang="0">
                      <a:pos x="T2" y="T3"/>
                    </a:cxn>
                    <a:cxn ang="0">
                      <a:pos x="T4" y="T5"/>
                    </a:cxn>
                    <a:cxn ang="0">
                      <a:pos x="T6" y="T7"/>
                    </a:cxn>
                    <a:cxn ang="0">
                      <a:pos x="T8" y="T9"/>
                    </a:cxn>
                  </a:cxnLst>
                  <a:rect l="0" t="0" r="r" b="b"/>
                  <a:pathLst>
                    <a:path w="224" h="224">
                      <a:moveTo>
                        <a:pt x="224" y="171"/>
                      </a:moveTo>
                      <a:lnTo>
                        <a:pt x="169" y="224"/>
                      </a:lnTo>
                      <a:lnTo>
                        <a:pt x="0" y="55"/>
                      </a:lnTo>
                      <a:lnTo>
                        <a:pt x="53" y="0"/>
                      </a:lnTo>
                      <a:lnTo>
                        <a:pt x="224" y="171"/>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34" name="PA-任意多边形 151">
                  <a:extLst>
                    <a:ext uri="{FF2B5EF4-FFF2-40B4-BE49-F238E27FC236}">
                      <a16:creationId xmlns:a16="http://schemas.microsoft.com/office/drawing/2014/main" id="{A50C1B19-47AE-4AD2-9073-B3BD1E487351}"/>
                    </a:ext>
                  </a:extLst>
                </p:cNvPr>
                <p:cNvSpPr/>
                <p:nvPr>
                  <p:custDataLst>
                    <p:tags r:id="rId56"/>
                  </p:custDataLst>
                </p:nvPr>
              </p:nvSpPr>
              <p:spPr bwMode="auto">
                <a:xfrm>
                  <a:off x="7834312" y="4222751"/>
                  <a:ext cx="117475" cy="117475"/>
                </a:xfrm>
                <a:custGeom>
                  <a:avLst/>
                  <a:gdLst>
                    <a:gd name="T0" fmla="*/ 74 w 74"/>
                    <a:gd name="T1" fmla="*/ 20 h 74"/>
                    <a:gd name="T2" fmla="*/ 19 w 74"/>
                    <a:gd name="T3" fmla="*/ 74 h 74"/>
                    <a:gd name="T4" fmla="*/ 0 w 74"/>
                    <a:gd name="T5" fmla="*/ 55 h 74"/>
                    <a:gd name="T6" fmla="*/ 53 w 74"/>
                    <a:gd name="T7" fmla="*/ 0 h 74"/>
                    <a:gd name="T8" fmla="*/ 74 w 74"/>
                    <a:gd name="T9" fmla="*/ 20 h 74"/>
                  </a:gdLst>
                  <a:ahLst/>
                  <a:cxnLst>
                    <a:cxn ang="0">
                      <a:pos x="T0" y="T1"/>
                    </a:cxn>
                    <a:cxn ang="0">
                      <a:pos x="T2" y="T3"/>
                    </a:cxn>
                    <a:cxn ang="0">
                      <a:pos x="T4" y="T5"/>
                    </a:cxn>
                    <a:cxn ang="0">
                      <a:pos x="T6" y="T7"/>
                    </a:cxn>
                    <a:cxn ang="0">
                      <a:pos x="T8" y="T9"/>
                    </a:cxn>
                  </a:cxnLst>
                  <a:rect l="0" t="0" r="r" b="b"/>
                  <a:pathLst>
                    <a:path w="74" h="74">
                      <a:moveTo>
                        <a:pt x="74" y="20"/>
                      </a:moveTo>
                      <a:lnTo>
                        <a:pt x="19" y="74"/>
                      </a:lnTo>
                      <a:lnTo>
                        <a:pt x="0" y="55"/>
                      </a:lnTo>
                      <a:lnTo>
                        <a:pt x="53" y="0"/>
                      </a:lnTo>
                      <a:lnTo>
                        <a:pt x="74" y="20"/>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35" name="PA-任意多边形 152">
                  <a:extLst>
                    <a:ext uri="{FF2B5EF4-FFF2-40B4-BE49-F238E27FC236}">
                      <a16:creationId xmlns:a16="http://schemas.microsoft.com/office/drawing/2014/main" id="{23EF8190-FD4F-43F0-A425-20B3CE1F00C0}"/>
                    </a:ext>
                  </a:extLst>
                </p:cNvPr>
                <p:cNvSpPr/>
                <p:nvPr>
                  <p:custDataLst>
                    <p:tags r:id="rId57"/>
                  </p:custDataLst>
                </p:nvPr>
              </p:nvSpPr>
              <p:spPr bwMode="auto">
                <a:xfrm>
                  <a:off x="8102600" y="4494213"/>
                  <a:ext cx="107950" cy="106363"/>
                </a:xfrm>
                <a:custGeom>
                  <a:avLst/>
                  <a:gdLst>
                    <a:gd name="T0" fmla="*/ 68 w 68"/>
                    <a:gd name="T1" fmla="*/ 12 h 67"/>
                    <a:gd name="T2" fmla="*/ 68 w 68"/>
                    <a:gd name="T3" fmla="*/ 12 h 67"/>
                    <a:gd name="T4" fmla="*/ 67 w 68"/>
                    <a:gd name="T5" fmla="*/ 24 h 67"/>
                    <a:gd name="T6" fmla="*/ 64 w 68"/>
                    <a:gd name="T7" fmla="*/ 34 h 67"/>
                    <a:gd name="T8" fmla="*/ 58 w 68"/>
                    <a:gd name="T9" fmla="*/ 43 h 67"/>
                    <a:gd name="T10" fmla="*/ 52 w 68"/>
                    <a:gd name="T11" fmla="*/ 50 h 67"/>
                    <a:gd name="T12" fmla="*/ 43 w 68"/>
                    <a:gd name="T13" fmla="*/ 58 h 67"/>
                    <a:gd name="T14" fmla="*/ 34 w 68"/>
                    <a:gd name="T15" fmla="*/ 62 h 67"/>
                    <a:gd name="T16" fmla="*/ 24 w 68"/>
                    <a:gd name="T17" fmla="*/ 65 h 67"/>
                    <a:gd name="T18" fmla="*/ 13 w 68"/>
                    <a:gd name="T19" fmla="*/ 67 h 67"/>
                    <a:gd name="T20" fmla="*/ 13 w 68"/>
                    <a:gd name="T21" fmla="*/ 67 h 67"/>
                    <a:gd name="T22" fmla="*/ 0 w 68"/>
                    <a:gd name="T23" fmla="*/ 53 h 67"/>
                    <a:gd name="T24" fmla="*/ 0 w 68"/>
                    <a:gd name="T25" fmla="*/ 53 h 67"/>
                    <a:gd name="T26" fmla="*/ 55 w 68"/>
                    <a:gd name="T27" fmla="*/ 0 h 67"/>
                    <a:gd name="T28" fmla="*/ 55 w 68"/>
                    <a:gd name="T29" fmla="*/ 0 h 67"/>
                    <a:gd name="T30" fmla="*/ 68 w 68"/>
                    <a:gd name="T31" fmla="*/ 12 h 67"/>
                    <a:gd name="T32" fmla="*/ 68 w 68"/>
                    <a:gd name="T33" fmla="*/ 1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68" y="12"/>
                      </a:moveTo>
                      <a:lnTo>
                        <a:pt x="68" y="12"/>
                      </a:lnTo>
                      <a:lnTo>
                        <a:pt x="67" y="24"/>
                      </a:lnTo>
                      <a:lnTo>
                        <a:pt x="64" y="34"/>
                      </a:lnTo>
                      <a:lnTo>
                        <a:pt x="58" y="43"/>
                      </a:lnTo>
                      <a:lnTo>
                        <a:pt x="52" y="50"/>
                      </a:lnTo>
                      <a:lnTo>
                        <a:pt x="43" y="58"/>
                      </a:lnTo>
                      <a:lnTo>
                        <a:pt x="34" y="62"/>
                      </a:lnTo>
                      <a:lnTo>
                        <a:pt x="24" y="65"/>
                      </a:lnTo>
                      <a:lnTo>
                        <a:pt x="13" y="67"/>
                      </a:lnTo>
                      <a:lnTo>
                        <a:pt x="13" y="67"/>
                      </a:lnTo>
                      <a:lnTo>
                        <a:pt x="0" y="53"/>
                      </a:lnTo>
                      <a:lnTo>
                        <a:pt x="0" y="53"/>
                      </a:lnTo>
                      <a:lnTo>
                        <a:pt x="55" y="0"/>
                      </a:lnTo>
                      <a:lnTo>
                        <a:pt x="55" y="0"/>
                      </a:lnTo>
                      <a:lnTo>
                        <a:pt x="68" y="12"/>
                      </a:lnTo>
                      <a:lnTo>
                        <a:pt x="68" y="12"/>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36" name="PA-任意多边形 153">
                  <a:extLst>
                    <a:ext uri="{FF2B5EF4-FFF2-40B4-BE49-F238E27FC236}">
                      <a16:creationId xmlns:a16="http://schemas.microsoft.com/office/drawing/2014/main" id="{EB721B49-F76B-46FF-AC4E-1F6472266AD6}"/>
                    </a:ext>
                  </a:extLst>
                </p:cNvPr>
                <p:cNvSpPr/>
                <p:nvPr>
                  <p:custDataLst>
                    <p:tags r:id="rId58"/>
                  </p:custDataLst>
                </p:nvPr>
              </p:nvSpPr>
              <p:spPr bwMode="auto">
                <a:xfrm>
                  <a:off x="7259637" y="3871913"/>
                  <a:ext cx="927100" cy="485775"/>
                </a:xfrm>
                <a:custGeom>
                  <a:avLst/>
                  <a:gdLst>
                    <a:gd name="T0" fmla="*/ 0 w 584"/>
                    <a:gd name="T1" fmla="*/ 252 h 306"/>
                    <a:gd name="T2" fmla="*/ 86 w 584"/>
                    <a:gd name="T3" fmla="*/ 306 h 306"/>
                    <a:gd name="T4" fmla="*/ 234 w 584"/>
                    <a:gd name="T5" fmla="*/ 95 h 306"/>
                    <a:gd name="T6" fmla="*/ 477 w 584"/>
                    <a:gd name="T7" fmla="*/ 125 h 306"/>
                    <a:gd name="T8" fmla="*/ 584 w 584"/>
                    <a:gd name="T9" fmla="*/ 0 h 306"/>
                  </a:gdLst>
                  <a:ahLst/>
                  <a:cxnLst>
                    <a:cxn ang="0">
                      <a:pos x="T0" y="T1"/>
                    </a:cxn>
                    <a:cxn ang="0">
                      <a:pos x="T2" y="T3"/>
                    </a:cxn>
                    <a:cxn ang="0">
                      <a:pos x="T4" y="T5"/>
                    </a:cxn>
                    <a:cxn ang="0">
                      <a:pos x="T6" y="T7"/>
                    </a:cxn>
                    <a:cxn ang="0">
                      <a:pos x="T8" y="T9"/>
                    </a:cxn>
                  </a:cxnLst>
                  <a:rect l="0" t="0" r="r" b="b"/>
                  <a:pathLst>
                    <a:path w="584" h="306">
                      <a:moveTo>
                        <a:pt x="0" y="252"/>
                      </a:moveTo>
                      <a:lnTo>
                        <a:pt x="86" y="306"/>
                      </a:lnTo>
                      <a:lnTo>
                        <a:pt x="234" y="95"/>
                      </a:lnTo>
                      <a:lnTo>
                        <a:pt x="477" y="125"/>
                      </a:lnTo>
                      <a:lnTo>
                        <a:pt x="584" y="0"/>
                      </a:lnTo>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37" name="PA-任意多边形 154">
                  <a:extLst>
                    <a:ext uri="{FF2B5EF4-FFF2-40B4-BE49-F238E27FC236}">
                      <a16:creationId xmlns:a16="http://schemas.microsoft.com/office/drawing/2014/main" id="{90A8E45A-0CEF-4351-8818-D193FBA5154A}"/>
                    </a:ext>
                  </a:extLst>
                </p:cNvPr>
                <p:cNvSpPr/>
                <p:nvPr>
                  <p:custDataLst>
                    <p:tags r:id="rId59"/>
                  </p:custDataLst>
                </p:nvPr>
              </p:nvSpPr>
              <p:spPr bwMode="auto">
                <a:xfrm>
                  <a:off x="7615237" y="3997326"/>
                  <a:ext cx="47625" cy="47625"/>
                </a:xfrm>
                <a:custGeom>
                  <a:avLst/>
                  <a:gdLst>
                    <a:gd name="T0" fmla="*/ 30 w 30"/>
                    <a:gd name="T1" fmla="*/ 15 h 30"/>
                    <a:gd name="T2" fmla="*/ 30 w 30"/>
                    <a:gd name="T3" fmla="*/ 15 h 30"/>
                    <a:gd name="T4" fmla="*/ 28 w 30"/>
                    <a:gd name="T5" fmla="*/ 21 h 30"/>
                    <a:gd name="T6" fmla="*/ 25 w 30"/>
                    <a:gd name="T7" fmla="*/ 25 h 30"/>
                    <a:gd name="T8" fmla="*/ 21 w 30"/>
                    <a:gd name="T9" fmla="*/ 30 h 30"/>
                    <a:gd name="T10" fmla="*/ 15 w 30"/>
                    <a:gd name="T11" fmla="*/ 30 h 30"/>
                    <a:gd name="T12" fmla="*/ 15 w 30"/>
                    <a:gd name="T13" fmla="*/ 30 h 30"/>
                    <a:gd name="T14" fmla="*/ 9 w 30"/>
                    <a:gd name="T15" fmla="*/ 30 h 30"/>
                    <a:gd name="T16" fmla="*/ 4 w 30"/>
                    <a:gd name="T17" fmla="*/ 25 h 30"/>
                    <a:gd name="T18" fmla="*/ 0 w 30"/>
                    <a:gd name="T19" fmla="*/ 21 h 30"/>
                    <a:gd name="T20" fmla="*/ 0 w 30"/>
                    <a:gd name="T21" fmla="*/ 15 h 30"/>
                    <a:gd name="T22" fmla="*/ 0 w 30"/>
                    <a:gd name="T23" fmla="*/ 15 h 30"/>
                    <a:gd name="T24" fmla="*/ 0 w 30"/>
                    <a:gd name="T25" fmla="*/ 10 h 30"/>
                    <a:gd name="T26" fmla="*/ 4 w 30"/>
                    <a:gd name="T27" fmla="*/ 4 h 30"/>
                    <a:gd name="T28" fmla="*/ 9 w 30"/>
                    <a:gd name="T29" fmla="*/ 1 h 30"/>
                    <a:gd name="T30" fmla="*/ 15 w 30"/>
                    <a:gd name="T31" fmla="*/ 0 h 30"/>
                    <a:gd name="T32" fmla="*/ 15 w 30"/>
                    <a:gd name="T33" fmla="*/ 0 h 30"/>
                    <a:gd name="T34" fmla="*/ 21 w 30"/>
                    <a:gd name="T35" fmla="*/ 1 h 30"/>
                    <a:gd name="T36" fmla="*/ 25 w 30"/>
                    <a:gd name="T37" fmla="*/ 4 h 30"/>
                    <a:gd name="T38" fmla="*/ 28 w 30"/>
                    <a:gd name="T39" fmla="*/ 10 h 30"/>
                    <a:gd name="T40" fmla="*/ 30 w 30"/>
                    <a:gd name="T41" fmla="*/ 15 h 30"/>
                    <a:gd name="T42" fmla="*/ 30 w 30"/>
                    <a:gd name="T43"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30">
                      <a:moveTo>
                        <a:pt x="30" y="15"/>
                      </a:moveTo>
                      <a:lnTo>
                        <a:pt x="30" y="15"/>
                      </a:lnTo>
                      <a:lnTo>
                        <a:pt x="28" y="21"/>
                      </a:lnTo>
                      <a:lnTo>
                        <a:pt x="25" y="25"/>
                      </a:lnTo>
                      <a:lnTo>
                        <a:pt x="21" y="30"/>
                      </a:lnTo>
                      <a:lnTo>
                        <a:pt x="15" y="30"/>
                      </a:lnTo>
                      <a:lnTo>
                        <a:pt x="15" y="30"/>
                      </a:lnTo>
                      <a:lnTo>
                        <a:pt x="9" y="30"/>
                      </a:lnTo>
                      <a:lnTo>
                        <a:pt x="4" y="25"/>
                      </a:lnTo>
                      <a:lnTo>
                        <a:pt x="0" y="21"/>
                      </a:lnTo>
                      <a:lnTo>
                        <a:pt x="0" y="15"/>
                      </a:lnTo>
                      <a:lnTo>
                        <a:pt x="0" y="15"/>
                      </a:lnTo>
                      <a:lnTo>
                        <a:pt x="0" y="10"/>
                      </a:lnTo>
                      <a:lnTo>
                        <a:pt x="4" y="4"/>
                      </a:lnTo>
                      <a:lnTo>
                        <a:pt x="9" y="1"/>
                      </a:lnTo>
                      <a:lnTo>
                        <a:pt x="15" y="0"/>
                      </a:lnTo>
                      <a:lnTo>
                        <a:pt x="15" y="0"/>
                      </a:lnTo>
                      <a:lnTo>
                        <a:pt x="21" y="1"/>
                      </a:lnTo>
                      <a:lnTo>
                        <a:pt x="25" y="4"/>
                      </a:lnTo>
                      <a:lnTo>
                        <a:pt x="28" y="10"/>
                      </a:lnTo>
                      <a:lnTo>
                        <a:pt x="30" y="15"/>
                      </a:lnTo>
                      <a:lnTo>
                        <a:pt x="30" y="15"/>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38" name="PA-任意多边形 155">
                  <a:extLst>
                    <a:ext uri="{FF2B5EF4-FFF2-40B4-BE49-F238E27FC236}">
                      <a16:creationId xmlns:a16="http://schemas.microsoft.com/office/drawing/2014/main" id="{B5ECCC33-904D-42CD-BE2C-FAA1C8F85115}"/>
                    </a:ext>
                  </a:extLst>
                </p:cNvPr>
                <p:cNvSpPr/>
                <p:nvPr>
                  <p:custDataLst>
                    <p:tags r:id="rId60"/>
                  </p:custDataLst>
                </p:nvPr>
              </p:nvSpPr>
              <p:spPr bwMode="auto">
                <a:xfrm>
                  <a:off x="7372350" y="4333876"/>
                  <a:ext cx="47625" cy="47625"/>
                </a:xfrm>
                <a:custGeom>
                  <a:avLst/>
                  <a:gdLst>
                    <a:gd name="T0" fmla="*/ 30 w 30"/>
                    <a:gd name="T1" fmla="*/ 15 h 30"/>
                    <a:gd name="T2" fmla="*/ 30 w 30"/>
                    <a:gd name="T3" fmla="*/ 15 h 30"/>
                    <a:gd name="T4" fmla="*/ 28 w 30"/>
                    <a:gd name="T5" fmla="*/ 21 h 30"/>
                    <a:gd name="T6" fmla="*/ 25 w 30"/>
                    <a:gd name="T7" fmla="*/ 25 h 30"/>
                    <a:gd name="T8" fmla="*/ 21 w 30"/>
                    <a:gd name="T9" fmla="*/ 28 h 30"/>
                    <a:gd name="T10" fmla="*/ 15 w 30"/>
                    <a:gd name="T11" fmla="*/ 30 h 30"/>
                    <a:gd name="T12" fmla="*/ 15 w 30"/>
                    <a:gd name="T13" fmla="*/ 30 h 30"/>
                    <a:gd name="T14" fmla="*/ 9 w 30"/>
                    <a:gd name="T15" fmla="*/ 28 h 30"/>
                    <a:gd name="T16" fmla="*/ 5 w 30"/>
                    <a:gd name="T17" fmla="*/ 25 h 30"/>
                    <a:gd name="T18" fmla="*/ 2 w 30"/>
                    <a:gd name="T19" fmla="*/ 21 h 30"/>
                    <a:gd name="T20" fmla="*/ 0 w 30"/>
                    <a:gd name="T21" fmla="*/ 15 h 30"/>
                    <a:gd name="T22" fmla="*/ 0 w 30"/>
                    <a:gd name="T23" fmla="*/ 15 h 30"/>
                    <a:gd name="T24" fmla="*/ 2 w 30"/>
                    <a:gd name="T25" fmla="*/ 9 h 30"/>
                    <a:gd name="T26" fmla="*/ 5 w 30"/>
                    <a:gd name="T27" fmla="*/ 4 h 30"/>
                    <a:gd name="T28" fmla="*/ 9 w 30"/>
                    <a:gd name="T29" fmla="*/ 2 h 30"/>
                    <a:gd name="T30" fmla="*/ 15 w 30"/>
                    <a:gd name="T31" fmla="*/ 0 h 30"/>
                    <a:gd name="T32" fmla="*/ 15 w 30"/>
                    <a:gd name="T33" fmla="*/ 0 h 30"/>
                    <a:gd name="T34" fmla="*/ 21 w 30"/>
                    <a:gd name="T35" fmla="*/ 2 h 30"/>
                    <a:gd name="T36" fmla="*/ 25 w 30"/>
                    <a:gd name="T37" fmla="*/ 4 h 30"/>
                    <a:gd name="T38" fmla="*/ 28 w 30"/>
                    <a:gd name="T39" fmla="*/ 9 h 30"/>
                    <a:gd name="T40" fmla="*/ 30 w 30"/>
                    <a:gd name="T41" fmla="*/ 15 h 30"/>
                    <a:gd name="T42" fmla="*/ 30 w 30"/>
                    <a:gd name="T43"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30">
                      <a:moveTo>
                        <a:pt x="30" y="15"/>
                      </a:moveTo>
                      <a:lnTo>
                        <a:pt x="30" y="15"/>
                      </a:lnTo>
                      <a:lnTo>
                        <a:pt x="28" y="21"/>
                      </a:lnTo>
                      <a:lnTo>
                        <a:pt x="25" y="25"/>
                      </a:lnTo>
                      <a:lnTo>
                        <a:pt x="21" y="28"/>
                      </a:lnTo>
                      <a:lnTo>
                        <a:pt x="15" y="30"/>
                      </a:lnTo>
                      <a:lnTo>
                        <a:pt x="15" y="30"/>
                      </a:lnTo>
                      <a:lnTo>
                        <a:pt x="9" y="28"/>
                      </a:lnTo>
                      <a:lnTo>
                        <a:pt x="5" y="25"/>
                      </a:lnTo>
                      <a:lnTo>
                        <a:pt x="2" y="21"/>
                      </a:lnTo>
                      <a:lnTo>
                        <a:pt x="0" y="15"/>
                      </a:lnTo>
                      <a:lnTo>
                        <a:pt x="0" y="15"/>
                      </a:lnTo>
                      <a:lnTo>
                        <a:pt x="2" y="9"/>
                      </a:lnTo>
                      <a:lnTo>
                        <a:pt x="5" y="4"/>
                      </a:lnTo>
                      <a:lnTo>
                        <a:pt x="9" y="2"/>
                      </a:lnTo>
                      <a:lnTo>
                        <a:pt x="15" y="0"/>
                      </a:lnTo>
                      <a:lnTo>
                        <a:pt x="15" y="0"/>
                      </a:lnTo>
                      <a:lnTo>
                        <a:pt x="21" y="2"/>
                      </a:lnTo>
                      <a:lnTo>
                        <a:pt x="25" y="4"/>
                      </a:lnTo>
                      <a:lnTo>
                        <a:pt x="28" y="9"/>
                      </a:lnTo>
                      <a:lnTo>
                        <a:pt x="30" y="15"/>
                      </a:lnTo>
                      <a:lnTo>
                        <a:pt x="30" y="15"/>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39" name="PA-任意多边形 156">
                  <a:extLst>
                    <a:ext uri="{FF2B5EF4-FFF2-40B4-BE49-F238E27FC236}">
                      <a16:creationId xmlns:a16="http://schemas.microsoft.com/office/drawing/2014/main" id="{10B14653-36E6-4870-9E80-E4A308B31BB6}"/>
                    </a:ext>
                  </a:extLst>
                </p:cNvPr>
                <p:cNvSpPr/>
                <p:nvPr>
                  <p:custDataLst>
                    <p:tags r:id="rId61"/>
                  </p:custDataLst>
                </p:nvPr>
              </p:nvSpPr>
              <p:spPr bwMode="auto">
                <a:xfrm>
                  <a:off x="7245350" y="4254501"/>
                  <a:ext cx="47625" cy="46038"/>
                </a:xfrm>
                <a:custGeom>
                  <a:avLst/>
                  <a:gdLst>
                    <a:gd name="T0" fmla="*/ 30 w 30"/>
                    <a:gd name="T1" fmla="*/ 14 h 29"/>
                    <a:gd name="T2" fmla="*/ 30 w 30"/>
                    <a:gd name="T3" fmla="*/ 14 h 29"/>
                    <a:gd name="T4" fmla="*/ 28 w 30"/>
                    <a:gd name="T5" fmla="*/ 20 h 29"/>
                    <a:gd name="T6" fmla="*/ 25 w 30"/>
                    <a:gd name="T7" fmla="*/ 25 h 29"/>
                    <a:gd name="T8" fmla="*/ 21 w 30"/>
                    <a:gd name="T9" fmla="*/ 28 h 29"/>
                    <a:gd name="T10" fmla="*/ 15 w 30"/>
                    <a:gd name="T11" fmla="*/ 29 h 29"/>
                    <a:gd name="T12" fmla="*/ 15 w 30"/>
                    <a:gd name="T13" fmla="*/ 29 h 29"/>
                    <a:gd name="T14" fmla="*/ 9 w 30"/>
                    <a:gd name="T15" fmla="*/ 28 h 29"/>
                    <a:gd name="T16" fmla="*/ 4 w 30"/>
                    <a:gd name="T17" fmla="*/ 25 h 29"/>
                    <a:gd name="T18" fmla="*/ 2 w 30"/>
                    <a:gd name="T19" fmla="*/ 20 h 29"/>
                    <a:gd name="T20" fmla="*/ 0 w 30"/>
                    <a:gd name="T21" fmla="*/ 14 h 29"/>
                    <a:gd name="T22" fmla="*/ 0 w 30"/>
                    <a:gd name="T23" fmla="*/ 14 h 29"/>
                    <a:gd name="T24" fmla="*/ 2 w 30"/>
                    <a:gd name="T25" fmla="*/ 9 h 29"/>
                    <a:gd name="T26" fmla="*/ 4 w 30"/>
                    <a:gd name="T27" fmla="*/ 4 h 29"/>
                    <a:gd name="T28" fmla="*/ 9 w 30"/>
                    <a:gd name="T29" fmla="*/ 1 h 29"/>
                    <a:gd name="T30" fmla="*/ 15 w 30"/>
                    <a:gd name="T31" fmla="*/ 0 h 29"/>
                    <a:gd name="T32" fmla="*/ 15 w 30"/>
                    <a:gd name="T33" fmla="*/ 0 h 29"/>
                    <a:gd name="T34" fmla="*/ 21 w 30"/>
                    <a:gd name="T35" fmla="*/ 1 h 29"/>
                    <a:gd name="T36" fmla="*/ 25 w 30"/>
                    <a:gd name="T37" fmla="*/ 4 h 29"/>
                    <a:gd name="T38" fmla="*/ 28 w 30"/>
                    <a:gd name="T39" fmla="*/ 9 h 29"/>
                    <a:gd name="T40" fmla="*/ 30 w 30"/>
                    <a:gd name="T41" fmla="*/ 14 h 29"/>
                    <a:gd name="T42" fmla="*/ 30 w 30"/>
                    <a:gd name="T43"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29">
                      <a:moveTo>
                        <a:pt x="30" y="14"/>
                      </a:moveTo>
                      <a:lnTo>
                        <a:pt x="30" y="14"/>
                      </a:lnTo>
                      <a:lnTo>
                        <a:pt x="28" y="20"/>
                      </a:lnTo>
                      <a:lnTo>
                        <a:pt x="25" y="25"/>
                      </a:lnTo>
                      <a:lnTo>
                        <a:pt x="21" y="28"/>
                      </a:lnTo>
                      <a:lnTo>
                        <a:pt x="15" y="29"/>
                      </a:lnTo>
                      <a:lnTo>
                        <a:pt x="15" y="29"/>
                      </a:lnTo>
                      <a:lnTo>
                        <a:pt x="9" y="28"/>
                      </a:lnTo>
                      <a:lnTo>
                        <a:pt x="4" y="25"/>
                      </a:lnTo>
                      <a:lnTo>
                        <a:pt x="2" y="20"/>
                      </a:lnTo>
                      <a:lnTo>
                        <a:pt x="0" y="14"/>
                      </a:lnTo>
                      <a:lnTo>
                        <a:pt x="0" y="14"/>
                      </a:lnTo>
                      <a:lnTo>
                        <a:pt x="2" y="9"/>
                      </a:lnTo>
                      <a:lnTo>
                        <a:pt x="4" y="4"/>
                      </a:lnTo>
                      <a:lnTo>
                        <a:pt x="9" y="1"/>
                      </a:lnTo>
                      <a:lnTo>
                        <a:pt x="15" y="0"/>
                      </a:lnTo>
                      <a:lnTo>
                        <a:pt x="15" y="0"/>
                      </a:lnTo>
                      <a:lnTo>
                        <a:pt x="21" y="1"/>
                      </a:lnTo>
                      <a:lnTo>
                        <a:pt x="25" y="4"/>
                      </a:lnTo>
                      <a:lnTo>
                        <a:pt x="28" y="9"/>
                      </a:lnTo>
                      <a:lnTo>
                        <a:pt x="30" y="14"/>
                      </a:lnTo>
                      <a:lnTo>
                        <a:pt x="30" y="14"/>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40" name="PA-任意多边形 157">
                  <a:extLst>
                    <a:ext uri="{FF2B5EF4-FFF2-40B4-BE49-F238E27FC236}">
                      <a16:creationId xmlns:a16="http://schemas.microsoft.com/office/drawing/2014/main" id="{295D79A4-4AC4-4096-929B-7CD15EA22D1E}"/>
                    </a:ext>
                  </a:extLst>
                </p:cNvPr>
                <p:cNvSpPr/>
                <p:nvPr>
                  <p:custDataLst>
                    <p:tags r:id="rId62"/>
                  </p:custDataLst>
                </p:nvPr>
              </p:nvSpPr>
              <p:spPr bwMode="auto">
                <a:xfrm>
                  <a:off x="7994650" y="4046538"/>
                  <a:ext cx="46037" cy="47625"/>
                </a:xfrm>
                <a:custGeom>
                  <a:avLst/>
                  <a:gdLst>
                    <a:gd name="T0" fmla="*/ 29 w 29"/>
                    <a:gd name="T1" fmla="*/ 15 h 30"/>
                    <a:gd name="T2" fmla="*/ 29 w 29"/>
                    <a:gd name="T3" fmla="*/ 15 h 30"/>
                    <a:gd name="T4" fmla="*/ 28 w 29"/>
                    <a:gd name="T5" fmla="*/ 21 h 30"/>
                    <a:gd name="T6" fmla="*/ 25 w 29"/>
                    <a:gd name="T7" fmla="*/ 25 h 30"/>
                    <a:gd name="T8" fmla="*/ 20 w 29"/>
                    <a:gd name="T9" fmla="*/ 28 h 30"/>
                    <a:gd name="T10" fmla="*/ 14 w 29"/>
                    <a:gd name="T11" fmla="*/ 30 h 30"/>
                    <a:gd name="T12" fmla="*/ 14 w 29"/>
                    <a:gd name="T13" fmla="*/ 30 h 30"/>
                    <a:gd name="T14" fmla="*/ 8 w 29"/>
                    <a:gd name="T15" fmla="*/ 28 h 30"/>
                    <a:gd name="T16" fmla="*/ 4 w 29"/>
                    <a:gd name="T17" fmla="*/ 25 h 30"/>
                    <a:gd name="T18" fmla="*/ 1 w 29"/>
                    <a:gd name="T19" fmla="*/ 21 h 30"/>
                    <a:gd name="T20" fmla="*/ 0 w 29"/>
                    <a:gd name="T21" fmla="*/ 15 h 30"/>
                    <a:gd name="T22" fmla="*/ 0 w 29"/>
                    <a:gd name="T23" fmla="*/ 15 h 30"/>
                    <a:gd name="T24" fmla="*/ 1 w 29"/>
                    <a:gd name="T25" fmla="*/ 9 h 30"/>
                    <a:gd name="T26" fmla="*/ 4 w 29"/>
                    <a:gd name="T27" fmla="*/ 5 h 30"/>
                    <a:gd name="T28" fmla="*/ 8 w 29"/>
                    <a:gd name="T29" fmla="*/ 2 h 30"/>
                    <a:gd name="T30" fmla="*/ 14 w 29"/>
                    <a:gd name="T31" fmla="*/ 0 h 30"/>
                    <a:gd name="T32" fmla="*/ 14 w 29"/>
                    <a:gd name="T33" fmla="*/ 0 h 30"/>
                    <a:gd name="T34" fmla="*/ 20 w 29"/>
                    <a:gd name="T35" fmla="*/ 2 h 30"/>
                    <a:gd name="T36" fmla="*/ 25 w 29"/>
                    <a:gd name="T37" fmla="*/ 5 h 30"/>
                    <a:gd name="T38" fmla="*/ 28 w 29"/>
                    <a:gd name="T39" fmla="*/ 9 h 30"/>
                    <a:gd name="T40" fmla="*/ 29 w 29"/>
                    <a:gd name="T41" fmla="*/ 15 h 30"/>
                    <a:gd name="T42" fmla="*/ 29 w 29"/>
                    <a:gd name="T43"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30">
                      <a:moveTo>
                        <a:pt x="29" y="15"/>
                      </a:moveTo>
                      <a:lnTo>
                        <a:pt x="29" y="15"/>
                      </a:lnTo>
                      <a:lnTo>
                        <a:pt x="28" y="21"/>
                      </a:lnTo>
                      <a:lnTo>
                        <a:pt x="25" y="25"/>
                      </a:lnTo>
                      <a:lnTo>
                        <a:pt x="20" y="28"/>
                      </a:lnTo>
                      <a:lnTo>
                        <a:pt x="14" y="30"/>
                      </a:lnTo>
                      <a:lnTo>
                        <a:pt x="14" y="30"/>
                      </a:lnTo>
                      <a:lnTo>
                        <a:pt x="8" y="28"/>
                      </a:lnTo>
                      <a:lnTo>
                        <a:pt x="4" y="25"/>
                      </a:lnTo>
                      <a:lnTo>
                        <a:pt x="1" y="21"/>
                      </a:lnTo>
                      <a:lnTo>
                        <a:pt x="0" y="15"/>
                      </a:lnTo>
                      <a:lnTo>
                        <a:pt x="0" y="15"/>
                      </a:lnTo>
                      <a:lnTo>
                        <a:pt x="1" y="9"/>
                      </a:lnTo>
                      <a:lnTo>
                        <a:pt x="4" y="5"/>
                      </a:lnTo>
                      <a:lnTo>
                        <a:pt x="8" y="2"/>
                      </a:lnTo>
                      <a:lnTo>
                        <a:pt x="14" y="0"/>
                      </a:lnTo>
                      <a:lnTo>
                        <a:pt x="14" y="0"/>
                      </a:lnTo>
                      <a:lnTo>
                        <a:pt x="20" y="2"/>
                      </a:lnTo>
                      <a:lnTo>
                        <a:pt x="25" y="5"/>
                      </a:lnTo>
                      <a:lnTo>
                        <a:pt x="28" y="9"/>
                      </a:lnTo>
                      <a:lnTo>
                        <a:pt x="29" y="15"/>
                      </a:lnTo>
                      <a:lnTo>
                        <a:pt x="29" y="15"/>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41" name="PA-任意多边形 158">
                  <a:extLst>
                    <a:ext uri="{FF2B5EF4-FFF2-40B4-BE49-F238E27FC236}">
                      <a16:creationId xmlns:a16="http://schemas.microsoft.com/office/drawing/2014/main" id="{BF1101DA-9AD3-487A-9FA9-D03CDFAD753B}"/>
                    </a:ext>
                  </a:extLst>
                </p:cNvPr>
                <p:cNvSpPr/>
                <p:nvPr>
                  <p:custDataLst>
                    <p:tags r:id="rId63"/>
                  </p:custDataLst>
                </p:nvPr>
              </p:nvSpPr>
              <p:spPr bwMode="auto">
                <a:xfrm>
                  <a:off x="8158162" y="3857626"/>
                  <a:ext cx="47625" cy="47625"/>
                </a:xfrm>
                <a:custGeom>
                  <a:avLst/>
                  <a:gdLst>
                    <a:gd name="T0" fmla="*/ 30 w 30"/>
                    <a:gd name="T1" fmla="*/ 15 h 30"/>
                    <a:gd name="T2" fmla="*/ 30 w 30"/>
                    <a:gd name="T3" fmla="*/ 15 h 30"/>
                    <a:gd name="T4" fmla="*/ 29 w 30"/>
                    <a:gd name="T5" fmla="*/ 20 h 30"/>
                    <a:gd name="T6" fmla="*/ 26 w 30"/>
                    <a:gd name="T7" fmla="*/ 26 h 30"/>
                    <a:gd name="T8" fmla="*/ 21 w 30"/>
                    <a:gd name="T9" fmla="*/ 29 h 30"/>
                    <a:gd name="T10" fmla="*/ 15 w 30"/>
                    <a:gd name="T11" fmla="*/ 30 h 30"/>
                    <a:gd name="T12" fmla="*/ 15 w 30"/>
                    <a:gd name="T13" fmla="*/ 30 h 30"/>
                    <a:gd name="T14" fmla="*/ 9 w 30"/>
                    <a:gd name="T15" fmla="*/ 29 h 30"/>
                    <a:gd name="T16" fmla="*/ 5 w 30"/>
                    <a:gd name="T17" fmla="*/ 26 h 30"/>
                    <a:gd name="T18" fmla="*/ 2 w 30"/>
                    <a:gd name="T19" fmla="*/ 20 h 30"/>
                    <a:gd name="T20" fmla="*/ 0 w 30"/>
                    <a:gd name="T21" fmla="*/ 15 h 30"/>
                    <a:gd name="T22" fmla="*/ 0 w 30"/>
                    <a:gd name="T23" fmla="*/ 15 h 30"/>
                    <a:gd name="T24" fmla="*/ 2 w 30"/>
                    <a:gd name="T25" fmla="*/ 9 h 30"/>
                    <a:gd name="T26" fmla="*/ 5 w 30"/>
                    <a:gd name="T27" fmla="*/ 3 h 30"/>
                    <a:gd name="T28" fmla="*/ 9 w 30"/>
                    <a:gd name="T29" fmla="*/ 0 h 30"/>
                    <a:gd name="T30" fmla="*/ 15 w 30"/>
                    <a:gd name="T31" fmla="*/ 0 h 30"/>
                    <a:gd name="T32" fmla="*/ 15 w 30"/>
                    <a:gd name="T33" fmla="*/ 0 h 30"/>
                    <a:gd name="T34" fmla="*/ 21 w 30"/>
                    <a:gd name="T35" fmla="*/ 0 h 30"/>
                    <a:gd name="T36" fmla="*/ 26 w 30"/>
                    <a:gd name="T37" fmla="*/ 3 h 30"/>
                    <a:gd name="T38" fmla="*/ 29 w 30"/>
                    <a:gd name="T39" fmla="*/ 9 h 30"/>
                    <a:gd name="T40" fmla="*/ 30 w 30"/>
                    <a:gd name="T41" fmla="*/ 15 h 30"/>
                    <a:gd name="T42" fmla="*/ 30 w 30"/>
                    <a:gd name="T43"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30">
                      <a:moveTo>
                        <a:pt x="30" y="15"/>
                      </a:moveTo>
                      <a:lnTo>
                        <a:pt x="30" y="15"/>
                      </a:lnTo>
                      <a:lnTo>
                        <a:pt x="29" y="20"/>
                      </a:lnTo>
                      <a:lnTo>
                        <a:pt x="26" y="26"/>
                      </a:lnTo>
                      <a:lnTo>
                        <a:pt x="21" y="29"/>
                      </a:lnTo>
                      <a:lnTo>
                        <a:pt x="15" y="30"/>
                      </a:lnTo>
                      <a:lnTo>
                        <a:pt x="15" y="30"/>
                      </a:lnTo>
                      <a:lnTo>
                        <a:pt x="9" y="29"/>
                      </a:lnTo>
                      <a:lnTo>
                        <a:pt x="5" y="26"/>
                      </a:lnTo>
                      <a:lnTo>
                        <a:pt x="2" y="20"/>
                      </a:lnTo>
                      <a:lnTo>
                        <a:pt x="0" y="15"/>
                      </a:lnTo>
                      <a:lnTo>
                        <a:pt x="0" y="15"/>
                      </a:lnTo>
                      <a:lnTo>
                        <a:pt x="2" y="9"/>
                      </a:lnTo>
                      <a:lnTo>
                        <a:pt x="5" y="3"/>
                      </a:lnTo>
                      <a:lnTo>
                        <a:pt x="9" y="0"/>
                      </a:lnTo>
                      <a:lnTo>
                        <a:pt x="15" y="0"/>
                      </a:lnTo>
                      <a:lnTo>
                        <a:pt x="15" y="0"/>
                      </a:lnTo>
                      <a:lnTo>
                        <a:pt x="21" y="0"/>
                      </a:lnTo>
                      <a:lnTo>
                        <a:pt x="26" y="3"/>
                      </a:lnTo>
                      <a:lnTo>
                        <a:pt x="29" y="9"/>
                      </a:lnTo>
                      <a:lnTo>
                        <a:pt x="30" y="15"/>
                      </a:lnTo>
                      <a:lnTo>
                        <a:pt x="30" y="15"/>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grpSp>
        </p:grpSp>
        <p:grpSp>
          <p:nvGrpSpPr>
            <p:cNvPr id="75" name="组合 74">
              <a:extLst>
                <a:ext uri="{FF2B5EF4-FFF2-40B4-BE49-F238E27FC236}">
                  <a16:creationId xmlns:a16="http://schemas.microsoft.com/office/drawing/2014/main" id="{0FD559B1-6E3B-437D-A22C-B86F3EA21F25}"/>
                </a:ext>
              </a:extLst>
            </p:cNvPr>
            <p:cNvGrpSpPr/>
            <p:nvPr/>
          </p:nvGrpSpPr>
          <p:grpSpPr>
            <a:xfrm>
              <a:off x="5775007" y="2564384"/>
              <a:ext cx="862800" cy="862800"/>
              <a:chOff x="5775007" y="2564384"/>
              <a:chExt cx="862800" cy="862800"/>
            </a:xfrm>
          </p:grpSpPr>
          <p:sp>
            <p:nvSpPr>
              <p:cNvPr id="107" name="PA-椭圆 103">
                <a:extLst>
                  <a:ext uri="{FF2B5EF4-FFF2-40B4-BE49-F238E27FC236}">
                    <a16:creationId xmlns:a16="http://schemas.microsoft.com/office/drawing/2014/main" id="{3AE9EFFD-6348-4B46-B3CD-2BED7C36A1B0}"/>
                  </a:ext>
                </a:extLst>
              </p:cNvPr>
              <p:cNvSpPr/>
              <p:nvPr>
                <p:custDataLst>
                  <p:tags r:id="rId31"/>
                </p:custDataLst>
              </p:nvPr>
            </p:nvSpPr>
            <p:spPr>
              <a:xfrm>
                <a:off x="5775007" y="2564384"/>
                <a:ext cx="862800" cy="862800"/>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grpSp>
            <p:nvGrpSpPr>
              <p:cNvPr id="108" name="Group 102">
                <a:extLst>
                  <a:ext uri="{FF2B5EF4-FFF2-40B4-BE49-F238E27FC236}">
                    <a16:creationId xmlns:a16="http://schemas.microsoft.com/office/drawing/2014/main" id="{A56C4397-A64E-412C-BF15-AC3A8BA78AED}"/>
                  </a:ext>
                </a:extLst>
              </p:cNvPr>
              <p:cNvGrpSpPr/>
              <p:nvPr/>
            </p:nvGrpSpPr>
            <p:grpSpPr>
              <a:xfrm>
                <a:off x="5974401" y="2758885"/>
                <a:ext cx="464012" cy="473798"/>
                <a:chOff x="8702675" y="5268913"/>
                <a:chExt cx="903287" cy="922338"/>
              </a:xfrm>
            </p:grpSpPr>
            <p:sp>
              <p:nvSpPr>
                <p:cNvPr id="109" name="PA-任意多边形 306">
                  <a:extLst>
                    <a:ext uri="{FF2B5EF4-FFF2-40B4-BE49-F238E27FC236}">
                      <a16:creationId xmlns:a16="http://schemas.microsoft.com/office/drawing/2014/main" id="{B2203DD5-D81C-49FB-AC37-7F04F1FAAF74}"/>
                    </a:ext>
                  </a:extLst>
                </p:cNvPr>
                <p:cNvSpPr/>
                <p:nvPr>
                  <p:custDataLst>
                    <p:tags r:id="rId32"/>
                  </p:custDataLst>
                </p:nvPr>
              </p:nvSpPr>
              <p:spPr bwMode="auto">
                <a:xfrm>
                  <a:off x="9029700" y="5395913"/>
                  <a:ext cx="247650" cy="195263"/>
                </a:xfrm>
                <a:custGeom>
                  <a:avLst/>
                  <a:gdLst>
                    <a:gd name="T0" fmla="*/ 156 w 156"/>
                    <a:gd name="T1" fmla="*/ 123 h 123"/>
                    <a:gd name="T2" fmla="*/ 156 w 156"/>
                    <a:gd name="T3" fmla="*/ 123 h 123"/>
                    <a:gd name="T4" fmla="*/ 156 w 156"/>
                    <a:gd name="T5" fmla="*/ 37 h 123"/>
                    <a:gd name="T6" fmla="*/ 156 w 156"/>
                    <a:gd name="T7" fmla="*/ 37 h 123"/>
                    <a:gd name="T8" fmla="*/ 154 w 156"/>
                    <a:gd name="T9" fmla="*/ 28 h 123"/>
                    <a:gd name="T10" fmla="*/ 151 w 156"/>
                    <a:gd name="T11" fmla="*/ 19 h 123"/>
                    <a:gd name="T12" fmla="*/ 144 w 156"/>
                    <a:gd name="T13" fmla="*/ 13 h 123"/>
                    <a:gd name="T14" fmla="*/ 136 w 156"/>
                    <a:gd name="T15" fmla="*/ 9 h 123"/>
                    <a:gd name="T16" fmla="*/ 136 w 156"/>
                    <a:gd name="T17" fmla="*/ 9 h 123"/>
                    <a:gd name="T18" fmla="*/ 122 w 156"/>
                    <a:gd name="T19" fmla="*/ 6 h 123"/>
                    <a:gd name="T20" fmla="*/ 108 w 156"/>
                    <a:gd name="T21" fmla="*/ 3 h 123"/>
                    <a:gd name="T22" fmla="*/ 93 w 156"/>
                    <a:gd name="T23" fmla="*/ 1 h 123"/>
                    <a:gd name="T24" fmla="*/ 79 w 156"/>
                    <a:gd name="T25" fmla="*/ 0 h 123"/>
                    <a:gd name="T26" fmla="*/ 64 w 156"/>
                    <a:gd name="T27" fmla="*/ 1 h 123"/>
                    <a:gd name="T28" fmla="*/ 49 w 156"/>
                    <a:gd name="T29" fmla="*/ 3 h 123"/>
                    <a:gd name="T30" fmla="*/ 34 w 156"/>
                    <a:gd name="T31" fmla="*/ 6 h 123"/>
                    <a:gd name="T32" fmla="*/ 19 w 156"/>
                    <a:gd name="T33" fmla="*/ 9 h 123"/>
                    <a:gd name="T34" fmla="*/ 19 w 156"/>
                    <a:gd name="T35" fmla="*/ 9 h 123"/>
                    <a:gd name="T36" fmla="*/ 12 w 156"/>
                    <a:gd name="T37" fmla="*/ 13 h 123"/>
                    <a:gd name="T38" fmla="*/ 6 w 156"/>
                    <a:gd name="T39" fmla="*/ 19 h 123"/>
                    <a:gd name="T40" fmla="*/ 2 w 156"/>
                    <a:gd name="T41" fmla="*/ 28 h 123"/>
                    <a:gd name="T42" fmla="*/ 0 w 156"/>
                    <a:gd name="T43" fmla="*/ 37 h 123"/>
                    <a:gd name="T44" fmla="*/ 0 w 156"/>
                    <a:gd name="T45" fmla="*/ 37 h 123"/>
                    <a:gd name="T46" fmla="*/ 0 w 156"/>
                    <a:gd name="T47" fmla="*/ 123 h 123"/>
                    <a:gd name="T48" fmla="*/ 156 w 156"/>
                    <a:gd name="T49"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6" h="123">
                      <a:moveTo>
                        <a:pt x="156" y="123"/>
                      </a:moveTo>
                      <a:lnTo>
                        <a:pt x="156" y="123"/>
                      </a:lnTo>
                      <a:lnTo>
                        <a:pt x="156" y="37"/>
                      </a:lnTo>
                      <a:lnTo>
                        <a:pt x="156" y="37"/>
                      </a:lnTo>
                      <a:lnTo>
                        <a:pt x="154" y="28"/>
                      </a:lnTo>
                      <a:lnTo>
                        <a:pt x="151" y="19"/>
                      </a:lnTo>
                      <a:lnTo>
                        <a:pt x="144" y="13"/>
                      </a:lnTo>
                      <a:lnTo>
                        <a:pt x="136" y="9"/>
                      </a:lnTo>
                      <a:lnTo>
                        <a:pt x="136" y="9"/>
                      </a:lnTo>
                      <a:lnTo>
                        <a:pt x="122" y="6"/>
                      </a:lnTo>
                      <a:lnTo>
                        <a:pt x="108" y="3"/>
                      </a:lnTo>
                      <a:lnTo>
                        <a:pt x="93" y="1"/>
                      </a:lnTo>
                      <a:lnTo>
                        <a:pt x="79" y="0"/>
                      </a:lnTo>
                      <a:lnTo>
                        <a:pt x="64" y="1"/>
                      </a:lnTo>
                      <a:lnTo>
                        <a:pt x="49" y="3"/>
                      </a:lnTo>
                      <a:lnTo>
                        <a:pt x="34" y="6"/>
                      </a:lnTo>
                      <a:lnTo>
                        <a:pt x="19" y="9"/>
                      </a:lnTo>
                      <a:lnTo>
                        <a:pt x="19" y="9"/>
                      </a:lnTo>
                      <a:lnTo>
                        <a:pt x="12" y="13"/>
                      </a:lnTo>
                      <a:lnTo>
                        <a:pt x="6" y="19"/>
                      </a:lnTo>
                      <a:lnTo>
                        <a:pt x="2" y="28"/>
                      </a:lnTo>
                      <a:lnTo>
                        <a:pt x="0" y="37"/>
                      </a:lnTo>
                      <a:lnTo>
                        <a:pt x="0" y="37"/>
                      </a:lnTo>
                      <a:lnTo>
                        <a:pt x="0" y="123"/>
                      </a:lnTo>
                      <a:lnTo>
                        <a:pt x="156" y="123"/>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10" name="PA-任意多边形 307">
                  <a:extLst>
                    <a:ext uri="{FF2B5EF4-FFF2-40B4-BE49-F238E27FC236}">
                      <a16:creationId xmlns:a16="http://schemas.microsoft.com/office/drawing/2014/main" id="{06931D59-B57E-4DF9-B9EC-F104239D0BAD}"/>
                    </a:ext>
                  </a:extLst>
                </p:cNvPr>
                <p:cNvSpPr/>
                <p:nvPr>
                  <p:custDataLst>
                    <p:tags r:id="rId33"/>
                  </p:custDataLst>
                </p:nvPr>
              </p:nvSpPr>
              <p:spPr bwMode="auto">
                <a:xfrm>
                  <a:off x="9091613" y="5268913"/>
                  <a:ext cx="123825" cy="123825"/>
                </a:xfrm>
                <a:custGeom>
                  <a:avLst/>
                  <a:gdLst>
                    <a:gd name="T0" fmla="*/ 78 w 78"/>
                    <a:gd name="T1" fmla="*/ 40 h 78"/>
                    <a:gd name="T2" fmla="*/ 78 w 78"/>
                    <a:gd name="T3" fmla="*/ 40 h 78"/>
                    <a:gd name="T4" fmla="*/ 78 w 78"/>
                    <a:gd name="T5" fmla="*/ 47 h 78"/>
                    <a:gd name="T6" fmla="*/ 75 w 78"/>
                    <a:gd name="T7" fmla="*/ 55 h 78"/>
                    <a:gd name="T8" fmla="*/ 72 w 78"/>
                    <a:gd name="T9" fmla="*/ 62 h 78"/>
                    <a:gd name="T10" fmla="*/ 68 w 78"/>
                    <a:gd name="T11" fmla="*/ 68 h 78"/>
                    <a:gd name="T12" fmla="*/ 62 w 78"/>
                    <a:gd name="T13" fmla="*/ 72 h 78"/>
                    <a:gd name="T14" fmla="*/ 54 w 78"/>
                    <a:gd name="T15" fmla="*/ 75 h 78"/>
                    <a:gd name="T16" fmla="*/ 47 w 78"/>
                    <a:gd name="T17" fmla="*/ 78 h 78"/>
                    <a:gd name="T18" fmla="*/ 40 w 78"/>
                    <a:gd name="T19" fmla="*/ 78 h 78"/>
                    <a:gd name="T20" fmla="*/ 40 w 78"/>
                    <a:gd name="T21" fmla="*/ 78 h 78"/>
                    <a:gd name="T22" fmla="*/ 31 w 78"/>
                    <a:gd name="T23" fmla="*/ 78 h 78"/>
                    <a:gd name="T24" fmla="*/ 23 w 78"/>
                    <a:gd name="T25" fmla="*/ 75 h 78"/>
                    <a:gd name="T26" fmla="*/ 17 w 78"/>
                    <a:gd name="T27" fmla="*/ 72 h 78"/>
                    <a:gd name="T28" fmla="*/ 11 w 78"/>
                    <a:gd name="T29" fmla="*/ 68 h 78"/>
                    <a:gd name="T30" fmla="*/ 7 w 78"/>
                    <a:gd name="T31" fmla="*/ 62 h 78"/>
                    <a:gd name="T32" fmla="*/ 3 w 78"/>
                    <a:gd name="T33" fmla="*/ 55 h 78"/>
                    <a:gd name="T34" fmla="*/ 1 w 78"/>
                    <a:gd name="T35" fmla="*/ 47 h 78"/>
                    <a:gd name="T36" fmla="*/ 0 w 78"/>
                    <a:gd name="T37" fmla="*/ 40 h 78"/>
                    <a:gd name="T38" fmla="*/ 0 w 78"/>
                    <a:gd name="T39" fmla="*/ 40 h 78"/>
                    <a:gd name="T40" fmla="*/ 1 w 78"/>
                    <a:gd name="T41" fmla="*/ 31 h 78"/>
                    <a:gd name="T42" fmla="*/ 3 w 78"/>
                    <a:gd name="T43" fmla="*/ 24 h 78"/>
                    <a:gd name="T44" fmla="*/ 7 w 78"/>
                    <a:gd name="T45" fmla="*/ 18 h 78"/>
                    <a:gd name="T46" fmla="*/ 11 w 78"/>
                    <a:gd name="T47" fmla="*/ 12 h 78"/>
                    <a:gd name="T48" fmla="*/ 17 w 78"/>
                    <a:gd name="T49" fmla="*/ 7 h 78"/>
                    <a:gd name="T50" fmla="*/ 23 w 78"/>
                    <a:gd name="T51" fmla="*/ 3 h 78"/>
                    <a:gd name="T52" fmla="*/ 31 w 78"/>
                    <a:gd name="T53" fmla="*/ 1 h 78"/>
                    <a:gd name="T54" fmla="*/ 40 w 78"/>
                    <a:gd name="T55" fmla="*/ 0 h 78"/>
                    <a:gd name="T56" fmla="*/ 40 w 78"/>
                    <a:gd name="T57" fmla="*/ 0 h 78"/>
                    <a:gd name="T58" fmla="*/ 47 w 78"/>
                    <a:gd name="T59" fmla="*/ 1 h 78"/>
                    <a:gd name="T60" fmla="*/ 54 w 78"/>
                    <a:gd name="T61" fmla="*/ 3 h 78"/>
                    <a:gd name="T62" fmla="*/ 62 w 78"/>
                    <a:gd name="T63" fmla="*/ 7 h 78"/>
                    <a:gd name="T64" fmla="*/ 68 w 78"/>
                    <a:gd name="T65" fmla="*/ 12 h 78"/>
                    <a:gd name="T66" fmla="*/ 72 w 78"/>
                    <a:gd name="T67" fmla="*/ 18 h 78"/>
                    <a:gd name="T68" fmla="*/ 75 w 78"/>
                    <a:gd name="T69" fmla="*/ 24 h 78"/>
                    <a:gd name="T70" fmla="*/ 78 w 78"/>
                    <a:gd name="T71" fmla="*/ 31 h 78"/>
                    <a:gd name="T72" fmla="*/ 78 w 78"/>
                    <a:gd name="T73" fmla="*/ 40 h 78"/>
                    <a:gd name="T74" fmla="*/ 78 w 78"/>
                    <a:gd name="T75" fmla="*/ 4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8">
                      <a:moveTo>
                        <a:pt x="78" y="40"/>
                      </a:moveTo>
                      <a:lnTo>
                        <a:pt x="78" y="40"/>
                      </a:lnTo>
                      <a:lnTo>
                        <a:pt x="78" y="47"/>
                      </a:lnTo>
                      <a:lnTo>
                        <a:pt x="75" y="55"/>
                      </a:lnTo>
                      <a:lnTo>
                        <a:pt x="72" y="62"/>
                      </a:lnTo>
                      <a:lnTo>
                        <a:pt x="68" y="68"/>
                      </a:lnTo>
                      <a:lnTo>
                        <a:pt x="62" y="72"/>
                      </a:lnTo>
                      <a:lnTo>
                        <a:pt x="54" y="75"/>
                      </a:lnTo>
                      <a:lnTo>
                        <a:pt x="47" y="78"/>
                      </a:lnTo>
                      <a:lnTo>
                        <a:pt x="40" y="78"/>
                      </a:lnTo>
                      <a:lnTo>
                        <a:pt x="40" y="78"/>
                      </a:lnTo>
                      <a:lnTo>
                        <a:pt x="31" y="78"/>
                      </a:lnTo>
                      <a:lnTo>
                        <a:pt x="23" y="75"/>
                      </a:lnTo>
                      <a:lnTo>
                        <a:pt x="17" y="72"/>
                      </a:lnTo>
                      <a:lnTo>
                        <a:pt x="11" y="68"/>
                      </a:lnTo>
                      <a:lnTo>
                        <a:pt x="7" y="62"/>
                      </a:lnTo>
                      <a:lnTo>
                        <a:pt x="3" y="55"/>
                      </a:lnTo>
                      <a:lnTo>
                        <a:pt x="1" y="47"/>
                      </a:lnTo>
                      <a:lnTo>
                        <a:pt x="0" y="40"/>
                      </a:lnTo>
                      <a:lnTo>
                        <a:pt x="0" y="40"/>
                      </a:lnTo>
                      <a:lnTo>
                        <a:pt x="1" y="31"/>
                      </a:lnTo>
                      <a:lnTo>
                        <a:pt x="3" y="24"/>
                      </a:lnTo>
                      <a:lnTo>
                        <a:pt x="7" y="18"/>
                      </a:lnTo>
                      <a:lnTo>
                        <a:pt x="11" y="12"/>
                      </a:lnTo>
                      <a:lnTo>
                        <a:pt x="17" y="7"/>
                      </a:lnTo>
                      <a:lnTo>
                        <a:pt x="23" y="3"/>
                      </a:lnTo>
                      <a:lnTo>
                        <a:pt x="31" y="1"/>
                      </a:lnTo>
                      <a:lnTo>
                        <a:pt x="40" y="0"/>
                      </a:lnTo>
                      <a:lnTo>
                        <a:pt x="40" y="0"/>
                      </a:lnTo>
                      <a:lnTo>
                        <a:pt x="47" y="1"/>
                      </a:lnTo>
                      <a:lnTo>
                        <a:pt x="54" y="3"/>
                      </a:lnTo>
                      <a:lnTo>
                        <a:pt x="62" y="7"/>
                      </a:lnTo>
                      <a:lnTo>
                        <a:pt x="68" y="12"/>
                      </a:lnTo>
                      <a:lnTo>
                        <a:pt x="72" y="18"/>
                      </a:lnTo>
                      <a:lnTo>
                        <a:pt x="75" y="24"/>
                      </a:lnTo>
                      <a:lnTo>
                        <a:pt x="78" y="31"/>
                      </a:lnTo>
                      <a:lnTo>
                        <a:pt x="78" y="40"/>
                      </a:lnTo>
                      <a:lnTo>
                        <a:pt x="78" y="40"/>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11" name="PA-Line 308">
                  <a:extLst>
                    <a:ext uri="{FF2B5EF4-FFF2-40B4-BE49-F238E27FC236}">
                      <a16:creationId xmlns:a16="http://schemas.microsoft.com/office/drawing/2014/main" id="{68DE8A6E-82BD-47BF-B6BB-F428FABF528A}"/>
                    </a:ext>
                  </a:extLst>
                </p:cNvPr>
                <p:cNvSpPr>
                  <a:spLocks noChangeShapeType="1"/>
                </p:cNvSpPr>
                <p:nvPr>
                  <p:custDataLst>
                    <p:tags r:id="rId34"/>
                  </p:custDataLst>
                </p:nvPr>
              </p:nvSpPr>
              <p:spPr bwMode="auto">
                <a:xfrm>
                  <a:off x="9086850" y="5464176"/>
                  <a:ext cx="0" cy="125413"/>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12" name="PA-Line 309">
                  <a:extLst>
                    <a:ext uri="{FF2B5EF4-FFF2-40B4-BE49-F238E27FC236}">
                      <a16:creationId xmlns:a16="http://schemas.microsoft.com/office/drawing/2014/main" id="{9412EBE5-042C-4EB8-81DD-65EFA6A15471}"/>
                    </a:ext>
                  </a:extLst>
                </p:cNvPr>
                <p:cNvSpPr>
                  <a:spLocks noChangeShapeType="1"/>
                </p:cNvSpPr>
                <p:nvPr>
                  <p:custDataLst>
                    <p:tags r:id="rId35"/>
                  </p:custDataLst>
                </p:nvPr>
              </p:nvSpPr>
              <p:spPr bwMode="auto">
                <a:xfrm>
                  <a:off x="9220200" y="5464176"/>
                  <a:ext cx="0" cy="125413"/>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13" name="PA-任意多边形 310">
                  <a:extLst>
                    <a:ext uri="{FF2B5EF4-FFF2-40B4-BE49-F238E27FC236}">
                      <a16:creationId xmlns:a16="http://schemas.microsoft.com/office/drawing/2014/main" id="{3D82CD1B-A4FC-4EB1-B7FC-4840459D93F7}"/>
                    </a:ext>
                  </a:extLst>
                </p:cNvPr>
                <p:cNvSpPr/>
                <p:nvPr>
                  <p:custDataLst>
                    <p:tags r:id="rId36"/>
                  </p:custDataLst>
                </p:nvPr>
              </p:nvSpPr>
              <p:spPr bwMode="auto">
                <a:xfrm>
                  <a:off x="9029700" y="5995988"/>
                  <a:ext cx="247650" cy="195263"/>
                </a:xfrm>
                <a:custGeom>
                  <a:avLst/>
                  <a:gdLst>
                    <a:gd name="T0" fmla="*/ 156 w 156"/>
                    <a:gd name="T1" fmla="*/ 123 h 123"/>
                    <a:gd name="T2" fmla="*/ 156 w 156"/>
                    <a:gd name="T3" fmla="*/ 123 h 123"/>
                    <a:gd name="T4" fmla="*/ 156 w 156"/>
                    <a:gd name="T5" fmla="*/ 37 h 123"/>
                    <a:gd name="T6" fmla="*/ 156 w 156"/>
                    <a:gd name="T7" fmla="*/ 37 h 123"/>
                    <a:gd name="T8" fmla="*/ 154 w 156"/>
                    <a:gd name="T9" fmla="*/ 28 h 123"/>
                    <a:gd name="T10" fmla="*/ 151 w 156"/>
                    <a:gd name="T11" fmla="*/ 19 h 123"/>
                    <a:gd name="T12" fmla="*/ 144 w 156"/>
                    <a:gd name="T13" fmla="*/ 13 h 123"/>
                    <a:gd name="T14" fmla="*/ 136 w 156"/>
                    <a:gd name="T15" fmla="*/ 9 h 123"/>
                    <a:gd name="T16" fmla="*/ 136 w 156"/>
                    <a:gd name="T17" fmla="*/ 9 h 123"/>
                    <a:gd name="T18" fmla="*/ 122 w 156"/>
                    <a:gd name="T19" fmla="*/ 6 h 123"/>
                    <a:gd name="T20" fmla="*/ 108 w 156"/>
                    <a:gd name="T21" fmla="*/ 3 h 123"/>
                    <a:gd name="T22" fmla="*/ 93 w 156"/>
                    <a:gd name="T23" fmla="*/ 2 h 123"/>
                    <a:gd name="T24" fmla="*/ 79 w 156"/>
                    <a:gd name="T25" fmla="*/ 0 h 123"/>
                    <a:gd name="T26" fmla="*/ 64 w 156"/>
                    <a:gd name="T27" fmla="*/ 2 h 123"/>
                    <a:gd name="T28" fmla="*/ 49 w 156"/>
                    <a:gd name="T29" fmla="*/ 3 h 123"/>
                    <a:gd name="T30" fmla="*/ 34 w 156"/>
                    <a:gd name="T31" fmla="*/ 6 h 123"/>
                    <a:gd name="T32" fmla="*/ 19 w 156"/>
                    <a:gd name="T33" fmla="*/ 9 h 123"/>
                    <a:gd name="T34" fmla="*/ 19 w 156"/>
                    <a:gd name="T35" fmla="*/ 9 h 123"/>
                    <a:gd name="T36" fmla="*/ 12 w 156"/>
                    <a:gd name="T37" fmla="*/ 13 h 123"/>
                    <a:gd name="T38" fmla="*/ 6 w 156"/>
                    <a:gd name="T39" fmla="*/ 19 h 123"/>
                    <a:gd name="T40" fmla="*/ 2 w 156"/>
                    <a:gd name="T41" fmla="*/ 28 h 123"/>
                    <a:gd name="T42" fmla="*/ 0 w 156"/>
                    <a:gd name="T43" fmla="*/ 37 h 123"/>
                    <a:gd name="T44" fmla="*/ 0 w 156"/>
                    <a:gd name="T45" fmla="*/ 37 h 123"/>
                    <a:gd name="T46" fmla="*/ 0 w 156"/>
                    <a:gd name="T47" fmla="*/ 123 h 123"/>
                    <a:gd name="T48" fmla="*/ 156 w 156"/>
                    <a:gd name="T49"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6" h="123">
                      <a:moveTo>
                        <a:pt x="156" y="123"/>
                      </a:moveTo>
                      <a:lnTo>
                        <a:pt x="156" y="123"/>
                      </a:lnTo>
                      <a:lnTo>
                        <a:pt x="156" y="37"/>
                      </a:lnTo>
                      <a:lnTo>
                        <a:pt x="156" y="37"/>
                      </a:lnTo>
                      <a:lnTo>
                        <a:pt x="154" y="28"/>
                      </a:lnTo>
                      <a:lnTo>
                        <a:pt x="151" y="19"/>
                      </a:lnTo>
                      <a:lnTo>
                        <a:pt x="144" y="13"/>
                      </a:lnTo>
                      <a:lnTo>
                        <a:pt x="136" y="9"/>
                      </a:lnTo>
                      <a:lnTo>
                        <a:pt x="136" y="9"/>
                      </a:lnTo>
                      <a:lnTo>
                        <a:pt x="122" y="6"/>
                      </a:lnTo>
                      <a:lnTo>
                        <a:pt x="108" y="3"/>
                      </a:lnTo>
                      <a:lnTo>
                        <a:pt x="93" y="2"/>
                      </a:lnTo>
                      <a:lnTo>
                        <a:pt x="79" y="0"/>
                      </a:lnTo>
                      <a:lnTo>
                        <a:pt x="64" y="2"/>
                      </a:lnTo>
                      <a:lnTo>
                        <a:pt x="49" y="3"/>
                      </a:lnTo>
                      <a:lnTo>
                        <a:pt x="34" y="6"/>
                      </a:lnTo>
                      <a:lnTo>
                        <a:pt x="19" y="9"/>
                      </a:lnTo>
                      <a:lnTo>
                        <a:pt x="19" y="9"/>
                      </a:lnTo>
                      <a:lnTo>
                        <a:pt x="12" y="13"/>
                      </a:lnTo>
                      <a:lnTo>
                        <a:pt x="6" y="19"/>
                      </a:lnTo>
                      <a:lnTo>
                        <a:pt x="2" y="28"/>
                      </a:lnTo>
                      <a:lnTo>
                        <a:pt x="0" y="37"/>
                      </a:lnTo>
                      <a:lnTo>
                        <a:pt x="0" y="37"/>
                      </a:lnTo>
                      <a:lnTo>
                        <a:pt x="0" y="123"/>
                      </a:lnTo>
                      <a:lnTo>
                        <a:pt x="156" y="123"/>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14" name="PA-任意多边形 311">
                  <a:extLst>
                    <a:ext uri="{FF2B5EF4-FFF2-40B4-BE49-F238E27FC236}">
                      <a16:creationId xmlns:a16="http://schemas.microsoft.com/office/drawing/2014/main" id="{1156874B-9F53-4F71-915D-F27F7B0ED9A7}"/>
                    </a:ext>
                  </a:extLst>
                </p:cNvPr>
                <p:cNvSpPr/>
                <p:nvPr>
                  <p:custDataLst>
                    <p:tags r:id="rId37"/>
                  </p:custDataLst>
                </p:nvPr>
              </p:nvSpPr>
              <p:spPr bwMode="auto">
                <a:xfrm>
                  <a:off x="9091613" y="5868988"/>
                  <a:ext cx="123825" cy="125413"/>
                </a:xfrm>
                <a:custGeom>
                  <a:avLst/>
                  <a:gdLst>
                    <a:gd name="T0" fmla="*/ 78 w 78"/>
                    <a:gd name="T1" fmla="*/ 40 h 79"/>
                    <a:gd name="T2" fmla="*/ 78 w 78"/>
                    <a:gd name="T3" fmla="*/ 40 h 79"/>
                    <a:gd name="T4" fmla="*/ 78 w 78"/>
                    <a:gd name="T5" fmla="*/ 47 h 79"/>
                    <a:gd name="T6" fmla="*/ 75 w 78"/>
                    <a:gd name="T7" fmla="*/ 55 h 79"/>
                    <a:gd name="T8" fmla="*/ 72 w 78"/>
                    <a:gd name="T9" fmla="*/ 62 h 79"/>
                    <a:gd name="T10" fmla="*/ 68 w 78"/>
                    <a:gd name="T11" fmla="*/ 68 h 79"/>
                    <a:gd name="T12" fmla="*/ 62 w 78"/>
                    <a:gd name="T13" fmla="*/ 73 h 79"/>
                    <a:gd name="T14" fmla="*/ 54 w 78"/>
                    <a:gd name="T15" fmla="*/ 76 h 79"/>
                    <a:gd name="T16" fmla="*/ 47 w 78"/>
                    <a:gd name="T17" fmla="*/ 79 h 79"/>
                    <a:gd name="T18" fmla="*/ 40 w 78"/>
                    <a:gd name="T19" fmla="*/ 79 h 79"/>
                    <a:gd name="T20" fmla="*/ 40 w 78"/>
                    <a:gd name="T21" fmla="*/ 79 h 79"/>
                    <a:gd name="T22" fmla="*/ 31 w 78"/>
                    <a:gd name="T23" fmla="*/ 79 h 79"/>
                    <a:gd name="T24" fmla="*/ 23 w 78"/>
                    <a:gd name="T25" fmla="*/ 76 h 79"/>
                    <a:gd name="T26" fmla="*/ 17 w 78"/>
                    <a:gd name="T27" fmla="*/ 73 h 79"/>
                    <a:gd name="T28" fmla="*/ 11 w 78"/>
                    <a:gd name="T29" fmla="*/ 68 h 79"/>
                    <a:gd name="T30" fmla="*/ 7 w 78"/>
                    <a:gd name="T31" fmla="*/ 62 h 79"/>
                    <a:gd name="T32" fmla="*/ 3 w 78"/>
                    <a:gd name="T33" fmla="*/ 55 h 79"/>
                    <a:gd name="T34" fmla="*/ 1 w 78"/>
                    <a:gd name="T35" fmla="*/ 47 h 79"/>
                    <a:gd name="T36" fmla="*/ 0 w 78"/>
                    <a:gd name="T37" fmla="*/ 40 h 79"/>
                    <a:gd name="T38" fmla="*/ 0 w 78"/>
                    <a:gd name="T39" fmla="*/ 40 h 79"/>
                    <a:gd name="T40" fmla="*/ 1 w 78"/>
                    <a:gd name="T41" fmla="*/ 31 h 79"/>
                    <a:gd name="T42" fmla="*/ 3 w 78"/>
                    <a:gd name="T43" fmla="*/ 24 h 79"/>
                    <a:gd name="T44" fmla="*/ 7 w 78"/>
                    <a:gd name="T45" fmla="*/ 18 h 79"/>
                    <a:gd name="T46" fmla="*/ 11 w 78"/>
                    <a:gd name="T47" fmla="*/ 12 h 79"/>
                    <a:gd name="T48" fmla="*/ 17 w 78"/>
                    <a:gd name="T49" fmla="*/ 7 h 79"/>
                    <a:gd name="T50" fmla="*/ 23 w 78"/>
                    <a:gd name="T51" fmla="*/ 3 h 79"/>
                    <a:gd name="T52" fmla="*/ 31 w 78"/>
                    <a:gd name="T53" fmla="*/ 1 h 79"/>
                    <a:gd name="T54" fmla="*/ 40 w 78"/>
                    <a:gd name="T55" fmla="*/ 0 h 79"/>
                    <a:gd name="T56" fmla="*/ 40 w 78"/>
                    <a:gd name="T57" fmla="*/ 0 h 79"/>
                    <a:gd name="T58" fmla="*/ 47 w 78"/>
                    <a:gd name="T59" fmla="*/ 1 h 79"/>
                    <a:gd name="T60" fmla="*/ 54 w 78"/>
                    <a:gd name="T61" fmla="*/ 3 h 79"/>
                    <a:gd name="T62" fmla="*/ 62 w 78"/>
                    <a:gd name="T63" fmla="*/ 7 h 79"/>
                    <a:gd name="T64" fmla="*/ 68 w 78"/>
                    <a:gd name="T65" fmla="*/ 12 h 79"/>
                    <a:gd name="T66" fmla="*/ 72 w 78"/>
                    <a:gd name="T67" fmla="*/ 18 h 79"/>
                    <a:gd name="T68" fmla="*/ 75 w 78"/>
                    <a:gd name="T69" fmla="*/ 24 h 79"/>
                    <a:gd name="T70" fmla="*/ 78 w 78"/>
                    <a:gd name="T71" fmla="*/ 31 h 79"/>
                    <a:gd name="T72" fmla="*/ 78 w 78"/>
                    <a:gd name="T73" fmla="*/ 40 h 79"/>
                    <a:gd name="T74" fmla="*/ 78 w 78"/>
                    <a:gd name="T75" fmla="*/ 4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9">
                      <a:moveTo>
                        <a:pt x="78" y="40"/>
                      </a:moveTo>
                      <a:lnTo>
                        <a:pt x="78" y="40"/>
                      </a:lnTo>
                      <a:lnTo>
                        <a:pt x="78" y="47"/>
                      </a:lnTo>
                      <a:lnTo>
                        <a:pt x="75" y="55"/>
                      </a:lnTo>
                      <a:lnTo>
                        <a:pt x="72" y="62"/>
                      </a:lnTo>
                      <a:lnTo>
                        <a:pt x="68" y="68"/>
                      </a:lnTo>
                      <a:lnTo>
                        <a:pt x="62" y="73"/>
                      </a:lnTo>
                      <a:lnTo>
                        <a:pt x="54" y="76"/>
                      </a:lnTo>
                      <a:lnTo>
                        <a:pt x="47" y="79"/>
                      </a:lnTo>
                      <a:lnTo>
                        <a:pt x="40" y="79"/>
                      </a:lnTo>
                      <a:lnTo>
                        <a:pt x="40" y="79"/>
                      </a:lnTo>
                      <a:lnTo>
                        <a:pt x="31" y="79"/>
                      </a:lnTo>
                      <a:lnTo>
                        <a:pt x="23" y="76"/>
                      </a:lnTo>
                      <a:lnTo>
                        <a:pt x="17" y="73"/>
                      </a:lnTo>
                      <a:lnTo>
                        <a:pt x="11" y="68"/>
                      </a:lnTo>
                      <a:lnTo>
                        <a:pt x="7" y="62"/>
                      </a:lnTo>
                      <a:lnTo>
                        <a:pt x="3" y="55"/>
                      </a:lnTo>
                      <a:lnTo>
                        <a:pt x="1" y="47"/>
                      </a:lnTo>
                      <a:lnTo>
                        <a:pt x="0" y="40"/>
                      </a:lnTo>
                      <a:lnTo>
                        <a:pt x="0" y="40"/>
                      </a:lnTo>
                      <a:lnTo>
                        <a:pt x="1" y="31"/>
                      </a:lnTo>
                      <a:lnTo>
                        <a:pt x="3" y="24"/>
                      </a:lnTo>
                      <a:lnTo>
                        <a:pt x="7" y="18"/>
                      </a:lnTo>
                      <a:lnTo>
                        <a:pt x="11" y="12"/>
                      </a:lnTo>
                      <a:lnTo>
                        <a:pt x="17" y="7"/>
                      </a:lnTo>
                      <a:lnTo>
                        <a:pt x="23" y="3"/>
                      </a:lnTo>
                      <a:lnTo>
                        <a:pt x="31" y="1"/>
                      </a:lnTo>
                      <a:lnTo>
                        <a:pt x="40" y="0"/>
                      </a:lnTo>
                      <a:lnTo>
                        <a:pt x="40" y="0"/>
                      </a:lnTo>
                      <a:lnTo>
                        <a:pt x="47" y="1"/>
                      </a:lnTo>
                      <a:lnTo>
                        <a:pt x="54" y="3"/>
                      </a:lnTo>
                      <a:lnTo>
                        <a:pt x="62" y="7"/>
                      </a:lnTo>
                      <a:lnTo>
                        <a:pt x="68" y="12"/>
                      </a:lnTo>
                      <a:lnTo>
                        <a:pt x="72" y="18"/>
                      </a:lnTo>
                      <a:lnTo>
                        <a:pt x="75" y="24"/>
                      </a:lnTo>
                      <a:lnTo>
                        <a:pt x="78" y="31"/>
                      </a:lnTo>
                      <a:lnTo>
                        <a:pt x="78" y="40"/>
                      </a:lnTo>
                      <a:lnTo>
                        <a:pt x="78" y="40"/>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15" name="PA-Line 312">
                  <a:extLst>
                    <a:ext uri="{FF2B5EF4-FFF2-40B4-BE49-F238E27FC236}">
                      <a16:creationId xmlns:a16="http://schemas.microsoft.com/office/drawing/2014/main" id="{77E18A85-F5C8-41D2-A982-C8AB04D9202C}"/>
                    </a:ext>
                  </a:extLst>
                </p:cNvPr>
                <p:cNvSpPr>
                  <a:spLocks noChangeShapeType="1"/>
                </p:cNvSpPr>
                <p:nvPr>
                  <p:custDataLst>
                    <p:tags r:id="rId38"/>
                  </p:custDataLst>
                </p:nvPr>
              </p:nvSpPr>
              <p:spPr bwMode="auto">
                <a:xfrm>
                  <a:off x="9086850" y="6064251"/>
                  <a:ext cx="0" cy="125413"/>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16" name="PA-Line 313">
                  <a:extLst>
                    <a:ext uri="{FF2B5EF4-FFF2-40B4-BE49-F238E27FC236}">
                      <a16:creationId xmlns:a16="http://schemas.microsoft.com/office/drawing/2014/main" id="{5CA2E6C7-6BE0-45FD-9BFE-049950243ABC}"/>
                    </a:ext>
                  </a:extLst>
                </p:cNvPr>
                <p:cNvSpPr>
                  <a:spLocks noChangeShapeType="1"/>
                </p:cNvSpPr>
                <p:nvPr>
                  <p:custDataLst>
                    <p:tags r:id="rId39"/>
                  </p:custDataLst>
                </p:nvPr>
              </p:nvSpPr>
              <p:spPr bwMode="auto">
                <a:xfrm>
                  <a:off x="9220200" y="6064251"/>
                  <a:ext cx="0" cy="125413"/>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17" name="PA-任意多边形 314">
                  <a:extLst>
                    <a:ext uri="{FF2B5EF4-FFF2-40B4-BE49-F238E27FC236}">
                      <a16:creationId xmlns:a16="http://schemas.microsoft.com/office/drawing/2014/main" id="{E6CF5E24-1E02-4DF5-B3DB-505B3D250D58}"/>
                    </a:ext>
                  </a:extLst>
                </p:cNvPr>
                <p:cNvSpPr/>
                <p:nvPr>
                  <p:custDataLst>
                    <p:tags r:id="rId40"/>
                  </p:custDataLst>
                </p:nvPr>
              </p:nvSpPr>
              <p:spPr bwMode="auto">
                <a:xfrm>
                  <a:off x="8702675" y="5995988"/>
                  <a:ext cx="247650" cy="195263"/>
                </a:xfrm>
                <a:custGeom>
                  <a:avLst/>
                  <a:gdLst>
                    <a:gd name="T0" fmla="*/ 156 w 156"/>
                    <a:gd name="T1" fmla="*/ 123 h 123"/>
                    <a:gd name="T2" fmla="*/ 156 w 156"/>
                    <a:gd name="T3" fmla="*/ 123 h 123"/>
                    <a:gd name="T4" fmla="*/ 156 w 156"/>
                    <a:gd name="T5" fmla="*/ 37 h 123"/>
                    <a:gd name="T6" fmla="*/ 156 w 156"/>
                    <a:gd name="T7" fmla="*/ 37 h 123"/>
                    <a:gd name="T8" fmla="*/ 154 w 156"/>
                    <a:gd name="T9" fmla="*/ 28 h 123"/>
                    <a:gd name="T10" fmla="*/ 150 w 156"/>
                    <a:gd name="T11" fmla="*/ 19 h 123"/>
                    <a:gd name="T12" fmla="*/ 144 w 156"/>
                    <a:gd name="T13" fmla="*/ 13 h 123"/>
                    <a:gd name="T14" fmla="*/ 136 w 156"/>
                    <a:gd name="T15" fmla="*/ 9 h 123"/>
                    <a:gd name="T16" fmla="*/ 136 w 156"/>
                    <a:gd name="T17" fmla="*/ 9 h 123"/>
                    <a:gd name="T18" fmla="*/ 122 w 156"/>
                    <a:gd name="T19" fmla="*/ 6 h 123"/>
                    <a:gd name="T20" fmla="*/ 107 w 156"/>
                    <a:gd name="T21" fmla="*/ 3 h 123"/>
                    <a:gd name="T22" fmla="*/ 92 w 156"/>
                    <a:gd name="T23" fmla="*/ 2 h 123"/>
                    <a:gd name="T24" fmla="*/ 77 w 156"/>
                    <a:gd name="T25" fmla="*/ 0 h 123"/>
                    <a:gd name="T26" fmla="*/ 62 w 156"/>
                    <a:gd name="T27" fmla="*/ 2 h 123"/>
                    <a:gd name="T28" fmla="*/ 47 w 156"/>
                    <a:gd name="T29" fmla="*/ 3 h 123"/>
                    <a:gd name="T30" fmla="*/ 34 w 156"/>
                    <a:gd name="T31" fmla="*/ 6 h 123"/>
                    <a:gd name="T32" fmla="*/ 19 w 156"/>
                    <a:gd name="T33" fmla="*/ 9 h 123"/>
                    <a:gd name="T34" fmla="*/ 19 w 156"/>
                    <a:gd name="T35" fmla="*/ 9 h 123"/>
                    <a:gd name="T36" fmla="*/ 12 w 156"/>
                    <a:gd name="T37" fmla="*/ 13 h 123"/>
                    <a:gd name="T38" fmla="*/ 4 w 156"/>
                    <a:gd name="T39" fmla="*/ 19 h 123"/>
                    <a:gd name="T40" fmla="*/ 1 w 156"/>
                    <a:gd name="T41" fmla="*/ 28 h 123"/>
                    <a:gd name="T42" fmla="*/ 0 w 156"/>
                    <a:gd name="T43" fmla="*/ 37 h 123"/>
                    <a:gd name="T44" fmla="*/ 0 w 156"/>
                    <a:gd name="T45" fmla="*/ 37 h 123"/>
                    <a:gd name="T46" fmla="*/ 0 w 156"/>
                    <a:gd name="T47" fmla="*/ 123 h 123"/>
                    <a:gd name="T48" fmla="*/ 156 w 156"/>
                    <a:gd name="T49"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6" h="123">
                      <a:moveTo>
                        <a:pt x="156" y="123"/>
                      </a:moveTo>
                      <a:lnTo>
                        <a:pt x="156" y="123"/>
                      </a:lnTo>
                      <a:lnTo>
                        <a:pt x="156" y="37"/>
                      </a:lnTo>
                      <a:lnTo>
                        <a:pt x="156" y="37"/>
                      </a:lnTo>
                      <a:lnTo>
                        <a:pt x="154" y="28"/>
                      </a:lnTo>
                      <a:lnTo>
                        <a:pt x="150" y="19"/>
                      </a:lnTo>
                      <a:lnTo>
                        <a:pt x="144" y="13"/>
                      </a:lnTo>
                      <a:lnTo>
                        <a:pt x="136" y="9"/>
                      </a:lnTo>
                      <a:lnTo>
                        <a:pt x="136" y="9"/>
                      </a:lnTo>
                      <a:lnTo>
                        <a:pt x="122" y="6"/>
                      </a:lnTo>
                      <a:lnTo>
                        <a:pt x="107" y="3"/>
                      </a:lnTo>
                      <a:lnTo>
                        <a:pt x="92" y="2"/>
                      </a:lnTo>
                      <a:lnTo>
                        <a:pt x="77" y="0"/>
                      </a:lnTo>
                      <a:lnTo>
                        <a:pt x="62" y="2"/>
                      </a:lnTo>
                      <a:lnTo>
                        <a:pt x="47" y="3"/>
                      </a:lnTo>
                      <a:lnTo>
                        <a:pt x="34" y="6"/>
                      </a:lnTo>
                      <a:lnTo>
                        <a:pt x="19" y="9"/>
                      </a:lnTo>
                      <a:lnTo>
                        <a:pt x="19" y="9"/>
                      </a:lnTo>
                      <a:lnTo>
                        <a:pt x="12" y="13"/>
                      </a:lnTo>
                      <a:lnTo>
                        <a:pt x="4" y="19"/>
                      </a:lnTo>
                      <a:lnTo>
                        <a:pt x="1" y="28"/>
                      </a:lnTo>
                      <a:lnTo>
                        <a:pt x="0" y="37"/>
                      </a:lnTo>
                      <a:lnTo>
                        <a:pt x="0" y="37"/>
                      </a:lnTo>
                      <a:lnTo>
                        <a:pt x="0" y="123"/>
                      </a:lnTo>
                      <a:lnTo>
                        <a:pt x="156" y="123"/>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18" name="PA-任意多边形 315">
                  <a:extLst>
                    <a:ext uri="{FF2B5EF4-FFF2-40B4-BE49-F238E27FC236}">
                      <a16:creationId xmlns:a16="http://schemas.microsoft.com/office/drawing/2014/main" id="{3DF455C3-D641-49DC-BDF8-A04152B6A50D}"/>
                    </a:ext>
                  </a:extLst>
                </p:cNvPr>
                <p:cNvSpPr/>
                <p:nvPr>
                  <p:custDataLst>
                    <p:tags r:id="rId41"/>
                  </p:custDataLst>
                </p:nvPr>
              </p:nvSpPr>
              <p:spPr bwMode="auto">
                <a:xfrm>
                  <a:off x="8761413" y="5868988"/>
                  <a:ext cx="127000" cy="125413"/>
                </a:xfrm>
                <a:custGeom>
                  <a:avLst/>
                  <a:gdLst>
                    <a:gd name="T0" fmla="*/ 80 w 80"/>
                    <a:gd name="T1" fmla="*/ 40 h 79"/>
                    <a:gd name="T2" fmla="*/ 80 w 80"/>
                    <a:gd name="T3" fmla="*/ 40 h 79"/>
                    <a:gd name="T4" fmla="*/ 79 w 80"/>
                    <a:gd name="T5" fmla="*/ 47 h 79"/>
                    <a:gd name="T6" fmla="*/ 77 w 80"/>
                    <a:gd name="T7" fmla="*/ 55 h 79"/>
                    <a:gd name="T8" fmla="*/ 73 w 80"/>
                    <a:gd name="T9" fmla="*/ 62 h 79"/>
                    <a:gd name="T10" fmla="*/ 68 w 80"/>
                    <a:gd name="T11" fmla="*/ 68 h 79"/>
                    <a:gd name="T12" fmla="*/ 62 w 80"/>
                    <a:gd name="T13" fmla="*/ 73 h 79"/>
                    <a:gd name="T14" fmla="*/ 56 w 80"/>
                    <a:gd name="T15" fmla="*/ 76 h 79"/>
                    <a:gd name="T16" fmla="*/ 49 w 80"/>
                    <a:gd name="T17" fmla="*/ 79 h 79"/>
                    <a:gd name="T18" fmla="*/ 40 w 80"/>
                    <a:gd name="T19" fmla="*/ 79 h 79"/>
                    <a:gd name="T20" fmla="*/ 40 w 80"/>
                    <a:gd name="T21" fmla="*/ 79 h 79"/>
                    <a:gd name="T22" fmla="*/ 33 w 80"/>
                    <a:gd name="T23" fmla="*/ 79 h 79"/>
                    <a:gd name="T24" fmla="*/ 25 w 80"/>
                    <a:gd name="T25" fmla="*/ 76 h 79"/>
                    <a:gd name="T26" fmla="*/ 18 w 80"/>
                    <a:gd name="T27" fmla="*/ 73 h 79"/>
                    <a:gd name="T28" fmla="*/ 12 w 80"/>
                    <a:gd name="T29" fmla="*/ 68 h 79"/>
                    <a:gd name="T30" fmla="*/ 7 w 80"/>
                    <a:gd name="T31" fmla="*/ 62 h 79"/>
                    <a:gd name="T32" fmla="*/ 4 w 80"/>
                    <a:gd name="T33" fmla="*/ 55 h 79"/>
                    <a:gd name="T34" fmla="*/ 1 w 80"/>
                    <a:gd name="T35" fmla="*/ 47 h 79"/>
                    <a:gd name="T36" fmla="*/ 0 w 80"/>
                    <a:gd name="T37" fmla="*/ 40 h 79"/>
                    <a:gd name="T38" fmla="*/ 0 w 80"/>
                    <a:gd name="T39" fmla="*/ 40 h 79"/>
                    <a:gd name="T40" fmla="*/ 1 w 80"/>
                    <a:gd name="T41" fmla="*/ 31 h 79"/>
                    <a:gd name="T42" fmla="*/ 4 w 80"/>
                    <a:gd name="T43" fmla="*/ 24 h 79"/>
                    <a:gd name="T44" fmla="*/ 7 w 80"/>
                    <a:gd name="T45" fmla="*/ 18 h 79"/>
                    <a:gd name="T46" fmla="*/ 12 w 80"/>
                    <a:gd name="T47" fmla="*/ 12 h 79"/>
                    <a:gd name="T48" fmla="*/ 18 w 80"/>
                    <a:gd name="T49" fmla="*/ 7 h 79"/>
                    <a:gd name="T50" fmla="*/ 25 w 80"/>
                    <a:gd name="T51" fmla="*/ 3 h 79"/>
                    <a:gd name="T52" fmla="*/ 33 w 80"/>
                    <a:gd name="T53" fmla="*/ 1 h 79"/>
                    <a:gd name="T54" fmla="*/ 40 w 80"/>
                    <a:gd name="T55" fmla="*/ 0 h 79"/>
                    <a:gd name="T56" fmla="*/ 40 w 80"/>
                    <a:gd name="T57" fmla="*/ 0 h 79"/>
                    <a:gd name="T58" fmla="*/ 49 w 80"/>
                    <a:gd name="T59" fmla="*/ 1 h 79"/>
                    <a:gd name="T60" fmla="*/ 56 w 80"/>
                    <a:gd name="T61" fmla="*/ 3 h 79"/>
                    <a:gd name="T62" fmla="*/ 62 w 80"/>
                    <a:gd name="T63" fmla="*/ 7 h 79"/>
                    <a:gd name="T64" fmla="*/ 68 w 80"/>
                    <a:gd name="T65" fmla="*/ 12 h 79"/>
                    <a:gd name="T66" fmla="*/ 73 w 80"/>
                    <a:gd name="T67" fmla="*/ 18 h 79"/>
                    <a:gd name="T68" fmla="*/ 77 w 80"/>
                    <a:gd name="T69" fmla="*/ 24 h 79"/>
                    <a:gd name="T70" fmla="*/ 79 w 80"/>
                    <a:gd name="T71" fmla="*/ 31 h 79"/>
                    <a:gd name="T72" fmla="*/ 80 w 80"/>
                    <a:gd name="T73" fmla="*/ 40 h 79"/>
                    <a:gd name="T74" fmla="*/ 80 w 80"/>
                    <a:gd name="T75" fmla="*/ 4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 h="79">
                      <a:moveTo>
                        <a:pt x="80" y="40"/>
                      </a:moveTo>
                      <a:lnTo>
                        <a:pt x="80" y="40"/>
                      </a:lnTo>
                      <a:lnTo>
                        <a:pt x="79" y="47"/>
                      </a:lnTo>
                      <a:lnTo>
                        <a:pt x="77" y="55"/>
                      </a:lnTo>
                      <a:lnTo>
                        <a:pt x="73" y="62"/>
                      </a:lnTo>
                      <a:lnTo>
                        <a:pt x="68" y="68"/>
                      </a:lnTo>
                      <a:lnTo>
                        <a:pt x="62" y="73"/>
                      </a:lnTo>
                      <a:lnTo>
                        <a:pt x="56" y="76"/>
                      </a:lnTo>
                      <a:lnTo>
                        <a:pt x="49" y="79"/>
                      </a:lnTo>
                      <a:lnTo>
                        <a:pt x="40" y="79"/>
                      </a:lnTo>
                      <a:lnTo>
                        <a:pt x="40" y="79"/>
                      </a:lnTo>
                      <a:lnTo>
                        <a:pt x="33" y="79"/>
                      </a:lnTo>
                      <a:lnTo>
                        <a:pt x="25" y="76"/>
                      </a:lnTo>
                      <a:lnTo>
                        <a:pt x="18" y="73"/>
                      </a:lnTo>
                      <a:lnTo>
                        <a:pt x="12" y="68"/>
                      </a:lnTo>
                      <a:lnTo>
                        <a:pt x="7" y="62"/>
                      </a:lnTo>
                      <a:lnTo>
                        <a:pt x="4" y="55"/>
                      </a:lnTo>
                      <a:lnTo>
                        <a:pt x="1" y="47"/>
                      </a:lnTo>
                      <a:lnTo>
                        <a:pt x="0" y="40"/>
                      </a:lnTo>
                      <a:lnTo>
                        <a:pt x="0" y="40"/>
                      </a:lnTo>
                      <a:lnTo>
                        <a:pt x="1" y="31"/>
                      </a:lnTo>
                      <a:lnTo>
                        <a:pt x="4" y="24"/>
                      </a:lnTo>
                      <a:lnTo>
                        <a:pt x="7" y="18"/>
                      </a:lnTo>
                      <a:lnTo>
                        <a:pt x="12" y="12"/>
                      </a:lnTo>
                      <a:lnTo>
                        <a:pt x="18" y="7"/>
                      </a:lnTo>
                      <a:lnTo>
                        <a:pt x="25" y="3"/>
                      </a:lnTo>
                      <a:lnTo>
                        <a:pt x="33" y="1"/>
                      </a:lnTo>
                      <a:lnTo>
                        <a:pt x="40" y="0"/>
                      </a:lnTo>
                      <a:lnTo>
                        <a:pt x="40" y="0"/>
                      </a:lnTo>
                      <a:lnTo>
                        <a:pt x="49" y="1"/>
                      </a:lnTo>
                      <a:lnTo>
                        <a:pt x="56" y="3"/>
                      </a:lnTo>
                      <a:lnTo>
                        <a:pt x="62" y="7"/>
                      </a:lnTo>
                      <a:lnTo>
                        <a:pt x="68" y="12"/>
                      </a:lnTo>
                      <a:lnTo>
                        <a:pt x="73" y="18"/>
                      </a:lnTo>
                      <a:lnTo>
                        <a:pt x="77" y="24"/>
                      </a:lnTo>
                      <a:lnTo>
                        <a:pt x="79" y="31"/>
                      </a:lnTo>
                      <a:lnTo>
                        <a:pt x="80" y="40"/>
                      </a:lnTo>
                      <a:lnTo>
                        <a:pt x="80" y="40"/>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19" name="PA-Line 316">
                  <a:extLst>
                    <a:ext uri="{FF2B5EF4-FFF2-40B4-BE49-F238E27FC236}">
                      <a16:creationId xmlns:a16="http://schemas.microsoft.com/office/drawing/2014/main" id="{D83DF804-7396-4608-A93B-3704D14709A1}"/>
                    </a:ext>
                  </a:extLst>
                </p:cNvPr>
                <p:cNvSpPr>
                  <a:spLocks noChangeShapeType="1"/>
                </p:cNvSpPr>
                <p:nvPr>
                  <p:custDataLst>
                    <p:tags r:id="rId42"/>
                  </p:custDataLst>
                </p:nvPr>
              </p:nvSpPr>
              <p:spPr bwMode="auto">
                <a:xfrm>
                  <a:off x="8759825" y="6064251"/>
                  <a:ext cx="0" cy="125413"/>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20" name="PA-Line 317">
                  <a:extLst>
                    <a:ext uri="{FF2B5EF4-FFF2-40B4-BE49-F238E27FC236}">
                      <a16:creationId xmlns:a16="http://schemas.microsoft.com/office/drawing/2014/main" id="{09AAB930-B9D9-4625-9D74-1B346C58C421}"/>
                    </a:ext>
                  </a:extLst>
                </p:cNvPr>
                <p:cNvSpPr>
                  <a:spLocks noChangeShapeType="1"/>
                </p:cNvSpPr>
                <p:nvPr>
                  <p:custDataLst>
                    <p:tags r:id="rId43"/>
                  </p:custDataLst>
                </p:nvPr>
              </p:nvSpPr>
              <p:spPr bwMode="auto">
                <a:xfrm>
                  <a:off x="8893175" y="6064251"/>
                  <a:ext cx="0" cy="125413"/>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21" name="PA-任意多边形 318">
                  <a:extLst>
                    <a:ext uri="{FF2B5EF4-FFF2-40B4-BE49-F238E27FC236}">
                      <a16:creationId xmlns:a16="http://schemas.microsoft.com/office/drawing/2014/main" id="{78C74AA8-7A7F-4D5C-B313-46041B8C0E31}"/>
                    </a:ext>
                  </a:extLst>
                </p:cNvPr>
                <p:cNvSpPr/>
                <p:nvPr>
                  <p:custDataLst>
                    <p:tags r:id="rId44"/>
                  </p:custDataLst>
                </p:nvPr>
              </p:nvSpPr>
              <p:spPr bwMode="auto">
                <a:xfrm>
                  <a:off x="9359900" y="5995988"/>
                  <a:ext cx="246062" cy="195263"/>
                </a:xfrm>
                <a:custGeom>
                  <a:avLst/>
                  <a:gdLst>
                    <a:gd name="T0" fmla="*/ 155 w 155"/>
                    <a:gd name="T1" fmla="*/ 123 h 123"/>
                    <a:gd name="T2" fmla="*/ 155 w 155"/>
                    <a:gd name="T3" fmla="*/ 123 h 123"/>
                    <a:gd name="T4" fmla="*/ 155 w 155"/>
                    <a:gd name="T5" fmla="*/ 37 h 123"/>
                    <a:gd name="T6" fmla="*/ 155 w 155"/>
                    <a:gd name="T7" fmla="*/ 37 h 123"/>
                    <a:gd name="T8" fmla="*/ 154 w 155"/>
                    <a:gd name="T9" fmla="*/ 28 h 123"/>
                    <a:gd name="T10" fmla="*/ 149 w 155"/>
                    <a:gd name="T11" fmla="*/ 19 h 123"/>
                    <a:gd name="T12" fmla="*/ 144 w 155"/>
                    <a:gd name="T13" fmla="*/ 13 h 123"/>
                    <a:gd name="T14" fmla="*/ 136 w 155"/>
                    <a:gd name="T15" fmla="*/ 9 h 123"/>
                    <a:gd name="T16" fmla="*/ 136 w 155"/>
                    <a:gd name="T17" fmla="*/ 9 h 123"/>
                    <a:gd name="T18" fmla="*/ 121 w 155"/>
                    <a:gd name="T19" fmla="*/ 6 h 123"/>
                    <a:gd name="T20" fmla="*/ 106 w 155"/>
                    <a:gd name="T21" fmla="*/ 3 h 123"/>
                    <a:gd name="T22" fmla="*/ 92 w 155"/>
                    <a:gd name="T23" fmla="*/ 2 h 123"/>
                    <a:gd name="T24" fmla="*/ 77 w 155"/>
                    <a:gd name="T25" fmla="*/ 0 h 123"/>
                    <a:gd name="T26" fmla="*/ 62 w 155"/>
                    <a:gd name="T27" fmla="*/ 2 h 123"/>
                    <a:gd name="T28" fmla="*/ 47 w 155"/>
                    <a:gd name="T29" fmla="*/ 3 h 123"/>
                    <a:gd name="T30" fmla="*/ 34 w 155"/>
                    <a:gd name="T31" fmla="*/ 6 h 123"/>
                    <a:gd name="T32" fmla="*/ 19 w 155"/>
                    <a:gd name="T33" fmla="*/ 9 h 123"/>
                    <a:gd name="T34" fmla="*/ 19 w 155"/>
                    <a:gd name="T35" fmla="*/ 9 h 123"/>
                    <a:gd name="T36" fmla="*/ 12 w 155"/>
                    <a:gd name="T37" fmla="*/ 13 h 123"/>
                    <a:gd name="T38" fmla="*/ 4 w 155"/>
                    <a:gd name="T39" fmla="*/ 19 h 123"/>
                    <a:gd name="T40" fmla="*/ 1 w 155"/>
                    <a:gd name="T41" fmla="*/ 28 h 123"/>
                    <a:gd name="T42" fmla="*/ 0 w 155"/>
                    <a:gd name="T43" fmla="*/ 37 h 123"/>
                    <a:gd name="T44" fmla="*/ 0 w 155"/>
                    <a:gd name="T45" fmla="*/ 37 h 123"/>
                    <a:gd name="T46" fmla="*/ 0 w 155"/>
                    <a:gd name="T47" fmla="*/ 123 h 123"/>
                    <a:gd name="T48" fmla="*/ 155 w 155"/>
                    <a:gd name="T49"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5" h="123">
                      <a:moveTo>
                        <a:pt x="155" y="123"/>
                      </a:moveTo>
                      <a:lnTo>
                        <a:pt x="155" y="123"/>
                      </a:lnTo>
                      <a:lnTo>
                        <a:pt x="155" y="37"/>
                      </a:lnTo>
                      <a:lnTo>
                        <a:pt x="155" y="37"/>
                      </a:lnTo>
                      <a:lnTo>
                        <a:pt x="154" y="28"/>
                      </a:lnTo>
                      <a:lnTo>
                        <a:pt x="149" y="19"/>
                      </a:lnTo>
                      <a:lnTo>
                        <a:pt x="144" y="13"/>
                      </a:lnTo>
                      <a:lnTo>
                        <a:pt x="136" y="9"/>
                      </a:lnTo>
                      <a:lnTo>
                        <a:pt x="136" y="9"/>
                      </a:lnTo>
                      <a:lnTo>
                        <a:pt x="121" y="6"/>
                      </a:lnTo>
                      <a:lnTo>
                        <a:pt x="106" y="3"/>
                      </a:lnTo>
                      <a:lnTo>
                        <a:pt x="92" y="2"/>
                      </a:lnTo>
                      <a:lnTo>
                        <a:pt x="77" y="0"/>
                      </a:lnTo>
                      <a:lnTo>
                        <a:pt x="62" y="2"/>
                      </a:lnTo>
                      <a:lnTo>
                        <a:pt x="47" y="3"/>
                      </a:lnTo>
                      <a:lnTo>
                        <a:pt x="34" y="6"/>
                      </a:lnTo>
                      <a:lnTo>
                        <a:pt x="19" y="9"/>
                      </a:lnTo>
                      <a:lnTo>
                        <a:pt x="19" y="9"/>
                      </a:lnTo>
                      <a:lnTo>
                        <a:pt x="12" y="13"/>
                      </a:lnTo>
                      <a:lnTo>
                        <a:pt x="4" y="19"/>
                      </a:lnTo>
                      <a:lnTo>
                        <a:pt x="1" y="28"/>
                      </a:lnTo>
                      <a:lnTo>
                        <a:pt x="0" y="37"/>
                      </a:lnTo>
                      <a:lnTo>
                        <a:pt x="0" y="37"/>
                      </a:lnTo>
                      <a:lnTo>
                        <a:pt x="0" y="123"/>
                      </a:lnTo>
                      <a:lnTo>
                        <a:pt x="155" y="123"/>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22" name="PA-任意多边形 319">
                  <a:extLst>
                    <a:ext uri="{FF2B5EF4-FFF2-40B4-BE49-F238E27FC236}">
                      <a16:creationId xmlns:a16="http://schemas.microsoft.com/office/drawing/2014/main" id="{43456EBD-015C-407F-BCCA-C2CB1E66543B}"/>
                    </a:ext>
                  </a:extLst>
                </p:cNvPr>
                <p:cNvSpPr/>
                <p:nvPr>
                  <p:custDataLst>
                    <p:tags r:id="rId45"/>
                  </p:custDataLst>
                </p:nvPr>
              </p:nvSpPr>
              <p:spPr bwMode="auto">
                <a:xfrm>
                  <a:off x="9418638" y="5868988"/>
                  <a:ext cx="127000" cy="125413"/>
                </a:xfrm>
                <a:custGeom>
                  <a:avLst/>
                  <a:gdLst>
                    <a:gd name="T0" fmla="*/ 80 w 80"/>
                    <a:gd name="T1" fmla="*/ 40 h 79"/>
                    <a:gd name="T2" fmla="*/ 80 w 80"/>
                    <a:gd name="T3" fmla="*/ 40 h 79"/>
                    <a:gd name="T4" fmla="*/ 78 w 80"/>
                    <a:gd name="T5" fmla="*/ 47 h 79"/>
                    <a:gd name="T6" fmla="*/ 77 w 80"/>
                    <a:gd name="T7" fmla="*/ 55 h 79"/>
                    <a:gd name="T8" fmla="*/ 72 w 80"/>
                    <a:gd name="T9" fmla="*/ 62 h 79"/>
                    <a:gd name="T10" fmla="*/ 68 w 80"/>
                    <a:gd name="T11" fmla="*/ 68 h 79"/>
                    <a:gd name="T12" fmla="*/ 62 w 80"/>
                    <a:gd name="T13" fmla="*/ 73 h 79"/>
                    <a:gd name="T14" fmla="*/ 56 w 80"/>
                    <a:gd name="T15" fmla="*/ 76 h 79"/>
                    <a:gd name="T16" fmla="*/ 49 w 80"/>
                    <a:gd name="T17" fmla="*/ 79 h 79"/>
                    <a:gd name="T18" fmla="*/ 40 w 80"/>
                    <a:gd name="T19" fmla="*/ 79 h 79"/>
                    <a:gd name="T20" fmla="*/ 40 w 80"/>
                    <a:gd name="T21" fmla="*/ 79 h 79"/>
                    <a:gd name="T22" fmla="*/ 32 w 80"/>
                    <a:gd name="T23" fmla="*/ 79 h 79"/>
                    <a:gd name="T24" fmla="*/ 25 w 80"/>
                    <a:gd name="T25" fmla="*/ 76 h 79"/>
                    <a:gd name="T26" fmla="*/ 18 w 80"/>
                    <a:gd name="T27" fmla="*/ 73 h 79"/>
                    <a:gd name="T28" fmla="*/ 12 w 80"/>
                    <a:gd name="T29" fmla="*/ 68 h 79"/>
                    <a:gd name="T30" fmla="*/ 7 w 80"/>
                    <a:gd name="T31" fmla="*/ 62 h 79"/>
                    <a:gd name="T32" fmla="*/ 4 w 80"/>
                    <a:gd name="T33" fmla="*/ 55 h 79"/>
                    <a:gd name="T34" fmla="*/ 1 w 80"/>
                    <a:gd name="T35" fmla="*/ 47 h 79"/>
                    <a:gd name="T36" fmla="*/ 0 w 80"/>
                    <a:gd name="T37" fmla="*/ 40 h 79"/>
                    <a:gd name="T38" fmla="*/ 0 w 80"/>
                    <a:gd name="T39" fmla="*/ 40 h 79"/>
                    <a:gd name="T40" fmla="*/ 1 w 80"/>
                    <a:gd name="T41" fmla="*/ 31 h 79"/>
                    <a:gd name="T42" fmla="*/ 4 w 80"/>
                    <a:gd name="T43" fmla="*/ 24 h 79"/>
                    <a:gd name="T44" fmla="*/ 7 w 80"/>
                    <a:gd name="T45" fmla="*/ 18 h 79"/>
                    <a:gd name="T46" fmla="*/ 12 w 80"/>
                    <a:gd name="T47" fmla="*/ 12 h 79"/>
                    <a:gd name="T48" fmla="*/ 18 w 80"/>
                    <a:gd name="T49" fmla="*/ 7 h 79"/>
                    <a:gd name="T50" fmla="*/ 25 w 80"/>
                    <a:gd name="T51" fmla="*/ 3 h 79"/>
                    <a:gd name="T52" fmla="*/ 32 w 80"/>
                    <a:gd name="T53" fmla="*/ 1 h 79"/>
                    <a:gd name="T54" fmla="*/ 40 w 80"/>
                    <a:gd name="T55" fmla="*/ 0 h 79"/>
                    <a:gd name="T56" fmla="*/ 40 w 80"/>
                    <a:gd name="T57" fmla="*/ 0 h 79"/>
                    <a:gd name="T58" fmla="*/ 49 w 80"/>
                    <a:gd name="T59" fmla="*/ 1 h 79"/>
                    <a:gd name="T60" fmla="*/ 56 w 80"/>
                    <a:gd name="T61" fmla="*/ 3 h 79"/>
                    <a:gd name="T62" fmla="*/ 62 w 80"/>
                    <a:gd name="T63" fmla="*/ 7 h 79"/>
                    <a:gd name="T64" fmla="*/ 68 w 80"/>
                    <a:gd name="T65" fmla="*/ 12 h 79"/>
                    <a:gd name="T66" fmla="*/ 72 w 80"/>
                    <a:gd name="T67" fmla="*/ 18 h 79"/>
                    <a:gd name="T68" fmla="*/ 77 w 80"/>
                    <a:gd name="T69" fmla="*/ 24 h 79"/>
                    <a:gd name="T70" fmla="*/ 78 w 80"/>
                    <a:gd name="T71" fmla="*/ 31 h 79"/>
                    <a:gd name="T72" fmla="*/ 80 w 80"/>
                    <a:gd name="T73" fmla="*/ 40 h 79"/>
                    <a:gd name="T74" fmla="*/ 80 w 80"/>
                    <a:gd name="T75" fmla="*/ 4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 h="79">
                      <a:moveTo>
                        <a:pt x="80" y="40"/>
                      </a:moveTo>
                      <a:lnTo>
                        <a:pt x="80" y="40"/>
                      </a:lnTo>
                      <a:lnTo>
                        <a:pt x="78" y="47"/>
                      </a:lnTo>
                      <a:lnTo>
                        <a:pt x="77" y="55"/>
                      </a:lnTo>
                      <a:lnTo>
                        <a:pt x="72" y="62"/>
                      </a:lnTo>
                      <a:lnTo>
                        <a:pt x="68" y="68"/>
                      </a:lnTo>
                      <a:lnTo>
                        <a:pt x="62" y="73"/>
                      </a:lnTo>
                      <a:lnTo>
                        <a:pt x="56" y="76"/>
                      </a:lnTo>
                      <a:lnTo>
                        <a:pt x="49" y="79"/>
                      </a:lnTo>
                      <a:lnTo>
                        <a:pt x="40" y="79"/>
                      </a:lnTo>
                      <a:lnTo>
                        <a:pt x="40" y="79"/>
                      </a:lnTo>
                      <a:lnTo>
                        <a:pt x="32" y="79"/>
                      </a:lnTo>
                      <a:lnTo>
                        <a:pt x="25" y="76"/>
                      </a:lnTo>
                      <a:lnTo>
                        <a:pt x="18" y="73"/>
                      </a:lnTo>
                      <a:lnTo>
                        <a:pt x="12" y="68"/>
                      </a:lnTo>
                      <a:lnTo>
                        <a:pt x="7" y="62"/>
                      </a:lnTo>
                      <a:lnTo>
                        <a:pt x="4" y="55"/>
                      </a:lnTo>
                      <a:lnTo>
                        <a:pt x="1" y="47"/>
                      </a:lnTo>
                      <a:lnTo>
                        <a:pt x="0" y="40"/>
                      </a:lnTo>
                      <a:lnTo>
                        <a:pt x="0" y="40"/>
                      </a:lnTo>
                      <a:lnTo>
                        <a:pt x="1" y="31"/>
                      </a:lnTo>
                      <a:lnTo>
                        <a:pt x="4" y="24"/>
                      </a:lnTo>
                      <a:lnTo>
                        <a:pt x="7" y="18"/>
                      </a:lnTo>
                      <a:lnTo>
                        <a:pt x="12" y="12"/>
                      </a:lnTo>
                      <a:lnTo>
                        <a:pt x="18" y="7"/>
                      </a:lnTo>
                      <a:lnTo>
                        <a:pt x="25" y="3"/>
                      </a:lnTo>
                      <a:lnTo>
                        <a:pt x="32" y="1"/>
                      </a:lnTo>
                      <a:lnTo>
                        <a:pt x="40" y="0"/>
                      </a:lnTo>
                      <a:lnTo>
                        <a:pt x="40" y="0"/>
                      </a:lnTo>
                      <a:lnTo>
                        <a:pt x="49" y="1"/>
                      </a:lnTo>
                      <a:lnTo>
                        <a:pt x="56" y="3"/>
                      </a:lnTo>
                      <a:lnTo>
                        <a:pt x="62" y="7"/>
                      </a:lnTo>
                      <a:lnTo>
                        <a:pt x="68" y="12"/>
                      </a:lnTo>
                      <a:lnTo>
                        <a:pt x="72" y="18"/>
                      </a:lnTo>
                      <a:lnTo>
                        <a:pt x="77" y="24"/>
                      </a:lnTo>
                      <a:lnTo>
                        <a:pt x="78" y="31"/>
                      </a:lnTo>
                      <a:lnTo>
                        <a:pt x="80" y="40"/>
                      </a:lnTo>
                      <a:lnTo>
                        <a:pt x="80" y="40"/>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23" name="PA-Line 320">
                  <a:extLst>
                    <a:ext uri="{FF2B5EF4-FFF2-40B4-BE49-F238E27FC236}">
                      <a16:creationId xmlns:a16="http://schemas.microsoft.com/office/drawing/2014/main" id="{32BF74C5-8588-4F80-8CA8-EFC5300B64E0}"/>
                    </a:ext>
                  </a:extLst>
                </p:cNvPr>
                <p:cNvSpPr>
                  <a:spLocks noChangeShapeType="1"/>
                </p:cNvSpPr>
                <p:nvPr>
                  <p:custDataLst>
                    <p:tags r:id="rId46"/>
                  </p:custDataLst>
                </p:nvPr>
              </p:nvSpPr>
              <p:spPr bwMode="auto">
                <a:xfrm>
                  <a:off x="9415463" y="6064251"/>
                  <a:ext cx="0" cy="125413"/>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24" name="PA-Line 321">
                  <a:extLst>
                    <a:ext uri="{FF2B5EF4-FFF2-40B4-BE49-F238E27FC236}">
                      <a16:creationId xmlns:a16="http://schemas.microsoft.com/office/drawing/2014/main" id="{A045DA34-5431-46D5-B887-39798C01D052}"/>
                    </a:ext>
                  </a:extLst>
                </p:cNvPr>
                <p:cNvSpPr>
                  <a:spLocks noChangeShapeType="1"/>
                </p:cNvSpPr>
                <p:nvPr>
                  <p:custDataLst>
                    <p:tags r:id="rId47"/>
                  </p:custDataLst>
                </p:nvPr>
              </p:nvSpPr>
              <p:spPr bwMode="auto">
                <a:xfrm>
                  <a:off x="9550400" y="6064251"/>
                  <a:ext cx="0" cy="125413"/>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25" name="PA-任意多边形 322">
                  <a:extLst>
                    <a:ext uri="{FF2B5EF4-FFF2-40B4-BE49-F238E27FC236}">
                      <a16:creationId xmlns:a16="http://schemas.microsoft.com/office/drawing/2014/main" id="{B54F7EC7-5ECC-4C73-A225-E87FA6C1F7D1}"/>
                    </a:ext>
                  </a:extLst>
                </p:cNvPr>
                <p:cNvSpPr/>
                <p:nvPr>
                  <p:custDataLst>
                    <p:tags r:id="rId48"/>
                  </p:custDataLst>
                </p:nvPr>
              </p:nvSpPr>
              <p:spPr bwMode="auto">
                <a:xfrm>
                  <a:off x="8818563" y="5703888"/>
                  <a:ext cx="669925" cy="101600"/>
                </a:xfrm>
                <a:custGeom>
                  <a:avLst/>
                  <a:gdLst>
                    <a:gd name="T0" fmla="*/ 0 w 422"/>
                    <a:gd name="T1" fmla="*/ 64 h 64"/>
                    <a:gd name="T2" fmla="*/ 0 w 422"/>
                    <a:gd name="T3" fmla="*/ 24 h 64"/>
                    <a:gd name="T4" fmla="*/ 0 w 422"/>
                    <a:gd name="T5" fmla="*/ 24 h 64"/>
                    <a:gd name="T6" fmla="*/ 1 w 422"/>
                    <a:gd name="T7" fmla="*/ 19 h 64"/>
                    <a:gd name="T8" fmla="*/ 1 w 422"/>
                    <a:gd name="T9" fmla="*/ 15 h 64"/>
                    <a:gd name="T10" fmla="*/ 7 w 422"/>
                    <a:gd name="T11" fmla="*/ 8 h 64"/>
                    <a:gd name="T12" fmla="*/ 14 w 422"/>
                    <a:gd name="T13" fmla="*/ 3 h 64"/>
                    <a:gd name="T14" fmla="*/ 19 w 422"/>
                    <a:gd name="T15" fmla="*/ 2 h 64"/>
                    <a:gd name="T16" fmla="*/ 23 w 422"/>
                    <a:gd name="T17" fmla="*/ 0 h 64"/>
                    <a:gd name="T18" fmla="*/ 398 w 422"/>
                    <a:gd name="T19" fmla="*/ 0 h 64"/>
                    <a:gd name="T20" fmla="*/ 398 w 422"/>
                    <a:gd name="T21" fmla="*/ 0 h 64"/>
                    <a:gd name="T22" fmla="*/ 403 w 422"/>
                    <a:gd name="T23" fmla="*/ 2 h 64"/>
                    <a:gd name="T24" fmla="*/ 407 w 422"/>
                    <a:gd name="T25" fmla="*/ 3 h 64"/>
                    <a:gd name="T26" fmla="*/ 416 w 422"/>
                    <a:gd name="T27" fmla="*/ 8 h 64"/>
                    <a:gd name="T28" fmla="*/ 421 w 422"/>
                    <a:gd name="T29" fmla="*/ 15 h 64"/>
                    <a:gd name="T30" fmla="*/ 422 w 422"/>
                    <a:gd name="T31" fmla="*/ 19 h 64"/>
                    <a:gd name="T32" fmla="*/ 422 w 422"/>
                    <a:gd name="T33" fmla="*/ 24 h 64"/>
                    <a:gd name="T34" fmla="*/ 422 w 422"/>
                    <a:gd name="T3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2" h="64">
                      <a:moveTo>
                        <a:pt x="0" y="64"/>
                      </a:moveTo>
                      <a:lnTo>
                        <a:pt x="0" y="24"/>
                      </a:lnTo>
                      <a:lnTo>
                        <a:pt x="0" y="24"/>
                      </a:lnTo>
                      <a:lnTo>
                        <a:pt x="1" y="19"/>
                      </a:lnTo>
                      <a:lnTo>
                        <a:pt x="1" y="15"/>
                      </a:lnTo>
                      <a:lnTo>
                        <a:pt x="7" y="8"/>
                      </a:lnTo>
                      <a:lnTo>
                        <a:pt x="14" y="3"/>
                      </a:lnTo>
                      <a:lnTo>
                        <a:pt x="19" y="2"/>
                      </a:lnTo>
                      <a:lnTo>
                        <a:pt x="23" y="0"/>
                      </a:lnTo>
                      <a:lnTo>
                        <a:pt x="398" y="0"/>
                      </a:lnTo>
                      <a:lnTo>
                        <a:pt x="398" y="0"/>
                      </a:lnTo>
                      <a:lnTo>
                        <a:pt x="403" y="2"/>
                      </a:lnTo>
                      <a:lnTo>
                        <a:pt x="407" y="3"/>
                      </a:lnTo>
                      <a:lnTo>
                        <a:pt x="416" y="8"/>
                      </a:lnTo>
                      <a:lnTo>
                        <a:pt x="421" y="15"/>
                      </a:lnTo>
                      <a:lnTo>
                        <a:pt x="422" y="19"/>
                      </a:lnTo>
                      <a:lnTo>
                        <a:pt x="422" y="24"/>
                      </a:lnTo>
                      <a:lnTo>
                        <a:pt x="422" y="64"/>
                      </a:lnTo>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26" name="PA-Line 323">
                  <a:extLst>
                    <a:ext uri="{FF2B5EF4-FFF2-40B4-BE49-F238E27FC236}">
                      <a16:creationId xmlns:a16="http://schemas.microsoft.com/office/drawing/2014/main" id="{85E6CA7C-8A92-4D5B-BB1E-1A29892B6BEF}"/>
                    </a:ext>
                  </a:extLst>
                </p:cNvPr>
                <p:cNvSpPr>
                  <a:spLocks noChangeShapeType="1"/>
                </p:cNvSpPr>
                <p:nvPr>
                  <p:custDataLst>
                    <p:tags r:id="rId49"/>
                  </p:custDataLst>
                </p:nvPr>
              </p:nvSpPr>
              <p:spPr bwMode="auto">
                <a:xfrm flipV="1">
                  <a:off x="9155113" y="5630863"/>
                  <a:ext cx="0" cy="17145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grpSp>
        </p:grpSp>
        <p:grpSp>
          <p:nvGrpSpPr>
            <p:cNvPr id="76" name="组合 75">
              <a:extLst>
                <a:ext uri="{FF2B5EF4-FFF2-40B4-BE49-F238E27FC236}">
                  <a16:creationId xmlns:a16="http://schemas.microsoft.com/office/drawing/2014/main" id="{E59FA19E-E33D-4562-8494-C8B58FE35BB6}"/>
                </a:ext>
              </a:extLst>
            </p:cNvPr>
            <p:cNvGrpSpPr/>
            <p:nvPr/>
          </p:nvGrpSpPr>
          <p:grpSpPr>
            <a:xfrm>
              <a:off x="5775007" y="1315065"/>
              <a:ext cx="862800" cy="862800"/>
              <a:chOff x="5775007" y="1315065"/>
              <a:chExt cx="862800" cy="862800"/>
            </a:xfrm>
          </p:grpSpPr>
          <p:sp>
            <p:nvSpPr>
              <p:cNvPr id="92" name="PA-椭圆 124">
                <a:extLst>
                  <a:ext uri="{FF2B5EF4-FFF2-40B4-BE49-F238E27FC236}">
                    <a16:creationId xmlns:a16="http://schemas.microsoft.com/office/drawing/2014/main" id="{28C48B4D-FB96-4646-87C0-30FB44F449E0}"/>
                  </a:ext>
                </a:extLst>
              </p:cNvPr>
              <p:cNvSpPr/>
              <p:nvPr>
                <p:custDataLst>
                  <p:tags r:id="rId17"/>
                </p:custDataLst>
              </p:nvPr>
            </p:nvSpPr>
            <p:spPr>
              <a:xfrm>
                <a:off x="5775007" y="1315065"/>
                <a:ext cx="862800" cy="862800"/>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grpSp>
            <p:nvGrpSpPr>
              <p:cNvPr id="93" name="Group 123">
                <a:extLst>
                  <a:ext uri="{FF2B5EF4-FFF2-40B4-BE49-F238E27FC236}">
                    <a16:creationId xmlns:a16="http://schemas.microsoft.com/office/drawing/2014/main" id="{0F4998C5-DE88-4843-B49D-C948B6EC6976}"/>
                  </a:ext>
                </a:extLst>
              </p:cNvPr>
              <p:cNvGrpSpPr/>
              <p:nvPr/>
            </p:nvGrpSpPr>
            <p:grpSpPr>
              <a:xfrm>
                <a:off x="6033931" y="1509974"/>
                <a:ext cx="344952" cy="472984"/>
                <a:chOff x="10282237" y="3676651"/>
                <a:chExt cx="671512" cy="920750"/>
              </a:xfrm>
            </p:grpSpPr>
            <p:sp>
              <p:nvSpPr>
                <p:cNvPr id="94" name="PA-任意多边形 159">
                  <a:extLst>
                    <a:ext uri="{FF2B5EF4-FFF2-40B4-BE49-F238E27FC236}">
                      <a16:creationId xmlns:a16="http://schemas.microsoft.com/office/drawing/2014/main" id="{76F1E001-3DB4-4224-97D0-D6F6B2323E99}"/>
                    </a:ext>
                  </a:extLst>
                </p:cNvPr>
                <p:cNvSpPr/>
                <p:nvPr>
                  <p:custDataLst>
                    <p:tags r:id="rId18"/>
                  </p:custDataLst>
                </p:nvPr>
              </p:nvSpPr>
              <p:spPr bwMode="auto">
                <a:xfrm>
                  <a:off x="10282237" y="3676651"/>
                  <a:ext cx="671512" cy="920750"/>
                </a:xfrm>
                <a:custGeom>
                  <a:avLst/>
                  <a:gdLst>
                    <a:gd name="T0" fmla="*/ 423 w 423"/>
                    <a:gd name="T1" fmla="*/ 574 h 580"/>
                    <a:gd name="T2" fmla="*/ 423 w 423"/>
                    <a:gd name="T3" fmla="*/ 574 h 580"/>
                    <a:gd name="T4" fmla="*/ 421 w 423"/>
                    <a:gd name="T5" fmla="*/ 576 h 580"/>
                    <a:gd name="T6" fmla="*/ 420 w 423"/>
                    <a:gd name="T7" fmla="*/ 579 h 580"/>
                    <a:gd name="T8" fmla="*/ 418 w 423"/>
                    <a:gd name="T9" fmla="*/ 580 h 580"/>
                    <a:gd name="T10" fmla="*/ 415 w 423"/>
                    <a:gd name="T11" fmla="*/ 580 h 580"/>
                    <a:gd name="T12" fmla="*/ 6 w 423"/>
                    <a:gd name="T13" fmla="*/ 580 h 580"/>
                    <a:gd name="T14" fmla="*/ 6 w 423"/>
                    <a:gd name="T15" fmla="*/ 580 h 580"/>
                    <a:gd name="T16" fmla="*/ 3 w 423"/>
                    <a:gd name="T17" fmla="*/ 580 h 580"/>
                    <a:gd name="T18" fmla="*/ 1 w 423"/>
                    <a:gd name="T19" fmla="*/ 579 h 580"/>
                    <a:gd name="T20" fmla="*/ 0 w 423"/>
                    <a:gd name="T21" fmla="*/ 576 h 580"/>
                    <a:gd name="T22" fmla="*/ 0 w 423"/>
                    <a:gd name="T23" fmla="*/ 574 h 580"/>
                    <a:gd name="T24" fmla="*/ 0 w 423"/>
                    <a:gd name="T25" fmla="*/ 6 h 580"/>
                    <a:gd name="T26" fmla="*/ 0 w 423"/>
                    <a:gd name="T27" fmla="*/ 6 h 580"/>
                    <a:gd name="T28" fmla="*/ 0 w 423"/>
                    <a:gd name="T29" fmla="*/ 3 h 580"/>
                    <a:gd name="T30" fmla="*/ 1 w 423"/>
                    <a:gd name="T31" fmla="*/ 2 h 580"/>
                    <a:gd name="T32" fmla="*/ 3 w 423"/>
                    <a:gd name="T33" fmla="*/ 0 h 580"/>
                    <a:gd name="T34" fmla="*/ 6 w 423"/>
                    <a:gd name="T35" fmla="*/ 0 h 580"/>
                    <a:gd name="T36" fmla="*/ 415 w 423"/>
                    <a:gd name="T37" fmla="*/ 0 h 580"/>
                    <a:gd name="T38" fmla="*/ 415 w 423"/>
                    <a:gd name="T39" fmla="*/ 0 h 580"/>
                    <a:gd name="T40" fmla="*/ 418 w 423"/>
                    <a:gd name="T41" fmla="*/ 0 h 580"/>
                    <a:gd name="T42" fmla="*/ 420 w 423"/>
                    <a:gd name="T43" fmla="*/ 2 h 580"/>
                    <a:gd name="T44" fmla="*/ 421 w 423"/>
                    <a:gd name="T45" fmla="*/ 3 h 580"/>
                    <a:gd name="T46" fmla="*/ 423 w 423"/>
                    <a:gd name="T47" fmla="*/ 6 h 580"/>
                    <a:gd name="T48" fmla="*/ 423 w 423"/>
                    <a:gd name="T49" fmla="*/ 574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3" h="580">
                      <a:moveTo>
                        <a:pt x="423" y="574"/>
                      </a:moveTo>
                      <a:lnTo>
                        <a:pt x="423" y="574"/>
                      </a:lnTo>
                      <a:lnTo>
                        <a:pt x="421" y="576"/>
                      </a:lnTo>
                      <a:lnTo>
                        <a:pt x="420" y="579"/>
                      </a:lnTo>
                      <a:lnTo>
                        <a:pt x="418" y="580"/>
                      </a:lnTo>
                      <a:lnTo>
                        <a:pt x="415" y="580"/>
                      </a:lnTo>
                      <a:lnTo>
                        <a:pt x="6" y="580"/>
                      </a:lnTo>
                      <a:lnTo>
                        <a:pt x="6" y="580"/>
                      </a:lnTo>
                      <a:lnTo>
                        <a:pt x="3" y="580"/>
                      </a:lnTo>
                      <a:lnTo>
                        <a:pt x="1" y="579"/>
                      </a:lnTo>
                      <a:lnTo>
                        <a:pt x="0" y="576"/>
                      </a:lnTo>
                      <a:lnTo>
                        <a:pt x="0" y="574"/>
                      </a:lnTo>
                      <a:lnTo>
                        <a:pt x="0" y="6"/>
                      </a:lnTo>
                      <a:lnTo>
                        <a:pt x="0" y="6"/>
                      </a:lnTo>
                      <a:lnTo>
                        <a:pt x="0" y="3"/>
                      </a:lnTo>
                      <a:lnTo>
                        <a:pt x="1" y="2"/>
                      </a:lnTo>
                      <a:lnTo>
                        <a:pt x="3" y="0"/>
                      </a:lnTo>
                      <a:lnTo>
                        <a:pt x="6" y="0"/>
                      </a:lnTo>
                      <a:lnTo>
                        <a:pt x="415" y="0"/>
                      </a:lnTo>
                      <a:lnTo>
                        <a:pt x="415" y="0"/>
                      </a:lnTo>
                      <a:lnTo>
                        <a:pt x="418" y="0"/>
                      </a:lnTo>
                      <a:lnTo>
                        <a:pt x="420" y="2"/>
                      </a:lnTo>
                      <a:lnTo>
                        <a:pt x="421" y="3"/>
                      </a:lnTo>
                      <a:lnTo>
                        <a:pt x="423" y="6"/>
                      </a:lnTo>
                      <a:lnTo>
                        <a:pt x="423" y="574"/>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95" name="PA-矩形 160">
                  <a:extLst>
                    <a:ext uri="{FF2B5EF4-FFF2-40B4-BE49-F238E27FC236}">
                      <a16:creationId xmlns:a16="http://schemas.microsoft.com/office/drawing/2014/main" id="{5CBF0E78-9A25-4C2B-840A-1228398DE111}"/>
                    </a:ext>
                  </a:extLst>
                </p:cNvPr>
                <p:cNvSpPr>
                  <a:spLocks noChangeArrowheads="1"/>
                </p:cNvSpPr>
                <p:nvPr>
                  <p:custDataLst>
                    <p:tags r:id="rId19"/>
                  </p:custDataLst>
                </p:nvPr>
              </p:nvSpPr>
              <p:spPr bwMode="auto">
                <a:xfrm>
                  <a:off x="10374312" y="3813176"/>
                  <a:ext cx="487362" cy="115888"/>
                </a:xfrm>
                <a:prstGeom prst="rect">
                  <a:avLst/>
                </a:prstGeom>
                <a:noFill/>
                <a:ln w="19050">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96" name="PA-Line 161">
                  <a:extLst>
                    <a:ext uri="{FF2B5EF4-FFF2-40B4-BE49-F238E27FC236}">
                      <a16:creationId xmlns:a16="http://schemas.microsoft.com/office/drawing/2014/main" id="{2F13DCD5-EC11-41BC-B434-A62CC923825C}"/>
                    </a:ext>
                  </a:extLst>
                </p:cNvPr>
                <p:cNvSpPr>
                  <a:spLocks noChangeShapeType="1"/>
                </p:cNvSpPr>
                <p:nvPr>
                  <p:custDataLst>
                    <p:tags r:id="rId20"/>
                  </p:custDataLst>
                </p:nvPr>
              </p:nvSpPr>
              <p:spPr bwMode="auto">
                <a:xfrm flipV="1">
                  <a:off x="10374312" y="4017963"/>
                  <a:ext cx="0" cy="48260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97" name="PA-Line 162">
                  <a:extLst>
                    <a:ext uri="{FF2B5EF4-FFF2-40B4-BE49-F238E27FC236}">
                      <a16:creationId xmlns:a16="http://schemas.microsoft.com/office/drawing/2014/main" id="{895BC1F3-A70C-49F2-9767-6FD700D6242C}"/>
                    </a:ext>
                  </a:extLst>
                </p:cNvPr>
                <p:cNvSpPr>
                  <a:spLocks noChangeShapeType="1"/>
                </p:cNvSpPr>
                <p:nvPr>
                  <p:custDataLst>
                    <p:tags r:id="rId21"/>
                  </p:custDataLst>
                </p:nvPr>
              </p:nvSpPr>
              <p:spPr bwMode="auto">
                <a:xfrm flipV="1">
                  <a:off x="10493375" y="4017963"/>
                  <a:ext cx="0" cy="384175"/>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98" name="PA-Line 163">
                  <a:extLst>
                    <a:ext uri="{FF2B5EF4-FFF2-40B4-BE49-F238E27FC236}">
                      <a16:creationId xmlns:a16="http://schemas.microsoft.com/office/drawing/2014/main" id="{E6DD7833-DD58-48D8-A85E-5F203A8D210A}"/>
                    </a:ext>
                  </a:extLst>
                </p:cNvPr>
                <p:cNvSpPr>
                  <a:spLocks noChangeShapeType="1"/>
                </p:cNvSpPr>
                <p:nvPr>
                  <p:custDataLst>
                    <p:tags r:id="rId22"/>
                  </p:custDataLst>
                </p:nvPr>
              </p:nvSpPr>
              <p:spPr bwMode="auto">
                <a:xfrm flipV="1">
                  <a:off x="10617200" y="4017963"/>
                  <a:ext cx="0" cy="48260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99" name="PA-Line 164">
                  <a:extLst>
                    <a:ext uri="{FF2B5EF4-FFF2-40B4-BE49-F238E27FC236}">
                      <a16:creationId xmlns:a16="http://schemas.microsoft.com/office/drawing/2014/main" id="{A39E2D97-115A-4789-9F77-4E35A072369A}"/>
                    </a:ext>
                  </a:extLst>
                </p:cNvPr>
                <p:cNvSpPr>
                  <a:spLocks noChangeShapeType="1"/>
                </p:cNvSpPr>
                <p:nvPr>
                  <p:custDataLst>
                    <p:tags r:id="rId23"/>
                  </p:custDataLst>
                </p:nvPr>
              </p:nvSpPr>
              <p:spPr bwMode="auto">
                <a:xfrm flipV="1">
                  <a:off x="10739437" y="4017963"/>
                  <a:ext cx="0" cy="48260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00" name="PA-Line 165">
                  <a:extLst>
                    <a:ext uri="{FF2B5EF4-FFF2-40B4-BE49-F238E27FC236}">
                      <a16:creationId xmlns:a16="http://schemas.microsoft.com/office/drawing/2014/main" id="{AE8B2CA2-5528-49AF-A506-6C29D741B899}"/>
                    </a:ext>
                  </a:extLst>
                </p:cNvPr>
                <p:cNvSpPr>
                  <a:spLocks noChangeShapeType="1"/>
                </p:cNvSpPr>
                <p:nvPr>
                  <p:custDataLst>
                    <p:tags r:id="rId24"/>
                  </p:custDataLst>
                </p:nvPr>
              </p:nvSpPr>
              <p:spPr bwMode="auto">
                <a:xfrm flipV="1">
                  <a:off x="10861675" y="4017963"/>
                  <a:ext cx="0" cy="48260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dirty="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01" name="PA-Line 166">
                  <a:extLst>
                    <a:ext uri="{FF2B5EF4-FFF2-40B4-BE49-F238E27FC236}">
                      <a16:creationId xmlns:a16="http://schemas.microsoft.com/office/drawing/2014/main" id="{68CBF88D-0B21-40D9-A216-846B36483C05}"/>
                    </a:ext>
                  </a:extLst>
                </p:cNvPr>
                <p:cNvSpPr>
                  <a:spLocks noChangeShapeType="1"/>
                </p:cNvSpPr>
                <p:nvPr>
                  <p:custDataLst>
                    <p:tags r:id="rId25"/>
                  </p:custDataLst>
                </p:nvPr>
              </p:nvSpPr>
              <p:spPr bwMode="auto">
                <a:xfrm>
                  <a:off x="10364787" y="4017963"/>
                  <a:ext cx="506412" cy="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02" name="PA-Line 167">
                  <a:extLst>
                    <a:ext uri="{FF2B5EF4-FFF2-40B4-BE49-F238E27FC236}">
                      <a16:creationId xmlns:a16="http://schemas.microsoft.com/office/drawing/2014/main" id="{5F9E3AC8-255C-4968-93CA-3678E7834651}"/>
                    </a:ext>
                  </a:extLst>
                </p:cNvPr>
                <p:cNvSpPr>
                  <a:spLocks noChangeShapeType="1"/>
                </p:cNvSpPr>
                <p:nvPr>
                  <p:custDataLst>
                    <p:tags r:id="rId26"/>
                  </p:custDataLst>
                </p:nvPr>
              </p:nvSpPr>
              <p:spPr bwMode="auto">
                <a:xfrm>
                  <a:off x="10364787" y="4114801"/>
                  <a:ext cx="506412" cy="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03" name="PA-Line 168">
                  <a:extLst>
                    <a:ext uri="{FF2B5EF4-FFF2-40B4-BE49-F238E27FC236}">
                      <a16:creationId xmlns:a16="http://schemas.microsoft.com/office/drawing/2014/main" id="{BCD1C627-8329-47B5-8B0E-BD319C24C1FD}"/>
                    </a:ext>
                  </a:extLst>
                </p:cNvPr>
                <p:cNvSpPr>
                  <a:spLocks noChangeShapeType="1"/>
                </p:cNvSpPr>
                <p:nvPr>
                  <p:custDataLst>
                    <p:tags r:id="rId27"/>
                  </p:custDataLst>
                </p:nvPr>
              </p:nvSpPr>
              <p:spPr bwMode="auto">
                <a:xfrm>
                  <a:off x="10364787" y="4208463"/>
                  <a:ext cx="506412" cy="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04" name="PA-Line 169">
                  <a:extLst>
                    <a:ext uri="{FF2B5EF4-FFF2-40B4-BE49-F238E27FC236}">
                      <a16:creationId xmlns:a16="http://schemas.microsoft.com/office/drawing/2014/main" id="{CDF4C8EF-B2F6-477B-B3AE-E9C4C52B6E52}"/>
                    </a:ext>
                  </a:extLst>
                </p:cNvPr>
                <p:cNvSpPr>
                  <a:spLocks noChangeShapeType="1"/>
                </p:cNvSpPr>
                <p:nvPr>
                  <p:custDataLst>
                    <p:tags r:id="rId28"/>
                  </p:custDataLst>
                </p:nvPr>
              </p:nvSpPr>
              <p:spPr bwMode="auto">
                <a:xfrm>
                  <a:off x="10364787" y="4305301"/>
                  <a:ext cx="506412" cy="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05" name="PA-Line 170">
                  <a:extLst>
                    <a:ext uri="{FF2B5EF4-FFF2-40B4-BE49-F238E27FC236}">
                      <a16:creationId xmlns:a16="http://schemas.microsoft.com/office/drawing/2014/main" id="{B3F7EA19-96AB-410A-8AB0-22F95275633C}"/>
                    </a:ext>
                  </a:extLst>
                </p:cNvPr>
                <p:cNvSpPr>
                  <a:spLocks noChangeShapeType="1"/>
                </p:cNvSpPr>
                <p:nvPr>
                  <p:custDataLst>
                    <p:tags r:id="rId29"/>
                  </p:custDataLst>
                </p:nvPr>
              </p:nvSpPr>
              <p:spPr bwMode="auto">
                <a:xfrm>
                  <a:off x="10364787" y="4402138"/>
                  <a:ext cx="374650" cy="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06" name="PA-Line 171">
                  <a:extLst>
                    <a:ext uri="{FF2B5EF4-FFF2-40B4-BE49-F238E27FC236}">
                      <a16:creationId xmlns:a16="http://schemas.microsoft.com/office/drawing/2014/main" id="{36885D2D-BD6C-4FFC-9173-9E88B39DD15C}"/>
                    </a:ext>
                  </a:extLst>
                </p:cNvPr>
                <p:cNvSpPr>
                  <a:spLocks noChangeShapeType="1"/>
                </p:cNvSpPr>
                <p:nvPr>
                  <p:custDataLst>
                    <p:tags r:id="rId30"/>
                  </p:custDataLst>
                </p:nvPr>
              </p:nvSpPr>
              <p:spPr bwMode="auto">
                <a:xfrm>
                  <a:off x="10364787" y="4495801"/>
                  <a:ext cx="506412" cy="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grpSp>
        </p:grpSp>
        <p:grpSp>
          <p:nvGrpSpPr>
            <p:cNvPr id="77" name="组合 76">
              <a:extLst>
                <a:ext uri="{FF2B5EF4-FFF2-40B4-BE49-F238E27FC236}">
                  <a16:creationId xmlns:a16="http://schemas.microsoft.com/office/drawing/2014/main" id="{356B5892-4E31-4866-9A5A-D359BDE58CF4}"/>
                </a:ext>
              </a:extLst>
            </p:cNvPr>
            <p:cNvGrpSpPr/>
            <p:nvPr/>
          </p:nvGrpSpPr>
          <p:grpSpPr>
            <a:xfrm>
              <a:off x="6140713" y="2274654"/>
              <a:ext cx="147720" cy="154874"/>
              <a:chOff x="6140713" y="2274654"/>
              <a:chExt cx="147720" cy="154874"/>
            </a:xfrm>
          </p:grpSpPr>
          <p:cxnSp>
            <p:nvCxnSpPr>
              <p:cNvPr id="90" name="PA-直接连接符 140">
                <a:extLst>
                  <a:ext uri="{FF2B5EF4-FFF2-40B4-BE49-F238E27FC236}">
                    <a16:creationId xmlns:a16="http://schemas.microsoft.com/office/drawing/2014/main" id="{A78008AC-7D12-4EDD-9DAE-68EF979D7CF0}"/>
                  </a:ext>
                </a:extLst>
              </p:cNvPr>
              <p:cNvCxnSpPr>
                <a:cxnSpLocks/>
              </p:cNvCxnSpPr>
              <p:nvPr>
                <p:custDataLst>
                  <p:tags r:id="rId15"/>
                </p:custDataLst>
              </p:nvPr>
            </p:nvCxnSpPr>
            <p:spPr>
              <a:xfrm flipH="1">
                <a:off x="6174362" y="2296367"/>
                <a:ext cx="114071" cy="114070"/>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1" name="PA-直接连接符 144">
                <a:extLst>
                  <a:ext uri="{FF2B5EF4-FFF2-40B4-BE49-F238E27FC236}">
                    <a16:creationId xmlns:a16="http://schemas.microsoft.com/office/drawing/2014/main" id="{E24F087D-69AD-49F8-9451-808ED64C3084}"/>
                  </a:ext>
                </a:extLst>
              </p:cNvPr>
              <p:cNvCxnSpPr/>
              <p:nvPr>
                <p:custDataLst>
                  <p:tags r:id="rId16"/>
                </p:custDataLst>
              </p:nvPr>
            </p:nvCxnSpPr>
            <p:spPr>
              <a:xfrm rot="8100000">
                <a:off x="6140713" y="2274654"/>
                <a:ext cx="0" cy="154874"/>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grpSp>
          <p:nvGrpSpPr>
            <p:cNvPr id="78" name="组合 77">
              <a:extLst>
                <a:ext uri="{FF2B5EF4-FFF2-40B4-BE49-F238E27FC236}">
                  <a16:creationId xmlns:a16="http://schemas.microsoft.com/office/drawing/2014/main" id="{3BF46F0E-022C-4517-B33A-FDD52F97570C}"/>
                </a:ext>
              </a:extLst>
            </p:cNvPr>
            <p:cNvGrpSpPr/>
            <p:nvPr/>
          </p:nvGrpSpPr>
          <p:grpSpPr>
            <a:xfrm>
              <a:off x="6085957" y="3554859"/>
              <a:ext cx="225156" cy="109512"/>
              <a:chOff x="6085957" y="3554859"/>
              <a:chExt cx="225156" cy="109512"/>
            </a:xfrm>
          </p:grpSpPr>
          <p:cxnSp>
            <p:nvCxnSpPr>
              <p:cNvPr id="88" name="PA-直接连接符 147">
                <a:extLst>
                  <a:ext uri="{FF2B5EF4-FFF2-40B4-BE49-F238E27FC236}">
                    <a16:creationId xmlns:a16="http://schemas.microsoft.com/office/drawing/2014/main" id="{C6580311-88ED-44AD-A80E-D45B2328079C}"/>
                  </a:ext>
                </a:extLst>
              </p:cNvPr>
              <p:cNvCxnSpPr/>
              <p:nvPr>
                <p:custDataLst>
                  <p:tags r:id="rId13"/>
                </p:custDataLst>
              </p:nvPr>
            </p:nvCxnSpPr>
            <p:spPr>
              <a:xfrm rot="8100000">
                <a:off x="6156238" y="3608648"/>
                <a:ext cx="154875" cy="0"/>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9" name="PA-直接连接符 148">
                <a:extLst>
                  <a:ext uri="{FF2B5EF4-FFF2-40B4-BE49-F238E27FC236}">
                    <a16:creationId xmlns:a16="http://schemas.microsoft.com/office/drawing/2014/main" id="{BDF1B5CD-613B-426B-B174-7FE7C8BF62EB}"/>
                  </a:ext>
                </a:extLst>
              </p:cNvPr>
              <p:cNvCxnSpPr>
                <a:cxnSpLocks/>
              </p:cNvCxnSpPr>
              <p:nvPr>
                <p:custDataLst>
                  <p:tags r:id="rId14"/>
                </p:custDataLst>
              </p:nvPr>
            </p:nvCxnSpPr>
            <p:spPr>
              <a:xfrm flipH="1" flipV="1">
                <a:off x="6085957" y="3554859"/>
                <a:ext cx="109512" cy="109512"/>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grpSp>
          <p:nvGrpSpPr>
            <p:cNvPr id="79" name="组合 78">
              <a:extLst>
                <a:ext uri="{FF2B5EF4-FFF2-40B4-BE49-F238E27FC236}">
                  <a16:creationId xmlns:a16="http://schemas.microsoft.com/office/drawing/2014/main" id="{11E8FE7B-FEAA-4B84-9439-AFB6A7DB540A}"/>
                </a:ext>
              </a:extLst>
            </p:cNvPr>
            <p:cNvGrpSpPr/>
            <p:nvPr/>
          </p:nvGrpSpPr>
          <p:grpSpPr>
            <a:xfrm>
              <a:off x="6085957" y="4834598"/>
              <a:ext cx="202474" cy="110479"/>
              <a:chOff x="6085957" y="4834598"/>
              <a:chExt cx="202474" cy="110479"/>
            </a:xfrm>
          </p:grpSpPr>
          <p:cxnSp>
            <p:nvCxnSpPr>
              <p:cNvPr id="86" name="PA-直接连接符 150">
                <a:extLst>
                  <a:ext uri="{FF2B5EF4-FFF2-40B4-BE49-F238E27FC236}">
                    <a16:creationId xmlns:a16="http://schemas.microsoft.com/office/drawing/2014/main" id="{7A2899D4-D8F0-496F-A64A-9A06514D9FB2}"/>
                  </a:ext>
                </a:extLst>
              </p:cNvPr>
              <p:cNvCxnSpPr>
                <a:cxnSpLocks/>
              </p:cNvCxnSpPr>
              <p:nvPr>
                <p:custDataLst>
                  <p:tags r:id="rId11"/>
                </p:custDataLst>
              </p:nvPr>
            </p:nvCxnSpPr>
            <p:spPr>
              <a:xfrm flipH="1">
                <a:off x="6178917" y="4834598"/>
                <a:ext cx="109514" cy="109514"/>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7" name="PA-直接连接符 151">
                <a:extLst>
                  <a:ext uri="{FF2B5EF4-FFF2-40B4-BE49-F238E27FC236}">
                    <a16:creationId xmlns:a16="http://schemas.microsoft.com/office/drawing/2014/main" id="{450571D3-1A15-41B1-9092-4ED746D0918E}"/>
                  </a:ext>
                </a:extLst>
              </p:cNvPr>
              <p:cNvCxnSpPr>
                <a:cxnSpLocks/>
              </p:cNvCxnSpPr>
              <p:nvPr>
                <p:custDataLst>
                  <p:tags r:id="rId12"/>
                </p:custDataLst>
              </p:nvPr>
            </p:nvCxnSpPr>
            <p:spPr>
              <a:xfrm flipH="1" flipV="1">
                <a:off x="6085957" y="4835565"/>
                <a:ext cx="109512" cy="109512"/>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80" name="PA-speed ">
              <a:extLst>
                <a:ext uri="{FF2B5EF4-FFF2-40B4-BE49-F238E27FC236}">
                  <a16:creationId xmlns:a16="http://schemas.microsoft.com/office/drawing/2014/main" id="{E2B0C902-A967-4D46-8847-5DEDB86F25C6}"/>
                </a:ext>
              </a:extLst>
            </p:cNvPr>
            <p:cNvSpPr txBox="1">
              <a:spLocks noChangeArrowheads="1"/>
            </p:cNvSpPr>
            <p:nvPr>
              <p:custDataLst>
                <p:tags r:id="rId5"/>
              </p:custDataLst>
            </p:nvPr>
          </p:nvSpPr>
          <p:spPr bwMode="auto">
            <a:xfrm>
              <a:off x="6846901" y="3746716"/>
              <a:ext cx="3925295" cy="371513"/>
            </a:xfrm>
            <a:prstGeom prst="rect">
              <a:avLst/>
            </a:prstGeom>
            <a:noFill/>
            <a:scene3d>
              <a:camera prst="orthographicFront">
                <a:rot lat="0" lon="0" rev="0"/>
              </a:camera>
              <a:lightRig rig="threePt" dir="t"/>
            </a:scene3d>
            <a:sp3d prstMaterial="matte">
              <a:bevelT w="1270" h="1270"/>
            </a:sp3d>
          </p:spPr>
          <p:txBody>
            <a:bodyPr wrap="square" lIns="90000" tIns="46800" rIns="90000" bIns="46800" anchor="t" anchorCtr="0">
              <a:spAutoFit/>
            </a:bodyPr>
            <a:lstStyle>
              <a:defPPr>
                <a:defRPr lang="ko-KR"/>
              </a:defPPr>
              <a:lvl1pPr fontAlgn="base">
                <a:lnSpc>
                  <a:spcPct val="90000"/>
                </a:lnSpc>
                <a:spcBef>
                  <a:spcPct val="0"/>
                </a:spcBef>
                <a:spcAft>
                  <a:spcPct val="0"/>
                </a:spcAft>
                <a:buClr>
                  <a:prstClr val="white"/>
                </a:buClr>
                <a:defRPr kumimoji="1" sz="1400" b="1">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vl2pPr fontAlgn="base">
                <a:spcBef>
                  <a:spcPct val="0"/>
                </a:spcBef>
                <a:spcAft>
                  <a:spcPct val="0"/>
                </a:spcAft>
                <a:defRPr kumimoji="1">
                  <a:latin typeface="Gulim" panose="020B0600000101010101" pitchFamily="50" charset="-127"/>
                  <a:ea typeface="Gulim" panose="020B0600000101010101" pitchFamily="50" charset="-127"/>
                </a:defRPr>
              </a:lvl2pPr>
              <a:lvl3pPr fontAlgn="base">
                <a:spcBef>
                  <a:spcPct val="0"/>
                </a:spcBef>
                <a:spcAft>
                  <a:spcPct val="0"/>
                </a:spcAft>
                <a:defRPr kumimoji="1">
                  <a:latin typeface="Gulim" panose="020B0600000101010101" pitchFamily="50" charset="-127"/>
                  <a:ea typeface="Gulim" panose="020B0600000101010101" pitchFamily="50" charset="-127"/>
                </a:defRPr>
              </a:lvl3pPr>
              <a:lvl4pPr fontAlgn="base">
                <a:spcBef>
                  <a:spcPct val="0"/>
                </a:spcBef>
                <a:spcAft>
                  <a:spcPct val="0"/>
                </a:spcAft>
                <a:defRPr kumimoji="1">
                  <a:latin typeface="Gulim" panose="020B0600000101010101" pitchFamily="50" charset="-127"/>
                  <a:ea typeface="Gulim" panose="020B0600000101010101" pitchFamily="50" charset="-127"/>
                </a:defRPr>
              </a:lvl4pPr>
              <a:lvl5pPr fontAlgn="base">
                <a:spcBef>
                  <a:spcPct val="0"/>
                </a:spcBef>
                <a:spcAft>
                  <a:spcPct val="0"/>
                </a:spcAft>
                <a:defRPr kumimoji="1">
                  <a:latin typeface="Gulim" panose="020B0600000101010101" pitchFamily="50" charset="-127"/>
                  <a:ea typeface="Gulim" panose="020B0600000101010101" pitchFamily="50" charset="-127"/>
                </a:defRPr>
              </a:lvl5pPr>
              <a:lvl6pPr>
                <a:defRPr kumimoji="1">
                  <a:latin typeface="Gulim" panose="020B0600000101010101" pitchFamily="50" charset="-127"/>
                  <a:ea typeface="Gulim" panose="020B0600000101010101" pitchFamily="50" charset="-127"/>
                </a:defRPr>
              </a:lvl6pPr>
              <a:lvl7pPr>
                <a:defRPr kumimoji="1">
                  <a:latin typeface="Gulim" panose="020B0600000101010101" pitchFamily="50" charset="-127"/>
                  <a:ea typeface="Gulim" panose="020B0600000101010101" pitchFamily="50" charset="-127"/>
                </a:defRPr>
              </a:lvl7pPr>
              <a:lvl8pPr>
                <a:defRPr kumimoji="1">
                  <a:latin typeface="Gulim" panose="020B0600000101010101" pitchFamily="50" charset="-127"/>
                  <a:ea typeface="Gulim" panose="020B0600000101010101" pitchFamily="50" charset="-127"/>
                </a:defRPr>
              </a:lvl8pPr>
              <a:lvl9pPr>
                <a:defRPr kumimoji="1">
                  <a:latin typeface="Gulim" panose="020B0600000101010101" pitchFamily="50" charset="-127"/>
                  <a:ea typeface="Gulim" panose="020B0600000101010101" pitchFamily="50" charset="-127"/>
                </a:defRPr>
              </a:lvl9pPr>
            </a:lstStyle>
            <a:p>
              <a:r>
                <a:rPr lang="zh-CN" altLang="en-US" sz="2000" b="0" dirty="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rPr>
                <a:t>输入标题</a:t>
              </a:r>
            </a:p>
          </p:txBody>
        </p:sp>
        <p:sp>
          <p:nvSpPr>
            <p:cNvPr id="81" name="PA-矩形 3">
              <a:extLst>
                <a:ext uri="{FF2B5EF4-FFF2-40B4-BE49-F238E27FC236}">
                  <a16:creationId xmlns:a16="http://schemas.microsoft.com/office/drawing/2014/main" id="{40940F70-7B45-486D-B5FA-A7C68E11C2E6}"/>
                </a:ext>
              </a:extLst>
            </p:cNvPr>
            <p:cNvSpPr txBox="1">
              <a:spLocks noChangeArrowheads="1"/>
            </p:cNvSpPr>
            <p:nvPr>
              <p:custDataLst>
                <p:tags r:id="rId6"/>
              </p:custDataLst>
            </p:nvPr>
          </p:nvSpPr>
          <p:spPr bwMode="auto">
            <a:xfrm>
              <a:off x="6846901" y="4042989"/>
              <a:ext cx="4406911" cy="1149803"/>
            </a:xfrm>
            <a:prstGeom prst="rect">
              <a:avLst/>
            </a:prstGeom>
          </p:spPr>
          <p:txBody>
            <a:bodyPr wrap="square" lIns="90000" tIns="46800" rIns="90000" bIns="46800" anchor="t" anchorCtr="0">
              <a:spAutoFit/>
            </a:bodyPr>
            <a:lstStyle>
              <a:lvl1pPr marL="342900" indent="-342900" eaLnBrk="0" hangingPunct="0">
                <a:spcBef>
                  <a:spcPct val="20000"/>
                </a:spcBef>
                <a:buFont typeface="Arial" panose="020B060402020202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indent="0">
                <a:lnSpc>
                  <a:spcPct val="120000"/>
                </a:lnSpc>
              </a:pPr>
              <a:r>
                <a:rPr lang="zh-CN" altLang="en-US" sz="14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在此录入上述图表的描述说明，在此录入上述图表的描述说明。在此录入上述图表的描述说明，在此录入上述图表的描述说明。</a:t>
              </a:r>
            </a:p>
            <a:p>
              <a:pPr marL="0" indent="0">
                <a:lnSpc>
                  <a:spcPct val="120000"/>
                </a:lnSpc>
              </a:pPr>
              <a:endParaRPr lang="zh-CN" altLang="en-US" sz="14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82" name="PA-speed ">
              <a:extLst>
                <a:ext uri="{FF2B5EF4-FFF2-40B4-BE49-F238E27FC236}">
                  <a16:creationId xmlns:a16="http://schemas.microsoft.com/office/drawing/2014/main" id="{B20A3D34-2659-45E7-ADC4-8E9D7714066B}"/>
                </a:ext>
              </a:extLst>
            </p:cNvPr>
            <p:cNvSpPr txBox="1">
              <a:spLocks noChangeArrowheads="1"/>
            </p:cNvSpPr>
            <p:nvPr>
              <p:custDataLst>
                <p:tags r:id="rId7"/>
              </p:custDataLst>
            </p:nvPr>
          </p:nvSpPr>
          <p:spPr bwMode="auto">
            <a:xfrm>
              <a:off x="1489524" y="2553400"/>
              <a:ext cx="3925295" cy="371513"/>
            </a:xfrm>
            <a:prstGeom prst="rect">
              <a:avLst/>
            </a:prstGeom>
            <a:noFill/>
            <a:scene3d>
              <a:camera prst="orthographicFront">
                <a:rot lat="0" lon="0" rev="0"/>
              </a:camera>
              <a:lightRig rig="threePt" dir="t"/>
            </a:scene3d>
            <a:sp3d prstMaterial="matte">
              <a:bevelT w="1270" h="1270"/>
            </a:sp3d>
          </p:spPr>
          <p:txBody>
            <a:bodyPr wrap="square" lIns="90000" tIns="46800" rIns="90000" bIns="46800" anchor="t" anchorCtr="0">
              <a:spAutoFit/>
            </a:bodyPr>
            <a:lstStyle>
              <a:defPPr>
                <a:defRPr lang="ko-KR"/>
              </a:defPPr>
              <a:lvl1pPr fontAlgn="base">
                <a:lnSpc>
                  <a:spcPct val="90000"/>
                </a:lnSpc>
                <a:spcBef>
                  <a:spcPct val="0"/>
                </a:spcBef>
                <a:spcAft>
                  <a:spcPct val="0"/>
                </a:spcAft>
                <a:buClr>
                  <a:prstClr val="white"/>
                </a:buClr>
                <a:defRPr kumimoji="1" sz="1400" b="1">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vl2pPr fontAlgn="base">
                <a:spcBef>
                  <a:spcPct val="0"/>
                </a:spcBef>
                <a:spcAft>
                  <a:spcPct val="0"/>
                </a:spcAft>
                <a:defRPr kumimoji="1">
                  <a:latin typeface="Gulim" panose="020B0600000101010101" pitchFamily="50" charset="-127"/>
                  <a:ea typeface="Gulim" panose="020B0600000101010101" pitchFamily="50" charset="-127"/>
                </a:defRPr>
              </a:lvl2pPr>
              <a:lvl3pPr fontAlgn="base">
                <a:spcBef>
                  <a:spcPct val="0"/>
                </a:spcBef>
                <a:spcAft>
                  <a:spcPct val="0"/>
                </a:spcAft>
                <a:defRPr kumimoji="1">
                  <a:latin typeface="Gulim" panose="020B0600000101010101" pitchFamily="50" charset="-127"/>
                  <a:ea typeface="Gulim" panose="020B0600000101010101" pitchFamily="50" charset="-127"/>
                </a:defRPr>
              </a:lvl3pPr>
              <a:lvl4pPr fontAlgn="base">
                <a:spcBef>
                  <a:spcPct val="0"/>
                </a:spcBef>
                <a:spcAft>
                  <a:spcPct val="0"/>
                </a:spcAft>
                <a:defRPr kumimoji="1">
                  <a:latin typeface="Gulim" panose="020B0600000101010101" pitchFamily="50" charset="-127"/>
                  <a:ea typeface="Gulim" panose="020B0600000101010101" pitchFamily="50" charset="-127"/>
                </a:defRPr>
              </a:lvl4pPr>
              <a:lvl5pPr fontAlgn="base">
                <a:spcBef>
                  <a:spcPct val="0"/>
                </a:spcBef>
                <a:spcAft>
                  <a:spcPct val="0"/>
                </a:spcAft>
                <a:defRPr kumimoji="1">
                  <a:latin typeface="Gulim" panose="020B0600000101010101" pitchFamily="50" charset="-127"/>
                  <a:ea typeface="Gulim" panose="020B0600000101010101" pitchFamily="50" charset="-127"/>
                </a:defRPr>
              </a:lvl5pPr>
              <a:lvl6pPr>
                <a:defRPr kumimoji="1">
                  <a:latin typeface="Gulim" panose="020B0600000101010101" pitchFamily="50" charset="-127"/>
                  <a:ea typeface="Gulim" panose="020B0600000101010101" pitchFamily="50" charset="-127"/>
                </a:defRPr>
              </a:lvl6pPr>
              <a:lvl7pPr>
                <a:defRPr kumimoji="1">
                  <a:latin typeface="Gulim" panose="020B0600000101010101" pitchFamily="50" charset="-127"/>
                  <a:ea typeface="Gulim" panose="020B0600000101010101" pitchFamily="50" charset="-127"/>
                </a:defRPr>
              </a:lvl7pPr>
              <a:lvl8pPr>
                <a:defRPr kumimoji="1">
                  <a:latin typeface="Gulim" panose="020B0600000101010101" pitchFamily="50" charset="-127"/>
                  <a:ea typeface="Gulim" panose="020B0600000101010101" pitchFamily="50" charset="-127"/>
                </a:defRPr>
              </a:lvl8pPr>
              <a:lvl9pPr>
                <a:defRPr kumimoji="1">
                  <a:latin typeface="Gulim" panose="020B0600000101010101" pitchFamily="50" charset="-127"/>
                  <a:ea typeface="Gulim" panose="020B0600000101010101" pitchFamily="50" charset="-127"/>
                </a:defRPr>
              </a:lvl9pPr>
            </a:lstStyle>
            <a:p>
              <a:r>
                <a:rPr lang="zh-CN" altLang="en-US" sz="2000" b="0" dirty="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rPr>
                <a:t>输入标题</a:t>
              </a:r>
            </a:p>
          </p:txBody>
        </p:sp>
        <p:sp>
          <p:nvSpPr>
            <p:cNvPr id="83" name="PA-矩形 3">
              <a:extLst>
                <a:ext uri="{FF2B5EF4-FFF2-40B4-BE49-F238E27FC236}">
                  <a16:creationId xmlns:a16="http://schemas.microsoft.com/office/drawing/2014/main" id="{CDFCF167-BEE9-4E3D-B105-D8FDD3122D41}"/>
                </a:ext>
              </a:extLst>
            </p:cNvPr>
            <p:cNvSpPr txBox="1">
              <a:spLocks noChangeArrowheads="1"/>
            </p:cNvSpPr>
            <p:nvPr>
              <p:custDataLst>
                <p:tags r:id="rId8"/>
              </p:custDataLst>
            </p:nvPr>
          </p:nvSpPr>
          <p:spPr bwMode="auto">
            <a:xfrm>
              <a:off x="1462112" y="2859190"/>
              <a:ext cx="4406907" cy="1149803"/>
            </a:xfrm>
            <a:prstGeom prst="rect">
              <a:avLst/>
            </a:prstGeom>
          </p:spPr>
          <p:txBody>
            <a:bodyPr wrap="square" lIns="90000" tIns="46800" rIns="90000" bIns="46800" anchor="t" anchorCtr="0">
              <a:spAutoFit/>
            </a:bodyPr>
            <a:lstStyle>
              <a:lvl1pPr marL="342900" indent="-342900" eaLnBrk="0" hangingPunct="0">
                <a:spcBef>
                  <a:spcPct val="20000"/>
                </a:spcBef>
                <a:buFont typeface="Arial" panose="020B060402020202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indent="0">
                <a:lnSpc>
                  <a:spcPct val="120000"/>
                </a:lnSpc>
              </a:pPr>
              <a:r>
                <a:rPr lang="zh-CN" altLang="en-US" sz="14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在此录入上述图表的描述说明，在此录入上述图表的描述说明。在此录入上述图表的描述说明，在此录入上述图表的描述说明。</a:t>
              </a:r>
            </a:p>
            <a:p>
              <a:pPr marL="0" indent="0">
                <a:lnSpc>
                  <a:spcPct val="120000"/>
                </a:lnSpc>
              </a:pPr>
              <a:endParaRPr lang="zh-CN" altLang="en-US" sz="14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84" name="PA-speed ">
              <a:extLst>
                <a:ext uri="{FF2B5EF4-FFF2-40B4-BE49-F238E27FC236}">
                  <a16:creationId xmlns:a16="http://schemas.microsoft.com/office/drawing/2014/main" id="{AA00F3CD-EB73-48B1-A8D8-DCE6FD9489D7}"/>
                </a:ext>
              </a:extLst>
            </p:cNvPr>
            <p:cNvSpPr txBox="1">
              <a:spLocks noChangeArrowheads="1"/>
            </p:cNvSpPr>
            <p:nvPr>
              <p:custDataLst>
                <p:tags r:id="rId9"/>
              </p:custDataLst>
            </p:nvPr>
          </p:nvSpPr>
          <p:spPr bwMode="auto">
            <a:xfrm>
              <a:off x="1489524" y="4980077"/>
              <a:ext cx="3925295" cy="371513"/>
            </a:xfrm>
            <a:prstGeom prst="rect">
              <a:avLst/>
            </a:prstGeom>
            <a:noFill/>
            <a:scene3d>
              <a:camera prst="orthographicFront">
                <a:rot lat="0" lon="0" rev="0"/>
              </a:camera>
              <a:lightRig rig="threePt" dir="t"/>
            </a:scene3d>
            <a:sp3d prstMaterial="matte">
              <a:bevelT w="1270" h="1270"/>
            </a:sp3d>
          </p:spPr>
          <p:txBody>
            <a:bodyPr wrap="square" lIns="90000" tIns="46800" rIns="90000" bIns="46800" anchor="t" anchorCtr="0">
              <a:spAutoFit/>
            </a:bodyPr>
            <a:lstStyle>
              <a:defPPr>
                <a:defRPr lang="ko-KR"/>
              </a:defPPr>
              <a:lvl1pPr fontAlgn="base">
                <a:lnSpc>
                  <a:spcPct val="90000"/>
                </a:lnSpc>
                <a:spcBef>
                  <a:spcPct val="0"/>
                </a:spcBef>
                <a:spcAft>
                  <a:spcPct val="0"/>
                </a:spcAft>
                <a:buClr>
                  <a:prstClr val="white"/>
                </a:buClr>
                <a:defRPr kumimoji="1" sz="1400" b="1">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vl2pPr fontAlgn="base">
                <a:spcBef>
                  <a:spcPct val="0"/>
                </a:spcBef>
                <a:spcAft>
                  <a:spcPct val="0"/>
                </a:spcAft>
                <a:defRPr kumimoji="1">
                  <a:latin typeface="Gulim" panose="020B0600000101010101" pitchFamily="50" charset="-127"/>
                  <a:ea typeface="Gulim" panose="020B0600000101010101" pitchFamily="50" charset="-127"/>
                </a:defRPr>
              </a:lvl2pPr>
              <a:lvl3pPr fontAlgn="base">
                <a:spcBef>
                  <a:spcPct val="0"/>
                </a:spcBef>
                <a:spcAft>
                  <a:spcPct val="0"/>
                </a:spcAft>
                <a:defRPr kumimoji="1">
                  <a:latin typeface="Gulim" panose="020B0600000101010101" pitchFamily="50" charset="-127"/>
                  <a:ea typeface="Gulim" panose="020B0600000101010101" pitchFamily="50" charset="-127"/>
                </a:defRPr>
              </a:lvl3pPr>
              <a:lvl4pPr fontAlgn="base">
                <a:spcBef>
                  <a:spcPct val="0"/>
                </a:spcBef>
                <a:spcAft>
                  <a:spcPct val="0"/>
                </a:spcAft>
                <a:defRPr kumimoji="1">
                  <a:latin typeface="Gulim" panose="020B0600000101010101" pitchFamily="50" charset="-127"/>
                  <a:ea typeface="Gulim" panose="020B0600000101010101" pitchFamily="50" charset="-127"/>
                </a:defRPr>
              </a:lvl4pPr>
              <a:lvl5pPr fontAlgn="base">
                <a:spcBef>
                  <a:spcPct val="0"/>
                </a:spcBef>
                <a:spcAft>
                  <a:spcPct val="0"/>
                </a:spcAft>
                <a:defRPr kumimoji="1">
                  <a:latin typeface="Gulim" panose="020B0600000101010101" pitchFamily="50" charset="-127"/>
                  <a:ea typeface="Gulim" panose="020B0600000101010101" pitchFamily="50" charset="-127"/>
                </a:defRPr>
              </a:lvl5pPr>
              <a:lvl6pPr>
                <a:defRPr kumimoji="1">
                  <a:latin typeface="Gulim" panose="020B0600000101010101" pitchFamily="50" charset="-127"/>
                  <a:ea typeface="Gulim" panose="020B0600000101010101" pitchFamily="50" charset="-127"/>
                </a:defRPr>
              </a:lvl6pPr>
              <a:lvl7pPr>
                <a:defRPr kumimoji="1">
                  <a:latin typeface="Gulim" panose="020B0600000101010101" pitchFamily="50" charset="-127"/>
                  <a:ea typeface="Gulim" panose="020B0600000101010101" pitchFamily="50" charset="-127"/>
                </a:defRPr>
              </a:lvl7pPr>
              <a:lvl8pPr>
                <a:defRPr kumimoji="1">
                  <a:latin typeface="Gulim" panose="020B0600000101010101" pitchFamily="50" charset="-127"/>
                  <a:ea typeface="Gulim" panose="020B0600000101010101" pitchFamily="50" charset="-127"/>
                </a:defRPr>
              </a:lvl8pPr>
              <a:lvl9pPr>
                <a:defRPr kumimoji="1">
                  <a:latin typeface="Gulim" panose="020B0600000101010101" pitchFamily="50" charset="-127"/>
                  <a:ea typeface="Gulim" panose="020B0600000101010101" pitchFamily="50" charset="-127"/>
                </a:defRPr>
              </a:lvl9pPr>
            </a:lstStyle>
            <a:p>
              <a:r>
                <a:rPr lang="zh-CN" altLang="en-US" sz="2000" b="0" dirty="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rPr>
                <a:t>输入标题</a:t>
              </a:r>
            </a:p>
          </p:txBody>
        </p:sp>
        <p:sp>
          <p:nvSpPr>
            <p:cNvPr id="85" name="PA-矩形 3">
              <a:extLst>
                <a:ext uri="{FF2B5EF4-FFF2-40B4-BE49-F238E27FC236}">
                  <a16:creationId xmlns:a16="http://schemas.microsoft.com/office/drawing/2014/main" id="{BBA76B9D-9A4F-4BD7-B628-EC9AF753F6ED}"/>
                </a:ext>
              </a:extLst>
            </p:cNvPr>
            <p:cNvSpPr txBox="1">
              <a:spLocks noChangeArrowheads="1"/>
            </p:cNvSpPr>
            <p:nvPr>
              <p:custDataLst>
                <p:tags r:id="rId10"/>
              </p:custDataLst>
            </p:nvPr>
          </p:nvSpPr>
          <p:spPr bwMode="auto">
            <a:xfrm>
              <a:off x="1462112" y="5285867"/>
              <a:ext cx="4406907" cy="1149803"/>
            </a:xfrm>
            <a:prstGeom prst="rect">
              <a:avLst/>
            </a:prstGeom>
          </p:spPr>
          <p:txBody>
            <a:bodyPr wrap="square" lIns="90000" tIns="46800" rIns="90000" bIns="46800" anchor="t" anchorCtr="0">
              <a:spAutoFit/>
            </a:bodyPr>
            <a:lstStyle>
              <a:lvl1pPr marL="342900" indent="-342900" eaLnBrk="0" hangingPunct="0">
                <a:spcBef>
                  <a:spcPct val="20000"/>
                </a:spcBef>
                <a:buFont typeface="Arial" panose="020B060402020202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indent="0">
                <a:lnSpc>
                  <a:spcPct val="120000"/>
                </a:lnSpc>
              </a:pPr>
              <a:r>
                <a:rPr lang="zh-CN" altLang="en-US" sz="14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在此录入上述图表的描述说明，在此录入上述图表的描述说明。在此录入上述图表的描述说明，在此录入上述图表的描述说明。</a:t>
              </a:r>
            </a:p>
            <a:p>
              <a:pPr marL="0" indent="0">
                <a:lnSpc>
                  <a:spcPct val="120000"/>
                </a:lnSpc>
              </a:pPr>
              <a:endParaRPr lang="zh-CN" altLang="en-US" sz="14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grpSp>
    </p:spTree>
    <p:custDataLst>
      <p:tags r:id="rId1"/>
    </p:custDataLst>
    <p:extLst>
      <p:ext uri="{BB962C8B-B14F-4D97-AF65-F5344CB8AC3E}">
        <p14:creationId xmlns:p14="http://schemas.microsoft.com/office/powerpoint/2010/main" val="2838324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up)">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a:extLst>
              <a:ext uri="{FF2B5EF4-FFF2-40B4-BE49-F238E27FC236}">
                <a16:creationId xmlns:a16="http://schemas.microsoft.com/office/drawing/2014/main" id="{A0899E20-81D2-49AE-ACB4-B360CC714984}"/>
              </a:ext>
            </a:extLst>
          </p:cNvPr>
          <p:cNvGrpSpPr/>
          <p:nvPr/>
        </p:nvGrpSpPr>
        <p:grpSpPr>
          <a:xfrm>
            <a:off x="1494971" y="1371756"/>
            <a:ext cx="9202058" cy="2539326"/>
            <a:chOff x="2441477" y="2420527"/>
            <a:chExt cx="7309045" cy="2016946"/>
          </a:xfrm>
        </p:grpSpPr>
        <p:grpSp>
          <p:nvGrpSpPr>
            <p:cNvPr id="46" name="Group 63">
              <a:extLst>
                <a:ext uri="{FF2B5EF4-FFF2-40B4-BE49-F238E27FC236}">
                  <a16:creationId xmlns:a16="http://schemas.microsoft.com/office/drawing/2014/main" id="{1DC20BF0-4F7D-4018-8E78-206D518132F1}"/>
                </a:ext>
              </a:extLst>
            </p:cNvPr>
            <p:cNvGrpSpPr/>
            <p:nvPr/>
          </p:nvGrpSpPr>
          <p:grpSpPr>
            <a:xfrm>
              <a:off x="2838156" y="3171689"/>
              <a:ext cx="987150" cy="987150"/>
              <a:chOff x="1034776" y="1670601"/>
              <a:chExt cx="717824" cy="717824"/>
            </a:xfrm>
          </p:grpSpPr>
          <p:sp>
            <p:nvSpPr>
              <p:cNvPr id="74" name="Freeform 67">
                <a:extLst>
                  <a:ext uri="{FF2B5EF4-FFF2-40B4-BE49-F238E27FC236}">
                    <a16:creationId xmlns:a16="http://schemas.microsoft.com/office/drawing/2014/main" id="{597D6A12-D96D-41AB-9B9A-0A0A236A5537}"/>
                  </a:ext>
                </a:extLst>
              </p:cNvPr>
              <p:cNvSpPr/>
              <p:nvPr/>
            </p:nvSpPr>
            <p:spPr>
              <a:xfrm>
                <a:off x="1034776" y="1670601"/>
                <a:ext cx="717824" cy="71782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C6B0A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889000">
                  <a:lnSpc>
                    <a:spcPct val="90000"/>
                  </a:lnSpc>
                  <a:spcBef>
                    <a:spcPct val="0"/>
                  </a:spcBef>
                  <a:spcAft>
                    <a:spcPct val="35000"/>
                  </a:spcAft>
                </a:pPr>
                <a:endParaRPr lang="en-US" sz="4000" kern="1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75" name="Freeform 105">
                <a:extLst>
                  <a:ext uri="{FF2B5EF4-FFF2-40B4-BE49-F238E27FC236}">
                    <a16:creationId xmlns:a16="http://schemas.microsoft.com/office/drawing/2014/main" id="{29753974-07F9-4C31-A753-7B561DE15BE5}"/>
                  </a:ext>
                </a:extLst>
              </p:cNvPr>
              <p:cNvSpPr>
                <a:spLocks noEditPoints="1"/>
              </p:cNvSpPr>
              <p:nvPr/>
            </p:nvSpPr>
            <p:spPr bwMode="auto">
              <a:xfrm>
                <a:off x="1214341" y="1852764"/>
                <a:ext cx="358694" cy="353498"/>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47" name="Group 124">
              <a:extLst>
                <a:ext uri="{FF2B5EF4-FFF2-40B4-BE49-F238E27FC236}">
                  <a16:creationId xmlns:a16="http://schemas.microsoft.com/office/drawing/2014/main" id="{9F4ADDF2-28F6-482F-911C-25D8B9A1B75D}"/>
                </a:ext>
              </a:extLst>
            </p:cNvPr>
            <p:cNvGrpSpPr/>
            <p:nvPr/>
          </p:nvGrpSpPr>
          <p:grpSpPr>
            <a:xfrm>
              <a:off x="2441477" y="2420527"/>
              <a:ext cx="1834954" cy="2016946"/>
              <a:chOff x="920555" y="1310107"/>
              <a:chExt cx="1834954" cy="2016946"/>
            </a:xfrm>
          </p:grpSpPr>
          <p:sp>
            <p:nvSpPr>
              <p:cNvPr id="72" name="U-Turn Arrow 64">
                <a:extLst>
                  <a:ext uri="{FF2B5EF4-FFF2-40B4-BE49-F238E27FC236}">
                    <a16:creationId xmlns:a16="http://schemas.microsoft.com/office/drawing/2014/main" id="{8A50E1FD-35C4-49F0-9EB9-2D9247E1DF4D}"/>
                  </a:ext>
                </a:extLst>
              </p:cNvPr>
              <p:cNvSpPr/>
              <p:nvPr/>
            </p:nvSpPr>
            <p:spPr>
              <a:xfrm rot="10800000">
                <a:off x="920555" y="1672057"/>
                <a:ext cx="1672234" cy="1654996"/>
              </a:xfrm>
              <a:prstGeom prst="uturnArrow">
                <a:avLst>
                  <a:gd name="adj1" fmla="val 12130"/>
                  <a:gd name="adj2" fmla="val 12902"/>
                  <a:gd name="adj3" fmla="val 0"/>
                  <a:gd name="adj4" fmla="val 47102"/>
                  <a:gd name="adj5" fmla="val 51834"/>
                </a:avLst>
              </a:prstGeom>
              <a:solidFill>
                <a:srgbClr val="C6B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73" name="Isosceles Triangle 72">
                <a:extLst>
                  <a:ext uri="{FF2B5EF4-FFF2-40B4-BE49-F238E27FC236}">
                    <a16:creationId xmlns:a16="http://schemas.microsoft.com/office/drawing/2014/main" id="{048EAE3B-C721-46F7-B6CA-D6FFA8D99E69}"/>
                  </a:ext>
                </a:extLst>
              </p:cNvPr>
              <p:cNvSpPr/>
              <p:nvPr/>
            </p:nvSpPr>
            <p:spPr>
              <a:xfrm>
                <a:off x="2222109" y="1310107"/>
                <a:ext cx="533400" cy="533400"/>
              </a:xfrm>
              <a:prstGeom prst="triangle">
                <a:avLst/>
              </a:prstGeom>
              <a:solidFill>
                <a:srgbClr val="C6B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48" name="Group 125">
              <a:extLst>
                <a:ext uri="{FF2B5EF4-FFF2-40B4-BE49-F238E27FC236}">
                  <a16:creationId xmlns:a16="http://schemas.microsoft.com/office/drawing/2014/main" id="{622AAE88-72E6-44B8-9681-B9256922A4EF}"/>
                </a:ext>
              </a:extLst>
            </p:cNvPr>
            <p:cNvGrpSpPr/>
            <p:nvPr/>
          </p:nvGrpSpPr>
          <p:grpSpPr>
            <a:xfrm>
              <a:off x="4250658" y="2420527"/>
              <a:ext cx="1834954" cy="2016946"/>
              <a:chOff x="2729736" y="1310107"/>
              <a:chExt cx="1834954" cy="2016946"/>
            </a:xfrm>
          </p:grpSpPr>
          <p:sp>
            <p:nvSpPr>
              <p:cNvPr id="70" name="U-Turn Arrow 76">
                <a:extLst>
                  <a:ext uri="{FF2B5EF4-FFF2-40B4-BE49-F238E27FC236}">
                    <a16:creationId xmlns:a16="http://schemas.microsoft.com/office/drawing/2014/main" id="{D288D52E-353F-4897-BCCB-B4E9787792FD}"/>
                  </a:ext>
                </a:extLst>
              </p:cNvPr>
              <p:cNvSpPr/>
              <p:nvPr/>
            </p:nvSpPr>
            <p:spPr>
              <a:xfrm rot="10800000">
                <a:off x="2729736" y="1672057"/>
                <a:ext cx="1672234" cy="1654996"/>
              </a:xfrm>
              <a:prstGeom prst="uturnArrow">
                <a:avLst>
                  <a:gd name="adj1" fmla="val 12130"/>
                  <a:gd name="adj2" fmla="val 12902"/>
                  <a:gd name="adj3" fmla="val 0"/>
                  <a:gd name="adj4" fmla="val 47102"/>
                  <a:gd name="adj5" fmla="val 51834"/>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71" name="Isosceles Triangle 84">
                <a:extLst>
                  <a:ext uri="{FF2B5EF4-FFF2-40B4-BE49-F238E27FC236}">
                    <a16:creationId xmlns:a16="http://schemas.microsoft.com/office/drawing/2014/main" id="{6FB24829-4616-484F-8236-46BCE2BEDC56}"/>
                  </a:ext>
                </a:extLst>
              </p:cNvPr>
              <p:cNvSpPr/>
              <p:nvPr/>
            </p:nvSpPr>
            <p:spPr>
              <a:xfrm>
                <a:off x="4031290" y="1310107"/>
                <a:ext cx="533400" cy="533400"/>
              </a:xfrm>
              <a:prstGeom prst="triangl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49" name="Group 126">
              <a:extLst>
                <a:ext uri="{FF2B5EF4-FFF2-40B4-BE49-F238E27FC236}">
                  <a16:creationId xmlns:a16="http://schemas.microsoft.com/office/drawing/2014/main" id="{9EB4A3A1-41AF-43CD-A837-7B345C99908B}"/>
                </a:ext>
              </a:extLst>
            </p:cNvPr>
            <p:cNvGrpSpPr/>
            <p:nvPr/>
          </p:nvGrpSpPr>
          <p:grpSpPr>
            <a:xfrm>
              <a:off x="6086768" y="2420527"/>
              <a:ext cx="1834954" cy="2016946"/>
              <a:chOff x="4565846" y="1310107"/>
              <a:chExt cx="1834954" cy="2016946"/>
            </a:xfrm>
          </p:grpSpPr>
          <p:sp>
            <p:nvSpPr>
              <p:cNvPr id="68" name="U-Turn Arrow 90">
                <a:extLst>
                  <a:ext uri="{FF2B5EF4-FFF2-40B4-BE49-F238E27FC236}">
                    <a16:creationId xmlns:a16="http://schemas.microsoft.com/office/drawing/2014/main" id="{1E533D11-DE93-45CD-97D0-90868190C259}"/>
                  </a:ext>
                </a:extLst>
              </p:cNvPr>
              <p:cNvSpPr/>
              <p:nvPr/>
            </p:nvSpPr>
            <p:spPr>
              <a:xfrm rot="10800000">
                <a:off x="4565846" y="1672057"/>
                <a:ext cx="1672234" cy="1654996"/>
              </a:xfrm>
              <a:prstGeom prst="uturnArrow">
                <a:avLst>
                  <a:gd name="adj1" fmla="val 12130"/>
                  <a:gd name="adj2" fmla="val 12902"/>
                  <a:gd name="adj3" fmla="val 0"/>
                  <a:gd name="adj4" fmla="val 47102"/>
                  <a:gd name="adj5" fmla="val 51834"/>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9" name="Isosceles Triangle 94">
                <a:extLst>
                  <a:ext uri="{FF2B5EF4-FFF2-40B4-BE49-F238E27FC236}">
                    <a16:creationId xmlns:a16="http://schemas.microsoft.com/office/drawing/2014/main" id="{CD55AD50-390E-4A6A-9DF3-9094A46025C2}"/>
                  </a:ext>
                </a:extLst>
              </p:cNvPr>
              <p:cNvSpPr/>
              <p:nvPr/>
            </p:nvSpPr>
            <p:spPr>
              <a:xfrm>
                <a:off x="5867400" y="1310107"/>
                <a:ext cx="533400" cy="533400"/>
              </a:xfrm>
              <a:prstGeom prst="triangl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0" name="Group 127">
              <a:extLst>
                <a:ext uri="{FF2B5EF4-FFF2-40B4-BE49-F238E27FC236}">
                  <a16:creationId xmlns:a16="http://schemas.microsoft.com/office/drawing/2014/main" id="{6BAE908E-36AE-44AA-9127-F5E27966B685}"/>
                </a:ext>
              </a:extLst>
            </p:cNvPr>
            <p:cNvGrpSpPr/>
            <p:nvPr/>
          </p:nvGrpSpPr>
          <p:grpSpPr>
            <a:xfrm>
              <a:off x="7915568" y="2420527"/>
              <a:ext cx="1834954" cy="2016946"/>
              <a:chOff x="6394646" y="1310107"/>
              <a:chExt cx="1834954" cy="2016946"/>
            </a:xfrm>
          </p:grpSpPr>
          <p:sp>
            <p:nvSpPr>
              <p:cNvPr id="66" name="U-Turn Arrow 97">
                <a:extLst>
                  <a:ext uri="{FF2B5EF4-FFF2-40B4-BE49-F238E27FC236}">
                    <a16:creationId xmlns:a16="http://schemas.microsoft.com/office/drawing/2014/main" id="{A2C77CF7-09AE-4E2E-AB5B-F4694C6596C0}"/>
                  </a:ext>
                </a:extLst>
              </p:cNvPr>
              <p:cNvSpPr/>
              <p:nvPr/>
            </p:nvSpPr>
            <p:spPr>
              <a:xfrm rot="10800000">
                <a:off x="6394646" y="1672057"/>
                <a:ext cx="1672234" cy="1654996"/>
              </a:xfrm>
              <a:prstGeom prst="uturnArrow">
                <a:avLst>
                  <a:gd name="adj1" fmla="val 12130"/>
                  <a:gd name="adj2" fmla="val 12902"/>
                  <a:gd name="adj3" fmla="val 0"/>
                  <a:gd name="adj4" fmla="val 47102"/>
                  <a:gd name="adj5" fmla="val 51834"/>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7" name="Isosceles Triangle 103">
                <a:extLst>
                  <a:ext uri="{FF2B5EF4-FFF2-40B4-BE49-F238E27FC236}">
                    <a16:creationId xmlns:a16="http://schemas.microsoft.com/office/drawing/2014/main" id="{2378CCFB-F564-498A-ACCB-83182CBB9307}"/>
                  </a:ext>
                </a:extLst>
              </p:cNvPr>
              <p:cNvSpPr/>
              <p:nvPr/>
            </p:nvSpPr>
            <p:spPr>
              <a:xfrm>
                <a:off x="7696200" y="1310107"/>
                <a:ext cx="533400" cy="533400"/>
              </a:xfrm>
              <a:prstGeom prst="triangl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1" name="Group 111">
              <a:extLst>
                <a:ext uri="{FF2B5EF4-FFF2-40B4-BE49-F238E27FC236}">
                  <a16:creationId xmlns:a16="http://schemas.microsoft.com/office/drawing/2014/main" id="{BBBBDCAF-24F2-4F35-867E-4C453D9FB3BB}"/>
                </a:ext>
              </a:extLst>
            </p:cNvPr>
            <p:cNvGrpSpPr/>
            <p:nvPr/>
          </p:nvGrpSpPr>
          <p:grpSpPr>
            <a:xfrm>
              <a:off x="4647337" y="3171689"/>
              <a:ext cx="987150" cy="987150"/>
              <a:chOff x="3126415" y="2070794"/>
              <a:chExt cx="987150" cy="987150"/>
            </a:xfrm>
          </p:grpSpPr>
          <p:sp>
            <p:nvSpPr>
              <p:cNvPr id="64" name="Freeform 79">
                <a:extLst>
                  <a:ext uri="{FF2B5EF4-FFF2-40B4-BE49-F238E27FC236}">
                    <a16:creationId xmlns:a16="http://schemas.microsoft.com/office/drawing/2014/main" id="{7742BA01-D5BA-4AF4-806E-4D779BC50F4D}"/>
                  </a:ext>
                </a:extLst>
              </p:cNvPr>
              <p:cNvSpPr/>
              <p:nvPr/>
            </p:nvSpPr>
            <p:spPr>
              <a:xfrm>
                <a:off x="3126415" y="2070794"/>
                <a:ext cx="987150" cy="987150"/>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BDC8C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889000">
                  <a:lnSpc>
                    <a:spcPct val="90000"/>
                  </a:lnSpc>
                  <a:spcBef>
                    <a:spcPct val="0"/>
                  </a:spcBef>
                  <a:spcAft>
                    <a:spcPct val="35000"/>
                  </a:spcAft>
                </a:pPr>
                <a:endParaRPr lang="en-US" sz="4000" kern="1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5" name="Freeform 144">
                <a:extLst>
                  <a:ext uri="{FF2B5EF4-FFF2-40B4-BE49-F238E27FC236}">
                    <a16:creationId xmlns:a16="http://schemas.microsoft.com/office/drawing/2014/main" id="{6D24558D-05A8-4085-B40D-27E2CB978DAC}"/>
                  </a:ext>
                </a:extLst>
              </p:cNvPr>
              <p:cNvSpPr>
                <a:spLocks noEditPoints="1"/>
              </p:cNvSpPr>
              <p:nvPr/>
            </p:nvSpPr>
            <p:spPr bwMode="auto">
              <a:xfrm>
                <a:off x="3362981" y="2341493"/>
                <a:ext cx="514019" cy="445753"/>
              </a:xfrm>
              <a:custGeom>
                <a:avLst/>
                <a:gdLst/>
                <a:ahLst/>
                <a:cxnLst>
                  <a:cxn ang="0">
                    <a:pos x="59" y="26"/>
                  </a:cxn>
                  <a:cxn ang="0">
                    <a:pos x="57" y="28"/>
                  </a:cxn>
                  <a:cxn ang="0">
                    <a:pos x="20" y="32"/>
                  </a:cxn>
                  <a:cxn ang="0">
                    <a:pos x="20" y="35"/>
                  </a:cxn>
                  <a:cxn ang="0">
                    <a:pos x="19" y="37"/>
                  </a:cxn>
                  <a:cxn ang="0">
                    <a:pos x="52" y="37"/>
                  </a:cxn>
                  <a:cxn ang="0">
                    <a:pos x="55" y="39"/>
                  </a:cxn>
                  <a:cxn ang="0">
                    <a:pos x="52" y="42"/>
                  </a:cxn>
                  <a:cxn ang="0">
                    <a:pos x="16" y="42"/>
                  </a:cxn>
                  <a:cxn ang="0">
                    <a:pos x="13" y="39"/>
                  </a:cxn>
                  <a:cxn ang="0">
                    <a:pos x="16" y="34"/>
                  </a:cxn>
                  <a:cxn ang="0">
                    <a:pos x="9" y="5"/>
                  </a:cxn>
                  <a:cxn ang="0">
                    <a:pos x="2" y="5"/>
                  </a:cxn>
                  <a:cxn ang="0">
                    <a:pos x="0" y="3"/>
                  </a:cxn>
                  <a:cxn ang="0">
                    <a:pos x="2" y="0"/>
                  </a:cxn>
                  <a:cxn ang="0">
                    <a:pos x="11" y="0"/>
                  </a:cxn>
                  <a:cxn ang="0">
                    <a:pos x="14" y="5"/>
                  </a:cxn>
                  <a:cxn ang="0">
                    <a:pos x="57" y="5"/>
                  </a:cxn>
                  <a:cxn ang="0">
                    <a:pos x="59" y="7"/>
                  </a:cxn>
                  <a:cxn ang="0">
                    <a:pos x="59" y="26"/>
                  </a:cxn>
                  <a:cxn ang="0">
                    <a:pos x="18" y="51"/>
                  </a:cxn>
                  <a:cxn ang="0">
                    <a:pos x="13" y="46"/>
                  </a:cxn>
                  <a:cxn ang="0">
                    <a:pos x="18" y="42"/>
                  </a:cxn>
                  <a:cxn ang="0">
                    <a:pos x="23" y="46"/>
                  </a:cxn>
                  <a:cxn ang="0">
                    <a:pos x="18" y="51"/>
                  </a:cxn>
                  <a:cxn ang="0">
                    <a:pos x="50" y="51"/>
                  </a:cxn>
                  <a:cxn ang="0">
                    <a:pos x="45" y="46"/>
                  </a:cxn>
                  <a:cxn ang="0">
                    <a:pos x="50" y="42"/>
                  </a:cxn>
                  <a:cxn ang="0">
                    <a:pos x="55" y="46"/>
                  </a:cxn>
                  <a:cxn ang="0">
                    <a:pos x="50" y="51"/>
                  </a:cxn>
                </a:cxnLst>
                <a:rect l="0" t="0" r="r" b="b"/>
                <a:pathLst>
                  <a:path w="59" h="51">
                    <a:moveTo>
                      <a:pt x="59" y="26"/>
                    </a:moveTo>
                    <a:cubicBezTo>
                      <a:pt x="59" y="27"/>
                      <a:pt x="58" y="28"/>
                      <a:pt x="57" y="28"/>
                    </a:cubicBezTo>
                    <a:cubicBezTo>
                      <a:pt x="20" y="32"/>
                      <a:pt x="20" y="32"/>
                      <a:pt x="20" y="32"/>
                    </a:cubicBezTo>
                    <a:cubicBezTo>
                      <a:pt x="20" y="33"/>
                      <a:pt x="20" y="34"/>
                      <a:pt x="20" y="35"/>
                    </a:cubicBezTo>
                    <a:cubicBezTo>
                      <a:pt x="20" y="36"/>
                      <a:pt x="20" y="36"/>
                      <a:pt x="19" y="37"/>
                    </a:cubicBezTo>
                    <a:cubicBezTo>
                      <a:pt x="52" y="37"/>
                      <a:pt x="52" y="37"/>
                      <a:pt x="52" y="37"/>
                    </a:cubicBezTo>
                    <a:cubicBezTo>
                      <a:pt x="54" y="37"/>
                      <a:pt x="55" y="38"/>
                      <a:pt x="55" y="39"/>
                    </a:cubicBezTo>
                    <a:cubicBezTo>
                      <a:pt x="55" y="41"/>
                      <a:pt x="54" y="42"/>
                      <a:pt x="52" y="42"/>
                    </a:cubicBezTo>
                    <a:cubicBezTo>
                      <a:pt x="16" y="42"/>
                      <a:pt x="16" y="42"/>
                      <a:pt x="16" y="42"/>
                    </a:cubicBezTo>
                    <a:cubicBezTo>
                      <a:pt x="15" y="42"/>
                      <a:pt x="13" y="41"/>
                      <a:pt x="13" y="39"/>
                    </a:cubicBezTo>
                    <a:cubicBezTo>
                      <a:pt x="13" y="38"/>
                      <a:pt x="15" y="35"/>
                      <a:pt x="16" y="34"/>
                    </a:cubicBezTo>
                    <a:cubicBezTo>
                      <a:pt x="9" y="5"/>
                      <a:pt x="9" y="5"/>
                      <a:pt x="9" y="5"/>
                    </a:cubicBezTo>
                    <a:cubicBezTo>
                      <a:pt x="2" y="5"/>
                      <a:pt x="2" y="5"/>
                      <a:pt x="2" y="5"/>
                    </a:cubicBezTo>
                    <a:cubicBezTo>
                      <a:pt x="1" y="5"/>
                      <a:pt x="0" y="4"/>
                      <a:pt x="0" y="3"/>
                    </a:cubicBezTo>
                    <a:cubicBezTo>
                      <a:pt x="0" y="2"/>
                      <a:pt x="1" y="0"/>
                      <a:pt x="2" y="0"/>
                    </a:cubicBezTo>
                    <a:cubicBezTo>
                      <a:pt x="11" y="0"/>
                      <a:pt x="11" y="0"/>
                      <a:pt x="11" y="0"/>
                    </a:cubicBezTo>
                    <a:cubicBezTo>
                      <a:pt x="14" y="0"/>
                      <a:pt x="14" y="3"/>
                      <a:pt x="14" y="5"/>
                    </a:cubicBezTo>
                    <a:cubicBezTo>
                      <a:pt x="57" y="5"/>
                      <a:pt x="57" y="5"/>
                      <a:pt x="57" y="5"/>
                    </a:cubicBezTo>
                    <a:cubicBezTo>
                      <a:pt x="58" y="5"/>
                      <a:pt x="59" y="6"/>
                      <a:pt x="59" y="7"/>
                    </a:cubicBezTo>
                    <a:lnTo>
                      <a:pt x="59" y="26"/>
                    </a:lnTo>
                    <a:close/>
                    <a:moveTo>
                      <a:pt x="18" y="51"/>
                    </a:moveTo>
                    <a:cubicBezTo>
                      <a:pt x="16" y="51"/>
                      <a:pt x="13" y="49"/>
                      <a:pt x="13" y="46"/>
                    </a:cubicBezTo>
                    <a:cubicBezTo>
                      <a:pt x="13" y="44"/>
                      <a:pt x="16" y="42"/>
                      <a:pt x="18" y="42"/>
                    </a:cubicBezTo>
                    <a:cubicBezTo>
                      <a:pt x="21" y="42"/>
                      <a:pt x="23" y="44"/>
                      <a:pt x="23" y="46"/>
                    </a:cubicBezTo>
                    <a:cubicBezTo>
                      <a:pt x="23" y="49"/>
                      <a:pt x="21" y="51"/>
                      <a:pt x="18" y="51"/>
                    </a:cubicBezTo>
                    <a:close/>
                    <a:moveTo>
                      <a:pt x="50" y="51"/>
                    </a:moveTo>
                    <a:cubicBezTo>
                      <a:pt x="47" y="51"/>
                      <a:pt x="45" y="49"/>
                      <a:pt x="45" y="46"/>
                    </a:cubicBezTo>
                    <a:cubicBezTo>
                      <a:pt x="45" y="44"/>
                      <a:pt x="47" y="42"/>
                      <a:pt x="50" y="42"/>
                    </a:cubicBezTo>
                    <a:cubicBezTo>
                      <a:pt x="53" y="42"/>
                      <a:pt x="55" y="44"/>
                      <a:pt x="55" y="46"/>
                    </a:cubicBezTo>
                    <a:cubicBezTo>
                      <a:pt x="55" y="49"/>
                      <a:pt x="53" y="51"/>
                      <a:pt x="50" y="51"/>
                    </a:cubicBezTo>
                    <a:close/>
                  </a:path>
                </a:pathLst>
              </a:custGeom>
              <a:solidFill>
                <a:schemeClr val="bg1"/>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2" name="Group 113">
              <a:extLst>
                <a:ext uri="{FF2B5EF4-FFF2-40B4-BE49-F238E27FC236}">
                  <a16:creationId xmlns:a16="http://schemas.microsoft.com/office/drawing/2014/main" id="{63AA865D-CD80-4D0E-8C02-B893A5349B0E}"/>
                </a:ext>
              </a:extLst>
            </p:cNvPr>
            <p:cNvGrpSpPr/>
            <p:nvPr/>
          </p:nvGrpSpPr>
          <p:grpSpPr>
            <a:xfrm>
              <a:off x="6483447" y="3171689"/>
              <a:ext cx="987150" cy="987150"/>
              <a:chOff x="4962525" y="2070794"/>
              <a:chExt cx="987150" cy="987150"/>
            </a:xfrm>
          </p:grpSpPr>
          <p:sp>
            <p:nvSpPr>
              <p:cNvPr id="62" name="Freeform 92">
                <a:extLst>
                  <a:ext uri="{FF2B5EF4-FFF2-40B4-BE49-F238E27FC236}">
                    <a16:creationId xmlns:a16="http://schemas.microsoft.com/office/drawing/2014/main" id="{D6FC72B3-C3B0-4520-A90E-9B2A3DCE1965}"/>
                  </a:ext>
                </a:extLst>
              </p:cNvPr>
              <p:cNvSpPr/>
              <p:nvPr/>
            </p:nvSpPr>
            <p:spPr>
              <a:xfrm>
                <a:off x="4962525" y="2070794"/>
                <a:ext cx="987150" cy="987150"/>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AAA09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889000">
                  <a:lnSpc>
                    <a:spcPct val="90000"/>
                  </a:lnSpc>
                  <a:spcBef>
                    <a:spcPct val="0"/>
                  </a:spcBef>
                  <a:spcAft>
                    <a:spcPct val="35000"/>
                  </a:spcAft>
                </a:pPr>
                <a:endParaRPr lang="en-US" sz="4000" kern="1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3" name="Freeform 71">
                <a:extLst>
                  <a:ext uri="{FF2B5EF4-FFF2-40B4-BE49-F238E27FC236}">
                    <a16:creationId xmlns:a16="http://schemas.microsoft.com/office/drawing/2014/main" id="{9210B403-4A83-47C0-B120-7B66BFBC383B}"/>
                  </a:ext>
                </a:extLst>
              </p:cNvPr>
              <p:cNvSpPr>
                <a:spLocks noEditPoints="1"/>
              </p:cNvSpPr>
              <p:nvPr/>
            </p:nvSpPr>
            <p:spPr bwMode="auto">
              <a:xfrm>
                <a:off x="5207467" y="2331398"/>
                <a:ext cx="497266" cy="465942"/>
              </a:xfrm>
              <a:custGeom>
                <a:avLst/>
                <a:gdLst/>
                <a:ahLst/>
                <a:cxnLst>
                  <a:cxn ang="0">
                    <a:pos x="65" y="22"/>
                  </a:cxn>
                  <a:cxn ang="0">
                    <a:pos x="26" y="45"/>
                  </a:cxn>
                  <a:cxn ang="0">
                    <a:pos x="0" y="26"/>
                  </a:cxn>
                  <a:cxn ang="0">
                    <a:pos x="39" y="0"/>
                  </a:cxn>
                  <a:cxn ang="0">
                    <a:pos x="65" y="22"/>
                  </a:cxn>
                  <a:cxn ang="0">
                    <a:pos x="65" y="69"/>
                  </a:cxn>
                  <a:cxn ang="0">
                    <a:pos x="39" y="91"/>
                  </a:cxn>
                  <a:cxn ang="0">
                    <a:pos x="0" y="67"/>
                  </a:cxn>
                  <a:cxn ang="0">
                    <a:pos x="26" y="45"/>
                  </a:cxn>
                  <a:cxn ang="0">
                    <a:pos x="65" y="69"/>
                  </a:cxn>
                  <a:cxn ang="0">
                    <a:pos x="101" y="97"/>
                  </a:cxn>
                  <a:cxn ang="0">
                    <a:pos x="65" y="119"/>
                  </a:cxn>
                  <a:cxn ang="0">
                    <a:pos x="65" y="119"/>
                  </a:cxn>
                  <a:cxn ang="0">
                    <a:pos x="65" y="119"/>
                  </a:cxn>
                  <a:cxn ang="0">
                    <a:pos x="65" y="119"/>
                  </a:cxn>
                  <a:cxn ang="0">
                    <a:pos x="65" y="119"/>
                  </a:cxn>
                  <a:cxn ang="0">
                    <a:pos x="26" y="97"/>
                  </a:cxn>
                  <a:cxn ang="0">
                    <a:pos x="26" y="89"/>
                  </a:cxn>
                  <a:cxn ang="0">
                    <a:pos x="39" y="95"/>
                  </a:cxn>
                  <a:cxn ang="0">
                    <a:pos x="65" y="74"/>
                  </a:cxn>
                  <a:cxn ang="0">
                    <a:pos x="65" y="74"/>
                  </a:cxn>
                  <a:cxn ang="0">
                    <a:pos x="65" y="74"/>
                  </a:cxn>
                  <a:cxn ang="0">
                    <a:pos x="65" y="74"/>
                  </a:cxn>
                  <a:cxn ang="0">
                    <a:pos x="65" y="74"/>
                  </a:cxn>
                  <a:cxn ang="0">
                    <a:pos x="91" y="95"/>
                  </a:cxn>
                  <a:cxn ang="0">
                    <a:pos x="101" y="89"/>
                  </a:cxn>
                  <a:cxn ang="0">
                    <a:pos x="101" y="97"/>
                  </a:cxn>
                  <a:cxn ang="0">
                    <a:pos x="127" y="26"/>
                  </a:cxn>
                  <a:cxn ang="0">
                    <a:pos x="101" y="45"/>
                  </a:cxn>
                  <a:cxn ang="0">
                    <a:pos x="65" y="22"/>
                  </a:cxn>
                  <a:cxn ang="0">
                    <a:pos x="91" y="0"/>
                  </a:cxn>
                  <a:cxn ang="0">
                    <a:pos x="127" y="26"/>
                  </a:cxn>
                  <a:cxn ang="0">
                    <a:pos x="127" y="67"/>
                  </a:cxn>
                  <a:cxn ang="0">
                    <a:pos x="91" y="91"/>
                  </a:cxn>
                  <a:cxn ang="0">
                    <a:pos x="65" y="69"/>
                  </a:cxn>
                  <a:cxn ang="0">
                    <a:pos x="101" y="45"/>
                  </a:cxn>
                  <a:cxn ang="0">
                    <a:pos x="127" y="67"/>
                  </a:cxn>
                </a:cxnLst>
                <a:rect l="0" t="0" r="r" b="b"/>
                <a:pathLst>
                  <a:path w="127" h="119">
                    <a:moveTo>
                      <a:pt x="65" y="22"/>
                    </a:moveTo>
                    <a:lnTo>
                      <a:pt x="26" y="45"/>
                    </a:lnTo>
                    <a:lnTo>
                      <a:pt x="0" y="26"/>
                    </a:lnTo>
                    <a:lnTo>
                      <a:pt x="39" y="0"/>
                    </a:lnTo>
                    <a:lnTo>
                      <a:pt x="65" y="22"/>
                    </a:lnTo>
                    <a:close/>
                    <a:moveTo>
                      <a:pt x="65" y="69"/>
                    </a:moveTo>
                    <a:lnTo>
                      <a:pt x="39" y="91"/>
                    </a:lnTo>
                    <a:lnTo>
                      <a:pt x="0" y="67"/>
                    </a:lnTo>
                    <a:lnTo>
                      <a:pt x="26" y="45"/>
                    </a:lnTo>
                    <a:lnTo>
                      <a:pt x="65" y="69"/>
                    </a:lnTo>
                    <a:close/>
                    <a:moveTo>
                      <a:pt x="101" y="97"/>
                    </a:moveTo>
                    <a:lnTo>
                      <a:pt x="65" y="119"/>
                    </a:lnTo>
                    <a:lnTo>
                      <a:pt x="65" y="119"/>
                    </a:lnTo>
                    <a:lnTo>
                      <a:pt x="65" y="119"/>
                    </a:lnTo>
                    <a:lnTo>
                      <a:pt x="65" y="119"/>
                    </a:lnTo>
                    <a:lnTo>
                      <a:pt x="65" y="119"/>
                    </a:lnTo>
                    <a:lnTo>
                      <a:pt x="26" y="97"/>
                    </a:lnTo>
                    <a:lnTo>
                      <a:pt x="26" y="89"/>
                    </a:lnTo>
                    <a:lnTo>
                      <a:pt x="39" y="95"/>
                    </a:lnTo>
                    <a:lnTo>
                      <a:pt x="65" y="74"/>
                    </a:lnTo>
                    <a:lnTo>
                      <a:pt x="65" y="74"/>
                    </a:lnTo>
                    <a:lnTo>
                      <a:pt x="65" y="74"/>
                    </a:lnTo>
                    <a:lnTo>
                      <a:pt x="65" y="74"/>
                    </a:lnTo>
                    <a:lnTo>
                      <a:pt x="65" y="74"/>
                    </a:lnTo>
                    <a:lnTo>
                      <a:pt x="91" y="95"/>
                    </a:lnTo>
                    <a:lnTo>
                      <a:pt x="101" y="89"/>
                    </a:lnTo>
                    <a:lnTo>
                      <a:pt x="101" y="97"/>
                    </a:lnTo>
                    <a:close/>
                    <a:moveTo>
                      <a:pt x="127" y="26"/>
                    </a:moveTo>
                    <a:lnTo>
                      <a:pt x="101" y="45"/>
                    </a:lnTo>
                    <a:lnTo>
                      <a:pt x="65" y="22"/>
                    </a:lnTo>
                    <a:lnTo>
                      <a:pt x="91" y="0"/>
                    </a:lnTo>
                    <a:lnTo>
                      <a:pt x="127" y="26"/>
                    </a:lnTo>
                    <a:close/>
                    <a:moveTo>
                      <a:pt x="127" y="67"/>
                    </a:moveTo>
                    <a:lnTo>
                      <a:pt x="91" y="91"/>
                    </a:lnTo>
                    <a:lnTo>
                      <a:pt x="65" y="69"/>
                    </a:lnTo>
                    <a:lnTo>
                      <a:pt x="101" y="45"/>
                    </a:lnTo>
                    <a:lnTo>
                      <a:pt x="127" y="67"/>
                    </a:lnTo>
                    <a:close/>
                  </a:path>
                </a:pathLst>
              </a:custGeom>
              <a:solidFill>
                <a:schemeClr val="bg1"/>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3" name="Group 123">
              <a:extLst>
                <a:ext uri="{FF2B5EF4-FFF2-40B4-BE49-F238E27FC236}">
                  <a16:creationId xmlns:a16="http://schemas.microsoft.com/office/drawing/2014/main" id="{8D5311A1-7383-4A2C-AF09-97A144169BC6}"/>
                </a:ext>
              </a:extLst>
            </p:cNvPr>
            <p:cNvGrpSpPr/>
            <p:nvPr/>
          </p:nvGrpSpPr>
          <p:grpSpPr>
            <a:xfrm>
              <a:off x="8312247" y="3171689"/>
              <a:ext cx="987150" cy="987150"/>
              <a:chOff x="6791325" y="2070794"/>
              <a:chExt cx="987150" cy="987150"/>
            </a:xfrm>
          </p:grpSpPr>
          <p:sp>
            <p:nvSpPr>
              <p:cNvPr id="54" name="Freeform 99">
                <a:extLst>
                  <a:ext uri="{FF2B5EF4-FFF2-40B4-BE49-F238E27FC236}">
                    <a16:creationId xmlns:a16="http://schemas.microsoft.com/office/drawing/2014/main" id="{9AA73012-174E-467F-95F4-22E94D61DF33}"/>
                  </a:ext>
                </a:extLst>
              </p:cNvPr>
              <p:cNvSpPr/>
              <p:nvPr/>
            </p:nvSpPr>
            <p:spPr>
              <a:xfrm>
                <a:off x="6791325" y="2070794"/>
                <a:ext cx="987150" cy="987150"/>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ECD9CA"/>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889000">
                  <a:lnSpc>
                    <a:spcPct val="90000"/>
                  </a:lnSpc>
                  <a:spcBef>
                    <a:spcPct val="0"/>
                  </a:spcBef>
                  <a:spcAft>
                    <a:spcPct val="35000"/>
                  </a:spcAft>
                </a:pPr>
                <a:endParaRPr lang="en-US" sz="4000" kern="1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nvGrpSpPr>
              <p:cNvPr id="55" name="Group 133">
                <a:extLst>
                  <a:ext uri="{FF2B5EF4-FFF2-40B4-BE49-F238E27FC236}">
                    <a16:creationId xmlns:a16="http://schemas.microsoft.com/office/drawing/2014/main" id="{37374117-8FDE-4D5B-B62C-0107B4557CFD}"/>
                  </a:ext>
                </a:extLst>
              </p:cNvPr>
              <p:cNvGrpSpPr/>
              <p:nvPr/>
            </p:nvGrpSpPr>
            <p:grpSpPr>
              <a:xfrm>
                <a:off x="6997703" y="2311400"/>
                <a:ext cx="504549" cy="505564"/>
                <a:chOff x="2436813" y="361950"/>
                <a:chExt cx="790575" cy="792163"/>
              </a:xfrm>
              <a:solidFill>
                <a:schemeClr val="bg1"/>
              </a:solidFill>
            </p:grpSpPr>
            <p:sp>
              <p:nvSpPr>
                <p:cNvPr id="56" name="Freeform 6">
                  <a:extLst>
                    <a:ext uri="{FF2B5EF4-FFF2-40B4-BE49-F238E27FC236}">
                      <a16:creationId xmlns:a16="http://schemas.microsoft.com/office/drawing/2014/main" id="{A76C4FD1-F804-422E-B373-32B532FBB5F9}"/>
                    </a:ext>
                  </a:extLst>
                </p:cNvPr>
                <p:cNvSpPr>
                  <a:spLocks noEditPoints="1"/>
                </p:cNvSpPr>
                <p:nvPr/>
              </p:nvSpPr>
              <p:spPr bwMode="auto">
                <a:xfrm>
                  <a:off x="2436813" y="509588"/>
                  <a:ext cx="692150" cy="446088"/>
                </a:xfrm>
                <a:custGeom>
                  <a:avLst/>
                  <a:gdLst/>
                  <a:ahLst/>
                  <a:cxnLst>
                    <a:cxn ang="0">
                      <a:pos x="436" y="281"/>
                    </a:cxn>
                    <a:cxn ang="0">
                      <a:pos x="177" y="281"/>
                    </a:cxn>
                    <a:cxn ang="0">
                      <a:pos x="68" y="31"/>
                    </a:cxn>
                    <a:cxn ang="0">
                      <a:pos x="0" y="31"/>
                    </a:cxn>
                    <a:cxn ang="0">
                      <a:pos x="0" y="0"/>
                    </a:cxn>
                    <a:cxn ang="0">
                      <a:pos x="88" y="0"/>
                    </a:cxn>
                    <a:cxn ang="0">
                      <a:pos x="197" y="250"/>
                    </a:cxn>
                    <a:cxn ang="0">
                      <a:pos x="436" y="250"/>
                    </a:cxn>
                    <a:cxn ang="0">
                      <a:pos x="436" y="281"/>
                    </a:cxn>
                    <a:cxn ang="0">
                      <a:pos x="436" y="281"/>
                    </a:cxn>
                    <a:cxn ang="0">
                      <a:pos x="436" y="281"/>
                    </a:cxn>
                  </a:cxnLst>
                  <a:rect l="0" t="0" r="r" b="b"/>
                  <a:pathLst>
                    <a:path w="436" h="281">
                      <a:moveTo>
                        <a:pt x="436" y="281"/>
                      </a:moveTo>
                      <a:lnTo>
                        <a:pt x="177" y="281"/>
                      </a:lnTo>
                      <a:lnTo>
                        <a:pt x="68" y="31"/>
                      </a:lnTo>
                      <a:lnTo>
                        <a:pt x="0" y="31"/>
                      </a:lnTo>
                      <a:lnTo>
                        <a:pt x="0" y="0"/>
                      </a:lnTo>
                      <a:lnTo>
                        <a:pt x="88" y="0"/>
                      </a:lnTo>
                      <a:lnTo>
                        <a:pt x="197" y="250"/>
                      </a:lnTo>
                      <a:lnTo>
                        <a:pt x="436" y="250"/>
                      </a:lnTo>
                      <a:lnTo>
                        <a:pt x="436" y="281"/>
                      </a:lnTo>
                      <a:close/>
                      <a:moveTo>
                        <a:pt x="436" y="281"/>
                      </a:moveTo>
                      <a:lnTo>
                        <a:pt x="436" y="281"/>
                      </a:lnTo>
                      <a:close/>
                    </a:path>
                  </a:pathLst>
                </a:custGeom>
                <a:grp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7" name="Freeform 7">
                  <a:extLst>
                    <a:ext uri="{FF2B5EF4-FFF2-40B4-BE49-F238E27FC236}">
                      <a16:creationId xmlns:a16="http://schemas.microsoft.com/office/drawing/2014/main" id="{BCCD20BA-1A44-4F83-A896-3765C15DBDC1}"/>
                    </a:ext>
                  </a:extLst>
                </p:cNvPr>
                <p:cNvSpPr>
                  <a:spLocks noEditPoints="1"/>
                </p:cNvSpPr>
                <p:nvPr/>
              </p:nvSpPr>
              <p:spPr bwMode="auto">
                <a:xfrm>
                  <a:off x="2436813" y="509588"/>
                  <a:ext cx="692150" cy="446088"/>
                </a:xfrm>
                <a:custGeom>
                  <a:avLst/>
                  <a:gdLst/>
                  <a:ahLst/>
                  <a:cxnLst>
                    <a:cxn ang="0">
                      <a:pos x="436" y="281"/>
                    </a:cxn>
                    <a:cxn ang="0">
                      <a:pos x="177" y="281"/>
                    </a:cxn>
                    <a:cxn ang="0">
                      <a:pos x="68" y="31"/>
                    </a:cxn>
                    <a:cxn ang="0">
                      <a:pos x="0" y="31"/>
                    </a:cxn>
                    <a:cxn ang="0">
                      <a:pos x="0" y="0"/>
                    </a:cxn>
                    <a:cxn ang="0">
                      <a:pos x="88" y="0"/>
                    </a:cxn>
                    <a:cxn ang="0">
                      <a:pos x="197" y="250"/>
                    </a:cxn>
                    <a:cxn ang="0">
                      <a:pos x="436" y="250"/>
                    </a:cxn>
                    <a:cxn ang="0">
                      <a:pos x="436" y="281"/>
                    </a:cxn>
                    <a:cxn ang="0">
                      <a:pos x="436" y="281"/>
                    </a:cxn>
                    <a:cxn ang="0">
                      <a:pos x="436" y="281"/>
                    </a:cxn>
                  </a:cxnLst>
                  <a:rect l="0" t="0" r="r" b="b"/>
                  <a:pathLst>
                    <a:path w="436" h="281">
                      <a:moveTo>
                        <a:pt x="436" y="281"/>
                      </a:moveTo>
                      <a:lnTo>
                        <a:pt x="177" y="281"/>
                      </a:lnTo>
                      <a:lnTo>
                        <a:pt x="68" y="31"/>
                      </a:lnTo>
                      <a:lnTo>
                        <a:pt x="0" y="31"/>
                      </a:lnTo>
                      <a:lnTo>
                        <a:pt x="0" y="0"/>
                      </a:lnTo>
                      <a:lnTo>
                        <a:pt x="88" y="0"/>
                      </a:lnTo>
                      <a:lnTo>
                        <a:pt x="197" y="250"/>
                      </a:lnTo>
                      <a:lnTo>
                        <a:pt x="436" y="250"/>
                      </a:lnTo>
                      <a:lnTo>
                        <a:pt x="436" y="281"/>
                      </a:lnTo>
                      <a:moveTo>
                        <a:pt x="436" y="281"/>
                      </a:moveTo>
                      <a:lnTo>
                        <a:pt x="436" y="281"/>
                      </a:lnTo>
                    </a:path>
                  </a:pathLst>
                </a:custGeom>
                <a:grp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8" name="Freeform 8">
                  <a:extLst>
                    <a:ext uri="{FF2B5EF4-FFF2-40B4-BE49-F238E27FC236}">
                      <a16:creationId xmlns:a16="http://schemas.microsoft.com/office/drawing/2014/main" id="{C26C4077-E094-43A9-BE4F-C81974BA9B1B}"/>
                    </a:ext>
                  </a:extLst>
                </p:cNvPr>
                <p:cNvSpPr>
                  <a:spLocks noEditPoints="1"/>
                </p:cNvSpPr>
                <p:nvPr/>
              </p:nvSpPr>
              <p:spPr bwMode="auto">
                <a:xfrm>
                  <a:off x="2733675" y="1006475"/>
                  <a:ext cx="147638" cy="147638"/>
                </a:xfrm>
                <a:custGeom>
                  <a:avLst/>
                  <a:gdLst/>
                  <a:ahLst/>
                  <a:cxnLst>
                    <a:cxn ang="0">
                      <a:pos x="109" y="54"/>
                    </a:cxn>
                    <a:cxn ang="0">
                      <a:pos x="54" y="109"/>
                    </a:cxn>
                    <a:cxn ang="0">
                      <a:pos x="0" y="54"/>
                    </a:cxn>
                    <a:cxn ang="0">
                      <a:pos x="54" y="0"/>
                    </a:cxn>
                    <a:cxn ang="0">
                      <a:pos x="109" y="54"/>
                    </a:cxn>
                    <a:cxn ang="0">
                      <a:pos x="109" y="54"/>
                    </a:cxn>
                    <a:cxn ang="0">
                      <a:pos x="109" y="54"/>
                    </a:cxn>
                  </a:cxnLst>
                  <a:rect l="0" t="0" r="r" b="b"/>
                  <a:pathLst>
                    <a:path w="109" h="109">
                      <a:moveTo>
                        <a:pt x="109" y="54"/>
                      </a:moveTo>
                      <a:cubicBezTo>
                        <a:pt x="109" y="84"/>
                        <a:pt x="84" y="109"/>
                        <a:pt x="54" y="109"/>
                      </a:cubicBezTo>
                      <a:cubicBezTo>
                        <a:pt x="24" y="109"/>
                        <a:pt x="0" y="84"/>
                        <a:pt x="0" y="54"/>
                      </a:cubicBezTo>
                      <a:cubicBezTo>
                        <a:pt x="0" y="24"/>
                        <a:pt x="24" y="0"/>
                        <a:pt x="54" y="0"/>
                      </a:cubicBezTo>
                      <a:cubicBezTo>
                        <a:pt x="84" y="0"/>
                        <a:pt x="109" y="24"/>
                        <a:pt x="109" y="54"/>
                      </a:cubicBezTo>
                      <a:close/>
                      <a:moveTo>
                        <a:pt x="109" y="54"/>
                      </a:moveTo>
                      <a:cubicBezTo>
                        <a:pt x="109" y="54"/>
                        <a:pt x="109" y="54"/>
                        <a:pt x="109" y="54"/>
                      </a:cubicBezTo>
                    </a:path>
                  </a:pathLst>
                </a:custGeom>
                <a:grp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9" name="Freeform 9">
                  <a:extLst>
                    <a:ext uri="{FF2B5EF4-FFF2-40B4-BE49-F238E27FC236}">
                      <a16:creationId xmlns:a16="http://schemas.microsoft.com/office/drawing/2014/main" id="{AA091469-BDC3-4408-BC6F-AB1386C3D5A1}"/>
                    </a:ext>
                  </a:extLst>
                </p:cNvPr>
                <p:cNvSpPr>
                  <a:spLocks noEditPoints="1"/>
                </p:cNvSpPr>
                <p:nvPr/>
              </p:nvSpPr>
              <p:spPr bwMode="auto">
                <a:xfrm>
                  <a:off x="2981325" y="1006475"/>
                  <a:ext cx="147638" cy="147638"/>
                </a:xfrm>
                <a:custGeom>
                  <a:avLst/>
                  <a:gdLst/>
                  <a:ahLst/>
                  <a:cxnLst>
                    <a:cxn ang="0">
                      <a:pos x="109" y="54"/>
                    </a:cxn>
                    <a:cxn ang="0">
                      <a:pos x="54" y="109"/>
                    </a:cxn>
                    <a:cxn ang="0">
                      <a:pos x="0" y="54"/>
                    </a:cxn>
                    <a:cxn ang="0">
                      <a:pos x="54" y="0"/>
                    </a:cxn>
                    <a:cxn ang="0">
                      <a:pos x="109" y="54"/>
                    </a:cxn>
                    <a:cxn ang="0">
                      <a:pos x="109" y="54"/>
                    </a:cxn>
                    <a:cxn ang="0">
                      <a:pos x="109" y="54"/>
                    </a:cxn>
                  </a:cxnLst>
                  <a:rect l="0" t="0" r="r" b="b"/>
                  <a:pathLst>
                    <a:path w="109" h="109">
                      <a:moveTo>
                        <a:pt x="109" y="54"/>
                      </a:moveTo>
                      <a:cubicBezTo>
                        <a:pt x="109" y="84"/>
                        <a:pt x="84" y="109"/>
                        <a:pt x="54" y="109"/>
                      </a:cubicBezTo>
                      <a:cubicBezTo>
                        <a:pt x="24" y="109"/>
                        <a:pt x="0" y="84"/>
                        <a:pt x="0" y="54"/>
                      </a:cubicBezTo>
                      <a:cubicBezTo>
                        <a:pt x="0" y="24"/>
                        <a:pt x="24" y="0"/>
                        <a:pt x="54" y="0"/>
                      </a:cubicBezTo>
                      <a:cubicBezTo>
                        <a:pt x="84" y="0"/>
                        <a:pt x="109" y="24"/>
                        <a:pt x="109" y="54"/>
                      </a:cubicBezTo>
                      <a:close/>
                      <a:moveTo>
                        <a:pt x="109" y="54"/>
                      </a:moveTo>
                      <a:cubicBezTo>
                        <a:pt x="109" y="54"/>
                        <a:pt x="109" y="54"/>
                        <a:pt x="109" y="54"/>
                      </a:cubicBezTo>
                    </a:path>
                  </a:pathLst>
                </a:custGeom>
                <a:grp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0" name="Freeform 10">
                  <a:extLst>
                    <a:ext uri="{FF2B5EF4-FFF2-40B4-BE49-F238E27FC236}">
                      <a16:creationId xmlns:a16="http://schemas.microsoft.com/office/drawing/2014/main" id="{B8E26A4C-70B3-4580-B6C2-0890E132FF4D}"/>
                    </a:ext>
                  </a:extLst>
                </p:cNvPr>
                <p:cNvSpPr>
                  <a:spLocks noEditPoints="1"/>
                </p:cNvSpPr>
                <p:nvPr/>
              </p:nvSpPr>
              <p:spPr bwMode="auto">
                <a:xfrm>
                  <a:off x="2684463" y="609600"/>
                  <a:ext cx="501649" cy="247650"/>
                </a:xfrm>
                <a:custGeom>
                  <a:avLst/>
                  <a:gdLst/>
                  <a:ahLst/>
                  <a:cxnLst>
                    <a:cxn ang="0">
                      <a:pos x="273" y="109"/>
                    </a:cxn>
                    <a:cxn ang="0">
                      <a:pos x="120" y="0"/>
                    </a:cxn>
                    <a:cxn ang="0">
                      <a:pos x="0" y="0"/>
                    </a:cxn>
                    <a:cxn ang="0">
                      <a:pos x="73" y="182"/>
                    </a:cxn>
                    <a:cxn ang="0">
                      <a:pos x="328" y="182"/>
                    </a:cxn>
                    <a:cxn ang="0">
                      <a:pos x="370" y="77"/>
                    </a:cxn>
                    <a:cxn ang="0">
                      <a:pos x="273" y="109"/>
                    </a:cxn>
                    <a:cxn ang="0">
                      <a:pos x="273" y="109"/>
                    </a:cxn>
                    <a:cxn ang="0">
                      <a:pos x="273" y="109"/>
                    </a:cxn>
                  </a:cxnLst>
                  <a:rect l="0" t="0" r="r" b="b"/>
                  <a:pathLst>
                    <a:path w="370" h="182">
                      <a:moveTo>
                        <a:pt x="273" y="109"/>
                      </a:moveTo>
                      <a:cubicBezTo>
                        <a:pt x="202" y="109"/>
                        <a:pt x="142" y="63"/>
                        <a:pt x="120" y="0"/>
                      </a:cubicBezTo>
                      <a:cubicBezTo>
                        <a:pt x="0" y="0"/>
                        <a:pt x="0" y="0"/>
                        <a:pt x="0" y="0"/>
                      </a:cubicBezTo>
                      <a:cubicBezTo>
                        <a:pt x="73" y="182"/>
                        <a:pt x="73" y="182"/>
                        <a:pt x="73" y="182"/>
                      </a:cubicBezTo>
                      <a:cubicBezTo>
                        <a:pt x="328" y="182"/>
                        <a:pt x="328" y="182"/>
                        <a:pt x="328" y="182"/>
                      </a:cubicBezTo>
                      <a:cubicBezTo>
                        <a:pt x="370" y="77"/>
                        <a:pt x="370" y="77"/>
                        <a:pt x="370" y="77"/>
                      </a:cubicBezTo>
                      <a:cubicBezTo>
                        <a:pt x="343" y="97"/>
                        <a:pt x="309" y="109"/>
                        <a:pt x="273" y="109"/>
                      </a:cubicBezTo>
                      <a:close/>
                      <a:moveTo>
                        <a:pt x="273" y="109"/>
                      </a:moveTo>
                      <a:cubicBezTo>
                        <a:pt x="273" y="109"/>
                        <a:pt x="273" y="109"/>
                        <a:pt x="273" y="109"/>
                      </a:cubicBezTo>
                    </a:path>
                  </a:pathLst>
                </a:custGeom>
                <a:grp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1" name="Freeform 11">
                  <a:extLst>
                    <a:ext uri="{FF2B5EF4-FFF2-40B4-BE49-F238E27FC236}">
                      <a16:creationId xmlns:a16="http://schemas.microsoft.com/office/drawing/2014/main" id="{3D09AE49-E036-476A-A345-3E2F3ECB7429}"/>
                    </a:ext>
                  </a:extLst>
                </p:cNvPr>
                <p:cNvSpPr>
                  <a:spLocks noEditPoints="1"/>
                </p:cNvSpPr>
                <p:nvPr/>
              </p:nvSpPr>
              <p:spPr bwMode="auto">
                <a:xfrm>
                  <a:off x="2881313" y="361950"/>
                  <a:ext cx="346075" cy="346075"/>
                </a:xfrm>
                <a:custGeom>
                  <a:avLst/>
                  <a:gdLst/>
                  <a:ahLst/>
                  <a:cxnLst>
                    <a:cxn ang="0">
                      <a:pos x="127" y="0"/>
                    </a:cxn>
                    <a:cxn ang="0">
                      <a:pos x="0" y="127"/>
                    </a:cxn>
                    <a:cxn ang="0">
                      <a:pos x="127" y="254"/>
                    </a:cxn>
                    <a:cxn ang="0">
                      <a:pos x="255" y="127"/>
                    </a:cxn>
                    <a:cxn ang="0">
                      <a:pos x="127" y="0"/>
                    </a:cxn>
                    <a:cxn ang="0">
                      <a:pos x="108" y="191"/>
                    </a:cxn>
                    <a:cxn ang="0">
                      <a:pos x="44" y="127"/>
                    </a:cxn>
                    <a:cxn ang="0">
                      <a:pos x="69" y="101"/>
                    </a:cxn>
                    <a:cxn ang="0">
                      <a:pos x="108" y="140"/>
                    </a:cxn>
                    <a:cxn ang="0">
                      <a:pos x="185" y="63"/>
                    </a:cxn>
                    <a:cxn ang="0">
                      <a:pos x="211" y="89"/>
                    </a:cxn>
                    <a:cxn ang="0">
                      <a:pos x="108" y="191"/>
                    </a:cxn>
                    <a:cxn ang="0">
                      <a:pos x="108" y="191"/>
                    </a:cxn>
                    <a:cxn ang="0">
                      <a:pos x="108" y="191"/>
                    </a:cxn>
                  </a:cxnLst>
                  <a:rect l="0" t="0" r="r" b="b"/>
                  <a:pathLst>
                    <a:path w="255" h="254">
                      <a:moveTo>
                        <a:pt x="127" y="0"/>
                      </a:moveTo>
                      <a:cubicBezTo>
                        <a:pt x="57" y="0"/>
                        <a:pt x="0" y="57"/>
                        <a:pt x="0" y="127"/>
                      </a:cubicBezTo>
                      <a:cubicBezTo>
                        <a:pt x="0" y="197"/>
                        <a:pt x="57" y="254"/>
                        <a:pt x="127" y="254"/>
                      </a:cubicBezTo>
                      <a:cubicBezTo>
                        <a:pt x="198" y="254"/>
                        <a:pt x="255" y="197"/>
                        <a:pt x="255" y="127"/>
                      </a:cubicBezTo>
                      <a:cubicBezTo>
                        <a:pt x="255" y="57"/>
                        <a:pt x="198" y="0"/>
                        <a:pt x="127" y="0"/>
                      </a:cubicBezTo>
                      <a:close/>
                      <a:moveTo>
                        <a:pt x="108" y="191"/>
                      </a:moveTo>
                      <a:cubicBezTo>
                        <a:pt x="44" y="127"/>
                        <a:pt x="44" y="127"/>
                        <a:pt x="44" y="127"/>
                      </a:cubicBezTo>
                      <a:cubicBezTo>
                        <a:pt x="69" y="101"/>
                        <a:pt x="69" y="101"/>
                        <a:pt x="69" y="101"/>
                      </a:cubicBezTo>
                      <a:cubicBezTo>
                        <a:pt x="108" y="140"/>
                        <a:pt x="108" y="140"/>
                        <a:pt x="108" y="140"/>
                      </a:cubicBezTo>
                      <a:cubicBezTo>
                        <a:pt x="185" y="63"/>
                        <a:pt x="185" y="63"/>
                        <a:pt x="185" y="63"/>
                      </a:cubicBezTo>
                      <a:cubicBezTo>
                        <a:pt x="211" y="89"/>
                        <a:pt x="211" y="89"/>
                        <a:pt x="211" y="89"/>
                      </a:cubicBezTo>
                      <a:lnTo>
                        <a:pt x="108" y="191"/>
                      </a:lnTo>
                      <a:close/>
                      <a:moveTo>
                        <a:pt x="108" y="191"/>
                      </a:moveTo>
                      <a:cubicBezTo>
                        <a:pt x="108" y="191"/>
                        <a:pt x="108" y="191"/>
                        <a:pt x="108" y="191"/>
                      </a:cubicBezTo>
                    </a:path>
                  </a:pathLst>
                </a:custGeom>
                <a:grp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grpSp>
      <p:grpSp>
        <p:nvGrpSpPr>
          <p:cNvPr id="76" name="组合 75">
            <a:extLst>
              <a:ext uri="{FF2B5EF4-FFF2-40B4-BE49-F238E27FC236}">
                <a16:creationId xmlns:a16="http://schemas.microsoft.com/office/drawing/2014/main" id="{1F60EE45-8B07-45A2-8824-74F4EC017D0C}"/>
              </a:ext>
            </a:extLst>
          </p:cNvPr>
          <p:cNvGrpSpPr/>
          <p:nvPr/>
        </p:nvGrpSpPr>
        <p:grpSpPr>
          <a:xfrm>
            <a:off x="1108337" y="4208779"/>
            <a:ext cx="2312500" cy="1716239"/>
            <a:chOff x="2136360" y="3893492"/>
            <a:chExt cx="1886136" cy="1716239"/>
          </a:xfrm>
        </p:grpSpPr>
        <p:sp>
          <p:nvSpPr>
            <p:cNvPr id="77" name="文本框 76">
              <a:extLst>
                <a:ext uri="{FF2B5EF4-FFF2-40B4-BE49-F238E27FC236}">
                  <a16:creationId xmlns:a16="http://schemas.microsoft.com/office/drawing/2014/main" id="{627DEECA-31B2-4F63-BE7F-F14A01A6445A}"/>
                </a:ext>
              </a:extLst>
            </p:cNvPr>
            <p:cNvSpPr txBox="1"/>
            <p:nvPr/>
          </p:nvSpPr>
          <p:spPr>
            <a:xfrm>
              <a:off x="2136360" y="4262824"/>
              <a:ext cx="1886136" cy="1346907"/>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78" name="矩形 77">
              <a:extLst>
                <a:ext uri="{FF2B5EF4-FFF2-40B4-BE49-F238E27FC236}">
                  <a16:creationId xmlns:a16="http://schemas.microsoft.com/office/drawing/2014/main" id="{85CDF8A5-65FD-42C8-8E2F-3307A79F76AA}"/>
                </a:ext>
              </a:extLst>
            </p:cNvPr>
            <p:cNvSpPr/>
            <p:nvPr/>
          </p:nvSpPr>
          <p:spPr>
            <a:xfrm>
              <a:off x="2488982" y="3893492"/>
              <a:ext cx="1180890"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79" name="组合 78">
            <a:extLst>
              <a:ext uri="{FF2B5EF4-FFF2-40B4-BE49-F238E27FC236}">
                <a16:creationId xmlns:a16="http://schemas.microsoft.com/office/drawing/2014/main" id="{66EC856D-A421-47F0-B134-671EEB1094C7}"/>
              </a:ext>
            </a:extLst>
          </p:cNvPr>
          <p:cNvGrpSpPr/>
          <p:nvPr/>
        </p:nvGrpSpPr>
        <p:grpSpPr>
          <a:xfrm>
            <a:off x="3670108" y="4208779"/>
            <a:ext cx="2312500" cy="1716239"/>
            <a:chOff x="2136360" y="3893492"/>
            <a:chExt cx="1886136" cy="1716239"/>
          </a:xfrm>
        </p:grpSpPr>
        <p:sp>
          <p:nvSpPr>
            <p:cNvPr id="80" name="文本框 79">
              <a:extLst>
                <a:ext uri="{FF2B5EF4-FFF2-40B4-BE49-F238E27FC236}">
                  <a16:creationId xmlns:a16="http://schemas.microsoft.com/office/drawing/2014/main" id="{872F380E-24C2-4430-A03A-76B7FF18B188}"/>
                </a:ext>
              </a:extLst>
            </p:cNvPr>
            <p:cNvSpPr txBox="1"/>
            <p:nvPr/>
          </p:nvSpPr>
          <p:spPr>
            <a:xfrm>
              <a:off x="2136360" y="4262824"/>
              <a:ext cx="1886136" cy="1346907"/>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81" name="矩形 80">
              <a:extLst>
                <a:ext uri="{FF2B5EF4-FFF2-40B4-BE49-F238E27FC236}">
                  <a16:creationId xmlns:a16="http://schemas.microsoft.com/office/drawing/2014/main" id="{E5671514-B76E-4C01-95BD-72D056F1D75C}"/>
                </a:ext>
              </a:extLst>
            </p:cNvPr>
            <p:cNvSpPr/>
            <p:nvPr/>
          </p:nvSpPr>
          <p:spPr>
            <a:xfrm>
              <a:off x="2488982" y="3893492"/>
              <a:ext cx="1180890"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82" name="组合 81">
            <a:extLst>
              <a:ext uri="{FF2B5EF4-FFF2-40B4-BE49-F238E27FC236}">
                <a16:creationId xmlns:a16="http://schemas.microsoft.com/office/drawing/2014/main" id="{1F6BDC20-592B-4DBD-9464-FDD8DA2CEAE7}"/>
              </a:ext>
            </a:extLst>
          </p:cNvPr>
          <p:cNvGrpSpPr/>
          <p:nvPr/>
        </p:nvGrpSpPr>
        <p:grpSpPr>
          <a:xfrm>
            <a:off x="6231879" y="4208779"/>
            <a:ext cx="2312500" cy="1716239"/>
            <a:chOff x="2136360" y="3893492"/>
            <a:chExt cx="1886136" cy="1716239"/>
          </a:xfrm>
        </p:grpSpPr>
        <p:sp>
          <p:nvSpPr>
            <p:cNvPr id="83" name="文本框 82">
              <a:extLst>
                <a:ext uri="{FF2B5EF4-FFF2-40B4-BE49-F238E27FC236}">
                  <a16:creationId xmlns:a16="http://schemas.microsoft.com/office/drawing/2014/main" id="{E3114C79-F146-45C4-B290-82036ECB709B}"/>
                </a:ext>
              </a:extLst>
            </p:cNvPr>
            <p:cNvSpPr txBox="1"/>
            <p:nvPr/>
          </p:nvSpPr>
          <p:spPr>
            <a:xfrm>
              <a:off x="2136360" y="4262824"/>
              <a:ext cx="1886136" cy="1346907"/>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84" name="矩形 83">
              <a:extLst>
                <a:ext uri="{FF2B5EF4-FFF2-40B4-BE49-F238E27FC236}">
                  <a16:creationId xmlns:a16="http://schemas.microsoft.com/office/drawing/2014/main" id="{A6E381DF-5EE0-4361-A7CA-519FDB43B103}"/>
                </a:ext>
              </a:extLst>
            </p:cNvPr>
            <p:cNvSpPr/>
            <p:nvPr/>
          </p:nvSpPr>
          <p:spPr>
            <a:xfrm>
              <a:off x="2488982" y="3893492"/>
              <a:ext cx="1180890"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85" name="组合 84">
            <a:extLst>
              <a:ext uri="{FF2B5EF4-FFF2-40B4-BE49-F238E27FC236}">
                <a16:creationId xmlns:a16="http://schemas.microsoft.com/office/drawing/2014/main" id="{97B9F9E9-ADBB-49F9-ABA6-3C8BAAA02AD2}"/>
              </a:ext>
            </a:extLst>
          </p:cNvPr>
          <p:cNvGrpSpPr/>
          <p:nvPr/>
        </p:nvGrpSpPr>
        <p:grpSpPr>
          <a:xfrm>
            <a:off x="8793650" y="4208779"/>
            <a:ext cx="2312500" cy="1716239"/>
            <a:chOff x="2136360" y="3893492"/>
            <a:chExt cx="1886136" cy="1716239"/>
          </a:xfrm>
        </p:grpSpPr>
        <p:sp>
          <p:nvSpPr>
            <p:cNvPr id="86" name="文本框 85">
              <a:extLst>
                <a:ext uri="{FF2B5EF4-FFF2-40B4-BE49-F238E27FC236}">
                  <a16:creationId xmlns:a16="http://schemas.microsoft.com/office/drawing/2014/main" id="{84EE175D-A428-4ED2-9381-182A55F324DA}"/>
                </a:ext>
              </a:extLst>
            </p:cNvPr>
            <p:cNvSpPr txBox="1"/>
            <p:nvPr/>
          </p:nvSpPr>
          <p:spPr>
            <a:xfrm>
              <a:off x="2136360" y="4262824"/>
              <a:ext cx="1886136" cy="1346907"/>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87" name="矩形 86">
              <a:extLst>
                <a:ext uri="{FF2B5EF4-FFF2-40B4-BE49-F238E27FC236}">
                  <a16:creationId xmlns:a16="http://schemas.microsoft.com/office/drawing/2014/main" id="{8DF810C9-ECB3-43FF-A99D-1437C4B7F8E9}"/>
                </a:ext>
              </a:extLst>
            </p:cNvPr>
            <p:cNvSpPr/>
            <p:nvPr/>
          </p:nvSpPr>
          <p:spPr>
            <a:xfrm>
              <a:off x="2488982" y="3893492"/>
              <a:ext cx="1180890"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Tree>
    <p:custDataLst>
      <p:tags r:id="rId1"/>
    </p:custDataLst>
    <p:extLst>
      <p:ext uri="{BB962C8B-B14F-4D97-AF65-F5344CB8AC3E}">
        <p14:creationId xmlns:p14="http://schemas.microsoft.com/office/powerpoint/2010/main" val="2193214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6"/>
                                        </p:tgtEl>
                                        <p:attrNameLst>
                                          <p:attrName>style.visibility</p:attrName>
                                        </p:attrNameLst>
                                      </p:cBhvr>
                                      <p:to>
                                        <p:strVal val="visible"/>
                                      </p:to>
                                    </p:set>
                                    <p:animEffect transition="in" filter="fade">
                                      <p:cBhvr>
                                        <p:cTn id="14" dur="1000"/>
                                        <p:tgtEl>
                                          <p:spTgt spid="76"/>
                                        </p:tgtEl>
                                      </p:cBhvr>
                                    </p:animEffect>
                                    <p:anim calcmode="lin" valueType="num">
                                      <p:cBhvr>
                                        <p:cTn id="15" dur="1000" fill="hold"/>
                                        <p:tgtEl>
                                          <p:spTgt spid="76"/>
                                        </p:tgtEl>
                                        <p:attrNameLst>
                                          <p:attrName>ppt_x</p:attrName>
                                        </p:attrNameLst>
                                      </p:cBhvr>
                                      <p:tavLst>
                                        <p:tav tm="0">
                                          <p:val>
                                            <p:strVal val="#ppt_x"/>
                                          </p:val>
                                        </p:tav>
                                        <p:tav tm="100000">
                                          <p:val>
                                            <p:strVal val="#ppt_x"/>
                                          </p:val>
                                        </p:tav>
                                      </p:tavLst>
                                    </p:anim>
                                    <p:anim calcmode="lin" valueType="num">
                                      <p:cBhvr>
                                        <p:cTn id="16"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9"/>
                                        </p:tgtEl>
                                        <p:attrNameLst>
                                          <p:attrName>style.visibility</p:attrName>
                                        </p:attrNameLst>
                                      </p:cBhvr>
                                      <p:to>
                                        <p:strVal val="visible"/>
                                      </p:to>
                                    </p:set>
                                    <p:animEffect transition="in" filter="fade">
                                      <p:cBhvr>
                                        <p:cTn id="21" dur="1000"/>
                                        <p:tgtEl>
                                          <p:spTgt spid="79"/>
                                        </p:tgtEl>
                                      </p:cBhvr>
                                    </p:animEffect>
                                    <p:anim calcmode="lin" valueType="num">
                                      <p:cBhvr>
                                        <p:cTn id="22" dur="1000" fill="hold"/>
                                        <p:tgtEl>
                                          <p:spTgt spid="79"/>
                                        </p:tgtEl>
                                        <p:attrNameLst>
                                          <p:attrName>ppt_x</p:attrName>
                                        </p:attrNameLst>
                                      </p:cBhvr>
                                      <p:tavLst>
                                        <p:tav tm="0">
                                          <p:val>
                                            <p:strVal val="#ppt_x"/>
                                          </p:val>
                                        </p:tav>
                                        <p:tav tm="100000">
                                          <p:val>
                                            <p:strVal val="#ppt_x"/>
                                          </p:val>
                                        </p:tav>
                                      </p:tavLst>
                                    </p:anim>
                                    <p:anim calcmode="lin" valueType="num">
                                      <p:cBhvr>
                                        <p:cTn id="23"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2"/>
                                        </p:tgtEl>
                                        <p:attrNameLst>
                                          <p:attrName>style.visibility</p:attrName>
                                        </p:attrNameLst>
                                      </p:cBhvr>
                                      <p:to>
                                        <p:strVal val="visible"/>
                                      </p:to>
                                    </p:set>
                                    <p:animEffect transition="in" filter="fade">
                                      <p:cBhvr>
                                        <p:cTn id="28" dur="1000"/>
                                        <p:tgtEl>
                                          <p:spTgt spid="82"/>
                                        </p:tgtEl>
                                      </p:cBhvr>
                                    </p:animEffect>
                                    <p:anim calcmode="lin" valueType="num">
                                      <p:cBhvr>
                                        <p:cTn id="29" dur="1000" fill="hold"/>
                                        <p:tgtEl>
                                          <p:spTgt spid="82"/>
                                        </p:tgtEl>
                                        <p:attrNameLst>
                                          <p:attrName>ppt_x</p:attrName>
                                        </p:attrNameLst>
                                      </p:cBhvr>
                                      <p:tavLst>
                                        <p:tav tm="0">
                                          <p:val>
                                            <p:strVal val="#ppt_x"/>
                                          </p:val>
                                        </p:tav>
                                        <p:tav tm="100000">
                                          <p:val>
                                            <p:strVal val="#ppt_x"/>
                                          </p:val>
                                        </p:tav>
                                      </p:tavLst>
                                    </p:anim>
                                    <p:anim calcmode="lin" valueType="num">
                                      <p:cBhvr>
                                        <p:cTn id="30"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5"/>
                                        </p:tgtEl>
                                        <p:attrNameLst>
                                          <p:attrName>style.visibility</p:attrName>
                                        </p:attrNameLst>
                                      </p:cBhvr>
                                      <p:to>
                                        <p:strVal val="visible"/>
                                      </p:to>
                                    </p:set>
                                    <p:animEffect transition="in" filter="fade">
                                      <p:cBhvr>
                                        <p:cTn id="35" dur="1000"/>
                                        <p:tgtEl>
                                          <p:spTgt spid="85"/>
                                        </p:tgtEl>
                                      </p:cBhvr>
                                    </p:animEffect>
                                    <p:anim calcmode="lin" valueType="num">
                                      <p:cBhvr>
                                        <p:cTn id="36" dur="1000" fill="hold"/>
                                        <p:tgtEl>
                                          <p:spTgt spid="85"/>
                                        </p:tgtEl>
                                        <p:attrNameLst>
                                          <p:attrName>ppt_x</p:attrName>
                                        </p:attrNameLst>
                                      </p:cBhvr>
                                      <p:tavLst>
                                        <p:tav tm="0">
                                          <p:val>
                                            <p:strVal val="#ppt_x"/>
                                          </p:val>
                                        </p:tav>
                                        <p:tav tm="100000">
                                          <p:val>
                                            <p:strVal val="#ppt_x"/>
                                          </p:val>
                                        </p:tav>
                                      </p:tavLst>
                                    </p:anim>
                                    <p:anim calcmode="lin" valueType="num">
                                      <p:cBhvr>
                                        <p:cTn id="37"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椭圆 38">
            <a:extLst>
              <a:ext uri="{FF2B5EF4-FFF2-40B4-BE49-F238E27FC236}">
                <a16:creationId xmlns:a16="http://schemas.microsoft.com/office/drawing/2014/main" id="{307382B6-D85F-4397-856F-A42D6E53C501}"/>
              </a:ext>
            </a:extLst>
          </p:cNvPr>
          <p:cNvSpPr/>
          <p:nvPr/>
        </p:nvSpPr>
        <p:spPr>
          <a:xfrm>
            <a:off x="4888621" y="793596"/>
            <a:ext cx="2579077" cy="2579077"/>
          </a:xfrm>
          <a:prstGeom prst="ellipse">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40" name="组合 39">
            <a:extLst>
              <a:ext uri="{FF2B5EF4-FFF2-40B4-BE49-F238E27FC236}">
                <a16:creationId xmlns:a16="http://schemas.microsoft.com/office/drawing/2014/main" id="{B636606E-783D-4CAF-A958-995AA34967DD}"/>
              </a:ext>
            </a:extLst>
          </p:cNvPr>
          <p:cNvGrpSpPr/>
          <p:nvPr/>
        </p:nvGrpSpPr>
        <p:grpSpPr>
          <a:xfrm>
            <a:off x="5670159" y="5912004"/>
            <a:ext cx="1016000" cy="152400"/>
            <a:chOff x="-2407920" y="-1463040"/>
            <a:chExt cx="1828800" cy="274320"/>
          </a:xfrm>
          <a:solidFill>
            <a:srgbClr val="CCB5A5"/>
          </a:solidFill>
        </p:grpSpPr>
        <p:sp>
          <p:nvSpPr>
            <p:cNvPr id="41" name="椭圆 40">
              <a:extLst>
                <a:ext uri="{FF2B5EF4-FFF2-40B4-BE49-F238E27FC236}">
                  <a16:creationId xmlns:a16="http://schemas.microsoft.com/office/drawing/2014/main" id="{1A00EA91-A47D-4A65-B163-9CBF89FF5A86}"/>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2" name="椭圆 41">
              <a:extLst>
                <a:ext uri="{FF2B5EF4-FFF2-40B4-BE49-F238E27FC236}">
                  <a16:creationId xmlns:a16="http://schemas.microsoft.com/office/drawing/2014/main" id="{24E81576-A876-42C1-A980-E18FA158EB89}"/>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3" name="椭圆 42">
              <a:extLst>
                <a:ext uri="{FF2B5EF4-FFF2-40B4-BE49-F238E27FC236}">
                  <a16:creationId xmlns:a16="http://schemas.microsoft.com/office/drawing/2014/main" id="{881C58FF-EEAC-4DA2-B900-F51C88DAE37A}"/>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4" name="椭圆 43">
              <a:extLst>
                <a:ext uri="{FF2B5EF4-FFF2-40B4-BE49-F238E27FC236}">
                  <a16:creationId xmlns:a16="http://schemas.microsoft.com/office/drawing/2014/main" id="{248D5B9C-7C06-4BEB-8C51-52E38DD38EFE}"/>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45" name="文本框 44">
            <a:extLst>
              <a:ext uri="{FF2B5EF4-FFF2-40B4-BE49-F238E27FC236}">
                <a16:creationId xmlns:a16="http://schemas.microsoft.com/office/drawing/2014/main" id="{46C03274-DFB8-4C37-A3E3-115B3FAADC45}"/>
              </a:ext>
            </a:extLst>
          </p:cNvPr>
          <p:cNvSpPr txBox="1"/>
          <p:nvPr/>
        </p:nvSpPr>
        <p:spPr>
          <a:xfrm>
            <a:off x="4652242" y="3606479"/>
            <a:ext cx="2960396" cy="1200329"/>
          </a:xfrm>
          <a:prstGeom prst="rect">
            <a:avLst/>
          </a:prstGeom>
          <a:noFill/>
        </p:spPr>
        <p:txBody>
          <a:bodyPr wrap="square" rtlCol="0">
            <a:spAutoFit/>
          </a:bodyPr>
          <a:lstStyle/>
          <a:p>
            <a:pPr algn="dist"/>
            <a:r>
              <a:rPr lang="en-US" altLang="zh-CN"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TWO</a:t>
            </a:r>
            <a:endParaRPr lang="zh-CN" altLang="en-US"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46" name="直接连接符 45">
            <a:extLst>
              <a:ext uri="{FF2B5EF4-FFF2-40B4-BE49-F238E27FC236}">
                <a16:creationId xmlns:a16="http://schemas.microsoft.com/office/drawing/2014/main" id="{ECD11999-3E36-4178-840C-87CD174DCF24}"/>
              </a:ext>
            </a:extLst>
          </p:cNvPr>
          <p:cNvCxnSpPr>
            <a:cxnSpLocks/>
          </p:cNvCxnSpPr>
          <p:nvPr/>
        </p:nvCxnSpPr>
        <p:spPr>
          <a:xfrm>
            <a:off x="4081839" y="4910812"/>
            <a:ext cx="1210519"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7" name="iṩļïḓè">
            <a:extLst>
              <a:ext uri="{FF2B5EF4-FFF2-40B4-BE49-F238E27FC236}">
                <a16:creationId xmlns:a16="http://schemas.microsoft.com/office/drawing/2014/main" id="{8B230DCF-BBEB-445A-A7B4-3A5120452FC9}"/>
              </a:ext>
            </a:extLst>
          </p:cNvPr>
          <p:cNvSpPr txBox="1"/>
          <p:nvPr/>
        </p:nvSpPr>
        <p:spPr bwMode="auto">
          <a:xfrm>
            <a:off x="5185673" y="4657900"/>
            <a:ext cx="2120437"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MIZHI.COM</a:t>
            </a:r>
          </a:p>
        </p:txBody>
      </p:sp>
      <p:cxnSp>
        <p:nvCxnSpPr>
          <p:cNvPr id="48" name="直接连接符 47">
            <a:extLst>
              <a:ext uri="{FF2B5EF4-FFF2-40B4-BE49-F238E27FC236}">
                <a16:creationId xmlns:a16="http://schemas.microsoft.com/office/drawing/2014/main" id="{F4B46058-924D-4F97-A779-3D9E523BA197}"/>
              </a:ext>
            </a:extLst>
          </p:cNvPr>
          <p:cNvCxnSpPr>
            <a:cxnSpLocks/>
          </p:cNvCxnSpPr>
          <p:nvPr/>
        </p:nvCxnSpPr>
        <p:spPr>
          <a:xfrm>
            <a:off x="7278872" y="4899494"/>
            <a:ext cx="1210519"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CAB1AF59-F741-40FD-9F7A-2902A5003804}"/>
              </a:ext>
            </a:extLst>
          </p:cNvPr>
          <p:cNvSpPr/>
          <p:nvPr/>
        </p:nvSpPr>
        <p:spPr>
          <a:xfrm>
            <a:off x="9636369" y="-606669"/>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0" name="椭圆 49">
            <a:extLst>
              <a:ext uri="{FF2B5EF4-FFF2-40B4-BE49-F238E27FC236}">
                <a16:creationId xmlns:a16="http://schemas.microsoft.com/office/drawing/2014/main" id="{BEB5E903-937C-4C56-9DBE-E57B5F360325}"/>
              </a:ext>
            </a:extLst>
          </p:cNvPr>
          <p:cNvSpPr/>
          <p:nvPr/>
        </p:nvSpPr>
        <p:spPr>
          <a:xfrm>
            <a:off x="10273705" y="3429000"/>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1" name="椭圆 50">
            <a:extLst>
              <a:ext uri="{FF2B5EF4-FFF2-40B4-BE49-F238E27FC236}">
                <a16:creationId xmlns:a16="http://schemas.microsoft.com/office/drawing/2014/main" id="{A7E5F269-0A8B-4C37-8B34-C6ED8D688BED}"/>
              </a:ext>
            </a:extLst>
          </p:cNvPr>
          <p:cNvSpPr/>
          <p:nvPr/>
        </p:nvSpPr>
        <p:spPr>
          <a:xfrm>
            <a:off x="2316666" y="5002823"/>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2" name="椭圆 51">
            <a:extLst>
              <a:ext uri="{FF2B5EF4-FFF2-40B4-BE49-F238E27FC236}">
                <a16:creationId xmlns:a16="http://schemas.microsoft.com/office/drawing/2014/main" id="{DBB4BC6A-1347-43AD-8040-66D08F9D318B}"/>
              </a:ext>
            </a:extLst>
          </p:cNvPr>
          <p:cNvSpPr/>
          <p:nvPr/>
        </p:nvSpPr>
        <p:spPr>
          <a:xfrm>
            <a:off x="2108759" y="1894744"/>
            <a:ext cx="731226" cy="73122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3" name="椭圆 52">
            <a:extLst>
              <a:ext uri="{FF2B5EF4-FFF2-40B4-BE49-F238E27FC236}">
                <a16:creationId xmlns:a16="http://schemas.microsoft.com/office/drawing/2014/main" id="{7C97C53F-94F3-4577-8E30-395E3083877C}"/>
              </a:ext>
            </a:extLst>
          </p:cNvPr>
          <p:cNvSpPr/>
          <p:nvPr/>
        </p:nvSpPr>
        <p:spPr>
          <a:xfrm>
            <a:off x="546800" y="3755781"/>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4" name="椭圆 53">
            <a:extLst>
              <a:ext uri="{FF2B5EF4-FFF2-40B4-BE49-F238E27FC236}">
                <a16:creationId xmlns:a16="http://schemas.microsoft.com/office/drawing/2014/main" id="{45E60F3F-CC51-44FF-97EC-BB3E1F15439B}"/>
              </a:ext>
            </a:extLst>
          </p:cNvPr>
          <p:cNvSpPr/>
          <p:nvPr/>
        </p:nvSpPr>
        <p:spPr>
          <a:xfrm>
            <a:off x="8579720" y="957629"/>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5" name="椭圆 54">
            <a:extLst>
              <a:ext uri="{FF2B5EF4-FFF2-40B4-BE49-F238E27FC236}">
                <a16:creationId xmlns:a16="http://schemas.microsoft.com/office/drawing/2014/main" id="{F282F8D0-37BC-495C-8728-A85C68A7BE4B}"/>
              </a:ext>
            </a:extLst>
          </p:cNvPr>
          <p:cNvSpPr/>
          <p:nvPr/>
        </p:nvSpPr>
        <p:spPr>
          <a:xfrm>
            <a:off x="8645356" y="4829175"/>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2833964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1000" fill="hold"/>
                                        <p:tgtEl>
                                          <p:spTgt spid="39"/>
                                        </p:tgtEl>
                                        <p:attrNameLst>
                                          <p:attrName>ppt_w</p:attrName>
                                        </p:attrNameLst>
                                      </p:cBhvr>
                                      <p:tavLst>
                                        <p:tav tm="0">
                                          <p:val>
                                            <p:fltVal val="0"/>
                                          </p:val>
                                        </p:tav>
                                        <p:tav tm="100000">
                                          <p:val>
                                            <p:strVal val="#ppt_w"/>
                                          </p:val>
                                        </p:tav>
                                      </p:tavLst>
                                    </p:anim>
                                    <p:anim calcmode="lin" valueType="num">
                                      <p:cBhvr>
                                        <p:cTn id="8" dur="1000" fill="hold"/>
                                        <p:tgtEl>
                                          <p:spTgt spid="39"/>
                                        </p:tgtEl>
                                        <p:attrNameLst>
                                          <p:attrName>ppt_h</p:attrName>
                                        </p:attrNameLst>
                                      </p:cBhvr>
                                      <p:tavLst>
                                        <p:tav tm="0">
                                          <p:val>
                                            <p:fltVal val="0"/>
                                          </p:val>
                                        </p:tav>
                                        <p:tav tm="100000">
                                          <p:val>
                                            <p:strVal val="#ppt_h"/>
                                          </p:val>
                                        </p:tav>
                                      </p:tavLst>
                                    </p:anim>
                                    <p:anim calcmode="lin" valueType="num">
                                      <p:cBhvr>
                                        <p:cTn id="9" dur="1000" fill="hold"/>
                                        <p:tgtEl>
                                          <p:spTgt spid="39"/>
                                        </p:tgtEl>
                                        <p:attrNameLst>
                                          <p:attrName>style.rotation</p:attrName>
                                        </p:attrNameLst>
                                      </p:cBhvr>
                                      <p:tavLst>
                                        <p:tav tm="0">
                                          <p:val>
                                            <p:fltVal val="90"/>
                                          </p:val>
                                        </p:tav>
                                        <p:tav tm="100000">
                                          <p:val>
                                            <p:fltVal val="0"/>
                                          </p:val>
                                        </p:tav>
                                      </p:tavLst>
                                    </p:anim>
                                    <p:animEffect transition="in" filter="fade">
                                      <p:cBhvr>
                                        <p:cTn id="10" dur="10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par>
                                <p:cTn id="19" presetID="2" presetClass="entr" presetSubtype="4"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fill="hold"/>
                                        <p:tgtEl>
                                          <p:spTgt spid="47"/>
                                        </p:tgtEl>
                                        <p:attrNameLst>
                                          <p:attrName>ppt_x</p:attrName>
                                        </p:attrNameLst>
                                      </p:cBhvr>
                                      <p:tavLst>
                                        <p:tav tm="0">
                                          <p:val>
                                            <p:strVal val="#ppt_x"/>
                                          </p:val>
                                        </p:tav>
                                        <p:tav tm="100000">
                                          <p:val>
                                            <p:strVal val="#ppt_x"/>
                                          </p:val>
                                        </p:tav>
                                      </p:tavLst>
                                    </p:anim>
                                    <p:anim calcmode="lin" valueType="num">
                                      <p:cBhvr additive="base">
                                        <p:cTn id="22" dur="500" fill="hold"/>
                                        <p:tgtEl>
                                          <p:spTgt spid="47"/>
                                        </p:tgtEl>
                                        <p:attrNameLst>
                                          <p:attrName>ppt_y</p:attrName>
                                        </p:attrNameLst>
                                      </p:cBhvr>
                                      <p:tavLst>
                                        <p:tav tm="0">
                                          <p:val>
                                            <p:strVal val="1+#ppt_h/2"/>
                                          </p:val>
                                        </p:tav>
                                        <p:tav tm="100000">
                                          <p:val>
                                            <p:strVal val="#ppt_y"/>
                                          </p:val>
                                        </p:tav>
                                      </p:tavLst>
                                    </p:anim>
                                  </p:childTnLst>
                                </p:cTn>
                              </p:par>
                              <p:par>
                                <p:cTn id="23" presetID="10"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5" grpId="0"/>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71">
            <a:extLst>
              <a:ext uri="{FF2B5EF4-FFF2-40B4-BE49-F238E27FC236}">
                <a16:creationId xmlns:a16="http://schemas.microsoft.com/office/drawing/2014/main" id="{D6C44F06-B52F-4EDA-A16C-36D6BEA5F440}"/>
              </a:ext>
            </a:extLst>
          </p:cNvPr>
          <p:cNvGrpSpPr/>
          <p:nvPr/>
        </p:nvGrpSpPr>
        <p:grpSpPr>
          <a:xfrm>
            <a:off x="1135872" y="1303576"/>
            <a:ext cx="9920256" cy="4174647"/>
            <a:chOff x="861492" y="1203598"/>
            <a:chExt cx="7423011" cy="3123755"/>
          </a:xfrm>
        </p:grpSpPr>
        <p:sp>
          <p:nvSpPr>
            <p:cNvPr id="73" name="圆角矩形 26">
              <a:extLst>
                <a:ext uri="{FF2B5EF4-FFF2-40B4-BE49-F238E27FC236}">
                  <a16:creationId xmlns:a16="http://schemas.microsoft.com/office/drawing/2014/main" id="{F90CC06E-61E0-4600-9535-CDC8FF1572B2}"/>
                </a:ext>
              </a:extLst>
            </p:cNvPr>
            <p:cNvSpPr/>
            <p:nvPr/>
          </p:nvSpPr>
          <p:spPr>
            <a:xfrm>
              <a:off x="926188" y="1256578"/>
              <a:ext cx="7345680" cy="1395596"/>
            </a:xfrm>
            <a:prstGeom prst="roundRect">
              <a:avLst>
                <a:gd name="adj" fmla="val 0"/>
              </a:avLst>
            </a:prstGeom>
            <a:noFill/>
            <a:ln w="3175">
              <a:solidFill>
                <a:srgbClr val="C6B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74" name="矩形 93">
              <a:extLst>
                <a:ext uri="{FF2B5EF4-FFF2-40B4-BE49-F238E27FC236}">
                  <a16:creationId xmlns:a16="http://schemas.microsoft.com/office/drawing/2014/main" id="{77F864D0-F138-4EE6-AAA9-D318DAA38481}"/>
                </a:ext>
              </a:extLst>
            </p:cNvPr>
            <p:cNvSpPr/>
            <p:nvPr/>
          </p:nvSpPr>
          <p:spPr>
            <a:xfrm>
              <a:off x="861492" y="12035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C6B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75" name="矩形 93">
              <a:extLst>
                <a:ext uri="{FF2B5EF4-FFF2-40B4-BE49-F238E27FC236}">
                  <a16:creationId xmlns:a16="http://schemas.microsoft.com/office/drawing/2014/main" id="{0071075F-1A2A-48E4-843D-6C2982902A97}"/>
                </a:ext>
              </a:extLst>
            </p:cNvPr>
            <p:cNvSpPr/>
            <p:nvPr/>
          </p:nvSpPr>
          <p:spPr>
            <a:xfrm rot="10800000">
              <a:off x="7996471" y="2400102"/>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C6B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76" name="Freeform 5">
              <a:extLst>
                <a:ext uri="{FF2B5EF4-FFF2-40B4-BE49-F238E27FC236}">
                  <a16:creationId xmlns:a16="http://schemas.microsoft.com/office/drawing/2014/main" id="{32FFB56B-EA2A-4DBF-9056-5BDB96CFD147}"/>
                </a:ext>
              </a:extLst>
            </p:cNvPr>
            <p:cNvSpPr>
              <a:spLocks/>
            </p:cNvSpPr>
            <p:nvPr/>
          </p:nvSpPr>
          <p:spPr bwMode="auto">
            <a:xfrm>
              <a:off x="3004976"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AAA09E"/>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77" name="TextBox 42">
              <a:extLst>
                <a:ext uri="{FF2B5EF4-FFF2-40B4-BE49-F238E27FC236}">
                  <a16:creationId xmlns:a16="http://schemas.microsoft.com/office/drawing/2014/main" id="{EC355E60-F3B5-4645-AEA7-767D846AFF6B}"/>
                </a:ext>
              </a:extLst>
            </p:cNvPr>
            <p:cNvSpPr txBox="1"/>
            <p:nvPr/>
          </p:nvSpPr>
          <p:spPr>
            <a:xfrm>
              <a:off x="3237936" y="3385904"/>
              <a:ext cx="969036" cy="41453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dirty="0">
                  <a:latin typeface="思源黑体 Medium" panose="020B0600000000000000" pitchFamily="34" charset="-122"/>
                  <a:ea typeface="思源黑体 Medium" panose="020B0600000000000000" pitchFamily="34" charset="-122"/>
                  <a:sym typeface="思源黑体 Medium" panose="020B0600000000000000" pitchFamily="34" charset="-122"/>
                </a:rPr>
                <a:t>添加</a:t>
              </a:r>
              <a:endParaRPr lang="en-US" altLang="zh-CN" sz="1800" dirty="0">
                <a:latin typeface="思源黑体 Medium" panose="020B0600000000000000" pitchFamily="34" charset="-122"/>
                <a:ea typeface="思源黑体 Medium" panose="020B0600000000000000" pitchFamily="34" charset="-122"/>
                <a:sym typeface="思源黑体 Medium" panose="020B0600000000000000" pitchFamily="34" charset="-122"/>
              </a:endParaRPr>
            </a:p>
            <a:p>
              <a:pPr algn="ctr"/>
              <a:r>
                <a:rPr lang="zh-CN" altLang="en-US" sz="1800" dirty="0">
                  <a:latin typeface="思源黑体 Medium" panose="020B0600000000000000" pitchFamily="34" charset="-122"/>
                  <a:ea typeface="思源黑体 Medium" panose="020B0600000000000000" pitchFamily="34" charset="-122"/>
                  <a:sym typeface="思源黑体 Medium" panose="020B0600000000000000" pitchFamily="34" charset="-122"/>
                </a:rPr>
                <a:t>关键字</a:t>
              </a:r>
            </a:p>
          </p:txBody>
        </p:sp>
        <p:sp>
          <p:nvSpPr>
            <p:cNvPr id="78" name="Freeform 5">
              <a:extLst>
                <a:ext uri="{FF2B5EF4-FFF2-40B4-BE49-F238E27FC236}">
                  <a16:creationId xmlns:a16="http://schemas.microsoft.com/office/drawing/2014/main" id="{90F57185-CFD0-43F6-9D9E-0FE263A0E06D}"/>
                </a:ext>
              </a:extLst>
            </p:cNvPr>
            <p:cNvSpPr>
              <a:spLocks/>
            </p:cNvSpPr>
            <p:nvPr/>
          </p:nvSpPr>
          <p:spPr bwMode="auto">
            <a:xfrm>
              <a:off x="14109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CD9CA"/>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79" name="Freeform 5">
              <a:extLst>
                <a:ext uri="{FF2B5EF4-FFF2-40B4-BE49-F238E27FC236}">
                  <a16:creationId xmlns:a16="http://schemas.microsoft.com/office/drawing/2014/main" id="{1AC288F7-10FB-4529-8C9C-7FAECC03ACCE}"/>
                </a:ext>
              </a:extLst>
            </p:cNvPr>
            <p:cNvSpPr>
              <a:spLocks/>
            </p:cNvSpPr>
            <p:nvPr/>
          </p:nvSpPr>
          <p:spPr bwMode="auto">
            <a:xfrm>
              <a:off x="4599028"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BDC8C0"/>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80" name="Freeform 5">
              <a:extLst>
                <a:ext uri="{FF2B5EF4-FFF2-40B4-BE49-F238E27FC236}">
                  <a16:creationId xmlns:a16="http://schemas.microsoft.com/office/drawing/2014/main" id="{46F537E5-C6B7-46F2-90D0-3B43C8E10D6D}"/>
                </a:ext>
              </a:extLst>
            </p:cNvPr>
            <p:cNvSpPr>
              <a:spLocks/>
            </p:cNvSpPr>
            <p:nvPr/>
          </p:nvSpPr>
          <p:spPr bwMode="auto">
            <a:xfrm>
              <a:off x="6193080"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6B0A0"/>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81" name="TextBox 46">
              <a:extLst>
                <a:ext uri="{FF2B5EF4-FFF2-40B4-BE49-F238E27FC236}">
                  <a16:creationId xmlns:a16="http://schemas.microsoft.com/office/drawing/2014/main" id="{72030558-FAB4-495C-AF34-E142B32E8874}"/>
                </a:ext>
              </a:extLst>
            </p:cNvPr>
            <p:cNvSpPr txBox="1"/>
            <p:nvPr/>
          </p:nvSpPr>
          <p:spPr>
            <a:xfrm>
              <a:off x="1660400" y="3385904"/>
              <a:ext cx="969036" cy="41453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dirty="0">
                  <a:latin typeface="思源黑体 Medium" panose="020B0600000000000000" pitchFamily="34" charset="-122"/>
                  <a:ea typeface="思源黑体 Medium" panose="020B0600000000000000" pitchFamily="34" charset="-122"/>
                  <a:sym typeface="思源黑体 Medium" panose="020B0600000000000000" pitchFamily="34" charset="-122"/>
                </a:rPr>
                <a:t>添加</a:t>
              </a:r>
              <a:endParaRPr lang="en-US" altLang="zh-CN" sz="1800" dirty="0">
                <a:latin typeface="思源黑体 Medium" panose="020B0600000000000000" pitchFamily="34" charset="-122"/>
                <a:ea typeface="思源黑体 Medium" panose="020B0600000000000000" pitchFamily="34" charset="-122"/>
                <a:sym typeface="思源黑体 Medium" panose="020B0600000000000000" pitchFamily="34" charset="-122"/>
              </a:endParaRPr>
            </a:p>
            <a:p>
              <a:pPr algn="ctr"/>
              <a:r>
                <a:rPr lang="zh-CN" altLang="en-US" sz="1800" dirty="0">
                  <a:latin typeface="思源黑体 Medium" panose="020B0600000000000000" pitchFamily="34" charset="-122"/>
                  <a:ea typeface="思源黑体 Medium" panose="020B0600000000000000" pitchFamily="34" charset="-122"/>
                  <a:sym typeface="思源黑体 Medium" panose="020B0600000000000000" pitchFamily="34" charset="-122"/>
                </a:rPr>
                <a:t>关键字</a:t>
              </a:r>
            </a:p>
          </p:txBody>
        </p:sp>
        <p:sp>
          <p:nvSpPr>
            <p:cNvPr id="82" name="TextBox 47">
              <a:extLst>
                <a:ext uri="{FF2B5EF4-FFF2-40B4-BE49-F238E27FC236}">
                  <a16:creationId xmlns:a16="http://schemas.microsoft.com/office/drawing/2014/main" id="{822EE29A-E099-4F56-9BFE-EC83A7F59C5E}"/>
                </a:ext>
              </a:extLst>
            </p:cNvPr>
            <p:cNvSpPr txBox="1"/>
            <p:nvPr/>
          </p:nvSpPr>
          <p:spPr>
            <a:xfrm>
              <a:off x="4848504" y="3385904"/>
              <a:ext cx="969036" cy="41453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dirty="0">
                  <a:latin typeface="思源黑体 Medium" panose="020B0600000000000000" pitchFamily="34" charset="-122"/>
                  <a:ea typeface="思源黑体 Medium" panose="020B0600000000000000" pitchFamily="34" charset="-122"/>
                  <a:sym typeface="思源黑体 Medium" panose="020B0600000000000000" pitchFamily="34" charset="-122"/>
                </a:rPr>
                <a:t>添加</a:t>
              </a:r>
              <a:endParaRPr lang="en-US" altLang="zh-CN" sz="1800" dirty="0">
                <a:latin typeface="思源黑体 Medium" panose="020B0600000000000000" pitchFamily="34" charset="-122"/>
                <a:ea typeface="思源黑体 Medium" panose="020B0600000000000000" pitchFamily="34" charset="-122"/>
                <a:sym typeface="思源黑体 Medium" panose="020B0600000000000000" pitchFamily="34" charset="-122"/>
              </a:endParaRPr>
            </a:p>
            <a:p>
              <a:pPr algn="ctr"/>
              <a:r>
                <a:rPr lang="zh-CN" altLang="en-US" sz="1800" dirty="0">
                  <a:latin typeface="思源黑体 Medium" panose="020B0600000000000000" pitchFamily="34" charset="-122"/>
                  <a:ea typeface="思源黑体 Medium" panose="020B0600000000000000" pitchFamily="34" charset="-122"/>
                  <a:sym typeface="思源黑体 Medium" panose="020B0600000000000000" pitchFamily="34" charset="-122"/>
                </a:rPr>
                <a:t>关键字</a:t>
              </a:r>
            </a:p>
          </p:txBody>
        </p:sp>
        <p:sp>
          <p:nvSpPr>
            <p:cNvPr id="83" name="TextBox 48">
              <a:extLst>
                <a:ext uri="{FF2B5EF4-FFF2-40B4-BE49-F238E27FC236}">
                  <a16:creationId xmlns:a16="http://schemas.microsoft.com/office/drawing/2014/main" id="{A6CC4DC6-23A1-4D91-8030-1CE5F663F257}"/>
                </a:ext>
              </a:extLst>
            </p:cNvPr>
            <p:cNvSpPr txBox="1"/>
            <p:nvPr/>
          </p:nvSpPr>
          <p:spPr>
            <a:xfrm>
              <a:off x="6442556" y="3385904"/>
              <a:ext cx="969036" cy="41453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dirty="0">
                  <a:latin typeface="思源黑体 Medium" panose="020B0600000000000000" pitchFamily="34" charset="-122"/>
                  <a:ea typeface="思源黑体 Medium" panose="020B0600000000000000" pitchFamily="34" charset="-122"/>
                  <a:sym typeface="思源黑体 Medium" panose="020B0600000000000000" pitchFamily="34" charset="-122"/>
                </a:rPr>
                <a:t>添加</a:t>
              </a:r>
              <a:endParaRPr lang="en-US" altLang="zh-CN" sz="1800" dirty="0">
                <a:latin typeface="思源黑体 Medium" panose="020B0600000000000000" pitchFamily="34" charset="-122"/>
                <a:ea typeface="思源黑体 Medium" panose="020B0600000000000000" pitchFamily="34" charset="-122"/>
                <a:sym typeface="思源黑体 Medium" panose="020B0600000000000000" pitchFamily="34" charset="-122"/>
              </a:endParaRPr>
            </a:p>
            <a:p>
              <a:pPr algn="ctr"/>
              <a:r>
                <a:rPr lang="zh-CN" altLang="en-US" sz="1800" dirty="0">
                  <a:latin typeface="思源黑体 Medium" panose="020B0600000000000000" pitchFamily="34" charset="-122"/>
                  <a:ea typeface="思源黑体 Medium" panose="020B0600000000000000" pitchFamily="34" charset="-122"/>
                  <a:sym typeface="思源黑体 Medium" panose="020B0600000000000000" pitchFamily="34" charset="-122"/>
                </a:rPr>
                <a:t>关键字</a:t>
              </a:r>
            </a:p>
          </p:txBody>
        </p:sp>
      </p:grpSp>
      <p:sp>
        <p:nvSpPr>
          <p:cNvPr id="84" name="矩形 83">
            <a:extLst>
              <a:ext uri="{FF2B5EF4-FFF2-40B4-BE49-F238E27FC236}">
                <a16:creationId xmlns:a16="http://schemas.microsoft.com/office/drawing/2014/main" id="{F94AE98D-E6FC-4BBB-999E-855326FA31AA}"/>
              </a:ext>
            </a:extLst>
          </p:cNvPr>
          <p:cNvSpPr/>
          <p:nvPr/>
        </p:nvSpPr>
        <p:spPr>
          <a:xfrm>
            <a:off x="1464688" y="1519408"/>
            <a:ext cx="9332199" cy="787523"/>
          </a:xfrm>
          <a:prstGeom prst="rect">
            <a:avLst/>
          </a:prstGeom>
        </p:spPr>
        <p:txBody>
          <a:bodyPr wrap="square">
            <a:spAutoFit/>
          </a:bodyPr>
          <a:lstStyle/>
          <a:p>
            <a:pPr>
              <a:lnSpc>
                <a:spcPct val="150000"/>
              </a:lnSpc>
            </a:pPr>
            <a:r>
              <a:rPr lang="zh-CN" altLang="en-US" sz="16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在此输入文字内容，文字不易太多，以简练为主，此模板作品在此输入文字内容；在此输入文字内容，文字不易太多，以简练为主，此模板作品在此输入文字内容；</a:t>
            </a:r>
          </a:p>
        </p:txBody>
      </p:sp>
      <p:sp>
        <p:nvSpPr>
          <p:cNvPr id="85" name="矩形 84">
            <a:extLst>
              <a:ext uri="{FF2B5EF4-FFF2-40B4-BE49-F238E27FC236}">
                <a16:creationId xmlns:a16="http://schemas.microsoft.com/office/drawing/2014/main" id="{86BB84C4-F5C5-4A78-A25C-8D18B6718607}"/>
              </a:ext>
            </a:extLst>
          </p:cNvPr>
          <p:cNvSpPr/>
          <p:nvPr/>
        </p:nvSpPr>
        <p:spPr>
          <a:xfrm>
            <a:off x="1464688" y="2237601"/>
            <a:ext cx="9332199" cy="787523"/>
          </a:xfrm>
          <a:prstGeom prst="rect">
            <a:avLst/>
          </a:prstGeom>
        </p:spPr>
        <p:txBody>
          <a:bodyPr wrap="square">
            <a:spAutoFit/>
          </a:bodyPr>
          <a:lstStyle/>
          <a:p>
            <a:pPr>
              <a:lnSpc>
                <a:spcPct val="150000"/>
              </a:lnSpc>
            </a:pPr>
            <a:r>
              <a:rPr lang="zh-CN" altLang="en-US" sz="16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在此输入文字内容，文字不易太多，以简练为主，此模板作品在此输入文字内容；在此输入文字内容，文字不易太多，以简练为主，此模板作品在此输入文字内容；</a:t>
            </a:r>
          </a:p>
        </p:txBody>
      </p:sp>
    </p:spTree>
    <p:custDataLst>
      <p:tags r:id="rId1"/>
    </p:custDataLst>
    <p:extLst>
      <p:ext uri="{BB962C8B-B14F-4D97-AF65-F5344CB8AC3E}">
        <p14:creationId xmlns:p14="http://schemas.microsoft.com/office/powerpoint/2010/main" val="378954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1000"/>
                                        <p:tgtEl>
                                          <p:spTgt spid="85"/>
                                        </p:tgtEl>
                                      </p:cBhvr>
                                    </p:animEffect>
                                    <p:anim calcmode="lin" valueType="num">
                                      <p:cBhvr>
                                        <p:cTn id="13" dur="1000" fill="hold"/>
                                        <p:tgtEl>
                                          <p:spTgt spid="85"/>
                                        </p:tgtEl>
                                        <p:attrNameLst>
                                          <p:attrName>ppt_x</p:attrName>
                                        </p:attrNameLst>
                                      </p:cBhvr>
                                      <p:tavLst>
                                        <p:tav tm="0">
                                          <p:val>
                                            <p:strVal val="#ppt_x"/>
                                          </p:val>
                                        </p:tav>
                                        <p:tav tm="100000">
                                          <p:val>
                                            <p:strVal val="#ppt_x"/>
                                          </p:val>
                                        </p:tav>
                                      </p:tavLst>
                                    </p:anim>
                                    <p:anim calcmode="lin" valueType="num">
                                      <p:cBhvr>
                                        <p:cTn id="14" dur="1000" fill="hold"/>
                                        <p:tgtEl>
                                          <p:spTgt spid="8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1000"/>
                                        <p:tgtEl>
                                          <p:spTgt spid="72"/>
                                        </p:tgtEl>
                                      </p:cBhvr>
                                    </p:animEffect>
                                    <p:anim calcmode="lin" valueType="num">
                                      <p:cBhvr>
                                        <p:cTn id="18" dur="1000" fill="hold"/>
                                        <p:tgtEl>
                                          <p:spTgt spid="72"/>
                                        </p:tgtEl>
                                        <p:attrNameLst>
                                          <p:attrName>ppt_x</p:attrName>
                                        </p:attrNameLst>
                                      </p:cBhvr>
                                      <p:tavLst>
                                        <p:tav tm="0">
                                          <p:val>
                                            <p:strVal val="#ppt_x"/>
                                          </p:val>
                                        </p:tav>
                                        <p:tav tm="100000">
                                          <p:val>
                                            <p:strVal val="#ppt_x"/>
                                          </p:val>
                                        </p:tav>
                                      </p:tavLst>
                                    </p:anim>
                                    <p:anim calcmode="lin" valueType="num">
                                      <p:cBhvr>
                                        <p:cTn id="19"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PA" val="v5.2.4"/>
</p:tagLst>
</file>

<file path=ppt/tags/tag11.xml><?xml version="1.0" encoding="utf-8"?>
<p:tagLst xmlns:a="http://schemas.openxmlformats.org/drawingml/2006/main" xmlns:r="http://schemas.openxmlformats.org/officeDocument/2006/relationships" xmlns:p="http://schemas.openxmlformats.org/presentationml/2006/main">
  <p:tag name="PA" val="v5.2.4"/>
</p:tagLst>
</file>

<file path=ppt/tags/tag12.xml><?xml version="1.0" encoding="utf-8"?>
<p:tagLst xmlns:a="http://schemas.openxmlformats.org/drawingml/2006/main" xmlns:r="http://schemas.openxmlformats.org/officeDocument/2006/relationships" xmlns:p="http://schemas.openxmlformats.org/presentationml/2006/main">
  <p:tag name="PA" val="v5.2.4"/>
</p:tagLst>
</file>

<file path=ppt/tags/tag13.xml><?xml version="1.0" encoding="utf-8"?>
<p:tagLst xmlns:a="http://schemas.openxmlformats.org/drawingml/2006/main" xmlns:r="http://schemas.openxmlformats.org/officeDocument/2006/relationships" xmlns:p="http://schemas.openxmlformats.org/presentationml/2006/main">
  <p:tag name="PA" val="v5.2.4"/>
</p:tagLst>
</file>

<file path=ppt/tags/tag14.xml><?xml version="1.0" encoding="utf-8"?>
<p:tagLst xmlns:a="http://schemas.openxmlformats.org/drawingml/2006/main" xmlns:r="http://schemas.openxmlformats.org/officeDocument/2006/relationships" xmlns:p="http://schemas.openxmlformats.org/presentationml/2006/main">
  <p:tag name="PA" val="v5.2.4"/>
</p:tagLst>
</file>

<file path=ppt/tags/tag15.xml><?xml version="1.0" encoding="utf-8"?>
<p:tagLst xmlns:a="http://schemas.openxmlformats.org/drawingml/2006/main" xmlns:r="http://schemas.openxmlformats.org/officeDocument/2006/relationships" xmlns:p="http://schemas.openxmlformats.org/presentationml/2006/main">
  <p:tag name="PA" val="v5.2.4"/>
</p:tagLst>
</file>

<file path=ppt/tags/tag16.xml><?xml version="1.0" encoding="utf-8"?>
<p:tagLst xmlns:a="http://schemas.openxmlformats.org/drawingml/2006/main" xmlns:r="http://schemas.openxmlformats.org/officeDocument/2006/relationships" xmlns:p="http://schemas.openxmlformats.org/presentationml/2006/main">
  <p:tag name="PA" val="v5.2.4"/>
</p:tagLst>
</file>

<file path=ppt/tags/tag17.xml><?xml version="1.0" encoding="utf-8"?>
<p:tagLst xmlns:a="http://schemas.openxmlformats.org/drawingml/2006/main" xmlns:r="http://schemas.openxmlformats.org/officeDocument/2006/relationships" xmlns:p="http://schemas.openxmlformats.org/presentationml/2006/main">
  <p:tag name="PA" val="v5.2.4"/>
</p:tagLst>
</file>

<file path=ppt/tags/tag18.xml><?xml version="1.0" encoding="utf-8"?>
<p:tagLst xmlns:a="http://schemas.openxmlformats.org/drawingml/2006/main" xmlns:r="http://schemas.openxmlformats.org/officeDocument/2006/relationships" xmlns:p="http://schemas.openxmlformats.org/presentationml/2006/main">
  <p:tag name="PA" val="v5.2.4"/>
</p:tagLst>
</file>

<file path=ppt/tags/tag19.xml><?xml version="1.0" encoding="utf-8"?>
<p:tagLst xmlns:a="http://schemas.openxmlformats.org/drawingml/2006/main" xmlns:r="http://schemas.openxmlformats.org/officeDocument/2006/relationships" xmlns:p="http://schemas.openxmlformats.org/presentationml/2006/main">
  <p:tag name="PA" val="v5.2.4"/>
</p:tagLst>
</file>

<file path=ppt/tags/tag2.xml><?xml version="1.0" encoding="utf-8"?>
<p:tagLst xmlns:a="http://schemas.openxmlformats.org/drawingml/2006/main" xmlns:r="http://schemas.openxmlformats.org/officeDocument/2006/relationships" xmlns:p="http://schemas.openxmlformats.org/presentationml/2006/main">
  <p:tag name="ISLIDE.DIAGRAM" val="#294701;"/>
</p:tagLst>
</file>

<file path=ppt/tags/tag20.xml><?xml version="1.0" encoding="utf-8"?>
<p:tagLst xmlns:a="http://schemas.openxmlformats.org/drawingml/2006/main" xmlns:r="http://schemas.openxmlformats.org/officeDocument/2006/relationships" xmlns:p="http://schemas.openxmlformats.org/presentationml/2006/main">
  <p:tag name="PA" val="v5.2.4"/>
</p:tagLst>
</file>

<file path=ppt/tags/tag21.xml><?xml version="1.0" encoding="utf-8"?>
<p:tagLst xmlns:a="http://schemas.openxmlformats.org/drawingml/2006/main" xmlns:r="http://schemas.openxmlformats.org/officeDocument/2006/relationships" xmlns:p="http://schemas.openxmlformats.org/presentationml/2006/main">
  <p:tag name="PA" val="v5.2.4"/>
</p:tagLst>
</file>

<file path=ppt/tags/tag22.xml><?xml version="1.0" encoding="utf-8"?>
<p:tagLst xmlns:a="http://schemas.openxmlformats.org/drawingml/2006/main" xmlns:r="http://schemas.openxmlformats.org/officeDocument/2006/relationships" xmlns:p="http://schemas.openxmlformats.org/presentationml/2006/main">
  <p:tag name="PA" val="v5.2.4"/>
</p:tagLst>
</file>

<file path=ppt/tags/tag23.xml><?xml version="1.0" encoding="utf-8"?>
<p:tagLst xmlns:a="http://schemas.openxmlformats.org/drawingml/2006/main" xmlns:r="http://schemas.openxmlformats.org/officeDocument/2006/relationships" xmlns:p="http://schemas.openxmlformats.org/presentationml/2006/main">
  <p:tag name="PA" val="v5.2.4"/>
</p:tagLst>
</file>

<file path=ppt/tags/tag24.xml><?xml version="1.0" encoding="utf-8"?>
<p:tagLst xmlns:a="http://schemas.openxmlformats.org/drawingml/2006/main" xmlns:r="http://schemas.openxmlformats.org/officeDocument/2006/relationships" xmlns:p="http://schemas.openxmlformats.org/presentationml/2006/main">
  <p:tag name="PA" val="v5.2.4"/>
</p:tagLst>
</file>

<file path=ppt/tags/tag25.xml><?xml version="1.0" encoding="utf-8"?>
<p:tagLst xmlns:a="http://schemas.openxmlformats.org/drawingml/2006/main" xmlns:r="http://schemas.openxmlformats.org/officeDocument/2006/relationships" xmlns:p="http://schemas.openxmlformats.org/presentationml/2006/main">
  <p:tag name="PA" val="v5.2.4"/>
</p:tagLst>
</file>

<file path=ppt/tags/tag26.xml><?xml version="1.0" encoding="utf-8"?>
<p:tagLst xmlns:a="http://schemas.openxmlformats.org/drawingml/2006/main" xmlns:r="http://schemas.openxmlformats.org/officeDocument/2006/relationships" xmlns:p="http://schemas.openxmlformats.org/presentationml/2006/main">
  <p:tag name="PA" val="v5.2.4"/>
</p:tagLst>
</file>

<file path=ppt/tags/tag27.xml><?xml version="1.0" encoding="utf-8"?>
<p:tagLst xmlns:a="http://schemas.openxmlformats.org/drawingml/2006/main" xmlns:r="http://schemas.openxmlformats.org/officeDocument/2006/relationships" xmlns:p="http://schemas.openxmlformats.org/presentationml/2006/main">
  <p:tag name="PA" val="v5.2.4"/>
</p:tagLst>
</file>

<file path=ppt/tags/tag28.xml><?xml version="1.0" encoding="utf-8"?>
<p:tagLst xmlns:a="http://schemas.openxmlformats.org/drawingml/2006/main" xmlns:r="http://schemas.openxmlformats.org/officeDocument/2006/relationships" xmlns:p="http://schemas.openxmlformats.org/presentationml/2006/main">
  <p:tag name="PA" val="v5.2.4"/>
</p:tagLst>
</file>

<file path=ppt/tags/tag29.xml><?xml version="1.0" encoding="utf-8"?>
<p:tagLst xmlns:a="http://schemas.openxmlformats.org/drawingml/2006/main" xmlns:r="http://schemas.openxmlformats.org/officeDocument/2006/relationships" xmlns:p="http://schemas.openxmlformats.org/presentationml/2006/main">
  <p:tag name="PA" val="v5.2.4"/>
</p:tagLst>
</file>

<file path=ppt/tags/tag3.xml><?xml version="1.0" encoding="utf-8"?>
<p:tagLst xmlns:a="http://schemas.openxmlformats.org/drawingml/2006/main" xmlns:r="http://schemas.openxmlformats.org/officeDocument/2006/relationships" xmlns:p="http://schemas.openxmlformats.org/presentationml/2006/main">
  <p:tag name="ISLIDE.DIAGRAM" val="#255884;"/>
</p:tagLst>
</file>

<file path=ppt/tags/tag30.xml><?xml version="1.0" encoding="utf-8"?>
<p:tagLst xmlns:a="http://schemas.openxmlformats.org/drawingml/2006/main" xmlns:r="http://schemas.openxmlformats.org/officeDocument/2006/relationships" xmlns:p="http://schemas.openxmlformats.org/presentationml/2006/main">
  <p:tag name="PA" val="v5.2.4"/>
</p:tagLst>
</file>

<file path=ppt/tags/tag31.xml><?xml version="1.0" encoding="utf-8"?>
<p:tagLst xmlns:a="http://schemas.openxmlformats.org/drawingml/2006/main" xmlns:r="http://schemas.openxmlformats.org/officeDocument/2006/relationships" xmlns:p="http://schemas.openxmlformats.org/presentationml/2006/main">
  <p:tag name="PA" val="v5.2.4"/>
</p:tagLst>
</file>

<file path=ppt/tags/tag32.xml><?xml version="1.0" encoding="utf-8"?>
<p:tagLst xmlns:a="http://schemas.openxmlformats.org/drawingml/2006/main" xmlns:r="http://schemas.openxmlformats.org/officeDocument/2006/relationships" xmlns:p="http://schemas.openxmlformats.org/presentationml/2006/main">
  <p:tag name="PA" val="v5.2.4"/>
</p:tagLst>
</file>

<file path=ppt/tags/tag33.xml><?xml version="1.0" encoding="utf-8"?>
<p:tagLst xmlns:a="http://schemas.openxmlformats.org/drawingml/2006/main" xmlns:r="http://schemas.openxmlformats.org/officeDocument/2006/relationships" xmlns:p="http://schemas.openxmlformats.org/presentationml/2006/main">
  <p:tag name="PA" val="v5.2.4"/>
</p:tagLst>
</file>

<file path=ppt/tags/tag34.xml><?xml version="1.0" encoding="utf-8"?>
<p:tagLst xmlns:a="http://schemas.openxmlformats.org/drawingml/2006/main" xmlns:r="http://schemas.openxmlformats.org/officeDocument/2006/relationships" xmlns:p="http://schemas.openxmlformats.org/presentationml/2006/main">
  <p:tag name="PA" val="v5.2.4"/>
</p:tagLst>
</file>

<file path=ppt/tags/tag35.xml><?xml version="1.0" encoding="utf-8"?>
<p:tagLst xmlns:a="http://schemas.openxmlformats.org/drawingml/2006/main" xmlns:r="http://schemas.openxmlformats.org/officeDocument/2006/relationships" xmlns:p="http://schemas.openxmlformats.org/presentationml/2006/main">
  <p:tag name="PA" val="v5.2.4"/>
</p:tagLst>
</file>

<file path=ppt/tags/tag36.xml><?xml version="1.0" encoding="utf-8"?>
<p:tagLst xmlns:a="http://schemas.openxmlformats.org/drawingml/2006/main" xmlns:r="http://schemas.openxmlformats.org/officeDocument/2006/relationships" xmlns:p="http://schemas.openxmlformats.org/presentationml/2006/main">
  <p:tag name="PA" val="v5.2.4"/>
</p:tagLst>
</file>

<file path=ppt/tags/tag37.xml><?xml version="1.0" encoding="utf-8"?>
<p:tagLst xmlns:a="http://schemas.openxmlformats.org/drawingml/2006/main" xmlns:r="http://schemas.openxmlformats.org/officeDocument/2006/relationships" xmlns:p="http://schemas.openxmlformats.org/presentationml/2006/main">
  <p:tag name="PA" val="v5.2.4"/>
</p:tagLst>
</file>

<file path=ppt/tags/tag38.xml><?xml version="1.0" encoding="utf-8"?>
<p:tagLst xmlns:a="http://schemas.openxmlformats.org/drawingml/2006/main" xmlns:r="http://schemas.openxmlformats.org/officeDocument/2006/relationships" xmlns:p="http://schemas.openxmlformats.org/presentationml/2006/main">
  <p:tag name="PA" val="v5.2.4"/>
</p:tagLst>
</file>

<file path=ppt/tags/tag39.xml><?xml version="1.0" encoding="utf-8"?>
<p:tagLst xmlns:a="http://schemas.openxmlformats.org/drawingml/2006/main" xmlns:r="http://schemas.openxmlformats.org/officeDocument/2006/relationships" xmlns:p="http://schemas.openxmlformats.org/presentationml/2006/main">
  <p:tag name="PA" val="v5.2.4"/>
</p:tagLst>
</file>

<file path=ppt/tags/tag4.xml><?xml version="1.0" encoding="utf-8"?>
<p:tagLst xmlns:a="http://schemas.openxmlformats.org/drawingml/2006/main" xmlns:r="http://schemas.openxmlformats.org/officeDocument/2006/relationships" xmlns:p="http://schemas.openxmlformats.org/presentationml/2006/main">
  <p:tag name="ISLIDE.DIAGRAM" val="#243638;"/>
</p:tagLst>
</file>

<file path=ppt/tags/tag40.xml><?xml version="1.0" encoding="utf-8"?>
<p:tagLst xmlns:a="http://schemas.openxmlformats.org/drawingml/2006/main" xmlns:r="http://schemas.openxmlformats.org/officeDocument/2006/relationships" xmlns:p="http://schemas.openxmlformats.org/presentationml/2006/main">
  <p:tag name="PA" val="v5.2.4"/>
</p:tagLst>
</file>

<file path=ppt/tags/tag41.xml><?xml version="1.0" encoding="utf-8"?>
<p:tagLst xmlns:a="http://schemas.openxmlformats.org/drawingml/2006/main" xmlns:r="http://schemas.openxmlformats.org/officeDocument/2006/relationships" xmlns:p="http://schemas.openxmlformats.org/presentationml/2006/main">
  <p:tag name="PA" val="v5.2.4"/>
</p:tagLst>
</file>

<file path=ppt/tags/tag42.xml><?xml version="1.0" encoding="utf-8"?>
<p:tagLst xmlns:a="http://schemas.openxmlformats.org/drawingml/2006/main" xmlns:r="http://schemas.openxmlformats.org/officeDocument/2006/relationships" xmlns:p="http://schemas.openxmlformats.org/presentationml/2006/main">
  <p:tag name="PA" val="v5.2.4"/>
</p:tagLst>
</file>

<file path=ppt/tags/tag43.xml><?xml version="1.0" encoding="utf-8"?>
<p:tagLst xmlns:a="http://schemas.openxmlformats.org/drawingml/2006/main" xmlns:r="http://schemas.openxmlformats.org/officeDocument/2006/relationships" xmlns:p="http://schemas.openxmlformats.org/presentationml/2006/main">
  <p:tag name="PA" val="v5.2.4"/>
</p:tagLst>
</file>

<file path=ppt/tags/tag44.xml><?xml version="1.0" encoding="utf-8"?>
<p:tagLst xmlns:a="http://schemas.openxmlformats.org/drawingml/2006/main" xmlns:r="http://schemas.openxmlformats.org/officeDocument/2006/relationships" xmlns:p="http://schemas.openxmlformats.org/presentationml/2006/main">
  <p:tag name="PA" val="v5.2.4"/>
</p:tagLst>
</file>

<file path=ppt/tags/tag45.xml><?xml version="1.0" encoding="utf-8"?>
<p:tagLst xmlns:a="http://schemas.openxmlformats.org/drawingml/2006/main" xmlns:r="http://schemas.openxmlformats.org/officeDocument/2006/relationships" xmlns:p="http://schemas.openxmlformats.org/presentationml/2006/main">
  <p:tag name="PA" val="v5.2.4"/>
</p:tagLst>
</file>

<file path=ppt/tags/tag46.xml><?xml version="1.0" encoding="utf-8"?>
<p:tagLst xmlns:a="http://schemas.openxmlformats.org/drawingml/2006/main" xmlns:r="http://schemas.openxmlformats.org/officeDocument/2006/relationships" xmlns:p="http://schemas.openxmlformats.org/presentationml/2006/main">
  <p:tag name="PA" val="v5.2.4"/>
</p:tagLst>
</file>

<file path=ppt/tags/tag47.xml><?xml version="1.0" encoding="utf-8"?>
<p:tagLst xmlns:a="http://schemas.openxmlformats.org/drawingml/2006/main" xmlns:r="http://schemas.openxmlformats.org/officeDocument/2006/relationships" xmlns:p="http://schemas.openxmlformats.org/presentationml/2006/main">
  <p:tag name="PA" val="v5.2.4"/>
</p:tagLst>
</file>

<file path=ppt/tags/tag48.xml><?xml version="1.0" encoding="utf-8"?>
<p:tagLst xmlns:a="http://schemas.openxmlformats.org/drawingml/2006/main" xmlns:r="http://schemas.openxmlformats.org/officeDocument/2006/relationships" xmlns:p="http://schemas.openxmlformats.org/presentationml/2006/main">
  <p:tag name="PA" val="v5.2.4"/>
</p:tagLst>
</file>

<file path=ppt/tags/tag49.xml><?xml version="1.0" encoding="utf-8"?>
<p:tagLst xmlns:a="http://schemas.openxmlformats.org/drawingml/2006/main" xmlns:r="http://schemas.openxmlformats.org/officeDocument/2006/relationships" xmlns:p="http://schemas.openxmlformats.org/presentationml/2006/main">
  <p:tag name="PA" val="v5.2.4"/>
</p:tagLst>
</file>

<file path=ppt/tags/tag5.xml><?xml version="1.0" encoding="utf-8"?>
<p:tagLst xmlns:a="http://schemas.openxmlformats.org/drawingml/2006/main" xmlns:r="http://schemas.openxmlformats.org/officeDocument/2006/relationships" xmlns:p="http://schemas.openxmlformats.org/presentationml/2006/main">
  <p:tag name="PA" val="v5.2.4"/>
</p:tagLst>
</file>

<file path=ppt/tags/tag50.xml><?xml version="1.0" encoding="utf-8"?>
<p:tagLst xmlns:a="http://schemas.openxmlformats.org/drawingml/2006/main" xmlns:r="http://schemas.openxmlformats.org/officeDocument/2006/relationships" xmlns:p="http://schemas.openxmlformats.org/presentationml/2006/main">
  <p:tag name="PA" val="v5.2.4"/>
</p:tagLst>
</file>

<file path=ppt/tags/tag51.xml><?xml version="1.0" encoding="utf-8"?>
<p:tagLst xmlns:a="http://schemas.openxmlformats.org/drawingml/2006/main" xmlns:r="http://schemas.openxmlformats.org/officeDocument/2006/relationships" xmlns:p="http://schemas.openxmlformats.org/presentationml/2006/main">
  <p:tag name="PA" val="v5.2.4"/>
</p:tagLst>
</file>

<file path=ppt/tags/tag52.xml><?xml version="1.0" encoding="utf-8"?>
<p:tagLst xmlns:a="http://schemas.openxmlformats.org/drawingml/2006/main" xmlns:r="http://schemas.openxmlformats.org/officeDocument/2006/relationships" xmlns:p="http://schemas.openxmlformats.org/presentationml/2006/main">
  <p:tag name="PA" val="v5.2.4"/>
</p:tagLst>
</file>

<file path=ppt/tags/tag53.xml><?xml version="1.0" encoding="utf-8"?>
<p:tagLst xmlns:a="http://schemas.openxmlformats.org/drawingml/2006/main" xmlns:r="http://schemas.openxmlformats.org/officeDocument/2006/relationships" xmlns:p="http://schemas.openxmlformats.org/presentationml/2006/main">
  <p:tag name="PA" val="v5.2.4"/>
</p:tagLst>
</file>

<file path=ppt/tags/tag54.xml><?xml version="1.0" encoding="utf-8"?>
<p:tagLst xmlns:a="http://schemas.openxmlformats.org/drawingml/2006/main" xmlns:r="http://schemas.openxmlformats.org/officeDocument/2006/relationships" xmlns:p="http://schemas.openxmlformats.org/presentationml/2006/main">
  <p:tag name="PA" val="v5.2.4"/>
</p:tagLst>
</file>

<file path=ppt/tags/tag55.xml><?xml version="1.0" encoding="utf-8"?>
<p:tagLst xmlns:a="http://schemas.openxmlformats.org/drawingml/2006/main" xmlns:r="http://schemas.openxmlformats.org/officeDocument/2006/relationships" xmlns:p="http://schemas.openxmlformats.org/presentationml/2006/main">
  <p:tag name="PA" val="v5.2.4"/>
</p:tagLst>
</file>

<file path=ppt/tags/tag56.xml><?xml version="1.0" encoding="utf-8"?>
<p:tagLst xmlns:a="http://schemas.openxmlformats.org/drawingml/2006/main" xmlns:r="http://schemas.openxmlformats.org/officeDocument/2006/relationships" xmlns:p="http://schemas.openxmlformats.org/presentationml/2006/main">
  <p:tag name="PA" val="v5.2.4"/>
</p:tagLst>
</file>

<file path=ppt/tags/tag57.xml><?xml version="1.0" encoding="utf-8"?>
<p:tagLst xmlns:a="http://schemas.openxmlformats.org/drawingml/2006/main" xmlns:r="http://schemas.openxmlformats.org/officeDocument/2006/relationships" xmlns:p="http://schemas.openxmlformats.org/presentationml/2006/main">
  <p:tag name="PA" val="v5.2.4"/>
</p:tagLst>
</file>

<file path=ppt/tags/tag58.xml><?xml version="1.0" encoding="utf-8"?>
<p:tagLst xmlns:a="http://schemas.openxmlformats.org/drawingml/2006/main" xmlns:r="http://schemas.openxmlformats.org/officeDocument/2006/relationships" xmlns:p="http://schemas.openxmlformats.org/presentationml/2006/main">
  <p:tag name="PA" val="v5.2.4"/>
</p:tagLst>
</file>

<file path=ppt/tags/tag59.xml><?xml version="1.0" encoding="utf-8"?>
<p:tagLst xmlns:a="http://schemas.openxmlformats.org/drawingml/2006/main" xmlns:r="http://schemas.openxmlformats.org/officeDocument/2006/relationships" xmlns:p="http://schemas.openxmlformats.org/presentationml/2006/main">
  <p:tag name="PA" val="v5.2.4"/>
</p:tagLst>
</file>

<file path=ppt/tags/tag6.xml><?xml version="1.0" encoding="utf-8"?>
<p:tagLst xmlns:a="http://schemas.openxmlformats.org/drawingml/2006/main" xmlns:r="http://schemas.openxmlformats.org/officeDocument/2006/relationships" xmlns:p="http://schemas.openxmlformats.org/presentationml/2006/main">
  <p:tag name="PA" val="v5.2.4"/>
</p:tagLst>
</file>

<file path=ppt/tags/tag60.xml><?xml version="1.0" encoding="utf-8"?>
<p:tagLst xmlns:a="http://schemas.openxmlformats.org/drawingml/2006/main" xmlns:r="http://schemas.openxmlformats.org/officeDocument/2006/relationships" xmlns:p="http://schemas.openxmlformats.org/presentationml/2006/main">
  <p:tag name="PA" val="v5.2.4"/>
</p:tagLst>
</file>

<file path=ppt/tags/tag61.xml><?xml version="1.0" encoding="utf-8"?>
<p:tagLst xmlns:a="http://schemas.openxmlformats.org/drawingml/2006/main" xmlns:r="http://schemas.openxmlformats.org/officeDocument/2006/relationships" xmlns:p="http://schemas.openxmlformats.org/presentationml/2006/main">
  <p:tag name="PA" val="v5.2.4"/>
</p:tagLst>
</file>

<file path=ppt/tags/tag62.xml><?xml version="1.0" encoding="utf-8"?>
<p:tagLst xmlns:a="http://schemas.openxmlformats.org/drawingml/2006/main" xmlns:r="http://schemas.openxmlformats.org/officeDocument/2006/relationships" xmlns:p="http://schemas.openxmlformats.org/presentationml/2006/main">
  <p:tag name="PA" val="v5.2.4"/>
</p:tagLst>
</file>

<file path=ppt/tags/tag63.xml><?xml version="1.0" encoding="utf-8"?>
<p:tagLst xmlns:a="http://schemas.openxmlformats.org/drawingml/2006/main" xmlns:r="http://schemas.openxmlformats.org/officeDocument/2006/relationships" xmlns:p="http://schemas.openxmlformats.org/presentationml/2006/main">
  <p:tag name="PA" val="v5.2.4"/>
</p:tagLst>
</file>

<file path=ppt/tags/tag64.xml><?xml version="1.0" encoding="utf-8"?>
<p:tagLst xmlns:a="http://schemas.openxmlformats.org/drawingml/2006/main" xmlns:r="http://schemas.openxmlformats.org/officeDocument/2006/relationships" xmlns:p="http://schemas.openxmlformats.org/presentationml/2006/main">
  <p:tag name="PA" val="v5.2.4"/>
</p:tagLst>
</file>

<file path=ppt/tags/tag65.xml><?xml version="1.0" encoding="utf-8"?>
<p:tagLst xmlns:a="http://schemas.openxmlformats.org/drawingml/2006/main" xmlns:r="http://schemas.openxmlformats.org/officeDocument/2006/relationships" xmlns:p="http://schemas.openxmlformats.org/presentationml/2006/main">
  <p:tag name="PA" val="v5.2.4"/>
</p:tagLst>
</file>

<file path=ppt/tags/tag66.xml><?xml version="1.0" encoding="utf-8"?>
<p:tagLst xmlns:a="http://schemas.openxmlformats.org/drawingml/2006/main" xmlns:r="http://schemas.openxmlformats.org/officeDocument/2006/relationships" xmlns:p="http://schemas.openxmlformats.org/presentationml/2006/main">
  <p:tag name="PA" val="v5.2.4"/>
</p:tagLst>
</file>

<file path=ppt/tags/tag67.xml><?xml version="1.0" encoding="utf-8"?>
<p:tagLst xmlns:a="http://schemas.openxmlformats.org/drawingml/2006/main" xmlns:r="http://schemas.openxmlformats.org/officeDocument/2006/relationships" xmlns:p="http://schemas.openxmlformats.org/presentationml/2006/main">
  <p:tag name="PA" val="v5.2.4"/>
</p:tagLst>
</file>

<file path=ppt/tags/tag68.xml><?xml version="1.0" encoding="utf-8"?>
<p:tagLst xmlns:a="http://schemas.openxmlformats.org/drawingml/2006/main" xmlns:r="http://schemas.openxmlformats.org/officeDocument/2006/relationships" xmlns:p="http://schemas.openxmlformats.org/presentationml/2006/main">
  <p:tag name="PA" val="v5.2.4"/>
</p:tagLst>
</file>

<file path=ppt/tags/tag69.xml><?xml version="1.0" encoding="utf-8"?>
<p:tagLst xmlns:a="http://schemas.openxmlformats.org/drawingml/2006/main" xmlns:r="http://schemas.openxmlformats.org/officeDocument/2006/relationships" xmlns:p="http://schemas.openxmlformats.org/presentationml/2006/main">
  <p:tag name="PA" val="v5.2.4"/>
</p:tagLst>
</file>

<file path=ppt/tags/tag7.xml><?xml version="1.0" encoding="utf-8"?>
<p:tagLst xmlns:a="http://schemas.openxmlformats.org/drawingml/2006/main" xmlns:r="http://schemas.openxmlformats.org/officeDocument/2006/relationships" xmlns:p="http://schemas.openxmlformats.org/presentationml/2006/main">
  <p:tag name="PA" val="v5.2.4"/>
</p:tagLst>
</file>

<file path=ppt/tags/tag70.xml><?xml version="1.0" encoding="utf-8"?>
<p:tagLst xmlns:a="http://schemas.openxmlformats.org/drawingml/2006/main" xmlns:r="http://schemas.openxmlformats.org/officeDocument/2006/relationships" xmlns:p="http://schemas.openxmlformats.org/presentationml/2006/main">
  <p:tag name="PA" val="v5.2.4"/>
</p:tagLst>
</file>

<file path=ppt/tags/tag71.xml><?xml version="1.0" encoding="utf-8"?>
<p:tagLst xmlns:a="http://schemas.openxmlformats.org/drawingml/2006/main" xmlns:r="http://schemas.openxmlformats.org/officeDocument/2006/relationships" xmlns:p="http://schemas.openxmlformats.org/presentationml/2006/main">
  <p:tag name="PA" val="v5.2.4"/>
</p:tagLst>
</file>

<file path=ppt/tags/tag72.xml><?xml version="1.0" encoding="utf-8"?>
<p:tagLst xmlns:a="http://schemas.openxmlformats.org/drawingml/2006/main" xmlns:r="http://schemas.openxmlformats.org/officeDocument/2006/relationships" xmlns:p="http://schemas.openxmlformats.org/presentationml/2006/main">
  <p:tag name="PA" val="v5.2.4"/>
</p:tagLst>
</file>

<file path=ppt/tags/tag73.xml><?xml version="1.0" encoding="utf-8"?>
<p:tagLst xmlns:a="http://schemas.openxmlformats.org/drawingml/2006/main" xmlns:r="http://schemas.openxmlformats.org/officeDocument/2006/relationships" xmlns:p="http://schemas.openxmlformats.org/presentationml/2006/main">
  <p:tag name="PA" val="v5.2.4"/>
</p:tagLst>
</file>

<file path=ppt/tags/tag74.xml><?xml version="1.0" encoding="utf-8"?>
<p:tagLst xmlns:a="http://schemas.openxmlformats.org/drawingml/2006/main" xmlns:r="http://schemas.openxmlformats.org/officeDocument/2006/relationships" xmlns:p="http://schemas.openxmlformats.org/presentationml/2006/main">
  <p:tag name="PA" val="v5.2.4"/>
</p:tagLst>
</file>

<file path=ppt/tags/tag75.xml><?xml version="1.0" encoding="utf-8"?>
<p:tagLst xmlns:a="http://schemas.openxmlformats.org/drawingml/2006/main" xmlns:r="http://schemas.openxmlformats.org/officeDocument/2006/relationships" xmlns:p="http://schemas.openxmlformats.org/presentationml/2006/main">
  <p:tag name="PA" val="v5.2.4"/>
</p:tagLst>
</file>

<file path=ppt/tags/tag76.xml><?xml version="1.0" encoding="utf-8"?>
<p:tagLst xmlns:a="http://schemas.openxmlformats.org/drawingml/2006/main" xmlns:r="http://schemas.openxmlformats.org/officeDocument/2006/relationships" xmlns:p="http://schemas.openxmlformats.org/presentationml/2006/main">
  <p:tag name="PA" val="v5.2.4"/>
</p:tagLst>
</file>

<file path=ppt/tags/tag77.xml><?xml version="1.0" encoding="utf-8"?>
<p:tagLst xmlns:a="http://schemas.openxmlformats.org/drawingml/2006/main" xmlns:r="http://schemas.openxmlformats.org/officeDocument/2006/relationships" xmlns:p="http://schemas.openxmlformats.org/presentationml/2006/main">
  <p:tag name="PA" val="v5.2.4"/>
</p:tagLst>
</file>

<file path=ppt/tags/tag78.xml><?xml version="1.0" encoding="utf-8"?>
<p:tagLst xmlns:a="http://schemas.openxmlformats.org/drawingml/2006/main" xmlns:r="http://schemas.openxmlformats.org/officeDocument/2006/relationships" xmlns:p="http://schemas.openxmlformats.org/presentationml/2006/main">
  <p:tag name="PA" val="v5.2.4"/>
</p:tagLst>
</file>

<file path=ppt/tags/tag79.xml><?xml version="1.0" encoding="utf-8"?>
<p:tagLst xmlns:a="http://schemas.openxmlformats.org/drawingml/2006/main" xmlns:r="http://schemas.openxmlformats.org/officeDocument/2006/relationships" xmlns:p="http://schemas.openxmlformats.org/presentationml/2006/main">
  <p:tag name="PA" val="v5.2.4"/>
</p:tagLst>
</file>

<file path=ppt/tags/tag8.xml><?xml version="1.0" encoding="utf-8"?>
<p:tagLst xmlns:a="http://schemas.openxmlformats.org/drawingml/2006/main" xmlns:r="http://schemas.openxmlformats.org/officeDocument/2006/relationships" xmlns:p="http://schemas.openxmlformats.org/presentationml/2006/main">
  <p:tag name="PA" val="v5.2.4"/>
</p:tagLst>
</file>

<file path=ppt/tags/tag80.xml><?xml version="1.0" encoding="utf-8"?>
<p:tagLst xmlns:a="http://schemas.openxmlformats.org/drawingml/2006/main" xmlns:r="http://schemas.openxmlformats.org/officeDocument/2006/relationships" xmlns:p="http://schemas.openxmlformats.org/presentationml/2006/main">
  <p:tag name="PA" val="v5.2.4"/>
</p:tagLst>
</file>

<file path=ppt/tags/tag81.xml><?xml version="1.0" encoding="utf-8"?>
<p:tagLst xmlns:a="http://schemas.openxmlformats.org/drawingml/2006/main" xmlns:r="http://schemas.openxmlformats.org/officeDocument/2006/relationships" xmlns:p="http://schemas.openxmlformats.org/presentationml/2006/main">
  <p:tag name="PA" val="v5.2.4"/>
</p:tagLst>
</file>

<file path=ppt/tags/tag82.xml><?xml version="1.0" encoding="utf-8"?>
<p:tagLst xmlns:a="http://schemas.openxmlformats.org/drawingml/2006/main" xmlns:r="http://schemas.openxmlformats.org/officeDocument/2006/relationships" xmlns:p="http://schemas.openxmlformats.org/presentationml/2006/main">
  <p:tag name="PA" val="v5.2.4"/>
</p:tagLst>
</file>

<file path=ppt/tags/tag83.xml><?xml version="1.0" encoding="utf-8"?>
<p:tagLst xmlns:a="http://schemas.openxmlformats.org/drawingml/2006/main" xmlns:r="http://schemas.openxmlformats.org/officeDocument/2006/relationships" xmlns:p="http://schemas.openxmlformats.org/presentationml/2006/main">
  <p:tag name="ISLIDE.DIAGRAM" val="#259610;"/>
</p:tagLst>
</file>

<file path=ppt/tags/tag84.xml><?xml version="1.0" encoding="utf-8"?>
<p:tagLst xmlns:a="http://schemas.openxmlformats.org/drawingml/2006/main" xmlns:r="http://schemas.openxmlformats.org/officeDocument/2006/relationships" xmlns:p="http://schemas.openxmlformats.org/presentationml/2006/main">
  <p:tag name="ISLIDE.ICON" val="#405337;"/>
</p:tagLst>
</file>

<file path=ppt/tags/tag85.xml><?xml version="1.0" encoding="utf-8"?>
<p:tagLst xmlns:a="http://schemas.openxmlformats.org/drawingml/2006/main" xmlns:r="http://schemas.openxmlformats.org/officeDocument/2006/relationships" xmlns:p="http://schemas.openxmlformats.org/presentationml/2006/main">
  <p:tag name="ISLIDE.DIAGRAM" val="#210844;"/>
</p:tagLst>
</file>

<file path=ppt/tags/tag86.xml><?xml version="1.0" encoding="utf-8"?>
<p:tagLst xmlns:a="http://schemas.openxmlformats.org/drawingml/2006/main" xmlns:r="http://schemas.openxmlformats.org/officeDocument/2006/relationships" xmlns:p="http://schemas.openxmlformats.org/presentationml/2006/main">
  <p:tag name="ISLIDE.DIAGRAM" val="#271941;"/>
</p:tagLst>
</file>

<file path=ppt/tags/tag87.xml><?xml version="1.0" encoding="utf-8"?>
<p:tagLst xmlns:a="http://schemas.openxmlformats.org/drawingml/2006/main" xmlns:r="http://schemas.openxmlformats.org/officeDocument/2006/relationships" xmlns:p="http://schemas.openxmlformats.org/presentationml/2006/main">
  <p:tag name="ISLIDE.ICON" val="#405324;#407148;#405340;"/>
</p:tagLst>
</file>

<file path=ppt/tags/tag88.xml><?xml version="1.0" encoding="utf-8"?>
<p:tagLst xmlns:a="http://schemas.openxmlformats.org/drawingml/2006/main" xmlns:r="http://schemas.openxmlformats.org/officeDocument/2006/relationships" xmlns:p="http://schemas.openxmlformats.org/presentationml/2006/main">
  <p:tag name="ISLIDE.DIAGRAM" val="#218668;"/>
</p:tagLst>
</file>

<file path=ppt/tags/tag89.xml><?xml version="1.0" encoding="utf-8"?>
<p:tagLst xmlns:a="http://schemas.openxmlformats.org/drawingml/2006/main" xmlns:r="http://schemas.openxmlformats.org/officeDocument/2006/relationships" xmlns:p="http://schemas.openxmlformats.org/presentationml/2006/main">
  <p:tag name="ISLIDE.DIAGRAM" val="#212838;"/>
</p:tagLst>
</file>

<file path=ppt/tags/tag9.xml><?xml version="1.0" encoding="utf-8"?>
<p:tagLst xmlns:a="http://schemas.openxmlformats.org/drawingml/2006/main" xmlns:r="http://schemas.openxmlformats.org/officeDocument/2006/relationships" xmlns:p="http://schemas.openxmlformats.org/presentationml/2006/main">
  <p:tag name="PA" val="v5.2.4"/>
</p:tagLst>
</file>

<file path=ppt/tags/tag90.xml><?xml version="1.0" encoding="utf-8"?>
<p:tagLst xmlns:a="http://schemas.openxmlformats.org/drawingml/2006/main" xmlns:r="http://schemas.openxmlformats.org/officeDocument/2006/relationships" xmlns:p="http://schemas.openxmlformats.org/presentationml/2006/main">
  <p:tag name="ISLIDE.DIAGRAM" val="#332179;"/>
</p:tagLst>
</file>

<file path=ppt/tags/tag91.xml><?xml version="1.0" encoding="utf-8"?>
<p:tagLst xmlns:a="http://schemas.openxmlformats.org/drawingml/2006/main" xmlns:r="http://schemas.openxmlformats.org/officeDocument/2006/relationships" xmlns:p="http://schemas.openxmlformats.org/presentationml/2006/main">
  <p:tag name="ISLIDE.DIAGRAM" val="#186395;"/>
</p:tagLst>
</file>

<file path=ppt/tags/tag92.xml><?xml version="1.0" encoding="utf-8"?>
<p:tagLst xmlns:a="http://schemas.openxmlformats.org/drawingml/2006/main" xmlns:r="http://schemas.openxmlformats.org/officeDocument/2006/relationships" xmlns:p="http://schemas.openxmlformats.org/presentationml/2006/main">
  <p:tag name="ISLIDE.DIAGRAM" val="#255909;"/>
</p:tagLst>
</file>

<file path=ppt/tags/tag93.xml><?xml version="1.0" encoding="utf-8"?>
<p:tagLst xmlns:a="http://schemas.openxmlformats.org/drawingml/2006/main" xmlns:r="http://schemas.openxmlformats.org/officeDocument/2006/relationships" xmlns:p="http://schemas.openxmlformats.org/presentationml/2006/main">
  <p:tag name="ISLIDE.DIAGRAM" val="#248024;"/>
</p:tagLst>
</file>

<file path=ppt/tags/tag94.xml><?xml version="1.0" encoding="utf-8"?>
<p:tagLst xmlns:a="http://schemas.openxmlformats.org/drawingml/2006/main" xmlns:r="http://schemas.openxmlformats.org/officeDocument/2006/relationships" xmlns:p="http://schemas.openxmlformats.org/presentationml/2006/main">
  <p:tag name="ISLIDE.DIAGRAM" val="#248050;"/>
</p:tagLst>
</file>

<file path=ppt/theme/theme1.xml><?xml version="1.0" encoding="utf-8"?>
<a:theme xmlns:a="http://schemas.openxmlformats.org/drawingml/2006/main" name="觅知网">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2475</Words>
  <Application>Microsoft Office PowerPoint</Application>
  <PresentationFormat>寬螢幕</PresentationFormat>
  <Paragraphs>192</Paragraphs>
  <Slides>26</Slides>
  <Notes>1</Notes>
  <HiddenSlides>0</HiddenSlides>
  <MMClips>0</MMClips>
  <ScaleCrop>false</ScaleCrop>
  <HeadingPairs>
    <vt:vector size="6" baseType="variant">
      <vt:variant>
        <vt:lpstr>使用字型</vt:lpstr>
      </vt:variant>
      <vt:variant>
        <vt:i4>8</vt:i4>
      </vt:variant>
      <vt:variant>
        <vt:lpstr>佈景主題</vt:lpstr>
      </vt:variant>
      <vt:variant>
        <vt:i4>2</vt:i4>
      </vt:variant>
      <vt:variant>
        <vt:lpstr>投影片標題</vt:lpstr>
      </vt:variant>
      <vt:variant>
        <vt:i4>26</vt:i4>
      </vt:variant>
    </vt:vector>
  </HeadingPairs>
  <TitlesOfParts>
    <vt:vector size="36" baseType="lpstr">
      <vt:lpstr>等线</vt:lpstr>
      <vt:lpstr>微软雅黑</vt:lpstr>
      <vt:lpstr>思源黑体</vt:lpstr>
      <vt:lpstr>思源黑体 Light</vt:lpstr>
      <vt:lpstr>思源黑体 Medium</vt:lpstr>
      <vt:lpstr>Arial</vt:lpstr>
      <vt:lpstr>Calibri</vt:lpstr>
      <vt:lpstr>Calibri Light</vt:lpstr>
      <vt:lpstr>觅知网</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http://www.ypppt.com/</cp:keywords>
  <cp:lastModifiedBy/>
  <cp:revision>1</cp:revision>
  <dcterms:created xsi:type="dcterms:W3CDTF">2020-12-20T05:06:28Z</dcterms:created>
  <dcterms:modified xsi:type="dcterms:W3CDTF">2023-08-26T23:29:07Z</dcterms:modified>
</cp:coreProperties>
</file>