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5"/>
  </p:notesMasterIdLst>
  <p:sldIdLst>
    <p:sldId id="256" r:id="rId3"/>
    <p:sldId id="261" r:id="rId4"/>
    <p:sldId id="262" r:id="rId5"/>
    <p:sldId id="276" r:id="rId6"/>
    <p:sldId id="277" r:id="rId7"/>
    <p:sldId id="278" r:id="rId8"/>
    <p:sldId id="279" r:id="rId9"/>
    <p:sldId id="263" r:id="rId10"/>
    <p:sldId id="280" r:id="rId11"/>
    <p:sldId id="281" r:id="rId12"/>
    <p:sldId id="282" r:id="rId13"/>
    <p:sldId id="264" r:id="rId14"/>
    <p:sldId id="285" r:id="rId15"/>
    <p:sldId id="283" r:id="rId16"/>
    <p:sldId id="284" r:id="rId17"/>
    <p:sldId id="265" r:id="rId18"/>
    <p:sldId id="267" r:id="rId19"/>
    <p:sldId id="272" r:id="rId20"/>
    <p:sldId id="275" r:id="rId21"/>
    <p:sldId id="286" r:id="rId22"/>
    <p:sldId id="260" r:id="rId23"/>
    <p:sldId id="2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F8E"/>
    <a:srgbClr val="ECECEC"/>
    <a:srgbClr val="3D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5307-0F3C-4A43-8065-E883FF3F7DA4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F871-DCFF-401F-AFA6-E4E704D9F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7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31049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1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7781F5-38F1-481E-8616-484DE943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33EB85C-0C7D-4218-BB12-34BF89FEB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1171241-D27A-4111-ADAD-7459A8AC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923535-70B8-4C70-8E78-2B77C64A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CEAA4C-7AD3-4D2B-89C7-30B35E83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6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044B28-8E4D-4549-9970-B301A791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0B7101A-BE2C-41E3-AE07-D1C3ACE8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9DC19F4-B011-425F-8599-8F768F9D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A6C242-D404-4024-AFBB-571DAD6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0CC99B6-D7D5-435F-ACF1-ADF33024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99C16DA-DE21-4FF1-B03F-8EC46E7E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A574BF-9F85-4841-9EE2-883C02ED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B3878C2-4059-4DC5-BE43-A78CBDF67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6A117B8-0C29-461C-A759-A552D029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4C0AEB5-52D9-4E15-B783-876426DA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9655D0-01EE-43ED-A898-5339437A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3AFE004-20F0-4BF8-B699-87EFBE13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4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328F8C-7151-4B85-A560-58A021EB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9B53A89-DEB6-4ED4-B483-7BCB6453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EAF35A1-3F07-40FE-92C9-5F5750C4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CAB1B43-366F-4E04-A2B2-5F2D6983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D254EF4-54A3-4737-B982-5BED0DB3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2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F415C673-B95B-47C7-AB02-72FF1580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7B58B1-2F38-46EE-B6C3-087B92E5E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5D5272E-9192-41F4-BD08-418D2372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EF2925E-A9AE-48A6-B6A0-6761D385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B6A91F1-5F89-493A-90B1-03ABA1BC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6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2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03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53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66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6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08BE6B-0F90-4501-AF99-C87BD934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9385219-7DC4-4072-8A31-C17EFCEB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35FF5B-491E-48FB-BAB6-2EA48A03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9B54435-342D-46E7-8296-7D69BEBC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6D19CFA-1F4A-4061-809B-EF294783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26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62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8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90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87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7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9C2A6C-2EA0-488A-BAA1-07C42B6D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5969922-392A-421C-828D-6A747A89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478C173-3CF7-4864-85F4-A61FE4D5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72F5357-32A8-4585-B562-1760141F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486526E-FB68-44B0-A0C8-5A73D841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4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609D9E-2E23-4D21-98D2-477DD752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8CB4432-B514-498F-B24B-21C6B8422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7CE6CF7-71A5-4D3D-B3BF-1B153B8B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60696A1-CC5F-4EE4-96B2-DA846FFE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2F33401-D610-4607-A2C1-D9F8F58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6567376-059B-4E2F-AC56-22D7C9C2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9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92EE98C-DC5C-4B8A-94B1-DC735E7E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85DFB94-084D-4970-8DDA-22119C8E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6BA2FA2-9412-4BF5-8202-0816B522F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7F719369-1044-447E-9B07-1EBAA06D6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E3E7388-EEDD-45DF-AD76-5FD5A5113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2F4043E-B38C-40E1-B475-E866E2DC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1FF9612-7FC1-458C-A054-0B88802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6A2CFF5-961A-4479-B530-30EBE96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F76941-CC88-41C4-B043-8B2CC77F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B73FC27-629A-4903-B0A6-411B4890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A2AA44B-DB5C-42A3-800C-956EBD03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3EBE785-5F13-4D31-9A80-23B4E717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23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039074E-CABF-48A3-98CC-29229DABC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F5EBEB7-5CB1-43EB-A11F-8C65F0962C37}"/>
              </a:ext>
            </a:extLst>
          </p:cNvPr>
          <p:cNvGrpSpPr/>
          <p:nvPr userDrawn="1"/>
        </p:nvGrpSpPr>
        <p:grpSpPr>
          <a:xfrm>
            <a:off x="0" y="233680"/>
            <a:ext cx="365760" cy="467360"/>
            <a:chOff x="0" y="233680"/>
            <a:chExt cx="365760" cy="467360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48F8A25F-4774-4D87-8B72-EFF7DA71AC26}"/>
                </a:ext>
              </a:extLst>
            </p:cNvPr>
            <p:cNvSpPr/>
            <p:nvPr/>
          </p:nvSpPr>
          <p:spPr>
            <a:xfrm>
              <a:off x="0" y="233680"/>
              <a:ext cx="233680" cy="467360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190BE492-99FE-488D-B198-EA1E69A163D7}"/>
                </a:ext>
              </a:extLst>
            </p:cNvPr>
            <p:cNvSpPr/>
            <p:nvPr/>
          </p:nvSpPr>
          <p:spPr>
            <a:xfrm>
              <a:off x="274320" y="233680"/>
              <a:ext cx="91440" cy="46736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68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31F4788-573C-45A3-8FCD-D21989CF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C1F84A9-BCE2-4F9F-97A1-00694FCE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C05069F-13F6-4647-AE76-CAD31E1E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2F71-BF46-48B1-882C-C0B5C01B2F0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501749-0F3B-4B26-A120-D22390705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E6B5839-3EA8-4F82-9875-EECA9E58F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0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简约线条</a:t>
            </a:r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4800" b="1" smtClean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作总结计划模</a:t>
            </a:r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DDE2803-1B61-4B4D-BA5B-67BCDEB37A12}"/>
              </a:ext>
            </a:extLst>
          </p:cNvPr>
          <p:cNvSpPr txBox="1"/>
          <p:nvPr/>
        </p:nvSpPr>
        <p:spPr>
          <a:xfrm>
            <a:off x="2356701" y="3846656"/>
            <a:ext cx="74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POWERPOINT REPORT TEMPLATE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F46A1A6-5464-490E-9691-FD2B44E5AD18}"/>
              </a:ext>
            </a:extLst>
          </p:cNvPr>
          <p:cNvSpPr txBox="1"/>
          <p:nvPr/>
        </p:nvSpPr>
        <p:spPr>
          <a:xfrm>
            <a:off x="4639558" y="4431117"/>
            <a:ext cx="291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3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出自【趣你的PPT】(微信:qunideppt)：最优质的PPT资源库"/>
          <p:cNvSpPr/>
          <p:nvPr/>
        </p:nvSpPr>
        <p:spPr>
          <a:xfrm rot="16200000">
            <a:off x="2257892" y="3148796"/>
            <a:ext cx="806685" cy="817322"/>
          </a:xfrm>
          <a:prstGeom prst="rightArrow">
            <a:avLst>
              <a:gd name="adj1" fmla="val 69500"/>
              <a:gd name="adj2" fmla="val 5075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>
          <a:xfrm rot="16200000">
            <a:off x="2737055" y="2968401"/>
            <a:ext cx="1167473" cy="817322"/>
          </a:xfrm>
          <a:prstGeom prst="rightArrow">
            <a:avLst>
              <a:gd name="adj1" fmla="val 69500"/>
              <a:gd name="adj2" fmla="val 5075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 rot="16200000">
            <a:off x="3215767" y="2787552"/>
            <a:ext cx="1529171" cy="817322"/>
          </a:xfrm>
          <a:prstGeom prst="rightArrow">
            <a:avLst>
              <a:gd name="adj1" fmla="val 69500"/>
              <a:gd name="adj2" fmla="val 5075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 rot="16200000">
            <a:off x="3653509" y="2565735"/>
            <a:ext cx="1972802" cy="817322"/>
          </a:xfrm>
          <a:prstGeom prst="rightArrow">
            <a:avLst>
              <a:gd name="adj1" fmla="val 69500"/>
              <a:gd name="adj2" fmla="val 5075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42880" y="3421202"/>
            <a:ext cx="4275766" cy="1252732"/>
          </a:xfrm>
          <a:custGeom>
            <a:avLst/>
            <a:gdLst>
              <a:gd name="T0" fmla="*/ 5123 w 5292"/>
              <a:gd name="T1" fmla="*/ 605 h 1548"/>
              <a:gd name="T2" fmla="*/ 1810 w 5292"/>
              <a:gd name="T3" fmla="*/ 605 h 1548"/>
              <a:gd name="T4" fmla="*/ 1695 w 5292"/>
              <a:gd name="T5" fmla="*/ 492 h 1548"/>
              <a:gd name="T6" fmla="*/ 1495 w 5292"/>
              <a:gd name="T7" fmla="*/ 492 h 1548"/>
              <a:gd name="T8" fmla="*/ 775 w 5292"/>
              <a:gd name="T9" fmla="*/ 0 h 1548"/>
              <a:gd name="T10" fmla="*/ 0 w 5292"/>
              <a:gd name="T11" fmla="*/ 774 h 1548"/>
              <a:gd name="T12" fmla="*/ 775 w 5292"/>
              <a:gd name="T13" fmla="*/ 1548 h 1548"/>
              <a:gd name="T14" fmla="*/ 1495 w 5292"/>
              <a:gd name="T15" fmla="*/ 1057 h 1548"/>
              <a:gd name="T16" fmla="*/ 1695 w 5292"/>
              <a:gd name="T17" fmla="*/ 1057 h 1548"/>
              <a:gd name="T18" fmla="*/ 1810 w 5292"/>
              <a:gd name="T19" fmla="*/ 944 h 1548"/>
              <a:gd name="T20" fmla="*/ 5123 w 5292"/>
              <a:gd name="T21" fmla="*/ 944 h 1548"/>
              <a:gd name="T22" fmla="*/ 5292 w 5292"/>
              <a:gd name="T23" fmla="*/ 774 h 1548"/>
              <a:gd name="T24" fmla="*/ 5123 w 5292"/>
              <a:gd name="T25" fmla="*/ 605 h 1548"/>
              <a:gd name="T26" fmla="*/ 461 w 5292"/>
              <a:gd name="T27" fmla="*/ 970 h 1548"/>
              <a:gd name="T28" fmla="*/ 266 w 5292"/>
              <a:gd name="T29" fmla="*/ 774 h 1548"/>
              <a:gd name="T30" fmla="*/ 461 w 5292"/>
              <a:gd name="T31" fmla="*/ 579 h 1548"/>
              <a:gd name="T32" fmla="*/ 657 w 5292"/>
              <a:gd name="T33" fmla="*/ 774 h 1548"/>
              <a:gd name="T34" fmla="*/ 461 w 5292"/>
              <a:gd name="T35" fmla="*/ 970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92" h="1548">
                <a:moveTo>
                  <a:pt x="5123" y="605"/>
                </a:moveTo>
                <a:cubicBezTo>
                  <a:pt x="1810" y="605"/>
                  <a:pt x="1810" y="605"/>
                  <a:pt x="1810" y="605"/>
                </a:cubicBezTo>
                <a:cubicBezTo>
                  <a:pt x="1809" y="542"/>
                  <a:pt x="1758" y="492"/>
                  <a:pt x="1695" y="492"/>
                </a:cubicBezTo>
                <a:cubicBezTo>
                  <a:pt x="1495" y="492"/>
                  <a:pt x="1495" y="492"/>
                  <a:pt x="1495" y="492"/>
                </a:cubicBezTo>
                <a:cubicBezTo>
                  <a:pt x="1383" y="204"/>
                  <a:pt x="1102" y="0"/>
                  <a:pt x="775" y="0"/>
                </a:cubicBezTo>
                <a:cubicBezTo>
                  <a:pt x="347" y="0"/>
                  <a:pt x="0" y="347"/>
                  <a:pt x="0" y="774"/>
                </a:cubicBezTo>
                <a:cubicBezTo>
                  <a:pt x="0" y="1202"/>
                  <a:pt x="347" y="1548"/>
                  <a:pt x="775" y="1548"/>
                </a:cubicBezTo>
                <a:cubicBezTo>
                  <a:pt x="1102" y="1548"/>
                  <a:pt x="1383" y="1345"/>
                  <a:pt x="1495" y="1057"/>
                </a:cubicBezTo>
                <a:cubicBezTo>
                  <a:pt x="1695" y="1057"/>
                  <a:pt x="1695" y="1057"/>
                  <a:pt x="1695" y="1057"/>
                </a:cubicBezTo>
                <a:cubicBezTo>
                  <a:pt x="1758" y="1057"/>
                  <a:pt x="1809" y="1006"/>
                  <a:pt x="1810" y="944"/>
                </a:cubicBezTo>
                <a:cubicBezTo>
                  <a:pt x="5123" y="944"/>
                  <a:pt x="5123" y="944"/>
                  <a:pt x="5123" y="944"/>
                </a:cubicBezTo>
                <a:cubicBezTo>
                  <a:pt x="5217" y="944"/>
                  <a:pt x="5292" y="868"/>
                  <a:pt x="5292" y="774"/>
                </a:cubicBezTo>
                <a:cubicBezTo>
                  <a:pt x="5292" y="681"/>
                  <a:pt x="5217" y="605"/>
                  <a:pt x="5123" y="605"/>
                </a:cubicBezTo>
                <a:close/>
                <a:moveTo>
                  <a:pt x="461" y="970"/>
                </a:moveTo>
                <a:cubicBezTo>
                  <a:pt x="353" y="970"/>
                  <a:pt x="266" y="882"/>
                  <a:pt x="266" y="774"/>
                </a:cubicBezTo>
                <a:cubicBezTo>
                  <a:pt x="266" y="666"/>
                  <a:pt x="353" y="579"/>
                  <a:pt x="461" y="579"/>
                </a:cubicBezTo>
                <a:cubicBezTo>
                  <a:pt x="569" y="579"/>
                  <a:pt x="657" y="666"/>
                  <a:pt x="657" y="774"/>
                </a:cubicBezTo>
                <a:cubicBezTo>
                  <a:pt x="657" y="882"/>
                  <a:pt x="569" y="970"/>
                  <a:pt x="461" y="970"/>
                </a:cubicBezTo>
                <a:close/>
              </a:path>
            </a:pathLst>
          </a:custGeom>
          <a:solidFill>
            <a:srgbClr val="404040"/>
          </a:solidFill>
          <a:ln w="12700">
            <a:solidFill>
              <a:schemeClr val="bg1"/>
            </a:solidFill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8" name="出自【趣你的PPT】(微信:qunideppt)：最优质的PPT资源库"/>
          <p:cNvSpPr txBox="1"/>
          <p:nvPr/>
        </p:nvSpPr>
        <p:spPr>
          <a:xfrm>
            <a:off x="2476180" y="3512625"/>
            <a:ext cx="365871" cy="2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</p:txBody>
      </p:sp>
      <p:sp>
        <p:nvSpPr>
          <p:cNvPr id="9" name="出自【趣你的PPT】(微信:qunideppt)：最优质的PPT资源库"/>
          <p:cNvSpPr txBox="1"/>
          <p:nvPr/>
        </p:nvSpPr>
        <p:spPr>
          <a:xfrm>
            <a:off x="3135737" y="3146461"/>
            <a:ext cx="365871" cy="2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</p:txBody>
      </p:sp>
      <p:sp>
        <p:nvSpPr>
          <p:cNvPr id="10" name="出自【趣你的PPT】(微信:qunideppt)：最优质的PPT资源库"/>
          <p:cNvSpPr txBox="1"/>
          <p:nvPr/>
        </p:nvSpPr>
        <p:spPr>
          <a:xfrm>
            <a:off x="3795295" y="2773047"/>
            <a:ext cx="365871" cy="2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</p:txBody>
      </p:sp>
      <p:sp>
        <p:nvSpPr>
          <p:cNvPr id="11" name="出自【趣你的PPT】(微信:qunideppt)：最优质的PPT资源库"/>
          <p:cNvSpPr txBox="1"/>
          <p:nvPr/>
        </p:nvSpPr>
        <p:spPr>
          <a:xfrm>
            <a:off x="4456970" y="2329674"/>
            <a:ext cx="365871" cy="2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</a:p>
        </p:txBody>
      </p:sp>
      <p:cxnSp>
        <p:nvCxnSpPr>
          <p:cNvPr id="12" name="出自【趣你的PPT】(微信:qunideppt)：最优质的PPT资源库"/>
          <p:cNvCxnSpPr/>
          <p:nvPr/>
        </p:nvCxnSpPr>
        <p:spPr>
          <a:xfrm>
            <a:off x="6136887" y="1879104"/>
            <a:ext cx="0" cy="3650456"/>
          </a:xfrm>
          <a:prstGeom prst="line">
            <a:avLst/>
          </a:prstGeom>
          <a:ln w="9525">
            <a:solidFill>
              <a:srgbClr val="199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出自【趣你的PPT】(微信:qunideppt)：最优质的PPT资源库"/>
          <p:cNvSpPr/>
          <p:nvPr/>
        </p:nvSpPr>
        <p:spPr>
          <a:xfrm>
            <a:off x="6788450" y="1883442"/>
            <a:ext cx="476122" cy="476122"/>
          </a:xfrm>
          <a:prstGeom prst="ellipse">
            <a:avLst/>
          </a:pr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18" name="出自【趣你的PPT】(微信:qunideppt)：最优质的PPT资源库"/>
          <p:cNvSpPr txBox="1"/>
          <p:nvPr/>
        </p:nvSpPr>
        <p:spPr>
          <a:xfrm>
            <a:off x="6835425" y="1990905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01</a:t>
            </a:r>
          </a:p>
        </p:txBody>
      </p:sp>
      <p:sp>
        <p:nvSpPr>
          <p:cNvPr id="23" name="出自【趣你的PPT】(微信:qunideppt)：最优质的PPT资源库"/>
          <p:cNvSpPr/>
          <p:nvPr/>
        </p:nvSpPr>
        <p:spPr>
          <a:xfrm>
            <a:off x="6788450" y="2899742"/>
            <a:ext cx="476122" cy="476122"/>
          </a:xfrm>
          <a:prstGeom prst="ellipse">
            <a:avLst/>
          </a:prstGeom>
          <a:solidFill>
            <a:srgbClr val="40404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24" name="出自【趣你的PPT】(微信:qunideppt)：最优质的PPT资源库"/>
          <p:cNvSpPr txBox="1"/>
          <p:nvPr/>
        </p:nvSpPr>
        <p:spPr>
          <a:xfrm>
            <a:off x="6835425" y="2999303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9" name="出自【趣你的PPT】(微信:qunideppt)：最优质的PPT资源库"/>
          <p:cNvSpPr/>
          <p:nvPr/>
        </p:nvSpPr>
        <p:spPr>
          <a:xfrm>
            <a:off x="6788450" y="4932342"/>
            <a:ext cx="476122" cy="476122"/>
          </a:xfrm>
          <a:prstGeom prst="ellipse">
            <a:avLst/>
          </a:prstGeom>
          <a:solidFill>
            <a:srgbClr val="40404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30" name="出自【趣你的PPT】(微信:qunideppt)：最优质的PPT资源库"/>
          <p:cNvSpPr txBox="1"/>
          <p:nvPr/>
        </p:nvSpPr>
        <p:spPr>
          <a:xfrm>
            <a:off x="6851528" y="5029261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04</a:t>
            </a:r>
          </a:p>
        </p:txBody>
      </p:sp>
      <p:sp>
        <p:nvSpPr>
          <p:cNvPr id="35" name="出自【趣你的PPT】(微信:qunideppt)：最优质的PPT资源库"/>
          <p:cNvSpPr/>
          <p:nvPr/>
        </p:nvSpPr>
        <p:spPr>
          <a:xfrm>
            <a:off x="6788450" y="3916043"/>
            <a:ext cx="476122" cy="476122"/>
          </a:xfrm>
          <a:prstGeom prst="ellipse">
            <a:avLst/>
          </a:pr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36" name="出自【趣你的PPT】(微信:qunideppt)：最优质的PPT资源库"/>
          <p:cNvSpPr txBox="1"/>
          <p:nvPr/>
        </p:nvSpPr>
        <p:spPr>
          <a:xfrm>
            <a:off x="6835425" y="4023506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38" name="出自【趣你的PPT】(微信:qunideppt)：最优质的PPT资源库"/>
          <p:cNvSpPr txBox="1">
            <a:spLocks/>
          </p:cNvSpPr>
          <p:nvPr/>
        </p:nvSpPr>
        <p:spPr>
          <a:xfrm>
            <a:off x="842880" y="4789210"/>
            <a:ext cx="4622976" cy="894807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点击此出编辑文本内容，以表达您的项目详细资料。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  <p:sp>
        <p:nvSpPr>
          <p:cNvPr id="39" name="出自【趣你的PPT】(微信:qunideppt)：最优质的PPT资源库"/>
          <p:cNvSpPr txBox="1">
            <a:spLocks/>
          </p:cNvSpPr>
          <p:nvPr/>
        </p:nvSpPr>
        <p:spPr>
          <a:xfrm>
            <a:off x="7311547" y="1849021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</a:p>
        </p:txBody>
      </p:sp>
      <p:sp>
        <p:nvSpPr>
          <p:cNvPr id="33" name="出自【趣你的PPT】(微信:qunideppt)：最优质的PPT资源库"/>
          <p:cNvSpPr txBox="1">
            <a:spLocks/>
          </p:cNvSpPr>
          <p:nvPr/>
        </p:nvSpPr>
        <p:spPr>
          <a:xfrm>
            <a:off x="7311547" y="2915830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</a:p>
        </p:txBody>
      </p:sp>
      <p:sp>
        <p:nvSpPr>
          <p:cNvPr id="37" name="出自【趣你的PPT】(微信:qunideppt)：最优质的PPT资源库"/>
          <p:cNvSpPr txBox="1">
            <a:spLocks/>
          </p:cNvSpPr>
          <p:nvPr/>
        </p:nvSpPr>
        <p:spPr>
          <a:xfrm>
            <a:off x="7311547" y="3881622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</a:p>
        </p:txBody>
      </p:sp>
      <p:sp>
        <p:nvSpPr>
          <p:cNvPr id="43" name="出自【趣你的PPT】(微信:qunideppt)：最优质的PPT资源库"/>
          <p:cNvSpPr txBox="1">
            <a:spLocks/>
          </p:cNvSpPr>
          <p:nvPr/>
        </p:nvSpPr>
        <p:spPr>
          <a:xfrm>
            <a:off x="7311546" y="4887377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67060AD7-6F2D-4514-90A7-705F1DEAE127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2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4758393" y="2595268"/>
            <a:ext cx="1336366" cy="1337606"/>
          </a:xfrm>
          <a:custGeom>
            <a:avLst/>
            <a:gdLst/>
            <a:ahLst/>
            <a:cxnLst>
              <a:cxn ang="0">
                <a:pos x="546" y="546"/>
              </a:cxn>
              <a:cxn ang="0">
                <a:pos x="160" y="546"/>
              </a:cxn>
              <a:cxn ang="0">
                <a:pos x="105" y="412"/>
              </a:cxn>
              <a:cxn ang="0">
                <a:pos x="0" y="358"/>
              </a:cxn>
              <a:cxn ang="0">
                <a:pos x="139" y="139"/>
              </a:cxn>
              <a:cxn ang="0">
                <a:pos x="356" y="0"/>
              </a:cxn>
              <a:cxn ang="0">
                <a:pos x="412" y="122"/>
              </a:cxn>
              <a:cxn ang="0">
                <a:pos x="546" y="178"/>
              </a:cxn>
              <a:cxn ang="0">
                <a:pos x="546" y="546"/>
              </a:cxn>
            </a:cxnLst>
            <a:rect l="0" t="0" r="r" b="b"/>
            <a:pathLst>
              <a:path w="546" h="546">
                <a:moveTo>
                  <a:pt x="546" y="546"/>
                </a:moveTo>
                <a:cubicBezTo>
                  <a:pt x="160" y="546"/>
                  <a:pt x="160" y="546"/>
                  <a:pt x="160" y="546"/>
                </a:cubicBezTo>
                <a:cubicBezTo>
                  <a:pt x="160" y="493"/>
                  <a:pt x="142" y="449"/>
                  <a:pt x="105" y="412"/>
                </a:cubicBezTo>
                <a:cubicBezTo>
                  <a:pt x="75" y="382"/>
                  <a:pt x="40" y="364"/>
                  <a:pt x="0" y="358"/>
                </a:cubicBezTo>
                <a:cubicBezTo>
                  <a:pt x="27" y="277"/>
                  <a:pt x="73" y="204"/>
                  <a:pt x="139" y="139"/>
                </a:cubicBezTo>
                <a:cubicBezTo>
                  <a:pt x="203" y="74"/>
                  <a:pt x="276" y="28"/>
                  <a:pt x="356" y="0"/>
                </a:cubicBezTo>
                <a:cubicBezTo>
                  <a:pt x="359" y="48"/>
                  <a:pt x="377" y="88"/>
                  <a:pt x="412" y="122"/>
                </a:cubicBezTo>
                <a:cubicBezTo>
                  <a:pt x="449" y="159"/>
                  <a:pt x="493" y="178"/>
                  <a:pt x="546" y="178"/>
                </a:cubicBezTo>
                <a:lnTo>
                  <a:pt x="546" y="546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758393" y="3932874"/>
            <a:ext cx="1336366" cy="1336365"/>
          </a:xfrm>
          <a:custGeom>
            <a:avLst/>
            <a:gdLst/>
            <a:ahLst/>
            <a:cxnLst>
              <a:cxn ang="0">
                <a:pos x="546" y="0"/>
              </a:cxn>
              <a:cxn ang="0">
                <a:pos x="546" y="388"/>
              </a:cxn>
              <a:cxn ang="0">
                <a:pos x="412" y="444"/>
              </a:cxn>
              <a:cxn ang="0">
                <a:pos x="358" y="546"/>
              </a:cxn>
              <a:cxn ang="0">
                <a:pos x="139" y="407"/>
              </a:cxn>
              <a:cxn ang="0">
                <a:pos x="0" y="188"/>
              </a:cxn>
              <a:cxn ang="0">
                <a:pos x="105" y="134"/>
              </a:cxn>
              <a:cxn ang="0">
                <a:pos x="160" y="0"/>
              </a:cxn>
              <a:cxn ang="0">
                <a:pos x="546" y="0"/>
              </a:cxn>
            </a:cxnLst>
            <a:rect l="0" t="0" r="r" b="b"/>
            <a:pathLst>
              <a:path w="546" h="546">
                <a:moveTo>
                  <a:pt x="546" y="0"/>
                </a:moveTo>
                <a:cubicBezTo>
                  <a:pt x="546" y="388"/>
                  <a:pt x="546" y="388"/>
                  <a:pt x="546" y="388"/>
                </a:cubicBezTo>
                <a:cubicBezTo>
                  <a:pt x="493" y="388"/>
                  <a:pt x="449" y="407"/>
                  <a:pt x="412" y="444"/>
                </a:cubicBezTo>
                <a:cubicBezTo>
                  <a:pt x="382" y="473"/>
                  <a:pt x="364" y="507"/>
                  <a:pt x="358" y="546"/>
                </a:cubicBezTo>
                <a:cubicBezTo>
                  <a:pt x="277" y="519"/>
                  <a:pt x="204" y="473"/>
                  <a:pt x="139" y="407"/>
                </a:cubicBezTo>
                <a:cubicBezTo>
                  <a:pt x="73" y="342"/>
                  <a:pt x="27" y="269"/>
                  <a:pt x="0" y="188"/>
                </a:cubicBezTo>
                <a:cubicBezTo>
                  <a:pt x="40" y="182"/>
                  <a:pt x="75" y="164"/>
                  <a:pt x="105" y="134"/>
                </a:cubicBezTo>
                <a:cubicBezTo>
                  <a:pt x="142" y="97"/>
                  <a:pt x="160" y="53"/>
                  <a:pt x="160" y="0"/>
                </a:cubicBezTo>
                <a:lnTo>
                  <a:pt x="546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094759" y="2595268"/>
            <a:ext cx="1338846" cy="1337606"/>
          </a:xfrm>
          <a:custGeom>
            <a:avLst/>
            <a:gdLst/>
            <a:ahLst/>
            <a:cxnLst>
              <a:cxn ang="0">
                <a:pos x="394" y="546"/>
              </a:cxn>
              <a:cxn ang="0">
                <a:pos x="0" y="546"/>
              </a:cxn>
              <a:cxn ang="0">
                <a:pos x="0" y="178"/>
              </a:cxn>
              <a:cxn ang="0">
                <a:pos x="134" y="122"/>
              </a:cxn>
              <a:cxn ang="0">
                <a:pos x="190" y="0"/>
              </a:cxn>
              <a:cxn ang="0">
                <a:pos x="407" y="139"/>
              </a:cxn>
              <a:cxn ang="0">
                <a:pos x="547" y="359"/>
              </a:cxn>
              <a:cxn ang="0">
                <a:pos x="450" y="412"/>
              </a:cxn>
              <a:cxn ang="0">
                <a:pos x="394" y="546"/>
              </a:cxn>
            </a:cxnLst>
            <a:rect l="0" t="0" r="r" b="b"/>
            <a:pathLst>
              <a:path w="547" h="546">
                <a:moveTo>
                  <a:pt x="394" y="546"/>
                </a:moveTo>
                <a:cubicBezTo>
                  <a:pt x="0" y="546"/>
                  <a:pt x="0" y="546"/>
                  <a:pt x="0" y="546"/>
                </a:cubicBezTo>
                <a:cubicBezTo>
                  <a:pt x="0" y="178"/>
                  <a:pt x="0" y="178"/>
                  <a:pt x="0" y="178"/>
                </a:cubicBezTo>
                <a:cubicBezTo>
                  <a:pt x="53" y="178"/>
                  <a:pt x="97" y="159"/>
                  <a:pt x="134" y="122"/>
                </a:cubicBezTo>
                <a:cubicBezTo>
                  <a:pt x="169" y="88"/>
                  <a:pt x="187" y="48"/>
                  <a:pt x="190" y="0"/>
                </a:cubicBezTo>
                <a:cubicBezTo>
                  <a:pt x="270" y="28"/>
                  <a:pt x="342" y="74"/>
                  <a:pt x="407" y="139"/>
                </a:cubicBezTo>
                <a:cubicBezTo>
                  <a:pt x="473" y="204"/>
                  <a:pt x="519" y="278"/>
                  <a:pt x="547" y="359"/>
                </a:cubicBezTo>
                <a:cubicBezTo>
                  <a:pt x="510" y="366"/>
                  <a:pt x="478" y="384"/>
                  <a:pt x="450" y="412"/>
                </a:cubicBezTo>
                <a:cubicBezTo>
                  <a:pt x="413" y="449"/>
                  <a:pt x="394" y="493"/>
                  <a:pt x="394" y="54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094759" y="3932874"/>
            <a:ext cx="1338846" cy="1336365"/>
          </a:xfrm>
          <a:custGeom>
            <a:avLst/>
            <a:gdLst/>
            <a:ahLst/>
            <a:cxnLst>
              <a:cxn ang="0">
                <a:pos x="0" y="388"/>
              </a:cxn>
              <a:cxn ang="0">
                <a:pos x="0" y="0"/>
              </a:cxn>
              <a:cxn ang="0">
                <a:pos x="394" y="0"/>
              </a:cxn>
              <a:cxn ang="0">
                <a:pos x="450" y="134"/>
              </a:cxn>
              <a:cxn ang="0">
                <a:pos x="547" y="187"/>
              </a:cxn>
              <a:cxn ang="0">
                <a:pos x="407" y="407"/>
              </a:cxn>
              <a:cxn ang="0">
                <a:pos x="188" y="546"/>
              </a:cxn>
              <a:cxn ang="0">
                <a:pos x="134" y="444"/>
              </a:cxn>
              <a:cxn ang="0">
                <a:pos x="0" y="388"/>
              </a:cxn>
            </a:cxnLst>
            <a:rect l="0" t="0" r="r" b="b"/>
            <a:pathLst>
              <a:path w="547" h="546">
                <a:moveTo>
                  <a:pt x="0" y="388"/>
                </a:moveTo>
                <a:cubicBezTo>
                  <a:pt x="0" y="0"/>
                  <a:pt x="0" y="0"/>
                  <a:pt x="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53"/>
                  <a:pt x="413" y="97"/>
                  <a:pt x="450" y="134"/>
                </a:cubicBezTo>
                <a:cubicBezTo>
                  <a:pt x="478" y="162"/>
                  <a:pt x="510" y="180"/>
                  <a:pt x="547" y="187"/>
                </a:cubicBezTo>
                <a:cubicBezTo>
                  <a:pt x="519" y="268"/>
                  <a:pt x="473" y="342"/>
                  <a:pt x="407" y="407"/>
                </a:cubicBezTo>
                <a:cubicBezTo>
                  <a:pt x="342" y="473"/>
                  <a:pt x="269" y="519"/>
                  <a:pt x="188" y="546"/>
                </a:cubicBezTo>
                <a:cubicBezTo>
                  <a:pt x="182" y="507"/>
                  <a:pt x="164" y="473"/>
                  <a:pt x="134" y="444"/>
                </a:cubicBezTo>
                <a:cubicBezTo>
                  <a:pt x="97" y="407"/>
                  <a:pt x="53" y="388"/>
                  <a:pt x="0" y="388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Arc 8"/>
          <p:cNvSpPr/>
          <p:nvPr/>
        </p:nvSpPr>
        <p:spPr>
          <a:xfrm rot="10800000">
            <a:off x="4591985" y="2428240"/>
            <a:ext cx="3008030" cy="3008028"/>
          </a:xfrm>
          <a:prstGeom prst="arc">
            <a:avLst>
              <a:gd name="adj1" fmla="val 16200000"/>
              <a:gd name="adj2" fmla="val 16185280"/>
            </a:avLst>
          </a:prstGeom>
          <a:ln w="19050">
            <a:solidFill>
              <a:srgbClr val="4040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Freeform 50"/>
          <p:cNvSpPr>
            <a:spLocks/>
          </p:cNvSpPr>
          <p:nvPr/>
        </p:nvSpPr>
        <p:spPr bwMode="auto">
          <a:xfrm>
            <a:off x="7271957" y="3767115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Freeform 50"/>
          <p:cNvSpPr>
            <a:spLocks/>
          </p:cNvSpPr>
          <p:nvPr/>
        </p:nvSpPr>
        <p:spPr bwMode="auto">
          <a:xfrm flipH="1">
            <a:off x="4751149" y="3767115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2" name="Freeform 50"/>
          <p:cNvSpPr>
            <a:spLocks/>
          </p:cNvSpPr>
          <p:nvPr/>
        </p:nvSpPr>
        <p:spPr bwMode="auto">
          <a:xfrm rot="5400000" flipH="1">
            <a:off x="5992880" y="2541222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Freeform 50"/>
          <p:cNvSpPr>
            <a:spLocks/>
          </p:cNvSpPr>
          <p:nvPr/>
        </p:nvSpPr>
        <p:spPr bwMode="auto">
          <a:xfrm rot="16200000" flipH="1" flipV="1">
            <a:off x="5992880" y="5017384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41" name="Freeform 61"/>
          <p:cNvSpPr>
            <a:spLocks noEditPoints="1"/>
          </p:cNvSpPr>
          <p:nvPr/>
        </p:nvSpPr>
        <p:spPr bwMode="auto">
          <a:xfrm>
            <a:off x="5267055" y="4312106"/>
            <a:ext cx="485928" cy="381385"/>
          </a:xfrm>
          <a:custGeom>
            <a:avLst/>
            <a:gdLst>
              <a:gd name="T0" fmla="*/ 50 w 106"/>
              <a:gd name="T1" fmla="*/ 11 h 83"/>
              <a:gd name="T2" fmla="*/ 51 w 106"/>
              <a:gd name="T3" fmla="*/ 11 h 83"/>
              <a:gd name="T4" fmla="*/ 51 w 106"/>
              <a:gd name="T5" fmla="*/ 43 h 83"/>
              <a:gd name="T6" fmla="*/ 19 w 106"/>
              <a:gd name="T7" fmla="*/ 27 h 83"/>
              <a:gd name="T8" fmla="*/ 19 w 106"/>
              <a:gd name="T9" fmla="*/ 26 h 83"/>
              <a:gd name="T10" fmla="*/ 55 w 106"/>
              <a:gd name="T11" fmla="*/ 42 h 83"/>
              <a:gd name="T12" fmla="*/ 56 w 106"/>
              <a:gd name="T13" fmla="*/ 43 h 83"/>
              <a:gd name="T14" fmla="*/ 87 w 106"/>
              <a:gd name="T15" fmla="*/ 27 h 83"/>
              <a:gd name="T16" fmla="*/ 56 w 106"/>
              <a:gd name="T17" fmla="*/ 11 h 83"/>
              <a:gd name="T18" fmla="*/ 55 w 106"/>
              <a:gd name="T19" fmla="*/ 11 h 83"/>
              <a:gd name="T20" fmla="*/ 15 w 106"/>
              <a:gd name="T21" fmla="*/ 29 h 83"/>
              <a:gd name="T22" fmla="*/ 1 w 106"/>
              <a:gd name="T23" fmla="*/ 35 h 83"/>
              <a:gd name="T24" fmla="*/ 1 w 106"/>
              <a:gd name="T25" fmla="*/ 37 h 83"/>
              <a:gd name="T26" fmla="*/ 34 w 106"/>
              <a:gd name="T27" fmla="*/ 53 h 83"/>
              <a:gd name="T28" fmla="*/ 48 w 106"/>
              <a:gd name="T29" fmla="*/ 46 h 83"/>
              <a:gd name="T30" fmla="*/ 105 w 106"/>
              <a:gd name="T31" fmla="*/ 16 h 83"/>
              <a:gd name="T32" fmla="*/ 105 w 106"/>
              <a:gd name="T33" fmla="*/ 18 h 83"/>
              <a:gd name="T34" fmla="*/ 91 w 106"/>
              <a:gd name="T35" fmla="*/ 25 h 83"/>
              <a:gd name="T36" fmla="*/ 58 w 106"/>
              <a:gd name="T37" fmla="*/ 8 h 83"/>
              <a:gd name="T38" fmla="*/ 72 w 106"/>
              <a:gd name="T39" fmla="*/ 0 h 83"/>
              <a:gd name="T40" fmla="*/ 105 w 106"/>
              <a:gd name="T41" fmla="*/ 16 h 83"/>
              <a:gd name="T42" fmla="*/ 106 w 106"/>
              <a:gd name="T43" fmla="*/ 36 h 83"/>
              <a:gd name="T44" fmla="*/ 72 w 106"/>
              <a:gd name="T45" fmla="*/ 53 h 83"/>
              <a:gd name="T46" fmla="*/ 58 w 106"/>
              <a:gd name="T47" fmla="*/ 47 h 83"/>
              <a:gd name="T48" fmla="*/ 58 w 106"/>
              <a:gd name="T49" fmla="*/ 45 h 83"/>
              <a:gd name="T50" fmla="*/ 92 w 106"/>
              <a:gd name="T51" fmla="*/ 29 h 83"/>
              <a:gd name="T52" fmla="*/ 48 w 106"/>
              <a:gd name="T53" fmla="*/ 7 h 83"/>
              <a:gd name="T54" fmla="*/ 33 w 106"/>
              <a:gd name="T55" fmla="*/ 0 h 83"/>
              <a:gd name="T56" fmla="*/ 0 w 106"/>
              <a:gd name="T57" fmla="*/ 17 h 83"/>
              <a:gd name="T58" fmla="*/ 14 w 106"/>
              <a:gd name="T59" fmla="*/ 25 h 83"/>
              <a:gd name="T60" fmla="*/ 48 w 106"/>
              <a:gd name="T61" fmla="*/ 9 h 83"/>
              <a:gd name="T62" fmla="*/ 48 w 106"/>
              <a:gd name="T63" fmla="*/ 7 h 83"/>
              <a:gd name="T64" fmla="*/ 55 w 106"/>
              <a:gd name="T65" fmla="*/ 82 h 83"/>
              <a:gd name="T66" fmla="*/ 56 w 106"/>
              <a:gd name="T67" fmla="*/ 83 h 83"/>
              <a:gd name="T68" fmla="*/ 90 w 106"/>
              <a:gd name="T69" fmla="*/ 65 h 83"/>
              <a:gd name="T70" fmla="*/ 89 w 106"/>
              <a:gd name="T71" fmla="*/ 49 h 83"/>
              <a:gd name="T72" fmla="*/ 73 w 106"/>
              <a:gd name="T73" fmla="*/ 57 h 83"/>
              <a:gd name="T74" fmla="*/ 72 w 106"/>
              <a:gd name="T75" fmla="*/ 57 h 83"/>
              <a:gd name="T76" fmla="*/ 56 w 106"/>
              <a:gd name="T77" fmla="*/ 49 h 83"/>
              <a:gd name="T78" fmla="*/ 55 w 106"/>
              <a:gd name="T79" fmla="*/ 50 h 83"/>
              <a:gd name="T80" fmla="*/ 17 w 106"/>
              <a:gd name="T81" fmla="*/ 49 h 83"/>
              <a:gd name="T82" fmla="*/ 33 w 106"/>
              <a:gd name="T83" fmla="*/ 57 h 83"/>
              <a:gd name="T84" fmla="*/ 50 w 106"/>
              <a:gd name="T85" fmla="*/ 49 h 83"/>
              <a:gd name="T86" fmla="*/ 51 w 106"/>
              <a:gd name="T87" fmla="*/ 50 h 83"/>
              <a:gd name="T88" fmla="*/ 51 w 106"/>
              <a:gd name="T89" fmla="*/ 83 h 83"/>
              <a:gd name="T90" fmla="*/ 17 w 106"/>
              <a:gd name="T91" fmla="*/ 66 h 83"/>
              <a:gd name="T92" fmla="*/ 16 w 106"/>
              <a:gd name="T93" fmla="*/ 5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42" name="Shape 2671"/>
          <p:cNvSpPr/>
          <p:nvPr/>
        </p:nvSpPr>
        <p:spPr>
          <a:xfrm>
            <a:off x="5339193" y="3177947"/>
            <a:ext cx="341651" cy="481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574" extrusionOk="0">
                <a:moveTo>
                  <a:pt x="13864" y="16422"/>
                </a:moveTo>
                <a:cubicBezTo>
                  <a:pt x="13295" y="16782"/>
                  <a:pt x="12583" y="17013"/>
                  <a:pt x="11740" y="17115"/>
                </a:cubicBezTo>
                <a:lnTo>
                  <a:pt x="11752" y="18333"/>
                </a:lnTo>
                <a:lnTo>
                  <a:pt x="9908" y="18336"/>
                </a:lnTo>
                <a:lnTo>
                  <a:pt x="9897" y="17119"/>
                </a:lnTo>
                <a:cubicBezTo>
                  <a:pt x="9066" y="17021"/>
                  <a:pt x="8316" y="16773"/>
                  <a:pt x="7666" y="16391"/>
                </a:cubicBezTo>
                <a:cubicBezTo>
                  <a:pt x="6892" y="15916"/>
                  <a:pt x="6492" y="15369"/>
                  <a:pt x="6466" y="14757"/>
                </a:cubicBezTo>
                <a:lnTo>
                  <a:pt x="6503" y="14424"/>
                </a:lnTo>
                <a:lnTo>
                  <a:pt x="8292" y="14419"/>
                </a:lnTo>
                <a:lnTo>
                  <a:pt x="8298" y="14543"/>
                </a:lnTo>
                <a:cubicBezTo>
                  <a:pt x="8309" y="15050"/>
                  <a:pt x="8528" y="15427"/>
                  <a:pt x="8960" y="15694"/>
                </a:cubicBezTo>
                <a:cubicBezTo>
                  <a:pt x="9384" y="15964"/>
                  <a:pt x="10003" y="16098"/>
                  <a:pt x="10790" y="16098"/>
                </a:cubicBezTo>
                <a:cubicBezTo>
                  <a:pt x="11584" y="16093"/>
                  <a:pt x="12202" y="15951"/>
                  <a:pt x="12633" y="15680"/>
                </a:cubicBezTo>
                <a:cubicBezTo>
                  <a:pt x="13064" y="15409"/>
                  <a:pt x="13270" y="15036"/>
                  <a:pt x="13270" y="14552"/>
                </a:cubicBezTo>
                <a:cubicBezTo>
                  <a:pt x="13270" y="14153"/>
                  <a:pt x="13070" y="13842"/>
                  <a:pt x="12652" y="13606"/>
                </a:cubicBezTo>
                <a:cubicBezTo>
                  <a:pt x="12221" y="13367"/>
                  <a:pt x="11477" y="13158"/>
                  <a:pt x="10433" y="12985"/>
                </a:cubicBezTo>
                <a:cubicBezTo>
                  <a:pt x="9278" y="12794"/>
                  <a:pt x="8385" y="12496"/>
                  <a:pt x="7803" y="12110"/>
                </a:cubicBezTo>
                <a:cubicBezTo>
                  <a:pt x="7210" y="11710"/>
                  <a:pt x="6897" y="11199"/>
                  <a:pt x="6892" y="10591"/>
                </a:cubicBezTo>
                <a:cubicBezTo>
                  <a:pt x="6886" y="9899"/>
                  <a:pt x="7266" y="9321"/>
                  <a:pt x="8023" y="8877"/>
                </a:cubicBezTo>
                <a:cubicBezTo>
                  <a:pt x="8534" y="8574"/>
                  <a:pt x="9147" y="8376"/>
                  <a:pt x="9833" y="8282"/>
                </a:cubicBezTo>
                <a:lnTo>
                  <a:pt x="9822" y="7225"/>
                </a:lnTo>
                <a:lnTo>
                  <a:pt x="11665" y="7216"/>
                </a:lnTo>
                <a:lnTo>
                  <a:pt x="11671" y="8242"/>
                </a:lnTo>
                <a:cubicBezTo>
                  <a:pt x="12496" y="8322"/>
                  <a:pt x="13183" y="8527"/>
                  <a:pt x="13727" y="8841"/>
                </a:cubicBezTo>
                <a:cubicBezTo>
                  <a:pt x="14451" y="9272"/>
                  <a:pt x="14851" y="9867"/>
                  <a:pt x="14907" y="10617"/>
                </a:cubicBezTo>
                <a:lnTo>
                  <a:pt x="14914" y="10748"/>
                </a:lnTo>
                <a:lnTo>
                  <a:pt x="13114" y="10754"/>
                </a:lnTo>
                <a:lnTo>
                  <a:pt x="13089" y="10650"/>
                </a:lnTo>
                <a:cubicBezTo>
                  <a:pt x="13002" y="10183"/>
                  <a:pt x="12783" y="9832"/>
                  <a:pt x="12427" y="9610"/>
                </a:cubicBezTo>
                <a:cubicBezTo>
                  <a:pt x="12077" y="9392"/>
                  <a:pt x="11565" y="9277"/>
                  <a:pt x="10895" y="9282"/>
                </a:cubicBezTo>
                <a:cubicBezTo>
                  <a:pt x="10196" y="9282"/>
                  <a:pt x="9640" y="9401"/>
                  <a:pt x="9259" y="9632"/>
                </a:cubicBezTo>
                <a:cubicBezTo>
                  <a:pt x="8878" y="9858"/>
                  <a:pt x="8698" y="10160"/>
                  <a:pt x="8702" y="10572"/>
                </a:cubicBezTo>
                <a:cubicBezTo>
                  <a:pt x="8702" y="10924"/>
                  <a:pt x="8878" y="11204"/>
                  <a:pt x="9229" y="11408"/>
                </a:cubicBezTo>
                <a:cubicBezTo>
                  <a:pt x="9584" y="11621"/>
                  <a:pt x="10216" y="11808"/>
                  <a:pt x="11115" y="11954"/>
                </a:cubicBezTo>
                <a:cubicBezTo>
                  <a:pt x="12421" y="12172"/>
                  <a:pt x="13414" y="12492"/>
                  <a:pt x="14076" y="12914"/>
                </a:cubicBezTo>
                <a:cubicBezTo>
                  <a:pt x="14732" y="13335"/>
                  <a:pt x="15076" y="13877"/>
                  <a:pt x="15076" y="14521"/>
                </a:cubicBezTo>
                <a:cubicBezTo>
                  <a:pt x="15082" y="15289"/>
                  <a:pt x="14676" y="15929"/>
                  <a:pt x="13864" y="16422"/>
                </a:cubicBezTo>
                <a:cubicBezTo>
                  <a:pt x="13864" y="16422"/>
                  <a:pt x="13864" y="16422"/>
                  <a:pt x="13864" y="16422"/>
                </a:cubicBezTo>
                <a:close/>
                <a:moveTo>
                  <a:pt x="13995" y="4271"/>
                </a:moveTo>
                <a:lnTo>
                  <a:pt x="13995" y="4298"/>
                </a:lnTo>
                <a:lnTo>
                  <a:pt x="7161" y="4325"/>
                </a:lnTo>
                <a:lnTo>
                  <a:pt x="7372" y="4045"/>
                </a:lnTo>
                <a:lnTo>
                  <a:pt x="7754" y="3756"/>
                </a:lnTo>
                <a:lnTo>
                  <a:pt x="13245" y="3739"/>
                </a:lnTo>
                <a:lnTo>
                  <a:pt x="14789" y="0"/>
                </a:lnTo>
                <a:lnTo>
                  <a:pt x="6535" y="31"/>
                </a:lnTo>
                <a:lnTo>
                  <a:pt x="7722" y="3668"/>
                </a:lnTo>
                <a:cubicBezTo>
                  <a:pt x="6866" y="2984"/>
                  <a:pt x="4761" y="1540"/>
                  <a:pt x="2855" y="2042"/>
                </a:cubicBezTo>
                <a:lnTo>
                  <a:pt x="3061" y="2446"/>
                </a:lnTo>
                <a:cubicBezTo>
                  <a:pt x="4687" y="2020"/>
                  <a:pt x="6673" y="3472"/>
                  <a:pt x="7372" y="4045"/>
                </a:cubicBezTo>
                <a:cubicBezTo>
                  <a:pt x="6210" y="4348"/>
                  <a:pt x="4699" y="4569"/>
                  <a:pt x="3805" y="4001"/>
                </a:cubicBezTo>
                <a:lnTo>
                  <a:pt x="3399" y="4329"/>
                </a:lnTo>
                <a:cubicBezTo>
                  <a:pt x="3930" y="4667"/>
                  <a:pt x="4605" y="4783"/>
                  <a:pt x="5310" y="4783"/>
                </a:cubicBezTo>
                <a:cubicBezTo>
                  <a:pt x="5729" y="4783"/>
                  <a:pt x="6155" y="4734"/>
                  <a:pt x="6566" y="4667"/>
                </a:cubicBezTo>
                <a:cubicBezTo>
                  <a:pt x="2687" y="6563"/>
                  <a:pt x="-26" y="10769"/>
                  <a:pt x="0" y="13957"/>
                </a:cubicBezTo>
                <a:cubicBezTo>
                  <a:pt x="32" y="18189"/>
                  <a:pt x="4886" y="21600"/>
                  <a:pt x="10828" y="21573"/>
                </a:cubicBezTo>
                <a:cubicBezTo>
                  <a:pt x="16782" y="21556"/>
                  <a:pt x="21574" y="18105"/>
                  <a:pt x="21543" y="13877"/>
                </a:cubicBezTo>
                <a:cubicBezTo>
                  <a:pt x="21518" y="10468"/>
                  <a:pt x="18344" y="5897"/>
                  <a:pt x="13995" y="4271"/>
                </a:cubicBezTo>
                <a:cubicBezTo>
                  <a:pt x="13995" y="4271"/>
                  <a:pt x="13995" y="4271"/>
                  <a:pt x="13995" y="4271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" name="Freeform 51"/>
          <p:cNvSpPr>
            <a:spLocks noEditPoints="1"/>
          </p:cNvSpPr>
          <p:nvPr/>
        </p:nvSpPr>
        <p:spPr bwMode="auto">
          <a:xfrm>
            <a:off x="6393104" y="3234330"/>
            <a:ext cx="482889" cy="398909"/>
          </a:xfrm>
          <a:custGeom>
            <a:avLst/>
            <a:gdLst>
              <a:gd name="T0" fmla="*/ 83 w 107"/>
              <a:gd name="T1" fmla="*/ 63 h 88"/>
              <a:gd name="T2" fmla="*/ 83 w 107"/>
              <a:gd name="T3" fmla="*/ 7 h 88"/>
              <a:gd name="T4" fmla="*/ 83 w 107"/>
              <a:gd name="T5" fmla="*/ 3 h 88"/>
              <a:gd name="T6" fmla="*/ 85 w 107"/>
              <a:gd name="T7" fmla="*/ 0 h 88"/>
              <a:gd name="T8" fmla="*/ 87 w 107"/>
              <a:gd name="T9" fmla="*/ 0 h 88"/>
              <a:gd name="T10" fmla="*/ 89 w 107"/>
              <a:gd name="T11" fmla="*/ 0 h 88"/>
              <a:gd name="T12" fmla="*/ 89 w 107"/>
              <a:gd name="T13" fmla="*/ 69 h 88"/>
              <a:gd name="T14" fmla="*/ 87 w 107"/>
              <a:gd name="T15" fmla="*/ 70 h 88"/>
              <a:gd name="T16" fmla="*/ 85 w 107"/>
              <a:gd name="T17" fmla="*/ 69 h 88"/>
              <a:gd name="T18" fmla="*/ 83 w 107"/>
              <a:gd name="T19" fmla="*/ 67 h 88"/>
              <a:gd name="T20" fmla="*/ 83 w 107"/>
              <a:gd name="T21" fmla="*/ 63 h 88"/>
              <a:gd name="T22" fmla="*/ 24 w 107"/>
              <a:gd name="T23" fmla="*/ 63 h 88"/>
              <a:gd name="T24" fmla="*/ 24 w 107"/>
              <a:gd name="T25" fmla="*/ 7 h 88"/>
              <a:gd name="T26" fmla="*/ 24 w 107"/>
              <a:gd name="T27" fmla="*/ 3 h 88"/>
              <a:gd name="T28" fmla="*/ 22 w 107"/>
              <a:gd name="T29" fmla="*/ 0 h 88"/>
              <a:gd name="T30" fmla="*/ 20 w 107"/>
              <a:gd name="T31" fmla="*/ 0 h 88"/>
              <a:gd name="T32" fmla="*/ 18 w 107"/>
              <a:gd name="T33" fmla="*/ 0 h 88"/>
              <a:gd name="T34" fmla="*/ 18 w 107"/>
              <a:gd name="T35" fmla="*/ 69 h 88"/>
              <a:gd name="T36" fmla="*/ 20 w 107"/>
              <a:gd name="T37" fmla="*/ 70 h 88"/>
              <a:gd name="T38" fmla="*/ 22 w 107"/>
              <a:gd name="T39" fmla="*/ 69 h 88"/>
              <a:gd name="T40" fmla="*/ 24 w 107"/>
              <a:gd name="T41" fmla="*/ 67 h 88"/>
              <a:gd name="T42" fmla="*/ 24 w 107"/>
              <a:gd name="T43" fmla="*/ 63 h 88"/>
              <a:gd name="T44" fmla="*/ 36 w 107"/>
              <a:gd name="T45" fmla="*/ 51 h 88"/>
              <a:gd name="T46" fmla="*/ 36 w 107"/>
              <a:gd name="T47" fmla="*/ 55 h 88"/>
              <a:gd name="T48" fmla="*/ 33 w 107"/>
              <a:gd name="T49" fmla="*/ 58 h 88"/>
              <a:gd name="T50" fmla="*/ 31 w 107"/>
              <a:gd name="T51" fmla="*/ 59 h 88"/>
              <a:gd name="T52" fmla="*/ 29 w 107"/>
              <a:gd name="T53" fmla="*/ 58 h 88"/>
              <a:gd name="T54" fmla="*/ 29 w 107"/>
              <a:gd name="T55" fmla="*/ 12 h 88"/>
              <a:gd name="T56" fmla="*/ 31 w 107"/>
              <a:gd name="T57" fmla="*/ 11 h 88"/>
              <a:gd name="T58" fmla="*/ 33 w 107"/>
              <a:gd name="T59" fmla="*/ 12 h 88"/>
              <a:gd name="T60" fmla="*/ 36 w 107"/>
              <a:gd name="T61" fmla="*/ 14 h 88"/>
              <a:gd name="T62" fmla="*/ 36 w 107"/>
              <a:gd name="T63" fmla="*/ 18 h 88"/>
              <a:gd name="T64" fmla="*/ 36 w 107"/>
              <a:gd name="T65" fmla="*/ 51 h 88"/>
              <a:gd name="T66" fmla="*/ 61 w 107"/>
              <a:gd name="T67" fmla="*/ 80 h 88"/>
              <a:gd name="T68" fmla="*/ 54 w 107"/>
              <a:gd name="T69" fmla="*/ 88 h 88"/>
              <a:gd name="T70" fmla="*/ 46 w 107"/>
              <a:gd name="T71" fmla="*/ 80 h 88"/>
              <a:gd name="T72" fmla="*/ 46 w 107"/>
              <a:gd name="T73" fmla="*/ 24 h 88"/>
              <a:gd name="T74" fmla="*/ 54 w 107"/>
              <a:gd name="T75" fmla="*/ 16 h 88"/>
              <a:gd name="T76" fmla="*/ 61 w 107"/>
              <a:gd name="T77" fmla="*/ 24 h 88"/>
              <a:gd name="T78" fmla="*/ 61 w 107"/>
              <a:gd name="T79" fmla="*/ 80 h 88"/>
              <a:gd name="T80" fmla="*/ 71 w 107"/>
              <a:gd name="T81" fmla="*/ 51 h 88"/>
              <a:gd name="T82" fmla="*/ 71 w 107"/>
              <a:gd name="T83" fmla="*/ 55 h 88"/>
              <a:gd name="T84" fmla="*/ 74 w 107"/>
              <a:gd name="T85" fmla="*/ 58 h 88"/>
              <a:gd name="T86" fmla="*/ 76 w 107"/>
              <a:gd name="T87" fmla="*/ 59 h 88"/>
              <a:gd name="T88" fmla="*/ 78 w 107"/>
              <a:gd name="T89" fmla="*/ 58 h 88"/>
              <a:gd name="T90" fmla="*/ 78 w 107"/>
              <a:gd name="T91" fmla="*/ 12 h 88"/>
              <a:gd name="T92" fmla="*/ 76 w 107"/>
              <a:gd name="T93" fmla="*/ 11 h 88"/>
              <a:gd name="T94" fmla="*/ 74 w 107"/>
              <a:gd name="T95" fmla="*/ 12 h 88"/>
              <a:gd name="T96" fmla="*/ 71 w 107"/>
              <a:gd name="T97" fmla="*/ 14 h 88"/>
              <a:gd name="T98" fmla="*/ 71 w 107"/>
              <a:gd name="T99" fmla="*/ 18 h 88"/>
              <a:gd name="T100" fmla="*/ 71 w 107"/>
              <a:gd name="T10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9" name="Freeform 103"/>
          <p:cNvSpPr>
            <a:spLocks/>
          </p:cNvSpPr>
          <p:nvPr/>
        </p:nvSpPr>
        <p:spPr bwMode="auto">
          <a:xfrm>
            <a:off x="6507531" y="4422283"/>
            <a:ext cx="290796" cy="261896"/>
          </a:xfrm>
          <a:custGeom>
            <a:avLst/>
            <a:gdLst>
              <a:gd name="T0" fmla="*/ 0 w 161"/>
              <a:gd name="T1" fmla="*/ 62 h 145"/>
              <a:gd name="T2" fmla="*/ 0 w 161"/>
              <a:gd name="T3" fmla="*/ 145 h 145"/>
              <a:gd name="T4" fmla="*/ 31 w 161"/>
              <a:gd name="T5" fmla="*/ 145 h 145"/>
              <a:gd name="T6" fmla="*/ 130 w 161"/>
              <a:gd name="T7" fmla="*/ 145 h 145"/>
              <a:gd name="T8" fmla="*/ 161 w 161"/>
              <a:gd name="T9" fmla="*/ 145 h 145"/>
              <a:gd name="T10" fmla="*/ 161 w 161"/>
              <a:gd name="T11" fmla="*/ 62 h 145"/>
              <a:gd name="T12" fmla="*/ 81 w 161"/>
              <a:gd name="T13" fmla="*/ 0 h 145"/>
              <a:gd name="T14" fmla="*/ 0 w 161"/>
              <a:gd name="T1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0" name="Freeform 104"/>
          <p:cNvSpPr>
            <a:spLocks/>
          </p:cNvSpPr>
          <p:nvPr/>
        </p:nvSpPr>
        <p:spPr bwMode="auto">
          <a:xfrm>
            <a:off x="6431672" y="4312106"/>
            <a:ext cx="444321" cy="222160"/>
          </a:xfrm>
          <a:custGeom>
            <a:avLst/>
            <a:gdLst>
              <a:gd name="T0" fmla="*/ 225 w 246"/>
              <a:gd name="T1" fmla="*/ 80 h 123"/>
              <a:gd name="T2" fmla="*/ 225 w 246"/>
              <a:gd name="T3" fmla="*/ 21 h 123"/>
              <a:gd name="T4" fmla="*/ 182 w 246"/>
              <a:gd name="T5" fmla="*/ 21 h 123"/>
              <a:gd name="T6" fmla="*/ 182 w 246"/>
              <a:gd name="T7" fmla="*/ 47 h 123"/>
              <a:gd name="T8" fmla="*/ 123 w 246"/>
              <a:gd name="T9" fmla="*/ 0 h 123"/>
              <a:gd name="T10" fmla="*/ 123 w 246"/>
              <a:gd name="T11" fmla="*/ 0 h 123"/>
              <a:gd name="T12" fmla="*/ 123 w 246"/>
              <a:gd name="T13" fmla="*/ 0 h 123"/>
              <a:gd name="T14" fmla="*/ 123 w 246"/>
              <a:gd name="T15" fmla="*/ 0 h 123"/>
              <a:gd name="T16" fmla="*/ 123 w 246"/>
              <a:gd name="T17" fmla="*/ 0 h 123"/>
              <a:gd name="T18" fmla="*/ 0 w 246"/>
              <a:gd name="T19" fmla="*/ 97 h 123"/>
              <a:gd name="T20" fmla="*/ 21 w 246"/>
              <a:gd name="T21" fmla="*/ 123 h 123"/>
              <a:gd name="T22" fmla="*/ 123 w 246"/>
              <a:gd name="T23" fmla="*/ 42 h 123"/>
              <a:gd name="T24" fmla="*/ 225 w 246"/>
              <a:gd name="T25" fmla="*/ 123 h 123"/>
              <a:gd name="T26" fmla="*/ 246 w 246"/>
              <a:gd name="T27" fmla="*/ 97 h 123"/>
              <a:gd name="T28" fmla="*/ 225 w 246"/>
              <a:gd name="T29" fmla="*/ 8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8053732" y="3495515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37"/>
          <p:cNvSpPr txBox="1"/>
          <p:nvPr/>
        </p:nvSpPr>
        <p:spPr>
          <a:xfrm>
            <a:off x="8129200" y="3834788"/>
            <a:ext cx="24977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2120077" y="3495515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1544959" y="3834788"/>
            <a:ext cx="2508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5089270" y="1545457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89270" y="1862325"/>
            <a:ext cx="20505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088029" y="5583082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37"/>
          <p:cNvSpPr txBox="1"/>
          <p:nvPr/>
        </p:nvSpPr>
        <p:spPr>
          <a:xfrm>
            <a:off x="5088029" y="5899950"/>
            <a:ext cx="20505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21F08381-6B12-46F9-A89E-F95A607B3AD4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DDE2803-1B61-4B4D-BA5B-67BCDEB37A12}"/>
              </a:ext>
            </a:extLst>
          </p:cNvPr>
          <p:cNvSpPr txBox="1"/>
          <p:nvPr/>
        </p:nvSpPr>
        <p:spPr>
          <a:xfrm>
            <a:off x="3582185" y="3835791"/>
            <a:ext cx="5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D5DBCAB-A79B-4CF0-ACF8-472B72C42666}"/>
              </a:ext>
            </a:extLst>
          </p:cNvPr>
          <p:cNvSpPr/>
          <p:nvPr/>
        </p:nvSpPr>
        <p:spPr>
          <a:xfrm>
            <a:off x="2659929" y="4303612"/>
            <a:ext cx="687214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</p:spTree>
    <p:extLst>
      <p:ext uri="{BB962C8B-B14F-4D97-AF65-F5344CB8AC3E}">
        <p14:creationId xmlns:p14="http://schemas.microsoft.com/office/powerpoint/2010/main" val="2349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出自【趣你的PPT】(微信:qunideppt)：最优质的PPT资源库"/>
          <p:cNvSpPr>
            <a:spLocks/>
          </p:cNvSpPr>
          <p:nvPr/>
        </p:nvSpPr>
        <p:spPr bwMode="auto">
          <a:xfrm>
            <a:off x="5137474" y="1430972"/>
            <a:ext cx="1958975" cy="1604963"/>
          </a:xfrm>
          <a:custGeom>
            <a:avLst/>
            <a:gdLst>
              <a:gd name="T0" fmla="*/ 261 w 521"/>
              <a:gd name="T1" fmla="*/ 0 h 427"/>
              <a:gd name="T2" fmla="*/ 0 w 521"/>
              <a:gd name="T3" fmla="*/ 261 h 427"/>
              <a:gd name="T4" fmla="*/ 55 w 521"/>
              <a:gd name="T5" fmla="*/ 420 h 427"/>
              <a:gd name="T6" fmla="*/ 55 w 521"/>
              <a:gd name="T7" fmla="*/ 420 h 427"/>
              <a:gd name="T8" fmla="*/ 60 w 521"/>
              <a:gd name="T9" fmla="*/ 427 h 427"/>
              <a:gd name="T10" fmla="*/ 261 w 521"/>
              <a:gd name="T11" fmla="*/ 340 h 427"/>
              <a:gd name="T12" fmla="*/ 461 w 521"/>
              <a:gd name="T13" fmla="*/ 427 h 427"/>
              <a:gd name="T14" fmla="*/ 466 w 521"/>
              <a:gd name="T15" fmla="*/ 420 h 427"/>
              <a:gd name="T16" fmla="*/ 466 w 521"/>
              <a:gd name="T17" fmla="*/ 420 h 427"/>
              <a:gd name="T18" fmla="*/ 521 w 521"/>
              <a:gd name="T19" fmla="*/ 261 h 427"/>
              <a:gd name="T20" fmla="*/ 261 w 521"/>
              <a:gd name="T21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1" h="427">
                <a:moveTo>
                  <a:pt x="261" y="0"/>
                </a:moveTo>
                <a:cubicBezTo>
                  <a:pt x="117" y="0"/>
                  <a:pt x="0" y="117"/>
                  <a:pt x="0" y="261"/>
                </a:cubicBezTo>
                <a:cubicBezTo>
                  <a:pt x="0" y="321"/>
                  <a:pt x="21" y="376"/>
                  <a:pt x="55" y="420"/>
                </a:cubicBezTo>
                <a:cubicBezTo>
                  <a:pt x="55" y="420"/>
                  <a:pt x="55" y="420"/>
                  <a:pt x="55" y="420"/>
                </a:cubicBezTo>
                <a:cubicBezTo>
                  <a:pt x="56" y="422"/>
                  <a:pt x="58" y="424"/>
                  <a:pt x="60" y="427"/>
                </a:cubicBezTo>
                <a:cubicBezTo>
                  <a:pt x="110" y="373"/>
                  <a:pt x="181" y="340"/>
                  <a:pt x="261" y="340"/>
                </a:cubicBezTo>
                <a:cubicBezTo>
                  <a:pt x="340" y="340"/>
                  <a:pt x="411" y="373"/>
                  <a:pt x="461" y="427"/>
                </a:cubicBezTo>
                <a:cubicBezTo>
                  <a:pt x="463" y="424"/>
                  <a:pt x="465" y="422"/>
                  <a:pt x="466" y="420"/>
                </a:cubicBezTo>
                <a:cubicBezTo>
                  <a:pt x="466" y="420"/>
                  <a:pt x="466" y="420"/>
                  <a:pt x="466" y="420"/>
                </a:cubicBezTo>
                <a:cubicBezTo>
                  <a:pt x="500" y="376"/>
                  <a:pt x="521" y="321"/>
                  <a:pt x="521" y="261"/>
                </a:cubicBezTo>
                <a:cubicBezTo>
                  <a:pt x="521" y="117"/>
                  <a:pt x="404" y="0"/>
                  <a:pt x="261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4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2" name="出自【趣你的PPT】(微信:qunideppt)：最优质的PPT资源库"/>
          <p:cNvSpPr>
            <a:spLocks/>
          </p:cNvSpPr>
          <p:nvPr/>
        </p:nvSpPr>
        <p:spPr bwMode="auto">
          <a:xfrm>
            <a:off x="5621662" y="2794635"/>
            <a:ext cx="989013" cy="307975"/>
          </a:xfrm>
          <a:custGeom>
            <a:avLst/>
            <a:gdLst>
              <a:gd name="T0" fmla="*/ 132 w 263"/>
              <a:gd name="T1" fmla="*/ 0 h 82"/>
              <a:gd name="T2" fmla="*/ 263 w 263"/>
              <a:gd name="T3" fmla="*/ 43 h 82"/>
              <a:gd name="T4" fmla="*/ 132 w 263"/>
              <a:gd name="T5" fmla="*/ 82 h 82"/>
              <a:gd name="T6" fmla="*/ 0 w 263"/>
              <a:gd name="T7" fmla="*/ 43 h 82"/>
              <a:gd name="T8" fmla="*/ 132 w 26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82">
                <a:moveTo>
                  <a:pt x="132" y="0"/>
                </a:moveTo>
                <a:cubicBezTo>
                  <a:pt x="181" y="0"/>
                  <a:pt x="226" y="16"/>
                  <a:pt x="263" y="43"/>
                </a:cubicBezTo>
                <a:cubicBezTo>
                  <a:pt x="228" y="67"/>
                  <a:pt x="182" y="82"/>
                  <a:pt x="132" y="82"/>
                </a:cubicBezTo>
                <a:cubicBezTo>
                  <a:pt x="81" y="82"/>
                  <a:pt x="35" y="67"/>
                  <a:pt x="0" y="43"/>
                </a:cubicBezTo>
                <a:cubicBezTo>
                  <a:pt x="37" y="16"/>
                  <a:pt x="82" y="0"/>
                  <a:pt x="132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出自【趣你的PPT】(微信:qunideppt)：最优质的PPT资源库"/>
          <p:cNvSpPr>
            <a:spLocks/>
          </p:cNvSpPr>
          <p:nvPr/>
        </p:nvSpPr>
        <p:spPr bwMode="auto">
          <a:xfrm>
            <a:off x="3803974" y="2769235"/>
            <a:ext cx="1600200" cy="1954213"/>
          </a:xfrm>
          <a:custGeom>
            <a:avLst/>
            <a:gdLst>
              <a:gd name="T0" fmla="*/ 0 w 426"/>
              <a:gd name="T1" fmla="*/ 260 h 520"/>
              <a:gd name="T2" fmla="*/ 260 w 426"/>
              <a:gd name="T3" fmla="*/ 520 h 520"/>
              <a:gd name="T4" fmla="*/ 420 w 426"/>
              <a:gd name="T5" fmla="*/ 466 h 520"/>
              <a:gd name="T6" fmla="*/ 420 w 426"/>
              <a:gd name="T7" fmla="*/ 466 h 520"/>
              <a:gd name="T8" fmla="*/ 426 w 426"/>
              <a:gd name="T9" fmla="*/ 461 h 520"/>
              <a:gd name="T10" fmla="*/ 340 w 426"/>
              <a:gd name="T11" fmla="*/ 260 h 520"/>
              <a:gd name="T12" fmla="*/ 426 w 426"/>
              <a:gd name="T13" fmla="*/ 59 h 520"/>
              <a:gd name="T14" fmla="*/ 420 w 426"/>
              <a:gd name="T15" fmla="*/ 54 h 520"/>
              <a:gd name="T16" fmla="*/ 420 w 426"/>
              <a:gd name="T17" fmla="*/ 54 h 520"/>
              <a:gd name="T18" fmla="*/ 260 w 426"/>
              <a:gd name="T19" fmla="*/ 0 h 520"/>
              <a:gd name="T20" fmla="*/ 0 w 426"/>
              <a:gd name="T21" fmla="*/ 26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" h="520">
                <a:moveTo>
                  <a:pt x="0" y="260"/>
                </a:moveTo>
                <a:cubicBezTo>
                  <a:pt x="0" y="404"/>
                  <a:pt x="117" y="520"/>
                  <a:pt x="260" y="520"/>
                </a:cubicBezTo>
                <a:cubicBezTo>
                  <a:pt x="320" y="520"/>
                  <a:pt x="376" y="500"/>
                  <a:pt x="420" y="466"/>
                </a:cubicBezTo>
                <a:cubicBezTo>
                  <a:pt x="420" y="466"/>
                  <a:pt x="420" y="466"/>
                  <a:pt x="420" y="466"/>
                </a:cubicBezTo>
                <a:cubicBezTo>
                  <a:pt x="422" y="464"/>
                  <a:pt x="424" y="462"/>
                  <a:pt x="426" y="461"/>
                </a:cubicBezTo>
                <a:cubicBezTo>
                  <a:pt x="373" y="410"/>
                  <a:pt x="340" y="339"/>
                  <a:pt x="340" y="260"/>
                </a:cubicBezTo>
                <a:cubicBezTo>
                  <a:pt x="340" y="181"/>
                  <a:pt x="373" y="109"/>
                  <a:pt x="426" y="59"/>
                </a:cubicBezTo>
                <a:cubicBezTo>
                  <a:pt x="424" y="57"/>
                  <a:pt x="422" y="56"/>
                  <a:pt x="420" y="54"/>
                </a:cubicBezTo>
                <a:cubicBezTo>
                  <a:pt x="420" y="54"/>
                  <a:pt x="420" y="54"/>
                  <a:pt x="420" y="54"/>
                </a:cubicBezTo>
                <a:cubicBezTo>
                  <a:pt x="376" y="20"/>
                  <a:pt x="320" y="0"/>
                  <a:pt x="260" y="0"/>
                </a:cubicBezTo>
                <a:cubicBezTo>
                  <a:pt x="117" y="0"/>
                  <a:pt x="0" y="116"/>
                  <a:pt x="0" y="26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4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3" name="出自【趣你的PPT】(微信:qunideppt)：最优质的PPT资源库"/>
          <p:cNvSpPr>
            <a:spLocks/>
          </p:cNvSpPr>
          <p:nvPr/>
        </p:nvSpPr>
        <p:spPr bwMode="auto">
          <a:xfrm>
            <a:off x="5164462" y="3250247"/>
            <a:ext cx="307975" cy="987425"/>
          </a:xfrm>
          <a:custGeom>
            <a:avLst/>
            <a:gdLst>
              <a:gd name="T0" fmla="*/ 0 w 82"/>
              <a:gd name="T1" fmla="*/ 132 h 263"/>
              <a:gd name="T2" fmla="*/ 44 w 82"/>
              <a:gd name="T3" fmla="*/ 0 h 263"/>
              <a:gd name="T4" fmla="*/ 82 w 82"/>
              <a:gd name="T5" fmla="*/ 132 h 263"/>
              <a:gd name="T6" fmla="*/ 44 w 82"/>
              <a:gd name="T7" fmla="*/ 263 h 263"/>
              <a:gd name="T8" fmla="*/ 0 w 82"/>
              <a:gd name="T9" fmla="*/ 13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263">
                <a:moveTo>
                  <a:pt x="0" y="132"/>
                </a:moveTo>
                <a:cubicBezTo>
                  <a:pt x="0" y="82"/>
                  <a:pt x="17" y="37"/>
                  <a:pt x="44" y="0"/>
                </a:cubicBezTo>
                <a:cubicBezTo>
                  <a:pt x="68" y="36"/>
                  <a:pt x="82" y="82"/>
                  <a:pt x="82" y="132"/>
                </a:cubicBezTo>
                <a:cubicBezTo>
                  <a:pt x="82" y="182"/>
                  <a:pt x="68" y="228"/>
                  <a:pt x="44" y="263"/>
                </a:cubicBezTo>
                <a:cubicBezTo>
                  <a:pt x="17" y="227"/>
                  <a:pt x="0" y="181"/>
                  <a:pt x="0" y="13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出自【趣你的PPT】(微信:qunideppt)：最优质的PPT资源库"/>
          <p:cNvSpPr>
            <a:spLocks/>
          </p:cNvSpPr>
          <p:nvPr/>
        </p:nvSpPr>
        <p:spPr bwMode="auto">
          <a:xfrm>
            <a:off x="5137474" y="4455160"/>
            <a:ext cx="1958975" cy="1601788"/>
          </a:xfrm>
          <a:custGeom>
            <a:avLst/>
            <a:gdLst>
              <a:gd name="T0" fmla="*/ 261 w 521"/>
              <a:gd name="T1" fmla="*/ 426 h 426"/>
              <a:gd name="T2" fmla="*/ 521 w 521"/>
              <a:gd name="T3" fmla="*/ 166 h 426"/>
              <a:gd name="T4" fmla="*/ 466 w 521"/>
              <a:gd name="T5" fmla="*/ 7 h 426"/>
              <a:gd name="T6" fmla="*/ 466 w 521"/>
              <a:gd name="T7" fmla="*/ 7 h 426"/>
              <a:gd name="T8" fmla="*/ 461 w 521"/>
              <a:gd name="T9" fmla="*/ 0 h 426"/>
              <a:gd name="T10" fmla="*/ 261 w 521"/>
              <a:gd name="T11" fmla="*/ 87 h 426"/>
              <a:gd name="T12" fmla="*/ 60 w 521"/>
              <a:gd name="T13" fmla="*/ 0 h 426"/>
              <a:gd name="T14" fmla="*/ 55 w 521"/>
              <a:gd name="T15" fmla="*/ 7 h 426"/>
              <a:gd name="T16" fmla="*/ 55 w 521"/>
              <a:gd name="T17" fmla="*/ 7 h 426"/>
              <a:gd name="T18" fmla="*/ 0 w 521"/>
              <a:gd name="T19" fmla="*/ 166 h 426"/>
              <a:gd name="T20" fmla="*/ 261 w 521"/>
              <a:gd name="T21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1" h="426">
                <a:moveTo>
                  <a:pt x="261" y="426"/>
                </a:moveTo>
                <a:cubicBezTo>
                  <a:pt x="404" y="426"/>
                  <a:pt x="521" y="310"/>
                  <a:pt x="521" y="166"/>
                </a:cubicBezTo>
                <a:cubicBezTo>
                  <a:pt x="521" y="106"/>
                  <a:pt x="500" y="51"/>
                  <a:pt x="466" y="7"/>
                </a:cubicBezTo>
                <a:cubicBezTo>
                  <a:pt x="466" y="7"/>
                  <a:pt x="466" y="7"/>
                  <a:pt x="466" y="7"/>
                </a:cubicBezTo>
                <a:cubicBezTo>
                  <a:pt x="465" y="5"/>
                  <a:pt x="463" y="2"/>
                  <a:pt x="461" y="0"/>
                </a:cubicBezTo>
                <a:cubicBezTo>
                  <a:pt x="411" y="53"/>
                  <a:pt x="340" y="87"/>
                  <a:pt x="261" y="87"/>
                </a:cubicBezTo>
                <a:cubicBezTo>
                  <a:pt x="181" y="87"/>
                  <a:pt x="110" y="53"/>
                  <a:pt x="60" y="0"/>
                </a:cubicBezTo>
                <a:cubicBezTo>
                  <a:pt x="58" y="2"/>
                  <a:pt x="56" y="5"/>
                  <a:pt x="55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21" y="51"/>
                  <a:pt x="0" y="106"/>
                  <a:pt x="0" y="166"/>
                </a:cubicBezTo>
                <a:cubicBezTo>
                  <a:pt x="0" y="310"/>
                  <a:pt x="117" y="426"/>
                  <a:pt x="261" y="426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4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4" name="出自【趣你的PPT】(微信:qunideppt)：最优质的PPT资源库"/>
          <p:cNvSpPr>
            <a:spLocks/>
          </p:cNvSpPr>
          <p:nvPr/>
        </p:nvSpPr>
        <p:spPr bwMode="auto">
          <a:xfrm>
            <a:off x="5621662" y="4388485"/>
            <a:ext cx="989013" cy="307975"/>
          </a:xfrm>
          <a:custGeom>
            <a:avLst/>
            <a:gdLst>
              <a:gd name="T0" fmla="*/ 132 w 263"/>
              <a:gd name="T1" fmla="*/ 82 h 82"/>
              <a:gd name="T2" fmla="*/ 0 w 263"/>
              <a:gd name="T3" fmla="*/ 38 h 82"/>
              <a:gd name="T4" fmla="*/ 132 w 263"/>
              <a:gd name="T5" fmla="*/ 0 h 82"/>
              <a:gd name="T6" fmla="*/ 263 w 263"/>
              <a:gd name="T7" fmla="*/ 38 h 82"/>
              <a:gd name="T8" fmla="*/ 132 w 263"/>
              <a:gd name="T9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82">
                <a:moveTo>
                  <a:pt x="132" y="82"/>
                </a:moveTo>
                <a:cubicBezTo>
                  <a:pt x="82" y="82"/>
                  <a:pt x="37" y="66"/>
                  <a:pt x="0" y="38"/>
                </a:cubicBezTo>
                <a:cubicBezTo>
                  <a:pt x="35" y="14"/>
                  <a:pt x="81" y="0"/>
                  <a:pt x="132" y="0"/>
                </a:cubicBezTo>
                <a:cubicBezTo>
                  <a:pt x="182" y="0"/>
                  <a:pt x="228" y="14"/>
                  <a:pt x="263" y="38"/>
                </a:cubicBezTo>
                <a:cubicBezTo>
                  <a:pt x="226" y="66"/>
                  <a:pt x="181" y="82"/>
                  <a:pt x="132" y="8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出自【趣你的PPT】(微信:qunideppt)：最优质的PPT资源库"/>
          <p:cNvSpPr>
            <a:spLocks/>
          </p:cNvSpPr>
          <p:nvPr/>
        </p:nvSpPr>
        <p:spPr bwMode="auto">
          <a:xfrm>
            <a:off x="6828162" y="2769235"/>
            <a:ext cx="1601788" cy="1954213"/>
          </a:xfrm>
          <a:custGeom>
            <a:avLst/>
            <a:gdLst>
              <a:gd name="T0" fmla="*/ 426 w 426"/>
              <a:gd name="T1" fmla="*/ 260 h 520"/>
              <a:gd name="T2" fmla="*/ 166 w 426"/>
              <a:gd name="T3" fmla="*/ 0 h 520"/>
              <a:gd name="T4" fmla="*/ 7 w 426"/>
              <a:gd name="T5" fmla="*/ 54 h 520"/>
              <a:gd name="T6" fmla="*/ 6 w 426"/>
              <a:gd name="T7" fmla="*/ 54 h 520"/>
              <a:gd name="T8" fmla="*/ 0 w 426"/>
              <a:gd name="T9" fmla="*/ 59 h 520"/>
              <a:gd name="T10" fmla="*/ 86 w 426"/>
              <a:gd name="T11" fmla="*/ 260 h 520"/>
              <a:gd name="T12" fmla="*/ 0 w 426"/>
              <a:gd name="T13" fmla="*/ 461 h 520"/>
              <a:gd name="T14" fmla="*/ 6 w 426"/>
              <a:gd name="T15" fmla="*/ 466 h 520"/>
              <a:gd name="T16" fmla="*/ 6 w 426"/>
              <a:gd name="T17" fmla="*/ 466 h 520"/>
              <a:gd name="T18" fmla="*/ 166 w 426"/>
              <a:gd name="T19" fmla="*/ 520 h 520"/>
              <a:gd name="T20" fmla="*/ 426 w 426"/>
              <a:gd name="T21" fmla="*/ 26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" h="520">
                <a:moveTo>
                  <a:pt x="426" y="260"/>
                </a:moveTo>
                <a:cubicBezTo>
                  <a:pt x="426" y="116"/>
                  <a:pt x="309" y="0"/>
                  <a:pt x="166" y="0"/>
                </a:cubicBezTo>
                <a:cubicBezTo>
                  <a:pt x="106" y="0"/>
                  <a:pt x="51" y="20"/>
                  <a:pt x="7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4" y="56"/>
                  <a:pt x="2" y="57"/>
                  <a:pt x="0" y="59"/>
                </a:cubicBezTo>
                <a:cubicBezTo>
                  <a:pt x="53" y="109"/>
                  <a:pt x="86" y="181"/>
                  <a:pt x="86" y="260"/>
                </a:cubicBezTo>
                <a:cubicBezTo>
                  <a:pt x="86" y="339"/>
                  <a:pt x="53" y="410"/>
                  <a:pt x="0" y="461"/>
                </a:cubicBezTo>
                <a:cubicBezTo>
                  <a:pt x="2" y="462"/>
                  <a:pt x="4" y="464"/>
                  <a:pt x="6" y="466"/>
                </a:cubicBezTo>
                <a:cubicBezTo>
                  <a:pt x="6" y="466"/>
                  <a:pt x="6" y="466"/>
                  <a:pt x="6" y="466"/>
                </a:cubicBezTo>
                <a:cubicBezTo>
                  <a:pt x="50" y="500"/>
                  <a:pt x="106" y="520"/>
                  <a:pt x="166" y="520"/>
                </a:cubicBezTo>
                <a:cubicBezTo>
                  <a:pt x="309" y="520"/>
                  <a:pt x="426" y="404"/>
                  <a:pt x="426" y="26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4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5" name="出自【趣你的PPT】(微信:qunideppt)：最优质的PPT资源库"/>
          <p:cNvSpPr>
            <a:spLocks/>
          </p:cNvSpPr>
          <p:nvPr/>
        </p:nvSpPr>
        <p:spPr bwMode="auto">
          <a:xfrm>
            <a:off x="6761487" y="3250247"/>
            <a:ext cx="307975" cy="987425"/>
          </a:xfrm>
          <a:custGeom>
            <a:avLst/>
            <a:gdLst>
              <a:gd name="T0" fmla="*/ 82 w 82"/>
              <a:gd name="T1" fmla="*/ 132 h 263"/>
              <a:gd name="T2" fmla="*/ 38 w 82"/>
              <a:gd name="T3" fmla="*/ 263 h 263"/>
              <a:gd name="T4" fmla="*/ 0 w 82"/>
              <a:gd name="T5" fmla="*/ 132 h 263"/>
              <a:gd name="T6" fmla="*/ 38 w 82"/>
              <a:gd name="T7" fmla="*/ 0 h 263"/>
              <a:gd name="T8" fmla="*/ 82 w 82"/>
              <a:gd name="T9" fmla="*/ 13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263">
                <a:moveTo>
                  <a:pt x="82" y="132"/>
                </a:moveTo>
                <a:cubicBezTo>
                  <a:pt x="82" y="181"/>
                  <a:pt x="65" y="227"/>
                  <a:pt x="38" y="263"/>
                </a:cubicBezTo>
                <a:cubicBezTo>
                  <a:pt x="14" y="228"/>
                  <a:pt x="0" y="182"/>
                  <a:pt x="0" y="132"/>
                </a:cubicBezTo>
                <a:cubicBezTo>
                  <a:pt x="0" y="82"/>
                  <a:pt x="14" y="36"/>
                  <a:pt x="38" y="0"/>
                </a:cubicBezTo>
                <a:cubicBezTo>
                  <a:pt x="65" y="37"/>
                  <a:pt x="82" y="82"/>
                  <a:pt x="82" y="13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出自【趣你的PPT】(微信:qunideppt)：最优质的PPT资源库"/>
          <p:cNvSpPr/>
          <p:nvPr/>
        </p:nvSpPr>
        <p:spPr>
          <a:xfrm>
            <a:off x="7094862" y="1744802"/>
            <a:ext cx="876143" cy="508944"/>
          </a:xfrm>
          <a:prstGeom prst="rightArrow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19" name="出自【趣你的PPT】(微信:qunideppt)：最优质的PPT资源库"/>
          <p:cNvSpPr/>
          <p:nvPr/>
        </p:nvSpPr>
        <p:spPr>
          <a:xfrm flipH="1">
            <a:off x="2889827" y="3359271"/>
            <a:ext cx="876143" cy="508944"/>
          </a:xfrm>
          <a:prstGeom prst="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21" name="出自【趣你的PPT】(微信:qunideppt)：最优质的PPT资源库"/>
          <p:cNvSpPr/>
          <p:nvPr/>
        </p:nvSpPr>
        <p:spPr>
          <a:xfrm flipH="1">
            <a:off x="4171397" y="4923838"/>
            <a:ext cx="876143" cy="508944"/>
          </a:xfrm>
          <a:prstGeom prst="rightArrow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22" name="出自【趣你的PPT】(微信:qunideppt)：最优质的PPT资源库"/>
          <p:cNvSpPr/>
          <p:nvPr/>
        </p:nvSpPr>
        <p:spPr>
          <a:xfrm>
            <a:off x="8488997" y="3359271"/>
            <a:ext cx="876143" cy="508944"/>
          </a:xfrm>
          <a:prstGeom prst="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29" name="出自【趣你的PPT】(微信:qunideppt)：最优质的PPT资源库"/>
          <p:cNvSpPr txBox="1"/>
          <p:nvPr/>
        </p:nvSpPr>
        <p:spPr>
          <a:xfrm>
            <a:off x="9424187" y="3372276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单击添加标题</a:t>
            </a:r>
            <a:endParaRPr lang="en-US" sz="16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出自【趣你的PPT】(微信:qunideppt)：最优质的PPT资源库"/>
          <p:cNvSpPr txBox="1"/>
          <p:nvPr/>
        </p:nvSpPr>
        <p:spPr>
          <a:xfrm>
            <a:off x="9424188" y="3694277"/>
            <a:ext cx="1941576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出自【趣你的PPT】(微信:qunideppt)：最优质的PPT资源库"/>
          <p:cNvSpPr txBox="1"/>
          <p:nvPr/>
        </p:nvSpPr>
        <p:spPr>
          <a:xfrm>
            <a:off x="8179820" y="1744802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单击添加标题</a:t>
            </a:r>
            <a:endParaRPr lang="en-US" sz="16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出自【趣你的PPT】(微信:qunideppt)：最优质的PPT资源库"/>
          <p:cNvSpPr txBox="1"/>
          <p:nvPr/>
        </p:nvSpPr>
        <p:spPr>
          <a:xfrm>
            <a:off x="8179821" y="2066803"/>
            <a:ext cx="1941576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出自【趣你的PPT】(微信:qunideppt)：最优质的PPT资源库"/>
          <p:cNvSpPr txBox="1"/>
          <p:nvPr/>
        </p:nvSpPr>
        <p:spPr>
          <a:xfrm>
            <a:off x="1421606" y="3364861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单击添加标题</a:t>
            </a:r>
            <a:endParaRPr lang="en-US" sz="16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出自【趣你的PPT】(微信:qunideppt)：最优质的PPT资源库"/>
          <p:cNvSpPr txBox="1"/>
          <p:nvPr/>
        </p:nvSpPr>
        <p:spPr>
          <a:xfrm>
            <a:off x="722278" y="3686862"/>
            <a:ext cx="1994615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出自【趣你的PPT】(微信:qunideppt)：最优质的PPT资源库"/>
          <p:cNvSpPr txBox="1"/>
          <p:nvPr/>
        </p:nvSpPr>
        <p:spPr>
          <a:xfrm>
            <a:off x="2785580" y="4923838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单击添加标题</a:t>
            </a:r>
            <a:endParaRPr lang="en-US" sz="16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出自【趣你的PPT】(微信:qunideppt)：最优质的PPT资源库"/>
          <p:cNvSpPr txBox="1"/>
          <p:nvPr/>
        </p:nvSpPr>
        <p:spPr>
          <a:xfrm>
            <a:off x="2086252" y="5245839"/>
            <a:ext cx="1994615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2501" y="27639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30863" y="356343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9115" y="357186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52501" y="43884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30673" y="1810882"/>
            <a:ext cx="570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81438" y="3382345"/>
            <a:ext cx="537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33748" y="4871333"/>
            <a:ext cx="524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350639" y="3382345"/>
            <a:ext cx="506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4E9C52E8-CAE5-4CCC-8BAB-7B8A41017009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82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352732" y="2292184"/>
            <a:ext cx="387606" cy="387606"/>
          </a:xfrm>
          <a:prstGeom prst="ellipse">
            <a:avLst/>
          </a:pr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6" dirty="0">
              <a:latin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0974" y="2379670"/>
            <a:ext cx="30420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cap="all" spc="22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</a:p>
        </p:txBody>
      </p:sp>
      <p:sp>
        <p:nvSpPr>
          <p:cNvPr id="34" name="Oval 33"/>
          <p:cNvSpPr/>
          <p:nvPr/>
        </p:nvSpPr>
        <p:spPr>
          <a:xfrm>
            <a:off x="1352732" y="3119544"/>
            <a:ext cx="387606" cy="387606"/>
          </a:xfrm>
          <a:prstGeom prst="ellipse">
            <a:avLst/>
          </a:pr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6" dirty="0">
              <a:latin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0974" y="3207030"/>
            <a:ext cx="30420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cap="all" spc="22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</a:p>
        </p:txBody>
      </p:sp>
      <p:sp>
        <p:nvSpPr>
          <p:cNvPr id="27" name="TextBox 104"/>
          <p:cNvSpPr txBox="1"/>
          <p:nvPr/>
        </p:nvSpPr>
        <p:spPr>
          <a:xfrm>
            <a:off x="1822729" y="2636921"/>
            <a:ext cx="28004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1747262" y="2297648"/>
            <a:ext cx="2339837" cy="3392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104"/>
          <p:cNvSpPr txBox="1"/>
          <p:nvPr/>
        </p:nvSpPr>
        <p:spPr>
          <a:xfrm>
            <a:off x="1822729" y="3408268"/>
            <a:ext cx="28004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1" name="Text Placeholder 2"/>
          <p:cNvSpPr txBox="1">
            <a:spLocks/>
          </p:cNvSpPr>
          <p:nvPr/>
        </p:nvSpPr>
        <p:spPr>
          <a:xfrm>
            <a:off x="1747262" y="3068995"/>
            <a:ext cx="2339837" cy="3392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TextBox 51"/>
          <p:cNvSpPr txBox="1"/>
          <p:nvPr/>
        </p:nvSpPr>
        <p:spPr>
          <a:xfrm>
            <a:off x="1345808" y="4680513"/>
            <a:ext cx="363130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点击此出编辑文本内容，以表达您的项目详细资料。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4" name="Oval 33"/>
          <p:cNvSpPr/>
          <p:nvPr/>
        </p:nvSpPr>
        <p:spPr>
          <a:xfrm>
            <a:off x="1345809" y="3860832"/>
            <a:ext cx="387606" cy="387606"/>
          </a:xfrm>
          <a:prstGeom prst="ellipse">
            <a:avLst/>
          </a:pr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6" dirty="0">
              <a:latin typeface="微软雅黑" panose="020B0503020204020204" pitchFamily="34" charset="-122"/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84051" y="3948318"/>
            <a:ext cx="30420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cap="all" spc="22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</a:p>
        </p:txBody>
      </p:sp>
      <p:sp>
        <p:nvSpPr>
          <p:cNvPr id="46" name="TextBox 104"/>
          <p:cNvSpPr txBox="1"/>
          <p:nvPr/>
        </p:nvSpPr>
        <p:spPr>
          <a:xfrm>
            <a:off x="1815806" y="4149556"/>
            <a:ext cx="28004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740339" y="3810283"/>
            <a:ext cx="2339837" cy="3392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1E8A02B-49A3-469A-935B-9910189E5256}"/>
              </a:ext>
            </a:extLst>
          </p:cNvPr>
          <p:cNvGrpSpPr/>
          <p:nvPr/>
        </p:nvGrpSpPr>
        <p:grpSpPr>
          <a:xfrm>
            <a:off x="8808578" y="1818631"/>
            <a:ext cx="2688746" cy="4577915"/>
            <a:chOff x="8808578" y="1818631"/>
            <a:chExt cx="2688746" cy="45779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578" y="1818631"/>
              <a:ext cx="2688746" cy="457791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="" xmlns:a16="http://schemas.microsoft.com/office/drawing/2014/main" id="{BC27FEAF-9158-4A0E-8BAE-2796E5F73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8" t="482" r="16888"/>
            <a:stretch>
              <a:fillRect/>
            </a:stretch>
          </p:blipFill>
          <p:spPr>
            <a:xfrm>
              <a:off x="9121347" y="2266103"/>
              <a:ext cx="2076891" cy="2765276"/>
            </a:xfrm>
            <a:custGeom>
              <a:avLst/>
              <a:gdLst>
                <a:gd name="connsiteX0" fmla="*/ 0 w 2076891"/>
                <a:gd name="connsiteY0" fmla="*/ 0 h 2765276"/>
                <a:gd name="connsiteX1" fmla="*/ 2076891 w 2076891"/>
                <a:gd name="connsiteY1" fmla="*/ 0 h 2765276"/>
                <a:gd name="connsiteX2" fmla="*/ 2076891 w 2076891"/>
                <a:gd name="connsiteY2" fmla="*/ 2765276 h 2765276"/>
                <a:gd name="connsiteX3" fmla="*/ 0 w 2076891"/>
                <a:gd name="connsiteY3" fmla="*/ 2765276 h 276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891" h="2765276">
                  <a:moveTo>
                    <a:pt x="0" y="0"/>
                  </a:moveTo>
                  <a:lnTo>
                    <a:pt x="2076891" y="0"/>
                  </a:lnTo>
                  <a:lnTo>
                    <a:pt x="2076891" y="2765276"/>
                  </a:lnTo>
                  <a:lnTo>
                    <a:pt x="0" y="2765276"/>
                  </a:lnTo>
                  <a:close/>
                </a:path>
              </a:pathLst>
            </a:custGeom>
          </p:spPr>
        </p:pic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B843A985-D373-483A-9F55-91EA18709833}"/>
              </a:ext>
            </a:extLst>
          </p:cNvPr>
          <p:cNvGrpSpPr/>
          <p:nvPr/>
        </p:nvGrpSpPr>
        <p:grpSpPr>
          <a:xfrm>
            <a:off x="6096000" y="2815221"/>
            <a:ext cx="3670375" cy="3391206"/>
            <a:chOff x="6096000" y="2815221"/>
            <a:chExt cx="3670375" cy="33912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815221"/>
              <a:ext cx="3670375" cy="3391206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="" xmlns:a16="http://schemas.microsoft.com/office/drawing/2014/main" id="{76BCCAE0-1BE7-45CC-93D1-72D832BA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9" t="976" r="10714" b="1382"/>
            <a:stretch>
              <a:fillRect/>
            </a:stretch>
          </p:blipFill>
          <p:spPr>
            <a:xfrm>
              <a:off x="6527742" y="3103188"/>
              <a:ext cx="2767441" cy="2078287"/>
            </a:xfrm>
            <a:custGeom>
              <a:avLst/>
              <a:gdLst>
                <a:gd name="connsiteX0" fmla="*/ 0 w 2767441"/>
                <a:gd name="connsiteY0" fmla="*/ 0 h 2078287"/>
                <a:gd name="connsiteX1" fmla="*/ 2767441 w 2767441"/>
                <a:gd name="connsiteY1" fmla="*/ 0 h 2078287"/>
                <a:gd name="connsiteX2" fmla="*/ 2767441 w 2767441"/>
                <a:gd name="connsiteY2" fmla="*/ 2078287 h 2078287"/>
                <a:gd name="connsiteX3" fmla="*/ 0 w 2767441"/>
                <a:gd name="connsiteY3" fmla="*/ 2078287 h 207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7441" h="2078287">
                  <a:moveTo>
                    <a:pt x="0" y="0"/>
                  </a:moveTo>
                  <a:lnTo>
                    <a:pt x="2767441" y="0"/>
                  </a:lnTo>
                  <a:lnTo>
                    <a:pt x="2767441" y="2078287"/>
                  </a:lnTo>
                  <a:lnTo>
                    <a:pt x="0" y="2078287"/>
                  </a:lnTo>
                  <a:close/>
                </a:path>
              </a:pathLst>
            </a:custGeom>
          </p:spPr>
        </p:pic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67C26854-291F-4EC3-9BBE-48CDCE47414D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8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出自【趣你的PPT】(微信:qunideppt)：最优质的PPT资源库"/>
          <p:cNvSpPr>
            <a:spLocks/>
          </p:cNvSpPr>
          <p:nvPr/>
        </p:nvSpPr>
        <p:spPr bwMode="auto">
          <a:xfrm>
            <a:off x="2173577" y="2372567"/>
            <a:ext cx="1380298" cy="1443243"/>
          </a:xfrm>
          <a:custGeom>
            <a:avLst/>
            <a:gdLst>
              <a:gd name="T0" fmla="*/ 92 w 129"/>
              <a:gd name="T1" fmla="*/ 0 h 135"/>
              <a:gd name="T2" fmla="*/ 113 w 129"/>
              <a:gd name="T3" fmla="*/ 15 h 135"/>
              <a:gd name="T4" fmla="*/ 129 w 129"/>
              <a:gd name="T5" fmla="*/ 33 h 135"/>
              <a:gd name="T6" fmla="*/ 118 w 129"/>
              <a:gd name="T7" fmla="*/ 51 h 135"/>
              <a:gd name="T8" fmla="*/ 111 w 129"/>
              <a:gd name="T9" fmla="*/ 70 h 135"/>
              <a:gd name="T10" fmla="*/ 108 w 129"/>
              <a:gd name="T11" fmla="*/ 59 h 135"/>
              <a:gd name="T12" fmla="*/ 106 w 129"/>
              <a:gd name="T13" fmla="*/ 60 h 135"/>
              <a:gd name="T14" fmla="*/ 105 w 129"/>
              <a:gd name="T15" fmla="*/ 60 h 135"/>
              <a:gd name="T16" fmla="*/ 104 w 129"/>
              <a:gd name="T17" fmla="*/ 61 h 135"/>
              <a:gd name="T18" fmla="*/ 102 w 129"/>
              <a:gd name="T19" fmla="*/ 61 h 135"/>
              <a:gd name="T20" fmla="*/ 99 w 129"/>
              <a:gd name="T21" fmla="*/ 63 h 135"/>
              <a:gd name="T22" fmla="*/ 73 w 129"/>
              <a:gd name="T23" fmla="*/ 80 h 135"/>
              <a:gd name="T24" fmla="*/ 56 w 129"/>
              <a:gd name="T25" fmla="*/ 105 h 135"/>
              <a:gd name="T26" fmla="*/ 50 w 129"/>
              <a:gd name="T27" fmla="*/ 135 h 135"/>
              <a:gd name="T28" fmla="*/ 0 w 129"/>
              <a:gd name="T29" fmla="*/ 135 h 135"/>
              <a:gd name="T30" fmla="*/ 2 w 129"/>
              <a:gd name="T31" fmla="*/ 110 h 135"/>
              <a:gd name="T32" fmla="*/ 10 w 129"/>
              <a:gd name="T33" fmla="*/ 86 h 135"/>
              <a:gd name="T34" fmla="*/ 37 w 129"/>
              <a:gd name="T35" fmla="*/ 44 h 135"/>
              <a:gd name="T36" fmla="*/ 79 w 129"/>
              <a:gd name="T37" fmla="*/ 16 h 135"/>
              <a:gd name="T38" fmla="*/ 85 w 129"/>
              <a:gd name="T39" fmla="*/ 14 h 135"/>
              <a:gd name="T40" fmla="*/ 88 w 129"/>
              <a:gd name="T41" fmla="*/ 13 h 135"/>
              <a:gd name="T42" fmla="*/ 89 w 129"/>
              <a:gd name="T43" fmla="*/ 13 h 135"/>
              <a:gd name="T44" fmla="*/ 91 w 129"/>
              <a:gd name="T45" fmla="*/ 12 h 135"/>
              <a:gd name="T46" fmla="*/ 95 w 129"/>
              <a:gd name="T47" fmla="*/ 11 h 135"/>
              <a:gd name="T48" fmla="*/ 92 w 129"/>
              <a:gd name="T4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9" h="135">
                <a:moveTo>
                  <a:pt x="92" y="0"/>
                </a:moveTo>
                <a:cubicBezTo>
                  <a:pt x="100" y="5"/>
                  <a:pt x="107" y="10"/>
                  <a:pt x="113" y="15"/>
                </a:cubicBezTo>
                <a:cubicBezTo>
                  <a:pt x="119" y="21"/>
                  <a:pt x="124" y="27"/>
                  <a:pt x="129" y="33"/>
                </a:cubicBezTo>
                <a:cubicBezTo>
                  <a:pt x="124" y="39"/>
                  <a:pt x="121" y="45"/>
                  <a:pt x="118" y="51"/>
                </a:cubicBezTo>
                <a:cubicBezTo>
                  <a:pt x="115" y="57"/>
                  <a:pt x="112" y="63"/>
                  <a:pt x="111" y="70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7" y="60"/>
                  <a:pt x="107" y="60"/>
                  <a:pt x="106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103" y="61"/>
                  <a:pt x="103" y="61"/>
                  <a:pt x="102" y="61"/>
                </a:cubicBezTo>
                <a:cubicBezTo>
                  <a:pt x="101" y="62"/>
                  <a:pt x="100" y="62"/>
                  <a:pt x="99" y="63"/>
                </a:cubicBezTo>
                <a:cubicBezTo>
                  <a:pt x="89" y="67"/>
                  <a:pt x="80" y="72"/>
                  <a:pt x="73" y="80"/>
                </a:cubicBezTo>
                <a:cubicBezTo>
                  <a:pt x="66" y="87"/>
                  <a:pt x="60" y="96"/>
                  <a:pt x="56" y="105"/>
                </a:cubicBezTo>
                <a:cubicBezTo>
                  <a:pt x="52" y="115"/>
                  <a:pt x="50" y="125"/>
                  <a:pt x="5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27"/>
                  <a:pt x="1" y="119"/>
                  <a:pt x="2" y="110"/>
                </a:cubicBezTo>
                <a:cubicBezTo>
                  <a:pt x="4" y="102"/>
                  <a:pt x="6" y="94"/>
                  <a:pt x="10" y="86"/>
                </a:cubicBezTo>
                <a:cubicBezTo>
                  <a:pt x="16" y="70"/>
                  <a:pt x="26" y="56"/>
                  <a:pt x="37" y="44"/>
                </a:cubicBezTo>
                <a:cubicBezTo>
                  <a:pt x="49" y="32"/>
                  <a:pt x="64" y="23"/>
                  <a:pt x="79" y="16"/>
                </a:cubicBezTo>
                <a:cubicBezTo>
                  <a:pt x="81" y="15"/>
                  <a:pt x="83" y="15"/>
                  <a:pt x="85" y="14"/>
                </a:cubicBezTo>
                <a:cubicBezTo>
                  <a:pt x="86" y="14"/>
                  <a:pt x="87" y="13"/>
                  <a:pt x="88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90" y="12"/>
                  <a:pt x="90" y="12"/>
                  <a:pt x="91" y="12"/>
                </a:cubicBezTo>
                <a:cubicBezTo>
                  <a:pt x="92" y="12"/>
                  <a:pt x="94" y="11"/>
                  <a:pt x="95" y="11"/>
                </a:cubicBezTo>
                <a:lnTo>
                  <a:pt x="92" y="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4" name="出自【趣你的PPT】(微信:qunideppt)：最优质的PPT资源库"/>
          <p:cNvSpPr>
            <a:spLocks/>
          </p:cNvSpPr>
          <p:nvPr/>
        </p:nvSpPr>
        <p:spPr bwMode="auto">
          <a:xfrm>
            <a:off x="3670772" y="2426519"/>
            <a:ext cx="1443243" cy="1375800"/>
          </a:xfrm>
          <a:custGeom>
            <a:avLst/>
            <a:gdLst>
              <a:gd name="T0" fmla="*/ 135 w 135"/>
              <a:gd name="T1" fmla="*/ 92 h 129"/>
              <a:gd name="T2" fmla="*/ 120 w 135"/>
              <a:gd name="T3" fmla="*/ 113 h 129"/>
              <a:gd name="T4" fmla="*/ 103 w 135"/>
              <a:gd name="T5" fmla="*/ 129 h 129"/>
              <a:gd name="T6" fmla="*/ 85 w 135"/>
              <a:gd name="T7" fmla="*/ 117 h 129"/>
              <a:gd name="T8" fmla="*/ 66 w 135"/>
              <a:gd name="T9" fmla="*/ 111 h 129"/>
              <a:gd name="T10" fmla="*/ 76 w 135"/>
              <a:gd name="T11" fmla="*/ 108 h 129"/>
              <a:gd name="T12" fmla="*/ 75 w 135"/>
              <a:gd name="T13" fmla="*/ 106 h 129"/>
              <a:gd name="T14" fmla="*/ 75 w 135"/>
              <a:gd name="T15" fmla="*/ 104 h 129"/>
              <a:gd name="T16" fmla="*/ 75 w 135"/>
              <a:gd name="T17" fmla="*/ 104 h 129"/>
              <a:gd name="T18" fmla="*/ 74 w 135"/>
              <a:gd name="T19" fmla="*/ 102 h 129"/>
              <a:gd name="T20" fmla="*/ 73 w 135"/>
              <a:gd name="T21" fmla="*/ 98 h 129"/>
              <a:gd name="T22" fmla="*/ 56 w 135"/>
              <a:gd name="T23" fmla="*/ 73 h 129"/>
              <a:gd name="T24" fmla="*/ 30 w 135"/>
              <a:gd name="T25" fmla="*/ 56 h 129"/>
              <a:gd name="T26" fmla="*/ 0 w 135"/>
              <a:gd name="T27" fmla="*/ 50 h 129"/>
              <a:gd name="T28" fmla="*/ 0 w 135"/>
              <a:gd name="T29" fmla="*/ 0 h 129"/>
              <a:gd name="T30" fmla="*/ 25 w 135"/>
              <a:gd name="T31" fmla="*/ 2 h 129"/>
              <a:gd name="T32" fmla="*/ 49 w 135"/>
              <a:gd name="T33" fmla="*/ 9 h 129"/>
              <a:gd name="T34" fmla="*/ 91 w 135"/>
              <a:gd name="T35" fmla="*/ 37 h 129"/>
              <a:gd name="T36" fmla="*/ 119 w 135"/>
              <a:gd name="T37" fmla="*/ 79 h 129"/>
              <a:gd name="T38" fmla="*/ 121 w 135"/>
              <a:gd name="T39" fmla="*/ 85 h 129"/>
              <a:gd name="T40" fmla="*/ 122 w 135"/>
              <a:gd name="T41" fmla="*/ 88 h 129"/>
              <a:gd name="T42" fmla="*/ 123 w 135"/>
              <a:gd name="T43" fmla="*/ 89 h 129"/>
              <a:gd name="T44" fmla="*/ 123 w 135"/>
              <a:gd name="T45" fmla="*/ 91 h 129"/>
              <a:gd name="T46" fmla="*/ 125 w 135"/>
              <a:gd name="T47" fmla="*/ 95 h 129"/>
              <a:gd name="T48" fmla="*/ 135 w 135"/>
              <a:gd name="T49" fmla="*/ 9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29">
                <a:moveTo>
                  <a:pt x="135" y="92"/>
                </a:moveTo>
                <a:cubicBezTo>
                  <a:pt x="131" y="100"/>
                  <a:pt x="126" y="107"/>
                  <a:pt x="120" y="113"/>
                </a:cubicBezTo>
                <a:cubicBezTo>
                  <a:pt x="115" y="119"/>
                  <a:pt x="109" y="124"/>
                  <a:pt x="103" y="129"/>
                </a:cubicBezTo>
                <a:cubicBezTo>
                  <a:pt x="97" y="124"/>
                  <a:pt x="91" y="120"/>
                  <a:pt x="85" y="117"/>
                </a:cubicBezTo>
                <a:cubicBezTo>
                  <a:pt x="78" y="114"/>
                  <a:pt x="72" y="112"/>
                  <a:pt x="66" y="111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07"/>
                  <a:pt x="76" y="106"/>
                  <a:pt x="75" y="106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5" y="103"/>
                  <a:pt x="74" y="103"/>
                  <a:pt x="74" y="102"/>
                </a:cubicBezTo>
                <a:cubicBezTo>
                  <a:pt x="74" y="101"/>
                  <a:pt x="73" y="100"/>
                  <a:pt x="73" y="98"/>
                </a:cubicBezTo>
                <a:cubicBezTo>
                  <a:pt x="69" y="89"/>
                  <a:pt x="63" y="80"/>
                  <a:pt x="56" y="73"/>
                </a:cubicBezTo>
                <a:cubicBezTo>
                  <a:pt x="48" y="66"/>
                  <a:pt x="40" y="60"/>
                  <a:pt x="30" y="56"/>
                </a:cubicBezTo>
                <a:cubicBezTo>
                  <a:pt x="21" y="52"/>
                  <a:pt x="10" y="50"/>
                  <a:pt x="0" y="5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17" y="0"/>
                  <a:pt x="25" y="2"/>
                </a:cubicBezTo>
                <a:cubicBezTo>
                  <a:pt x="33" y="4"/>
                  <a:pt x="41" y="6"/>
                  <a:pt x="49" y="9"/>
                </a:cubicBezTo>
                <a:cubicBezTo>
                  <a:pt x="65" y="16"/>
                  <a:pt x="79" y="25"/>
                  <a:pt x="91" y="37"/>
                </a:cubicBezTo>
                <a:cubicBezTo>
                  <a:pt x="103" y="49"/>
                  <a:pt x="113" y="63"/>
                  <a:pt x="119" y="79"/>
                </a:cubicBezTo>
                <a:cubicBezTo>
                  <a:pt x="120" y="81"/>
                  <a:pt x="121" y="83"/>
                  <a:pt x="121" y="85"/>
                </a:cubicBezTo>
                <a:cubicBezTo>
                  <a:pt x="122" y="86"/>
                  <a:pt x="122" y="87"/>
                  <a:pt x="122" y="88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90"/>
                  <a:pt x="123" y="90"/>
                  <a:pt x="123" y="91"/>
                </a:cubicBezTo>
                <a:cubicBezTo>
                  <a:pt x="124" y="92"/>
                  <a:pt x="124" y="93"/>
                  <a:pt x="125" y="95"/>
                </a:cubicBezTo>
                <a:lnTo>
                  <a:pt x="135" y="9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" name="出自【趣你的PPT】(微信:qunideppt)：最优质的PPT资源库"/>
          <p:cNvSpPr>
            <a:spLocks/>
          </p:cNvSpPr>
          <p:nvPr/>
        </p:nvSpPr>
        <p:spPr bwMode="auto">
          <a:xfrm>
            <a:off x="4547508" y="3887747"/>
            <a:ext cx="1375800" cy="1443243"/>
          </a:xfrm>
          <a:custGeom>
            <a:avLst/>
            <a:gdLst>
              <a:gd name="T0" fmla="*/ 92 w 129"/>
              <a:gd name="T1" fmla="*/ 135 h 135"/>
              <a:gd name="T2" fmla="*/ 113 w 129"/>
              <a:gd name="T3" fmla="*/ 120 h 135"/>
              <a:gd name="T4" fmla="*/ 129 w 129"/>
              <a:gd name="T5" fmla="*/ 102 h 135"/>
              <a:gd name="T6" fmla="*/ 118 w 129"/>
              <a:gd name="T7" fmla="*/ 84 h 135"/>
              <a:gd name="T8" fmla="*/ 111 w 129"/>
              <a:gd name="T9" fmla="*/ 65 h 135"/>
              <a:gd name="T10" fmla="*/ 108 w 129"/>
              <a:gd name="T11" fmla="*/ 76 h 135"/>
              <a:gd name="T12" fmla="*/ 106 w 129"/>
              <a:gd name="T13" fmla="*/ 75 h 135"/>
              <a:gd name="T14" fmla="*/ 105 w 129"/>
              <a:gd name="T15" fmla="*/ 75 h 135"/>
              <a:gd name="T16" fmla="*/ 104 w 129"/>
              <a:gd name="T17" fmla="*/ 75 h 135"/>
              <a:gd name="T18" fmla="*/ 102 w 129"/>
              <a:gd name="T19" fmla="*/ 74 h 135"/>
              <a:gd name="T20" fmla="*/ 99 w 129"/>
              <a:gd name="T21" fmla="*/ 73 h 135"/>
              <a:gd name="T22" fmla="*/ 73 w 129"/>
              <a:gd name="T23" fmla="*/ 55 h 135"/>
              <a:gd name="T24" fmla="*/ 56 w 129"/>
              <a:gd name="T25" fmla="*/ 30 h 135"/>
              <a:gd name="T26" fmla="*/ 50 w 129"/>
              <a:gd name="T27" fmla="*/ 0 h 135"/>
              <a:gd name="T28" fmla="*/ 0 w 129"/>
              <a:gd name="T29" fmla="*/ 0 h 135"/>
              <a:gd name="T30" fmla="*/ 3 w 129"/>
              <a:gd name="T31" fmla="*/ 25 h 135"/>
              <a:gd name="T32" fmla="*/ 10 w 129"/>
              <a:gd name="T33" fmla="*/ 49 h 135"/>
              <a:gd name="T34" fmla="*/ 38 w 129"/>
              <a:gd name="T35" fmla="*/ 91 h 135"/>
              <a:gd name="T36" fmla="*/ 80 w 129"/>
              <a:gd name="T37" fmla="*/ 119 h 135"/>
              <a:gd name="T38" fmla="*/ 85 w 129"/>
              <a:gd name="T39" fmla="*/ 121 h 135"/>
              <a:gd name="T40" fmla="*/ 88 w 129"/>
              <a:gd name="T41" fmla="*/ 122 h 135"/>
              <a:gd name="T42" fmla="*/ 89 w 129"/>
              <a:gd name="T43" fmla="*/ 123 h 135"/>
              <a:gd name="T44" fmla="*/ 91 w 129"/>
              <a:gd name="T45" fmla="*/ 123 h 135"/>
              <a:gd name="T46" fmla="*/ 95 w 129"/>
              <a:gd name="T47" fmla="*/ 124 h 135"/>
              <a:gd name="T48" fmla="*/ 92 w 129"/>
              <a:gd name="T4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9" h="135">
                <a:moveTo>
                  <a:pt x="92" y="135"/>
                </a:moveTo>
                <a:cubicBezTo>
                  <a:pt x="100" y="130"/>
                  <a:pt x="107" y="126"/>
                  <a:pt x="113" y="120"/>
                </a:cubicBezTo>
                <a:cubicBezTo>
                  <a:pt x="119" y="115"/>
                  <a:pt x="125" y="109"/>
                  <a:pt x="129" y="102"/>
                </a:cubicBezTo>
                <a:cubicBezTo>
                  <a:pt x="125" y="97"/>
                  <a:pt x="121" y="91"/>
                  <a:pt x="118" y="84"/>
                </a:cubicBezTo>
                <a:cubicBezTo>
                  <a:pt x="115" y="78"/>
                  <a:pt x="113" y="72"/>
                  <a:pt x="111" y="65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8" y="76"/>
                  <a:pt x="107" y="75"/>
                  <a:pt x="106" y="75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74"/>
                  <a:pt x="103" y="74"/>
                  <a:pt x="102" y="74"/>
                </a:cubicBezTo>
                <a:cubicBezTo>
                  <a:pt x="101" y="74"/>
                  <a:pt x="100" y="73"/>
                  <a:pt x="99" y="73"/>
                </a:cubicBezTo>
                <a:cubicBezTo>
                  <a:pt x="89" y="69"/>
                  <a:pt x="81" y="63"/>
                  <a:pt x="73" y="55"/>
                </a:cubicBezTo>
                <a:cubicBezTo>
                  <a:pt x="66" y="48"/>
                  <a:pt x="60" y="39"/>
                  <a:pt x="56" y="30"/>
                </a:cubicBezTo>
                <a:cubicBezTo>
                  <a:pt x="52" y="20"/>
                  <a:pt x="50" y="1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1" y="17"/>
                  <a:pt x="3" y="25"/>
                </a:cubicBezTo>
                <a:cubicBezTo>
                  <a:pt x="4" y="33"/>
                  <a:pt x="7" y="41"/>
                  <a:pt x="10" y="49"/>
                </a:cubicBezTo>
                <a:cubicBezTo>
                  <a:pt x="16" y="65"/>
                  <a:pt x="26" y="79"/>
                  <a:pt x="38" y="91"/>
                </a:cubicBezTo>
                <a:cubicBezTo>
                  <a:pt x="50" y="103"/>
                  <a:pt x="64" y="113"/>
                  <a:pt x="80" y="119"/>
                </a:cubicBezTo>
                <a:cubicBezTo>
                  <a:pt x="81" y="120"/>
                  <a:pt x="83" y="121"/>
                  <a:pt x="85" y="121"/>
                </a:cubicBezTo>
                <a:cubicBezTo>
                  <a:pt x="86" y="122"/>
                  <a:pt x="87" y="122"/>
                  <a:pt x="88" y="122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90" y="123"/>
                  <a:pt x="91" y="123"/>
                  <a:pt x="91" y="123"/>
                </a:cubicBezTo>
                <a:cubicBezTo>
                  <a:pt x="93" y="124"/>
                  <a:pt x="94" y="124"/>
                  <a:pt x="95" y="124"/>
                </a:cubicBezTo>
                <a:lnTo>
                  <a:pt x="92" y="135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出自【趣你的PPT】(微信:qunideppt)：最优质的PPT资源库"/>
          <p:cNvSpPr>
            <a:spLocks/>
          </p:cNvSpPr>
          <p:nvPr/>
        </p:nvSpPr>
        <p:spPr bwMode="auto">
          <a:xfrm>
            <a:off x="5999742" y="3901233"/>
            <a:ext cx="1443243" cy="1389290"/>
          </a:xfrm>
          <a:custGeom>
            <a:avLst/>
            <a:gdLst>
              <a:gd name="T0" fmla="*/ 135 w 135"/>
              <a:gd name="T1" fmla="*/ 37 h 130"/>
              <a:gd name="T2" fmla="*/ 120 w 135"/>
              <a:gd name="T3" fmla="*/ 17 h 130"/>
              <a:gd name="T4" fmla="*/ 103 w 135"/>
              <a:gd name="T5" fmla="*/ 0 h 130"/>
              <a:gd name="T6" fmla="*/ 85 w 135"/>
              <a:gd name="T7" fmla="*/ 12 h 130"/>
              <a:gd name="T8" fmla="*/ 66 w 135"/>
              <a:gd name="T9" fmla="*/ 18 h 130"/>
              <a:gd name="T10" fmla="*/ 76 w 135"/>
              <a:gd name="T11" fmla="*/ 21 h 130"/>
              <a:gd name="T12" fmla="*/ 76 w 135"/>
              <a:gd name="T13" fmla="*/ 24 h 130"/>
              <a:gd name="T14" fmla="*/ 75 w 135"/>
              <a:gd name="T15" fmla="*/ 25 h 130"/>
              <a:gd name="T16" fmla="*/ 75 w 135"/>
              <a:gd name="T17" fmla="*/ 25 h 130"/>
              <a:gd name="T18" fmla="*/ 74 w 135"/>
              <a:gd name="T19" fmla="*/ 27 h 130"/>
              <a:gd name="T20" fmla="*/ 73 w 135"/>
              <a:gd name="T21" fmla="*/ 31 h 130"/>
              <a:gd name="T22" fmla="*/ 56 w 135"/>
              <a:gd name="T23" fmla="*/ 56 h 130"/>
              <a:gd name="T24" fmla="*/ 30 w 135"/>
              <a:gd name="T25" fmla="*/ 73 h 130"/>
              <a:gd name="T26" fmla="*/ 0 w 135"/>
              <a:gd name="T27" fmla="*/ 79 h 130"/>
              <a:gd name="T28" fmla="*/ 0 w 135"/>
              <a:gd name="T29" fmla="*/ 130 h 130"/>
              <a:gd name="T30" fmla="*/ 25 w 135"/>
              <a:gd name="T31" fmla="*/ 127 h 130"/>
              <a:gd name="T32" fmla="*/ 50 w 135"/>
              <a:gd name="T33" fmla="*/ 120 h 130"/>
              <a:gd name="T34" fmla="*/ 91 w 135"/>
              <a:gd name="T35" fmla="*/ 92 h 130"/>
              <a:gd name="T36" fmla="*/ 119 w 135"/>
              <a:gd name="T37" fmla="*/ 50 h 130"/>
              <a:gd name="T38" fmla="*/ 122 w 135"/>
              <a:gd name="T39" fmla="*/ 44 h 130"/>
              <a:gd name="T40" fmla="*/ 123 w 135"/>
              <a:gd name="T41" fmla="*/ 41 h 130"/>
              <a:gd name="T42" fmla="*/ 123 w 135"/>
              <a:gd name="T43" fmla="*/ 40 h 130"/>
              <a:gd name="T44" fmla="*/ 124 w 135"/>
              <a:gd name="T45" fmla="*/ 38 h 130"/>
              <a:gd name="T46" fmla="*/ 125 w 135"/>
              <a:gd name="T47" fmla="*/ 34 h 130"/>
              <a:gd name="T48" fmla="*/ 135 w 135"/>
              <a:gd name="T4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30">
                <a:moveTo>
                  <a:pt x="135" y="37"/>
                </a:moveTo>
                <a:cubicBezTo>
                  <a:pt x="131" y="30"/>
                  <a:pt x="126" y="23"/>
                  <a:pt x="120" y="17"/>
                </a:cubicBezTo>
                <a:cubicBezTo>
                  <a:pt x="115" y="10"/>
                  <a:pt x="109" y="5"/>
                  <a:pt x="103" y="0"/>
                </a:cubicBezTo>
                <a:cubicBezTo>
                  <a:pt x="97" y="5"/>
                  <a:pt x="91" y="9"/>
                  <a:pt x="85" y="12"/>
                </a:cubicBezTo>
                <a:cubicBezTo>
                  <a:pt x="79" y="15"/>
                  <a:pt x="72" y="17"/>
                  <a:pt x="66" y="18"/>
                </a:cubicBezTo>
                <a:cubicBezTo>
                  <a:pt x="76" y="21"/>
                  <a:pt x="76" y="21"/>
                  <a:pt x="76" y="21"/>
                </a:cubicBezTo>
                <a:cubicBezTo>
                  <a:pt x="76" y="22"/>
                  <a:pt x="76" y="23"/>
                  <a:pt x="76" y="24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6"/>
                  <a:pt x="75" y="27"/>
                  <a:pt x="74" y="27"/>
                </a:cubicBezTo>
                <a:cubicBezTo>
                  <a:pt x="74" y="28"/>
                  <a:pt x="74" y="30"/>
                  <a:pt x="73" y="31"/>
                </a:cubicBezTo>
                <a:cubicBezTo>
                  <a:pt x="69" y="40"/>
                  <a:pt x="63" y="49"/>
                  <a:pt x="56" y="56"/>
                </a:cubicBezTo>
                <a:cubicBezTo>
                  <a:pt x="49" y="64"/>
                  <a:pt x="40" y="69"/>
                  <a:pt x="30" y="73"/>
                </a:cubicBezTo>
                <a:cubicBezTo>
                  <a:pt x="21" y="77"/>
                  <a:pt x="11" y="79"/>
                  <a:pt x="0" y="79"/>
                </a:cubicBezTo>
                <a:cubicBezTo>
                  <a:pt x="0" y="130"/>
                  <a:pt x="0" y="130"/>
                  <a:pt x="0" y="130"/>
                </a:cubicBezTo>
                <a:cubicBezTo>
                  <a:pt x="9" y="130"/>
                  <a:pt x="17" y="129"/>
                  <a:pt x="25" y="127"/>
                </a:cubicBezTo>
                <a:cubicBezTo>
                  <a:pt x="34" y="126"/>
                  <a:pt x="42" y="123"/>
                  <a:pt x="50" y="120"/>
                </a:cubicBezTo>
                <a:cubicBezTo>
                  <a:pt x="65" y="113"/>
                  <a:pt x="79" y="104"/>
                  <a:pt x="91" y="92"/>
                </a:cubicBezTo>
                <a:cubicBezTo>
                  <a:pt x="103" y="80"/>
                  <a:pt x="113" y="66"/>
                  <a:pt x="119" y="50"/>
                </a:cubicBezTo>
                <a:cubicBezTo>
                  <a:pt x="120" y="48"/>
                  <a:pt x="121" y="46"/>
                  <a:pt x="122" y="44"/>
                </a:cubicBezTo>
                <a:cubicBezTo>
                  <a:pt x="122" y="43"/>
                  <a:pt x="122" y="42"/>
                  <a:pt x="123" y="41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3" y="40"/>
                  <a:pt x="123" y="39"/>
                  <a:pt x="124" y="38"/>
                </a:cubicBezTo>
                <a:cubicBezTo>
                  <a:pt x="124" y="37"/>
                  <a:pt x="124" y="36"/>
                  <a:pt x="125" y="34"/>
                </a:cubicBezTo>
                <a:lnTo>
                  <a:pt x="135" y="3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出自【趣你的PPT】(微信:qunideppt)：最优质的PPT资源库"/>
          <p:cNvSpPr>
            <a:spLocks/>
          </p:cNvSpPr>
          <p:nvPr/>
        </p:nvSpPr>
        <p:spPr bwMode="auto">
          <a:xfrm flipV="1">
            <a:off x="6897498" y="2307965"/>
            <a:ext cx="1373664" cy="1429753"/>
          </a:xfrm>
          <a:custGeom>
            <a:avLst/>
            <a:gdLst>
              <a:gd name="T0" fmla="*/ 92 w 129"/>
              <a:gd name="T1" fmla="*/ 135 h 135"/>
              <a:gd name="T2" fmla="*/ 113 w 129"/>
              <a:gd name="T3" fmla="*/ 120 h 135"/>
              <a:gd name="T4" fmla="*/ 129 w 129"/>
              <a:gd name="T5" fmla="*/ 102 h 135"/>
              <a:gd name="T6" fmla="*/ 118 w 129"/>
              <a:gd name="T7" fmla="*/ 84 h 135"/>
              <a:gd name="T8" fmla="*/ 111 w 129"/>
              <a:gd name="T9" fmla="*/ 65 h 135"/>
              <a:gd name="T10" fmla="*/ 108 w 129"/>
              <a:gd name="T11" fmla="*/ 76 h 135"/>
              <a:gd name="T12" fmla="*/ 106 w 129"/>
              <a:gd name="T13" fmla="*/ 75 h 135"/>
              <a:gd name="T14" fmla="*/ 105 w 129"/>
              <a:gd name="T15" fmla="*/ 75 h 135"/>
              <a:gd name="T16" fmla="*/ 104 w 129"/>
              <a:gd name="T17" fmla="*/ 75 h 135"/>
              <a:gd name="T18" fmla="*/ 102 w 129"/>
              <a:gd name="T19" fmla="*/ 74 h 135"/>
              <a:gd name="T20" fmla="*/ 99 w 129"/>
              <a:gd name="T21" fmla="*/ 73 h 135"/>
              <a:gd name="T22" fmla="*/ 73 w 129"/>
              <a:gd name="T23" fmla="*/ 55 h 135"/>
              <a:gd name="T24" fmla="*/ 56 w 129"/>
              <a:gd name="T25" fmla="*/ 30 h 135"/>
              <a:gd name="T26" fmla="*/ 50 w 129"/>
              <a:gd name="T27" fmla="*/ 0 h 135"/>
              <a:gd name="T28" fmla="*/ 0 w 129"/>
              <a:gd name="T29" fmla="*/ 0 h 135"/>
              <a:gd name="T30" fmla="*/ 3 w 129"/>
              <a:gd name="T31" fmla="*/ 25 h 135"/>
              <a:gd name="T32" fmla="*/ 10 w 129"/>
              <a:gd name="T33" fmla="*/ 49 h 135"/>
              <a:gd name="T34" fmla="*/ 38 w 129"/>
              <a:gd name="T35" fmla="*/ 91 h 135"/>
              <a:gd name="T36" fmla="*/ 80 w 129"/>
              <a:gd name="T37" fmla="*/ 119 h 135"/>
              <a:gd name="T38" fmla="*/ 85 w 129"/>
              <a:gd name="T39" fmla="*/ 121 h 135"/>
              <a:gd name="T40" fmla="*/ 88 w 129"/>
              <a:gd name="T41" fmla="*/ 122 h 135"/>
              <a:gd name="T42" fmla="*/ 89 w 129"/>
              <a:gd name="T43" fmla="*/ 123 h 135"/>
              <a:gd name="T44" fmla="*/ 91 w 129"/>
              <a:gd name="T45" fmla="*/ 123 h 135"/>
              <a:gd name="T46" fmla="*/ 95 w 129"/>
              <a:gd name="T47" fmla="*/ 124 h 135"/>
              <a:gd name="T48" fmla="*/ 92 w 129"/>
              <a:gd name="T4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9" h="135">
                <a:moveTo>
                  <a:pt x="92" y="135"/>
                </a:moveTo>
                <a:cubicBezTo>
                  <a:pt x="100" y="130"/>
                  <a:pt x="107" y="126"/>
                  <a:pt x="113" y="120"/>
                </a:cubicBezTo>
                <a:cubicBezTo>
                  <a:pt x="119" y="115"/>
                  <a:pt x="125" y="109"/>
                  <a:pt x="129" y="102"/>
                </a:cubicBezTo>
                <a:cubicBezTo>
                  <a:pt x="125" y="97"/>
                  <a:pt x="121" y="91"/>
                  <a:pt x="118" y="84"/>
                </a:cubicBezTo>
                <a:cubicBezTo>
                  <a:pt x="115" y="78"/>
                  <a:pt x="113" y="72"/>
                  <a:pt x="111" y="65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8" y="76"/>
                  <a:pt x="107" y="75"/>
                  <a:pt x="106" y="75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74"/>
                  <a:pt x="103" y="74"/>
                  <a:pt x="102" y="74"/>
                </a:cubicBezTo>
                <a:cubicBezTo>
                  <a:pt x="101" y="74"/>
                  <a:pt x="100" y="73"/>
                  <a:pt x="99" y="73"/>
                </a:cubicBezTo>
                <a:cubicBezTo>
                  <a:pt x="89" y="69"/>
                  <a:pt x="81" y="63"/>
                  <a:pt x="73" y="55"/>
                </a:cubicBezTo>
                <a:cubicBezTo>
                  <a:pt x="66" y="48"/>
                  <a:pt x="60" y="39"/>
                  <a:pt x="56" y="30"/>
                </a:cubicBezTo>
                <a:cubicBezTo>
                  <a:pt x="52" y="20"/>
                  <a:pt x="50" y="1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1" y="17"/>
                  <a:pt x="3" y="25"/>
                </a:cubicBezTo>
                <a:cubicBezTo>
                  <a:pt x="4" y="33"/>
                  <a:pt x="7" y="41"/>
                  <a:pt x="10" y="49"/>
                </a:cubicBezTo>
                <a:cubicBezTo>
                  <a:pt x="16" y="65"/>
                  <a:pt x="26" y="79"/>
                  <a:pt x="38" y="91"/>
                </a:cubicBezTo>
                <a:cubicBezTo>
                  <a:pt x="50" y="103"/>
                  <a:pt x="64" y="113"/>
                  <a:pt x="80" y="119"/>
                </a:cubicBezTo>
                <a:cubicBezTo>
                  <a:pt x="81" y="120"/>
                  <a:pt x="83" y="121"/>
                  <a:pt x="85" y="121"/>
                </a:cubicBezTo>
                <a:cubicBezTo>
                  <a:pt x="86" y="122"/>
                  <a:pt x="87" y="122"/>
                  <a:pt x="88" y="122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90" y="123"/>
                  <a:pt x="91" y="123"/>
                  <a:pt x="91" y="123"/>
                </a:cubicBezTo>
                <a:cubicBezTo>
                  <a:pt x="93" y="124"/>
                  <a:pt x="94" y="124"/>
                  <a:pt x="95" y="124"/>
                </a:cubicBezTo>
                <a:lnTo>
                  <a:pt x="92" y="135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出自【趣你的PPT】(微信:qunideppt)：最优质的PPT资源库"/>
          <p:cNvSpPr>
            <a:spLocks/>
          </p:cNvSpPr>
          <p:nvPr/>
        </p:nvSpPr>
        <p:spPr bwMode="auto">
          <a:xfrm flipV="1">
            <a:off x="8347479" y="2348053"/>
            <a:ext cx="1441002" cy="1376304"/>
          </a:xfrm>
          <a:custGeom>
            <a:avLst/>
            <a:gdLst>
              <a:gd name="T0" fmla="*/ 135 w 135"/>
              <a:gd name="T1" fmla="*/ 37 h 130"/>
              <a:gd name="T2" fmla="*/ 120 w 135"/>
              <a:gd name="T3" fmla="*/ 17 h 130"/>
              <a:gd name="T4" fmla="*/ 103 w 135"/>
              <a:gd name="T5" fmla="*/ 0 h 130"/>
              <a:gd name="T6" fmla="*/ 85 w 135"/>
              <a:gd name="T7" fmla="*/ 12 h 130"/>
              <a:gd name="T8" fmla="*/ 66 w 135"/>
              <a:gd name="T9" fmla="*/ 18 h 130"/>
              <a:gd name="T10" fmla="*/ 76 w 135"/>
              <a:gd name="T11" fmla="*/ 21 h 130"/>
              <a:gd name="T12" fmla="*/ 76 w 135"/>
              <a:gd name="T13" fmla="*/ 24 h 130"/>
              <a:gd name="T14" fmla="*/ 75 w 135"/>
              <a:gd name="T15" fmla="*/ 25 h 130"/>
              <a:gd name="T16" fmla="*/ 75 w 135"/>
              <a:gd name="T17" fmla="*/ 25 h 130"/>
              <a:gd name="T18" fmla="*/ 74 w 135"/>
              <a:gd name="T19" fmla="*/ 27 h 130"/>
              <a:gd name="T20" fmla="*/ 73 w 135"/>
              <a:gd name="T21" fmla="*/ 31 h 130"/>
              <a:gd name="T22" fmla="*/ 56 w 135"/>
              <a:gd name="T23" fmla="*/ 56 h 130"/>
              <a:gd name="T24" fmla="*/ 30 w 135"/>
              <a:gd name="T25" fmla="*/ 73 h 130"/>
              <a:gd name="T26" fmla="*/ 0 w 135"/>
              <a:gd name="T27" fmla="*/ 79 h 130"/>
              <a:gd name="T28" fmla="*/ 0 w 135"/>
              <a:gd name="T29" fmla="*/ 130 h 130"/>
              <a:gd name="T30" fmla="*/ 25 w 135"/>
              <a:gd name="T31" fmla="*/ 127 h 130"/>
              <a:gd name="T32" fmla="*/ 50 w 135"/>
              <a:gd name="T33" fmla="*/ 120 h 130"/>
              <a:gd name="T34" fmla="*/ 91 w 135"/>
              <a:gd name="T35" fmla="*/ 92 h 130"/>
              <a:gd name="T36" fmla="*/ 119 w 135"/>
              <a:gd name="T37" fmla="*/ 50 h 130"/>
              <a:gd name="T38" fmla="*/ 122 w 135"/>
              <a:gd name="T39" fmla="*/ 44 h 130"/>
              <a:gd name="T40" fmla="*/ 123 w 135"/>
              <a:gd name="T41" fmla="*/ 41 h 130"/>
              <a:gd name="T42" fmla="*/ 123 w 135"/>
              <a:gd name="T43" fmla="*/ 40 h 130"/>
              <a:gd name="T44" fmla="*/ 124 w 135"/>
              <a:gd name="T45" fmla="*/ 38 h 130"/>
              <a:gd name="T46" fmla="*/ 125 w 135"/>
              <a:gd name="T47" fmla="*/ 34 h 130"/>
              <a:gd name="T48" fmla="*/ 135 w 135"/>
              <a:gd name="T4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30">
                <a:moveTo>
                  <a:pt x="135" y="37"/>
                </a:moveTo>
                <a:cubicBezTo>
                  <a:pt x="131" y="30"/>
                  <a:pt x="126" y="23"/>
                  <a:pt x="120" y="17"/>
                </a:cubicBezTo>
                <a:cubicBezTo>
                  <a:pt x="115" y="10"/>
                  <a:pt x="109" y="5"/>
                  <a:pt x="103" y="0"/>
                </a:cubicBezTo>
                <a:cubicBezTo>
                  <a:pt x="97" y="5"/>
                  <a:pt x="91" y="9"/>
                  <a:pt x="85" y="12"/>
                </a:cubicBezTo>
                <a:cubicBezTo>
                  <a:pt x="79" y="15"/>
                  <a:pt x="72" y="17"/>
                  <a:pt x="66" y="18"/>
                </a:cubicBezTo>
                <a:cubicBezTo>
                  <a:pt x="76" y="21"/>
                  <a:pt x="76" y="21"/>
                  <a:pt x="76" y="21"/>
                </a:cubicBezTo>
                <a:cubicBezTo>
                  <a:pt x="76" y="22"/>
                  <a:pt x="76" y="23"/>
                  <a:pt x="76" y="24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6"/>
                  <a:pt x="75" y="27"/>
                  <a:pt x="74" y="27"/>
                </a:cubicBezTo>
                <a:cubicBezTo>
                  <a:pt x="74" y="28"/>
                  <a:pt x="74" y="30"/>
                  <a:pt x="73" y="31"/>
                </a:cubicBezTo>
                <a:cubicBezTo>
                  <a:pt x="69" y="40"/>
                  <a:pt x="63" y="49"/>
                  <a:pt x="56" y="56"/>
                </a:cubicBezTo>
                <a:cubicBezTo>
                  <a:pt x="49" y="64"/>
                  <a:pt x="40" y="69"/>
                  <a:pt x="30" y="73"/>
                </a:cubicBezTo>
                <a:cubicBezTo>
                  <a:pt x="21" y="77"/>
                  <a:pt x="11" y="79"/>
                  <a:pt x="0" y="79"/>
                </a:cubicBezTo>
                <a:cubicBezTo>
                  <a:pt x="0" y="130"/>
                  <a:pt x="0" y="130"/>
                  <a:pt x="0" y="130"/>
                </a:cubicBezTo>
                <a:cubicBezTo>
                  <a:pt x="9" y="130"/>
                  <a:pt x="17" y="129"/>
                  <a:pt x="25" y="127"/>
                </a:cubicBezTo>
                <a:cubicBezTo>
                  <a:pt x="34" y="126"/>
                  <a:pt x="42" y="123"/>
                  <a:pt x="50" y="120"/>
                </a:cubicBezTo>
                <a:cubicBezTo>
                  <a:pt x="65" y="113"/>
                  <a:pt x="79" y="104"/>
                  <a:pt x="91" y="92"/>
                </a:cubicBezTo>
                <a:cubicBezTo>
                  <a:pt x="103" y="80"/>
                  <a:pt x="113" y="66"/>
                  <a:pt x="119" y="50"/>
                </a:cubicBezTo>
                <a:cubicBezTo>
                  <a:pt x="120" y="48"/>
                  <a:pt x="121" y="46"/>
                  <a:pt x="122" y="44"/>
                </a:cubicBezTo>
                <a:cubicBezTo>
                  <a:pt x="122" y="43"/>
                  <a:pt x="122" y="42"/>
                  <a:pt x="123" y="41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3" y="40"/>
                  <a:pt x="123" y="39"/>
                  <a:pt x="124" y="38"/>
                </a:cubicBezTo>
                <a:cubicBezTo>
                  <a:pt x="124" y="37"/>
                  <a:pt x="124" y="36"/>
                  <a:pt x="125" y="34"/>
                </a:cubicBezTo>
                <a:lnTo>
                  <a:pt x="135" y="3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出自【趣你的PPT】(微信:qunideppt)：最优质的PPT资源库"/>
          <p:cNvSpPr>
            <a:spLocks/>
          </p:cNvSpPr>
          <p:nvPr/>
        </p:nvSpPr>
        <p:spPr bwMode="auto">
          <a:xfrm>
            <a:off x="9261721" y="3887747"/>
            <a:ext cx="1375800" cy="1443243"/>
          </a:xfrm>
          <a:custGeom>
            <a:avLst/>
            <a:gdLst>
              <a:gd name="T0" fmla="*/ 92 w 129"/>
              <a:gd name="T1" fmla="*/ 135 h 135"/>
              <a:gd name="T2" fmla="*/ 113 w 129"/>
              <a:gd name="T3" fmla="*/ 120 h 135"/>
              <a:gd name="T4" fmla="*/ 129 w 129"/>
              <a:gd name="T5" fmla="*/ 102 h 135"/>
              <a:gd name="T6" fmla="*/ 118 w 129"/>
              <a:gd name="T7" fmla="*/ 84 h 135"/>
              <a:gd name="T8" fmla="*/ 111 w 129"/>
              <a:gd name="T9" fmla="*/ 65 h 135"/>
              <a:gd name="T10" fmla="*/ 108 w 129"/>
              <a:gd name="T11" fmla="*/ 76 h 135"/>
              <a:gd name="T12" fmla="*/ 106 w 129"/>
              <a:gd name="T13" fmla="*/ 75 h 135"/>
              <a:gd name="T14" fmla="*/ 105 w 129"/>
              <a:gd name="T15" fmla="*/ 75 h 135"/>
              <a:gd name="T16" fmla="*/ 104 w 129"/>
              <a:gd name="T17" fmla="*/ 75 h 135"/>
              <a:gd name="T18" fmla="*/ 102 w 129"/>
              <a:gd name="T19" fmla="*/ 74 h 135"/>
              <a:gd name="T20" fmla="*/ 99 w 129"/>
              <a:gd name="T21" fmla="*/ 73 h 135"/>
              <a:gd name="T22" fmla="*/ 73 w 129"/>
              <a:gd name="T23" fmla="*/ 55 h 135"/>
              <a:gd name="T24" fmla="*/ 56 w 129"/>
              <a:gd name="T25" fmla="*/ 30 h 135"/>
              <a:gd name="T26" fmla="*/ 50 w 129"/>
              <a:gd name="T27" fmla="*/ 0 h 135"/>
              <a:gd name="T28" fmla="*/ 0 w 129"/>
              <a:gd name="T29" fmla="*/ 0 h 135"/>
              <a:gd name="T30" fmla="*/ 3 w 129"/>
              <a:gd name="T31" fmla="*/ 25 h 135"/>
              <a:gd name="T32" fmla="*/ 10 w 129"/>
              <a:gd name="T33" fmla="*/ 49 h 135"/>
              <a:gd name="T34" fmla="*/ 38 w 129"/>
              <a:gd name="T35" fmla="*/ 91 h 135"/>
              <a:gd name="T36" fmla="*/ 80 w 129"/>
              <a:gd name="T37" fmla="*/ 119 h 135"/>
              <a:gd name="T38" fmla="*/ 85 w 129"/>
              <a:gd name="T39" fmla="*/ 121 h 135"/>
              <a:gd name="T40" fmla="*/ 88 w 129"/>
              <a:gd name="T41" fmla="*/ 122 h 135"/>
              <a:gd name="T42" fmla="*/ 89 w 129"/>
              <a:gd name="T43" fmla="*/ 123 h 135"/>
              <a:gd name="T44" fmla="*/ 91 w 129"/>
              <a:gd name="T45" fmla="*/ 123 h 135"/>
              <a:gd name="T46" fmla="*/ 95 w 129"/>
              <a:gd name="T47" fmla="*/ 124 h 135"/>
              <a:gd name="T48" fmla="*/ 92 w 129"/>
              <a:gd name="T4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9" h="135">
                <a:moveTo>
                  <a:pt x="92" y="135"/>
                </a:moveTo>
                <a:cubicBezTo>
                  <a:pt x="100" y="130"/>
                  <a:pt x="107" y="126"/>
                  <a:pt x="113" y="120"/>
                </a:cubicBezTo>
                <a:cubicBezTo>
                  <a:pt x="119" y="115"/>
                  <a:pt x="125" y="109"/>
                  <a:pt x="129" y="102"/>
                </a:cubicBezTo>
                <a:cubicBezTo>
                  <a:pt x="125" y="97"/>
                  <a:pt x="121" y="91"/>
                  <a:pt x="118" y="84"/>
                </a:cubicBezTo>
                <a:cubicBezTo>
                  <a:pt x="115" y="78"/>
                  <a:pt x="113" y="72"/>
                  <a:pt x="111" y="65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8" y="76"/>
                  <a:pt x="107" y="75"/>
                  <a:pt x="106" y="75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74"/>
                  <a:pt x="103" y="74"/>
                  <a:pt x="102" y="74"/>
                </a:cubicBezTo>
                <a:cubicBezTo>
                  <a:pt x="101" y="74"/>
                  <a:pt x="100" y="73"/>
                  <a:pt x="99" y="73"/>
                </a:cubicBezTo>
                <a:cubicBezTo>
                  <a:pt x="89" y="69"/>
                  <a:pt x="81" y="63"/>
                  <a:pt x="73" y="55"/>
                </a:cubicBezTo>
                <a:cubicBezTo>
                  <a:pt x="66" y="48"/>
                  <a:pt x="60" y="39"/>
                  <a:pt x="56" y="30"/>
                </a:cubicBezTo>
                <a:cubicBezTo>
                  <a:pt x="52" y="20"/>
                  <a:pt x="50" y="1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1" y="17"/>
                  <a:pt x="3" y="25"/>
                </a:cubicBezTo>
                <a:cubicBezTo>
                  <a:pt x="4" y="33"/>
                  <a:pt x="7" y="41"/>
                  <a:pt x="10" y="49"/>
                </a:cubicBezTo>
                <a:cubicBezTo>
                  <a:pt x="16" y="65"/>
                  <a:pt x="26" y="79"/>
                  <a:pt x="38" y="91"/>
                </a:cubicBezTo>
                <a:cubicBezTo>
                  <a:pt x="50" y="103"/>
                  <a:pt x="64" y="113"/>
                  <a:pt x="80" y="119"/>
                </a:cubicBezTo>
                <a:cubicBezTo>
                  <a:pt x="81" y="120"/>
                  <a:pt x="83" y="121"/>
                  <a:pt x="85" y="121"/>
                </a:cubicBezTo>
                <a:cubicBezTo>
                  <a:pt x="86" y="122"/>
                  <a:pt x="87" y="122"/>
                  <a:pt x="88" y="122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90" y="123"/>
                  <a:pt x="91" y="123"/>
                  <a:pt x="91" y="123"/>
                </a:cubicBezTo>
                <a:cubicBezTo>
                  <a:pt x="93" y="124"/>
                  <a:pt x="94" y="124"/>
                  <a:pt x="95" y="124"/>
                </a:cubicBezTo>
                <a:lnTo>
                  <a:pt x="92" y="135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5" name="TextBox 101"/>
          <p:cNvSpPr txBox="1"/>
          <p:nvPr/>
        </p:nvSpPr>
        <p:spPr>
          <a:xfrm>
            <a:off x="2845989" y="159984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Rectangle 102"/>
          <p:cNvSpPr/>
          <p:nvPr/>
        </p:nvSpPr>
        <p:spPr>
          <a:xfrm>
            <a:off x="2297001" y="1881492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Box 101"/>
          <p:cNvSpPr txBox="1"/>
          <p:nvPr/>
        </p:nvSpPr>
        <p:spPr>
          <a:xfrm>
            <a:off x="7563276" y="159984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Rectangle 102"/>
          <p:cNvSpPr/>
          <p:nvPr/>
        </p:nvSpPr>
        <p:spPr>
          <a:xfrm>
            <a:off x="7014288" y="1881492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Box 101"/>
          <p:cNvSpPr txBox="1"/>
          <p:nvPr/>
        </p:nvSpPr>
        <p:spPr>
          <a:xfrm>
            <a:off x="9528036" y="535586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Rectangle 102"/>
          <p:cNvSpPr/>
          <p:nvPr/>
        </p:nvSpPr>
        <p:spPr>
          <a:xfrm>
            <a:off x="8979048" y="5637512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Box 101"/>
          <p:cNvSpPr txBox="1"/>
          <p:nvPr/>
        </p:nvSpPr>
        <p:spPr>
          <a:xfrm>
            <a:off x="5215422" y="535586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Rectangle 102"/>
          <p:cNvSpPr/>
          <p:nvPr/>
        </p:nvSpPr>
        <p:spPr>
          <a:xfrm>
            <a:off x="4666434" y="5637512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Box 101"/>
          <p:cNvSpPr txBox="1"/>
          <p:nvPr/>
        </p:nvSpPr>
        <p:spPr>
          <a:xfrm>
            <a:off x="1759442" y="398726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Rectangle 102"/>
          <p:cNvSpPr/>
          <p:nvPr/>
        </p:nvSpPr>
        <p:spPr>
          <a:xfrm>
            <a:off x="1210454" y="4268909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74DF2F4A-EDF6-49AC-9C81-9FD6C68E34B8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DDE2803-1B61-4B4D-BA5B-67BCDEB37A12}"/>
              </a:ext>
            </a:extLst>
          </p:cNvPr>
          <p:cNvSpPr txBox="1"/>
          <p:nvPr/>
        </p:nvSpPr>
        <p:spPr>
          <a:xfrm>
            <a:off x="3582185" y="3835791"/>
            <a:ext cx="5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D5DBCAB-A79B-4CF0-ACF8-472B72C42666}"/>
              </a:ext>
            </a:extLst>
          </p:cNvPr>
          <p:cNvSpPr/>
          <p:nvPr/>
        </p:nvSpPr>
        <p:spPr>
          <a:xfrm>
            <a:off x="2659929" y="4303612"/>
            <a:ext cx="687214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</p:spTree>
    <p:extLst>
      <p:ext uri="{BB962C8B-B14F-4D97-AF65-F5344CB8AC3E}">
        <p14:creationId xmlns:p14="http://schemas.microsoft.com/office/powerpoint/2010/main" val="179727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出自【趣你的PPT】(微信:qunideppt)：最优质的PPT资源库"/>
          <p:cNvSpPr>
            <a:spLocks/>
          </p:cNvSpPr>
          <p:nvPr/>
        </p:nvSpPr>
        <p:spPr bwMode="auto">
          <a:xfrm>
            <a:off x="4471103" y="3570084"/>
            <a:ext cx="1575602" cy="1610213"/>
          </a:xfrm>
          <a:custGeom>
            <a:avLst/>
            <a:gdLst>
              <a:gd name="T0" fmla="*/ 83 w 138"/>
              <a:gd name="T1" fmla="*/ 0 h 141"/>
              <a:gd name="T2" fmla="*/ 60 w 138"/>
              <a:gd name="T3" fmla="*/ 0 h 141"/>
              <a:gd name="T4" fmla="*/ 0 w 138"/>
              <a:gd name="T5" fmla="*/ 61 h 141"/>
              <a:gd name="T6" fmla="*/ 80 w 138"/>
              <a:gd name="T7" fmla="*/ 141 h 141"/>
              <a:gd name="T8" fmla="*/ 138 w 138"/>
              <a:gd name="T9" fmla="*/ 83 h 141"/>
              <a:gd name="T10" fmla="*/ 138 w 138"/>
              <a:gd name="T11" fmla="*/ 56 h 141"/>
              <a:gd name="T12" fmla="*/ 83 w 138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41">
                <a:moveTo>
                  <a:pt x="83" y="0"/>
                </a:moveTo>
                <a:cubicBezTo>
                  <a:pt x="60" y="0"/>
                  <a:pt x="60" y="0"/>
                  <a:pt x="60" y="0"/>
                </a:cubicBezTo>
                <a:cubicBezTo>
                  <a:pt x="0" y="61"/>
                  <a:pt x="0" y="61"/>
                  <a:pt x="0" y="61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38" y="56"/>
                  <a:pt x="138" y="56"/>
                  <a:pt x="138" y="56"/>
                </a:cubicBezTo>
                <a:cubicBezTo>
                  <a:pt x="108" y="54"/>
                  <a:pt x="85" y="30"/>
                  <a:pt x="83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6" name="出自【趣你的PPT】(微信:qunideppt)：最优质的PPT资源库"/>
          <p:cNvSpPr>
            <a:spLocks/>
          </p:cNvSpPr>
          <p:nvPr/>
        </p:nvSpPr>
        <p:spPr bwMode="auto">
          <a:xfrm>
            <a:off x="4448530" y="1890648"/>
            <a:ext cx="1620748" cy="1575602"/>
          </a:xfrm>
          <a:custGeom>
            <a:avLst/>
            <a:gdLst>
              <a:gd name="T0" fmla="*/ 142 w 142"/>
              <a:gd name="T1" fmla="*/ 83 h 138"/>
              <a:gd name="T2" fmla="*/ 142 w 142"/>
              <a:gd name="T3" fmla="*/ 61 h 138"/>
              <a:gd name="T4" fmla="*/ 81 w 142"/>
              <a:gd name="T5" fmla="*/ 0 h 138"/>
              <a:gd name="T6" fmla="*/ 0 w 142"/>
              <a:gd name="T7" fmla="*/ 81 h 138"/>
              <a:gd name="T8" fmla="*/ 58 w 142"/>
              <a:gd name="T9" fmla="*/ 138 h 138"/>
              <a:gd name="T10" fmla="*/ 86 w 142"/>
              <a:gd name="T11" fmla="*/ 138 h 138"/>
              <a:gd name="T12" fmla="*/ 142 w 142"/>
              <a:gd name="T13" fmla="*/ 8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138">
                <a:moveTo>
                  <a:pt x="142" y="83"/>
                </a:moveTo>
                <a:cubicBezTo>
                  <a:pt x="142" y="61"/>
                  <a:pt x="142" y="61"/>
                  <a:pt x="142" y="61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81"/>
                  <a:pt x="0" y="81"/>
                  <a:pt x="0" y="81"/>
                </a:cubicBezTo>
                <a:cubicBezTo>
                  <a:pt x="58" y="138"/>
                  <a:pt x="58" y="138"/>
                  <a:pt x="58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8" y="109"/>
                  <a:pt x="112" y="85"/>
                  <a:pt x="142" y="8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7" name="出自【趣你的PPT】(微信:qunideppt)：最优质的PPT资源库"/>
          <p:cNvSpPr>
            <a:spLocks/>
          </p:cNvSpPr>
          <p:nvPr/>
        </p:nvSpPr>
        <p:spPr bwMode="auto">
          <a:xfrm>
            <a:off x="6161075" y="1878608"/>
            <a:ext cx="1574096" cy="1610213"/>
          </a:xfrm>
          <a:custGeom>
            <a:avLst/>
            <a:gdLst>
              <a:gd name="T0" fmla="*/ 55 w 138"/>
              <a:gd name="T1" fmla="*/ 141 h 141"/>
              <a:gd name="T2" fmla="*/ 78 w 138"/>
              <a:gd name="T3" fmla="*/ 141 h 141"/>
              <a:gd name="T4" fmla="*/ 138 w 138"/>
              <a:gd name="T5" fmla="*/ 80 h 141"/>
              <a:gd name="T6" fmla="*/ 58 w 138"/>
              <a:gd name="T7" fmla="*/ 0 h 141"/>
              <a:gd name="T8" fmla="*/ 0 w 138"/>
              <a:gd name="T9" fmla="*/ 57 h 141"/>
              <a:gd name="T10" fmla="*/ 0 w 138"/>
              <a:gd name="T11" fmla="*/ 85 h 141"/>
              <a:gd name="T12" fmla="*/ 55 w 138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41">
                <a:moveTo>
                  <a:pt x="55" y="141"/>
                </a:moveTo>
                <a:cubicBezTo>
                  <a:pt x="78" y="141"/>
                  <a:pt x="78" y="141"/>
                  <a:pt x="78" y="141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85"/>
                  <a:pt x="0" y="85"/>
                  <a:pt x="0" y="85"/>
                </a:cubicBezTo>
                <a:cubicBezTo>
                  <a:pt x="30" y="87"/>
                  <a:pt x="53" y="111"/>
                  <a:pt x="55" y="141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8" name="出自【趣你的PPT】(微信:qunideppt)：最优质的PPT资源库"/>
          <p:cNvSpPr>
            <a:spLocks/>
          </p:cNvSpPr>
          <p:nvPr/>
        </p:nvSpPr>
        <p:spPr bwMode="auto">
          <a:xfrm>
            <a:off x="6136997" y="3580618"/>
            <a:ext cx="1622253" cy="1587640"/>
          </a:xfrm>
          <a:custGeom>
            <a:avLst/>
            <a:gdLst>
              <a:gd name="T0" fmla="*/ 0 w 142"/>
              <a:gd name="T1" fmla="*/ 56 h 139"/>
              <a:gd name="T2" fmla="*/ 0 w 142"/>
              <a:gd name="T3" fmla="*/ 78 h 139"/>
              <a:gd name="T4" fmla="*/ 61 w 142"/>
              <a:gd name="T5" fmla="*/ 139 h 139"/>
              <a:gd name="T6" fmla="*/ 142 w 142"/>
              <a:gd name="T7" fmla="*/ 58 h 139"/>
              <a:gd name="T8" fmla="*/ 84 w 142"/>
              <a:gd name="T9" fmla="*/ 0 h 139"/>
              <a:gd name="T10" fmla="*/ 56 w 142"/>
              <a:gd name="T11" fmla="*/ 0 h 139"/>
              <a:gd name="T12" fmla="*/ 0 w 142"/>
              <a:gd name="T13" fmla="*/ 5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139">
                <a:moveTo>
                  <a:pt x="0" y="56"/>
                </a:moveTo>
                <a:cubicBezTo>
                  <a:pt x="0" y="78"/>
                  <a:pt x="0" y="78"/>
                  <a:pt x="0" y="78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142" y="58"/>
                  <a:pt x="142" y="58"/>
                  <a:pt x="142" y="58"/>
                </a:cubicBezTo>
                <a:cubicBezTo>
                  <a:pt x="84" y="0"/>
                  <a:pt x="84" y="0"/>
                  <a:pt x="8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4" y="30"/>
                  <a:pt x="30" y="54"/>
                  <a:pt x="0" y="56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9" name="出自【趣你的PPT】(微信:qunideppt)：最优质的PPT资源库"/>
          <p:cNvSpPr txBox="1"/>
          <p:nvPr/>
        </p:nvSpPr>
        <p:spPr>
          <a:xfrm>
            <a:off x="4912493" y="2671222"/>
            <a:ext cx="755335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Political</a:t>
            </a:r>
            <a:endParaRPr lang="id-ID" sz="119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出自【趣你的PPT】(微信:qunideppt)：最优质的PPT资源库"/>
          <p:cNvSpPr txBox="1"/>
          <p:nvPr/>
        </p:nvSpPr>
        <p:spPr>
          <a:xfrm>
            <a:off x="6416408" y="2694336"/>
            <a:ext cx="894797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Economic</a:t>
            </a:r>
            <a:endParaRPr lang="id-ID" sz="119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出自【趣你的PPT】(微信:qunideppt)：最优质的PPT资源库"/>
          <p:cNvSpPr txBox="1"/>
          <p:nvPr/>
        </p:nvSpPr>
        <p:spPr>
          <a:xfrm>
            <a:off x="4983825" y="4375940"/>
            <a:ext cx="612668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Social</a:t>
            </a:r>
            <a:endParaRPr lang="id-ID" sz="119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出自【趣你的PPT】(微信:qunideppt)：最优质的PPT资源库"/>
          <p:cNvSpPr txBox="1"/>
          <p:nvPr/>
        </p:nvSpPr>
        <p:spPr>
          <a:xfrm>
            <a:off x="6263322" y="4399054"/>
            <a:ext cx="1200970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Technological</a:t>
            </a:r>
            <a:endParaRPr lang="id-ID" sz="119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146309" y="2391835"/>
            <a:ext cx="287704" cy="279388"/>
          </a:xfrm>
          <a:custGeom>
            <a:avLst/>
            <a:gdLst>
              <a:gd name="T0" fmla="*/ 1 w 73"/>
              <a:gd name="T1" fmla="*/ 19 h 68"/>
              <a:gd name="T2" fmla="*/ 37 w 73"/>
              <a:gd name="T3" fmla="*/ 1 h 68"/>
              <a:gd name="T4" fmla="*/ 72 w 73"/>
              <a:gd name="T5" fmla="*/ 21 h 68"/>
              <a:gd name="T6" fmla="*/ 36 w 73"/>
              <a:gd name="T7" fmla="*/ 4 h 68"/>
              <a:gd name="T8" fmla="*/ 1 w 73"/>
              <a:gd name="T9" fmla="*/ 22 h 68"/>
              <a:gd name="T10" fmla="*/ 37 w 73"/>
              <a:gd name="T11" fmla="*/ 6 h 68"/>
              <a:gd name="T12" fmla="*/ 66 w 73"/>
              <a:gd name="T13" fmla="*/ 22 h 68"/>
              <a:gd name="T14" fmla="*/ 8 w 73"/>
              <a:gd name="T15" fmla="*/ 22 h 68"/>
              <a:gd name="T16" fmla="*/ 7 w 73"/>
              <a:gd name="T17" fmla="*/ 21 h 68"/>
              <a:gd name="T18" fmla="*/ 37 w 73"/>
              <a:gd name="T19" fmla="*/ 6 h 68"/>
              <a:gd name="T20" fmla="*/ 36 w 73"/>
              <a:gd name="T21" fmla="*/ 8 h 68"/>
              <a:gd name="T22" fmla="*/ 60 w 73"/>
              <a:gd name="T23" fmla="*/ 20 h 68"/>
              <a:gd name="T24" fmla="*/ 73 w 73"/>
              <a:gd name="T25" fmla="*/ 67 h 68"/>
              <a:gd name="T26" fmla="*/ 1 w 73"/>
              <a:gd name="T27" fmla="*/ 68 h 68"/>
              <a:gd name="T28" fmla="*/ 0 w 73"/>
              <a:gd name="T29" fmla="*/ 61 h 68"/>
              <a:gd name="T30" fmla="*/ 4 w 73"/>
              <a:gd name="T31" fmla="*/ 59 h 68"/>
              <a:gd name="T32" fmla="*/ 6 w 73"/>
              <a:gd name="T33" fmla="*/ 56 h 68"/>
              <a:gd name="T34" fmla="*/ 12 w 73"/>
              <a:gd name="T35" fmla="*/ 26 h 68"/>
              <a:gd name="T36" fmla="*/ 7 w 73"/>
              <a:gd name="T37" fmla="*/ 25 h 68"/>
              <a:gd name="T38" fmla="*/ 13 w 73"/>
              <a:gd name="T39" fmla="*/ 24 h 68"/>
              <a:gd name="T40" fmla="*/ 27 w 73"/>
              <a:gd name="T41" fmla="*/ 24 h 68"/>
              <a:gd name="T42" fmla="*/ 41 w 73"/>
              <a:gd name="T43" fmla="*/ 24 h 68"/>
              <a:gd name="T44" fmla="*/ 56 w 73"/>
              <a:gd name="T45" fmla="*/ 24 h 68"/>
              <a:gd name="T46" fmla="*/ 65 w 73"/>
              <a:gd name="T47" fmla="*/ 24 h 68"/>
              <a:gd name="T48" fmla="*/ 65 w 73"/>
              <a:gd name="T49" fmla="*/ 26 h 68"/>
              <a:gd name="T50" fmla="*/ 62 w 73"/>
              <a:gd name="T51" fmla="*/ 56 h 68"/>
              <a:gd name="T52" fmla="*/ 68 w 73"/>
              <a:gd name="T53" fmla="*/ 58 h 68"/>
              <a:gd name="T54" fmla="*/ 71 w 73"/>
              <a:gd name="T55" fmla="*/ 59 h 68"/>
              <a:gd name="T56" fmla="*/ 48 w 73"/>
              <a:gd name="T57" fmla="*/ 56 h 68"/>
              <a:gd name="T58" fmla="*/ 55 w 73"/>
              <a:gd name="T59" fmla="*/ 26 h 68"/>
              <a:gd name="T60" fmla="*/ 48 w 73"/>
              <a:gd name="T61" fmla="*/ 56 h 68"/>
              <a:gd name="T62" fmla="*/ 40 w 73"/>
              <a:gd name="T63" fmla="*/ 56 h 68"/>
              <a:gd name="T64" fmla="*/ 33 w 73"/>
              <a:gd name="T65" fmla="*/ 26 h 68"/>
              <a:gd name="T66" fmla="*/ 19 w 73"/>
              <a:gd name="T67" fmla="*/ 56 h 68"/>
              <a:gd name="T68" fmla="*/ 26 w 73"/>
              <a:gd name="T69" fmla="*/ 26 h 68"/>
              <a:gd name="T70" fmla="*/ 19 w 73"/>
              <a:gd name="T71" fmla="*/ 56 h 68"/>
              <a:gd name="T72" fmla="*/ 65 w 73"/>
              <a:gd name="T73" fmla="*/ 59 h 68"/>
              <a:gd name="T74" fmla="*/ 7 w 73"/>
              <a:gd name="T75" fmla="*/ 59 h 68"/>
              <a:gd name="T76" fmla="*/ 67 w 73"/>
              <a:gd name="T77" fmla="*/ 62 h 68"/>
              <a:gd name="T78" fmla="*/ 3 w 73"/>
              <a:gd name="T79" fmla="*/ 62 h 68"/>
              <a:gd name="T80" fmla="*/ 70 w 73"/>
              <a:gd name="T81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3" h="68">
                <a:moveTo>
                  <a:pt x="0" y="21"/>
                </a:moveTo>
                <a:cubicBezTo>
                  <a:pt x="0" y="20"/>
                  <a:pt x="0" y="19"/>
                  <a:pt x="1" y="19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7" y="1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20"/>
                  <a:pt x="72" y="21"/>
                </a:cubicBezTo>
                <a:cubicBezTo>
                  <a:pt x="72" y="22"/>
                  <a:pt x="71" y="22"/>
                  <a:pt x="70" y="21"/>
                </a:cubicBezTo>
                <a:cubicBezTo>
                  <a:pt x="36" y="4"/>
                  <a:pt x="36" y="4"/>
                  <a:pt x="36" y="4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2" y="22"/>
                  <a:pt x="1" y="22"/>
                </a:cubicBezTo>
                <a:cubicBezTo>
                  <a:pt x="1" y="22"/>
                  <a:pt x="0" y="21"/>
                  <a:pt x="0" y="21"/>
                </a:cubicBezTo>
                <a:close/>
                <a:moveTo>
                  <a:pt x="37" y="6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1"/>
                  <a:pt x="66" y="21"/>
                  <a:pt x="6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6"/>
                </a:cubicBezTo>
                <a:close/>
                <a:moveTo>
                  <a:pt x="60" y="20"/>
                </a:moveTo>
                <a:cubicBezTo>
                  <a:pt x="36" y="8"/>
                  <a:pt x="36" y="8"/>
                  <a:pt x="36" y="8"/>
                </a:cubicBezTo>
                <a:cubicBezTo>
                  <a:pt x="12" y="20"/>
                  <a:pt x="12" y="20"/>
                  <a:pt x="12" y="20"/>
                </a:cubicBezTo>
                <a:lnTo>
                  <a:pt x="60" y="20"/>
                </a:lnTo>
                <a:close/>
                <a:moveTo>
                  <a:pt x="73" y="61"/>
                </a:move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2" y="68"/>
                  <a:pt x="7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0" y="67"/>
                  <a:pt x="0" y="6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59"/>
                  <a:pt x="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7"/>
                  <a:pt x="5" y="56"/>
                  <a:pt x="6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26"/>
                  <a:pt x="12" y="26"/>
                  <a:pt x="12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4"/>
                  <a:pt x="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6" y="25"/>
                  <a:pt x="66" y="25"/>
                </a:cubicBezTo>
                <a:cubicBezTo>
                  <a:pt x="66" y="26"/>
                  <a:pt x="65" y="26"/>
                  <a:pt x="65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56"/>
                  <a:pt x="62" y="56"/>
                  <a:pt x="62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8" y="56"/>
                  <a:pt x="68" y="57"/>
                  <a:pt x="68" y="58"/>
                </a:cubicBezTo>
                <a:cubicBezTo>
                  <a:pt x="68" y="59"/>
                  <a:pt x="68" y="59"/>
                  <a:pt x="68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9"/>
                  <a:pt x="73" y="60"/>
                  <a:pt x="73" y="61"/>
                </a:cubicBezTo>
                <a:close/>
                <a:moveTo>
                  <a:pt x="48" y="56"/>
                </a:moveTo>
                <a:cubicBezTo>
                  <a:pt x="55" y="56"/>
                  <a:pt x="55" y="56"/>
                  <a:pt x="55" y="56"/>
                </a:cubicBezTo>
                <a:cubicBezTo>
                  <a:pt x="55" y="26"/>
                  <a:pt x="55" y="26"/>
                  <a:pt x="55" y="26"/>
                </a:cubicBezTo>
                <a:cubicBezTo>
                  <a:pt x="48" y="26"/>
                  <a:pt x="48" y="26"/>
                  <a:pt x="48" y="26"/>
                </a:cubicBezTo>
                <a:lnTo>
                  <a:pt x="48" y="56"/>
                </a:lnTo>
                <a:close/>
                <a:moveTo>
                  <a:pt x="3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26"/>
                  <a:pt x="40" y="26"/>
                  <a:pt x="4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56"/>
                </a:lnTo>
                <a:close/>
                <a:moveTo>
                  <a:pt x="19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26"/>
                  <a:pt x="26" y="26"/>
                  <a:pt x="26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56"/>
                </a:lnTo>
                <a:close/>
                <a:moveTo>
                  <a:pt x="7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7" y="59"/>
                  <a:pt x="7" y="59"/>
                  <a:pt x="7" y="59"/>
                </a:cubicBezTo>
                <a:close/>
                <a:moveTo>
                  <a:pt x="70" y="62"/>
                </a:moveTo>
                <a:cubicBezTo>
                  <a:pt x="67" y="62"/>
                  <a:pt x="67" y="62"/>
                  <a:pt x="6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3" y="65"/>
                  <a:pt x="3" y="65"/>
                </a:cubicBezTo>
                <a:cubicBezTo>
                  <a:pt x="70" y="65"/>
                  <a:pt x="70" y="65"/>
                  <a:pt x="70" y="65"/>
                </a:cubicBezTo>
                <a:lnTo>
                  <a:pt x="7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1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708202" y="4076326"/>
            <a:ext cx="311203" cy="322730"/>
          </a:xfrm>
          <a:custGeom>
            <a:avLst/>
            <a:gdLst>
              <a:gd name="T0" fmla="*/ 32 w 80"/>
              <a:gd name="T1" fmla="*/ 40 h 80"/>
              <a:gd name="T2" fmla="*/ 49 w 80"/>
              <a:gd name="T3" fmla="*/ 58 h 80"/>
              <a:gd name="T4" fmla="*/ 43 w 80"/>
              <a:gd name="T5" fmla="*/ 56 h 80"/>
              <a:gd name="T6" fmla="*/ 67 w 80"/>
              <a:gd name="T7" fmla="*/ 64 h 80"/>
              <a:gd name="T8" fmla="*/ 70 w 80"/>
              <a:gd name="T9" fmla="*/ 64 h 80"/>
              <a:gd name="T10" fmla="*/ 40 w 80"/>
              <a:gd name="T11" fmla="*/ 57 h 80"/>
              <a:gd name="T12" fmla="*/ 38 w 80"/>
              <a:gd name="T13" fmla="*/ 56 h 80"/>
              <a:gd name="T14" fmla="*/ 40 w 80"/>
              <a:gd name="T15" fmla="*/ 77 h 80"/>
              <a:gd name="T16" fmla="*/ 40 w 80"/>
              <a:gd name="T17" fmla="*/ 80 h 80"/>
              <a:gd name="T18" fmla="*/ 23 w 80"/>
              <a:gd name="T19" fmla="*/ 49 h 80"/>
              <a:gd name="T20" fmla="*/ 25 w 80"/>
              <a:gd name="T21" fmla="*/ 43 h 80"/>
              <a:gd name="T22" fmla="*/ 26 w 80"/>
              <a:gd name="T23" fmla="*/ 64 h 80"/>
              <a:gd name="T24" fmla="*/ 27 w 80"/>
              <a:gd name="T25" fmla="*/ 67 h 80"/>
              <a:gd name="T26" fmla="*/ 23 w 80"/>
              <a:gd name="T27" fmla="*/ 40 h 80"/>
              <a:gd name="T28" fmla="*/ 25 w 80"/>
              <a:gd name="T29" fmla="*/ 38 h 80"/>
              <a:gd name="T30" fmla="*/ 3 w 80"/>
              <a:gd name="T31" fmla="*/ 40 h 80"/>
              <a:gd name="T32" fmla="*/ 0 w 80"/>
              <a:gd name="T33" fmla="*/ 40 h 80"/>
              <a:gd name="T34" fmla="*/ 32 w 80"/>
              <a:gd name="T35" fmla="*/ 23 h 80"/>
              <a:gd name="T36" fmla="*/ 38 w 80"/>
              <a:gd name="T37" fmla="*/ 25 h 80"/>
              <a:gd name="T38" fmla="*/ 13 w 80"/>
              <a:gd name="T39" fmla="*/ 16 h 80"/>
              <a:gd name="T40" fmla="*/ 10 w 80"/>
              <a:gd name="T41" fmla="*/ 16 h 80"/>
              <a:gd name="T42" fmla="*/ 40 w 80"/>
              <a:gd name="T43" fmla="*/ 23 h 80"/>
              <a:gd name="T44" fmla="*/ 43 w 80"/>
              <a:gd name="T45" fmla="*/ 25 h 80"/>
              <a:gd name="T46" fmla="*/ 40 w 80"/>
              <a:gd name="T47" fmla="*/ 3 h 80"/>
              <a:gd name="T48" fmla="*/ 40 w 80"/>
              <a:gd name="T49" fmla="*/ 0 h 80"/>
              <a:gd name="T50" fmla="*/ 58 w 80"/>
              <a:gd name="T51" fmla="*/ 32 h 80"/>
              <a:gd name="T52" fmla="*/ 56 w 80"/>
              <a:gd name="T53" fmla="*/ 38 h 80"/>
              <a:gd name="T54" fmla="*/ 53 w 80"/>
              <a:gd name="T55" fmla="*/ 18 h 80"/>
              <a:gd name="T56" fmla="*/ 70 w 80"/>
              <a:gd name="T57" fmla="*/ 16 h 80"/>
              <a:gd name="T58" fmla="*/ 59 w 80"/>
              <a:gd name="T59" fmla="*/ 47 h 80"/>
              <a:gd name="T60" fmla="*/ 53 w 80"/>
              <a:gd name="T61" fmla="*/ 49 h 80"/>
              <a:gd name="T62" fmla="*/ 67 w 80"/>
              <a:gd name="T63" fmla="*/ 31 h 80"/>
              <a:gd name="T64" fmla="*/ 52 w 80"/>
              <a:gd name="T65" fmla="*/ 60 h 80"/>
              <a:gd name="T66" fmla="*/ 53 w 80"/>
              <a:gd name="T67" fmla="*/ 40 h 80"/>
              <a:gd name="T68" fmla="*/ 53 w 80"/>
              <a:gd name="T69" fmla="*/ 40 h 80"/>
              <a:gd name="T70" fmla="*/ 50 w 80"/>
              <a:gd name="T71" fmla="*/ 40 h 80"/>
              <a:gd name="T72" fmla="*/ 44 w 80"/>
              <a:gd name="T73" fmla="*/ 31 h 80"/>
              <a:gd name="T74" fmla="*/ 33 w 80"/>
              <a:gd name="T75" fmla="*/ 33 h 80"/>
              <a:gd name="T76" fmla="*/ 31 w 80"/>
              <a:gd name="T77" fmla="*/ 44 h 80"/>
              <a:gd name="T78" fmla="*/ 40 w 80"/>
              <a:gd name="T79" fmla="*/ 50 h 80"/>
              <a:gd name="T80" fmla="*/ 49 w 80"/>
              <a:gd name="T81" fmla="*/ 31 h 80"/>
              <a:gd name="T82" fmla="*/ 50 w 80"/>
              <a:gd name="T83" fmla="*/ 31 h 80"/>
              <a:gd name="T84" fmla="*/ 40 w 80"/>
              <a:gd name="T85" fmla="*/ 28 h 80"/>
              <a:gd name="T86" fmla="*/ 40 w 80"/>
              <a:gd name="T87" fmla="*/ 28 h 80"/>
              <a:gd name="T88" fmla="*/ 32 w 80"/>
              <a:gd name="T89" fmla="*/ 31 h 80"/>
              <a:gd name="T90" fmla="*/ 28 w 80"/>
              <a:gd name="T91" fmla="*/ 41 h 80"/>
              <a:gd name="T92" fmla="*/ 27 w 80"/>
              <a:gd name="T93" fmla="*/ 40 h 80"/>
              <a:gd name="T94" fmla="*/ 31 w 80"/>
              <a:gd name="T95" fmla="*/ 49 h 80"/>
              <a:gd name="T96" fmla="*/ 32 w 80"/>
              <a:gd name="T97" fmla="*/ 50 h 80"/>
              <a:gd name="T98" fmla="*/ 40 w 80"/>
              <a:gd name="T99" fmla="*/ 53 h 80"/>
              <a:gd name="T100" fmla="*/ 50 w 80"/>
              <a:gd name="T101" fmla="*/ 50 h 80"/>
              <a:gd name="T102" fmla="*/ 49 w 80"/>
              <a:gd name="T103" fmla="*/ 5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" h="80">
                <a:moveTo>
                  <a:pt x="48" y="40"/>
                </a:moveTo>
                <a:cubicBezTo>
                  <a:pt x="48" y="45"/>
                  <a:pt x="45" y="48"/>
                  <a:pt x="40" y="48"/>
                </a:cubicBezTo>
                <a:cubicBezTo>
                  <a:pt x="36" y="48"/>
                  <a:pt x="32" y="45"/>
                  <a:pt x="32" y="40"/>
                </a:cubicBezTo>
                <a:cubicBezTo>
                  <a:pt x="32" y="36"/>
                  <a:pt x="36" y="32"/>
                  <a:pt x="40" y="32"/>
                </a:cubicBezTo>
                <a:cubicBezTo>
                  <a:pt x="45" y="32"/>
                  <a:pt x="48" y="36"/>
                  <a:pt x="48" y="40"/>
                </a:cubicBezTo>
                <a:close/>
                <a:moveTo>
                  <a:pt x="49" y="58"/>
                </a:moveTo>
                <a:cubicBezTo>
                  <a:pt x="49" y="56"/>
                  <a:pt x="49" y="54"/>
                  <a:pt x="49" y="53"/>
                </a:cubicBezTo>
                <a:cubicBezTo>
                  <a:pt x="48" y="53"/>
                  <a:pt x="47" y="53"/>
                  <a:pt x="46" y="53"/>
                </a:cubicBezTo>
                <a:cubicBezTo>
                  <a:pt x="45" y="54"/>
                  <a:pt x="44" y="55"/>
                  <a:pt x="43" y="56"/>
                </a:cubicBezTo>
                <a:cubicBezTo>
                  <a:pt x="47" y="59"/>
                  <a:pt x="51" y="62"/>
                  <a:pt x="55" y="64"/>
                </a:cubicBezTo>
                <a:cubicBezTo>
                  <a:pt x="62" y="68"/>
                  <a:pt x="65" y="68"/>
                  <a:pt x="67" y="67"/>
                </a:cubicBezTo>
                <a:cubicBezTo>
                  <a:pt x="67" y="66"/>
                  <a:pt x="67" y="65"/>
                  <a:pt x="67" y="64"/>
                </a:cubicBezTo>
                <a:cubicBezTo>
                  <a:pt x="67" y="62"/>
                  <a:pt x="66" y="58"/>
                  <a:pt x="63" y="53"/>
                </a:cubicBezTo>
                <a:cubicBezTo>
                  <a:pt x="64" y="53"/>
                  <a:pt x="65" y="53"/>
                  <a:pt x="66" y="52"/>
                </a:cubicBezTo>
                <a:cubicBezTo>
                  <a:pt x="69" y="57"/>
                  <a:pt x="70" y="61"/>
                  <a:pt x="70" y="64"/>
                </a:cubicBezTo>
                <a:cubicBezTo>
                  <a:pt x="70" y="66"/>
                  <a:pt x="70" y="68"/>
                  <a:pt x="69" y="69"/>
                </a:cubicBezTo>
                <a:cubicBezTo>
                  <a:pt x="66" y="71"/>
                  <a:pt x="61" y="71"/>
                  <a:pt x="53" y="67"/>
                </a:cubicBezTo>
                <a:cubicBezTo>
                  <a:pt x="49" y="64"/>
                  <a:pt x="45" y="61"/>
                  <a:pt x="40" y="57"/>
                </a:cubicBezTo>
                <a:cubicBezTo>
                  <a:pt x="38" y="59"/>
                  <a:pt x="36" y="61"/>
                  <a:pt x="35" y="62"/>
                </a:cubicBezTo>
                <a:cubicBezTo>
                  <a:pt x="34" y="61"/>
                  <a:pt x="34" y="60"/>
                  <a:pt x="34" y="59"/>
                </a:cubicBezTo>
                <a:cubicBezTo>
                  <a:pt x="35" y="58"/>
                  <a:pt x="37" y="57"/>
                  <a:pt x="38" y="56"/>
                </a:cubicBezTo>
                <a:cubicBezTo>
                  <a:pt x="37" y="55"/>
                  <a:pt x="36" y="54"/>
                  <a:pt x="35" y="53"/>
                </a:cubicBezTo>
                <a:cubicBezTo>
                  <a:pt x="34" y="53"/>
                  <a:pt x="32" y="53"/>
                  <a:pt x="31" y="53"/>
                </a:cubicBezTo>
                <a:cubicBezTo>
                  <a:pt x="33" y="68"/>
                  <a:pt x="37" y="77"/>
                  <a:pt x="40" y="77"/>
                </a:cubicBezTo>
                <a:cubicBezTo>
                  <a:pt x="43" y="77"/>
                  <a:pt x="45" y="73"/>
                  <a:pt x="47" y="65"/>
                </a:cubicBezTo>
                <a:cubicBezTo>
                  <a:pt x="48" y="66"/>
                  <a:pt x="49" y="66"/>
                  <a:pt x="50" y="67"/>
                </a:cubicBezTo>
                <a:cubicBezTo>
                  <a:pt x="48" y="75"/>
                  <a:pt x="45" y="80"/>
                  <a:pt x="40" y="80"/>
                </a:cubicBezTo>
                <a:cubicBezTo>
                  <a:pt x="34" y="80"/>
                  <a:pt x="30" y="68"/>
                  <a:pt x="28" y="52"/>
                </a:cubicBezTo>
                <a:cubicBezTo>
                  <a:pt x="26" y="52"/>
                  <a:pt x="23" y="52"/>
                  <a:pt x="21" y="52"/>
                </a:cubicBezTo>
                <a:cubicBezTo>
                  <a:pt x="22" y="51"/>
                  <a:pt x="22" y="50"/>
                  <a:pt x="23" y="49"/>
                </a:cubicBezTo>
                <a:cubicBezTo>
                  <a:pt x="24" y="49"/>
                  <a:pt x="26" y="49"/>
                  <a:pt x="28" y="49"/>
                </a:cubicBezTo>
                <a:cubicBezTo>
                  <a:pt x="28" y="48"/>
                  <a:pt x="28" y="47"/>
                  <a:pt x="28" y="46"/>
                </a:cubicBezTo>
                <a:cubicBezTo>
                  <a:pt x="27" y="45"/>
                  <a:pt x="26" y="44"/>
                  <a:pt x="25" y="43"/>
                </a:cubicBezTo>
                <a:cubicBezTo>
                  <a:pt x="18" y="51"/>
                  <a:pt x="13" y="60"/>
                  <a:pt x="13" y="64"/>
                </a:cubicBezTo>
                <a:cubicBezTo>
                  <a:pt x="13" y="65"/>
                  <a:pt x="14" y="66"/>
                  <a:pt x="14" y="67"/>
                </a:cubicBezTo>
                <a:cubicBezTo>
                  <a:pt x="15" y="68"/>
                  <a:pt x="19" y="68"/>
                  <a:pt x="26" y="64"/>
                </a:cubicBezTo>
                <a:cubicBezTo>
                  <a:pt x="26" y="64"/>
                  <a:pt x="27" y="63"/>
                  <a:pt x="28" y="63"/>
                </a:cubicBezTo>
                <a:cubicBezTo>
                  <a:pt x="28" y="64"/>
                  <a:pt x="28" y="65"/>
                  <a:pt x="28" y="66"/>
                </a:cubicBezTo>
                <a:cubicBezTo>
                  <a:pt x="28" y="66"/>
                  <a:pt x="28" y="66"/>
                  <a:pt x="27" y="67"/>
                </a:cubicBezTo>
                <a:cubicBezTo>
                  <a:pt x="20" y="71"/>
                  <a:pt x="15" y="71"/>
                  <a:pt x="12" y="69"/>
                </a:cubicBezTo>
                <a:cubicBezTo>
                  <a:pt x="11" y="68"/>
                  <a:pt x="10" y="66"/>
                  <a:pt x="10" y="64"/>
                </a:cubicBezTo>
                <a:cubicBezTo>
                  <a:pt x="10" y="59"/>
                  <a:pt x="15" y="50"/>
                  <a:pt x="23" y="40"/>
                </a:cubicBezTo>
                <a:cubicBezTo>
                  <a:pt x="22" y="38"/>
                  <a:pt x="20" y="36"/>
                  <a:pt x="19" y="35"/>
                </a:cubicBezTo>
                <a:cubicBezTo>
                  <a:pt x="20" y="34"/>
                  <a:pt x="21" y="34"/>
                  <a:pt x="22" y="34"/>
                </a:cubicBezTo>
                <a:cubicBezTo>
                  <a:pt x="23" y="35"/>
                  <a:pt x="24" y="37"/>
                  <a:pt x="25" y="38"/>
                </a:cubicBezTo>
                <a:cubicBezTo>
                  <a:pt x="26" y="37"/>
                  <a:pt x="27" y="36"/>
                  <a:pt x="28" y="35"/>
                </a:cubicBezTo>
                <a:cubicBezTo>
                  <a:pt x="28" y="34"/>
                  <a:pt x="28" y="32"/>
                  <a:pt x="28" y="31"/>
                </a:cubicBezTo>
                <a:cubicBezTo>
                  <a:pt x="12" y="33"/>
                  <a:pt x="3" y="37"/>
                  <a:pt x="3" y="40"/>
                </a:cubicBezTo>
                <a:cubicBezTo>
                  <a:pt x="3" y="43"/>
                  <a:pt x="8" y="45"/>
                  <a:pt x="15" y="47"/>
                </a:cubicBezTo>
                <a:cubicBezTo>
                  <a:pt x="15" y="48"/>
                  <a:pt x="14" y="49"/>
                  <a:pt x="14" y="50"/>
                </a:cubicBezTo>
                <a:cubicBezTo>
                  <a:pt x="6" y="48"/>
                  <a:pt x="0" y="45"/>
                  <a:pt x="0" y="40"/>
                </a:cubicBezTo>
                <a:cubicBezTo>
                  <a:pt x="0" y="34"/>
                  <a:pt x="13" y="30"/>
                  <a:pt x="28" y="28"/>
                </a:cubicBezTo>
                <a:cubicBezTo>
                  <a:pt x="28" y="26"/>
                  <a:pt x="29" y="23"/>
                  <a:pt x="29" y="21"/>
                </a:cubicBezTo>
                <a:cubicBezTo>
                  <a:pt x="30" y="22"/>
                  <a:pt x="31" y="22"/>
                  <a:pt x="32" y="23"/>
                </a:cubicBezTo>
                <a:cubicBezTo>
                  <a:pt x="32" y="25"/>
                  <a:pt x="31" y="26"/>
                  <a:pt x="31" y="28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7"/>
                  <a:pt x="37" y="26"/>
                  <a:pt x="38" y="25"/>
                </a:cubicBezTo>
                <a:cubicBezTo>
                  <a:pt x="34" y="22"/>
                  <a:pt x="30" y="19"/>
                  <a:pt x="26" y="17"/>
                </a:cubicBezTo>
                <a:cubicBezTo>
                  <a:pt x="19" y="13"/>
                  <a:pt x="15" y="13"/>
                  <a:pt x="14" y="14"/>
                </a:cubicBezTo>
                <a:cubicBezTo>
                  <a:pt x="14" y="15"/>
                  <a:pt x="13" y="15"/>
                  <a:pt x="13" y="16"/>
                </a:cubicBezTo>
                <a:cubicBezTo>
                  <a:pt x="13" y="19"/>
                  <a:pt x="15" y="23"/>
                  <a:pt x="18" y="28"/>
                </a:cubicBezTo>
                <a:cubicBezTo>
                  <a:pt x="17" y="28"/>
                  <a:pt x="16" y="28"/>
                  <a:pt x="15" y="28"/>
                </a:cubicBezTo>
                <a:cubicBezTo>
                  <a:pt x="12" y="24"/>
                  <a:pt x="10" y="19"/>
                  <a:pt x="10" y="16"/>
                </a:cubicBezTo>
                <a:cubicBezTo>
                  <a:pt x="10" y="15"/>
                  <a:pt x="11" y="13"/>
                  <a:pt x="12" y="12"/>
                </a:cubicBezTo>
                <a:cubicBezTo>
                  <a:pt x="15" y="9"/>
                  <a:pt x="20" y="10"/>
                  <a:pt x="27" y="14"/>
                </a:cubicBezTo>
                <a:cubicBezTo>
                  <a:pt x="31" y="16"/>
                  <a:pt x="36" y="19"/>
                  <a:pt x="40" y="23"/>
                </a:cubicBezTo>
                <a:cubicBezTo>
                  <a:pt x="42" y="22"/>
                  <a:pt x="44" y="20"/>
                  <a:pt x="46" y="19"/>
                </a:cubicBezTo>
                <a:cubicBezTo>
                  <a:pt x="46" y="20"/>
                  <a:pt x="46" y="21"/>
                  <a:pt x="47" y="22"/>
                </a:cubicBezTo>
                <a:cubicBezTo>
                  <a:pt x="45" y="23"/>
                  <a:pt x="44" y="24"/>
                  <a:pt x="43" y="25"/>
                </a:cubicBezTo>
                <a:cubicBezTo>
                  <a:pt x="44" y="26"/>
                  <a:pt x="45" y="27"/>
                  <a:pt x="45" y="28"/>
                </a:cubicBezTo>
                <a:cubicBezTo>
                  <a:pt x="47" y="28"/>
                  <a:pt x="48" y="28"/>
                  <a:pt x="49" y="28"/>
                </a:cubicBezTo>
                <a:cubicBezTo>
                  <a:pt x="48" y="12"/>
                  <a:pt x="44" y="3"/>
                  <a:pt x="40" y="3"/>
                </a:cubicBezTo>
                <a:cubicBezTo>
                  <a:pt x="38" y="3"/>
                  <a:pt x="35" y="8"/>
                  <a:pt x="33" y="15"/>
                </a:cubicBezTo>
                <a:cubicBezTo>
                  <a:pt x="32" y="15"/>
                  <a:pt x="32" y="14"/>
                  <a:pt x="31" y="14"/>
                </a:cubicBezTo>
                <a:cubicBezTo>
                  <a:pt x="33" y="6"/>
                  <a:pt x="36" y="0"/>
                  <a:pt x="40" y="0"/>
                </a:cubicBezTo>
                <a:cubicBezTo>
                  <a:pt x="47" y="0"/>
                  <a:pt x="51" y="13"/>
                  <a:pt x="52" y="28"/>
                </a:cubicBezTo>
                <a:cubicBezTo>
                  <a:pt x="55" y="28"/>
                  <a:pt x="57" y="29"/>
                  <a:pt x="60" y="29"/>
                </a:cubicBezTo>
                <a:cubicBezTo>
                  <a:pt x="59" y="30"/>
                  <a:pt x="58" y="31"/>
                  <a:pt x="58" y="32"/>
                </a:cubicBezTo>
                <a:cubicBezTo>
                  <a:pt x="56" y="32"/>
                  <a:pt x="54" y="31"/>
                  <a:pt x="53" y="31"/>
                </a:cubicBezTo>
                <a:cubicBezTo>
                  <a:pt x="53" y="32"/>
                  <a:pt x="53" y="34"/>
                  <a:pt x="53" y="35"/>
                </a:cubicBezTo>
                <a:cubicBezTo>
                  <a:pt x="54" y="36"/>
                  <a:pt x="55" y="37"/>
                  <a:pt x="56" y="38"/>
                </a:cubicBezTo>
                <a:cubicBezTo>
                  <a:pt x="63" y="29"/>
                  <a:pt x="67" y="21"/>
                  <a:pt x="67" y="16"/>
                </a:cubicBezTo>
                <a:cubicBezTo>
                  <a:pt x="67" y="15"/>
                  <a:pt x="67" y="15"/>
                  <a:pt x="67" y="14"/>
                </a:cubicBezTo>
                <a:cubicBezTo>
                  <a:pt x="65" y="13"/>
                  <a:pt x="60" y="14"/>
                  <a:pt x="53" y="18"/>
                </a:cubicBezTo>
                <a:cubicBezTo>
                  <a:pt x="53" y="17"/>
                  <a:pt x="52" y="16"/>
                  <a:pt x="52" y="15"/>
                </a:cubicBezTo>
                <a:cubicBezTo>
                  <a:pt x="59" y="11"/>
                  <a:pt x="66" y="9"/>
                  <a:pt x="69" y="12"/>
                </a:cubicBezTo>
                <a:cubicBezTo>
                  <a:pt x="70" y="13"/>
                  <a:pt x="70" y="15"/>
                  <a:pt x="70" y="16"/>
                </a:cubicBezTo>
                <a:cubicBezTo>
                  <a:pt x="70" y="22"/>
                  <a:pt x="65" y="31"/>
                  <a:pt x="58" y="40"/>
                </a:cubicBezTo>
                <a:cubicBezTo>
                  <a:pt x="59" y="42"/>
                  <a:pt x="61" y="44"/>
                  <a:pt x="62" y="46"/>
                </a:cubicBezTo>
                <a:cubicBezTo>
                  <a:pt x="61" y="46"/>
                  <a:pt x="60" y="46"/>
                  <a:pt x="59" y="47"/>
                </a:cubicBezTo>
                <a:cubicBezTo>
                  <a:pt x="58" y="45"/>
                  <a:pt x="57" y="44"/>
                  <a:pt x="56" y="43"/>
                </a:cubicBezTo>
                <a:cubicBezTo>
                  <a:pt x="55" y="44"/>
                  <a:pt x="54" y="45"/>
                  <a:pt x="53" y="46"/>
                </a:cubicBezTo>
                <a:cubicBezTo>
                  <a:pt x="53" y="47"/>
                  <a:pt x="53" y="48"/>
                  <a:pt x="53" y="49"/>
                </a:cubicBezTo>
                <a:cubicBezTo>
                  <a:pt x="68" y="48"/>
                  <a:pt x="77" y="44"/>
                  <a:pt x="77" y="40"/>
                </a:cubicBezTo>
                <a:cubicBezTo>
                  <a:pt x="77" y="38"/>
                  <a:pt x="73" y="35"/>
                  <a:pt x="65" y="33"/>
                </a:cubicBezTo>
                <a:cubicBezTo>
                  <a:pt x="66" y="32"/>
                  <a:pt x="66" y="32"/>
                  <a:pt x="67" y="31"/>
                </a:cubicBezTo>
                <a:cubicBezTo>
                  <a:pt x="75" y="33"/>
                  <a:pt x="80" y="36"/>
                  <a:pt x="80" y="40"/>
                </a:cubicBezTo>
                <a:cubicBezTo>
                  <a:pt x="80" y="47"/>
                  <a:pt x="67" y="51"/>
                  <a:pt x="52" y="52"/>
                </a:cubicBezTo>
                <a:cubicBezTo>
                  <a:pt x="52" y="55"/>
                  <a:pt x="52" y="57"/>
                  <a:pt x="52" y="60"/>
                </a:cubicBezTo>
                <a:cubicBezTo>
                  <a:pt x="51" y="59"/>
                  <a:pt x="50" y="58"/>
                  <a:pt x="49" y="58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1"/>
                  <a:pt x="53" y="41"/>
                  <a:pt x="54" y="40"/>
                </a:cubicBezTo>
                <a:cubicBezTo>
                  <a:pt x="53" y="40"/>
                  <a:pt x="53" y="40"/>
                  <a:pt x="53" y="40"/>
                </a:cubicBezTo>
                <a:close/>
                <a:moveTo>
                  <a:pt x="47" y="47"/>
                </a:moveTo>
                <a:cubicBezTo>
                  <a:pt x="48" y="46"/>
                  <a:pt x="49" y="45"/>
                  <a:pt x="50" y="44"/>
                </a:cubicBezTo>
                <a:cubicBezTo>
                  <a:pt x="50" y="43"/>
                  <a:pt x="50" y="42"/>
                  <a:pt x="50" y="40"/>
                </a:cubicBezTo>
                <a:cubicBezTo>
                  <a:pt x="50" y="39"/>
                  <a:pt x="50" y="38"/>
                  <a:pt x="50" y="36"/>
                </a:cubicBezTo>
                <a:cubicBezTo>
                  <a:pt x="49" y="35"/>
                  <a:pt x="48" y="34"/>
                  <a:pt x="47" y="33"/>
                </a:cubicBezTo>
                <a:cubicBezTo>
                  <a:pt x="46" y="32"/>
                  <a:pt x="45" y="32"/>
                  <a:pt x="44" y="31"/>
                </a:cubicBezTo>
                <a:cubicBezTo>
                  <a:pt x="43" y="31"/>
                  <a:pt x="42" y="31"/>
                  <a:pt x="40" y="31"/>
                </a:cubicBezTo>
                <a:cubicBezTo>
                  <a:pt x="39" y="31"/>
                  <a:pt x="38" y="31"/>
                  <a:pt x="36" y="31"/>
                </a:cubicBezTo>
                <a:cubicBezTo>
                  <a:pt x="35" y="32"/>
                  <a:pt x="34" y="32"/>
                  <a:pt x="33" y="33"/>
                </a:cubicBezTo>
                <a:cubicBezTo>
                  <a:pt x="32" y="34"/>
                  <a:pt x="32" y="35"/>
                  <a:pt x="31" y="36"/>
                </a:cubicBezTo>
                <a:cubicBezTo>
                  <a:pt x="31" y="38"/>
                  <a:pt x="31" y="39"/>
                  <a:pt x="31" y="40"/>
                </a:cubicBezTo>
                <a:cubicBezTo>
                  <a:pt x="31" y="42"/>
                  <a:pt x="31" y="43"/>
                  <a:pt x="31" y="44"/>
                </a:cubicBezTo>
                <a:cubicBezTo>
                  <a:pt x="32" y="45"/>
                  <a:pt x="32" y="46"/>
                  <a:pt x="33" y="47"/>
                </a:cubicBezTo>
                <a:cubicBezTo>
                  <a:pt x="34" y="48"/>
                  <a:pt x="35" y="49"/>
                  <a:pt x="36" y="50"/>
                </a:cubicBezTo>
                <a:cubicBezTo>
                  <a:pt x="38" y="50"/>
                  <a:pt x="39" y="50"/>
                  <a:pt x="40" y="50"/>
                </a:cubicBezTo>
                <a:cubicBezTo>
                  <a:pt x="42" y="50"/>
                  <a:pt x="43" y="50"/>
                  <a:pt x="44" y="50"/>
                </a:cubicBezTo>
                <a:cubicBezTo>
                  <a:pt x="45" y="49"/>
                  <a:pt x="46" y="48"/>
                  <a:pt x="47" y="47"/>
                </a:cubicBezTo>
                <a:close/>
                <a:moveTo>
                  <a:pt x="49" y="31"/>
                </a:moveTo>
                <a:cubicBezTo>
                  <a:pt x="49" y="31"/>
                  <a:pt x="49" y="31"/>
                  <a:pt x="49" y="31"/>
                </a:cubicBezTo>
                <a:cubicBezTo>
                  <a:pt x="49" y="31"/>
                  <a:pt x="50" y="32"/>
                  <a:pt x="50" y="32"/>
                </a:cubicBezTo>
                <a:cubicBezTo>
                  <a:pt x="50" y="32"/>
                  <a:pt x="50" y="31"/>
                  <a:pt x="50" y="31"/>
                </a:cubicBezTo>
                <a:cubicBezTo>
                  <a:pt x="49" y="31"/>
                  <a:pt x="49" y="31"/>
                  <a:pt x="49" y="31"/>
                </a:cubicBezTo>
                <a:close/>
                <a:moveTo>
                  <a:pt x="40" y="28"/>
                </a:move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7"/>
                  <a:pt x="41" y="27"/>
                  <a:pt x="40" y="27"/>
                </a:cubicBezTo>
                <a:cubicBezTo>
                  <a:pt x="40" y="27"/>
                  <a:pt x="40" y="27"/>
                  <a:pt x="40" y="28"/>
                </a:cubicBezTo>
                <a:close/>
                <a:moveTo>
                  <a:pt x="31" y="32"/>
                </a:moveTo>
                <a:cubicBezTo>
                  <a:pt x="31" y="32"/>
                  <a:pt x="31" y="31"/>
                  <a:pt x="31" y="31"/>
                </a:cubicBezTo>
                <a:cubicBezTo>
                  <a:pt x="31" y="31"/>
                  <a:pt x="32" y="31"/>
                  <a:pt x="32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1"/>
                  <a:pt x="31" y="32"/>
                  <a:pt x="31" y="32"/>
                </a:cubicBezTo>
                <a:close/>
                <a:moveTo>
                  <a:pt x="28" y="41"/>
                </a:moveTo>
                <a:cubicBezTo>
                  <a:pt x="28" y="41"/>
                  <a:pt x="28" y="41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7" y="41"/>
                  <a:pt x="28" y="41"/>
                </a:cubicBezTo>
                <a:close/>
                <a:moveTo>
                  <a:pt x="32" y="50"/>
                </a:moveTo>
                <a:cubicBezTo>
                  <a:pt x="32" y="50"/>
                  <a:pt x="31" y="50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50"/>
                </a:cubicBezTo>
                <a:cubicBezTo>
                  <a:pt x="31" y="50"/>
                  <a:pt x="31" y="50"/>
                  <a:pt x="32" y="50"/>
                </a:cubicBezTo>
                <a:close/>
                <a:moveTo>
                  <a:pt x="41" y="53"/>
                </a:moveTo>
                <a:cubicBezTo>
                  <a:pt x="41" y="53"/>
                  <a:pt x="41" y="53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0" y="53"/>
                  <a:pt x="40" y="54"/>
                </a:cubicBezTo>
                <a:cubicBezTo>
                  <a:pt x="41" y="53"/>
                  <a:pt x="41" y="53"/>
                  <a:pt x="41" y="53"/>
                </a:cubicBezTo>
                <a:close/>
                <a:moveTo>
                  <a:pt x="50" y="50"/>
                </a:move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49" y="49"/>
                  <a:pt x="49" y="49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50"/>
                  <a:pt x="49" y="50"/>
                  <a:pt x="50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1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144645" y="4059966"/>
            <a:ext cx="291031" cy="315975"/>
          </a:xfrm>
          <a:custGeom>
            <a:avLst/>
            <a:gdLst>
              <a:gd name="T0" fmla="*/ 20 w 74"/>
              <a:gd name="T1" fmla="*/ 17 h 77"/>
              <a:gd name="T2" fmla="*/ 36 w 74"/>
              <a:gd name="T3" fmla="*/ 14 h 77"/>
              <a:gd name="T4" fmla="*/ 37 w 74"/>
              <a:gd name="T5" fmla="*/ 0 h 77"/>
              <a:gd name="T6" fmla="*/ 38 w 74"/>
              <a:gd name="T7" fmla="*/ 14 h 77"/>
              <a:gd name="T8" fmla="*/ 54 w 74"/>
              <a:gd name="T9" fmla="*/ 17 h 77"/>
              <a:gd name="T10" fmla="*/ 59 w 74"/>
              <a:gd name="T11" fmla="*/ 22 h 77"/>
              <a:gd name="T12" fmla="*/ 57 w 74"/>
              <a:gd name="T13" fmla="*/ 22 h 77"/>
              <a:gd name="T14" fmla="*/ 37 w 74"/>
              <a:gd name="T15" fmla="*/ 22 h 77"/>
              <a:gd name="T16" fmla="*/ 17 w 74"/>
              <a:gd name="T17" fmla="*/ 22 h 77"/>
              <a:gd name="T18" fmla="*/ 15 w 74"/>
              <a:gd name="T19" fmla="*/ 22 h 77"/>
              <a:gd name="T20" fmla="*/ 73 w 74"/>
              <a:gd name="T21" fmla="*/ 69 h 77"/>
              <a:gd name="T22" fmla="*/ 53 w 74"/>
              <a:gd name="T23" fmla="*/ 56 h 77"/>
              <a:gd name="T24" fmla="*/ 44 w 74"/>
              <a:gd name="T25" fmla="*/ 52 h 77"/>
              <a:gd name="T26" fmla="*/ 52 w 74"/>
              <a:gd name="T27" fmla="*/ 48 h 77"/>
              <a:gd name="T28" fmla="*/ 53 w 74"/>
              <a:gd name="T29" fmla="*/ 47 h 77"/>
              <a:gd name="T30" fmla="*/ 51 w 74"/>
              <a:gd name="T31" fmla="*/ 41 h 77"/>
              <a:gd name="T32" fmla="*/ 51 w 74"/>
              <a:gd name="T33" fmla="*/ 36 h 77"/>
              <a:gd name="T34" fmla="*/ 64 w 74"/>
              <a:gd name="T35" fmla="*/ 37 h 77"/>
              <a:gd name="T36" fmla="*/ 62 w 74"/>
              <a:gd name="T37" fmla="*/ 44 h 77"/>
              <a:gd name="T38" fmla="*/ 62 w 74"/>
              <a:gd name="T39" fmla="*/ 48 h 77"/>
              <a:gd name="T40" fmla="*/ 65 w 74"/>
              <a:gd name="T41" fmla="*/ 48 h 77"/>
              <a:gd name="T42" fmla="*/ 57 w 74"/>
              <a:gd name="T43" fmla="*/ 52 h 77"/>
              <a:gd name="T44" fmla="*/ 57 w 74"/>
              <a:gd name="T45" fmla="*/ 52 h 77"/>
              <a:gd name="T46" fmla="*/ 59 w 74"/>
              <a:gd name="T47" fmla="*/ 57 h 77"/>
              <a:gd name="T48" fmla="*/ 54 w 74"/>
              <a:gd name="T49" fmla="*/ 76 h 77"/>
              <a:gd name="T50" fmla="*/ 21 w 74"/>
              <a:gd name="T51" fmla="*/ 77 h 77"/>
              <a:gd name="T52" fmla="*/ 20 w 74"/>
              <a:gd name="T53" fmla="*/ 77 h 77"/>
              <a:gd name="T54" fmla="*/ 23 w 74"/>
              <a:gd name="T55" fmla="*/ 57 h 77"/>
              <a:gd name="T56" fmla="*/ 31 w 74"/>
              <a:gd name="T57" fmla="*/ 54 h 77"/>
              <a:gd name="T58" fmla="*/ 32 w 74"/>
              <a:gd name="T59" fmla="*/ 52 h 77"/>
              <a:gd name="T60" fmla="*/ 29 w 74"/>
              <a:gd name="T61" fmla="*/ 44 h 77"/>
              <a:gd name="T62" fmla="*/ 37 w 74"/>
              <a:gd name="T63" fmla="*/ 33 h 77"/>
              <a:gd name="T64" fmla="*/ 45 w 74"/>
              <a:gd name="T65" fmla="*/ 44 h 77"/>
              <a:gd name="T66" fmla="*/ 42 w 74"/>
              <a:gd name="T67" fmla="*/ 54 h 77"/>
              <a:gd name="T68" fmla="*/ 42 w 74"/>
              <a:gd name="T69" fmla="*/ 54 h 77"/>
              <a:gd name="T70" fmla="*/ 51 w 74"/>
              <a:gd name="T71" fmla="*/ 57 h 77"/>
              <a:gd name="T72" fmla="*/ 35 w 74"/>
              <a:gd name="T73" fmla="*/ 63 h 77"/>
              <a:gd name="T74" fmla="*/ 38 w 74"/>
              <a:gd name="T75" fmla="*/ 58 h 77"/>
              <a:gd name="T76" fmla="*/ 21 w 74"/>
              <a:gd name="T77" fmla="*/ 56 h 77"/>
              <a:gd name="T78" fmla="*/ 1 w 74"/>
              <a:gd name="T79" fmla="*/ 69 h 77"/>
              <a:gd name="T80" fmla="*/ 0 w 74"/>
              <a:gd name="T81" fmla="*/ 69 h 77"/>
              <a:gd name="T82" fmla="*/ 9 w 74"/>
              <a:gd name="T83" fmla="*/ 48 h 77"/>
              <a:gd name="T84" fmla="*/ 11 w 74"/>
              <a:gd name="T85" fmla="*/ 47 h 77"/>
              <a:gd name="T86" fmla="*/ 12 w 74"/>
              <a:gd name="T87" fmla="*/ 44 h 77"/>
              <a:gd name="T88" fmla="*/ 9 w 74"/>
              <a:gd name="T89" fmla="*/ 37 h 77"/>
              <a:gd name="T90" fmla="*/ 23 w 74"/>
              <a:gd name="T91" fmla="*/ 36 h 77"/>
              <a:gd name="T92" fmla="*/ 22 w 74"/>
              <a:gd name="T93" fmla="*/ 41 h 77"/>
              <a:gd name="T94" fmla="*/ 21 w 74"/>
              <a:gd name="T95" fmla="*/ 48 h 77"/>
              <a:gd name="T96" fmla="*/ 22 w 74"/>
              <a:gd name="T97" fmla="*/ 48 h 77"/>
              <a:gd name="T98" fmla="*/ 30 w 74"/>
              <a:gd name="T99" fmla="*/ 52 h 77"/>
              <a:gd name="T100" fmla="*/ 21 w 74"/>
              <a:gd name="T101" fmla="*/ 56 h 77"/>
              <a:gd name="T102" fmla="*/ 14 w 74"/>
              <a:gd name="T103" fmla="*/ 56 h 77"/>
              <a:gd name="T104" fmla="*/ 17 w 74"/>
              <a:gd name="T105" fmla="*/ 5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77">
                <a:moveTo>
                  <a:pt x="11" y="18"/>
                </a:moveTo>
                <a:cubicBezTo>
                  <a:pt x="11" y="15"/>
                  <a:pt x="13" y="13"/>
                  <a:pt x="16" y="13"/>
                </a:cubicBezTo>
                <a:cubicBezTo>
                  <a:pt x="18" y="13"/>
                  <a:pt x="19" y="15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5"/>
                  <a:pt x="34" y="14"/>
                  <a:pt x="36" y="14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9"/>
                  <a:pt x="32" y="7"/>
                  <a:pt x="32" y="5"/>
                </a:cubicBezTo>
                <a:cubicBezTo>
                  <a:pt x="32" y="2"/>
                  <a:pt x="34" y="0"/>
                  <a:pt x="37" y="0"/>
                </a:cubicBezTo>
                <a:cubicBezTo>
                  <a:pt x="39" y="0"/>
                  <a:pt x="41" y="2"/>
                  <a:pt x="41" y="5"/>
                </a:cubicBezTo>
                <a:cubicBezTo>
                  <a:pt x="41" y="7"/>
                  <a:pt x="40" y="9"/>
                  <a:pt x="38" y="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5"/>
                  <a:pt x="4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5"/>
                  <a:pt x="56" y="13"/>
                  <a:pt x="58" y="13"/>
                </a:cubicBezTo>
                <a:cubicBezTo>
                  <a:pt x="60" y="13"/>
                  <a:pt x="62" y="15"/>
                  <a:pt x="62" y="18"/>
                </a:cubicBezTo>
                <a:cubicBezTo>
                  <a:pt x="62" y="20"/>
                  <a:pt x="61" y="22"/>
                  <a:pt x="59" y="22"/>
                </a:cubicBezTo>
                <a:cubicBezTo>
                  <a:pt x="59" y="27"/>
                  <a:pt x="59" y="27"/>
                  <a:pt x="59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55" y="22"/>
                  <a:pt x="54" y="20"/>
                  <a:pt x="54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39" y="22"/>
                  <a:pt x="37" y="22"/>
                </a:cubicBezTo>
                <a:cubicBezTo>
                  <a:pt x="35" y="22"/>
                  <a:pt x="33" y="21"/>
                  <a:pt x="33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18" y="22"/>
                  <a:pt x="17" y="22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1" y="20"/>
                  <a:pt x="11" y="18"/>
                </a:cubicBezTo>
                <a:close/>
                <a:moveTo>
                  <a:pt x="74" y="68"/>
                </a:moveTo>
                <a:cubicBezTo>
                  <a:pt x="74" y="69"/>
                  <a:pt x="74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4" y="58"/>
                  <a:pt x="53" y="57"/>
                  <a:pt x="53" y="56"/>
                </a:cubicBezTo>
                <a:cubicBezTo>
                  <a:pt x="51" y="55"/>
                  <a:pt x="49" y="54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2"/>
                  <a:pt x="44" y="51"/>
                  <a:pt x="44" y="51"/>
                </a:cubicBezTo>
                <a:cubicBezTo>
                  <a:pt x="45" y="50"/>
                  <a:pt x="48" y="49"/>
                  <a:pt x="50" y="48"/>
                </a:cubicBezTo>
                <a:cubicBezTo>
                  <a:pt x="51" y="48"/>
                  <a:pt x="52" y="48"/>
                  <a:pt x="5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48"/>
                  <a:pt x="53" y="48"/>
                  <a:pt x="53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7"/>
                  <a:pt x="53" y="47"/>
                  <a:pt x="53" y="46"/>
                </a:cubicBezTo>
                <a:cubicBezTo>
                  <a:pt x="53" y="45"/>
                  <a:pt x="53" y="45"/>
                  <a:pt x="53" y="44"/>
                </a:cubicBezTo>
                <a:cubicBezTo>
                  <a:pt x="53" y="43"/>
                  <a:pt x="52" y="42"/>
                  <a:pt x="51" y="41"/>
                </a:cubicBezTo>
                <a:cubicBezTo>
                  <a:pt x="51" y="41"/>
                  <a:pt x="50" y="40"/>
                  <a:pt x="50" y="39"/>
                </a:cubicBezTo>
                <a:cubicBezTo>
                  <a:pt x="50" y="38"/>
                  <a:pt x="50" y="37"/>
                  <a:pt x="51" y="37"/>
                </a:cubicBezTo>
                <a:cubicBezTo>
                  <a:pt x="51" y="37"/>
                  <a:pt x="51" y="36"/>
                  <a:pt x="51" y="36"/>
                </a:cubicBezTo>
                <a:cubicBezTo>
                  <a:pt x="51" y="31"/>
                  <a:pt x="53" y="28"/>
                  <a:pt x="58" y="28"/>
                </a:cubicBezTo>
                <a:cubicBezTo>
                  <a:pt x="62" y="28"/>
                  <a:pt x="64" y="31"/>
                  <a:pt x="64" y="36"/>
                </a:cubicBezTo>
                <a:cubicBezTo>
                  <a:pt x="64" y="36"/>
                  <a:pt x="64" y="37"/>
                  <a:pt x="64" y="37"/>
                </a:cubicBezTo>
                <a:cubicBezTo>
                  <a:pt x="65" y="37"/>
                  <a:pt x="65" y="38"/>
                  <a:pt x="65" y="39"/>
                </a:cubicBezTo>
                <a:cubicBezTo>
                  <a:pt x="65" y="40"/>
                  <a:pt x="64" y="41"/>
                  <a:pt x="64" y="41"/>
                </a:cubicBezTo>
                <a:cubicBezTo>
                  <a:pt x="63" y="42"/>
                  <a:pt x="63" y="43"/>
                  <a:pt x="62" y="44"/>
                </a:cubicBezTo>
                <a:cubicBezTo>
                  <a:pt x="62" y="46"/>
                  <a:pt x="62" y="47"/>
                  <a:pt x="62" y="47"/>
                </a:cubicBezTo>
                <a:cubicBezTo>
                  <a:pt x="62" y="47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4" y="48"/>
                  <a:pt x="64" y="48"/>
                  <a:pt x="65" y="48"/>
                </a:cubicBezTo>
                <a:cubicBezTo>
                  <a:pt x="67" y="49"/>
                  <a:pt x="70" y="50"/>
                  <a:pt x="71" y="51"/>
                </a:cubicBezTo>
                <a:cubicBezTo>
                  <a:pt x="72" y="53"/>
                  <a:pt x="73" y="66"/>
                  <a:pt x="74" y="68"/>
                </a:cubicBezTo>
                <a:close/>
                <a:moveTo>
                  <a:pt x="57" y="52"/>
                </a:moveTo>
                <a:cubicBezTo>
                  <a:pt x="53" y="49"/>
                  <a:pt x="53" y="49"/>
                  <a:pt x="53" y="49"/>
                </a:cubicBezTo>
                <a:cubicBezTo>
                  <a:pt x="56" y="56"/>
                  <a:pt x="56" y="56"/>
                  <a:pt x="56" y="56"/>
                </a:cubicBezTo>
                <a:lnTo>
                  <a:pt x="57" y="52"/>
                </a:lnTo>
                <a:close/>
                <a:moveTo>
                  <a:pt x="62" y="49"/>
                </a:moveTo>
                <a:cubicBezTo>
                  <a:pt x="58" y="52"/>
                  <a:pt x="58" y="52"/>
                  <a:pt x="58" y="52"/>
                </a:cubicBezTo>
                <a:cubicBezTo>
                  <a:pt x="59" y="57"/>
                  <a:pt x="59" y="57"/>
                  <a:pt x="59" y="57"/>
                </a:cubicBezTo>
                <a:lnTo>
                  <a:pt x="62" y="49"/>
                </a:lnTo>
                <a:close/>
                <a:moveTo>
                  <a:pt x="51" y="57"/>
                </a:moveTo>
                <a:cubicBezTo>
                  <a:pt x="53" y="59"/>
                  <a:pt x="54" y="73"/>
                  <a:pt x="54" y="76"/>
                </a:cubicBezTo>
                <a:cubicBezTo>
                  <a:pt x="54" y="76"/>
                  <a:pt x="54" y="76"/>
                  <a:pt x="54" y="77"/>
                </a:cubicBezTo>
                <a:cubicBezTo>
                  <a:pt x="54" y="77"/>
                  <a:pt x="53" y="77"/>
                  <a:pt x="53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3"/>
                  <a:pt x="21" y="59"/>
                  <a:pt x="23" y="57"/>
                </a:cubicBezTo>
                <a:cubicBezTo>
                  <a:pt x="24" y="56"/>
                  <a:pt x="26" y="55"/>
                  <a:pt x="29" y="55"/>
                </a:cubicBezTo>
                <a:cubicBezTo>
                  <a:pt x="30" y="54"/>
                  <a:pt x="30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2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49"/>
                  <a:pt x="31" y="48"/>
                  <a:pt x="30" y="47"/>
                </a:cubicBezTo>
                <a:cubicBezTo>
                  <a:pt x="30" y="46"/>
                  <a:pt x="29" y="46"/>
                  <a:pt x="29" y="44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9" y="42"/>
                  <a:pt x="29" y="41"/>
                </a:cubicBezTo>
                <a:cubicBezTo>
                  <a:pt x="29" y="37"/>
                  <a:pt x="32" y="33"/>
                  <a:pt x="37" y="33"/>
                </a:cubicBezTo>
                <a:cubicBezTo>
                  <a:pt x="41" y="33"/>
                  <a:pt x="44" y="37"/>
                  <a:pt x="44" y="41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3"/>
                  <a:pt x="45" y="43"/>
                  <a:pt x="45" y="44"/>
                </a:cubicBezTo>
                <a:cubicBezTo>
                  <a:pt x="44" y="46"/>
                  <a:pt x="44" y="46"/>
                  <a:pt x="43" y="47"/>
                </a:cubicBezTo>
                <a:cubicBezTo>
                  <a:pt x="43" y="48"/>
                  <a:pt x="42" y="49"/>
                  <a:pt x="41" y="50"/>
                </a:cubicBezTo>
                <a:cubicBezTo>
                  <a:pt x="41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3" y="54"/>
                </a:cubicBezTo>
                <a:cubicBezTo>
                  <a:pt x="43" y="54"/>
                  <a:pt x="44" y="54"/>
                  <a:pt x="45" y="55"/>
                </a:cubicBezTo>
                <a:cubicBezTo>
                  <a:pt x="47" y="55"/>
                  <a:pt x="50" y="56"/>
                  <a:pt x="51" y="57"/>
                </a:cubicBezTo>
                <a:close/>
                <a:moveTo>
                  <a:pt x="36" y="58"/>
                </a:moveTo>
                <a:cubicBezTo>
                  <a:pt x="32" y="55"/>
                  <a:pt x="32" y="55"/>
                  <a:pt x="32" y="55"/>
                </a:cubicBezTo>
                <a:cubicBezTo>
                  <a:pt x="35" y="63"/>
                  <a:pt x="35" y="63"/>
                  <a:pt x="35" y="63"/>
                </a:cubicBezTo>
                <a:lnTo>
                  <a:pt x="36" y="58"/>
                </a:lnTo>
                <a:close/>
                <a:moveTo>
                  <a:pt x="41" y="55"/>
                </a:moveTo>
                <a:cubicBezTo>
                  <a:pt x="38" y="58"/>
                  <a:pt x="38" y="58"/>
                  <a:pt x="38" y="58"/>
                </a:cubicBezTo>
                <a:cubicBezTo>
                  <a:pt x="39" y="64"/>
                  <a:pt x="39" y="64"/>
                  <a:pt x="39" y="64"/>
                </a:cubicBezTo>
                <a:lnTo>
                  <a:pt x="41" y="55"/>
                </a:lnTo>
                <a:close/>
                <a:moveTo>
                  <a:pt x="21" y="56"/>
                </a:moveTo>
                <a:cubicBezTo>
                  <a:pt x="21" y="57"/>
                  <a:pt x="19" y="58"/>
                  <a:pt x="18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6"/>
                  <a:pt x="1" y="53"/>
                  <a:pt x="3" y="51"/>
                </a:cubicBezTo>
                <a:cubicBezTo>
                  <a:pt x="4" y="50"/>
                  <a:pt x="6" y="49"/>
                  <a:pt x="9" y="48"/>
                </a:cubicBezTo>
                <a:cubicBezTo>
                  <a:pt x="9" y="48"/>
                  <a:pt x="10" y="48"/>
                  <a:pt x="1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8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2" y="47"/>
                  <a:pt x="12" y="46"/>
                </a:cubicBezTo>
                <a:cubicBezTo>
                  <a:pt x="12" y="45"/>
                  <a:pt x="12" y="45"/>
                  <a:pt x="12" y="44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8" y="38"/>
                  <a:pt x="9" y="37"/>
                  <a:pt x="9" y="37"/>
                </a:cubicBezTo>
                <a:cubicBezTo>
                  <a:pt x="9" y="37"/>
                  <a:pt x="9" y="36"/>
                  <a:pt x="9" y="36"/>
                </a:cubicBezTo>
                <a:cubicBezTo>
                  <a:pt x="9" y="31"/>
                  <a:pt x="12" y="28"/>
                  <a:pt x="16" y="28"/>
                </a:cubicBezTo>
                <a:cubicBezTo>
                  <a:pt x="20" y="28"/>
                  <a:pt x="23" y="31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4" y="38"/>
                  <a:pt x="23" y="39"/>
                </a:cubicBezTo>
                <a:cubicBezTo>
                  <a:pt x="23" y="40"/>
                  <a:pt x="22" y="41"/>
                  <a:pt x="22" y="41"/>
                </a:cubicBezTo>
                <a:cubicBezTo>
                  <a:pt x="22" y="42"/>
                  <a:pt x="21" y="43"/>
                  <a:pt x="20" y="44"/>
                </a:cubicBezTo>
                <a:cubicBezTo>
                  <a:pt x="20" y="46"/>
                  <a:pt x="20" y="47"/>
                  <a:pt x="21" y="47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2" y="48"/>
                </a:cubicBezTo>
                <a:cubicBezTo>
                  <a:pt x="22" y="48"/>
                  <a:pt x="23" y="48"/>
                  <a:pt x="23" y="48"/>
                </a:cubicBezTo>
                <a:cubicBezTo>
                  <a:pt x="26" y="49"/>
                  <a:pt x="28" y="50"/>
                  <a:pt x="29" y="51"/>
                </a:cubicBezTo>
                <a:cubicBezTo>
                  <a:pt x="30" y="51"/>
                  <a:pt x="30" y="52"/>
                  <a:pt x="30" y="52"/>
                </a:cubicBezTo>
                <a:cubicBezTo>
                  <a:pt x="30" y="52"/>
                  <a:pt x="29" y="52"/>
                  <a:pt x="29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5" y="54"/>
                  <a:pt x="22" y="55"/>
                  <a:pt x="21" y="56"/>
                </a:cubicBezTo>
                <a:close/>
                <a:moveTo>
                  <a:pt x="15" y="52"/>
                </a:moveTo>
                <a:cubicBezTo>
                  <a:pt x="12" y="49"/>
                  <a:pt x="12" y="49"/>
                  <a:pt x="12" y="49"/>
                </a:cubicBezTo>
                <a:cubicBezTo>
                  <a:pt x="14" y="56"/>
                  <a:pt x="14" y="56"/>
                  <a:pt x="14" y="56"/>
                </a:cubicBezTo>
                <a:lnTo>
                  <a:pt x="15" y="52"/>
                </a:lnTo>
                <a:close/>
                <a:moveTo>
                  <a:pt x="20" y="49"/>
                </a:moveTo>
                <a:cubicBezTo>
                  <a:pt x="17" y="52"/>
                  <a:pt x="17" y="52"/>
                  <a:pt x="17" y="52"/>
                </a:cubicBezTo>
                <a:cubicBezTo>
                  <a:pt x="18" y="57"/>
                  <a:pt x="18" y="57"/>
                  <a:pt x="18" y="57"/>
                </a:cubicBezTo>
                <a:lnTo>
                  <a:pt x="20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1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738246" y="2404047"/>
            <a:ext cx="251118" cy="274400"/>
          </a:xfrm>
          <a:custGeom>
            <a:avLst/>
            <a:gdLst>
              <a:gd name="T0" fmla="*/ 12 w 64"/>
              <a:gd name="T1" fmla="*/ 45 h 67"/>
              <a:gd name="T2" fmla="*/ 12 w 64"/>
              <a:gd name="T3" fmla="*/ 63 h 67"/>
              <a:gd name="T4" fmla="*/ 8 w 64"/>
              <a:gd name="T5" fmla="*/ 67 h 67"/>
              <a:gd name="T6" fmla="*/ 4 w 64"/>
              <a:gd name="T7" fmla="*/ 67 h 67"/>
              <a:gd name="T8" fmla="*/ 0 w 64"/>
              <a:gd name="T9" fmla="*/ 63 h 67"/>
              <a:gd name="T10" fmla="*/ 0 w 64"/>
              <a:gd name="T11" fmla="*/ 45 h 67"/>
              <a:gd name="T12" fmla="*/ 4 w 64"/>
              <a:gd name="T13" fmla="*/ 41 h 67"/>
              <a:gd name="T14" fmla="*/ 8 w 64"/>
              <a:gd name="T15" fmla="*/ 41 h 67"/>
              <a:gd name="T16" fmla="*/ 12 w 64"/>
              <a:gd name="T17" fmla="*/ 45 h 67"/>
              <a:gd name="T18" fmla="*/ 26 w 64"/>
              <a:gd name="T19" fmla="*/ 26 h 67"/>
              <a:gd name="T20" fmla="*/ 21 w 64"/>
              <a:gd name="T21" fmla="*/ 26 h 67"/>
              <a:gd name="T22" fmla="*/ 17 w 64"/>
              <a:gd name="T23" fmla="*/ 30 h 67"/>
              <a:gd name="T24" fmla="*/ 17 w 64"/>
              <a:gd name="T25" fmla="*/ 63 h 67"/>
              <a:gd name="T26" fmla="*/ 21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59 w 64"/>
              <a:gd name="T79" fmla="*/ 6 h 67"/>
              <a:gd name="T80" fmla="*/ 60 w 64"/>
              <a:gd name="T81" fmla="*/ 0 h 67"/>
              <a:gd name="T82" fmla="*/ 54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0 w 64"/>
              <a:gd name="T89" fmla="*/ 9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2" y="45"/>
                </a:moveTo>
                <a:cubicBezTo>
                  <a:pt x="12" y="63"/>
                  <a:pt x="12" y="63"/>
                  <a:pt x="12" y="63"/>
                </a:cubicBezTo>
                <a:cubicBezTo>
                  <a:pt x="12" y="65"/>
                  <a:pt x="11" y="67"/>
                  <a:pt x="8" y="67"/>
                </a:cubicBezTo>
                <a:cubicBezTo>
                  <a:pt x="4" y="67"/>
                  <a:pt x="4" y="67"/>
                  <a:pt x="4" y="67"/>
                </a:cubicBezTo>
                <a:cubicBezTo>
                  <a:pt x="2" y="67"/>
                  <a:pt x="0" y="65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2" y="41"/>
                  <a:pt x="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1" y="41"/>
                  <a:pt x="12" y="43"/>
                  <a:pt x="12" y="45"/>
                </a:cubicBezTo>
                <a:close/>
                <a:moveTo>
                  <a:pt x="26" y="26"/>
                </a:moveTo>
                <a:cubicBezTo>
                  <a:pt x="21" y="26"/>
                  <a:pt x="21" y="26"/>
                  <a:pt x="21" y="26"/>
                </a:cubicBezTo>
                <a:cubicBezTo>
                  <a:pt x="19" y="26"/>
                  <a:pt x="17" y="28"/>
                  <a:pt x="17" y="30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5"/>
                  <a:pt x="19" y="67"/>
                  <a:pt x="21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6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6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3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3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59" y="6"/>
                  <a:pt x="59" y="6"/>
                  <a:pt x="59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4" y="3"/>
                  <a:pt x="54" y="3"/>
                  <a:pt x="54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0" y="9"/>
                  <a:pt x="20" y="9"/>
                  <a:pt x="20" y="9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cxnSp>
        <p:nvCxnSpPr>
          <p:cNvPr id="18" name="出自【趣你的PPT】(微信:qunideppt)：最优质的PPT资源库"/>
          <p:cNvCxnSpPr/>
          <p:nvPr/>
        </p:nvCxnSpPr>
        <p:spPr>
          <a:xfrm flipV="1">
            <a:off x="7330901" y="2103112"/>
            <a:ext cx="190698" cy="19069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出自【趣你的PPT】(微信:qunideppt)：最优质的PPT资源库"/>
          <p:cNvCxnSpPr/>
          <p:nvPr/>
        </p:nvCxnSpPr>
        <p:spPr>
          <a:xfrm>
            <a:off x="7520154" y="2103112"/>
            <a:ext cx="508527" cy="0"/>
          </a:xfrm>
          <a:prstGeom prst="straightConnector1">
            <a:avLst/>
          </a:prstGeom>
          <a:ln>
            <a:solidFill>
              <a:srgbClr val="40404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出自【趣你的PPT】(微信:qunideppt)：最优质的PPT资源库"/>
          <p:cNvCxnSpPr/>
          <p:nvPr/>
        </p:nvCxnSpPr>
        <p:spPr>
          <a:xfrm flipH="1" flipV="1">
            <a:off x="4644462" y="2103112"/>
            <a:ext cx="190698" cy="190698"/>
          </a:xfrm>
          <a:prstGeom prst="line">
            <a:avLst/>
          </a:prstGeom>
          <a:ln>
            <a:solidFill>
              <a:srgbClr val="199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出自【趣你的PPT】(微信:qunideppt)：最优质的PPT资源库"/>
          <p:cNvCxnSpPr/>
          <p:nvPr/>
        </p:nvCxnSpPr>
        <p:spPr>
          <a:xfrm flipH="1">
            <a:off x="4137382" y="2103112"/>
            <a:ext cx="508527" cy="0"/>
          </a:xfrm>
          <a:prstGeom prst="straightConnector1">
            <a:avLst/>
          </a:prstGeom>
          <a:ln>
            <a:solidFill>
              <a:srgbClr val="199F8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出自【趣你的PPT】(微信:qunideppt)：最优质的PPT资源库"/>
          <p:cNvCxnSpPr/>
          <p:nvPr/>
        </p:nvCxnSpPr>
        <p:spPr>
          <a:xfrm rot="10800000" flipV="1">
            <a:off x="4644462" y="4749212"/>
            <a:ext cx="190698" cy="19069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出自【趣你的PPT】(微信:qunideppt)：最优质的PPT资源库"/>
          <p:cNvCxnSpPr/>
          <p:nvPr/>
        </p:nvCxnSpPr>
        <p:spPr>
          <a:xfrm rot="10800000">
            <a:off x="4137382" y="4939910"/>
            <a:ext cx="508527" cy="0"/>
          </a:xfrm>
          <a:prstGeom prst="straightConnector1">
            <a:avLst/>
          </a:prstGeom>
          <a:ln>
            <a:solidFill>
              <a:srgbClr val="40404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rot="10800000" flipH="1" flipV="1">
            <a:off x="7330901" y="4749212"/>
            <a:ext cx="190698" cy="190698"/>
          </a:xfrm>
          <a:prstGeom prst="line">
            <a:avLst/>
          </a:prstGeom>
          <a:ln>
            <a:solidFill>
              <a:srgbClr val="199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出自【趣你的PPT】(微信:qunideppt)：最优质的PPT资源库"/>
          <p:cNvCxnSpPr/>
          <p:nvPr/>
        </p:nvCxnSpPr>
        <p:spPr>
          <a:xfrm rot="10800000" flipH="1">
            <a:off x="7520154" y="4939910"/>
            <a:ext cx="508527" cy="0"/>
          </a:xfrm>
          <a:prstGeom prst="straightConnector1">
            <a:avLst/>
          </a:prstGeom>
          <a:ln>
            <a:solidFill>
              <a:srgbClr val="199F8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出自【趣你的PPT】(微信:qunideppt)：最优质的PPT资源库"/>
          <p:cNvSpPr txBox="1"/>
          <p:nvPr/>
        </p:nvSpPr>
        <p:spPr>
          <a:xfrm>
            <a:off x="8235998" y="2029764"/>
            <a:ext cx="2448330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</a:p>
        </p:txBody>
      </p:sp>
      <p:sp>
        <p:nvSpPr>
          <p:cNvPr id="40" name="出自【趣你的PPT】(微信:qunideppt)：最优质的PPT资源库"/>
          <p:cNvSpPr txBox="1"/>
          <p:nvPr/>
        </p:nvSpPr>
        <p:spPr>
          <a:xfrm>
            <a:off x="8224868" y="1707326"/>
            <a:ext cx="1372819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单击添加标题</a:t>
            </a:r>
            <a:endParaRPr lang="ko-KR" altLang="en-US" b="1" dirty="0">
              <a:solidFill>
                <a:srgbClr val="262626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2" name="出自【趣你的PPT】(微信:qunideppt)：最优质的PPT资源库"/>
          <p:cNvSpPr txBox="1"/>
          <p:nvPr/>
        </p:nvSpPr>
        <p:spPr>
          <a:xfrm>
            <a:off x="8235998" y="4862747"/>
            <a:ext cx="2448330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</a:p>
        </p:txBody>
      </p:sp>
      <p:sp>
        <p:nvSpPr>
          <p:cNvPr id="43" name="出自【趣你的PPT】(微信:qunideppt)：最优质的PPT资源库"/>
          <p:cNvSpPr txBox="1"/>
          <p:nvPr/>
        </p:nvSpPr>
        <p:spPr>
          <a:xfrm>
            <a:off x="8224868" y="4540309"/>
            <a:ext cx="1372819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单击添加标题</a:t>
            </a:r>
            <a:endParaRPr lang="ko-KR" altLang="en-US" b="1" dirty="0">
              <a:solidFill>
                <a:srgbClr val="262626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5" name="出自【趣你的PPT】(微信:qunideppt)：最优质的PPT资源库"/>
          <p:cNvSpPr txBox="1"/>
          <p:nvPr/>
        </p:nvSpPr>
        <p:spPr>
          <a:xfrm>
            <a:off x="1507673" y="2026101"/>
            <a:ext cx="24428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</a:p>
        </p:txBody>
      </p:sp>
      <p:sp>
        <p:nvSpPr>
          <p:cNvPr id="46" name="出自【趣你的PPT】(微信:qunideppt)：最优质的PPT资源库"/>
          <p:cNvSpPr txBox="1"/>
          <p:nvPr/>
        </p:nvSpPr>
        <p:spPr>
          <a:xfrm>
            <a:off x="2563247" y="1703663"/>
            <a:ext cx="1372819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单击添加标题</a:t>
            </a:r>
            <a:endParaRPr lang="ko-KR" altLang="en-US" b="1" dirty="0">
              <a:solidFill>
                <a:srgbClr val="262626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8" name="出自【趣你的PPT】(微信:qunideppt)：最优质的PPT资源库"/>
          <p:cNvSpPr txBox="1"/>
          <p:nvPr/>
        </p:nvSpPr>
        <p:spPr>
          <a:xfrm>
            <a:off x="1507673" y="4879076"/>
            <a:ext cx="2442887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</a:p>
        </p:txBody>
      </p:sp>
      <p:sp>
        <p:nvSpPr>
          <p:cNvPr id="49" name="出自【趣你的PPT】(微信:qunideppt)：最优质的PPT资源库"/>
          <p:cNvSpPr txBox="1"/>
          <p:nvPr/>
        </p:nvSpPr>
        <p:spPr>
          <a:xfrm>
            <a:off x="2563247" y="4556638"/>
            <a:ext cx="1372819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单击添加标题</a:t>
            </a:r>
            <a:endParaRPr lang="ko-KR" altLang="en-US" b="1" dirty="0">
              <a:solidFill>
                <a:srgbClr val="262626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CC0024F5-D101-46D5-A7ED-8CE2BBD4E1E0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5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出自【趣你的PPT】(微信:qunideppt)：最优质的PPT资源库"/>
          <p:cNvSpPr txBox="1"/>
          <p:nvPr/>
        </p:nvSpPr>
        <p:spPr>
          <a:xfrm>
            <a:off x="1236063" y="3999504"/>
            <a:ext cx="156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单击添加标题</a:t>
            </a:r>
          </a:p>
        </p:txBody>
      </p:sp>
      <p:sp>
        <p:nvSpPr>
          <p:cNvPr id="19" name="出自【趣你的PPT】(微信:qunideppt)：最优质的PPT资源库"/>
          <p:cNvSpPr/>
          <p:nvPr/>
        </p:nvSpPr>
        <p:spPr>
          <a:xfrm>
            <a:off x="1268710" y="2168205"/>
            <a:ext cx="1612996" cy="1612996"/>
          </a:xfrm>
          <a:prstGeom prst="teardrop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27" name="出自【趣你的PPT】(微信:qunideppt)：最优质的PPT资源库"/>
          <p:cNvSpPr/>
          <p:nvPr/>
        </p:nvSpPr>
        <p:spPr>
          <a:xfrm rot="5400000">
            <a:off x="2026237" y="198068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4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1734287" y="2697160"/>
            <a:ext cx="672960" cy="579257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29" name="出自【趣你的PPT】(微信:qunideppt)：最优质的PPT资源库"/>
          <p:cNvSpPr txBox="1"/>
          <p:nvPr/>
        </p:nvSpPr>
        <p:spPr>
          <a:xfrm>
            <a:off x="838358" y="4373451"/>
            <a:ext cx="237575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21" name="出自【趣你的PPT】(微信:qunideppt)：最优质的PPT资源库"/>
          <p:cNvSpPr/>
          <p:nvPr/>
        </p:nvSpPr>
        <p:spPr>
          <a:xfrm>
            <a:off x="4938274" y="2168205"/>
            <a:ext cx="1612996" cy="1612996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28" name="出自【趣你的PPT】(微信:qunideppt)：最优质的PPT资源库"/>
          <p:cNvSpPr/>
          <p:nvPr/>
        </p:nvSpPr>
        <p:spPr>
          <a:xfrm rot="5400000">
            <a:off x="5695801" y="198068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4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526451" y="2599087"/>
            <a:ext cx="460856" cy="775404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35" name="出自【趣你的PPT】(微信:qunideppt)：最优质的PPT资源库"/>
          <p:cNvSpPr txBox="1"/>
          <p:nvPr/>
        </p:nvSpPr>
        <p:spPr>
          <a:xfrm>
            <a:off x="4538505" y="4373451"/>
            <a:ext cx="237575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23" name="出自【趣你的PPT】(微信:qunideppt)：最优质的PPT资源库"/>
          <p:cNvSpPr/>
          <p:nvPr/>
        </p:nvSpPr>
        <p:spPr>
          <a:xfrm>
            <a:off x="8607837" y="2168205"/>
            <a:ext cx="1612996" cy="1612996"/>
          </a:xfrm>
          <a:prstGeom prst="teardrop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31" name="出自【趣你的PPT】(微信:qunideppt)：最优质的PPT资源库"/>
          <p:cNvSpPr/>
          <p:nvPr/>
        </p:nvSpPr>
        <p:spPr>
          <a:xfrm rot="5400000">
            <a:off x="9365364" y="198068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4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122978" y="2733362"/>
            <a:ext cx="672960" cy="506851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40" name="出自【趣你的PPT】(微信:qunideppt)：最优质的PPT资源库"/>
          <p:cNvSpPr txBox="1"/>
          <p:nvPr/>
        </p:nvSpPr>
        <p:spPr>
          <a:xfrm>
            <a:off x="8238651" y="4373451"/>
            <a:ext cx="237575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4959861" y="3999504"/>
            <a:ext cx="156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单击添加标题</a:t>
            </a:r>
          </a:p>
        </p:txBody>
      </p:sp>
      <p:sp>
        <p:nvSpPr>
          <p:cNvPr id="24" name="出自【趣你的PPT】(微信:qunideppt)：最优质的PPT资源库"/>
          <p:cNvSpPr txBox="1"/>
          <p:nvPr/>
        </p:nvSpPr>
        <p:spPr>
          <a:xfrm>
            <a:off x="8683659" y="3999504"/>
            <a:ext cx="156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66E8D2E4-FCFD-4983-851E-0586F7DBBD12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28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出自【趣你的PPT】(微信:qunideppt)：最优质的PPT资源库"/>
          <p:cNvSpPr/>
          <p:nvPr/>
        </p:nvSpPr>
        <p:spPr>
          <a:xfrm>
            <a:off x="3993707" y="3801024"/>
            <a:ext cx="1909011" cy="1909011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 rot="16200000">
            <a:off x="6067923" y="3793003"/>
            <a:ext cx="1909011" cy="1909011"/>
          </a:xfrm>
          <a:prstGeom prst="teardrop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 rot="10800000" flipH="1">
            <a:off x="3993707" y="1707529"/>
            <a:ext cx="1909011" cy="1909011"/>
          </a:xfrm>
          <a:prstGeom prst="teardrop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 rot="10800000">
            <a:off x="6067923" y="1699508"/>
            <a:ext cx="1909011" cy="1909011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</a:endParaRPr>
          </a:p>
        </p:txBody>
      </p:sp>
      <p:sp>
        <p:nvSpPr>
          <p:cNvPr id="15" name="出自【趣你的PPT】(微信:qunideppt)：最优质的PPT资源库"/>
          <p:cNvSpPr/>
          <p:nvPr/>
        </p:nvSpPr>
        <p:spPr>
          <a:xfrm>
            <a:off x="4463083" y="2144677"/>
            <a:ext cx="1042737" cy="1042737"/>
          </a:xfrm>
          <a:prstGeom prst="ellipse">
            <a:avLst/>
          </a:prstGeom>
          <a:solidFill>
            <a:srgbClr val="40404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</a:endParaRPr>
          </a:p>
        </p:txBody>
      </p:sp>
      <p:sp>
        <p:nvSpPr>
          <p:cNvPr id="17" name="出自【趣你的PPT】(微信:qunideppt)：最优质的PPT资源库"/>
          <p:cNvSpPr/>
          <p:nvPr/>
        </p:nvSpPr>
        <p:spPr>
          <a:xfrm>
            <a:off x="4463083" y="4181953"/>
            <a:ext cx="1042737" cy="1042737"/>
          </a:xfrm>
          <a:prstGeom prst="ellipse">
            <a:avLst/>
          </a:prstGeom>
          <a:solidFill>
            <a:srgbClr val="199F8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</a:endParaRPr>
          </a:p>
        </p:txBody>
      </p:sp>
      <p:sp>
        <p:nvSpPr>
          <p:cNvPr id="19" name="出自【趣你的PPT】(微信:qunideppt)：最优质的PPT资源库"/>
          <p:cNvSpPr/>
          <p:nvPr/>
        </p:nvSpPr>
        <p:spPr>
          <a:xfrm>
            <a:off x="6521680" y="2144677"/>
            <a:ext cx="1042737" cy="1042737"/>
          </a:xfrm>
          <a:prstGeom prst="ellipse">
            <a:avLst/>
          </a:prstGeom>
          <a:solidFill>
            <a:srgbClr val="199F8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</a:endParaRPr>
          </a:p>
        </p:txBody>
      </p:sp>
      <p:sp>
        <p:nvSpPr>
          <p:cNvPr id="21" name="出自【趣你的PPT】(微信:qunideppt)：最优质的PPT资源库"/>
          <p:cNvSpPr/>
          <p:nvPr/>
        </p:nvSpPr>
        <p:spPr>
          <a:xfrm>
            <a:off x="6521680" y="4181953"/>
            <a:ext cx="1042737" cy="1042737"/>
          </a:xfrm>
          <a:prstGeom prst="ellipse">
            <a:avLst/>
          </a:prstGeom>
          <a:solidFill>
            <a:srgbClr val="40404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微软雅黑" panose="020B0503020204020204" pitchFamily="34" charset="-122"/>
            </a:endParaRPr>
          </a:p>
        </p:txBody>
      </p:sp>
      <p:sp>
        <p:nvSpPr>
          <p:cNvPr id="23" name="出自【趣你的PPT】(微信:qunideppt)：最优质的PPT资源库"/>
          <p:cNvSpPr txBox="1"/>
          <p:nvPr/>
        </p:nvSpPr>
        <p:spPr>
          <a:xfrm>
            <a:off x="1107095" y="2599979"/>
            <a:ext cx="2652896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24" name="出自【趣你的PPT】(微信:qunideppt)：最优质的PPT资源库"/>
          <p:cNvSpPr txBox="1"/>
          <p:nvPr/>
        </p:nvSpPr>
        <p:spPr>
          <a:xfrm>
            <a:off x="1946136" y="2122143"/>
            <a:ext cx="19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出自【趣你的PPT】(微信:qunideppt)：最优质的PPT资源库"/>
          <p:cNvSpPr txBox="1"/>
          <p:nvPr/>
        </p:nvSpPr>
        <p:spPr>
          <a:xfrm>
            <a:off x="1107095" y="4824110"/>
            <a:ext cx="2652896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26" name="出自【趣你的PPT】(微信:qunideppt)：最优质的PPT资源库"/>
          <p:cNvSpPr txBox="1"/>
          <p:nvPr/>
        </p:nvSpPr>
        <p:spPr>
          <a:xfrm>
            <a:off x="1758354" y="4346274"/>
            <a:ext cx="20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出自【趣你的PPT】(微信:qunideppt)：最优质的PPT资源库"/>
          <p:cNvSpPr txBox="1"/>
          <p:nvPr/>
        </p:nvSpPr>
        <p:spPr>
          <a:xfrm>
            <a:off x="8472617" y="2599979"/>
            <a:ext cx="2652896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28" name="出自【趣你的PPT】(微信:qunideppt)：最优质的PPT资源库"/>
          <p:cNvSpPr txBox="1"/>
          <p:nvPr/>
        </p:nvSpPr>
        <p:spPr>
          <a:xfrm>
            <a:off x="8349410" y="2122143"/>
            <a:ext cx="168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出自【趣你的PPT】(微信:qunideppt)：最优质的PPT资源库"/>
          <p:cNvSpPr txBox="1"/>
          <p:nvPr/>
        </p:nvSpPr>
        <p:spPr>
          <a:xfrm>
            <a:off x="8472617" y="4824110"/>
            <a:ext cx="2652896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30" name="出自【趣你的PPT】(微信:qunideppt)：最优质的PPT资源库"/>
          <p:cNvSpPr txBox="1"/>
          <p:nvPr/>
        </p:nvSpPr>
        <p:spPr>
          <a:xfrm>
            <a:off x="8349410" y="4346274"/>
            <a:ext cx="18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出自【趣你的PPT】(微信:qunideppt)：最优质的PPT资源库"/>
          <p:cNvSpPr/>
          <p:nvPr/>
        </p:nvSpPr>
        <p:spPr>
          <a:xfrm>
            <a:off x="6752006" y="2415886"/>
            <a:ext cx="582084" cy="4762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195" y="66851"/>
                </a:moveTo>
                <a:cubicBezTo>
                  <a:pt x="18356" y="66851"/>
                  <a:pt x="10878" y="75570"/>
                  <a:pt x="10878" y="86782"/>
                </a:cubicBezTo>
                <a:cubicBezTo>
                  <a:pt x="10878" y="88442"/>
                  <a:pt x="12237" y="90103"/>
                  <a:pt x="13597" y="90103"/>
                </a:cubicBezTo>
                <a:cubicBezTo>
                  <a:pt x="15297" y="90103"/>
                  <a:pt x="16317" y="88442"/>
                  <a:pt x="16317" y="86782"/>
                </a:cubicBezTo>
                <a:cubicBezTo>
                  <a:pt x="16317" y="79307"/>
                  <a:pt x="21416" y="73494"/>
                  <a:pt x="27195" y="73494"/>
                </a:cubicBezTo>
                <a:cubicBezTo>
                  <a:pt x="28895" y="73494"/>
                  <a:pt x="30254" y="71833"/>
                  <a:pt x="30254" y="70173"/>
                </a:cubicBezTo>
                <a:cubicBezTo>
                  <a:pt x="30254" y="68096"/>
                  <a:pt x="28895" y="66851"/>
                  <a:pt x="27195" y="66851"/>
                </a:cubicBezTo>
                <a:moveTo>
                  <a:pt x="92804" y="66851"/>
                </a:moveTo>
                <a:cubicBezTo>
                  <a:pt x="83966" y="66851"/>
                  <a:pt x="76487" y="75570"/>
                  <a:pt x="76487" y="86782"/>
                </a:cubicBezTo>
                <a:cubicBezTo>
                  <a:pt x="76487" y="88442"/>
                  <a:pt x="77847" y="90103"/>
                  <a:pt x="79206" y="90103"/>
                </a:cubicBezTo>
                <a:cubicBezTo>
                  <a:pt x="80566" y="90103"/>
                  <a:pt x="81926" y="88442"/>
                  <a:pt x="81926" y="86782"/>
                </a:cubicBezTo>
                <a:cubicBezTo>
                  <a:pt x="81926" y="79307"/>
                  <a:pt x="86685" y="73494"/>
                  <a:pt x="92804" y="73494"/>
                </a:cubicBezTo>
                <a:cubicBezTo>
                  <a:pt x="94504" y="73494"/>
                  <a:pt x="95524" y="71833"/>
                  <a:pt x="95524" y="70173"/>
                </a:cubicBezTo>
                <a:cubicBezTo>
                  <a:pt x="95524" y="68096"/>
                  <a:pt x="94504" y="66851"/>
                  <a:pt x="92804" y="66851"/>
                </a:cubicBezTo>
                <a:moveTo>
                  <a:pt x="117280" y="72249"/>
                </a:moveTo>
                <a:cubicBezTo>
                  <a:pt x="97223" y="13287"/>
                  <a:pt x="97223" y="13287"/>
                  <a:pt x="97223" y="13287"/>
                </a:cubicBezTo>
                <a:cubicBezTo>
                  <a:pt x="97223" y="13287"/>
                  <a:pt x="97223" y="13287"/>
                  <a:pt x="97223" y="13287"/>
                </a:cubicBezTo>
                <a:cubicBezTo>
                  <a:pt x="95184" y="5813"/>
                  <a:pt x="89065" y="0"/>
                  <a:pt x="81926" y="0"/>
                </a:cubicBezTo>
                <a:cubicBezTo>
                  <a:pt x="72747" y="0"/>
                  <a:pt x="65609" y="9134"/>
                  <a:pt x="65609" y="19930"/>
                </a:cubicBezTo>
                <a:cubicBezTo>
                  <a:pt x="54730" y="19930"/>
                  <a:pt x="54730" y="19930"/>
                  <a:pt x="54730" y="19930"/>
                </a:cubicBezTo>
                <a:cubicBezTo>
                  <a:pt x="54730" y="9134"/>
                  <a:pt x="47252" y="0"/>
                  <a:pt x="38413" y="0"/>
                </a:cubicBezTo>
                <a:cubicBezTo>
                  <a:pt x="31274" y="0"/>
                  <a:pt x="25155" y="5813"/>
                  <a:pt x="22776" y="13287"/>
                </a:cubicBezTo>
                <a:cubicBezTo>
                  <a:pt x="22776" y="13287"/>
                  <a:pt x="22776" y="13287"/>
                  <a:pt x="22776" y="13287"/>
                </a:cubicBezTo>
                <a:cubicBezTo>
                  <a:pt x="2719" y="72249"/>
                  <a:pt x="2719" y="72249"/>
                  <a:pt x="2719" y="72249"/>
                </a:cubicBezTo>
                <a:cubicBezTo>
                  <a:pt x="1019" y="76401"/>
                  <a:pt x="0" y="81384"/>
                  <a:pt x="0" y="86782"/>
                </a:cubicBezTo>
                <a:cubicBezTo>
                  <a:pt x="0" y="105051"/>
                  <a:pt x="12237" y="120000"/>
                  <a:pt x="27195" y="120000"/>
                </a:cubicBezTo>
                <a:cubicBezTo>
                  <a:pt x="40453" y="120000"/>
                  <a:pt x="51671" y="108788"/>
                  <a:pt x="54050" y="93425"/>
                </a:cubicBezTo>
                <a:cubicBezTo>
                  <a:pt x="66288" y="93425"/>
                  <a:pt x="66288" y="93425"/>
                  <a:pt x="66288" y="93425"/>
                </a:cubicBezTo>
                <a:cubicBezTo>
                  <a:pt x="68668" y="108788"/>
                  <a:pt x="79546" y="120000"/>
                  <a:pt x="92804" y="120000"/>
                </a:cubicBezTo>
                <a:cubicBezTo>
                  <a:pt x="108101" y="120000"/>
                  <a:pt x="120000" y="105051"/>
                  <a:pt x="120000" y="86782"/>
                </a:cubicBezTo>
                <a:cubicBezTo>
                  <a:pt x="120000" y="81384"/>
                  <a:pt x="118980" y="76401"/>
                  <a:pt x="117280" y="72249"/>
                </a:cubicBezTo>
                <a:moveTo>
                  <a:pt x="27195" y="113356"/>
                </a:moveTo>
                <a:cubicBezTo>
                  <a:pt x="15297" y="113356"/>
                  <a:pt x="5439" y="101314"/>
                  <a:pt x="5439" y="86782"/>
                </a:cubicBezTo>
                <a:cubicBezTo>
                  <a:pt x="5439" y="71833"/>
                  <a:pt x="15297" y="60207"/>
                  <a:pt x="27195" y="60207"/>
                </a:cubicBezTo>
                <a:cubicBezTo>
                  <a:pt x="39433" y="60207"/>
                  <a:pt x="49291" y="71833"/>
                  <a:pt x="49291" y="86782"/>
                </a:cubicBezTo>
                <a:cubicBezTo>
                  <a:pt x="49291" y="101314"/>
                  <a:pt x="39433" y="113356"/>
                  <a:pt x="27195" y="113356"/>
                </a:cubicBezTo>
                <a:moveTo>
                  <a:pt x="49291" y="66851"/>
                </a:moveTo>
                <a:cubicBezTo>
                  <a:pt x="44192" y="58546"/>
                  <a:pt x="36373" y="53564"/>
                  <a:pt x="27195" y="53564"/>
                </a:cubicBezTo>
                <a:cubicBezTo>
                  <a:pt x="22436" y="53564"/>
                  <a:pt x="17677" y="55224"/>
                  <a:pt x="13597" y="58131"/>
                </a:cubicBezTo>
                <a:cubicBezTo>
                  <a:pt x="28215" y="14532"/>
                  <a:pt x="28215" y="14532"/>
                  <a:pt x="28215" y="14532"/>
                </a:cubicBezTo>
                <a:cubicBezTo>
                  <a:pt x="28215" y="14532"/>
                  <a:pt x="28215" y="14532"/>
                  <a:pt x="28215" y="14532"/>
                </a:cubicBezTo>
                <a:cubicBezTo>
                  <a:pt x="29915" y="9965"/>
                  <a:pt x="33994" y="6643"/>
                  <a:pt x="38413" y="6643"/>
                </a:cubicBezTo>
                <a:cubicBezTo>
                  <a:pt x="43852" y="6643"/>
                  <a:pt x="48611" y="12041"/>
                  <a:pt x="48951" y="18685"/>
                </a:cubicBezTo>
                <a:cubicBezTo>
                  <a:pt x="49291" y="19100"/>
                  <a:pt x="49291" y="19100"/>
                  <a:pt x="49291" y="19100"/>
                </a:cubicBezTo>
                <a:lnTo>
                  <a:pt x="49291" y="66851"/>
                </a:lnTo>
                <a:close/>
                <a:moveTo>
                  <a:pt x="65609" y="86782"/>
                </a:moveTo>
                <a:cubicBezTo>
                  <a:pt x="54730" y="86782"/>
                  <a:pt x="54730" y="86782"/>
                  <a:pt x="54730" y="86782"/>
                </a:cubicBezTo>
                <a:cubicBezTo>
                  <a:pt x="54730" y="80138"/>
                  <a:pt x="54730" y="80138"/>
                  <a:pt x="54730" y="80138"/>
                </a:cubicBezTo>
                <a:cubicBezTo>
                  <a:pt x="65609" y="80138"/>
                  <a:pt x="65609" y="80138"/>
                  <a:pt x="65609" y="80138"/>
                </a:cubicBezTo>
                <a:lnTo>
                  <a:pt x="65609" y="86782"/>
                </a:lnTo>
                <a:close/>
                <a:moveTo>
                  <a:pt x="65609" y="73494"/>
                </a:moveTo>
                <a:cubicBezTo>
                  <a:pt x="54730" y="73494"/>
                  <a:pt x="54730" y="73494"/>
                  <a:pt x="54730" y="73494"/>
                </a:cubicBezTo>
                <a:cubicBezTo>
                  <a:pt x="54730" y="26574"/>
                  <a:pt x="54730" y="26574"/>
                  <a:pt x="54730" y="26574"/>
                </a:cubicBezTo>
                <a:cubicBezTo>
                  <a:pt x="65609" y="26574"/>
                  <a:pt x="65609" y="26574"/>
                  <a:pt x="65609" y="26574"/>
                </a:cubicBezTo>
                <a:lnTo>
                  <a:pt x="65609" y="73494"/>
                </a:lnTo>
                <a:close/>
                <a:moveTo>
                  <a:pt x="71048" y="19100"/>
                </a:moveTo>
                <a:cubicBezTo>
                  <a:pt x="71048" y="18685"/>
                  <a:pt x="71048" y="18685"/>
                  <a:pt x="71048" y="18685"/>
                </a:cubicBezTo>
                <a:cubicBezTo>
                  <a:pt x="71728" y="12041"/>
                  <a:pt x="76147" y="6643"/>
                  <a:pt x="81926" y="6643"/>
                </a:cubicBezTo>
                <a:cubicBezTo>
                  <a:pt x="86345" y="6643"/>
                  <a:pt x="90084" y="9965"/>
                  <a:pt x="91784" y="14532"/>
                </a:cubicBezTo>
                <a:cubicBezTo>
                  <a:pt x="91784" y="14532"/>
                  <a:pt x="91784" y="14532"/>
                  <a:pt x="91784" y="14532"/>
                </a:cubicBezTo>
                <a:cubicBezTo>
                  <a:pt x="106742" y="58131"/>
                  <a:pt x="106742" y="58131"/>
                  <a:pt x="106742" y="58131"/>
                </a:cubicBezTo>
                <a:cubicBezTo>
                  <a:pt x="102662" y="55224"/>
                  <a:pt x="97903" y="53564"/>
                  <a:pt x="92804" y="53564"/>
                </a:cubicBezTo>
                <a:cubicBezTo>
                  <a:pt x="83966" y="53564"/>
                  <a:pt x="76147" y="58546"/>
                  <a:pt x="71048" y="66851"/>
                </a:cubicBezTo>
                <a:lnTo>
                  <a:pt x="71048" y="19100"/>
                </a:lnTo>
                <a:close/>
                <a:moveTo>
                  <a:pt x="92804" y="113356"/>
                </a:moveTo>
                <a:cubicBezTo>
                  <a:pt x="80906" y="113356"/>
                  <a:pt x="71048" y="101314"/>
                  <a:pt x="71048" y="86782"/>
                </a:cubicBezTo>
                <a:cubicBezTo>
                  <a:pt x="71048" y="71833"/>
                  <a:pt x="80906" y="60207"/>
                  <a:pt x="92804" y="60207"/>
                </a:cubicBezTo>
                <a:cubicBezTo>
                  <a:pt x="105042" y="60207"/>
                  <a:pt x="114560" y="71833"/>
                  <a:pt x="114560" y="86782"/>
                </a:cubicBezTo>
                <a:cubicBezTo>
                  <a:pt x="114560" y="101314"/>
                  <a:pt x="105042" y="113356"/>
                  <a:pt x="92804" y="11335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出自【趣你的PPT】(微信:qunideppt)：最优质的PPT资源库"/>
          <p:cNvSpPr/>
          <p:nvPr/>
        </p:nvSpPr>
        <p:spPr>
          <a:xfrm>
            <a:off x="4686001" y="2374613"/>
            <a:ext cx="5968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828" y="18407"/>
                </a:moveTo>
                <a:cubicBezTo>
                  <a:pt x="29171" y="17699"/>
                  <a:pt x="27513" y="17345"/>
                  <a:pt x="25856" y="17345"/>
                </a:cubicBezTo>
                <a:cubicBezTo>
                  <a:pt x="22541" y="17345"/>
                  <a:pt x="19226" y="18761"/>
                  <a:pt x="17569" y="21592"/>
                </a:cubicBezTo>
                <a:cubicBezTo>
                  <a:pt x="14585" y="25486"/>
                  <a:pt x="16243" y="30796"/>
                  <a:pt x="20883" y="32920"/>
                </a:cubicBezTo>
                <a:cubicBezTo>
                  <a:pt x="22872" y="33982"/>
                  <a:pt x="25524" y="34336"/>
                  <a:pt x="27845" y="34336"/>
                </a:cubicBezTo>
                <a:cubicBezTo>
                  <a:pt x="31491" y="34336"/>
                  <a:pt x="34806" y="33274"/>
                  <a:pt x="36464" y="30796"/>
                </a:cubicBezTo>
                <a:cubicBezTo>
                  <a:pt x="39116" y="26902"/>
                  <a:pt x="35469" y="20884"/>
                  <a:pt x="30828" y="18407"/>
                </a:cubicBezTo>
                <a:moveTo>
                  <a:pt x="27845" y="28672"/>
                </a:moveTo>
                <a:cubicBezTo>
                  <a:pt x="26187" y="28672"/>
                  <a:pt x="24530" y="28318"/>
                  <a:pt x="23204" y="27964"/>
                </a:cubicBezTo>
                <a:cubicBezTo>
                  <a:pt x="22209" y="27256"/>
                  <a:pt x="21546" y="26548"/>
                  <a:pt x="21546" y="25840"/>
                </a:cubicBezTo>
                <a:cubicBezTo>
                  <a:pt x="21546" y="25840"/>
                  <a:pt x="21546" y="25486"/>
                  <a:pt x="21878" y="24778"/>
                </a:cubicBezTo>
                <a:cubicBezTo>
                  <a:pt x="22541" y="23716"/>
                  <a:pt x="24198" y="23008"/>
                  <a:pt x="25856" y="23008"/>
                </a:cubicBezTo>
                <a:cubicBezTo>
                  <a:pt x="26850" y="23008"/>
                  <a:pt x="27845" y="23362"/>
                  <a:pt x="28508" y="23716"/>
                </a:cubicBezTo>
                <a:cubicBezTo>
                  <a:pt x="30828" y="24778"/>
                  <a:pt x="31823" y="26902"/>
                  <a:pt x="32154" y="27610"/>
                </a:cubicBezTo>
                <a:cubicBezTo>
                  <a:pt x="31823" y="27964"/>
                  <a:pt x="30165" y="28672"/>
                  <a:pt x="27845" y="28672"/>
                </a:cubicBezTo>
                <a:moveTo>
                  <a:pt x="27845" y="85663"/>
                </a:moveTo>
                <a:cubicBezTo>
                  <a:pt x="25524" y="85663"/>
                  <a:pt x="22872" y="86371"/>
                  <a:pt x="20883" y="87079"/>
                </a:cubicBezTo>
                <a:cubicBezTo>
                  <a:pt x="16243" y="89557"/>
                  <a:pt x="14585" y="94513"/>
                  <a:pt x="17569" y="98407"/>
                </a:cubicBezTo>
                <a:cubicBezTo>
                  <a:pt x="19226" y="101238"/>
                  <a:pt x="22541" y="102654"/>
                  <a:pt x="25856" y="102654"/>
                </a:cubicBezTo>
                <a:cubicBezTo>
                  <a:pt x="27513" y="102654"/>
                  <a:pt x="29171" y="102300"/>
                  <a:pt x="30828" y="101592"/>
                </a:cubicBezTo>
                <a:cubicBezTo>
                  <a:pt x="35469" y="99469"/>
                  <a:pt x="39116" y="93097"/>
                  <a:pt x="36464" y="89203"/>
                </a:cubicBezTo>
                <a:cubicBezTo>
                  <a:pt x="34806" y="86725"/>
                  <a:pt x="31491" y="85663"/>
                  <a:pt x="27845" y="85663"/>
                </a:cubicBezTo>
                <a:moveTo>
                  <a:pt x="28508" y="96637"/>
                </a:moveTo>
                <a:cubicBezTo>
                  <a:pt x="27845" y="96991"/>
                  <a:pt x="26850" y="96991"/>
                  <a:pt x="25856" y="96991"/>
                </a:cubicBezTo>
                <a:cubicBezTo>
                  <a:pt x="24198" y="96991"/>
                  <a:pt x="22541" y="96283"/>
                  <a:pt x="21878" y="95221"/>
                </a:cubicBezTo>
                <a:cubicBezTo>
                  <a:pt x="21546" y="94867"/>
                  <a:pt x="21546" y="94513"/>
                  <a:pt x="21546" y="94159"/>
                </a:cubicBezTo>
                <a:cubicBezTo>
                  <a:pt x="21546" y="93451"/>
                  <a:pt x="22209" y="92743"/>
                  <a:pt x="23204" y="92389"/>
                </a:cubicBezTo>
                <a:cubicBezTo>
                  <a:pt x="24530" y="91681"/>
                  <a:pt x="26187" y="91327"/>
                  <a:pt x="27845" y="91327"/>
                </a:cubicBezTo>
                <a:cubicBezTo>
                  <a:pt x="30165" y="91327"/>
                  <a:pt x="31823" y="92035"/>
                  <a:pt x="32154" y="92389"/>
                </a:cubicBezTo>
                <a:cubicBezTo>
                  <a:pt x="31823" y="93097"/>
                  <a:pt x="30828" y="95575"/>
                  <a:pt x="28508" y="96637"/>
                </a:cubicBezTo>
                <a:moveTo>
                  <a:pt x="120000" y="23008"/>
                </a:moveTo>
                <a:cubicBezTo>
                  <a:pt x="120000" y="16991"/>
                  <a:pt x="109723" y="11681"/>
                  <a:pt x="103756" y="11681"/>
                </a:cubicBezTo>
                <a:cubicBezTo>
                  <a:pt x="103425" y="11681"/>
                  <a:pt x="103425" y="11681"/>
                  <a:pt x="103425" y="11681"/>
                </a:cubicBezTo>
                <a:cubicBezTo>
                  <a:pt x="99447" y="11681"/>
                  <a:pt x="98121" y="12389"/>
                  <a:pt x="50718" y="47787"/>
                </a:cubicBezTo>
                <a:cubicBezTo>
                  <a:pt x="45082" y="43893"/>
                  <a:pt x="45082" y="43893"/>
                  <a:pt x="45082" y="43893"/>
                </a:cubicBezTo>
                <a:cubicBezTo>
                  <a:pt x="46408" y="42477"/>
                  <a:pt x="47734" y="41061"/>
                  <a:pt x="48729" y="39646"/>
                </a:cubicBezTo>
                <a:cubicBezTo>
                  <a:pt x="54696" y="28672"/>
                  <a:pt x="46408" y="12389"/>
                  <a:pt x="35801" y="6371"/>
                </a:cubicBezTo>
                <a:cubicBezTo>
                  <a:pt x="25524" y="0"/>
                  <a:pt x="11933" y="3539"/>
                  <a:pt x="5635" y="14513"/>
                </a:cubicBezTo>
                <a:cubicBezTo>
                  <a:pt x="0" y="24778"/>
                  <a:pt x="2983" y="37522"/>
                  <a:pt x="12596" y="44247"/>
                </a:cubicBezTo>
                <a:cubicBezTo>
                  <a:pt x="20552" y="49911"/>
                  <a:pt x="27513" y="55221"/>
                  <a:pt x="34143" y="60176"/>
                </a:cubicBezTo>
                <a:cubicBezTo>
                  <a:pt x="27513" y="64778"/>
                  <a:pt x="20552" y="70088"/>
                  <a:pt x="12596" y="76106"/>
                </a:cubicBezTo>
                <a:cubicBezTo>
                  <a:pt x="2983" y="82477"/>
                  <a:pt x="0" y="95575"/>
                  <a:pt x="5635" y="105840"/>
                </a:cubicBezTo>
                <a:cubicBezTo>
                  <a:pt x="11933" y="116460"/>
                  <a:pt x="25524" y="120000"/>
                  <a:pt x="35801" y="113982"/>
                </a:cubicBezTo>
                <a:cubicBezTo>
                  <a:pt x="46408" y="107610"/>
                  <a:pt x="54696" y="91327"/>
                  <a:pt x="48729" y="80707"/>
                </a:cubicBezTo>
                <a:cubicBezTo>
                  <a:pt x="47734" y="78938"/>
                  <a:pt x="46408" y="77522"/>
                  <a:pt x="45082" y="76460"/>
                </a:cubicBezTo>
                <a:cubicBezTo>
                  <a:pt x="50718" y="72212"/>
                  <a:pt x="50718" y="72212"/>
                  <a:pt x="50718" y="72212"/>
                </a:cubicBezTo>
                <a:cubicBezTo>
                  <a:pt x="97790" y="107610"/>
                  <a:pt x="99447" y="108318"/>
                  <a:pt x="103425" y="108318"/>
                </a:cubicBezTo>
                <a:cubicBezTo>
                  <a:pt x="103756" y="108318"/>
                  <a:pt x="103756" y="108318"/>
                  <a:pt x="103756" y="108318"/>
                </a:cubicBezTo>
                <a:cubicBezTo>
                  <a:pt x="109723" y="108318"/>
                  <a:pt x="120000" y="103362"/>
                  <a:pt x="120000" y="96991"/>
                </a:cubicBezTo>
                <a:cubicBezTo>
                  <a:pt x="67955" y="60176"/>
                  <a:pt x="67955" y="60176"/>
                  <a:pt x="67955" y="60176"/>
                </a:cubicBezTo>
                <a:lnTo>
                  <a:pt x="120000" y="23008"/>
                </a:lnTo>
                <a:close/>
                <a:moveTo>
                  <a:pt x="16574" y="40000"/>
                </a:moveTo>
                <a:cubicBezTo>
                  <a:pt x="8618" y="35398"/>
                  <a:pt x="5635" y="25132"/>
                  <a:pt x="10607" y="17345"/>
                </a:cubicBezTo>
                <a:cubicBezTo>
                  <a:pt x="15248" y="9203"/>
                  <a:pt x="25524" y="6371"/>
                  <a:pt x="33812" y="10973"/>
                </a:cubicBezTo>
                <a:cubicBezTo>
                  <a:pt x="42099" y="15929"/>
                  <a:pt x="48397" y="27964"/>
                  <a:pt x="43756" y="36106"/>
                </a:cubicBezTo>
                <a:cubicBezTo>
                  <a:pt x="39116" y="44247"/>
                  <a:pt x="24861" y="44955"/>
                  <a:pt x="16574" y="40000"/>
                </a:cubicBezTo>
                <a:moveTo>
                  <a:pt x="27845" y="48849"/>
                </a:moveTo>
                <a:cubicBezTo>
                  <a:pt x="32154" y="48849"/>
                  <a:pt x="36132" y="48141"/>
                  <a:pt x="39779" y="46725"/>
                </a:cubicBezTo>
                <a:cubicBezTo>
                  <a:pt x="46077" y="51327"/>
                  <a:pt x="46077" y="51327"/>
                  <a:pt x="46077" y="51327"/>
                </a:cubicBezTo>
                <a:cubicBezTo>
                  <a:pt x="43756" y="53097"/>
                  <a:pt x="41104" y="54867"/>
                  <a:pt x="38453" y="56637"/>
                </a:cubicBezTo>
                <a:cubicBezTo>
                  <a:pt x="35138" y="54159"/>
                  <a:pt x="31823" y="51681"/>
                  <a:pt x="27845" y="48849"/>
                </a:cubicBezTo>
                <a:moveTo>
                  <a:pt x="33812" y="109026"/>
                </a:moveTo>
                <a:cubicBezTo>
                  <a:pt x="25524" y="113628"/>
                  <a:pt x="15248" y="110796"/>
                  <a:pt x="10607" y="102654"/>
                </a:cubicBezTo>
                <a:cubicBezTo>
                  <a:pt x="5635" y="94867"/>
                  <a:pt x="8618" y="84601"/>
                  <a:pt x="16574" y="80000"/>
                </a:cubicBezTo>
                <a:cubicBezTo>
                  <a:pt x="24861" y="75398"/>
                  <a:pt x="39116" y="76106"/>
                  <a:pt x="43756" y="83893"/>
                </a:cubicBezTo>
                <a:cubicBezTo>
                  <a:pt x="48397" y="92035"/>
                  <a:pt x="42099" y="104424"/>
                  <a:pt x="33812" y="109026"/>
                </a:cubicBezTo>
                <a:moveTo>
                  <a:pt x="39779" y="73274"/>
                </a:moveTo>
                <a:cubicBezTo>
                  <a:pt x="36132" y="71858"/>
                  <a:pt x="32154" y="71150"/>
                  <a:pt x="27845" y="71504"/>
                </a:cubicBezTo>
                <a:cubicBezTo>
                  <a:pt x="89834" y="25132"/>
                  <a:pt x="100441" y="17345"/>
                  <a:pt x="103425" y="17345"/>
                </a:cubicBezTo>
                <a:cubicBezTo>
                  <a:pt x="103425" y="17345"/>
                  <a:pt x="108066" y="16991"/>
                  <a:pt x="113038" y="21238"/>
                </a:cubicBezTo>
                <a:lnTo>
                  <a:pt x="39779" y="73274"/>
                </a:lnTo>
                <a:close/>
                <a:moveTo>
                  <a:pt x="113038" y="98761"/>
                </a:moveTo>
                <a:cubicBezTo>
                  <a:pt x="108066" y="103008"/>
                  <a:pt x="103425" y="102654"/>
                  <a:pt x="103425" y="102654"/>
                </a:cubicBezTo>
                <a:cubicBezTo>
                  <a:pt x="101104" y="102654"/>
                  <a:pt x="93149" y="97345"/>
                  <a:pt x="55359" y="69026"/>
                </a:cubicBezTo>
                <a:cubicBezTo>
                  <a:pt x="63314" y="63362"/>
                  <a:pt x="63314" y="63362"/>
                  <a:pt x="63314" y="63362"/>
                </a:cubicBezTo>
                <a:lnTo>
                  <a:pt x="113038" y="98761"/>
                </a:lnTo>
                <a:close/>
                <a:moveTo>
                  <a:pt x="50718" y="57345"/>
                </a:moveTo>
                <a:cubicBezTo>
                  <a:pt x="49392" y="57345"/>
                  <a:pt x="48066" y="58407"/>
                  <a:pt x="48066" y="60176"/>
                </a:cubicBezTo>
                <a:cubicBezTo>
                  <a:pt x="48066" y="61592"/>
                  <a:pt x="49392" y="63008"/>
                  <a:pt x="50718" y="63008"/>
                </a:cubicBezTo>
                <a:cubicBezTo>
                  <a:pt x="52044" y="63008"/>
                  <a:pt x="53370" y="61592"/>
                  <a:pt x="53370" y="60176"/>
                </a:cubicBezTo>
                <a:cubicBezTo>
                  <a:pt x="53370" y="58407"/>
                  <a:pt x="52044" y="57345"/>
                  <a:pt x="50718" y="5734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出自【趣你的PPT】(微信:qunideppt)：最优质的PPT资源库"/>
          <p:cNvSpPr/>
          <p:nvPr/>
        </p:nvSpPr>
        <p:spPr>
          <a:xfrm>
            <a:off x="4613524" y="4397401"/>
            <a:ext cx="669376" cy="669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93" y="20664"/>
                </a:moveTo>
                <a:lnTo>
                  <a:pt x="8068" y="14014"/>
                </a:lnTo>
                <a:lnTo>
                  <a:pt x="20160" y="1921"/>
                </a:lnTo>
                <a:cubicBezTo>
                  <a:pt x="20160" y="1921"/>
                  <a:pt x="11393" y="20664"/>
                  <a:pt x="11393" y="20664"/>
                </a:cubicBezTo>
                <a:close/>
                <a:moveTo>
                  <a:pt x="19678" y="1439"/>
                </a:moveTo>
                <a:lnTo>
                  <a:pt x="7586" y="13531"/>
                </a:lnTo>
                <a:lnTo>
                  <a:pt x="935" y="10206"/>
                </a:lnTo>
                <a:cubicBezTo>
                  <a:pt x="935" y="10206"/>
                  <a:pt x="19678" y="1439"/>
                  <a:pt x="19678" y="1439"/>
                </a:cubicBezTo>
                <a:close/>
                <a:moveTo>
                  <a:pt x="8" y="9887"/>
                </a:moveTo>
                <a:lnTo>
                  <a:pt x="0" y="10501"/>
                </a:lnTo>
                <a:lnTo>
                  <a:pt x="7399" y="14201"/>
                </a:lnTo>
                <a:lnTo>
                  <a:pt x="11098" y="21600"/>
                </a:lnTo>
                <a:lnTo>
                  <a:pt x="11713" y="21592"/>
                </a:lnTo>
                <a:lnTo>
                  <a:pt x="21600" y="453"/>
                </a:lnTo>
                <a:lnTo>
                  <a:pt x="21333" y="267"/>
                </a:lnTo>
                <a:lnTo>
                  <a:pt x="21147" y="0"/>
                </a:lnTo>
                <a:cubicBezTo>
                  <a:pt x="21147" y="0"/>
                  <a:pt x="8" y="9887"/>
                  <a:pt x="8" y="988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出自【趣你的PPT】(微信:qunideppt)：最优质的PPT资源库"/>
          <p:cNvSpPr/>
          <p:nvPr/>
        </p:nvSpPr>
        <p:spPr>
          <a:xfrm>
            <a:off x="6728829" y="4419276"/>
            <a:ext cx="532692" cy="532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12" y="8100"/>
                </a:moveTo>
                <a:cubicBezTo>
                  <a:pt x="15166" y="8100"/>
                  <a:pt x="13500" y="6434"/>
                  <a:pt x="13500" y="4388"/>
                </a:cubicBezTo>
                <a:cubicBezTo>
                  <a:pt x="13500" y="2341"/>
                  <a:pt x="15166" y="675"/>
                  <a:pt x="17212" y="675"/>
                </a:cubicBezTo>
                <a:cubicBezTo>
                  <a:pt x="19259" y="675"/>
                  <a:pt x="20925" y="2341"/>
                  <a:pt x="20925" y="4388"/>
                </a:cubicBezTo>
                <a:cubicBezTo>
                  <a:pt x="20925" y="6434"/>
                  <a:pt x="19259" y="8100"/>
                  <a:pt x="17212" y="8100"/>
                </a:cubicBezTo>
                <a:close/>
                <a:moveTo>
                  <a:pt x="3712" y="17212"/>
                </a:moveTo>
                <a:cubicBezTo>
                  <a:pt x="2038" y="17212"/>
                  <a:pt x="675" y="15850"/>
                  <a:pt x="675" y="14175"/>
                </a:cubicBezTo>
                <a:cubicBezTo>
                  <a:pt x="675" y="12500"/>
                  <a:pt x="2038" y="11138"/>
                  <a:pt x="3712" y="11138"/>
                </a:cubicBezTo>
                <a:cubicBezTo>
                  <a:pt x="5387" y="11138"/>
                  <a:pt x="6750" y="12500"/>
                  <a:pt x="6750" y="14175"/>
                </a:cubicBezTo>
                <a:cubicBezTo>
                  <a:pt x="6750" y="15850"/>
                  <a:pt x="5387" y="17212"/>
                  <a:pt x="3712" y="17212"/>
                </a:cubicBezTo>
                <a:close/>
                <a:moveTo>
                  <a:pt x="16200" y="16200"/>
                </a:moveTo>
                <a:cubicBezTo>
                  <a:pt x="17503" y="16200"/>
                  <a:pt x="18562" y="17260"/>
                  <a:pt x="18562" y="18562"/>
                </a:cubicBezTo>
                <a:cubicBezTo>
                  <a:pt x="18562" y="19865"/>
                  <a:pt x="17503" y="20925"/>
                  <a:pt x="16200" y="20925"/>
                </a:cubicBezTo>
                <a:cubicBezTo>
                  <a:pt x="14897" y="20925"/>
                  <a:pt x="13838" y="19865"/>
                  <a:pt x="13838" y="18562"/>
                </a:cubicBezTo>
                <a:cubicBezTo>
                  <a:pt x="13838" y="17260"/>
                  <a:pt x="14897" y="16200"/>
                  <a:pt x="16200" y="16200"/>
                </a:cubicBezTo>
                <a:close/>
                <a:moveTo>
                  <a:pt x="17212" y="0"/>
                </a:moveTo>
                <a:cubicBezTo>
                  <a:pt x="14793" y="0"/>
                  <a:pt x="12825" y="1968"/>
                  <a:pt x="12825" y="4388"/>
                </a:cubicBezTo>
                <a:cubicBezTo>
                  <a:pt x="12825" y="5299"/>
                  <a:pt x="13105" y="6147"/>
                  <a:pt x="13583" y="6849"/>
                </a:cubicBezTo>
                <a:lnTo>
                  <a:pt x="6278" y="11498"/>
                </a:lnTo>
                <a:cubicBezTo>
                  <a:pt x="5611" y="10858"/>
                  <a:pt x="4708" y="10462"/>
                  <a:pt x="3712" y="10462"/>
                </a:cubicBezTo>
                <a:cubicBezTo>
                  <a:pt x="1665" y="10462"/>
                  <a:pt x="0" y="12128"/>
                  <a:pt x="0" y="14175"/>
                </a:cubicBezTo>
                <a:cubicBezTo>
                  <a:pt x="0" y="16222"/>
                  <a:pt x="1665" y="17888"/>
                  <a:pt x="3712" y="17888"/>
                </a:cubicBezTo>
                <a:cubicBezTo>
                  <a:pt x="5108" y="17888"/>
                  <a:pt x="6324" y="17113"/>
                  <a:pt x="6959" y="15972"/>
                </a:cubicBezTo>
                <a:lnTo>
                  <a:pt x="13168" y="18456"/>
                </a:lnTo>
                <a:cubicBezTo>
                  <a:pt x="13167" y="18491"/>
                  <a:pt x="13162" y="18527"/>
                  <a:pt x="13162" y="18562"/>
                </a:cubicBezTo>
                <a:cubicBezTo>
                  <a:pt x="13162" y="20237"/>
                  <a:pt x="14525" y="21600"/>
                  <a:pt x="16200" y="21600"/>
                </a:cubicBezTo>
                <a:cubicBezTo>
                  <a:pt x="17875" y="21600"/>
                  <a:pt x="19238" y="20237"/>
                  <a:pt x="19238" y="18562"/>
                </a:cubicBezTo>
                <a:cubicBezTo>
                  <a:pt x="19238" y="16888"/>
                  <a:pt x="17875" y="15525"/>
                  <a:pt x="16200" y="15525"/>
                </a:cubicBezTo>
                <a:cubicBezTo>
                  <a:pt x="14800" y="15525"/>
                  <a:pt x="13621" y="16479"/>
                  <a:pt x="13271" y="17770"/>
                </a:cubicBezTo>
                <a:lnTo>
                  <a:pt x="7230" y="15354"/>
                </a:lnTo>
                <a:cubicBezTo>
                  <a:pt x="7354" y="14982"/>
                  <a:pt x="7425" y="14588"/>
                  <a:pt x="7425" y="14175"/>
                </a:cubicBezTo>
                <a:cubicBezTo>
                  <a:pt x="7425" y="13368"/>
                  <a:pt x="7164" y="12623"/>
                  <a:pt x="6725" y="12014"/>
                </a:cubicBezTo>
                <a:lnTo>
                  <a:pt x="14011" y="7378"/>
                </a:lnTo>
                <a:cubicBezTo>
                  <a:pt x="14812" y="8235"/>
                  <a:pt x="15949" y="8775"/>
                  <a:pt x="17212" y="8775"/>
                </a:cubicBezTo>
                <a:cubicBezTo>
                  <a:pt x="19632" y="8775"/>
                  <a:pt x="21600" y="6807"/>
                  <a:pt x="21600" y="4388"/>
                </a:cubicBezTo>
                <a:cubicBezTo>
                  <a:pt x="21600" y="1968"/>
                  <a:pt x="19632" y="0"/>
                  <a:pt x="17212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10E87F87-C193-4575-9F1C-53CD3EC63934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46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660950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5153319" y="2099821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2E67B59-47C1-4080-BDCE-EEA3905CB0F6}"/>
              </a:ext>
            </a:extLst>
          </p:cNvPr>
          <p:cNvSpPr txBox="1"/>
          <p:nvPr/>
        </p:nvSpPr>
        <p:spPr>
          <a:xfrm>
            <a:off x="3575900" y="2099821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8518423-CE38-412B-99DF-387D8E9F43BC}"/>
              </a:ext>
            </a:extLst>
          </p:cNvPr>
          <p:cNvSpPr txBox="1"/>
          <p:nvPr/>
        </p:nvSpPr>
        <p:spPr>
          <a:xfrm>
            <a:off x="5158819" y="3230915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A499FB3-4F82-4608-A66D-D22A623F8A36}"/>
              </a:ext>
            </a:extLst>
          </p:cNvPr>
          <p:cNvSpPr txBox="1"/>
          <p:nvPr/>
        </p:nvSpPr>
        <p:spPr>
          <a:xfrm>
            <a:off x="3581400" y="3230915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F840F37-1593-4AEF-B970-F96C51722993}"/>
              </a:ext>
            </a:extLst>
          </p:cNvPr>
          <p:cNvSpPr txBox="1"/>
          <p:nvPr/>
        </p:nvSpPr>
        <p:spPr>
          <a:xfrm>
            <a:off x="5158819" y="4361354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88D10B15-B64E-49B3-8BDD-821CAB1D62EB}"/>
              </a:ext>
            </a:extLst>
          </p:cNvPr>
          <p:cNvSpPr txBox="1"/>
          <p:nvPr/>
        </p:nvSpPr>
        <p:spPr>
          <a:xfrm>
            <a:off x="3581400" y="4361354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8B82EBBE-9770-4A15-A230-731468021D85}"/>
              </a:ext>
            </a:extLst>
          </p:cNvPr>
          <p:cNvSpPr txBox="1"/>
          <p:nvPr/>
        </p:nvSpPr>
        <p:spPr>
          <a:xfrm>
            <a:off x="5158819" y="5491794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2D020C6C-50F7-4926-B521-781C741CBC1C}"/>
              </a:ext>
            </a:extLst>
          </p:cNvPr>
          <p:cNvSpPr txBox="1"/>
          <p:nvPr/>
        </p:nvSpPr>
        <p:spPr>
          <a:xfrm>
            <a:off x="3581400" y="5491794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8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4758393" y="2595268"/>
            <a:ext cx="1336366" cy="1337606"/>
          </a:xfrm>
          <a:custGeom>
            <a:avLst/>
            <a:gdLst/>
            <a:ahLst/>
            <a:cxnLst>
              <a:cxn ang="0">
                <a:pos x="546" y="546"/>
              </a:cxn>
              <a:cxn ang="0">
                <a:pos x="160" y="546"/>
              </a:cxn>
              <a:cxn ang="0">
                <a:pos x="105" y="412"/>
              </a:cxn>
              <a:cxn ang="0">
                <a:pos x="0" y="358"/>
              </a:cxn>
              <a:cxn ang="0">
                <a:pos x="139" y="139"/>
              </a:cxn>
              <a:cxn ang="0">
                <a:pos x="356" y="0"/>
              </a:cxn>
              <a:cxn ang="0">
                <a:pos x="412" y="122"/>
              </a:cxn>
              <a:cxn ang="0">
                <a:pos x="546" y="178"/>
              </a:cxn>
              <a:cxn ang="0">
                <a:pos x="546" y="546"/>
              </a:cxn>
            </a:cxnLst>
            <a:rect l="0" t="0" r="r" b="b"/>
            <a:pathLst>
              <a:path w="546" h="546">
                <a:moveTo>
                  <a:pt x="546" y="546"/>
                </a:moveTo>
                <a:cubicBezTo>
                  <a:pt x="160" y="546"/>
                  <a:pt x="160" y="546"/>
                  <a:pt x="160" y="546"/>
                </a:cubicBezTo>
                <a:cubicBezTo>
                  <a:pt x="160" y="493"/>
                  <a:pt x="142" y="449"/>
                  <a:pt x="105" y="412"/>
                </a:cubicBezTo>
                <a:cubicBezTo>
                  <a:pt x="75" y="382"/>
                  <a:pt x="40" y="364"/>
                  <a:pt x="0" y="358"/>
                </a:cubicBezTo>
                <a:cubicBezTo>
                  <a:pt x="27" y="277"/>
                  <a:pt x="73" y="204"/>
                  <a:pt x="139" y="139"/>
                </a:cubicBezTo>
                <a:cubicBezTo>
                  <a:pt x="203" y="74"/>
                  <a:pt x="276" y="28"/>
                  <a:pt x="356" y="0"/>
                </a:cubicBezTo>
                <a:cubicBezTo>
                  <a:pt x="359" y="48"/>
                  <a:pt x="377" y="88"/>
                  <a:pt x="412" y="122"/>
                </a:cubicBezTo>
                <a:cubicBezTo>
                  <a:pt x="449" y="159"/>
                  <a:pt x="493" y="178"/>
                  <a:pt x="546" y="178"/>
                </a:cubicBezTo>
                <a:lnTo>
                  <a:pt x="546" y="546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758393" y="3932874"/>
            <a:ext cx="1336366" cy="1336365"/>
          </a:xfrm>
          <a:custGeom>
            <a:avLst/>
            <a:gdLst/>
            <a:ahLst/>
            <a:cxnLst>
              <a:cxn ang="0">
                <a:pos x="546" y="0"/>
              </a:cxn>
              <a:cxn ang="0">
                <a:pos x="546" y="388"/>
              </a:cxn>
              <a:cxn ang="0">
                <a:pos x="412" y="444"/>
              </a:cxn>
              <a:cxn ang="0">
                <a:pos x="358" y="546"/>
              </a:cxn>
              <a:cxn ang="0">
                <a:pos x="139" y="407"/>
              </a:cxn>
              <a:cxn ang="0">
                <a:pos x="0" y="188"/>
              </a:cxn>
              <a:cxn ang="0">
                <a:pos x="105" y="134"/>
              </a:cxn>
              <a:cxn ang="0">
                <a:pos x="160" y="0"/>
              </a:cxn>
              <a:cxn ang="0">
                <a:pos x="546" y="0"/>
              </a:cxn>
            </a:cxnLst>
            <a:rect l="0" t="0" r="r" b="b"/>
            <a:pathLst>
              <a:path w="546" h="546">
                <a:moveTo>
                  <a:pt x="546" y="0"/>
                </a:moveTo>
                <a:cubicBezTo>
                  <a:pt x="546" y="388"/>
                  <a:pt x="546" y="388"/>
                  <a:pt x="546" y="388"/>
                </a:cubicBezTo>
                <a:cubicBezTo>
                  <a:pt x="493" y="388"/>
                  <a:pt x="449" y="407"/>
                  <a:pt x="412" y="444"/>
                </a:cubicBezTo>
                <a:cubicBezTo>
                  <a:pt x="382" y="473"/>
                  <a:pt x="364" y="507"/>
                  <a:pt x="358" y="546"/>
                </a:cubicBezTo>
                <a:cubicBezTo>
                  <a:pt x="277" y="519"/>
                  <a:pt x="204" y="473"/>
                  <a:pt x="139" y="407"/>
                </a:cubicBezTo>
                <a:cubicBezTo>
                  <a:pt x="73" y="342"/>
                  <a:pt x="27" y="269"/>
                  <a:pt x="0" y="188"/>
                </a:cubicBezTo>
                <a:cubicBezTo>
                  <a:pt x="40" y="182"/>
                  <a:pt x="75" y="164"/>
                  <a:pt x="105" y="134"/>
                </a:cubicBezTo>
                <a:cubicBezTo>
                  <a:pt x="142" y="97"/>
                  <a:pt x="160" y="53"/>
                  <a:pt x="160" y="0"/>
                </a:cubicBezTo>
                <a:lnTo>
                  <a:pt x="546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094759" y="2595268"/>
            <a:ext cx="1338846" cy="1337606"/>
          </a:xfrm>
          <a:custGeom>
            <a:avLst/>
            <a:gdLst/>
            <a:ahLst/>
            <a:cxnLst>
              <a:cxn ang="0">
                <a:pos x="394" y="546"/>
              </a:cxn>
              <a:cxn ang="0">
                <a:pos x="0" y="546"/>
              </a:cxn>
              <a:cxn ang="0">
                <a:pos x="0" y="178"/>
              </a:cxn>
              <a:cxn ang="0">
                <a:pos x="134" y="122"/>
              </a:cxn>
              <a:cxn ang="0">
                <a:pos x="190" y="0"/>
              </a:cxn>
              <a:cxn ang="0">
                <a:pos x="407" y="139"/>
              </a:cxn>
              <a:cxn ang="0">
                <a:pos x="547" y="359"/>
              </a:cxn>
              <a:cxn ang="0">
                <a:pos x="450" y="412"/>
              </a:cxn>
              <a:cxn ang="0">
                <a:pos x="394" y="546"/>
              </a:cxn>
            </a:cxnLst>
            <a:rect l="0" t="0" r="r" b="b"/>
            <a:pathLst>
              <a:path w="547" h="546">
                <a:moveTo>
                  <a:pt x="394" y="546"/>
                </a:moveTo>
                <a:cubicBezTo>
                  <a:pt x="0" y="546"/>
                  <a:pt x="0" y="546"/>
                  <a:pt x="0" y="546"/>
                </a:cubicBezTo>
                <a:cubicBezTo>
                  <a:pt x="0" y="178"/>
                  <a:pt x="0" y="178"/>
                  <a:pt x="0" y="178"/>
                </a:cubicBezTo>
                <a:cubicBezTo>
                  <a:pt x="53" y="178"/>
                  <a:pt x="97" y="159"/>
                  <a:pt x="134" y="122"/>
                </a:cubicBezTo>
                <a:cubicBezTo>
                  <a:pt x="169" y="88"/>
                  <a:pt x="187" y="48"/>
                  <a:pt x="190" y="0"/>
                </a:cubicBezTo>
                <a:cubicBezTo>
                  <a:pt x="270" y="28"/>
                  <a:pt x="342" y="74"/>
                  <a:pt x="407" y="139"/>
                </a:cubicBezTo>
                <a:cubicBezTo>
                  <a:pt x="473" y="204"/>
                  <a:pt x="519" y="278"/>
                  <a:pt x="547" y="359"/>
                </a:cubicBezTo>
                <a:cubicBezTo>
                  <a:pt x="510" y="366"/>
                  <a:pt x="478" y="384"/>
                  <a:pt x="450" y="412"/>
                </a:cubicBezTo>
                <a:cubicBezTo>
                  <a:pt x="413" y="449"/>
                  <a:pt x="394" y="493"/>
                  <a:pt x="394" y="54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094759" y="3932874"/>
            <a:ext cx="1338846" cy="1336365"/>
          </a:xfrm>
          <a:custGeom>
            <a:avLst/>
            <a:gdLst/>
            <a:ahLst/>
            <a:cxnLst>
              <a:cxn ang="0">
                <a:pos x="0" y="388"/>
              </a:cxn>
              <a:cxn ang="0">
                <a:pos x="0" y="0"/>
              </a:cxn>
              <a:cxn ang="0">
                <a:pos x="394" y="0"/>
              </a:cxn>
              <a:cxn ang="0">
                <a:pos x="450" y="134"/>
              </a:cxn>
              <a:cxn ang="0">
                <a:pos x="547" y="187"/>
              </a:cxn>
              <a:cxn ang="0">
                <a:pos x="407" y="407"/>
              </a:cxn>
              <a:cxn ang="0">
                <a:pos x="188" y="546"/>
              </a:cxn>
              <a:cxn ang="0">
                <a:pos x="134" y="444"/>
              </a:cxn>
              <a:cxn ang="0">
                <a:pos x="0" y="388"/>
              </a:cxn>
            </a:cxnLst>
            <a:rect l="0" t="0" r="r" b="b"/>
            <a:pathLst>
              <a:path w="547" h="546">
                <a:moveTo>
                  <a:pt x="0" y="388"/>
                </a:moveTo>
                <a:cubicBezTo>
                  <a:pt x="0" y="0"/>
                  <a:pt x="0" y="0"/>
                  <a:pt x="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53"/>
                  <a:pt x="413" y="97"/>
                  <a:pt x="450" y="134"/>
                </a:cubicBezTo>
                <a:cubicBezTo>
                  <a:pt x="478" y="162"/>
                  <a:pt x="510" y="180"/>
                  <a:pt x="547" y="187"/>
                </a:cubicBezTo>
                <a:cubicBezTo>
                  <a:pt x="519" y="268"/>
                  <a:pt x="473" y="342"/>
                  <a:pt x="407" y="407"/>
                </a:cubicBezTo>
                <a:cubicBezTo>
                  <a:pt x="342" y="473"/>
                  <a:pt x="269" y="519"/>
                  <a:pt x="188" y="546"/>
                </a:cubicBezTo>
                <a:cubicBezTo>
                  <a:pt x="182" y="507"/>
                  <a:pt x="164" y="473"/>
                  <a:pt x="134" y="444"/>
                </a:cubicBezTo>
                <a:cubicBezTo>
                  <a:pt x="97" y="407"/>
                  <a:pt x="53" y="388"/>
                  <a:pt x="0" y="388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Arc 8"/>
          <p:cNvSpPr/>
          <p:nvPr/>
        </p:nvSpPr>
        <p:spPr>
          <a:xfrm rot="10800000">
            <a:off x="4591985" y="2428240"/>
            <a:ext cx="3008030" cy="3008028"/>
          </a:xfrm>
          <a:prstGeom prst="arc">
            <a:avLst>
              <a:gd name="adj1" fmla="val 16200000"/>
              <a:gd name="adj2" fmla="val 16185280"/>
            </a:avLst>
          </a:prstGeom>
          <a:ln w="19050">
            <a:solidFill>
              <a:srgbClr val="4040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Freeform 50"/>
          <p:cNvSpPr>
            <a:spLocks/>
          </p:cNvSpPr>
          <p:nvPr/>
        </p:nvSpPr>
        <p:spPr bwMode="auto">
          <a:xfrm>
            <a:off x="7271957" y="3767115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Freeform 50"/>
          <p:cNvSpPr>
            <a:spLocks/>
          </p:cNvSpPr>
          <p:nvPr/>
        </p:nvSpPr>
        <p:spPr bwMode="auto">
          <a:xfrm flipH="1">
            <a:off x="4751149" y="3767115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2" name="Freeform 50"/>
          <p:cNvSpPr>
            <a:spLocks/>
          </p:cNvSpPr>
          <p:nvPr/>
        </p:nvSpPr>
        <p:spPr bwMode="auto">
          <a:xfrm rot="5400000" flipH="1">
            <a:off x="5992880" y="2541222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Freeform 50"/>
          <p:cNvSpPr>
            <a:spLocks/>
          </p:cNvSpPr>
          <p:nvPr/>
        </p:nvSpPr>
        <p:spPr bwMode="auto">
          <a:xfrm rot="16200000" flipH="1" flipV="1">
            <a:off x="5992880" y="5017384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41" name="Freeform 61"/>
          <p:cNvSpPr>
            <a:spLocks noEditPoints="1"/>
          </p:cNvSpPr>
          <p:nvPr/>
        </p:nvSpPr>
        <p:spPr bwMode="auto">
          <a:xfrm>
            <a:off x="5267055" y="4312106"/>
            <a:ext cx="485928" cy="381385"/>
          </a:xfrm>
          <a:custGeom>
            <a:avLst/>
            <a:gdLst>
              <a:gd name="T0" fmla="*/ 50 w 106"/>
              <a:gd name="T1" fmla="*/ 11 h 83"/>
              <a:gd name="T2" fmla="*/ 51 w 106"/>
              <a:gd name="T3" fmla="*/ 11 h 83"/>
              <a:gd name="T4" fmla="*/ 51 w 106"/>
              <a:gd name="T5" fmla="*/ 43 h 83"/>
              <a:gd name="T6" fmla="*/ 19 w 106"/>
              <a:gd name="T7" fmla="*/ 27 h 83"/>
              <a:gd name="T8" fmla="*/ 19 w 106"/>
              <a:gd name="T9" fmla="*/ 26 h 83"/>
              <a:gd name="T10" fmla="*/ 55 w 106"/>
              <a:gd name="T11" fmla="*/ 42 h 83"/>
              <a:gd name="T12" fmla="*/ 56 w 106"/>
              <a:gd name="T13" fmla="*/ 43 h 83"/>
              <a:gd name="T14" fmla="*/ 87 w 106"/>
              <a:gd name="T15" fmla="*/ 27 h 83"/>
              <a:gd name="T16" fmla="*/ 56 w 106"/>
              <a:gd name="T17" fmla="*/ 11 h 83"/>
              <a:gd name="T18" fmla="*/ 55 w 106"/>
              <a:gd name="T19" fmla="*/ 11 h 83"/>
              <a:gd name="T20" fmla="*/ 15 w 106"/>
              <a:gd name="T21" fmla="*/ 29 h 83"/>
              <a:gd name="T22" fmla="*/ 1 w 106"/>
              <a:gd name="T23" fmla="*/ 35 h 83"/>
              <a:gd name="T24" fmla="*/ 1 w 106"/>
              <a:gd name="T25" fmla="*/ 37 h 83"/>
              <a:gd name="T26" fmla="*/ 34 w 106"/>
              <a:gd name="T27" fmla="*/ 53 h 83"/>
              <a:gd name="T28" fmla="*/ 48 w 106"/>
              <a:gd name="T29" fmla="*/ 46 h 83"/>
              <a:gd name="T30" fmla="*/ 105 w 106"/>
              <a:gd name="T31" fmla="*/ 16 h 83"/>
              <a:gd name="T32" fmla="*/ 105 w 106"/>
              <a:gd name="T33" fmla="*/ 18 h 83"/>
              <a:gd name="T34" fmla="*/ 91 w 106"/>
              <a:gd name="T35" fmla="*/ 25 h 83"/>
              <a:gd name="T36" fmla="*/ 58 w 106"/>
              <a:gd name="T37" fmla="*/ 8 h 83"/>
              <a:gd name="T38" fmla="*/ 72 w 106"/>
              <a:gd name="T39" fmla="*/ 0 h 83"/>
              <a:gd name="T40" fmla="*/ 105 w 106"/>
              <a:gd name="T41" fmla="*/ 16 h 83"/>
              <a:gd name="T42" fmla="*/ 106 w 106"/>
              <a:gd name="T43" fmla="*/ 36 h 83"/>
              <a:gd name="T44" fmla="*/ 72 w 106"/>
              <a:gd name="T45" fmla="*/ 53 h 83"/>
              <a:gd name="T46" fmla="*/ 58 w 106"/>
              <a:gd name="T47" fmla="*/ 47 h 83"/>
              <a:gd name="T48" fmla="*/ 58 w 106"/>
              <a:gd name="T49" fmla="*/ 45 h 83"/>
              <a:gd name="T50" fmla="*/ 92 w 106"/>
              <a:gd name="T51" fmla="*/ 29 h 83"/>
              <a:gd name="T52" fmla="*/ 48 w 106"/>
              <a:gd name="T53" fmla="*/ 7 h 83"/>
              <a:gd name="T54" fmla="*/ 33 w 106"/>
              <a:gd name="T55" fmla="*/ 0 h 83"/>
              <a:gd name="T56" fmla="*/ 0 w 106"/>
              <a:gd name="T57" fmla="*/ 17 h 83"/>
              <a:gd name="T58" fmla="*/ 14 w 106"/>
              <a:gd name="T59" fmla="*/ 25 h 83"/>
              <a:gd name="T60" fmla="*/ 48 w 106"/>
              <a:gd name="T61" fmla="*/ 9 h 83"/>
              <a:gd name="T62" fmla="*/ 48 w 106"/>
              <a:gd name="T63" fmla="*/ 7 h 83"/>
              <a:gd name="T64" fmla="*/ 55 w 106"/>
              <a:gd name="T65" fmla="*/ 82 h 83"/>
              <a:gd name="T66" fmla="*/ 56 w 106"/>
              <a:gd name="T67" fmla="*/ 83 h 83"/>
              <a:gd name="T68" fmla="*/ 90 w 106"/>
              <a:gd name="T69" fmla="*/ 65 h 83"/>
              <a:gd name="T70" fmla="*/ 89 w 106"/>
              <a:gd name="T71" fmla="*/ 49 h 83"/>
              <a:gd name="T72" fmla="*/ 73 w 106"/>
              <a:gd name="T73" fmla="*/ 57 h 83"/>
              <a:gd name="T74" fmla="*/ 72 w 106"/>
              <a:gd name="T75" fmla="*/ 57 h 83"/>
              <a:gd name="T76" fmla="*/ 56 w 106"/>
              <a:gd name="T77" fmla="*/ 49 h 83"/>
              <a:gd name="T78" fmla="*/ 55 w 106"/>
              <a:gd name="T79" fmla="*/ 50 h 83"/>
              <a:gd name="T80" fmla="*/ 17 w 106"/>
              <a:gd name="T81" fmla="*/ 49 h 83"/>
              <a:gd name="T82" fmla="*/ 33 w 106"/>
              <a:gd name="T83" fmla="*/ 57 h 83"/>
              <a:gd name="T84" fmla="*/ 50 w 106"/>
              <a:gd name="T85" fmla="*/ 49 h 83"/>
              <a:gd name="T86" fmla="*/ 51 w 106"/>
              <a:gd name="T87" fmla="*/ 50 h 83"/>
              <a:gd name="T88" fmla="*/ 51 w 106"/>
              <a:gd name="T89" fmla="*/ 83 h 83"/>
              <a:gd name="T90" fmla="*/ 17 w 106"/>
              <a:gd name="T91" fmla="*/ 66 h 83"/>
              <a:gd name="T92" fmla="*/ 16 w 106"/>
              <a:gd name="T93" fmla="*/ 5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42" name="Shape 2671"/>
          <p:cNvSpPr/>
          <p:nvPr/>
        </p:nvSpPr>
        <p:spPr>
          <a:xfrm>
            <a:off x="5339193" y="3177947"/>
            <a:ext cx="341651" cy="481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574" extrusionOk="0">
                <a:moveTo>
                  <a:pt x="13864" y="16422"/>
                </a:moveTo>
                <a:cubicBezTo>
                  <a:pt x="13295" y="16782"/>
                  <a:pt x="12583" y="17013"/>
                  <a:pt x="11740" y="17115"/>
                </a:cubicBezTo>
                <a:lnTo>
                  <a:pt x="11752" y="18333"/>
                </a:lnTo>
                <a:lnTo>
                  <a:pt x="9908" y="18336"/>
                </a:lnTo>
                <a:lnTo>
                  <a:pt x="9897" y="17119"/>
                </a:lnTo>
                <a:cubicBezTo>
                  <a:pt x="9066" y="17021"/>
                  <a:pt x="8316" y="16773"/>
                  <a:pt x="7666" y="16391"/>
                </a:cubicBezTo>
                <a:cubicBezTo>
                  <a:pt x="6892" y="15916"/>
                  <a:pt x="6492" y="15369"/>
                  <a:pt x="6466" y="14757"/>
                </a:cubicBezTo>
                <a:lnTo>
                  <a:pt x="6503" y="14424"/>
                </a:lnTo>
                <a:lnTo>
                  <a:pt x="8292" y="14419"/>
                </a:lnTo>
                <a:lnTo>
                  <a:pt x="8298" y="14543"/>
                </a:lnTo>
                <a:cubicBezTo>
                  <a:pt x="8309" y="15050"/>
                  <a:pt x="8528" y="15427"/>
                  <a:pt x="8960" y="15694"/>
                </a:cubicBezTo>
                <a:cubicBezTo>
                  <a:pt x="9384" y="15964"/>
                  <a:pt x="10003" y="16098"/>
                  <a:pt x="10790" y="16098"/>
                </a:cubicBezTo>
                <a:cubicBezTo>
                  <a:pt x="11584" y="16093"/>
                  <a:pt x="12202" y="15951"/>
                  <a:pt x="12633" y="15680"/>
                </a:cubicBezTo>
                <a:cubicBezTo>
                  <a:pt x="13064" y="15409"/>
                  <a:pt x="13270" y="15036"/>
                  <a:pt x="13270" y="14552"/>
                </a:cubicBezTo>
                <a:cubicBezTo>
                  <a:pt x="13270" y="14153"/>
                  <a:pt x="13070" y="13842"/>
                  <a:pt x="12652" y="13606"/>
                </a:cubicBezTo>
                <a:cubicBezTo>
                  <a:pt x="12221" y="13367"/>
                  <a:pt x="11477" y="13158"/>
                  <a:pt x="10433" y="12985"/>
                </a:cubicBezTo>
                <a:cubicBezTo>
                  <a:pt x="9278" y="12794"/>
                  <a:pt x="8385" y="12496"/>
                  <a:pt x="7803" y="12110"/>
                </a:cubicBezTo>
                <a:cubicBezTo>
                  <a:pt x="7210" y="11710"/>
                  <a:pt x="6897" y="11199"/>
                  <a:pt x="6892" y="10591"/>
                </a:cubicBezTo>
                <a:cubicBezTo>
                  <a:pt x="6886" y="9899"/>
                  <a:pt x="7266" y="9321"/>
                  <a:pt x="8023" y="8877"/>
                </a:cubicBezTo>
                <a:cubicBezTo>
                  <a:pt x="8534" y="8574"/>
                  <a:pt x="9147" y="8376"/>
                  <a:pt x="9833" y="8282"/>
                </a:cubicBezTo>
                <a:lnTo>
                  <a:pt x="9822" y="7225"/>
                </a:lnTo>
                <a:lnTo>
                  <a:pt x="11665" y="7216"/>
                </a:lnTo>
                <a:lnTo>
                  <a:pt x="11671" y="8242"/>
                </a:lnTo>
                <a:cubicBezTo>
                  <a:pt x="12496" y="8322"/>
                  <a:pt x="13183" y="8527"/>
                  <a:pt x="13727" y="8841"/>
                </a:cubicBezTo>
                <a:cubicBezTo>
                  <a:pt x="14451" y="9272"/>
                  <a:pt x="14851" y="9867"/>
                  <a:pt x="14907" y="10617"/>
                </a:cubicBezTo>
                <a:lnTo>
                  <a:pt x="14914" y="10748"/>
                </a:lnTo>
                <a:lnTo>
                  <a:pt x="13114" y="10754"/>
                </a:lnTo>
                <a:lnTo>
                  <a:pt x="13089" y="10650"/>
                </a:lnTo>
                <a:cubicBezTo>
                  <a:pt x="13002" y="10183"/>
                  <a:pt x="12783" y="9832"/>
                  <a:pt x="12427" y="9610"/>
                </a:cubicBezTo>
                <a:cubicBezTo>
                  <a:pt x="12077" y="9392"/>
                  <a:pt x="11565" y="9277"/>
                  <a:pt x="10895" y="9282"/>
                </a:cubicBezTo>
                <a:cubicBezTo>
                  <a:pt x="10196" y="9282"/>
                  <a:pt x="9640" y="9401"/>
                  <a:pt x="9259" y="9632"/>
                </a:cubicBezTo>
                <a:cubicBezTo>
                  <a:pt x="8878" y="9858"/>
                  <a:pt x="8698" y="10160"/>
                  <a:pt x="8702" y="10572"/>
                </a:cubicBezTo>
                <a:cubicBezTo>
                  <a:pt x="8702" y="10924"/>
                  <a:pt x="8878" y="11204"/>
                  <a:pt x="9229" y="11408"/>
                </a:cubicBezTo>
                <a:cubicBezTo>
                  <a:pt x="9584" y="11621"/>
                  <a:pt x="10216" y="11808"/>
                  <a:pt x="11115" y="11954"/>
                </a:cubicBezTo>
                <a:cubicBezTo>
                  <a:pt x="12421" y="12172"/>
                  <a:pt x="13414" y="12492"/>
                  <a:pt x="14076" y="12914"/>
                </a:cubicBezTo>
                <a:cubicBezTo>
                  <a:pt x="14732" y="13335"/>
                  <a:pt x="15076" y="13877"/>
                  <a:pt x="15076" y="14521"/>
                </a:cubicBezTo>
                <a:cubicBezTo>
                  <a:pt x="15082" y="15289"/>
                  <a:pt x="14676" y="15929"/>
                  <a:pt x="13864" y="16422"/>
                </a:cubicBezTo>
                <a:cubicBezTo>
                  <a:pt x="13864" y="16422"/>
                  <a:pt x="13864" y="16422"/>
                  <a:pt x="13864" y="16422"/>
                </a:cubicBezTo>
                <a:close/>
                <a:moveTo>
                  <a:pt x="13995" y="4271"/>
                </a:moveTo>
                <a:lnTo>
                  <a:pt x="13995" y="4298"/>
                </a:lnTo>
                <a:lnTo>
                  <a:pt x="7161" y="4325"/>
                </a:lnTo>
                <a:lnTo>
                  <a:pt x="7372" y="4045"/>
                </a:lnTo>
                <a:lnTo>
                  <a:pt x="7754" y="3756"/>
                </a:lnTo>
                <a:lnTo>
                  <a:pt x="13245" y="3739"/>
                </a:lnTo>
                <a:lnTo>
                  <a:pt x="14789" y="0"/>
                </a:lnTo>
                <a:lnTo>
                  <a:pt x="6535" y="31"/>
                </a:lnTo>
                <a:lnTo>
                  <a:pt x="7722" y="3668"/>
                </a:lnTo>
                <a:cubicBezTo>
                  <a:pt x="6866" y="2984"/>
                  <a:pt x="4761" y="1540"/>
                  <a:pt x="2855" y="2042"/>
                </a:cubicBezTo>
                <a:lnTo>
                  <a:pt x="3061" y="2446"/>
                </a:lnTo>
                <a:cubicBezTo>
                  <a:pt x="4687" y="2020"/>
                  <a:pt x="6673" y="3472"/>
                  <a:pt x="7372" y="4045"/>
                </a:cubicBezTo>
                <a:cubicBezTo>
                  <a:pt x="6210" y="4348"/>
                  <a:pt x="4699" y="4569"/>
                  <a:pt x="3805" y="4001"/>
                </a:cubicBezTo>
                <a:lnTo>
                  <a:pt x="3399" y="4329"/>
                </a:lnTo>
                <a:cubicBezTo>
                  <a:pt x="3930" y="4667"/>
                  <a:pt x="4605" y="4783"/>
                  <a:pt x="5310" y="4783"/>
                </a:cubicBezTo>
                <a:cubicBezTo>
                  <a:pt x="5729" y="4783"/>
                  <a:pt x="6155" y="4734"/>
                  <a:pt x="6566" y="4667"/>
                </a:cubicBezTo>
                <a:cubicBezTo>
                  <a:pt x="2687" y="6563"/>
                  <a:pt x="-26" y="10769"/>
                  <a:pt x="0" y="13957"/>
                </a:cubicBezTo>
                <a:cubicBezTo>
                  <a:pt x="32" y="18189"/>
                  <a:pt x="4886" y="21600"/>
                  <a:pt x="10828" y="21573"/>
                </a:cubicBezTo>
                <a:cubicBezTo>
                  <a:pt x="16782" y="21556"/>
                  <a:pt x="21574" y="18105"/>
                  <a:pt x="21543" y="13877"/>
                </a:cubicBezTo>
                <a:cubicBezTo>
                  <a:pt x="21518" y="10468"/>
                  <a:pt x="18344" y="5897"/>
                  <a:pt x="13995" y="4271"/>
                </a:cubicBezTo>
                <a:cubicBezTo>
                  <a:pt x="13995" y="4271"/>
                  <a:pt x="13995" y="4271"/>
                  <a:pt x="13995" y="4271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" name="Freeform 51"/>
          <p:cNvSpPr>
            <a:spLocks noEditPoints="1"/>
          </p:cNvSpPr>
          <p:nvPr/>
        </p:nvSpPr>
        <p:spPr bwMode="auto">
          <a:xfrm>
            <a:off x="6393104" y="3234330"/>
            <a:ext cx="482889" cy="398909"/>
          </a:xfrm>
          <a:custGeom>
            <a:avLst/>
            <a:gdLst>
              <a:gd name="T0" fmla="*/ 83 w 107"/>
              <a:gd name="T1" fmla="*/ 63 h 88"/>
              <a:gd name="T2" fmla="*/ 83 w 107"/>
              <a:gd name="T3" fmla="*/ 7 h 88"/>
              <a:gd name="T4" fmla="*/ 83 w 107"/>
              <a:gd name="T5" fmla="*/ 3 h 88"/>
              <a:gd name="T6" fmla="*/ 85 w 107"/>
              <a:gd name="T7" fmla="*/ 0 h 88"/>
              <a:gd name="T8" fmla="*/ 87 w 107"/>
              <a:gd name="T9" fmla="*/ 0 h 88"/>
              <a:gd name="T10" fmla="*/ 89 w 107"/>
              <a:gd name="T11" fmla="*/ 0 h 88"/>
              <a:gd name="T12" fmla="*/ 89 w 107"/>
              <a:gd name="T13" fmla="*/ 69 h 88"/>
              <a:gd name="T14" fmla="*/ 87 w 107"/>
              <a:gd name="T15" fmla="*/ 70 h 88"/>
              <a:gd name="T16" fmla="*/ 85 w 107"/>
              <a:gd name="T17" fmla="*/ 69 h 88"/>
              <a:gd name="T18" fmla="*/ 83 w 107"/>
              <a:gd name="T19" fmla="*/ 67 h 88"/>
              <a:gd name="T20" fmla="*/ 83 w 107"/>
              <a:gd name="T21" fmla="*/ 63 h 88"/>
              <a:gd name="T22" fmla="*/ 24 w 107"/>
              <a:gd name="T23" fmla="*/ 63 h 88"/>
              <a:gd name="T24" fmla="*/ 24 w 107"/>
              <a:gd name="T25" fmla="*/ 7 h 88"/>
              <a:gd name="T26" fmla="*/ 24 w 107"/>
              <a:gd name="T27" fmla="*/ 3 h 88"/>
              <a:gd name="T28" fmla="*/ 22 w 107"/>
              <a:gd name="T29" fmla="*/ 0 h 88"/>
              <a:gd name="T30" fmla="*/ 20 w 107"/>
              <a:gd name="T31" fmla="*/ 0 h 88"/>
              <a:gd name="T32" fmla="*/ 18 w 107"/>
              <a:gd name="T33" fmla="*/ 0 h 88"/>
              <a:gd name="T34" fmla="*/ 18 w 107"/>
              <a:gd name="T35" fmla="*/ 69 h 88"/>
              <a:gd name="T36" fmla="*/ 20 w 107"/>
              <a:gd name="T37" fmla="*/ 70 h 88"/>
              <a:gd name="T38" fmla="*/ 22 w 107"/>
              <a:gd name="T39" fmla="*/ 69 h 88"/>
              <a:gd name="T40" fmla="*/ 24 w 107"/>
              <a:gd name="T41" fmla="*/ 67 h 88"/>
              <a:gd name="T42" fmla="*/ 24 w 107"/>
              <a:gd name="T43" fmla="*/ 63 h 88"/>
              <a:gd name="T44" fmla="*/ 36 w 107"/>
              <a:gd name="T45" fmla="*/ 51 h 88"/>
              <a:gd name="T46" fmla="*/ 36 w 107"/>
              <a:gd name="T47" fmla="*/ 55 h 88"/>
              <a:gd name="T48" fmla="*/ 33 w 107"/>
              <a:gd name="T49" fmla="*/ 58 h 88"/>
              <a:gd name="T50" fmla="*/ 31 w 107"/>
              <a:gd name="T51" fmla="*/ 59 h 88"/>
              <a:gd name="T52" fmla="*/ 29 w 107"/>
              <a:gd name="T53" fmla="*/ 58 h 88"/>
              <a:gd name="T54" fmla="*/ 29 w 107"/>
              <a:gd name="T55" fmla="*/ 12 h 88"/>
              <a:gd name="T56" fmla="*/ 31 w 107"/>
              <a:gd name="T57" fmla="*/ 11 h 88"/>
              <a:gd name="T58" fmla="*/ 33 w 107"/>
              <a:gd name="T59" fmla="*/ 12 h 88"/>
              <a:gd name="T60" fmla="*/ 36 w 107"/>
              <a:gd name="T61" fmla="*/ 14 h 88"/>
              <a:gd name="T62" fmla="*/ 36 w 107"/>
              <a:gd name="T63" fmla="*/ 18 h 88"/>
              <a:gd name="T64" fmla="*/ 36 w 107"/>
              <a:gd name="T65" fmla="*/ 51 h 88"/>
              <a:gd name="T66" fmla="*/ 61 w 107"/>
              <a:gd name="T67" fmla="*/ 80 h 88"/>
              <a:gd name="T68" fmla="*/ 54 w 107"/>
              <a:gd name="T69" fmla="*/ 88 h 88"/>
              <a:gd name="T70" fmla="*/ 46 w 107"/>
              <a:gd name="T71" fmla="*/ 80 h 88"/>
              <a:gd name="T72" fmla="*/ 46 w 107"/>
              <a:gd name="T73" fmla="*/ 24 h 88"/>
              <a:gd name="T74" fmla="*/ 54 w 107"/>
              <a:gd name="T75" fmla="*/ 16 h 88"/>
              <a:gd name="T76" fmla="*/ 61 w 107"/>
              <a:gd name="T77" fmla="*/ 24 h 88"/>
              <a:gd name="T78" fmla="*/ 61 w 107"/>
              <a:gd name="T79" fmla="*/ 80 h 88"/>
              <a:gd name="T80" fmla="*/ 71 w 107"/>
              <a:gd name="T81" fmla="*/ 51 h 88"/>
              <a:gd name="T82" fmla="*/ 71 w 107"/>
              <a:gd name="T83" fmla="*/ 55 h 88"/>
              <a:gd name="T84" fmla="*/ 74 w 107"/>
              <a:gd name="T85" fmla="*/ 58 h 88"/>
              <a:gd name="T86" fmla="*/ 76 w 107"/>
              <a:gd name="T87" fmla="*/ 59 h 88"/>
              <a:gd name="T88" fmla="*/ 78 w 107"/>
              <a:gd name="T89" fmla="*/ 58 h 88"/>
              <a:gd name="T90" fmla="*/ 78 w 107"/>
              <a:gd name="T91" fmla="*/ 12 h 88"/>
              <a:gd name="T92" fmla="*/ 76 w 107"/>
              <a:gd name="T93" fmla="*/ 11 h 88"/>
              <a:gd name="T94" fmla="*/ 74 w 107"/>
              <a:gd name="T95" fmla="*/ 12 h 88"/>
              <a:gd name="T96" fmla="*/ 71 w 107"/>
              <a:gd name="T97" fmla="*/ 14 h 88"/>
              <a:gd name="T98" fmla="*/ 71 w 107"/>
              <a:gd name="T99" fmla="*/ 18 h 88"/>
              <a:gd name="T100" fmla="*/ 71 w 107"/>
              <a:gd name="T10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9" name="Freeform 103"/>
          <p:cNvSpPr>
            <a:spLocks/>
          </p:cNvSpPr>
          <p:nvPr/>
        </p:nvSpPr>
        <p:spPr bwMode="auto">
          <a:xfrm>
            <a:off x="6507531" y="4422283"/>
            <a:ext cx="290796" cy="261896"/>
          </a:xfrm>
          <a:custGeom>
            <a:avLst/>
            <a:gdLst>
              <a:gd name="T0" fmla="*/ 0 w 161"/>
              <a:gd name="T1" fmla="*/ 62 h 145"/>
              <a:gd name="T2" fmla="*/ 0 w 161"/>
              <a:gd name="T3" fmla="*/ 145 h 145"/>
              <a:gd name="T4" fmla="*/ 31 w 161"/>
              <a:gd name="T5" fmla="*/ 145 h 145"/>
              <a:gd name="T6" fmla="*/ 130 w 161"/>
              <a:gd name="T7" fmla="*/ 145 h 145"/>
              <a:gd name="T8" fmla="*/ 161 w 161"/>
              <a:gd name="T9" fmla="*/ 145 h 145"/>
              <a:gd name="T10" fmla="*/ 161 w 161"/>
              <a:gd name="T11" fmla="*/ 62 h 145"/>
              <a:gd name="T12" fmla="*/ 81 w 161"/>
              <a:gd name="T13" fmla="*/ 0 h 145"/>
              <a:gd name="T14" fmla="*/ 0 w 161"/>
              <a:gd name="T1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0" name="Freeform 104"/>
          <p:cNvSpPr>
            <a:spLocks/>
          </p:cNvSpPr>
          <p:nvPr/>
        </p:nvSpPr>
        <p:spPr bwMode="auto">
          <a:xfrm>
            <a:off x="6431672" y="4312106"/>
            <a:ext cx="444321" cy="222160"/>
          </a:xfrm>
          <a:custGeom>
            <a:avLst/>
            <a:gdLst>
              <a:gd name="T0" fmla="*/ 225 w 246"/>
              <a:gd name="T1" fmla="*/ 80 h 123"/>
              <a:gd name="T2" fmla="*/ 225 w 246"/>
              <a:gd name="T3" fmla="*/ 21 h 123"/>
              <a:gd name="T4" fmla="*/ 182 w 246"/>
              <a:gd name="T5" fmla="*/ 21 h 123"/>
              <a:gd name="T6" fmla="*/ 182 w 246"/>
              <a:gd name="T7" fmla="*/ 47 h 123"/>
              <a:gd name="T8" fmla="*/ 123 w 246"/>
              <a:gd name="T9" fmla="*/ 0 h 123"/>
              <a:gd name="T10" fmla="*/ 123 w 246"/>
              <a:gd name="T11" fmla="*/ 0 h 123"/>
              <a:gd name="T12" fmla="*/ 123 w 246"/>
              <a:gd name="T13" fmla="*/ 0 h 123"/>
              <a:gd name="T14" fmla="*/ 123 w 246"/>
              <a:gd name="T15" fmla="*/ 0 h 123"/>
              <a:gd name="T16" fmla="*/ 123 w 246"/>
              <a:gd name="T17" fmla="*/ 0 h 123"/>
              <a:gd name="T18" fmla="*/ 0 w 246"/>
              <a:gd name="T19" fmla="*/ 97 h 123"/>
              <a:gd name="T20" fmla="*/ 21 w 246"/>
              <a:gd name="T21" fmla="*/ 123 h 123"/>
              <a:gd name="T22" fmla="*/ 123 w 246"/>
              <a:gd name="T23" fmla="*/ 42 h 123"/>
              <a:gd name="T24" fmla="*/ 225 w 246"/>
              <a:gd name="T25" fmla="*/ 123 h 123"/>
              <a:gd name="T26" fmla="*/ 246 w 246"/>
              <a:gd name="T27" fmla="*/ 97 h 123"/>
              <a:gd name="T28" fmla="*/ 225 w 246"/>
              <a:gd name="T29" fmla="*/ 8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8053732" y="3495515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37"/>
          <p:cNvSpPr txBox="1"/>
          <p:nvPr/>
        </p:nvSpPr>
        <p:spPr>
          <a:xfrm>
            <a:off x="8129200" y="3834788"/>
            <a:ext cx="24977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2120077" y="3495515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1544959" y="3834788"/>
            <a:ext cx="2508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5089270" y="1545457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89270" y="1862325"/>
            <a:ext cx="20505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088029" y="5583082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37"/>
          <p:cNvSpPr txBox="1"/>
          <p:nvPr/>
        </p:nvSpPr>
        <p:spPr>
          <a:xfrm>
            <a:off x="5088029" y="5899950"/>
            <a:ext cx="20505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21F08381-6B12-46F9-A89E-F95A607B3AD4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33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谢一路有你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DDE2803-1B61-4B4D-BA5B-67BCDEB37A12}"/>
              </a:ext>
            </a:extLst>
          </p:cNvPr>
          <p:cNvSpPr txBox="1"/>
          <p:nvPr/>
        </p:nvSpPr>
        <p:spPr>
          <a:xfrm>
            <a:off x="2356701" y="3846656"/>
            <a:ext cx="74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POWERPOINT REPORT TEMPLATE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F46A1A6-5464-490E-9691-FD2B44E5AD18}"/>
              </a:ext>
            </a:extLst>
          </p:cNvPr>
          <p:cNvSpPr txBox="1"/>
          <p:nvPr/>
        </p:nvSpPr>
        <p:spPr>
          <a:xfrm>
            <a:off x="4639558" y="4431117"/>
            <a:ext cx="291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202X-XX-XX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3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8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DDE2803-1B61-4B4D-BA5B-67BCDEB37A12}"/>
              </a:ext>
            </a:extLst>
          </p:cNvPr>
          <p:cNvSpPr txBox="1"/>
          <p:nvPr/>
        </p:nvSpPr>
        <p:spPr>
          <a:xfrm>
            <a:off x="3582185" y="3835791"/>
            <a:ext cx="5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D5DBCAB-A79B-4CF0-ACF8-472B72C42666}"/>
              </a:ext>
            </a:extLst>
          </p:cNvPr>
          <p:cNvSpPr/>
          <p:nvPr/>
        </p:nvSpPr>
        <p:spPr>
          <a:xfrm>
            <a:off x="2659929" y="4303612"/>
            <a:ext cx="687214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</p:spTree>
    <p:extLst>
      <p:ext uri="{BB962C8B-B14F-4D97-AF65-F5344CB8AC3E}">
        <p14:creationId xmlns:p14="http://schemas.microsoft.com/office/powerpoint/2010/main" val="42348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72AE205E-AB1A-465A-B628-F7C9715FE0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561" r="16394" b="2040"/>
          <a:stretch>
            <a:fillRect/>
          </a:stretch>
        </p:blipFill>
        <p:spPr>
          <a:xfrm>
            <a:off x="6706996" y="2538518"/>
            <a:ext cx="4309350" cy="3182886"/>
          </a:xfrm>
          <a:custGeom>
            <a:avLst/>
            <a:gdLst>
              <a:gd name="connsiteX0" fmla="*/ 0 w 4309350"/>
              <a:gd name="connsiteY0" fmla="*/ 0 h 3182886"/>
              <a:gd name="connsiteX1" fmla="*/ 4309350 w 4309350"/>
              <a:gd name="connsiteY1" fmla="*/ 0 h 3182886"/>
              <a:gd name="connsiteX2" fmla="*/ 4309350 w 4309350"/>
              <a:gd name="connsiteY2" fmla="*/ 3182886 h 3182886"/>
              <a:gd name="connsiteX3" fmla="*/ 0 w 4309350"/>
              <a:gd name="connsiteY3" fmla="*/ 3182886 h 31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350" h="3182886">
                <a:moveTo>
                  <a:pt x="0" y="0"/>
                </a:moveTo>
                <a:lnTo>
                  <a:pt x="4309350" y="0"/>
                </a:lnTo>
                <a:lnTo>
                  <a:pt x="4309350" y="3182886"/>
                </a:lnTo>
                <a:lnTo>
                  <a:pt x="0" y="3182886"/>
                </a:lnTo>
                <a:close/>
              </a:path>
            </a:pathLst>
          </a:custGeom>
        </p:spPr>
      </p:pic>
      <p:grpSp>
        <p:nvGrpSpPr>
          <p:cNvPr id="40" name="Group 1"/>
          <p:cNvGrpSpPr/>
          <p:nvPr/>
        </p:nvGrpSpPr>
        <p:grpSpPr>
          <a:xfrm>
            <a:off x="1347014" y="3626361"/>
            <a:ext cx="284798" cy="284798"/>
            <a:chOff x="5528303" y="3044312"/>
            <a:chExt cx="262890" cy="262890"/>
          </a:xfrm>
        </p:grpSpPr>
        <p:sp>
          <p:nvSpPr>
            <p:cNvPr id="41" name="Oval 15"/>
            <p:cNvSpPr/>
            <p:nvPr/>
          </p:nvSpPr>
          <p:spPr>
            <a:xfrm>
              <a:off x="5528303" y="3044312"/>
              <a:ext cx="262890" cy="262890"/>
            </a:xfrm>
            <a:prstGeom prst="ellipse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6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5584628" y="3106976"/>
              <a:ext cx="153678" cy="136556"/>
            </a:xfrm>
            <a:custGeom>
              <a:avLst/>
              <a:gdLst>
                <a:gd name="T0" fmla="*/ 374 w 2388"/>
                <a:gd name="T1" fmla="*/ 687 h 2123"/>
                <a:gd name="T2" fmla="*/ 700 w 2388"/>
                <a:gd name="T3" fmla="*/ 802 h 2123"/>
                <a:gd name="T4" fmla="*/ 743 w 2388"/>
                <a:gd name="T5" fmla="*/ 790 h 2123"/>
                <a:gd name="T6" fmla="*/ 924 w 2388"/>
                <a:gd name="T7" fmla="*/ 628 h 2123"/>
                <a:gd name="T8" fmla="*/ 928 w 2388"/>
                <a:gd name="T9" fmla="*/ 594 h 2123"/>
                <a:gd name="T10" fmla="*/ 840 w 2388"/>
                <a:gd name="T11" fmla="*/ 480 h 2123"/>
                <a:gd name="T12" fmla="*/ 1305 w 2388"/>
                <a:gd name="T13" fmla="*/ 5 h 2123"/>
                <a:gd name="T14" fmla="*/ 953 w 2388"/>
                <a:gd name="T15" fmla="*/ 4 h 2123"/>
                <a:gd name="T16" fmla="*/ 512 w 2388"/>
                <a:gd name="T17" fmla="*/ 230 h 2123"/>
                <a:gd name="T18" fmla="*/ 330 w 2388"/>
                <a:gd name="T19" fmla="*/ 374 h 2123"/>
                <a:gd name="T20" fmla="*/ 260 w 2388"/>
                <a:gd name="T21" fmla="*/ 534 h 2123"/>
                <a:gd name="T22" fmla="*/ 109 w 2388"/>
                <a:gd name="T23" fmla="*/ 583 h 2123"/>
                <a:gd name="T24" fmla="*/ 19 w 2388"/>
                <a:gd name="T25" fmla="*/ 656 h 2123"/>
                <a:gd name="T26" fmla="*/ 16 w 2388"/>
                <a:gd name="T27" fmla="*/ 712 h 2123"/>
                <a:gd name="T28" fmla="*/ 179 w 2388"/>
                <a:gd name="T29" fmla="*/ 893 h 2123"/>
                <a:gd name="T30" fmla="*/ 247 w 2388"/>
                <a:gd name="T31" fmla="*/ 901 h 2123"/>
                <a:gd name="T32" fmla="*/ 331 w 2388"/>
                <a:gd name="T33" fmla="*/ 827 h 2123"/>
                <a:gd name="T34" fmla="*/ 374 w 2388"/>
                <a:gd name="T35" fmla="*/ 687 h 2123"/>
                <a:gd name="T36" fmla="*/ 1053 w 2388"/>
                <a:gd name="T37" fmla="*/ 748 h 2123"/>
                <a:gd name="T38" fmla="*/ 1006 w 2388"/>
                <a:gd name="T39" fmla="*/ 745 h 2123"/>
                <a:gd name="T40" fmla="*/ 835 w 2388"/>
                <a:gd name="T41" fmla="*/ 894 h 2123"/>
                <a:gd name="T42" fmla="*/ 832 w 2388"/>
                <a:gd name="T43" fmla="*/ 942 h 2123"/>
                <a:gd name="T44" fmla="*/ 1819 w 2388"/>
                <a:gd name="T45" fmla="*/ 2065 h 2123"/>
                <a:gd name="T46" fmla="*/ 1909 w 2388"/>
                <a:gd name="T47" fmla="*/ 2072 h 2123"/>
                <a:gd name="T48" fmla="*/ 2024 w 2388"/>
                <a:gd name="T49" fmla="*/ 1975 h 2123"/>
                <a:gd name="T50" fmla="*/ 2031 w 2388"/>
                <a:gd name="T51" fmla="*/ 1885 h 2123"/>
                <a:gd name="T52" fmla="*/ 1053 w 2388"/>
                <a:gd name="T53" fmla="*/ 748 h 2123"/>
                <a:gd name="T54" fmla="*/ 2370 w 2388"/>
                <a:gd name="T55" fmla="*/ 270 h 2123"/>
                <a:gd name="T56" fmla="*/ 2315 w 2388"/>
                <a:gd name="T57" fmla="*/ 248 h 2123"/>
                <a:gd name="T58" fmla="*/ 2200 w 2388"/>
                <a:gd name="T59" fmla="*/ 428 h 2123"/>
                <a:gd name="T60" fmla="*/ 1970 w 2388"/>
                <a:gd name="T61" fmla="*/ 476 h 2123"/>
                <a:gd name="T62" fmla="*/ 1905 w 2388"/>
                <a:gd name="T63" fmla="*/ 267 h 2123"/>
                <a:gd name="T64" fmla="*/ 2012 w 2388"/>
                <a:gd name="T65" fmla="*/ 78 h 2123"/>
                <a:gd name="T66" fmla="*/ 1968 w 2388"/>
                <a:gd name="T67" fmla="*/ 35 h 2123"/>
                <a:gd name="T68" fmla="*/ 1632 w 2388"/>
                <a:gd name="T69" fmla="*/ 304 h 2123"/>
                <a:gd name="T70" fmla="*/ 1531 w 2388"/>
                <a:gd name="T71" fmla="*/ 720 h 2123"/>
                <a:gd name="T72" fmla="*/ 1371 w 2388"/>
                <a:gd name="T73" fmla="*/ 886 h 2123"/>
                <a:gd name="T74" fmla="*/ 1532 w 2388"/>
                <a:gd name="T75" fmla="*/ 1073 h 2123"/>
                <a:gd name="T76" fmla="*/ 1729 w 2388"/>
                <a:gd name="T77" fmla="*/ 886 h 2123"/>
                <a:gd name="T78" fmla="*/ 1967 w 2388"/>
                <a:gd name="T79" fmla="*/ 814 h 2123"/>
                <a:gd name="T80" fmla="*/ 2331 w 2388"/>
                <a:gd name="T81" fmla="*/ 664 h 2123"/>
                <a:gd name="T82" fmla="*/ 2370 w 2388"/>
                <a:gd name="T83" fmla="*/ 270 h 2123"/>
                <a:gd name="T84" fmla="*/ 327 w 2388"/>
                <a:gd name="T85" fmla="*/ 1897 h 2123"/>
                <a:gd name="T86" fmla="*/ 327 w 2388"/>
                <a:gd name="T87" fmla="*/ 1987 h 2123"/>
                <a:gd name="T88" fmla="*/ 440 w 2388"/>
                <a:gd name="T89" fmla="*/ 2098 h 2123"/>
                <a:gd name="T90" fmla="*/ 529 w 2388"/>
                <a:gd name="T91" fmla="*/ 2087 h 2123"/>
                <a:gd name="T92" fmla="*/ 1113 w 2388"/>
                <a:gd name="T93" fmla="*/ 1513 h 2123"/>
                <a:gd name="T94" fmla="*/ 934 w 2388"/>
                <a:gd name="T95" fmla="*/ 1309 h 2123"/>
                <a:gd name="T96" fmla="*/ 327 w 2388"/>
                <a:gd name="T97" fmla="*/ 1897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88" h="2123">
                  <a:moveTo>
                    <a:pt x="374" y="687"/>
                  </a:moveTo>
                  <a:cubicBezTo>
                    <a:pt x="485" y="600"/>
                    <a:pt x="577" y="660"/>
                    <a:pt x="700" y="802"/>
                  </a:cubicBezTo>
                  <a:cubicBezTo>
                    <a:pt x="714" y="818"/>
                    <a:pt x="732" y="800"/>
                    <a:pt x="743" y="790"/>
                  </a:cubicBezTo>
                  <a:cubicBezTo>
                    <a:pt x="753" y="781"/>
                    <a:pt x="916" y="635"/>
                    <a:pt x="924" y="628"/>
                  </a:cubicBezTo>
                  <a:cubicBezTo>
                    <a:pt x="931" y="621"/>
                    <a:pt x="941" y="608"/>
                    <a:pt x="928" y="594"/>
                  </a:cubicBezTo>
                  <a:cubicBezTo>
                    <a:pt x="916" y="579"/>
                    <a:pt x="870" y="519"/>
                    <a:pt x="840" y="480"/>
                  </a:cubicBezTo>
                  <a:cubicBezTo>
                    <a:pt x="625" y="199"/>
                    <a:pt x="1429" y="8"/>
                    <a:pt x="1305" y="5"/>
                  </a:cubicBezTo>
                  <a:cubicBezTo>
                    <a:pt x="1243" y="3"/>
                    <a:pt x="990" y="0"/>
                    <a:pt x="953" y="4"/>
                  </a:cubicBezTo>
                  <a:cubicBezTo>
                    <a:pt x="800" y="20"/>
                    <a:pt x="608" y="163"/>
                    <a:pt x="512" y="230"/>
                  </a:cubicBezTo>
                  <a:cubicBezTo>
                    <a:pt x="385" y="316"/>
                    <a:pt x="338" y="367"/>
                    <a:pt x="330" y="374"/>
                  </a:cubicBezTo>
                  <a:cubicBezTo>
                    <a:pt x="295" y="405"/>
                    <a:pt x="325" y="477"/>
                    <a:pt x="260" y="534"/>
                  </a:cubicBezTo>
                  <a:cubicBezTo>
                    <a:pt x="191" y="594"/>
                    <a:pt x="149" y="549"/>
                    <a:pt x="109" y="583"/>
                  </a:cubicBezTo>
                  <a:cubicBezTo>
                    <a:pt x="89" y="601"/>
                    <a:pt x="34" y="642"/>
                    <a:pt x="19" y="656"/>
                  </a:cubicBezTo>
                  <a:cubicBezTo>
                    <a:pt x="3" y="669"/>
                    <a:pt x="0" y="693"/>
                    <a:pt x="16" y="712"/>
                  </a:cubicBezTo>
                  <a:cubicBezTo>
                    <a:pt x="16" y="712"/>
                    <a:pt x="167" y="878"/>
                    <a:pt x="179" y="893"/>
                  </a:cubicBezTo>
                  <a:cubicBezTo>
                    <a:pt x="192" y="907"/>
                    <a:pt x="226" y="920"/>
                    <a:pt x="247" y="901"/>
                  </a:cubicBezTo>
                  <a:cubicBezTo>
                    <a:pt x="268" y="882"/>
                    <a:pt x="322" y="835"/>
                    <a:pt x="331" y="827"/>
                  </a:cubicBezTo>
                  <a:cubicBezTo>
                    <a:pt x="340" y="819"/>
                    <a:pt x="325" y="724"/>
                    <a:pt x="374" y="687"/>
                  </a:cubicBezTo>
                  <a:close/>
                  <a:moveTo>
                    <a:pt x="1053" y="748"/>
                  </a:moveTo>
                  <a:cubicBezTo>
                    <a:pt x="1039" y="732"/>
                    <a:pt x="1021" y="731"/>
                    <a:pt x="1006" y="745"/>
                  </a:cubicBezTo>
                  <a:cubicBezTo>
                    <a:pt x="835" y="894"/>
                    <a:pt x="835" y="894"/>
                    <a:pt x="835" y="894"/>
                  </a:cubicBezTo>
                  <a:cubicBezTo>
                    <a:pt x="822" y="906"/>
                    <a:pt x="820" y="928"/>
                    <a:pt x="832" y="942"/>
                  </a:cubicBezTo>
                  <a:cubicBezTo>
                    <a:pt x="1819" y="2065"/>
                    <a:pt x="1819" y="2065"/>
                    <a:pt x="1819" y="2065"/>
                  </a:cubicBezTo>
                  <a:cubicBezTo>
                    <a:pt x="1843" y="2092"/>
                    <a:pt x="1883" y="2095"/>
                    <a:pt x="1909" y="2072"/>
                  </a:cubicBezTo>
                  <a:cubicBezTo>
                    <a:pt x="2024" y="1975"/>
                    <a:pt x="2024" y="1975"/>
                    <a:pt x="2024" y="1975"/>
                  </a:cubicBezTo>
                  <a:cubicBezTo>
                    <a:pt x="2051" y="1952"/>
                    <a:pt x="2054" y="1911"/>
                    <a:pt x="2031" y="1885"/>
                  </a:cubicBezTo>
                  <a:lnTo>
                    <a:pt x="1053" y="748"/>
                  </a:lnTo>
                  <a:close/>
                  <a:moveTo>
                    <a:pt x="2370" y="270"/>
                  </a:moveTo>
                  <a:cubicBezTo>
                    <a:pt x="2361" y="211"/>
                    <a:pt x="2331" y="223"/>
                    <a:pt x="2315" y="248"/>
                  </a:cubicBezTo>
                  <a:cubicBezTo>
                    <a:pt x="2299" y="273"/>
                    <a:pt x="2229" y="380"/>
                    <a:pt x="2200" y="428"/>
                  </a:cubicBezTo>
                  <a:cubicBezTo>
                    <a:pt x="2172" y="475"/>
                    <a:pt x="2101" y="569"/>
                    <a:pt x="1970" y="476"/>
                  </a:cubicBezTo>
                  <a:cubicBezTo>
                    <a:pt x="1833" y="380"/>
                    <a:pt x="1881" y="313"/>
                    <a:pt x="1905" y="267"/>
                  </a:cubicBezTo>
                  <a:cubicBezTo>
                    <a:pt x="1928" y="222"/>
                    <a:pt x="2002" y="94"/>
                    <a:pt x="2012" y="78"/>
                  </a:cubicBezTo>
                  <a:cubicBezTo>
                    <a:pt x="2023" y="62"/>
                    <a:pt x="2011" y="15"/>
                    <a:pt x="1968" y="35"/>
                  </a:cubicBezTo>
                  <a:cubicBezTo>
                    <a:pt x="1926" y="54"/>
                    <a:pt x="1668" y="157"/>
                    <a:pt x="1632" y="304"/>
                  </a:cubicBezTo>
                  <a:cubicBezTo>
                    <a:pt x="1596" y="453"/>
                    <a:pt x="1663" y="587"/>
                    <a:pt x="1531" y="720"/>
                  </a:cubicBezTo>
                  <a:cubicBezTo>
                    <a:pt x="1371" y="886"/>
                    <a:pt x="1371" y="886"/>
                    <a:pt x="1371" y="886"/>
                  </a:cubicBezTo>
                  <a:cubicBezTo>
                    <a:pt x="1532" y="1073"/>
                    <a:pt x="1532" y="1073"/>
                    <a:pt x="1532" y="1073"/>
                  </a:cubicBezTo>
                  <a:cubicBezTo>
                    <a:pt x="1729" y="886"/>
                    <a:pt x="1729" y="886"/>
                    <a:pt x="1729" y="886"/>
                  </a:cubicBezTo>
                  <a:cubicBezTo>
                    <a:pt x="1776" y="839"/>
                    <a:pt x="1876" y="793"/>
                    <a:pt x="1967" y="814"/>
                  </a:cubicBezTo>
                  <a:cubicBezTo>
                    <a:pt x="2161" y="858"/>
                    <a:pt x="2267" y="785"/>
                    <a:pt x="2331" y="664"/>
                  </a:cubicBezTo>
                  <a:cubicBezTo>
                    <a:pt x="2388" y="556"/>
                    <a:pt x="2379" y="329"/>
                    <a:pt x="2370" y="270"/>
                  </a:cubicBezTo>
                  <a:close/>
                  <a:moveTo>
                    <a:pt x="327" y="1897"/>
                  </a:moveTo>
                  <a:cubicBezTo>
                    <a:pt x="302" y="1922"/>
                    <a:pt x="302" y="1962"/>
                    <a:pt x="327" y="1987"/>
                  </a:cubicBezTo>
                  <a:cubicBezTo>
                    <a:pt x="440" y="2098"/>
                    <a:pt x="440" y="2098"/>
                    <a:pt x="440" y="2098"/>
                  </a:cubicBezTo>
                  <a:cubicBezTo>
                    <a:pt x="465" y="2123"/>
                    <a:pt x="504" y="2112"/>
                    <a:pt x="529" y="2087"/>
                  </a:cubicBezTo>
                  <a:cubicBezTo>
                    <a:pt x="1113" y="1513"/>
                    <a:pt x="1113" y="1513"/>
                    <a:pt x="1113" y="1513"/>
                  </a:cubicBezTo>
                  <a:cubicBezTo>
                    <a:pt x="934" y="1309"/>
                    <a:pt x="934" y="1309"/>
                    <a:pt x="934" y="1309"/>
                  </a:cubicBezTo>
                  <a:lnTo>
                    <a:pt x="327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>
                <a:latin typeface="PT Sans" panose="020B0503020203020204" pitchFamily="34" charset="0"/>
              </a:endParaRPr>
            </a:p>
          </p:txBody>
        </p:sp>
      </p:grpSp>
      <p:grpSp>
        <p:nvGrpSpPr>
          <p:cNvPr id="43" name="Group 3"/>
          <p:cNvGrpSpPr/>
          <p:nvPr/>
        </p:nvGrpSpPr>
        <p:grpSpPr>
          <a:xfrm>
            <a:off x="1347015" y="4297119"/>
            <a:ext cx="284798" cy="284798"/>
            <a:chOff x="5528325" y="3511961"/>
            <a:chExt cx="262891" cy="262891"/>
          </a:xfrm>
        </p:grpSpPr>
        <p:sp>
          <p:nvSpPr>
            <p:cNvPr id="55" name="Oval 17"/>
            <p:cNvSpPr/>
            <p:nvPr/>
          </p:nvSpPr>
          <p:spPr>
            <a:xfrm>
              <a:off x="5528325" y="3511961"/>
              <a:ext cx="262891" cy="262891"/>
            </a:xfrm>
            <a:prstGeom prst="ellipse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6" dirty="0">
                <a:latin typeface="微软雅黑" panose="020B0503020204020204" pitchFamily="34" charset="-122"/>
              </a:endParaRPr>
            </a:p>
          </p:txBody>
        </p:sp>
        <p:sp>
          <p:nvSpPr>
            <p:cNvPr id="56" name="Freeform 15"/>
            <p:cNvSpPr>
              <a:spLocks noEditPoints="1"/>
            </p:cNvSpPr>
            <p:nvPr/>
          </p:nvSpPr>
          <p:spPr bwMode="auto">
            <a:xfrm>
              <a:off x="5605011" y="3575424"/>
              <a:ext cx="146774" cy="132602"/>
            </a:xfrm>
            <a:custGeom>
              <a:avLst/>
              <a:gdLst>
                <a:gd name="T0" fmla="*/ 213 w 266"/>
                <a:gd name="T1" fmla="*/ 211 h 239"/>
                <a:gd name="T2" fmla="*/ 213 w 266"/>
                <a:gd name="T3" fmla="*/ 239 h 239"/>
                <a:gd name="T4" fmla="*/ 0 w 266"/>
                <a:gd name="T5" fmla="*/ 239 h 239"/>
                <a:gd name="T6" fmla="*/ 0 w 266"/>
                <a:gd name="T7" fmla="*/ 186 h 239"/>
                <a:gd name="T8" fmla="*/ 21 w 266"/>
                <a:gd name="T9" fmla="*/ 179 h 239"/>
                <a:gd name="T10" fmla="*/ 65 w 266"/>
                <a:gd name="T11" fmla="*/ 135 h 239"/>
                <a:gd name="T12" fmla="*/ 51 w 266"/>
                <a:gd name="T13" fmla="*/ 103 h 239"/>
                <a:gd name="T14" fmla="*/ 38 w 266"/>
                <a:gd name="T15" fmla="*/ 80 h 239"/>
                <a:gd name="T16" fmla="*/ 43 w 266"/>
                <a:gd name="T17" fmla="*/ 69 h 239"/>
                <a:gd name="T18" fmla="*/ 39 w 266"/>
                <a:gd name="T19" fmla="*/ 46 h 239"/>
                <a:gd name="T20" fmla="*/ 93 w 266"/>
                <a:gd name="T21" fmla="*/ 0 h 239"/>
                <a:gd name="T22" fmla="*/ 146 w 266"/>
                <a:gd name="T23" fmla="*/ 46 h 239"/>
                <a:gd name="T24" fmla="*/ 142 w 266"/>
                <a:gd name="T25" fmla="*/ 69 h 239"/>
                <a:gd name="T26" fmla="*/ 148 w 266"/>
                <a:gd name="T27" fmla="*/ 80 h 239"/>
                <a:gd name="T28" fmla="*/ 135 w 266"/>
                <a:gd name="T29" fmla="*/ 103 h 239"/>
                <a:gd name="T30" fmla="*/ 121 w 266"/>
                <a:gd name="T31" fmla="*/ 135 h 239"/>
                <a:gd name="T32" fmla="*/ 164 w 266"/>
                <a:gd name="T33" fmla="*/ 179 h 239"/>
                <a:gd name="T34" fmla="*/ 213 w 266"/>
                <a:gd name="T35" fmla="*/ 211 h 239"/>
                <a:gd name="T36" fmla="*/ 266 w 266"/>
                <a:gd name="T37" fmla="*/ 106 h 239"/>
                <a:gd name="T38" fmla="*/ 266 w 266"/>
                <a:gd name="T39" fmla="*/ 133 h 239"/>
                <a:gd name="T40" fmla="*/ 226 w 266"/>
                <a:gd name="T41" fmla="*/ 133 h 239"/>
                <a:gd name="T42" fmla="*/ 226 w 266"/>
                <a:gd name="T43" fmla="*/ 173 h 239"/>
                <a:gd name="T44" fmla="*/ 199 w 266"/>
                <a:gd name="T45" fmla="*/ 173 h 239"/>
                <a:gd name="T46" fmla="*/ 199 w 266"/>
                <a:gd name="T47" fmla="*/ 133 h 239"/>
                <a:gd name="T48" fmla="*/ 159 w 266"/>
                <a:gd name="T49" fmla="*/ 133 h 239"/>
                <a:gd name="T50" fmla="*/ 159 w 266"/>
                <a:gd name="T51" fmla="*/ 106 h 239"/>
                <a:gd name="T52" fmla="*/ 199 w 266"/>
                <a:gd name="T53" fmla="*/ 106 h 239"/>
                <a:gd name="T54" fmla="*/ 199 w 266"/>
                <a:gd name="T55" fmla="*/ 66 h 239"/>
                <a:gd name="T56" fmla="*/ 226 w 266"/>
                <a:gd name="T57" fmla="*/ 66 h 239"/>
                <a:gd name="T58" fmla="*/ 226 w 266"/>
                <a:gd name="T59" fmla="*/ 106 h 239"/>
                <a:gd name="T60" fmla="*/ 266 w 266"/>
                <a:gd name="T61" fmla="*/ 1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6" h="239">
                  <a:moveTo>
                    <a:pt x="213" y="211"/>
                  </a:moveTo>
                  <a:cubicBezTo>
                    <a:pt x="213" y="219"/>
                    <a:pt x="213" y="239"/>
                    <a:pt x="213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8" y="182"/>
                    <a:pt x="18" y="180"/>
                    <a:pt x="21" y="179"/>
                  </a:cubicBezTo>
                  <a:cubicBezTo>
                    <a:pt x="54" y="167"/>
                    <a:pt x="65" y="157"/>
                    <a:pt x="65" y="135"/>
                  </a:cubicBezTo>
                  <a:cubicBezTo>
                    <a:pt x="65" y="122"/>
                    <a:pt x="55" y="126"/>
                    <a:pt x="51" y="103"/>
                  </a:cubicBezTo>
                  <a:cubicBezTo>
                    <a:pt x="48" y="93"/>
                    <a:pt x="40" y="103"/>
                    <a:pt x="38" y="80"/>
                  </a:cubicBezTo>
                  <a:cubicBezTo>
                    <a:pt x="38" y="71"/>
                    <a:pt x="43" y="69"/>
                    <a:pt x="43" y="69"/>
                  </a:cubicBezTo>
                  <a:cubicBezTo>
                    <a:pt x="43" y="69"/>
                    <a:pt x="41" y="56"/>
                    <a:pt x="39" y="46"/>
                  </a:cubicBezTo>
                  <a:cubicBezTo>
                    <a:pt x="38" y="33"/>
                    <a:pt x="47" y="0"/>
                    <a:pt x="93" y="0"/>
                  </a:cubicBezTo>
                  <a:cubicBezTo>
                    <a:pt x="139" y="0"/>
                    <a:pt x="147" y="33"/>
                    <a:pt x="146" y="46"/>
                  </a:cubicBezTo>
                  <a:cubicBezTo>
                    <a:pt x="145" y="56"/>
                    <a:pt x="142" y="69"/>
                    <a:pt x="142" y="69"/>
                  </a:cubicBezTo>
                  <a:cubicBezTo>
                    <a:pt x="142" y="69"/>
                    <a:pt x="148" y="71"/>
                    <a:pt x="148" y="80"/>
                  </a:cubicBezTo>
                  <a:cubicBezTo>
                    <a:pt x="146" y="103"/>
                    <a:pt x="137" y="93"/>
                    <a:pt x="135" y="103"/>
                  </a:cubicBezTo>
                  <a:cubicBezTo>
                    <a:pt x="131" y="126"/>
                    <a:pt x="121" y="122"/>
                    <a:pt x="121" y="135"/>
                  </a:cubicBezTo>
                  <a:cubicBezTo>
                    <a:pt x="121" y="157"/>
                    <a:pt x="131" y="167"/>
                    <a:pt x="164" y="179"/>
                  </a:cubicBezTo>
                  <a:cubicBezTo>
                    <a:pt x="197" y="191"/>
                    <a:pt x="213" y="203"/>
                    <a:pt x="213" y="211"/>
                  </a:cubicBezTo>
                  <a:close/>
                  <a:moveTo>
                    <a:pt x="266" y="106"/>
                  </a:moveTo>
                  <a:cubicBezTo>
                    <a:pt x="266" y="133"/>
                    <a:pt x="266" y="133"/>
                    <a:pt x="266" y="133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73"/>
                    <a:pt x="226" y="173"/>
                    <a:pt x="226" y="173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99" y="106"/>
                    <a:pt x="199" y="106"/>
                    <a:pt x="199" y="10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6" y="106"/>
                    <a:pt x="226" y="106"/>
                    <a:pt x="226" y="106"/>
                  </a:cubicBezTo>
                  <a:lnTo>
                    <a:pt x="26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7" name="Group 4"/>
          <p:cNvGrpSpPr/>
          <p:nvPr/>
        </p:nvGrpSpPr>
        <p:grpSpPr>
          <a:xfrm>
            <a:off x="1355075" y="4986820"/>
            <a:ext cx="284798" cy="284798"/>
            <a:chOff x="5528314" y="3976762"/>
            <a:chExt cx="262890" cy="262891"/>
          </a:xfrm>
        </p:grpSpPr>
        <p:sp>
          <p:nvSpPr>
            <p:cNvPr id="59" name="Oval 19"/>
            <p:cNvSpPr/>
            <p:nvPr/>
          </p:nvSpPr>
          <p:spPr>
            <a:xfrm>
              <a:off x="5528314" y="3976762"/>
              <a:ext cx="262890" cy="262891"/>
            </a:xfrm>
            <a:prstGeom prst="ellipse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6" dirty="0">
                <a:latin typeface="微软雅黑" panose="020B0503020204020204" pitchFamily="34" charset="-122"/>
              </a:endParaRPr>
            </a:p>
          </p:txBody>
        </p:sp>
        <p:sp>
          <p:nvSpPr>
            <p:cNvPr id="60" name="Freeform 13"/>
            <p:cNvSpPr>
              <a:spLocks noEditPoints="1"/>
            </p:cNvSpPr>
            <p:nvPr/>
          </p:nvSpPr>
          <p:spPr bwMode="auto">
            <a:xfrm>
              <a:off x="5584628" y="4055680"/>
              <a:ext cx="145762" cy="132602"/>
            </a:xfrm>
            <a:custGeom>
              <a:avLst/>
              <a:gdLst>
                <a:gd name="T0" fmla="*/ 170 w 265"/>
                <a:gd name="T1" fmla="*/ 149 h 239"/>
                <a:gd name="T2" fmla="*/ 172 w 265"/>
                <a:gd name="T3" fmla="*/ 149 h 239"/>
                <a:gd name="T4" fmla="*/ 172 w 265"/>
                <a:gd name="T5" fmla="*/ 173 h 239"/>
                <a:gd name="T6" fmla="*/ 146 w 265"/>
                <a:gd name="T7" fmla="*/ 199 h 239"/>
                <a:gd name="T8" fmla="*/ 79 w 265"/>
                <a:gd name="T9" fmla="*/ 199 h 239"/>
                <a:gd name="T10" fmla="*/ 39 w 265"/>
                <a:gd name="T11" fmla="*/ 239 h 239"/>
                <a:gd name="T12" fmla="*/ 39 w 265"/>
                <a:gd name="T13" fmla="*/ 199 h 239"/>
                <a:gd name="T14" fmla="*/ 26 w 265"/>
                <a:gd name="T15" fmla="*/ 199 h 239"/>
                <a:gd name="T16" fmla="*/ 0 w 265"/>
                <a:gd name="T17" fmla="*/ 173 h 239"/>
                <a:gd name="T18" fmla="*/ 0 w 265"/>
                <a:gd name="T19" fmla="*/ 93 h 239"/>
                <a:gd name="T20" fmla="*/ 26 w 265"/>
                <a:gd name="T21" fmla="*/ 66 h 239"/>
                <a:gd name="T22" fmla="*/ 77 w 265"/>
                <a:gd name="T23" fmla="*/ 66 h 239"/>
                <a:gd name="T24" fmla="*/ 77 w 265"/>
                <a:gd name="T25" fmla="*/ 149 h 239"/>
                <a:gd name="T26" fmla="*/ 170 w 265"/>
                <a:gd name="T27" fmla="*/ 149 h 239"/>
                <a:gd name="T28" fmla="*/ 265 w 265"/>
                <a:gd name="T29" fmla="*/ 27 h 239"/>
                <a:gd name="T30" fmla="*/ 265 w 265"/>
                <a:gd name="T31" fmla="*/ 106 h 239"/>
                <a:gd name="T32" fmla="*/ 239 w 265"/>
                <a:gd name="T33" fmla="*/ 133 h 239"/>
                <a:gd name="T34" fmla="*/ 225 w 265"/>
                <a:gd name="T35" fmla="*/ 133 h 239"/>
                <a:gd name="T36" fmla="*/ 225 w 265"/>
                <a:gd name="T37" fmla="*/ 173 h 239"/>
                <a:gd name="T38" fmla="*/ 186 w 265"/>
                <a:gd name="T39" fmla="*/ 133 h 239"/>
                <a:gd name="T40" fmla="*/ 93 w 265"/>
                <a:gd name="T41" fmla="*/ 133 h 239"/>
                <a:gd name="T42" fmla="*/ 93 w 265"/>
                <a:gd name="T43" fmla="*/ 27 h 239"/>
                <a:gd name="T44" fmla="*/ 119 w 265"/>
                <a:gd name="T45" fmla="*/ 0 h 239"/>
                <a:gd name="T46" fmla="*/ 239 w 265"/>
                <a:gd name="T47" fmla="*/ 0 h 239"/>
                <a:gd name="T48" fmla="*/ 265 w 265"/>
                <a:gd name="T49" fmla="*/ 2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" h="239">
                  <a:moveTo>
                    <a:pt x="170" y="149"/>
                  </a:moveTo>
                  <a:cubicBezTo>
                    <a:pt x="171" y="149"/>
                    <a:pt x="172" y="149"/>
                    <a:pt x="172" y="149"/>
                  </a:cubicBezTo>
                  <a:cubicBezTo>
                    <a:pt x="172" y="173"/>
                    <a:pt x="172" y="173"/>
                    <a:pt x="172" y="173"/>
                  </a:cubicBezTo>
                  <a:cubicBezTo>
                    <a:pt x="172" y="188"/>
                    <a:pt x="161" y="199"/>
                    <a:pt x="146" y="199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26" y="199"/>
                    <a:pt x="26" y="199"/>
                    <a:pt x="26" y="199"/>
                  </a:cubicBezTo>
                  <a:cubicBezTo>
                    <a:pt x="12" y="199"/>
                    <a:pt x="0" y="188"/>
                    <a:pt x="0" y="17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79"/>
                    <a:pt x="12" y="66"/>
                    <a:pt x="26" y="6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149"/>
                    <a:pt x="77" y="149"/>
                    <a:pt x="77" y="149"/>
                  </a:cubicBezTo>
                  <a:lnTo>
                    <a:pt x="170" y="149"/>
                  </a:lnTo>
                  <a:close/>
                  <a:moveTo>
                    <a:pt x="265" y="27"/>
                  </a:moveTo>
                  <a:cubicBezTo>
                    <a:pt x="265" y="106"/>
                    <a:pt x="265" y="106"/>
                    <a:pt x="265" y="106"/>
                  </a:cubicBezTo>
                  <a:cubicBezTo>
                    <a:pt x="265" y="121"/>
                    <a:pt x="253" y="133"/>
                    <a:pt x="239" y="133"/>
                  </a:cubicBezTo>
                  <a:cubicBezTo>
                    <a:pt x="225" y="133"/>
                    <a:pt x="225" y="133"/>
                    <a:pt x="225" y="133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12"/>
                    <a:pt x="105" y="0"/>
                    <a:pt x="119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3" y="0"/>
                    <a:pt x="265" y="12"/>
                    <a:pt x="265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61" name="TextBox 51"/>
          <p:cNvSpPr txBox="1"/>
          <p:nvPr/>
        </p:nvSpPr>
        <p:spPr>
          <a:xfrm>
            <a:off x="1265077" y="2727269"/>
            <a:ext cx="41215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点击此出编辑文本内容，以表达您的项目详细资料。点击此出编辑文本内容，以表达您的项目详细资料，建议您在展示时采用微软雅黑字体。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2" name="Text Placeholder 2"/>
          <p:cNvSpPr txBox="1">
            <a:spLocks/>
          </p:cNvSpPr>
          <p:nvPr/>
        </p:nvSpPr>
        <p:spPr>
          <a:xfrm>
            <a:off x="1714912" y="3586451"/>
            <a:ext cx="2287550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TextBox 61"/>
          <p:cNvSpPr txBox="1"/>
          <p:nvPr/>
        </p:nvSpPr>
        <p:spPr>
          <a:xfrm>
            <a:off x="1807015" y="3911161"/>
            <a:ext cx="35796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64" name="Text Placeholder 2"/>
          <p:cNvSpPr txBox="1">
            <a:spLocks/>
          </p:cNvSpPr>
          <p:nvPr/>
        </p:nvSpPr>
        <p:spPr>
          <a:xfrm>
            <a:off x="1714912" y="4292782"/>
            <a:ext cx="2287550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61"/>
          <p:cNvSpPr txBox="1"/>
          <p:nvPr/>
        </p:nvSpPr>
        <p:spPr>
          <a:xfrm>
            <a:off x="1807015" y="4617492"/>
            <a:ext cx="35796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66" name="Text Placeholder 2"/>
          <p:cNvSpPr txBox="1">
            <a:spLocks/>
          </p:cNvSpPr>
          <p:nvPr/>
        </p:nvSpPr>
        <p:spPr>
          <a:xfrm>
            <a:off x="1700880" y="4986824"/>
            <a:ext cx="2287550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61"/>
          <p:cNvSpPr txBox="1"/>
          <p:nvPr/>
        </p:nvSpPr>
        <p:spPr>
          <a:xfrm>
            <a:off x="1792983" y="5311534"/>
            <a:ext cx="35796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68" name="Text Placeholder 2"/>
          <p:cNvSpPr txBox="1">
            <a:spLocks/>
          </p:cNvSpPr>
          <p:nvPr/>
        </p:nvSpPr>
        <p:spPr>
          <a:xfrm>
            <a:off x="1203452" y="1186849"/>
            <a:ext cx="4411110" cy="726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3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TITTLE </a:t>
            </a:r>
            <a:endParaRPr lang="en-US" altLang="zh-CN" sz="4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TextBox 61"/>
          <p:cNvSpPr txBox="1"/>
          <p:nvPr/>
        </p:nvSpPr>
        <p:spPr>
          <a:xfrm>
            <a:off x="1265077" y="1861573"/>
            <a:ext cx="9751269" cy="47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点击此出编辑文本内容，以表达您的项目详细资料。点击此出编辑文本内容，以表达您的项目详细资料，建议您在展示时采用微软雅黑字体。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Straight Connector 4"/>
          <p:cNvCxnSpPr/>
          <p:nvPr/>
        </p:nvCxnSpPr>
        <p:spPr>
          <a:xfrm>
            <a:off x="1285396" y="1186848"/>
            <a:ext cx="990600" cy="0"/>
          </a:xfrm>
          <a:prstGeom prst="line">
            <a:avLst/>
          </a:prstGeom>
          <a:ln w="28575">
            <a:solidFill>
              <a:srgbClr val="199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2ECCD412-59DA-4D22-8B65-E0525B69BB31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5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出自【趣你的PPT】(微信:qunideppt)：最优质的PPT资源库"/>
          <p:cNvSpPr>
            <a:spLocks/>
          </p:cNvSpPr>
          <p:nvPr/>
        </p:nvSpPr>
        <p:spPr bwMode="auto">
          <a:xfrm>
            <a:off x="5900648" y="5064114"/>
            <a:ext cx="114747" cy="439203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33"/>
              </a:cxn>
              <a:cxn ang="0">
                <a:pos x="32" y="251"/>
              </a:cxn>
              <a:cxn ang="0">
                <a:pos x="65" y="33"/>
              </a:cxn>
              <a:cxn ang="0">
                <a:pos x="32" y="0"/>
              </a:cxn>
            </a:cxnLst>
            <a:rect l="0" t="0" r="r" b="b"/>
            <a:pathLst>
              <a:path w="65" h="251">
                <a:moveTo>
                  <a:pt x="32" y="0"/>
                </a:moveTo>
                <a:cubicBezTo>
                  <a:pt x="14" y="0"/>
                  <a:pt x="0" y="15"/>
                  <a:pt x="0" y="33"/>
                </a:cubicBezTo>
                <a:cubicBezTo>
                  <a:pt x="0" y="51"/>
                  <a:pt x="32" y="251"/>
                  <a:pt x="32" y="251"/>
                </a:cubicBezTo>
                <a:cubicBezTo>
                  <a:pt x="32" y="251"/>
                  <a:pt x="65" y="51"/>
                  <a:pt x="65" y="33"/>
                </a:cubicBezTo>
                <a:cubicBezTo>
                  <a:pt x="65" y="15"/>
                  <a:pt x="50" y="0"/>
                  <a:pt x="32" y="0"/>
                </a:cubicBezTo>
              </a:path>
            </a:pathLst>
          </a:custGeom>
          <a:solidFill>
            <a:srgbClr val="404040">
              <a:alpha val="66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054" name="出自【趣你的PPT】(微信:qunideppt)：最优质的PPT资源库"/>
          <p:cNvSpPr>
            <a:spLocks/>
          </p:cNvSpPr>
          <p:nvPr/>
        </p:nvSpPr>
        <p:spPr bwMode="auto">
          <a:xfrm>
            <a:off x="6074747" y="5410332"/>
            <a:ext cx="112769" cy="439203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0" y="33"/>
              </a:cxn>
              <a:cxn ang="0">
                <a:pos x="33" y="251"/>
              </a:cxn>
              <a:cxn ang="0">
                <a:pos x="65" y="33"/>
              </a:cxn>
              <a:cxn ang="0">
                <a:pos x="33" y="0"/>
              </a:cxn>
            </a:cxnLst>
            <a:rect l="0" t="0" r="r" b="b"/>
            <a:pathLst>
              <a:path w="65" h="251">
                <a:moveTo>
                  <a:pt x="33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51"/>
                  <a:pt x="33" y="251"/>
                  <a:pt x="33" y="251"/>
                </a:cubicBezTo>
                <a:cubicBezTo>
                  <a:pt x="33" y="251"/>
                  <a:pt x="65" y="51"/>
                  <a:pt x="65" y="33"/>
                </a:cubicBezTo>
                <a:cubicBezTo>
                  <a:pt x="65" y="15"/>
                  <a:pt x="51" y="0"/>
                  <a:pt x="33" y="0"/>
                </a:cubicBezTo>
              </a:path>
            </a:pathLst>
          </a:custGeom>
          <a:solidFill>
            <a:srgbClr val="404040">
              <a:alpha val="66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055" name="出自【趣你的PPT】(微信:qunideppt)：最优质的PPT资源库"/>
          <p:cNvSpPr>
            <a:spLocks/>
          </p:cNvSpPr>
          <p:nvPr/>
        </p:nvSpPr>
        <p:spPr bwMode="auto">
          <a:xfrm>
            <a:off x="6256759" y="5121486"/>
            <a:ext cx="112769" cy="437225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0" y="32"/>
              </a:cxn>
              <a:cxn ang="0">
                <a:pos x="33" y="250"/>
              </a:cxn>
              <a:cxn ang="0">
                <a:pos x="65" y="32"/>
              </a:cxn>
              <a:cxn ang="0">
                <a:pos x="33" y="0"/>
              </a:cxn>
            </a:cxnLst>
            <a:rect l="0" t="0" r="r" b="b"/>
            <a:pathLst>
              <a:path w="65" h="250">
                <a:moveTo>
                  <a:pt x="33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50"/>
                  <a:pt x="33" y="250"/>
                  <a:pt x="33" y="250"/>
                </a:cubicBezTo>
                <a:cubicBezTo>
                  <a:pt x="33" y="250"/>
                  <a:pt x="65" y="50"/>
                  <a:pt x="65" y="32"/>
                </a:cubicBezTo>
                <a:cubicBezTo>
                  <a:pt x="65" y="14"/>
                  <a:pt x="51" y="0"/>
                  <a:pt x="33" y="0"/>
                </a:cubicBezTo>
              </a:path>
            </a:pathLst>
          </a:custGeom>
          <a:solidFill>
            <a:srgbClr val="404040">
              <a:alpha val="66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05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5908562" y="4882102"/>
            <a:ext cx="451074" cy="150358"/>
          </a:xfrm>
          <a:prstGeom prst="rect">
            <a:avLst/>
          </a:prstGeom>
          <a:solidFill>
            <a:srgbClr val="EDEDE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5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5908562" y="4882102"/>
            <a:ext cx="225537" cy="150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58" name="出自【趣你的PPT】(微信:qunideppt)：最优质的PPT资源库"/>
          <p:cNvSpPr>
            <a:spLocks/>
          </p:cNvSpPr>
          <p:nvPr/>
        </p:nvSpPr>
        <p:spPr bwMode="auto">
          <a:xfrm>
            <a:off x="5342741" y="4252973"/>
            <a:ext cx="1582715" cy="1078225"/>
          </a:xfrm>
          <a:custGeom>
            <a:avLst/>
            <a:gdLst/>
            <a:ahLst/>
            <a:cxnLst>
              <a:cxn ang="0">
                <a:pos x="452" y="329"/>
              </a:cxn>
              <a:cxn ang="0">
                <a:pos x="873" y="616"/>
              </a:cxn>
              <a:cxn ang="0">
                <a:pos x="904" y="452"/>
              </a:cxn>
              <a:cxn ang="0">
                <a:pos x="452" y="0"/>
              </a:cxn>
              <a:cxn ang="0">
                <a:pos x="0" y="452"/>
              </a:cxn>
              <a:cxn ang="0">
                <a:pos x="31" y="616"/>
              </a:cxn>
              <a:cxn ang="0">
                <a:pos x="452" y="329"/>
              </a:cxn>
            </a:cxnLst>
            <a:rect l="0" t="0" r="r" b="b"/>
            <a:pathLst>
              <a:path w="904" h="616">
                <a:moveTo>
                  <a:pt x="452" y="329"/>
                </a:moveTo>
                <a:cubicBezTo>
                  <a:pt x="644" y="329"/>
                  <a:pt x="807" y="448"/>
                  <a:pt x="873" y="616"/>
                </a:cubicBezTo>
                <a:cubicBezTo>
                  <a:pt x="893" y="566"/>
                  <a:pt x="904" y="510"/>
                  <a:pt x="904" y="452"/>
                </a:cubicBezTo>
                <a:cubicBezTo>
                  <a:pt x="904" y="203"/>
                  <a:pt x="702" y="0"/>
                  <a:pt x="452" y="0"/>
                </a:cubicBezTo>
                <a:cubicBezTo>
                  <a:pt x="203" y="0"/>
                  <a:pt x="0" y="203"/>
                  <a:pt x="0" y="452"/>
                </a:cubicBezTo>
                <a:cubicBezTo>
                  <a:pt x="0" y="510"/>
                  <a:pt x="11" y="566"/>
                  <a:pt x="31" y="616"/>
                </a:cubicBezTo>
                <a:cubicBezTo>
                  <a:pt x="97" y="448"/>
                  <a:pt x="260" y="329"/>
                  <a:pt x="452" y="329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59" name="出自【趣你的PPT】(微信:qunideppt)：最优质的PPT资源库"/>
          <p:cNvSpPr>
            <a:spLocks/>
          </p:cNvSpPr>
          <p:nvPr/>
        </p:nvSpPr>
        <p:spPr bwMode="auto">
          <a:xfrm>
            <a:off x="6335895" y="4278691"/>
            <a:ext cx="589561" cy="10525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9"/>
              </a:cxn>
              <a:cxn ang="0">
                <a:pos x="306" y="601"/>
              </a:cxn>
              <a:cxn ang="0">
                <a:pos x="337" y="437"/>
              </a:cxn>
              <a:cxn ang="0">
                <a:pos x="0" y="0"/>
              </a:cxn>
            </a:cxnLst>
            <a:rect l="0" t="0" r="r" b="b"/>
            <a:pathLst>
              <a:path w="337" h="601">
                <a:moveTo>
                  <a:pt x="0" y="0"/>
                </a:moveTo>
                <a:cubicBezTo>
                  <a:pt x="0" y="329"/>
                  <a:pt x="0" y="329"/>
                  <a:pt x="0" y="329"/>
                </a:cubicBezTo>
                <a:cubicBezTo>
                  <a:pt x="140" y="366"/>
                  <a:pt x="254" y="468"/>
                  <a:pt x="306" y="601"/>
                </a:cubicBezTo>
                <a:cubicBezTo>
                  <a:pt x="326" y="551"/>
                  <a:pt x="337" y="495"/>
                  <a:pt x="337" y="437"/>
                </a:cubicBezTo>
                <a:cubicBezTo>
                  <a:pt x="337" y="228"/>
                  <a:pt x="194" y="51"/>
                  <a:pt x="0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60" name="出自【趣你的PPT】(微信:qunideppt)：最优质的PPT资源库"/>
          <p:cNvSpPr>
            <a:spLocks/>
          </p:cNvSpPr>
          <p:nvPr/>
        </p:nvSpPr>
        <p:spPr bwMode="auto">
          <a:xfrm>
            <a:off x="5645436" y="2638604"/>
            <a:ext cx="977327" cy="2336483"/>
          </a:xfrm>
          <a:custGeom>
            <a:avLst/>
            <a:gdLst/>
            <a:ahLst/>
            <a:cxnLst>
              <a:cxn ang="0">
                <a:pos x="279" y="1309"/>
              </a:cxn>
              <a:cxn ang="0">
                <a:pos x="438" y="1333"/>
              </a:cxn>
              <a:cxn ang="0">
                <a:pos x="558" y="774"/>
              </a:cxn>
              <a:cxn ang="0">
                <a:pos x="279" y="0"/>
              </a:cxn>
              <a:cxn ang="0">
                <a:pos x="0" y="774"/>
              </a:cxn>
              <a:cxn ang="0">
                <a:pos x="120" y="1333"/>
              </a:cxn>
              <a:cxn ang="0">
                <a:pos x="279" y="1309"/>
              </a:cxn>
            </a:cxnLst>
            <a:rect l="0" t="0" r="r" b="b"/>
            <a:pathLst>
              <a:path w="558" h="1333">
                <a:moveTo>
                  <a:pt x="279" y="1309"/>
                </a:moveTo>
                <a:cubicBezTo>
                  <a:pt x="335" y="1309"/>
                  <a:pt x="388" y="1317"/>
                  <a:pt x="438" y="1333"/>
                </a:cubicBezTo>
                <a:cubicBezTo>
                  <a:pt x="513" y="1182"/>
                  <a:pt x="558" y="987"/>
                  <a:pt x="558" y="774"/>
                </a:cubicBezTo>
                <a:cubicBezTo>
                  <a:pt x="558" y="436"/>
                  <a:pt x="445" y="143"/>
                  <a:pt x="279" y="0"/>
                </a:cubicBezTo>
                <a:cubicBezTo>
                  <a:pt x="113" y="143"/>
                  <a:pt x="0" y="436"/>
                  <a:pt x="0" y="774"/>
                </a:cubicBezTo>
                <a:cubicBezTo>
                  <a:pt x="0" y="987"/>
                  <a:pt x="45" y="1182"/>
                  <a:pt x="120" y="1333"/>
                </a:cubicBezTo>
                <a:cubicBezTo>
                  <a:pt x="170" y="1317"/>
                  <a:pt x="223" y="1309"/>
                  <a:pt x="279" y="1309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61" name="出自【趣你的PPT】(微信:qunideppt)：最优质的PPT资源库"/>
          <p:cNvSpPr>
            <a:spLocks/>
          </p:cNvSpPr>
          <p:nvPr/>
        </p:nvSpPr>
        <p:spPr bwMode="auto">
          <a:xfrm>
            <a:off x="6130142" y="2638604"/>
            <a:ext cx="492621" cy="233648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1"/>
              </a:cxn>
              <a:cxn ang="0">
                <a:pos x="0" y="1309"/>
              </a:cxn>
              <a:cxn ang="0">
                <a:pos x="2" y="1309"/>
              </a:cxn>
              <a:cxn ang="0">
                <a:pos x="161" y="1333"/>
              </a:cxn>
              <a:cxn ang="0">
                <a:pos x="281" y="774"/>
              </a:cxn>
              <a:cxn ang="0">
                <a:pos x="2" y="0"/>
              </a:cxn>
            </a:cxnLst>
            <a:rect l="0" t="0" r="r" b="b"/>
            <a:pathLst>
              <a:path w="281" h="1333">
                <a:moveTo>
                  <a:pt x="2" y="0"/>
                </a:moveTo>
                <a:cubicBezTo>
                  <a:pt x="1" y="0"/>
                  <a:pt x="1" y="1"/>
                  <a:pt x="0" y="1"/>
                </a:cubicBezTo>
                <a:cubicBezTo>
                  <a:pt x="0" y="1309"/>
                  <a:pt x="0" y="1309"/>
                  <a:pt x="0" y="1309"/>
                </a:cubicBezTo>
                <a:cubicBezTo>
                  <a:pt x="1" y="1309"/>
                  <a:pt x="1" y="1309"/>
                  <a:pt x="2" y="1309"/>
                </a:cubicBezTo>
                <a:cubicBezTo>
                  <a:pt x="58" y="1309"/>
                  <a:pt x="111" y="1317"/>
                  <a:pt x="161" y="1333"/>
                </a:cubicBezTo>
                <a:cubicBezTo>
                  <a:pt x="236" y="1182"/>
                  <a:pt x="281" y="987"/>
                  <a:pt x="281" y="774"/>
                </a:cubicBezTo>
                <a:cubicBezTo>
                  <a:pt x="281" y="436"/>
                  <a:pt x="168" y="143"/>
                  <a:pt x="2" y="0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62" name="出自【趣你的PPT】(微信:qunideppt)：最优质的PPT资源库"/>
          <p:cNvSpPr>
            <a:spLocks/>
          </p:cNvSpPr>
          <p:nvPr/>
        </p:nvSpPr>
        <p:spPr bwMode="auto">
          <a:xfrm>
            <a:off x="5772053" y="2638604"/>
            <a:ext cx="722114" cy="573734"/>
          </a:xfrm>
          <a:custGeom>
            <a:avLst/>
            <a:gdLst/>
            <a:ahLst/>
            <a:cxnLst>
              <a:cxn ang="0">
                <a:pos x="206" y="320"/>
              </a:cxn>
              <a:cxn ang="0">
                <a:pos x="412" y="327"/>
              </a:cxn>
              <a:cxn ang="0">
                <a:pos x="206" y="0"/>
              </a:cxn>
              <a:cxn ang="0">
                <a:pos x="0" y="327"/>
              </a:cxn>
              <a:cxn ang="0">
                <a:pos x="206" y="320"/>
              </a:cxn>
            </a:cxnLst>
            <a:rect l="0" t="0" r="r" b="b"/>
            <a:pathLst>
              <a:path w="412" h="327">
                <a:moveTo>
                  <a:pt x="206" y="320"/>
                </a:moveTo>
                <a:cubicBezTo>
                  <a:pt x="276" y="320"/>
                  <a:pt x="345" y="322"/>
                  <a:pt x="412" y="327"/>
                </a:cubicBezTo>
                <a:cubicBezTo>
                  <a:pt x="363" y="188"/>
                  <a:pt x="291" y="74"/>
                  <a:pt x="206" y="0"/>
                </a:cubicBezTo>
                <a:cubicBezTo>
                  <a:pt x="121" y="74"/>
                  <a:pt x="49" y="188"/>
                  <a:pt x="0" y="327"/>
                </a:cubicBezTo>
                <a:cubicBezTo>
                  <a:pt x="67" y="322"/>
                  <a:pt x="136" y="320"/>
                  <a:pt x="206" y="32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63" name="出自【趣你的PPT】(微信:qunideppt)：最优质的PPT资源库"/>
          <p:cNvSpPr>
            <a:spLocks/>
          </p:cNvSpPr>
          <p:nvPr/>
        </p:nvSpPr>
        <p:spPr bwMode="auto">
          <a:xfrm>
            <a:off x="6130142" y="2638604"/>
            <a:ext cx="364024" cy="573734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0" y="320"/>
              </a:cxn>
              <a:cxn ang="0">
                <a:pos x="2" y="320"/>
              </a:cxn>
              <a:cxn ang="0">
                <a:pos x="208" y="327"/>
              </a:cxn>
              <a:cxn ang="0">
                <a:pos x="2" y="0"/>
              </a:cxn>
              <a:cxn ang="0">
                <a:pos x="0" y="1"/>
              </a:cxn>
            </a:cxnLst>
            <a:rect l="0" t="0" r="r" b="b"/>
            <a:pathLst>
              <a:path w="208" h="327">
                <a:moveTo>
                  <a:pt x="0" y="1"/>
                </a:moveTo>
                <a:cubicBezTo>
                  <a:pt x="0" y="320"/>
                  <a:pt x="0" y="320"/>
                  <a:pt x="0" y="320"/>
                </a:cubicBezTo>
                <a:cubicBezTo>
                  <a:pt x="1" y="320"/>
                  <a:pt x="1" y="320"/>
                  <a:pt x="2" y="320"/>
                </a:cubicBezTo>
                <a:cubicBezTo>
                  <a:pt x="72" y="320"/>
                  <a:pt x="141" y="322"/>
                  <a:pt x="208" y="327"/>
                </a:cubicBezTo>
                <a:cubicBezTo>
                  <a:pt x="159" y="188"/>
                  <a:pt x="87" y="74"/>
                  <a:pt x="2" y="0"/>
                </a:cubicBezTo>
                <a:cubicBezTo>
                  <a:pt x="1" y="0"/>
                  <a:pt x="1" y="1"/>
                  <a:pt x="0" y="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64" name="出自【趣你的PPT】(微信:qunideppt)：最优质的PPT资源库"/>
          <p:cNvSpPr>
            <a:spLocks/>
          </p:cNvSpPr>
          <p:nvPr/>
        </p:nvSpPr>
        <p:spPr bwMode="auto">
          <a:xfrm>
            <a:off x="6029244" y="4205491"/>
            <a:ext cx="209710" cy="1129663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0" y="322"/>
              </a:cxn>
              <a:cxn ang="0">
                <a:pos x="60" y="645"/>
              </a:cxn>
              <a:cxn ang="0">
                <a:pos x="120" y="322"/>
              </a:cxn>
              <a:cxn ang="0">
                <a:pos x="60" y="0"/>
              </a:cxn>
            </a:cxnLst>
            <a:rect l="0" t="0" r="r" b="b"/>
            <a:pathLst>
              <a:path w="120" h="645">
                <a:moveTo>
                  <a:pt x="60" y="0"/>
                </a:moveTo>
                <a:cubicBezTo>
                  <a:pt x="24" y="60"/>
                  <a:pt x="0" y="182"/>
                  <a:pt x="0" y="322"/>
                </a:cubicBezTo>
                <a:cubicBezTo>
                  <a:pt x="0" y="463"/>
                  <a:pt x="24" y="585"/>
                  <a:pt x="60" y="645"/>
                </a:cubicBezTo>
                <a:cubicBezTo>
                  <a:pt x="96" y="585"/>
                  <a:pt x="120" y="463"/>
                  <a:pt x="120" y="322"/>
                </a:cubicBezTo>
                <a:cubicBezTo>
                  <a:pt x="120" y="182"/>
                  <a:pt x="96" y="60"/>
                  <a:pt x="60" y="0"/>
                </a:cubicBezTo>
                <a:close/>
              </a:path>
            </a:pathLst>
          </a:custGeom>
          <a:solidFill>
            <a:srgbClr val="404040">
              <a:alpha val="66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065" name="出自【趣你的PPT】(微信:qunideppt)：最优质的PPT资源库"/>
          <p:cNvSpPr>
            <a:spLocks/>
          </p:cNvSpPr>
          <p:nvPr/>
        </p:nvSpPr>
        <p:spPr bwMode="auto">
          <a:xfrm>
            <a:off x="6130142" y="4205491"/>
            <a:ext cx="108812" cy="1129663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642"/>
              </a:cxn>
              <a:cxn ang="0">
                <a:pos x="2" y="645"/>
              </a:cxn>
              <a:cxn ang="0">
                <a:pos x="62" y="322"/>
              </a:cxn>
              <a:cxn ang="0">
                <a:pos x="2" y="0"/>
              </a:cxn>
              <a:cxn ang="0">
                <a:pos x="0" y="3"/>
              </a:cxn>
            </a:cxnLst>
            <a:rect l="0" t="0" r="r" b="b"/>
            <a:pathLst>
              <a:path w="62" h="645">
                <a:moveTo>
                  <a:pt x="0" y="3"/>
                </a:moveTo>
                <a:cubicBezTo>
                  <a:pt x="0" y="642"/>
                  <a:pt x="0" y="642"/>
                  <a:pt x="0" y="642"/>
                </a:cubicBezTo>
                <a:cubicBezTo>
                  <a:pt x="1" y="643"/>
                  <a:pt x="1" y="644"/>
                  <a:pt x="2" y="645"/>
                </a:cubicBezTo>
                <a:cubicBezTo>
                  <a:pt x="38" y="585"/>
                  <a:pt x="62" y="463"/>
                  <a:pt x="62" y="322"/>
                </a:cubicBezTo>
                <a:cubicBezTo>
                  <a:pt x="62" y="182"/>
                  <a:pt x="38" y="60"/>
                  <a:pt x="2" y="0"/>
                </a:cubicBezTo>
                <a:cubicBezTo>
                  <a:pt x="1" y="1"/>
                  <a:pt x="1" y="2"/>
                  <a:pt x="0" y="3"/>
                </a:cubicBezTo>
                <a:close/>
              </a:path>
            </a:pathLst>
          </a:custGeom>
          <a:solidFill>
            <a:srgbClr val="404040">
              <a:alpha val="9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06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5859102" y="3445788"/>
            <a:ext cx="549993" cy="548015"/>
          </a:xfrm>
          <a:prstGeom prst="ellipse">
            <a:avLst/>
          </a:prstGeom>
          <a:solidFill>
            <a:srgbClr val="199F8E">
              <a:alpha val="76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68" name="出自【趣你的PPT】(微信:qunideppt)：最优质的PPT资源库"/>
          <p:cNvSpPr>
            <a:spLocks/>
          </p:cNvSpPr>
          <p:nvPr/>
        </p:nvSpPr>
        <p:spPr bwMode="auto">
          <a:xfrm>
            <a:off x="6130142" y="3445788"/>
            <a:ext cx="278954" cy="548015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0"/>
              </a:cxn>
              <a:cxn ang="0">
                <a:pos x="0" y="48"/>
              </a:cxn>
              <a:cxn ang="0">
                <a:pos x="2" y="48"/>
              </a:cxn>
              <a:cxn ang="0">
                <a:pos x="111" y="157"/>
              </a:cxn>
              <a:cxn ang="0">
                <a:pos x="2" y="266"/>
              </a:cxn>
              <a:cxn ang="0">
                <a:pos x="0" y="265"/>
              </a:cxn>
              <a:cxn ang="0">
                <a:pos x="0" y="313"/>
              </a:cxn>
              <a:cxn ang="0">
                <a:pos x="2" y="313"/>
              </a:cxn>
              <a:cxn ang="0">
                <a:pos x="159" y="157"/>
              </a:cxn>
              <a:cxn ang="0">
                <a:pos x="2" y="0"/>
              </a:cxn>
            </a:cxnLst>
            <a:rect l="0" t="0" r="r" b="b"/>
            <a:pathLst>
              <a:path w="159" h="313">
                <a:moveTo>
                  <a:pt x="2" y="0"/>
                </a:moveTo>
                <a:cubicBezTo>
                  <a:pt x="1" y="0"/>
                  <a:pt x="1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1" y="48"/>
                  <a:pt x="2" y="48"/>
                </a:cubicBezTo>
                <a:cubicBezTo>
                  <a:pt x="62" y="48"/>
                  <a:pt x="111" y="96"/>
                  <a:pt x="111" y="157"/>
                </a:cubicBezTo>
                <a:cubicBezTo>
                  <a:pt x="111" y="217"/>
                  <a:pt x="62" y="266"/>
                  <a:pt x="2" y="266"/>
                </a:cubicBezTo>
                <a:cubicBezTo>
                  <a:pt x="1" y="266"/>
                  <a:pt x="1" y="265"/>
                  <a:pt x="0" y="265"/>
                </a:cubicBezTo>
                <a:cubicBezTo>
                  <a:pt x="0" y="313"/>
                  <a:pt x="0" y="313"/>
                  <a:pt x="0" y="313"/>
                </a:cubicBezTo>
                <a:cubicBezTo>
                  <a:pt x="1" y="313"/>
                  <a:pt x="1" y="313"/>
                  <a:pt x="2" y="313"/>
                </a:cubicBezTo>
                <a:cubicBezTo>
                  <a:pt x="88" y="313"/>
                  <a:pt x="159" y="243"/>
                  <a:pt x="159" y="157"/>
                </a:cubicBezTo>
                <a:cubicBezTo>
                  <a:pt x="159" y="70"/>
                  <a:pt x="88" y="0"/>
                  <a:pt x="2" y="0"/>
                </a:cubicBezTo>
                <a:close/>
              </a:path>
            </a:pathLst>
          </a:custGeom>
          <a:solidFill>
            <a:srgbClr val="199F8E">
              <a:alpha val="76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069" name="出自【趣你的PPT】(微信:qunideppt)：最优质的PPT资源库"/>
          <p:cNvSpPr>
            <a:spLocks/>
          </p:cNvSpPr>
          <p:nvPr/>
        </p:nvSpPr>
        <p:spPr bwMode="auto">
          <a:xfrm>
            <a:off x="6099792" y="3532116"/>
            <a:ext cx="193883" cy="381830"/>
          </a:xfrm>
          <a:custGeom>
            <a:avLst/>
            <a:gdLst/>
            <a:ahLst/>
            <a:cxnLst>
              <a:cxn ang="0">
                <a:pos x="111" y="109"/>
              </a:cxn>
              <a:cxn ang="0">
                <a:pos x="2" y="0"/>
              </a:cxn>
              <a:cxn ang="0">
                <a:pos x="0" y="0"/>
              </a:cxn>
              <a:cxn ang="0">
                <a:pos x="0" y="217"/>
              </a:cxn>
              <a:cxn ang="0">
                <a:pos x="2" y="218"/>
              </a:cxn>
              <a:cxn ang="0">
                <a:pos x="111" y="109"/>
              </a:cxn>
            </a:cxnLst>
            <a:rect l="0" t="0" r="r" b="b"/>
            <a:pathLst>
              <a:path w="111" h="218">
                <a:moveTo>
                  <a:pt x="111" y="109"/>
                </a:moveTo>
                <a:cubicBezTo>
                  <a:pt x="111" y="48"/>
                  <a:pt x="6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1" y="217"/>
                  <a:pt x="1" y="218"/>
                  <a:pt x="2" y="218"/>
                </a:cubicBezTo>
                <a:cubicBezTo>
                  <a:pt x="62" y="218"/>
                  <a:pt x="111" y="169"/>
                  <a:pt x="111" y="109"/>
                </a:cubicBezTo>
                <a:close/>
              </a:path>
            </a:pathLst>
          </a:custGeom>
          <a:solidFill>
            <a:srgbClr val="404040">
              <a:alpha val="91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4" name="Group 53出自【趣你的PPT】(微信:qunideppt)：最优质的PPT资源库"/>
          <p:cNvGrpSpPr/>
          <p:nvPr/>
        </p:nvGrpSpPr>
        <p:grpSpPr>
          <a:xfrm>
            <a:off x="4307415" y="5036762"/>
            <a:ext cx="3524251" cy="1083733"/>
            <a:chOff x="3228976" y="3935413"/>
            <a:chExt cx="2643188" cy="812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7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228976" y="3935413"/>
              <a:ext cx="39688" cy="428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2" y="31"/>
                </a:cxn>
                <a:cxn ang="0">
                  <a:pos x="29" y="21"/>
                </a:cxn>
                <a:cxn ang="0">
                  <a:pos x="17" y="0"/>
                </a:cxn>
                <a:cxn ang="0">
                  <a:pos x="0" y="10"/>
                </a:cxn>
              </a:cxnLst>
              <a:rect l="0" t="0" r="r" b="b"/>
              <a:pathLst>
                <a:path w="29" h="31">
                  <a:moveTo>
                    <a:pt x="0" y="10"/>
                  </a:moveTo>
                  <a:cubicBezTo>
                    <a:pt x="4" y="17"/>
                    <a:pt x="8" y="24"/>
                    <a:pt x="12" y="3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14"/>
                    <a:pt x="21" y="7"/>
                    <a:pt x="17" y="0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 w="9525">
              <a:solidFill>
                <a:srgbClr val="40404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279776" y="4021138"/>
              <a:ext cx="2592388" cy="727075"/>
              <a:chOff x="3279776" y="3973513"/>
              <a:chExt cx="2592388" cy="727075"/>
            </a:xfrm>
            <a:grpFill/>
          </p:grpSpPr>
          <p:sp>
            <p:nvSpPr>
              <p:cNvPr id="207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5792788" y="4076700"/>
                <a:ext cx="42863" cy="42863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31" y="12"/>
                  </a:cxn>
                  <a:cxn ang="0">
                    <a:pos x="15" y="0"/>
                  </a:cxn>
                  <a:cxn ang="0">
                    <a:pos x="0" y="19"/>
                  </a:cxn>
                  <a:cxn ang="0">
                    <a:pos x="15" y="31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cubicBezTo>
                      <a:pt x="21" y="25"/>
                      <a:pt x="26" y="19"/>
                      <a:pt x="31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6"/>
                      <a:pt x="5" y="13"/>
                      <a:pt x="0" y="19"/>
                    </a:cubicBezTo>
                    <a:lnTo>
                      <a:pt x="15" y="31"/>
                    </a:lnTo>
                    <a:close/>
                  </a:path>
                </a:pathLst>
              </a:custGeom>
              <a:grpFill/>
              <a:ln w="952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279776" y="3973513"/>
                <a:ext cx="2592388" cy="727075"/>
                <a:chOff x="3279776" y="3973513"/>
                <a:chExt cx="2592388" cy="727075"/>
              </a:xfrm>
              <a:grpFill/>
            </p:grpSpPr>
            <p:sp>
              <p:nvSpPr>
                <p:cNvPr id="2071" name="出自【趣你的PPT】(微信:qunideppt)：最优质的PPT资源库"/>
                <p:cNvSpPr>
                  <a:spLocks noEditPoints="1"/>
                </p:cNvSpPr>
                <p:nvPr/>
              </p:nvSpPr>
              <p:spPr bwMode="auto">
                <a:xfrm>
                  <a:off x="3279776" y="3973513"/>
                  <a:ext cx="2489200" cy="727075"/>
                </a:xfrm>
                <a:custGeom>
                  <a:avLst/>
                  <a:gdLst/>
                  <a:ahLst/>
                  <a:cxnLst>
                    <a:cxn ang="0">
                      <a:pos x="1771" y="141"/>
                    </a:cxn>
                    <a:cxn ang="0">
                      <a:pos x="1725" y="162"/>
                    </a:cxn>
                    <a:cxn ang="0">
                      <a:pos x="1670" y="242"/>
                    </a:cxn>
                    <a:cxn ang="0">
                      <a:pos x="1691" y="195"/>
                    </a:cxn>
                    <a:cxn ang="0">
                      <a:pos x="1670" y="242"/>
                    </a:cxn>
                    <a:cxn ang="0">
                      <a:pos x="1633" y="272"/>
                    </a:cxn>
                    <a:cxn ang="0">
                      <a:pos x="1583" y="285"/>
                    </a:cxn>
                    <a:cxn ang="0">
                      <a:pos x="1516" y="354"/>
                    </a:cxn>
                    <a:cxn ang="0">
                      <a:pos x="1545" y="312"/>
                    </a:cxn>
                    <a:cxn ang="0">
                      <a:pos x="1516" y="354"/>
                    </a:cxn>
                    <a:cxn ang="0">
                      <a:pos x="1474" y="378"/>
                    </a:cxn>
                    <a:cxn ang="0">
                      <a:pos x="1423" y="382"/>
                    </a:cxn>
                    <a:cxn ang="0">
                      <a:pos x="1345" y="439"/>
                    </a:cxn>
                    <a:cxn ang="0">
                      <a:pos x="1381" y="402"/>
                    </a:cxn>
                    <a:cxn ang="0">
                      <a:pos x="1345" y="439"/>
                    </a:cxn>
                    <a:cxn ang="0">
                      <a:pos x="1300" y="455"/>
                    </a:cxn>
                    <a:cxn ang="0">
                      <a:pos x="1249" y="451"/>
                    </a:cxn>
                    <a:cxn ang="0">
                      <a:pos x="1162" y="493"/>
                    </a:cxn>
                    <a:cxn ang="0">
                      <a:pos x="1204" y="463"/>
                    </a:cxn>
                    <a:cxn ang="0">
                      <a:pos x="1162" y="493"/>
                    </a:cxn>
                    <a:cxn ang="0">
                      <a:pos x="1115" y="502"/>
                    </a:cxn>
                    <a:cxn ang="0">
                      <a:pos x="1066" y="489"/>
                    </a:cxn>
                    <a:cxn ang="0">
                      <a:pos x="973" y="516"/>
                    </a:cxn>
                    <a:cxn ang="0">
                      <a:pos x="1019" y="494"/>
                    </a:cxn>
                    <a:cxn ang="0">
                      <a:pos x="973" y="516"/>
                    </a:cxn>
                    <a:cxn ang="0">
                      <a:pos x="925" y="517"/>
                    </a:cxn>
                    <a:cxn ang="0">
                      <a:pos x="878" y="495"/>
                    </a:cxn>
                    <a:cxn ang="0">
                      <a:pos x="782" y="506"/>
                    </a:cxn>
                    <a:cxn ang="0">
                      <a:pos x="832" y="492"/>
                    </a:cxn>
                    <a:cxn ang="0">
                      <a:pos x="782" y="506"/>
                    </a:cxn>
                    <a:cxn ang="0">
                      <a:pos x="735" y="499"/>
                    </a:cxn>
                    <a:cxn ang="0">
                      <a:pos x="693" y="470"/>
                    </a:cxn>
                    <a:cxn ang="0">
                      <a:pos x="596" y="464"/>
                    </a:cxn>
                    <a:cxn ang="0">
                      <a:pos x="647" y="458"/>
                    </a:cxn>
                    <a:cxn ang="0">
                      <a:pos x="596" y="464"/>
                    </a:cxn>
                    <a:cxn ang="0">
                      <a:pos x="551" y="448"/>
                    </a:cxn>
                    <a:cxn ang="0">
                      <a:pos x="514" y="413"/>
                    </a:cxn>
                    <a:cxn ang="0">
                      <a:pos x="420" y="391"/>
                    </a:cxn>
                    <a:cxn ang="0">
                      <a:pos x="463" y="412"/>
                    </a:cxn>
                    <a:cxn ang="0">
                      <a:pos x="433" y="375"/>
                    </a:cxn>
                    <a:cxn ang="0">
                      <a:pos x="420" y="391"/>
                    </a:cxn>
                    <a:cxn ang="0">
                      <a:pos x="378" y="368"/>
                    </a:cxn>
                    <a:cxn ang="0">
                      <a:pos x="348" y="326"/>
                    </a:cxn>
                    <a:cxn ang="0">
                      <a:pos x="259" y="289"/>
                    </a:cxn>
                    <a:cxn ang="0">
                      <a:pos x="309" y="300"/>
                    </a:cxn>
                    <a:cxn ang="0">
                      <a:pos x="259" y="289"/>
                    </a:cxn>
                    <a:cxn ang="0">
                      <a:pos x="222" y="259"/>
                    </a:cxn>
                    <a:cxn ang="0">
                      <a:pos x="199" y="213"/>
                    </a:cxn>
                    <a:cxn ang="0">
                      <a:pos x="118" y="161"/>
                    </a:cxn>
                    <a:cxn ang="0">
                      <a:pos x="165" y="181"/>
                    </a:cxn>
                    <a:cxn ang="0">
                      <a:pos x="118" y="161"/>
                    </a:cxn>
                    <a:cxn ang="0">
                      <a:pos x="86" y="125"/>
                    </a:cxn>
                    <a:cxn ang="0">
                      <a:pos x="71" y="76"/>
                    </a:cxn>
                    <a:cxn ang="0">
                      <a:pos x="0" y="11"/>
                    </a:cxn>
                    <a:cxn ang="0">
                      <a:pos x="43" y="38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771" h="517">
                      <a:moveTo>
                        <a:pt x="1739" y="176"/>
                      </a:moveTo>
                      <a:cubicBezTo>
                        <a:pt x="1750" y="165"/>
                        <a:pt x="1761" y="153"/>
                        <a:pt x="1771" y="141"/>
                      </a:cubicBezTo>
                      <a:cubicBezTo>
                        <a:pt x="1756" y="128"/>
                        <a:pt x="1756" y="128"/>
                        <a:pt x="1756" y="128"/>
                      </a:cubicBezTo>
                      <a:cubicBezTo>
                        <a:pt x="1746" y="140"/>
                        <a:pt x="1735" y="151"/>
                        <a:pt x="1725" y="162"/>
                      </a:cubicBezTo>
                      <a:lnTo>
                        <a:pt x="1739" y="176"/>
                      </a:lnTo>
                      <a:close/>
                      <a:moveTo>
                        <a:pt x="1670" y="242"/>
                      </a:moveTo>
                      <a:cubicBezTo>
                        <a:pt x="1682" y="231"/>
                        <a:pt x="1693" y="221"/>
                        <a:pt x="1705" y="210"/>
                      </a:cubicBezTo>
                      <a:cubicBezTo>
                        <a:pt x="1691" y="195"/>
                        <a:pt x="1691" y="195"/>
                        <a:pt x="1691" y="195"/>
                      </a:cubicBezTo>
                      <a:cubicBezTo>
                        <a:pt x="1680" y="206"/>
                        <a:pt x="1668" y="216"/>
                        <a:pt x="1657" y="227"/>
                      </a:cubicBezTo>
                      <a:lnTo>
                        <a:pt x="1670" y="242"/>
                      </a:lnTo>
                      <a:close/>
                      <a:moveTo>
                        <a:pt x="1595" y="301"/>
                      </a:moveTo>
                      <a:cubicBezTo>
                        <a:pt x="1608" y="292"/>
                        <a:pt x="1621" y="282"/>
                        <a:pt x="1633" y="272"/>
                      </a:cubicBezTo>
                      <a:cubicBezTo>
                        <a:pt x="1621" y="257"/>
                        <a:pt x="1621" y="257"/>
                        <a:pt x="1621" y="257"/>
                      </a:cubicBezTo>
                      <a:cubicBezTo>
                        <a:pt x="1608" y="266"/>
                        <a:pt x="1596" y="276"/>
                        <a:pt x="1583" y="285"/>
                      </a:cubicBezTo>
                      <a:lnTo>
                        <a:pt x="1595" y="301"/>
                      </a:lnTo>
                      <a:close/>
                      <a:moveTo>
                        <a:pt x="1516" y="354"/>
                      </a:moveTo>
                      <a:cubicBezTo>
                        <a:pt x="1529" y="346"/>
                        <a:pt x="1543" y="337"/>
                        <a:pt x="1556" y="329"/>
                      </a:cubicBezTo>
                      <a:cubicBezTo>
                        <a:pt x="1545" y="312"/>
                        <a:pt x="1545" y="312"/>
                        <a:pt x="1545" y="312"/>
                      </a:cubicBezTo>
                      <a:cubicBezTo>
                        <a:pt x="1532" y="321"/>
                        <a:pt x="1519" y="329"/>
                        <a:pt x="1505" y="337"/>
                      </a:cubicBezTo>
                      <a:lnTo>
                        <a:pt x="1516" y="354"/>
                      </a:lnTo>
                      <a:close/>
                      <a:moveTo>
                        <a:pt x="1432" y="400"/>
                      </a:moveTo>
                      <a:cubicBezTo>
                        <a:pt x="1446" y="393"/>
                        <a:pt x="1461" y="386"/>
                        <a:pt x="1474" y="378"/>
                      </a:cubicBezTo>
                      <a:cubicBezTo>
                        <a:pt x="1465" y="361"/>
                        <a:pt x="1465" y="361"/>
                        <a:pt x="1465" y="361"/>
                      </a:cubicBezTo>
                      <a:cubicBezTo>
                        <a:pt x="1451" y="368"/>
                        <a:pt x="1437" y="375"/>
                        <a:pt x="1423" y="382"/>
                      </a:cubicBezTo>
                      <a:lnTo>
                        <a:pt x="1432" y="400"/>
                      </a:lnTo>
                      <a:close/>
                      <a:moveTo>
                        <a:pt x="1345" y="439"/>
                      </a:moveTo>
                      <a:cubicBezTo>
                        <a:pt x="1360" y="433"/>
                        <a:pt x="1374" y="427"/>
                        <a:pt x="1389" y="420"/>
                      </a:cubicBezTo>
                      <a:cubicBezTo>
                        <a:pt x="1381" y="402"/>
                        <a:pt x="1381" y="402"/>
                        <a:pt x="1381" y="402"/>
                      </a:cubicBezTo>
                      <a:cubicBezTo>
                        <a:pt x="1367" y="409"/>
                        <a:pt x="1352" y="415"/>
                        <a:pt x="1338" y="420"/>
                      </a:cubicBezTo>
                      <a:lnTo>
                        <a:pt x="1345" y="439"/>
                      </a:lnTo>
                      <a:close/>
                      <a:moveTo>
                        <a:pt x="1255" y="470"/>
                      </a:moveTo>
                      <a:cubicBezTo>
                        <a:pt x="1270" y="465"/>
                        <a:pt x="1285" y="461"/>
                        <a:pt x="1300" y="455"/>
                      </a:cubicBezTo>
                      <a:cubicBezTo>
                        <a:pt x="1294" y="436"/>
                        <a:pt x="1294" y="436"/>
                        <a:pt x="1294" y="436"/>
                      </a:cubicBezTo>
                      <a:cubicBezTo>
                        <a:pt x="1279" y="442"/>
                        <a:pt x="1264" y="446"/>
                        <a:pt x="1249" y="451"/>
                      </a:cubicBezTo>
                      <a:lnTo>
                        <a:pt x="1255" y="470"/>
                      </a:lnTo>
                      <a:close/>
                      <a:moveTo>
                        <a:pt x="1162" y="493"/>
                      </a:moveTo>
                      <a:cubicBezTo>
                        <a:pt x="1178" y="490"/>
                        <a:pt x="1193" y="487"/>
                        <a:pt x="1209" y="483"/>
                      </a:cubicBezTo>
                      <a:cubicBezTo>
                        <a:pt x="1204" y="463"/>
                        <a:pt x="1204" y="463"/>
                        <a:pt x="1204" y="463"/>
                      </a:cubicBezTo>
                      <a:cubicBezTo>
                        <a:pt x="1189" y="467"/>
                        <a:pt x="1173" y="471"/>
                        <a:pt x="1158" y="474"/>
                      </a:cubicBezTo>
                      <a:lnTo>
                        <a:pt x="1162" y="493"/>
                      </a:lnTo>
                      <a:close/>
                      <a:moveTo>
                        <a:pt x="1068" y="509"/>
                      </a:moveTo>
                      <a:cubicBezTo>
                        <a:pt x="1084" y="507"/>
                        <a:pt x="1100" y="505"/>
                        <a:pt x="1115" y="502"/>
                      </a:cubicBezTo>
                      <a:cubicBezTo>
                        <a:pt x="1112" y="482"/>
                        <a:pt x="1112" y="482"/>
                        <a:pt x="1112" y="482"/>
                      </a:cubicBezTo>
                      <a:cubicBezTo>
                        <a:pt x="1097" y="485"/>
                        <a:pt x="1081" y="487"/>
                        <a:pt x="1066" y="489"/>
                      </a:cubicBezTo>
                      <a:lnTo>
                        <a:pt x="1068" y="509"/>
                      </a:lnTo>
                      <a:close/>
                      <a:moveTo>
                        <a:pt x="973" y="516"/>
                      </a:moveTo>
                      <a:cubicBezTo>
                        <a:pt x="989" y="516"/>
                        <a:pt x="1005" y="515"/>
                        <a:pt x="1020" y="513"/>
                      </a:cubicBezTo>
                      <a:cubicBezTo>
                        <a:pt x="1019" y="494"/>
                        <a:pt x="1019" y="494"/>
                        <a:pt x="1019" y="494"/>
                      </a:cubicBezTo>
                      <a:cubicBezTo>
                        <a:pt x="1003" y="495"/>
                        <a:pt x="988" y="496"/>
                        <a:pt x="972" y="496"/>
                      </a:cubicBezTo>
                      <a:lnTo>
                        <a:pt x="973" y="516"/>
                      </a:lnTo>
                      <a:close/>
                      <a:moveTo>
                        <a:pt x="877" y="515"/>
                      </a:moveTo>
                      <a:cubicBezTo>
                        <a:pt x="893" y="516"/>
                        <a:pt x="909" y="517"/>
                        <a:pt x="925" y="517"/>
                      </a:cubicBezTo>
                      <a:cubicBezTo>
                        <a:pt x="925" y="497"/>
                        <a:pt x="925" y="497"/>
                        <a:pt x="925" y="497"/>
                      </a:cubicBezTo>
                      <a:cubicBezTo>
                        <a:pt x="910" y="497"/>
                        <a:pt x="894" y="496"/>
                        <a:pt x="878" y="495"/>
                      </a:cubicBezTo>
                      <a:lnTo>
                        <a:pt x="877" y="515"/>
                      </a:lnTo>
                      <a:close/>
                      <a:moveTo>
                        <a:pt x="782" y="506"/>
                      </a:moveTo>
                      <a:cubicBezTo>
                        <a:pt x="798" y="508"/>
                        <a:pt x="814" y="510"/>
                        <a:pt x="830" y="512"/>
                      </a:cubicBezTo>
                      <a:cubicBezTo>
                        <a:pt x="832" y="492"/>
                        <a:pt x="832" y="492"/>
                        <a:pt x="832" y="492"/>
                      </a:cubicBezTo>
                      <a:cubicBezTo>
                        <a:pt x="816" y="490"/>
                        <a:pt x="801" y="489"/>
                        <a:pt x="785" y="486"/>
                      </a:cubicBezTo>
                      <a:lnTo>
                        <a:pt x="782" y="506"/>
                      </a:lnTo>
                      <a:close/>
                      <a:moveTo>
                        <a:pt x="688" y="489"/>
                      </a:moveTo>
                      <a:cubicBezTo>
                        <a:pt x="704" y="493"/>
                        <a:pt x="720" y="496"/>
                        <a:pt x="735" y="499"/>
                      </a:cubicBezTo>
                      <a:cubicBezTo>
                        <a:pt x="739" y="479"/>
                        <a:pt x="739" y="479"/>
                        <a:pt x="739" y="479"/>
                      </a:cubicBezTo>
                      <a:cubicBezTo>
                        <a:pt x="723" y="476"/>
                        <a:pt x="708" y="473"/>
                        <a:pt x="693" y="470"/>
                      </a:cubicBezTo>
                      <a:lnTo>
                        <a:pt x="688" y="489"/>
                      </a:lnTo>
                      <a:close/>
                      <a:moveTo>
                        <a:pt x="596" y="464"/>
                      </a:moveTo>
                      <a:cubicBezTo>
                        <a:pt x="611" y="469"/>
                        <a:pt x="627" y="473"/>
                        <a:pt x="642" y="478"/>
                      </a:cubicBezTo>
                      <a:cubicBezTo>
                        <a:pt x="647" y="458"/>
                        <a:pt x="647" y="458"/>
                        <a:pt x="647" y="458"/>
                      </a:cubicBezTo>
                      <a:cubicBezTo>
                        <a:pt x="632" y="454"/>
                        <a:pt x="617" y="450"/>
                        <a:pt x="602" y="445"/>
                      </a:cubicBezTo>
                      <a:lnTo>
                        <a:pt x="596" y="464"/>
                      </a:lnTo>
                      <a:close/>
                      <a:moveTo>
                        <a:pt x="507" y="431"/>
                      </a:moveTo>
                      <a:cubicBezTo>
                        <a:pt x="521" y="437"/>
                        <a:pt x="536" y="443"/>
                        <a:pt x="551" y="448"/>
                      </a:cubicBezTo>
                      <a:cubicBezTo>
                        <a:pt x="558" y="430"/>
                        <a:pt x="558" y="430"/>
                        <a:pt x="558" y="430"/>
                      </a:cubicBezTo>
                      <a:cubicBezTo>
                        <a:pt x="543" y="424"/>
                        <a:pt x="529" y="419"/>
                        <a:pt x="514" y="413"/>
                      </a:cubicBezTo>
                      <a:lnTo>
                        <a:pt x="507" y="431"/>
                      </a:lnTo>
                      <a:close/>
                      <a:moveTo>
                        <a:pt x="420" y="391"/>
                      </a:moveTo>
                      <a:cubicBezTo>
                        <a:pt x="421" y="391"/>
                        <a:pt x="423" y="392"/>
                        <a:pt x="424" y="393"/>
                      </a:cubicBezTo>
                      <a:cubicBezTo>
                        <a:pt x="437" y="399"/>
                        <a:pt x="450" y="406"/>
                        <a:pt x="463" y="412"/>
                      </a:cubicBezTo>
                      <a:cubicBezTo>
                        <a:pt x="471" y="394"/>
                        <a:pt x="471" y="394"/>
                        <a:pt x="471" y="394"/>
                      </a:cubicBezTo>
                      <a:cubicBezTo>
                        <a:pt x="459" y="388"/>
                        <a:pt x="446" y="381"/>
                        <a:pt x="433" y="375"/>
                      </a:cubicBezTo>
                      <a:cubicBezTo>
                        <a:pt x="432" y="374"/>
                        <a:pt x="431" y="373"/>
                        <a:pt x="429" y="373"/>
                      </a:cubicBezTo>
                      <a:lnTo>
                        <a:pt x="420" y="391"/>
                      </a:lnTo>
                      <a:close/>
                      <a:moveTo>
                        <a:pt x="337" y="343"/>
                      </a:moveTo>
                      <a:cubicBezTo>
                        <a:pt x="351" y="351"/>
                        <a:pt x="364" y="360"/>
                        <a:pt x="378" y="368"/>
                      </a:cubicBezTo>
                      <a:cubicBezTo>
                        <a:pt x="388" y="350"/>
                        <a:pt x="388" y="350"/>
                        <a:pt x="388" y="350"/>
                      </a:cubicBezTo>
                      <a:cubicBezTo>
                        <a:pt x="375" y="343"/>
                        <a:pt x="361" y="334"/>
                        <a:pt x="348" y="326"/>
                      </a:cubicBezTo>
                      <a:lnTo>
                        <a:pt x="337" y="343"/>
                      </a:lnTo>
                      <a:close/>
                      <a:moveTo>
                        <a:pt x="259" y="289"/>
                      </a:moveTo>
                      <a:cubicBezTo>
                        <a:pt x="272" y="298"/>
                        <a:pt x="285" y="308"/>
                        <a:pt x="298" y="317"/>
                      </a:cubicBezTo>
                      <a:cubicBezTo>
                        <a:pt x="309" y="300"/>
                        <a:pt x="309" y="300"/>
                        <a:pt x="309" y="300"/>
                      </a:cubicBezTo>
                      <a:cubicBezTo>
                        <a:pt x="296" y="291"/>
                        <a:pt x="284" y="282"/>
                        <a:pt x="271" y="273"/>
                      </a:cubicBezTo>
                      <a:lnTo>
                        <a:pt x="259" y="289"/>
                      </a:lnTo>
                      <a:close/>
                      <a:moveTo>
                        <a:pt x="186" y="228"/>
                      </a:moveTo>
                      <a:cubicBezTo>
                        <a:pt x="197" y="238"/>
                        <a:pt x="209" y="249"/>
                        <a:pt x="222" y="259"/>
                      </a:cubicBezTo>
                      <a:cubicBezTo>
                        <a:pt x="234" y="244"/>
                        <a:pt x="234" y="244"/>
                        <a:pt x="234" y="244"/>
                      </a:cubicBezTo>
                      <a:cubicBezTo>
                        <a:pt x="222" y="234"/>
                        <a:pt x="211" y="223"/>
                        <a:pt x="199" y="213"/>
                      </a:cubicBezTo>
                      <a:lnTo>
                        <a:pt x="186" y="228"/>
                      </a:lnTo>
                      <a:close/>
                      <a:moveTo>
                        <a:pt x="118" y="161"/>
                      </a:moveTo>
                      <a:cubicBezTo>
                        <a:pt x="128" y="172"/>
                        <a:pt x="140" y="184"/>
                        <a:pt x="151" y="195"/>
                      </a:cubicBezTo>
                      <a:cubicBezTo>
                        <a:pt x="165" y="181"/>
                        <a:pt x="165" y="181"/>
                        <a:pt x="165" y="181"/>
                      </a:cubicBezTo>
                      <a:cubicBezTo>
                        <a:pt x="154" y="170"/>
                        <a:pt x="143" y="159"/>
                        <a:pt x="132" y="147"/>
                      </a:cubicBezTo>
                      <a:lnTo>
                        <a:pt x="118" y="161"/>
                      </a:lnTo>
                      <a:close/>
                      <a:moveTo>
                        <a:pt x="56" y="88"/>
                      </a:moveTo>
                      <a:cubicBezTo>
                        <a:pt x="65" y="101"/>
                        <a:pt x="76" y="113"/>
                        <a:pt x="86" y="125"/>
                      </a:cubicBezTo>
                      <a:cubicBezTo>
                        <a:pt x="101" y="112"/>
                        <a:pt x="101" y="112"/>
                        <a:pt x="101" y="112"/>
                      </a:cubicBezTo>
                      <a:cubicBezTo>
                        <a:pt x="91" y="100"/>
                        <a:pt x="81" y="88"/>
                        <a:pt x="71" y="76"/>
                      </a:cubicBezTo>
                      <a:lnTo>
                        <a:pt x="56" y="88"/>
                      </a:lnTo>
                      <a:close/>
                      <a:moveTo>
                        <a:pt x="0" y="11"/>
                      </a:moveTo>
                      <a:cubicBezTo>
                        <a:pt x="9" y="24"/>
                        <a:pt x="18" y="37"/>
                        <a:pt x="27" y="50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34" y="26"/>
                        <a:pt x="25" y="13"/>
                        <a:pt x="17" y="0"/>
                      </a:cubicBez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73" name="出自【趣你的PPT】(微信:qunideppt)：最优质的PPT资源库"/>
                <p:cNvSpPr>
                  <a:spLocks noEditPoints="1"/>
                </p:cNvSpPr>
                <p:nvPr/>
              </p:nvSpPr>
              <p:spPr bwMode="auto">
                <a:xfrm>
                  <a:off x="5603876" y="4040188"/>
                  <a:ext cx="268288" cy="271463"/>
                </a:xfrm>
                <a:custGeom>
                  <a:avLst/>
                  <a:gdLst/>
                  <a:ahLst/>
                  <a:cxnLst>
                    <a:cxn ang="0">
                      <a:pos x="119" y="132"/>
                    </a:cxn>
                    <a:cxn ang="0">
                      <a:pos x="110" y="166"/>
                    </a:cxn>
                    <a:cxn ang="0">
                      <a:pos x="126" y="171"/>
                    </a:cxn>
                    <a:cxn ang="0">
                      <a:pos x="135" y="136"/>
                    </a:cxn>
                    <a:cxn ang="0">
                      <a:pos x="119" y="132"/>
                    </a:cxn>
                    <a:cxn ang="0">
                      <a:pos x="135" y="62"/>
                    </a:cxn>
                    <a:cxn ang="0">
                      <a:pos x="126" y="97"/>
                    </a:cxn>
                    <a:cxn ang="0">
                      <a:pos x="144" y="101"/>
                    </a:cxn>
                    <a:cxn ang="0">
                      <a:pos x="152" y="67"/>
                    </a:cxn>
                    <a:cxn ang="0">
                      <a:pos x="135" y="62"/>
                    </a:cxn>
                    <a:cxn ang="0">
                      <a:pos x="143" y="22"/>
                    </a:cxn>
                    <a:cxn ang="0">
                      <a:pos x="145" y="22"/>
                    </a:cxn>
                    <a:cxn ang="0">
                      <a:pos x="143" y="29"/>
                    </a:cxn>
                    <a:cxn ang="0">
                      <a:pos x="161" y="32"/>
                    </a:cxn>
                    <a:cxn ang="0">
                      <a:pos x="169" y="0"/>
                    </a:cxn>
                    <a:cxn ang="0">
                      <a:pos x="141" y="4"/>
                    </a:cxn>
                    <a:cxn ang="0">
                      <a:pos x="143" y="22"/>
                    </a:cxn>
                    <a:cxn ang="0">
                      <a:pos x="72" y="31"/>
                    </a:cxn>
                    <a:cxn ang="0">
                      <a:pos x="108" y="26"/>
                    </a:cxn>
                    <a:cxn ang="0">
                      <a:pos x="105" y="8"/>
                    </a:cxn>
                    <a:cxn ang="0">
                      <a:pos x="71" y="13"/>
                    </a:cxn>
                    <a:cxn ang="0">
                      <a:pos x="72" y="31"/>
                    </a:cxn>
                    <a:cxn ang="0">
                      <a:pos x="3" y="39"/>
                    </a:cxn>
                    <a:cxn ang="0">
                      <a:pos x="38" y="35"/>
                    </a:cxn>
                    <a:cxn ang="0">
                      <a:pos x="35" y="17"/>
                    </a:cxn>
                    <a:cxn ang="0">
                      <a:pos x="0" y="22"/>
                    </a:cxn>
                    <a:cxn ang="0">
                      <a:pos x="3" y="39"/>
                    </a:cxn>
                  </a:cxnLst>
                  <a:rect l="0" t="0" r="r" b="b"/>
                  <a:pathLst>
                    <a:path w="169" h="171">
                      <a:moveTo>
                        <a:pt x="119" y="132"/>
                      </a:moveTo>
                      <a:lnTo>
                        <a:pt x="110" y="166"/>
                      </a:lnTo>
                      <a:lnTo>
                        <a:pt x="126" y="171"/>
                      </a:lnTo>
                      <a:lnTo>
                        <a:pt x="135" y="136"/>
                      </a:lnTo>
                      <a:lnTo>
                        <a:pt x="119" y="132"/>
                      </a:lnTo>
                      <a:close/>
                      <a:moveTo>
                        <a:pt x="135" y="62"/>
                      </a:moveTo>
                      <a:lnTo>
                        <a:pt x="126" y="97"/>
                      </a:lnTo>
                      <a:lnTo>
                        <a:pt x="144" y="101"/>
                      </a:lnTo>
                      <a:lnTo>
                        <a:pt x="152" y="67"/>
                      </a:lnTo>
                      <a:lnTo>
                        <a:pt x="135" y="62"/>
                      </a:lnTo>
                      <a:close/>
                      <a:moveTo>
                        <a:pt x="143" y="22"/>
                      </a:moveTo>
                      <a:lnTo>
                        <a:pt x="145" y="22"/>
                      </a:lnTo>
                      <a:lnTo>
                        <a:pt x="143" y="29"/>
                      </a:lnTo>
                      <a:lnTo>
                        <a:pt x="161" y="32"/>
                      </a:lnTo>
                      <a:lnTo>
                        <a:pt x="169" y="0"/>
                      </a:lnTo>
                      <a:lnTo>
                        <a:pt x="141" y="4"/>
                      </a:lnTo>
                      <a:lnTo>
                        <a:pt x="143" y="22"/>
                      </a:lnTo>
                      <a:close/>
                      <a:moveTo>
                        <a:pt x="72" y="31"/>
                      </a:moveTo>
                      <a:lnTo>
                        <a:pt x="108" y="26"/>
                      </a:lnTo>
                      <a:lnTo>
                        <a:pt x="105" y="8"/>
                      </a:lnTo>
                      <a:lnTo>
                        <a:pt x="71" y="13"/>
                      </a:lnTo>
                      <a:lnTo>
                        <a:pt x="72" y="31"/>
                      </a:lnTo>
                      <a:close/>
                      <a:moveTo>
                        <a:pt x="3" y="39"/>
                      </a:moveTo>
                      <a:lnTo>
                        <a:pt x="38" y="35"/>
                      </a:lnTo>
                      <a:lnTo>
                        <a:pt x="35" y="17"/>
                      </a:lnTo>
                      <a:lnTo>
                        <a:pt x="0" y="22"/>
                      </a:lnTo>
                      <a:lnTo>
                        <a:pt x="3" y="3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5" name="Group 54出自【趣你的PPT】(微信:qunideppt)：最优质的PPT资源库"/>
          <p:cNvGrpSpPr/>
          <p:nvPr/>
        </p:nvGrpSpPr>
        <p:grpSpPr>
          <a:xfrm>
            <a:off x="7226299" y="2227944"/>
            <a:ext cx="1003300" cy="1813984"/>
            <a:chOff x="5418138" y="1828800"/>
            <a:chExt cx="752475" cy="13604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7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142038" y="3154363"/>
              <a:ext cx="28575" cy="34925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7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24"/>
                </a:cxn>
                <a:cxn ang="0">
                  <a:pos x="20" y="24"/>
                </a:cxn>
              </a:cxnLst>
              <a:rect l="0" t="0" r="r" b="b"/>
              <a:pathLst>
                <a:path w="20" h="24">
                  <a:moveTo>
                    <a:pt x="20" y="24"/>
                  </a:moveTo>
                  <a:cubicBezTo>
                    <a:pt x="20" y="19"/>
                    <a:pt x="20" y="13"/>
                    <a:pt x="20" y="7"/>
                  </a:cubicBezTo>
                  <a:cubicBezTo>
                    <a:pt x="20" y="5"/>
                    <a:pt x="20" y="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0" y="13"/>
                    <a:pt x="0" y="18"/>
                    <a:pt x="0" y="24"/>
                  </a:cubicBezTo>
                  <a:lnTo>
                    <a:pt x="20" y="24"/>
                  </a:lnTo>
                  <a:close/>
                </a:path>
              </a:pathLst>
            </a:custGeom>
            <a:grpFill/>
            <a:ln w="9525">
              <a:solidFill>
                <a:srgbClr val="40404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7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30838" y="1838325"/>
              <a:ext cx="42863" cy="42863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11" y="0"/>
                </a:cxn>
                <a:cxn ang="0">
                  <a:pos x="0" y="17"/>
                </a:cxn>
                <a:cxn ang="0">
                  <a:pos x="20" y="30"/>
                </a:cxn>
                <a:cxn ang="0">
                  <a:pos x="31" y="14"/>
                </a:cxn>
              </a:cxnLst>
              <a:rect l="0" t="0" r="r" b="b"/>
              <a:pathLst>
                <a:path w="31" h="30">
                  <a:moveTo>
                    <a:pt x="31" y="14"/>
                  </a:moveTo>
                  <a:cubicBezTo>
                    <a:pt x="24" y="9"/>
                    <a:pt x="17" y="5"/>
                    <a:pt x="11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22"/>
                    <a:pt x="13" y="26"/>
                    <a:pt x="20" y="30"/>
                  </a:cubicBezTo>
                  <a:lnTo>
                    <a:pt x="31" y="14"/>
                  </a:lnTo>
                  <a:close/>
                </a:path>
              </a:pathLst>
            </a:custGeom>
            <a:grpFill/>
            <a:ln w="9525">
              <a:solidFill>
                <a:srgbClr val="40404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418138" y="1828800"/>
              <a:ext cx="750888" cy="1262063"/>
              <a:chOff x="5418138" y="1781175"/>
              <a:chExt cx="750888" cy="1262063"/>
            </a:xfrm>
            <a:grpFill/>
          </p:grpSpPr>
          <p:sp>
            <p:nvSpPr>
              <p:cNvPr id="2075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5511801" y="1849438"/>
                <a:ext cx="657225" cy="1193800"/>
              </a:xfrm>
              <a:custGeom>
                <a:avLst/>
                <a:gdLst/>
                <a:ahLst/>
                <a:cxnLst>
                  <a:cxn ang="0">
                    <a:pos x="50" y="29"/>
                  </a:cxn>
                  <a:cxn ang="0">
                    <a:pos x="12" y="0"/>
                  </a:cxn>
                  <a:cxn ang="0">
                    <a:pos x="0" y="16"/>
                  </a:cxn>
                  <a:cxn ang="0">
                    <a:pos x="37" y="45"/>
                  </a:cxn>
                  <a:cxn ang="0">
                    <a:pos x="50" y="29"/>
                  </a:cxn>
                  <a:cxn ang="0">
                    <a:pos x="121" y="91"/>
                  </a:cxn>
                  <a:cxn ang="0">
                    <a:pos x="86" y="59"/>
                  </a:cxn>
                  <a:cxn ang="0">
                    <a:pos x="73" y="74"/>
                  </a:cxn>
                  <a:cxn ang="0">
                    <a:pos x="107" y="106"/>
                  </a:cxn>
                  <a:cxn ang="0">
                    <a:pos x="121" y="91"/>
                  </a:cxn>
                  <a:cxn ang="0">
                    <a:pos x="187" y="159"/>
                  </a:cxn>
                  <a:cxn ang="0">
                    <a:pos x="155" y="124"/>
                  </a:cxn>
                  <a:cxn ang="0">
                    <a:pos x="140" y="138"/>
                  </a:cxn>
                  <a:cxn ang="0">
                    <a:pos x="172" y="172"/>
                  </a:cxn>
                  <a:cxn ang="0">
                    <a:pos x="187" y="159"/>
                  </a:cxn>
                  <a:cxn ang="0">
                    <a:pos x="246" y="233"/>
                  </a:cxn>
                  <a:cxn ang="0">
                    <a:pos x="217" y="195"/>
                  </a:cxn>
                  <a:cxn ang="0">
                    <a:pos x="202" y="208"/>
                  </a:cxn>
                  <a:cxn ang="0">
                    <a:pos x="230" y="245"/>
                  </a:cxn>
                  <a:cxn ang="0">
                    <a:pos x="246" y="233"/>
                  </a:cxn>
                  <a:cxn ang="0">
                    <a:pos x="300" y="311"/>
                  </a:cxn>
                  <a:cxn ang="0">
                    <a:pos x="274" y="271"/>
                  </a:cxn>
                  <a:cxn ang="0">
                    <a:pos x="257" y="282"/>
                  </a:cxn>
                  <a:cxn ang="0">
                    <a:pos x="283" y="321"/>
                  </a:cxn>
                  <a:cxn ang="0">
                    <a:pos x="300" y="311"/>
                  </a:cxn>
                  <a:cxn ang="0">
                    <a:pos x="346" y="393"/>
                  </a:cxn>
                  <a:cxn ang="0">
                    <a:pos x="324" y="352"/>
                  </a:cxn>
                  <a:cxn ang="0">
                    <a:pos x="306" y="361"/>
                  </a:cxn>
                  <a:cxn ang="0">
                    <a:pos x="328" y="402"/>
                  </a:cxn>
                  <a:cxn ang="0">
                    <a:pos x="346" y="393"/>
                  </a:cxn>
                  <a:cxn ang="0">
                    <a:pos x="385" y="480"/>
                  </a:cxn>
                  <a:cxn ang="0">
                    <a:pos x="367" y="436"/>
                  </a:cxn>
                  <a:cxn ang="0">
                    <a:pos x="348" y="444"/>
                  </a:cxn>
                  <a:cxn ang="0">
                    <a:pos x="367" y="487"/>
                  </a:cxn>
                  <a:cxn ang="0">
                    <a:pos x="385" y="480"/>
                  </a:cxn>
                  <a:cxn ang="0">
                    <a:pos x="417" y="569"/>
                  </a:cxn>
                  <a:cxn ang="0">
                    <a:pos x="402" y="524"/>
                  </a:cxn>
                  <a:cxn ang="0">
                    <a:pos x="384" y="531"/>
                  </a:cxn>
                  <a:cxn ang="0">
                    <a:pos x="398" y="575"/>
                  </a:cxn>
                  <a:cxn ang="0">
                    <a:pos x="417" y="569"/>
                  </a:cxn>
                  <a:cxn ang="0">
                    <a:pos x="442" y="660"/>
                  </a:cxn>
                  <a:cxn ang="0">
                    <a:pos x="431" y="614"/>
                  </a:cxn>
                  <a:cxn ang="0">
                    <a:pos x="411" y="619"/>
                  </a:cxn>
                  <a:cxn ang="0">
                    <a:pos x="422" y="665"/>
                  </a:cxn>
                  <a:cxn ang="0">
                    <a:pos x="442" y="660"/>
                  </a:cxn>
                  <a:cxn ang="0">
                    <a:pos x="458" y="753"/>
                  </a:cxn>
                  <a:cxn ang="0">
                    <a:pos x="451" y="707"/>
                  </a:cxn>
                  <a:cxn ang="0">
                    <a:pos x="431" y="710"/>
                  </a:cxn>
                  <a:cxn ang="0">
                    <a:pos x="438" y="756"/>
                  </a:cxn>
                  <a:cxn ang="0">
                    <a:pos x="458" y="753"/>
                  </a:cxn>
                  <a:cxn ang="0">
                    <a:pos x="467" y="848"/>
                  </a:cxn>
                  <a:cxn ang="0">
                    <a:pos x="464" y="801"/>
                  </a:cxn>
                  <a:cxn ang="0">
                    <a:pos x="444" y="802"/>
                  </a:cxn>
                  <a:cxn ang="0">
                    <a:pos x="447" y="849"/>
                  </a:cxn>
                  <a:cxn ang="0">
                    <a:pos x="467" y="848"/>
                  </a:cxn>
                </a:cxnLst>
                <a:rect l="0" t="0" r="r" b="b"/>
                <a:pathLst>
                  <a:path w="467" h="849">
                    <a:moveTo>
                      <a:pt x="50" y="29"/>
                    </a:moveTo>
                    <a:cubicBezTo>
                      <a:pt x="37" y="19"/>
                      <a:pt x="25" y="10"/>
                      <a:pt x="12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3" y="25"/>
                      <a:pt x="25" y="35"/>
                      <a:pt x="37" y="45"/>
                    </a:cubicBezTo>
                    <a:lnTo>
                      <a:pt x="50" y="29"/>
                    </a:lnTo>
                    <a:close/>
                    <a:moveTo>
                      <a:pt x="121" y="91"/>
                    </a:moveTo>
                    <a:cubicBezTo>
                      <a:pt x="110" y="80"/>
                      <a:pt x="98" y="70"/>
                      <a:pt x="86" y="59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84" y="85"/>
                      <a:pt x="96" y="95"/>
                      <a:pt x="107" y="106"/>
                    </a:cubicBezTo>
                    <a:lnTo>
                      <a:pt x="121" y="91"/>
                    </a:lnTo>
                    <a:close/>
                    <a:moveTo>
                      <a:pt x="187" y="159"/>
                    </a:moveTo>
                    <a:cubicBezTo>
                      <a:pt x="176" y="147"/>
                      <a:pt x="166" y="136"/>
                      <a:pt x="155" y="124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51" y="150"/>
                      <a:pt x="161" y="161"/>
                      <a:pt x="172" y="172"/>
                    </a:cubicBezTo>
                    <a:lnTo>
                      <a:pt x="187" y="159"/>
                    </a:lnTo>
                    <a:close/>
                    <a:moveTo>
                      <a:pt x="246" y="233"/>
                    </a:moveTo>
                    <a:cubicBezTo>
                      <a:pt x="237" y="220"/>
                      <a:pt x="227" y="208"/>
                      <a:pt x="217" y="195"/>
                    </a:cubicBezTo>
                    <a:cubicBezTo>
                      <a:pt x="202" y="208"/>
                      <a:pt x="202" y="208"/>
                      <a:pt x="202" y="208"/>
                    </a:cubicBezTo>
                    <a:cubicBezTo>
                      <a:pt x="212" y="220"/>
                      <a:pt x="221" y="232"/>
                      <a:pt x="230" y="245"/>
                    </a:cubicBezTo>
                    <a:lnTo>
                      <a:pt x="246" y="233"/>
                    </a:lnTo>
                    <a:close/>
                    <a:moveTo>
                      <a:pt x="300" y="311"/>
                    </a:moveTo>
                    <a:cubicBezTo>
                      <a:pt x="291" y="297"/>
                      <a:pt x="283" y="284"/>
                      <a:pt x="274" y="271"/>
                    </a:cubicBezTo>
                    <a:cubicBezTo>
                      <a:pt x="257" y="282"/>
                      <a:pt x="257" y="282"/>
                      <a:pt x="257" y="282"/>
                    </a:cubicBezTo>
                    <a:cubicBezTo>
                      <a:pt x="266" y="295"/>
                      <a:pt x="275" y="308"/>
                      <a:pt x="283" y="321"/>
                    </a:cubicBezTo>
                    <a:lnTo>
                      <a:pt x="300" y="311"/>
                    </a:lnTo>
                    <a:close/>
                    <a:moveTo>
                      <a:pt x="346" y="393"/>
                    </a:moveTo>
                    <a:cubicBezTo>
                      <a:pt x="339" y="379"/>
                      <a:pt x="332" y="365"/>
                      <a:pt x="324" y="352"/>
                    </a:cubicBezTo>
                    <a:cubicBezTo>
                      <a:pt x="306" y="361"/>
                      <a:pt x="306" y="361"/>
                      <a:pt x="306" y="361"/>
                    </a:cubicBezTo>
                    <a:cubicBezTo>
                      <a:pt x="314" y="375"/>
                      <a:pt x="321" y="389"/>
                      <a:pt x="328" y="402"/>
                    </a:cubicBezTo>
                    <a:lnTo>
                      <a:pt x="346" y="393"/>
                    </a:lnTo>
                    <a:close/>
                    <a:moveTo>
                      <a:pt x="385" y="480"/>
                    </a:moveTo>
                    <a:cubicBezTo>
                      <a:pt x="380" y="465"/>
                      <a:pt x="373" y="450"/>
                      <a:pt x="367" y="436"/>
                    </a:cubicBezTo>
                    <a:cubicBezTo>
                      <a:pt x="348" y="444"/>
                      <a:pt x="348" y="444"/>
                      <a:pt x="348" y="444"/>
                    </a:cubicBezTo>
                    <a:cubicBezTo>
                      <a:pt x="355" y="458"/>
                      <a:pt x="361" y="473"/>
                      <a:pt x="367" y="487"/>
                    </a:cubicBezTo>
                    <a:lnTo>
                      <a:pt x="385" y="480"/>
                    </a:lnTo>
                    <a:close/>
                    <a:moveTo>
                      <a:pt x="417" y="569"/>
                    </a:moveTo>
                    <a:cubicBezTo>
                      <a:pt x="413" y="554"/>
                      <a:pt x="408" y="539"/>
                      <a:pt x="402" y="524"/>
                    </a:cubicBezTo>
                    <a:cubicBezTo>
                      <a:pt x="384" y="531"/>
                      <a:pt x="384" y="531"/>
                      <a:pt x="384" y="531"/>
                    </a:cubicBezTo>
                    <a:cubicBezTo>
                      <a:pt x="389" y="545"/>
                      <a:pt x="394" y="560"/>
                      <a:pt x="398" y="575"/>
                    </a:cubicBezTo>
                    <a:lnTo>
                      <a:pt x="417" y="569"/>
                    </a:lnTo>
                    <a:close/>
                    <a:moveTo>
                      <a:pt x="442" y="660"/>
                    </a:moveTo>
                    <a:cubicBezTo>
                      <a:pt x="438" y="645"/>
                      <a:pt x="435" y="629"/>
                      <a:pt x="431" y="614"/>
                    </a:cubicBezTo>
                    <a:cubicBezTo>
                      <a:pt x="411" y="619"/>
                      <a:pt x="411" y="619"/>
                      <a:pt x="411" y="619"/>
                    </a:cubicBezTo>
                    <a:cubicBezTo>
                      <a:pt x="415" y="634"/>
                      <a:pt x="419" y="649"/>
                      <a:pt x="422" y="665"/>
                    </a:cubicBezTo>
                    <a:lnTo>
                      <a:pt x="442" y="660"/>
                    </a:lnTo>
                    <a:close/>
                    <a:moveTo>
                      <a:pt x="458" y="753"/>
                    </a:moveTo>
                    <a:cubicBezTo>
                      <a:pt x="456" y="738"/>
                      <a:pt x="454" y="722"/>
                      <a:pt x="451" y="707"/>
                    </a:cubicBezTo>
                    <a:cubicBezTo>
                      <a:pt x="431" y="710"/>
                      <a:pt x="431" y="710"/>
                      <a:pt x="431" y="710"/>
                    </a:cubicBezTo>
                    <a:cubicBezTo>
                      <a:pt x="434" y="725"/>
                      <a:pt x="436" y="741"/>
                      <a:pt x="438" y="756"/>
                    </a:cubicBezTo>
                    <a:lnTo>
                      <a:pt x="458" y="753"/>
                    </a:lnTo>
                    <a:close/>
                    <a:moveTo>
                      <a:pt x="467" y="848"/>
                    </a:moveTo>
                    <a:cubicBezTo>
                      <a:pt x="466" y="832"/>
                      <a:pt x="465" y="816"/>
                      <a:pt x="464" y="801"/>
                    </a:cubicBezTo>
                    <a:cubicBezTo>
                      <a:pt x="444" y="802"/>
                      <a:pt x="444" y="802"/>
                      <a:pt x="444" y="802"/>
                    </a:cubicBezTo>
                    <a:cubicBezTo>
                      <a:pt x="445" y="818"/>
                      <a:pt x="446" y="833"/>
                      <a:pt x="447" y="849"/>
                    </a:cubicBezTo>
                    <a:lnTo>
                      <a:pt x="467" y="848"/>
                    </a:lnTo>
                    <a:close/>
                  </a:path>
                </a:pathLst>
              </a:custGeom>
              <a:grpFill/>
              <a:ln w="952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77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5418138" y="1781175"/>
                <a:ext cx="276225" cy="260350"/>
              </a:xfrm>
              <a:custGeom>
                <a:avLst/>
                <a:gdLst/>
                <a:ahLst/>
                <a:cxnLst>
                  <a:cxn ang="0">
                    <a:pos x="139" y="19"/>
                  </a:cxn>
                  <a:cxn ang="0">
                    <a:pos x="174" y="18"/>
                  </a:cxn>
                  <a:cxn ang="0">
                    <a:pos x="174" y="0"/>
                  </a:cxn>
                  <a:cxn ang="0">
                    <a:pos x="139" y="1"/>
                  </a:cxn>
                  <a:cxn ang="0">
                    <a:pos x="139" y="19"/>
                  </a:cxn>
                  <a:cxn ang="0">
                    <a:pos x="68" y="20"/>
                  </a:cxn>
                  <a:cxn ang="0">
                    <a:pos x="104" y="20"/>
                  </a:cxn>
                  <a:cxn ang="0">
                    <a:pos x="104" y="2"/>
                  </a:cxn>
                  <a:cxn ang="0">
                    <a:pos x="68" y="3"/>
                  </a:cxn>
                  <a:cxn ang="0">
                    <a:pos x="68" y="20"/>
                  </a:cxn>
                  <a:cxn ang="0">
                    <a:pos x="26" y="25"/>
                  </a:cxn>
                  <a:cxn ang="0">
                    <a:pos x="25" y="22"/>
                  </a:cxn>
                  <a:cxn ang="0">
                    <a:pos x="33" y="21"/>
                  </a:cxn>
                  <a:cxn ang="0">
                    <a:pos x="33" y="4"/>
                  </a:cxn>
                  <a:cxn ang="0">
                    <a:pos x="0" y="5"/>
                  </a:cxn>
                  <a:cxn ang="0">
                    <a:pos x="10" y="30"/>
                  </a:cxn>
                  <a:cxn ang="0">
                    <a:pos x="26" y="25"/>
                  </a:cxn>
                  <a:cxn ang="0">
                    <a:pos x="50" y="91"/>
                  </a:cxn>
                  <a:cxn ang="0">
                    <a:pos x="38" y="59"/>
                  </a:cxn>
                  <a:cxn ang="0">
                    <a:pos x="21" y="64"/>
                  </a:cxn>
                  <a:cxn ang="0">
                    <a:pos x="33" y="98"/>
                  </a:cxn>
                  <a:cxn ang="0">
                    <a:pos x="50" y="91"/>
                  </a:cxn>
                  <a:cxn ang="0">
                    <a:pos x="73" y="159"/>
                  </a:cxn>
                  <a:cxn ang="0">
                    <a:pos x="61" y="125"/>
                  </a:cxn>
                  <a:cxn ang="0">
                    <a:pos x="44" y="131"/>
                  </a:cxn>
                  <a:cxn ang="0">
                    <a:pos x="57" y="164"/>
                  </a:cxn>
                  <a:cxn ang="0">
                    <a:pos x="73" y="159"/>
                  </a:cxn>
                </a:cxnLst>
                <a:rect l="0" t="0" r="r" b="b"/>
                <a:pathLst>
                  <a:path w="174" h="164">
                    <a:moveTo>
                      <a:pt x="139" y="19"/>
                    </a:moveTo>
                    <a:lnTo>
                      <a:pt x="174" y="18"/>
                    </a:lnTo>
                    <a:lnTo>
                      <a:pt x="174" y="0"/>
                    </a:lnTo>
                    <a:lnTo>
                      <a:pt x="139" y="1"/>
                    </a:lnTo>
                    <a:lnTo>
                      <a:pt x="139" y="19"/>
                    </a:lnTo>
                    <a:close/>
                    <a:moveTo>
                      <a:pt x="68" y="20"/>
                    </a:moveTo>
                    <a:lnTo>
                      <a:pt x="104" y="20"/>
                    </a:lnTo>
                    <a:lnTo>
                      <a:pt x="104" y="2"/>
                    </a:lnTo>
                    <a:lnTo>
                      <a:pt x="68" y="3"/>
                    </a:lnTo>
                    <a:lnTo>
                      <a:pt x="68" y="20"/>
                    </a:lnTo>
                    <a:close/>
                    <a:moveTo>
                      <a:pt x="26" y="25"/>
                    </a:moveTo>
                    <a:lnTo>
                      <a:pt x="25" y="22"/>
                    </a:lnTo>
                    <a:lnTo>
                      <a:pt x="33" y="21"/>
                    </a:lnTo>
                    <a:lnTo>
                      <a:pt x="33" y="4"/>
                    </a:lnTo>
                    <a:lnTo>
                      <a:pt x="0" y="5"/>
                    </a:lnTo>
                    <a:lnTo>
                      <a:pt x="10" y="30"/>
                    </a:lnTo>
                    <a:lnTo>
                      <a:pt x="26" y="25"/>
                    </a:lnTo>
                    <a:close/>
                    <a:moveTo>
                      <a:pt x="50" y="91"/>
                    </a:moveTo>
                    <a:lnTo>
                      <a:pt x="38" y="59"/>
                    </a:lnTo>
                    <a:lnTo>
                      <a:pt x="21" y="64"/>
                    </a:lnTo>
                    <a:lnTo>
                      <a:pt x="33" y="98"/>
                    </a:lnTo>
                    <a:lnTo>
                      <a:pt x="50" y="91"/>
                    </a:lnTo>
                    <a:close/>
                    <a:moveTo>
                      <a:pt x="73" y="159"/>
                    </a:moveTo>
                    <a:lnTo>
                      <a:pt x="61" y="125"/>
                    </a:lnTo>
                    <a:lnTo>
                      <a:pt x="44" y="131"/>
                    </a:lnTo>
                    <a:lnTo>
                      <a:pt x="57" y="164"/>
                    </a:lnTo>
                    <a:lnTo>
                      <a:pt x="73" y="159"/>
                    </a:lnTo>
                    <a:close/>
                  </a:path>
                </a:pathLst>
              </a:custGeom>
              <a:grpFill/>
              <a:ln w="952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078" name="出自【趣你的PPT】(微信:qunideppt)：最优质的PPT资源库"/>
          <p:cNvSpPr>
            <a:spLocks/>
          </p:cNvSpPr>
          <p:nvPr/>
        </p:nvSpPr>
        <p:spPr bwMode="auto">
          <a:xfrm>
            <a:off x="3380316" y="4113895"/>
            <a:ext cx="1511300" cy="850900"/>
          </a:xfrm>
          <a:custGeom>
            <a:avLst/>
            <a:gdLst/>
            <a:ahLst/>
            <a:cxnLst>
              <a:cxn ang="0">
                <a:pos x="451" y="0"/>
              </a:cxn>
              <a:cxn ang="0">
                <a:pos x="294" y="119"/>
              </a:cxn>
              <a:cxn ang="0">
                <a:pos x="235" y="103"/>
              </a:cxn>
              <a:cxn ang="0">
                <a:pos x="118" y="220"/>
              </a:cxn>
              <a:cxn ang="0">
                <a:pos x="0" y="337"/>
              </a:cxn>
              <a:cxn ang="0">
                <a:pos x="118" y="454"/>
              </a:cxn>
              <a:cxn ang="0">
                <a:pos x="665" y="454"/>
              </a:cxn>
              <a:cxn ang="0">
                <a:pos x="806" y="313"/>
              </a:cxn>
              <a:cxn ang="0">
                <a:pos x="744" y="196"/>
              </a:cxn>
              <a:cxn ang="0">
                <a:pos x="744" y="194"/>
              </a:cxn>
              <a:cxn ang="0">
                <a:pos x="636" y="86"/>
              </a:cxn>
              <a:cxn ang="0">
                <a:pos x="598" y="93"/>
              </a:cxn>
              <a:cxn ang="0">
                <a:pos x="451" y="0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79" name="出自【趣你的PPT】(微信:qunideppt)：最优质的PPT资源库"/>
          <p:cNvSpPr>
            <a:spLocks/>
          </p:cNvSpPr>
          <p:nvPr/>
        </p:nvSpPr>
        <p:spPr bwMode="auto">
          <a:xfrm>
            <a:off x="5164665" y="1357995"/>
            <a:ext cx="1938867" cy="1092200"/>
          </a:xfrm>
          <a:custGeom>
            <a:avLst/>
            <a:gdLst/>
            <a:ahLst/>
            <a:cxnLst>
              <a:cxn ang="0">
                <a:pos x="954" y="252"/>
              </a:cxn>
              <a:cxn ang="0">
                <a:pos x="954" y="249"/>
              </a:cxn>
              <a:cxn ang="0">
                <a:pos x="815" y="110"/>
              </a:cxn>
              <a:cxn ang="0">
                <a:pos x="767" y="119"/>
              </a:cxn>
              <a:cxn ang="0">
                <a:pos x="578" y="0"/>
              </a:cxn>
              <a:cxn ang="0">
                <a:pos x="377" y="152"/>
              </a:cxn>
              <a:cxn ang="0">
                <a:pos x="301" y="131"/>
              </a:cxn>
              <a:cxn ang="0">
                <a:pos x="150" y="282"/>
              </a:cxn>
              <a:cxn ang="0">
                <a:pos x="0" y="432"/>
              </a:cxn>
              <a:cxn ang="0">
                <a:pos x="150" y="583"/>
              </a:cxn>
              <a:cxn ang="0">
                <a:pos x="853" y="583"/>
              </a:cxn>
              <a:cxn ang="0">
                <a:pos x="1034" y="402"/>
              </a:cxn>
              <a:cxn ang="0">
                <a:pos x="954" y="252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80" name="出自【趣你的PPT】(微信:qunideppt)：最优质的PPT资源库"/>
          <p:cNvSpPr>
            <a:spLocks/>
          </p:cNvSpPr>
          <p:nvPr/>
        </p:nvSpPr>
        <p:spPr bwMode="auto">
          <a:xfrm>
            <a:off x="7205132" y="4113895"/>
            <a:ext cx="1606551" cy="905933"/>
          </a:xfrm>
          <a:custGeom>
            <a:avLst/>
            <a:gdLst/>
            <a:ahLst/>
            <a:cxnLst>
              <a:cxn ang="0">
                <a:pos x="479" y="0"/>
              </a:cxn>
              <a:cxn ang="0">
                <a:pos x="312" y="126"/>
              </a:cxn>
              <a:cxn ang="0">
                <a:pos x="249" y="109"/>
              </a:cxn>
              <a:cxn ang="0">
                <a:pos x="124" y="234"/>
              </a:cxn>
              <a:cxn ang="0">
                <a:pos x="0" y="358"/>
              </a:cxn>
              <a:cxn ang="0">
                <a:pos x="124" y="483"/>
              </a:cxn>
              <a:cxn ang="0">
                <a:pos x="707" y="483"/>
              </a:cxn>
              <a:cxn ang="0">
                <a:pos x="857" y="333"/>
              </a:cxn>
              <a:cxn ang="0">
                <a:pos x="790" y="208"/>
              </a:cxn>
              <a:cxn ang="0">
                <a:pos x="790" y="206"/>
              </a:cxn>
              <a:cxn ang="0">
                <a:pos x="675" y="91"/>
              </a:cxn>
              <a:cxn ang="0">
                <a:pos x="635" y="99"/>
              </a:cxn>
              <a:cxn ang="0">
                <a:pos x="479" y="0"/>
              </a:cxn>
            </a:cxnLst>
            <a:rect l="0" t="0" r="r" b="b"/>
            <a:pathLst>
              <a:path w="857" h="483">
                <a:moveTo>
                  <a:pt x="479" y="0"/>
                </a:moveTo>
                <a:cubicBezTo>
                  <a:pt x="399" y="0"/>
                  <a:pt x="332" y="53"/>
                  <a:pt x="312" y="126"/>
                </a:cubicBezTo>
                <a:cubicBezTo>
                  <a:pt x="293" y="115"/>
                  <a:pt x="272" y="109"/>
                  <a:pt x="249" y="109"/>
                </a:cubicBezTo>
                <a:cubicBezTo>
                  <a:pt x="180" y="109"/>
                  <a:pt x="124" y="165"/>
                  <a:pt x="124" y="234"/>
                </a:cubicBezTo>
                <a:cubicBezTo>
                  <a:pt x="55" y="234"/>
                  <a:pt x="0" y="289"/>
                  <a:pt x="0" y="358"/>
                </a:cubicBezTo>
                <a:cubicBezTo>
                  <a:pt x="0" y="427"/>
                  <a:pt x="55" y="483"/>
                  <a:pt x="124" y="483"/>
                </a:cubicBezTo>
                <a:cubicBezTo>
                  <a:pt x="707" y="483"/>
                  <a:pt x="707" y="483"/>
                  <a:pt x="707" y="483"/>
                </a:cubicBezTo>
                <a:cubicBezTo>
                  <a:pt x="789" y="483"/>
                  <a:pt x="857" y="416"/>
                  <a:pt x="857" y="333"/>
                </a:cubicBezTo>
                <a:cubicBezTo>
                  <a:pt x="857" y="281"/>
                  <a:pt x="830" y="235"/>
                  <a:pt x="790" y="208"/>
                </a:cubicBezTo>
                <a:cubicBezTo>
                  <a:pt x="790" y="208"/>
                  <a:pt x="790" y="207"/>
                  <a:pt x="790" y="206"/>
                </a:cubicBezTo>
                <a:cubicBezTo>
                  <a:pt x="790" y="143"/>
                  <a:pt x="739" y="91"/>
                  <a:pt x="675" y="91"/>
                </a:cubicBezTo>
                <a:cubicBezTo>
                  <a:pt x="661" y="91"/>
                  <a:pt x="648" y="94"/>
                  <a:pt x="635" y="99"/>
                </a:cubicBezTo>
                <a:cubicBezTo>
                  <a:pt x="607" y="40"/>
                  <a:pt x="548" y="0"/>
                  <a:pt x="479" y="0"/>
                </a:cubicBezTo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066114" y="4298044"/>
            <a:ext cx="350461" cy="51606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9" name="Group 119出自【趣你的PPT】(微信:qunideppt)：最优质的PPT资源库"/>
          <p:cNvGrpSpPr/>
          <p:nvPr/>
        </p:nvGrpSpPr>
        <p:grpSpPr>
          <a:xfrm>
            <a:off x="7812615" y="4339771"/>
            <a:ext cx="513020" cy="469119"/>
            <a:chOff x="2046288" y="3759200"/>
            <a:chExt cx="296863" cy="271463"/>
          </a:xfrm>
          <a:solidFill>
            <a:schemeClr val="bg1"/>
          </a:solidFill>
        </p:grpSpPr>
        <p:sp>
          <p:nvSpPr>
            <p:cNvPr id="4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065338" y="3973513"/>
              <a:ext cx="55563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139950" y="3935413"/>
              <a:ext cx="55563" cy="95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212975" y="3898900"/>
              <a:ext cx="57150" cy="1317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287588" y="3860800"/>
              <a:ext cx="55563" cy="169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46288" y="3759200"/>
              <a:ext cx="296863" cy="176213"/>
            </a:xfrm>
            <a:custGeom>
              <a:avLst/>
              <a:gdLst/>
              <a:ahLst/>
              <a:cxnLst>
                <a:cxn ang="0">
                  <a:pos x="162" y="25"/>
                </a:cxn>
                <a:cxn ang="0">
                  <a:pos x="126" y="25"/>
                </a:cxn>
                <a:cxn ang="0">
                  <a:pos x="81" y="59"/>
                </a:cxn>
                <a:cxn ang="0">
                  <a:pos x="59" y="48"/>
                </a:cxn>
                <a:cxn ang="0">
                  <a:pos x="0" y="96"/>
                </a:cxn>
                <a:cxn ang="0">
                  <a:pos x="0" y="111"/>
                </a:cxn>
                <a:cxn ang="0">
                  <a:pos x="60" y="62"/>
                </a:cxn>
                <a:cxn ang="0">
                  <a:pos x="83" y="74"/>
                </a:cxn>
                <a:cxn ang="0">
                  <a:pos x="131" y="37"/>
                </a:cxn>
                <a:cxn ang="0">
                  <a:pos x="166" y="37"/>
                </a:cxn>
                <a:cxn ang="0">
                  <a:pos x="187" y="16"/>
                </a:cxn>
                <a:cxn ang="0">
                  <a:pos x="187" y="0"/>
                </a:cxn>
                <a:cxn ang="0">
                  <a:pos x="162" y="25"/>
                </a:cxn>
              </a:cxnLst>
              <a:rect l="0" t="0" r="r" b="b"/>
              <a:pathLst>
                <a:path w="187" h="111">
                  <a:moveTo>
                    <a:pt x="162" y="25"/>
                  </a:moveTo>
                  <a:lnTo>
                    <a:pt x="126" y="25"/>
                  </a:lnTo>
                  <a:lnTo>
                    <a:pt x="81" y="59"/>
                  </a:lnTo>
                  <a:lnTo>
                    <a:pt x="59" y="48"/>
                  </a:lnTo>
                  <a:lnTo>
                    <a:pt x="0" y="96"/>
                  </a:lnTo>
                  <a:lnTo>
                    <a:pt x="0" y="111"/>
                  </a:lnTo>
                  <a:lnTo>
                    <a:pt x="60" y="62"/>
                  </a:lnTo>
                  <a:lnTo>
                    <a:pt x="83" y="74"/>
                  </a:lnTo>
                  <a:lnTo>
                    <a:pt x="131" y="37"/>
                  </a:lnTo>
                  <a:lnTo>
                    <a:pt x="166" y="37"/>
                  </a:lnTo>
                  <a:lnTo>
                    <a:pt x="187" y="16"/>
                  </a:lnTo>
                  <a:lnTo>
                    <a:pt x="187" y="0"/>
                  </a:lnTo>
                  <a:lnTo>
                    <a:pt x="162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45" name="Group 150出自【趣你的PPT】(微信:qunideppt)：最优质的PPT资源库"/>
          <p:cNvGrpSpPr/>
          <p:nvPr/>
        </p:nvGrpSpPr>
        <p:grpSpPr>
          <a:xfrm rot="2609953">
            <a:off x="5811934" y="1577033"/>
            <a:ext cx="840488" cy="833147"/>
            <a:chOff x="-6350" y="1208088"/>
            <a:chExt cx="363538" cy="360363"/>
          </a:xfrm>
          <a:solidFill>
            <a:schemeClr val="bg1"/>
          </a:solidFill>
        </p:grpSpPr>
        <p:sp>
          <p:nvSpPr>
            <p:cNvPr id="4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-6350" y="1208088"/>
              <a:ext cx="363538" cy="360363"/>
            </a:xfrm>
            <a:custGeom>
              <a:avLst/>
              <a:gdLst/>
              <a:ahLst/>
              <a:cxnLst>
                <a:cxn ang="0">
                  <a:pos x="121" y="41"/>
                </a:cxn>
                <a:cxn ang="0">
                  <a:pos x="83" y="2"/>
                </a:cxn>
                <a:cxn ang="0">
                  <a:pos x="76" y="0"/>
                </a:cxn>
                <a:cxn ang="0">
                  <a:pos x="72" y="2"/>
                </a:cxn>
                <a:cxn ang="0">
                  <a:pos x="70" y="6"/>
                </a:cxn>
                <a:cxn ang="0">
                  <a:pos x="61" y="21"/>
                </a:cxn>
                <a:cxn ang="0">
                  <a:pos x="39" y="36"/>
                </a:cxn>
                <a:cxn ang="0">
                  <a:pos x="14" y="53"/>
                </a:cxn>
                <a:cxn ang="0">
                  <a:pos x="1" y="75"/>
                </a:cxn>
                <a:cxn ang="0">
                  <a:pos x="3" y="82"/>
                </a:cxn>
                <a:cxn ang="0">
                  <a:pos x="42" y="121"/>
                </a:cxn>
                <a:cxn ang="0">
                  <a:pos x="49" y="123"/>
                </a:cxn>
                <a:cxn ang="0">
                  <a:pos x="52" y="121"/>
                </a:cxn>
                <a:cxn ang="0">
                  <a:pos x="54" y="117"/>
                </a:cxn>
                <a:cxn ang="0">
                  <a:pos x="63" y="103"/>
                </a:cxn>
                <a:cxn ang="0">
                  <a:pos x="85" y="87"/>
                </a:cxn>
                <a:cxn ang="0">
                  <a:pos x="110" y="70"/>
                </a:cxn>
                <a:cxn ang="0">
                  <a:pos x="123" y="48"/>
                </a:cxn>
                <a:cxn ang="0">
                  <a:pos x="121" y="41"/>
                </a:cxn>
                <a:cxn ang="0">
                  <a:pos x="47" y="115"/>
                </a:cxn>
                <a:cxn ang="0">
                  <a:pos x="9" y="77"/>
                </a:cxn>
                <a:cxn ang="0">
                  <a:pos x="78" y="8"/>
                </a:cxn>
                <a:cxn ang="0">
                  <a:pos x="116" y="46"/>
                </a:cxn>
                <a:cxn ang="0">
                  <a:pos x="47" y="115"/>
                </a:cxn>
                <a:cxn ang="0">
                  <a:pos x="47" y="115"/>
                </a:cxn>
                <a:cxn ang="0">
                  <a:pos x="47" y="115"/>
                </a:cxn>
              </a:cxnLst>
              <a:rect l="0" t="0" r="r" b="b"/>
              <a:pathLst>
                <a:path w="124" h="123">
                  <a:moveTo>
                    <a:pt x="121" y="41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1" y="0"/>
                    <a:pt x="78" y="0"/>
                    <a:pt x="76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1" y="3"/>
                    <a:pt x="71" y="4"/>
                    <a:pt x="70" y="6"/>
                  </a:cubicBezTo>
                  <a:cubicBezTo>
                    <a:pt x="69" y="11"/>
                    <a:pt x="66" y="16"/>
                    <a:pt x="61" y="21"/>
                  </a:cubicBezTo>
                  <a:cubicBezTo>
                    <a:pt x="55" y="26"/>
                    <a:pt x="47" y="31"/>
                    <a:pt x="39" y="36"/>
                  </a:cubicBezTo>
                  <a:cubicBezTo>
                    <a:pt x="31" y="41"/>
                    <a:pt x="22" y="46"/>
                    <a:pt x="14" y="53"/>
                  </a:cubicBezTo>
                  <a:cubicBezTo>
                    <a:pt x="8" y="60"/>
                    <a:pt x="4" y="67"/>
                    <a:pt x="1" y="75"/>
                  </a:cubicBezTo>
                  <a:cubicBezTo>
                    <a:pt x="0" y="77"/>
                    <a:pt x="1" y="80"/>
                    <a:pt x="3" y="82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3" y="123"/>
                    <a:pt x="46" y="123"/>
                    <a:pt x="49" y="123"/>
                  </a:cubicBezTo>
                  <a:cubicBezTo>
                    <a:pt x="50" y="122"/>
                    <a:pt x="51" y="122"/>
                    <a:pt x="52" y="121"/>
                  </a:cubicBezTo>
                  <a:cubicBezTo>
                    <a:pt x="53" y="120"/>
                    <a:pt x="54" y="119"/>
                    <a:pt x="54" y="117"/>
                  </a:cubicBezTo>
                  <a:cubicBezTo>
                    <a:pt x="56" y="112"/>
                    <a:pt x="59" y="107"/>
                    <a:pt x="63" y="103"/>
                  </a:cubicBezTo>
                  <a:cubicBezTo>
                    <a:pt x="69" y="97"/>
                    <a:pt x="77" y="92"/>
                    <a:pt x="85" y="87"/>
                  </a:cubicBezTo>
                  <a:cubicBezTo>
                    <a:pt x="94" y="82"/>
                    <a:pt x="103" y="77"/>
                    <a:pt x="110" y="70"/>
                  </a:cubicBezTo>
                  <a:cubicBezTo>
                    <a:pt x="117" y="63"/>
                    <a:pt x="121" y="57"/>
                    <a:pt x="123" y="48"/>
                  </a:cubicBezTo>
                  <a:cubicBezTo>
                    <a:pt x="124" y="46"/>
                    <a:pt x="123" y="43"/>
                    <a:pt x="121" y="41"/>
                  </a:cubicBezTo>
                  <a:close/>
                  <a:moveTo>
                    <a:pt x="47" y="115"/>
                  </a:moveTo>
                  <a:cubicBezTo>
                    <a:pt x="34" y="103"/>
                    <a:pt x="21" y="90"/>
                    <a:pt x="9" y="77"/>
                  </a:cubicBezTo>
                  <a:cubicBezTo>
                    <a:pt x="20" y="42"/>
                    <a:pt x="67" y="43"/>
                    <a:pt x="78" y="8"/>
                  </a:cubicBezTo>
                  <a:cubicBezTo>
                    <a:pt x="90" y="21"/>
                    <a:pt x="103" y="33"/>
                    <a:pt x="116" y="46"/>
                  </a:cubicBezTo>
                  <a:cubicBezTo>
                    <a:pt x="105" y="81"/>
                    <a:pt x="58" y="80"/>
                    <a:pt x="47" y="115"/>
                  </a:cubicBezTo>
                  <a:close/>
                  <a:moveTo>
                    <a:pt x="47" y="115"/>
                  </a:moveTo>
                  <a:cubicBezTo>
                    <a:pt x="47" y="115"/>
                    <a:pt x="47" y="115"/>
                    <a:pt x="47" y="1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25413" y="1336676"/>
              <a:ext cx="100013" cy="100013"/>
            </a:xfrm>
            <a:custGeom>
              <a:avLst/>
              <a:gdLst/>
              <a:ahLst/>
              <a:cxnLst>
                <a:cxn ang="0">
                  <a:pos x="27" y="11"/>
                </a:cxn>
                <a:cxn ang="0">
                  <a:pos x="20" y="12"/>
                </a:cxn>
                <a:cxn ang="0">
                  <a:pos x="9" y="6"/>
                </a:cxn>
                <a:cxn ang="0">
                  <a:pos x="15" y="5"/>
                </a:cxn>
                <a:cxn ang="0">
                  <a:pos x="19" y="5"/>
                </a:cxn>
                <a:cxn ang="0">
                  <a:pos x="19" y="1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4" y="5"/>
                </a:cxn>
                <a:cxn ang="0">
                  <a:pos x="1" y="13"/>
                </a:cxn>
                <a:cxn ang="0">
                  <a:pos x="3" y="20"/>
                </a:cxn>
                <a:cxn ang="0">
                  <a:pos x="18" y="20"/>
                </a:cxn>
                <a:cxn ang="0">
                  <a:pos x="22" y="29"/>
                </a:cxn>
                <a:cxn ang="0">
                  <a:pos x="18" y="28"/>
                </a:cxn>
                <a:cxn ang="0">
                  <a:pos x="15" y="26"/>
                </a:cxn>
                <a:cxn ang="0">
                  <a:pos x="13" y="29"/>
                </a:cxn>
                <a:cxn ang="0">
                  <a:pos x="16" y="33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2" y="32"/>
                </a:cxn>
                <a:cxn ang="0">
                  <a:pos x="32" y="30"/>
                </a:cxn>
                <a:cxn ang="0">
                  <a:pos x="32" y="24"/>
                </a:cxn>
                <a:cxn ang="0">
                  <a:pos x="33" y="16"/>
                </a:cxn>
                <a:cxn ang="0">
                  <a:pos x="1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3" y="15"/>
                </a:cxn>
                <a:cxn ang="0">
                  <a:pos x="28" y="24"/>
                </a:cxn>
                <a:cxn ang="0">
                  <a:pos x="20" y="18"/>
                </a:cxn>
                <a:cxn ang="0">
                  <a:pos x="24" y="17"/>
                </a:cxn>
                <a:cxn ang="0">
                  <a:pos x="27" y="18"/>
                </a:cxn>
                <a:cxn ang="0">
                  <a:pos x="28" y="22"/>
                </a:cxn>
                <a:cxn ang="0">
                  <a:pos x="28" y="24"/>
                </a:cxn>
              </a:cxnLst>
              <a:rect l="0" t="0" r="r" b="b"/>
              <a:pathLst>
                <a:path w="34" h="34">
                  <a:moveTo>
                    <a:pt x="31" y="13"/>
                  </a:moveTo>
                  <a:cubicBezTo>
                    <a:pt x="30" y="12"/>
                    <a:pt x="28" y="12"/>
                    <a:pt x="27" y="11"/>
                  </a:cubicBezTo>
                  <a:cubicBezTo>
                    <a:pt x="26" y="11"/>
                    <a:pt x="25" y="11"/>
                    <a:pt x="23" y="11"/>
                  </a:cubicBezTo>
                  <a:cubicBezTo>
                    <a:pt x="22" y="11"/>
                    <a:pt x="21" y="11"/>
                    <a:pt x="20" y="12"/>
                  </a:cubicBezTo>
                  <a:cubicBezTo>
                    <a:pt x="18" y="12"/>
                    <a:pt x="17" y="13"/>
                    <a:pt x="16" y="13"/>
                  </a:cubicBezTo>
                  <a:cubicBezTo>
                    <a:pt x="14" y="11"/>
                    <a:pt x="12" y="9"/>
                    <a:pt x="9" y="6"/>
                  </a:cubicBezTo>
                  <a:cubicBezTo>
                    <a:pt x="10" y="6"/>
                    <a:pt x="11" y="5"/>
                    <a:pt x="12" y="5"/>
                  </a:cubicBezTo>
                  <a:cubicBezTo>
                    <a:pt x="13" y="5"/>
                    <a:pt x="14" y="5"/>
                    <a:pt x="15" y="5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8" y="6"/>
                    <a:pt x="18" y="6"/>
                    <a:pt x="19" y="5"/>
                  </a:cubicBezTo>
                  <a:cubicBezTo>
                    <a:pt x="19" y="5"/>
                    <a:pt x="20" y="4"/>
                    <a:pt x="20" y="4"/>
                  </a:cubicBezTo>
                  <a:cubicBezTo>
                    <a:pt x="20" y="3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2" y="8"/>
                    <a:pt x="2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2" y="19"/>
                    <a:pt x="3" y="20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5" y="21"/>
                    <a:pt x="18" y="20"/>
                  </a:cubicBezTo>
                  <a:cubicBezTo>
                    <a:pt x="20" y="22"/>
                    <a:pt x="22" y="25"/>
                    <a:pt x="24" y="27"/>
                  </a:cubicBezTo>
                  <a:cubicBezTo>
                    <a:pt x="24" y="28"/>
                    <a:pt x="23" y="28"/>
                    <a:pt x="22" y="29"/>
                  </a:cubicBezTo>
                  <a:cubicBezTo>
                    <a:pt x="21" y="29"/>
                    <a:pt x="21" y="29"/>
                    <a:pt x="20" y="29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6" y="26"/>
                    <a:pt x="15" y="26"/>
                  </a:cubicBezTo>
                  <a:cubicBezTo>
                    <a:pt x="15" y="26"/>
                    <a:pt x="14" y="27"/>
                    <a:pt x="14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3" y="30"/>
                    <a:pt x="13" y="31"/>
                    <a:pt x="14" y="31"/>
                  </a:cubicBezTo>
                  <a:cubicBezTo>
                    <a:pt x="14" y="32"/>
                    <a:pt x="15" y="33"/>
                    <a:pt x="16" y="33"/>
                  </a:cubicBezTo>
                  <a:cubicBezTo>
                    <a:pt x="17" y="34"/>
                    <a:pt x="18" y="34"/>
                    <a:pt x="20" y="34"/>
                  </a:cubicBezTo>
                  <a:cubicBezTo>
                    <a:pt x="21" y="34"/>
                    <a:pt x="22" y="34"/>
                    <a:pt x="24" y="33"/>
                  </a:cubicBezTo>
                  <a:cubicBezTo>
                    <a:pt x="25" y="33"/>
                    <a:pt x="26" y="32"/>
                    <a:pt x="28" y="31"/>
                  </a:cubicBezTo>
                  <a:cubicBezTo>
                    <a:pt x="28" y="31"/>
                    <a:pt x="29" y="32"/>
                    <a:pt x="30" y="32"/>
                  </a:cubicBezTo>
                  <a:cubicBezTo>
                    <a:pt x="30" y="33"/>
                    <a:pt x="30" y="33"/>
                    <a:pt x="31" y="33"/>
                  </a:cubicBezTo>
                  <a:cubicBezTo>
                    <a:pt x="31" y="33"/>
                    <a:pt x="32" y="33"/>
                    <a:pt x="32" y="32"/>
                  </a:cubicBezTo>
                  <a:cubicBezTo>
                    <a:pt x="32" y="32"/>
                    <a:pt x="32" y="31"/>
                    <a:pt x="32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1" y="30"/>
                    <a:pt x="30" y="29"/>
                    <a:pt x="30" y="28"/>
                  </a:cubicBezTo>
                  <a:cubicBezTo>
                    <a:pt x="31" y="27"/>
                    <a:pt x="32" y="26"/>
                    <a:pt x="32" y="24"/>
                  </a:cubicBezTo>
                  <a:cubicBezTo>
                    <a:pt x="33" y="23"/>
                    <a:pt x="34" y="21"/>
                    <a:pt x="34" y="20"/>
                  </a:cubicBezTo>
                  <a:cubicBezTo>
                    <a:pt x="34" y="19"/>
                    <a:pt x="34" y="17"/>
                    <a:pt x="33" y="16"/>
                  </a:cubicBezTo>
                  <a:cubicBezTo>
                    <a:pt x="33" y="15"/>
                    <a:pt x="32" y="14"/>
                    <a:pt x="31" y="13"/>
                  </a:cubicBezTo>
                  <a:close/>
                  <a:moveTo>
                    <a:pt x="10" y="16"/>
                  </a:moveTo>
                  <a:cubicBezTo>
                    <a:pt x="8" y="16"/>
                    <a:pt x="7" y="16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7" y="10"/>
                    <a:pt x="7" y="9"/>
                    <a:pt x="8" y="8"/>
                  </a:cubicBezTo>
                  <a:cubicBezTo>
                    <a:pt x="9" y="10"/>
                    <a:pt x="11" y="12"/>
                    <a:pt x="13" y="15"/>
                  </a:cubicBezTo>
                  <a:cubicBezTo>
                    <a:pt x="12" y="15"/>
                    <a:pt x="11" y="16"/>
                    <a:pt x="10" y="16"/>
                  </a:cubicBezTo>
                  <a:close/>
                  <a:moveTo>
                    <a:pt x="28" y="24"/>
                  </a:moveTo>
                  <a:cubicBezTo>
                    <a:pt x="27" y="24"/>
                    <a:pt x="27" y="25"/>
                    <a:pt x="26" y="25"/>
                  </a:cubicBezTo>
                  <a:cubicBezTo>
                    <a:pt x="24" y="23"/>
                    <a:pt x="22" y="21"/>
                    <a:pt x="20" y="18"/>
                  </a:cubicBezTo>
                  <a:cubicBezTo>
                    <a:pt x="21" y="18"/>
                    <a:pt x="21" y="18"/>
                    <a:pt x="22" y="18"/>
                  </a:cubicBezTo>
                  <a:cubicBezTo>
                    <a:pt x="22" y="17"/>
                    <a:pt x="23" y="17"/>
                    <a:pt x="24" y="17"/>
                  </a:cubicBezTo>
                  <a:cubicBezTo>
                    <a:pt x="24" y="17"/>
                    <a:pt x="25" y="17"/>
                    <a:pt x="25" y="17"/>
                  </a:cubicBezTo>
                  <a:cubicBezTo>
                    <a:pt x="26" y="17"/>
                    <a:pt x="27" y="18"/>
                    <a:pt x="27" y="18"/>
                  </a:cubicBezTo>
                  <a:cubicBezTo>
                    <a:pt x="28" y="19"/>
                    <a:pt x="28" y="19"/>
                    <a:pt x="28" y="20"/>
                  </a:cubicBezTo>
                  <a:cubicBezTo>
                    <a:pt x="28" y="20"/>
                    <a:pt x="28" y="21"/>
                    <a:pt x="28" y="22"/>
                  </a:cubicBezTo>
                  <a:cubicBezTo>
                    <a:pt x="28" y="22"/>
                    <a:pt x="28" y="23"/>
                    <a:pt x="28" y="24"/>
                  </a:cubicBezTo>
                  <a:close/>
                  <a:moveTo>
                    <a:pt x="28" y="24"/>
                  </a:moveTo>
                  <a:cubicBezTo>
                    <a:pt x="28" y="24"/>
                    <a:pt x="28" y="24"/>
                    <a:pt x="28" y="2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17475" y="1457326"/>
              <a:ext cx="55563" cy="555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8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4" y="18"/>
                </a:cxn>
                <a:cxn ang="0">
                  <a:pos x="6" y="15"/>
                </a:cxn>
                <a:cxn ang="0">
                  <a:pos x="11" y="9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9" h="1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2"/>
                    <a:pt x="11" y="4"/>
                    <a:pt x="8" y="6"/>
                  </a:cubicBezTo>
                  <a:cubicBezTo>
                    <a:pt x="6" y="8"/>
                    <a:pt x="4" y="10"/>
                    <a:pt x="3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9" y="11"/>
                    <a:pt x="11" y="9"/>
                  </a:cubicBezTo>
                  <a:cubicBezTo>
                    <a:pt x="13" y="7"/>
                    <a:pt x="15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80975" y="1263651"/>
              <a:ext cx="55563" cy="58738"/>
            </a:xfrm>
            <a:custGeom>
              <a:avLst/>
              <a:gdLst/>
              <a:ahLst/>
              <a:cxnLst>
                <a:cxn ang="0">
                  <a:pos x="7" y="11"/>
                </a:cxn>
                <a:cxn ang="0">
                  <a:pos x="1" y="16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10" y="13"/>
                </a:cxn>
                <a:cxn ang="0">
                  <a:pos x="16" y="7"/>
                </a:cxn>
                <a:cxn ang="0">
                  <a:pos x="18" y="3"/>
                </a:cxn>
                <a:cxn ang="0">
                  <a:pos x="18" y="1"/>
                </a:cxn>
                <a:cxn ang="0">
                  <a:pos x="16" y="1"/>
                </a:cxn>
                <a:cxn ang="0">
                  <a:pos x="15" y="1"/>
                </a:cxn>
                <a:cxn ang="0">
                  <a:pos x="13" y="5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1"/>
                </a:cxn>
              </a:cxnLst>
              <a:rect l="0" t="0" r="r" b="b"/>
              <a:pathLst>
                <a:path w="19" h="20">
                  <a:moveTo>
                    <a:pt x="7" y="11"/>
                  </a:moveTo>
                  <a:cubicBezTo>
                    <a:pt x="5" y="13"/>
                    <a:pt x="3" y="15"/>
                    <a:pt x="1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1" y="20"/>
                    <a:pt x="2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8"/>
                    <a:pt x="8" y="16"/>
                    <a:pt x="10" y="13"/>
                  </a:cubicBezTo>
                  <a:cubicBezTo>
                    <a:pt x="12" y="11"/>
                    <a:pt x="14" y="9"/>
                    <a:pt x="16" y="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9" y="9"/>
                    <a:pt x="7" y="11"/>
                  </a:cubicBez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>
          <a:xfrm>
            <a:off x="2518875" y="1946327"/>
            <a:ext cx="241862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>
          <a:xfrm>
            <a:off x="3312152" y="1600038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单击添加标题</a:t>
            </a:r>
            <a:endParaRPr lang="en-US" altLang="zh-CN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出自【趣你的PPT】(微信:qunideppt)：最优质的PPT资源库"/>
          <p:cNvSpPr txBox="1"/>
          <p:nvPr/>
        </p:nvSpPr>
        <p:spPr>
          <a:xfrm>
            <a:off x="700548" y="4460927"/>
            <a:ext cx="23683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9" name="出自【趣你的PPT】(微信:qunideppt)：最优质的PPT资源库"/>
          <p:cNvSpPr txBox="1"/>
          <p:nvPr/>
        </p:nvSpPr>
        <p:spPr>
          <a:xfrm>
            <a:off x="1423024" y="4114638"/>
            <a:ext cx="1685037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单击添加标题</a:t>
            </a:r>
            <a:endParaRPr lang="en-US" altLang="zh-CN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出自【趣你的PPT】(微信:qunideppt)：最优质的PPT资源库"/>
          <p:cNvSpPr txBox="1"/>
          <p:nvPr/>
        </p:nvSpPr>
        <p:spPr>
          <a:xfrm>
            <a:off x="9072824" y="4515960"/>
            <a:ext cx="241862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65" name="出自【趣你的PPT】(微信:qunideppt)：最优质的PPT资源库"/>
          <p:cNvSpPr txBox="1"/>
          <p:nvPr/>
        </p:nvSpPr>
        <p:spPr>
          <a:xfrm>
            <a:off x="8965994" y="4169671"/>
            <a:ext cx="1685037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单击添加标题</a:t>
            </a:r>
            <a:endParaRPr lang="en-US" altLang="zh-CN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出自【趣你的PPT】(微信:qunideppt)：最优质的PPT资源库"/>
          <p:cNvSpPr>
            <a:spLocks/>
          </p:cNvSpPr>
          <p:nvPr/>
        </p:nvSpPr>
        <p:spPr bwMode="auto">
          <a:xfrm flipH="1">
            <a:off x="5906186" y="3528880"/>
            <a:ext cx="194243" cy="381830"/>
          </a:xfrm>
          <a:custGeom>
            <a:avLst/>
            <a:gdLst/>
            <a:ahLst/>
            <a:cxnLst>
              <a:cxn ang="0">
                <a:pos x="111" y="109"/>
              </a:cxn>
              <a:cxn ang="0">
                <a:pos x="2" y="0"/>
              </a:cxn>
              <a:cxn ang="0">
                <a:pos x="0" y="0"/>
              </a:cxn>
              <a:cxn ang="0">
                <a:pos x="0" y="217"/>
              </a:cxn>
              <a:cxn ang="0">
                <a:pos x="2" y="218"/>
              </a:cxn>
              <a:cxn ang="0">
                <a:pos x="111" y="109"/>
              </a:cxn>
            </a:cxnLst>
            <a:rect l="0" t="0" r="r" b="b"/>
            <a:pathLst>
              <a:path w="111" h="218">
                <a:moveTo>
                  <a:pt x="111" y="109"/>
                </a:moveTo>
                <a:cubicBezTo>
                  <a:pt x="111" y="48"/>
                  <a:pt x="6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1" y="217"/>
                  <a:pt x="1" y="218"/>
                  <a:pt x="2" y="218"/>
                </a:cubicBezTo>
                <a:cubicBezTo>
                  <a:pt x="62" y="218"/>
                  <a:pt x="111" y="169"/>
                  <a:pt x="111" y="109"/>
                </a:cubicBezTo>
                <a:close/>
              </a:path>
            </a:pathLst>
          </a:custGeom>
          <a:solidFill>
            <a:srgbClr val="404040">
              <a:alpha val="66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7CB52551-6102-4CB4-9463-B331C3185002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2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>
          <a:xfrm flipH="1" flipV="1">
            <a:off x="5872432" y="1498600"/>
            <a:ext cx="2438400" cy="24384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" name="出自【趣你的PPT】(微信:qunideppt)：最优质的PPT资源库"/>
          <p:cNvSpPr/>
          <p:nvPr/>
        </p:nvSpPr>
        <p:spPr>
          <a:xfrm flipH="1" flipV="1">
            <a:off x="3942032" y="4038600"/>
            <a:ext cx="1828800" cy="1828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>
          <a:xfrm rot="5400000" flipH="1" flipV="1">
            <a:off x="4653232" y="2819400"/>
            <a:ext cx="1117600" cy="11176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 rot="5400000" flipH="1" flipV="1">
            <a:off x="5872432" y="4038600"/>
            <a:ext cx="1320800" cy="1320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8412432" y="1498600"/>
            <a:ext cx="101600" cy="1828800"/>
          </a:xfrm>
          <a:prstGeom prst="rect">
            <a:avLst/>
          </a:prstGeom>
          <a:solidFill>
            <a:srgbClr val="199F8E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7294832" y="4445000"/>
            <a:ext cx="101600" cy="9144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4450032" y="2819400"/>
            <a:ext cx="101600" cy="812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3738833" y="4546600"/>
            <a:ext cx="104345" cy="1320800"/>
          </a:xfrm>
          <a:prstGeom prst="rect">
            <a:avLst/>
          </a:prstGeom>
          <a:solidFill>
            <a:srgbClr val="199F8E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65456" y="2912097"/>
            <a:ext cx="251561" cy="5316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17080" y="2209801"/>
            <a:ext cx="949105" cy="689599"/>
          </a:xfrm>
          <a:custGeom>
            <a:avLst/>
            <a:gdLst>
              <a:gd name="T0" fmla="*/ 493 w 506"/>
              <a:gd name="T1" fmla="*/ 0 h 368"/>
              <a:gd name="T2" fmla="*/ 12 w 506"/>
              <a:gd name="T3" fmla="*/ 0 h 368"/>
              <a:gd name="T4" fmla="*/ 0 w 506"/>
              <a:gd name="T5" fmla="*/ 13 h 368"/>
              <a:gd name="T6" fmla="*/ 0 w 506"/>
              <a:gd name="T7" fmla="*/ 355 h 368"/>
              <a:gd name="T8" fmla="*/ 12 w 506"/>
              <a:gd name="T9" fmla="*/ 368 h 368"/>
              <a:gd name="T10" fmla="*/ 493 w 506"/>
              <a:gd name="T11" fmla="*/ 368 h 368"/>
              <a:gd name="T12" fmla="*/ 506 w 506"/>
              <a:gd name="T13" fmla="*/ 355 h 368"/>
              <a:gd name="T14" fmla="*/ 506 w 506"/>
              <a:gd name="T15" fmla="*/ 13 h 368"/>
              <a:gd name="T16" fmla="*/ 493 w 506"/>
              <a:gd name="T17" fmla="*/ 0 h 368"/>
              <a:gd name="T18" fmla="*/ 474 w 506"/>
              <a:gd name="T19" fmla="*/ 287 h 368"/>
              <a:gd name="T20" fmla="*/ 31 w 506"/>
              <a:gd name="T21" fmla="*/ 287 h 368"/>
              <a:gd name="T22" fmla="*/ 31 w 506"/>
              <a:gd name="T23" fmla="*/ 31 h 368"/>
              <a:gd name="T24" fmla="*/ 474 w 506"/>
              <a:gd name="T25" fmla="*/ 31 h 368"/>
              <a:gd name="T26" fmla="*/ 474 w 506"/>
              <a:gd name="T27" fmla="*/ 28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6" h="368">
                <a:moveTo>
                  <a:pt x="493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362"/>
                  <a:pt x="5" y="368"/>
                  <a:pt x="12" y="368"/>
                </a:cubicBezTo>
                <a:cubicBezTo>
                  <a:pt x="493" y="368"/>
                  <a:pt x="493" y="368"/>
                  <a:pt x="493" y="368"/>
                </a:cubicBezTo>
                <a:cubicBezTo>
                  <a:pt x="500" y="368"/>
                  <a:pt x="506" y="362"/>
                  <a:pt x="506" y="355"/>
                </a:cubicBezTo>
                <a:cubicBezTo>
                  <a:pt x="506" y="13"/>
                  <a:pt x="506" y="13"/>
                  <a:pt x="506" y="13"/>
                </a:cubicBezTo>
                <a:cubicBezTo>
                  <a:pt x="506" y="6"/>
                  <a:pt x="500" y="0"/>
                  <a:pt x="493" y="0"/>
                </a:cubicBezTo>
                <a:close/>
                <a:moveTo>
                  <a:pt x="474" y="287"/>
                </a:moveTo>
                <a:cubicBezTo>
                  <a:pt x="31" y="287"/>
                  <a:pt x="31" y="287"/>
                  <a:pt x="31" y="287"/>
                </a:cubicBezTo>
                <a:cubicBezTo>
                  <a:pt x="31" y="31"/>
                  <a:pt x="31" y="31"/>
                  <a:pt x="31" y="31"/>
                </a:cubicBezTo>
                <a:cubicBezTo>
                  <a:pt x="474" y="31"/>
                  <a:pt x="474" y="31"/>
                  <a:pt x="474" y="31"/>
                </a:cubicBezTo>
                <a:lnTo>
                  <a:pt x="474" y="2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出自【趣你的PPT】(微信:qunideppt)：最优质的PPT资源库"/>
          <p:cNvSpPr>
            <a:spLocks/>
          </p:cNvSpPr>
          <p:nvPr/>
        </p:nvSpPr>
        <p:spPr bwMode="auto">
          <a:xfrm>
            <a:off x="6889273" y="2976374"/>
            <a:ext cx="404719" cy="22220"/>
          </a:xfrm>
          <a:custGeom>
            <a:avLst/>
            <a:gdLst>
              <a:gd name="T0" fmla="*/ 206 w 216"/>
              <a:gd name="T1" fmla="*/ 0 h 12"/>
              <a:gd name="T2" fmla="*/ 9 w 216"/>
              <a:gd name="T3" fmla="*/ 0 h 12"/>
              <a:gd name="T4" fmla="*/ 0 w 216"/>
              <a:gd name="T5" fmla="*/ 9 h 12"/>
              <a:gd name="T6" fmla="*/ 0 w 216"/>
              <a:gd name="T7" fmla="*/ 12 h 12"/>
              <a:gd name="T8" fmla="*/ 216 w 216"/>
              <a:gd name="T9" fmla="*/ 12 h 12"/>
              <a:gd name="T10" fmla="*/ 216 w 216"/>
              <a:gd name="T11" fmla="*/ 9 h 12"/>
              <a:gd name="T12" fmla="*/ 206 w 216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12">
                <a:moveTo>
                  <a:pt x="20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2"/>
                  <a:pt x="0" y="12"/>
                  <a:pt x="0" y="12"/>
                </a:cubicBezTo>
                <a:cubicBezTo>
                  <a:pt x="216" y="12"/>
                  <a:pt x="216" y="12"/>
                  <a:pt x="216" y="12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1" y="0"/>
                  <a:pt x="2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701198" y="2603404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840072" y="2511352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97992" y="2556584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19408" y="2413745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237649" y="2501829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363032" y="2321692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0" name="出自【趣你的PPT】(微信:qunideppt)：最优质的PPT资源库"/>
          <p:cNvSpPr>
            <a:spLocks/>
          </p:cNvSpPr>
          <p:nvPr/>
        </p:nvSpPr>
        <p:spPr bwMode="auto">
          <a:xfrm>
            <a:off x="6733734" y="2351847"/>
            <a:ext cx="706274" cy="326151"/>
          </a:xfrm>
          <a:custGeom>
            <a:avLst/>
            <a:gdLst>
              <a:gd name="T0" fmla="*/ 12 w 377"/>
              <a:gd name="T1" fmla="*/ 174 h 174"/>
              <a:gd name="T2" fmla="*/ 3 w 377"/>
              <a:gd name="T3" fmla="*/ 169 h 174"/>
              <a:gd name="T4" fmla="*/ 6 w 377"/>
              <a:gd name="T5" fmla="*/ 154 h 174"/>
              <a:gd name="T6" fmla="*/ 84 w 377"/>
              <a:gd name="T7" fmla="*/ 102 h 174"/>
              <a:gd name="T8" fmla="*/ 166 w 377"/>
              <a:gd name="T9" fmla="*/ 125 h 174"/>
              <a:gd name="T10" fmla="*/ 233 w 377"/>
              <a:gd name="T11" fmla="*/ 47 h 174"/>
              <a:gd name="T12" fmla="*/ 296 w 377"/>
              <a:gd name="T13" fmla="*/ 93 h 174"/>
              <a:gd name="T14" fmla="*/ 356 w 377"/>
              <a:gd name="T15" fmla="*/ 6 h 174"/>
              <a:gd name="T16" fmla="*/ 371 w 377"/>
              <a:gd name="T17" fmla="*/ 4 h 174"/>
              <a:gd name="T18" fmla="*/ 374 w 377"/>
              <a:gd name="T19" fmla="*/ 19 h 174"/>
              <a:gd name="T20" fmla="*/ 301 w 377"/>
              <a:gd name="T21" fmla="*/ 124 h 174"/>
              <a:gd name="T22" fmla="*/ 236 w 377"/>
              <a:gd name="T23" fmla="*/ 76 h 174"/>
              <a:gd name="T24" fmla="*/ 173 w 377"/>
              <a:gd name="T25" fmla="*/ 150 h 174"/>
              <a:gd name="T26" fmla="*/ 88 w 377"/>
              <a:gd name="T27" fmla="*/ 126 h 174"/>
              <a:gd name="T28" fmla="*/ 18 w 377"/>
              <a:gd name="T29" fmla="*/ 172 h 174"/>
              <a:gd name="T30" fmla="*/ 12 w 377"/>
              <a:gd name="T31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7" h="174">
                <a:moveTo>
                  <a:pt x="12" y="174"/>
                </a:moveTo>
                <a:cubicBezTo>
                  <a:pt x="8" y="174"/>
                  <a:pt x="5" y="172"/>
                  <a:pt x="3" y="169"/>
                </a:cubicBezTo>
                <a:cubicBezTo>
                  <a:pt x="0" y="164"/>
                  <a:pt x="1" y="157"/>
                  <a:pt x="6" y="154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166" y="125"/>
                  <a:pt x="166" y="125"/>
                  <a:pt x="166" y="125"/>
                </a:cubicBezTo>
                <a:cubicBezTo>
                  <a:pt x="233" y="47"/>
                  <a:pt x="233" y="47"/>
                  <a:pt x="233" y="47"/>
                </a:cubicBezTo>
                <a:cubicBezTo>
                  <a:pt x="296" y="93"/>
                  <a:pt x="296" y="93"/>
                  <a:pt x="296" y="93"/>
                </a:cubicBezTo>
                <a:cubicBezTo>
                  <a:pt x="356" y="6"/>
                  <a:pt x="356" y="6"/>
                  <a:pt x="356" y="6"/>
                </a:cubicBezTo>
                <a:cubicBezTo>
                  <a:pt x="360" y="2"/>
                  <a:pt x="366" y="0"/>
                  <a:pt x="371" y="4"/>
                </a:cubicBezTo>
                <a:cubicBezTo>
                  <a:pt x="376" y="7"/>
                  <a:pt x="377" y="14"/>
                  <a:pt x="374" y="19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236" y="76"/>
                  <a:pt x="236" y="76"/>
                  <a:pt x="236" y="76"/>
                </a:cubicBezTo>
                <a:cubicBezTo>
                  <a:pt x="173" y="150"/>
                  <a:pt x="173" y="150"/>
                  <a:pt x="173" y="150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6" y="173"/>
                  <a:pt x="14" y="174"/>
                  <a:pt x="12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265660" y="4405429"/>
            <a:ext cx="505145" cy="499907"/>
          </a:xfrm>
          <a:custGeom>
            <a:avLst/>
            <a:gdLst>
              <a:gd name="T0" fmla="*/ 0 w 490"/>
              <a:gd name="T1" fmla="*/ 456 h 485"/>
              <a:gd name="T2" fmla="*/ 246 w 490"/>
              <a:gd name="T3" fmla="*/ 485 h 485"/>
              <a:gd name="T4" fmla="*/ 275 w 490"/>
              <a:gd name="T5" fmla="*/ 416 h 485"/>
              <a:gd name="T6" fmla="*/ 151 w 490"/>
              <a:gd name="T7" fmla="*/ 467 h 485"/>
              <a:gd name="T8" fmla="*/ 144 w 490"/>
              <a:gd name="T9" fmla="*/ 394 h 485"/>
              <a:gd name="T10" fmla="*/ 153 w 490"/>
              <a:gd name="T11" fmla="*/ 375 h 485"/>
              <a:gd name="T12" fmla="*/ 126 w 490"/>
              <a:gd name="T13" fmla="*/ 374 h 485"/>
              <a:gd name="T14" fmla="*/ 123 w 490"/>
              <a:gd name="T15" fmla="*/ 378 h 485"/>
              <a:gd name="T16" fmla="*/ 133 w 490"/>
              <a:gd name="T17" fmla="*/ 398 h 485"/>
              <a:gd name="T18" fmla="*/ 77 w 490"/>
              <a:gd name="T19" fmla="*/ 354 h 485"/>
              <a:gd name="T20" fmla="*/ 84 w 490"/>
              <a:gd name="T21" fmla="*/ 114 h 485"/>
              <a:gd name="T22" fmla="*/ 81 w 490"/>
              <a:gd name="T23" fmla="*/ 36 h 485"/>
              <a:gd name="T24" fmla="*/ 76 w 490"/>
              <a:gd name="T25" fmla="*/ 4 h 485"/>
              <a:gd name="T26" fmla="*/ 485 w 490"/>
              <a:gd name="T27" fmla="*/ 0 h 485"/>
              <a:gd name="T28" fmla="*/ 490 w 490"/>
              <a:gd name="T29" fmla="*/ 31 h 485"/>
              <a:gd name="T30" fmla="*/ 482 w 490"/>
              <a:gd name="T31" fmla="*/ 36 h 485"/>
              <a:gd name="T32" fmla="*/ 472 w 490"/>
              <a:gd name="T33" fmla="*/ 300 h 485"/>
              <a:gd name="T34" fmla="*/ 202 w 490"/>
              <a:gd name="T35" fmla="*/ 311 h 485"/>
              <a:gd name="T36" fmla="*/ 198 w 490"/>
              <a:gd name="T37" fmla="*/ 303 h 485"/>
              <a:gd name="T38" fmla="*/ 201 w 490"/>
              <a:gd name="T39" fmla="*/ 299 h 485"/>
              <a:gd name="T40" fmla="*/ 205 w 490"/>
              <a:gd name="T41" fmla="*/ 292 h 485"/>
              <a:gd name="T42" fmla="*/ 443 w 490"/>
              <a:gd name="T43" fmla="*/ 292 h 485"/>
              <a:gd name="T44" fmla="*/ 458 w 490"/>
              <a:gd name="T45" fmla="*/ 286 h 485"/>
              <a:gd name="T46" fmla="*/ 463 w 490"/>
              <a:gd name="T47" fmla="*/ 36 h 485"/>
              <a:gd name="T48" fmla="*/ 103 w 490"/>
              <a:gd name="T49" fmla="*/ 111 h 485"/>
              <a:gd name="T50" fmla="*/ 99 w 490"/>
              <a:gd name="T51" fmla="*/ 116 h 485"/>
              <a:gd name="T52" fmla="*/ 91 w 490"/>
              <a:gd name="T53" fmla="*/ 119 h 485"/>
              <a:gd name="T54" fmla="*/ 84 w 490"/>
              <a:gd name="T55" fmla="*/ 114 h 485"/>
              <a:gd name="T56" fmla="*/ 188 w 490"/>
              <a:gd name="T57" fmla="*/ 297 h 485"/>
              <a:gd name="T58" fmla="*/ 210 w 490"/>
              <a:gd name="T59" fmla="*/ 226 h 485"/>
              <a:gd name="T60" fmla="*/ 65 w 490"/>
              <a:gd name="T61" fmla="*/ 226 h 485"/>
              <a:gd name="T62" fmla="*/ 87 w 490"/>
              <a:gd name="T63" fmla="*/ 297 h 485"/>
              <a:gd name="T64" fmla="*/ 95 w 490"/>
              <a:gd name="T65" fmla="*/ 291 h 485"/>
              <a:gd name="T66" fmla="*/ 180 w 490"/>
              <a:gd name="T67" fmla="*/ 291 h 485"/>
              <a:gd name="T68" fmla="*/ 196 w 490"/>
              <a:gd name="T69" fmla="*/ 215 h 485"/>
              <a:gd name="T70" fmla="*/ 190 w 490"/>
              <a:gd name="T71" fmla="*/ 179 h 485"/>
              <a:gd name="T72" fmla="*/ 138 w 490"/>
              <a:gd name="T73" fmla="*/ 181 h 485"/>
              <a:gd name="T74" fmla="*/ 85 w 490"/>
              <a:gd name="T75" fmla="*/ 179 h 485"/>
              <a:gd name="T76" fmla="*/ 79 w 490"/>
              <a:gd name="T77" fmla="*/ 215 h 485"/>
              <a:gd name="T78" fmla="*/ 95 w 490"/>
              <a:gd name="T79" fmla="*/ 291 h 485"/>
              <a:gd name="T80" fmla="*/ 266 w 490"/>
              <a:gd name="T81" fmla="*/ 122 h 485"/>
              <a:gd name="T82" fmla="*/ 228 w 490"/>
              <a:gd name="T83" fmla="*/ 197 h 485"/>
              <a:gd name="T84" fmla="*/ 318 w 490"/>
              <a:gd name="T85" fmla="*/ 212 h 485"/>
              <a:gd name="T86" fmla="*/ 422 w 490"/>
              <a:gd name="T87" fmla="*/ 71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90" h="485">
                <a:moveTo>
                  <a:pt x="0" y="416"/>
                </a:moveTo>
                <a:cubicBezTo>
                  <a:pt x="0" y="429"/>
                  <a:pt x="0" y="442"/>
                  <a:pt x="0" y="456"/>
                </a:cubicBezTo>
                <a:cubicBezTo>
                  <a:pt x="0" y="472"/>
                  <a:pt x="13" y="485"/>
                  <a:pt x="30" y="485"/>
                </a:cubicBezTo>
                <a:cubicBezTo>
                  <a:pt x="102" y="485"/>
                  <a:pt x="174" y="485"/>
                  <a:pt x="246" y="485"/>
                </a:cubicBezTo>
                <a:cubicBezTo>
                  <a:pt x="262" y="485"/>
                  <a:pt x="275" y="472"/>
                  <a:pt x="275" y="456"/>
                </a:cubicBezTo>
                <a:cubicBezTo>
                  <a:pt x="275" y="416"/>
                  <a:pt x="275" y="416"/>
                  <a:pt x="275" y="416"/>
                </a:cubicBezTo>
                <a:cubicBezTo>
                  <a:pt x="275" y="384"/>
                  <a:pt x="242" y="364"/>
                  <a:pt x="198" y="354"/>
                </a:cubicBezTo>
                <a:cubicBezTo>
                  <a:pt x="185" y="407"/>
                  <a:pt x="172" y="426"/>
                  <a:pt x="151" y="467"/>
                </a:cubicBezTo>
                <a:cubicBezTo>
                  <a:pt x="143" y="398"/>
                  <a:pt x="143" y="398"/>
                  <a:pt x="143" y="398"/>
                </a:cubicBezTo>
                <a:cubicBezTo>
                  <a:pt x="143" y="396"/>
                  <a:pt x="144" y="395"/>
                  <a:pt x="144" y="394"/>
                </a:cubicBezTo>
                <a:cubicBezTo>
                  <a:pt x="153" y="378"/>
                  <a:pt x="153" y="378"/>
                  <a:pt x="153" y="378"/>
                </a:cubicBezTo>
                <a:cubicBezTo>
                  <a:pt x="153" y="377"/>
                  <a:pt x="153" y="376"/>
                  <a:pt x="153" y="375"/>
                </a:cubicBezTo>
                <a:cubicBezTo>
                  <a:pt x="152" y="374"/>
                  <a:pt x="151" y="374"/>
                  <a:pt x="150" y="374"/>
                </a:cubicBezTo>
                <a:cubicBezTo>
                  <a:pt x="142" y="374"/>
                  <a:pt x="134" y="374"/>
                  <a:pt x="126" y="374"/>
                </a:cubicBezTo>
                <a:cubicBezTo>
                  <a:pt x="125" y="374"/>
                  <a:pt x="124" y="374"/>
                  <a:pt x="123" y="375"/>
                </a:cubicBezTo>
                <a:cubicBezTo>
                  <a:pt x="123" y="376"/>
                  <a:pt x="123" y="377"/>
                  <a:pt x="123" y="378"/>
                </a:cubicBezTo>
                <a:cubicBezTo>
                  <a:pt x="132" y="394"/>
                  <a:pt x="132" y="394"/>
                  <a:pt x="132" y="394"/>
                </a:cubicBezTo>
                <a:cubicBezTo>
                  <a:pt x="132" y="395"/>
                  <a:pt x="133" y="396"/>
                  <a:pt x="133" y="398"/>
                </a:cubicBezTo>
                <a:cubicBezTo>
                  <a:pt x="125" y="468"/>
                  <a:pt x="125" y="468"/>
                  <a:pt x="125" y="468"/>
                </a:cubicBezTo>
                <a:cubicBezTo>
                  <a:pt x="103" y="426"/>
                  <a:pt x="90" y="408"/>
                  <a:pt x="77" y="354"/>
                </a:cubicBezTo>
                <a:cubicBezTo>
                  <a:pt x="33" y="364"/>
                  <a:pt x="0" y="384"/>
                  <a:pt x="0" y="416"/>
                </a:cubicBezTo>
                <a:close/>
                <a:moveTo>
                  <a:pt x="84" y="114"/>
                </a:moveTo>
                <a:cubicBezTo>
                  <a:pt x="84" y="36"/>
                  <a:pt x="84" y="36"/>
                  <a:pt x="84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79" y="36"/>
                  <a:pt x="76" y="34"/>
                  <a:pt x="76" y="31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2"/>
                  <a:pt x="79" y="0"/>
                  <a:pt x="81" y="0"/>
                </a:cubicBezTo>
                <a:cubicBezTo>
                  <a:pt x="216" y="0"/>
                  <a:pt x="351" y="0"/>
                  <a:pt x="485" y="0"/>
                </a:cubicBezTo>
                <a:cubicBezTo>
                  <a:pt x="488" y="0"/>
                  <a:pt x="490" y="2"/>
                  <a:pt x="490" y="4"/>
                </a:cubicBezTo>
                <a:cubicBezTo>
                  <a:pt x="490" y="31"/>
                  <a:pt x="490" y="31"/>
                  <a:pt x="490" y="31"/>
                </a:cubicBezTo>
                <a:cubicBezTo>
                  <a:pt x="490" y="34"/>
                  <a:pt x="488" y="36"/>
                  <a:pt x="485" y="36"/>
                </a:cubicBezTo>
                <a:cubicBezTo>
                  <a:pt x="482" y="36"/>
                  <a:pt x="482" y="36"/>
                  <a:pt x="482" y="36"/>
                </a:cubicBezTo>
                <a:cubicBezTo>
                  <a:pt x="482" y="276"/>
                  <a:pt x="482" y="276"/>
                  <a:pt x="482" y="276"/>
                </a:cubicBezTo>
                <a:cubicBezTo>
                  <a:pt x="482" y="286"/>
                  <a:pt x="478" y="294"/>
                  <a:pt x="472" y="300"/>
                </a:cubicBezTo>
                <a:cubicBezTo>
                  <a:pt x="466" y="307"/>
                  <a:pt x="457" y="311"/>
                  <a:pt x="448" y="311"/>
                </a:cubicBezTo>
                <a:cubicBezTo>
                  <a:pt x="202" y="311"/>
                  <a:pt x="202" y="311"/>
                  <a:pt x="202" y="311"/>
                </a:cubicBezTo>
                <a:cubicBezTo>
                  <a:pt x="192" y="311"/>
                  <a:pt x="192" y="311"/>
                  <a:pt x="192" y="311"/>
                </a:cubicBezTo>
                <a:cubicBezTo>
                  <a:pt x="198" y="303"/>
                  <a:pt x="198" y="303"/>
                  <a:pt x="198" y="303"/>
                </a:cubicBezTo>
                <a:cubicBezTo>
                  <a:pt x="199" y="301"/>
                  <a:pt x="200" y="300"/>
                  <a:pt x="201" y="299"/>
                </a:cubicBezTo>
                <a:cubicBezTo>
                  <a:pt x="201" y="299"/>
                  <a:pt x="201" y="299"/>
                  <a:pt x="201" y="299"/>
                </a:cubicBezTo>
                <a:cubicBezTo>
                  <a:pt x="202" y="297"/>
                  <a:pt x="203" y="296"/>
                  <a:pt x="204" y="294"/>
                </a:cubicBezTo>
                <a:cubicBezTo>
                  <a:pt x="205" y="292"/>
                  <a:pt x="205" y="292"/>
                  <a:pt x="205" y="292"/>
                </a:cubicBezTo>
                <a:cubicBezTo>
                  <a:pt x="208" y="292"/>
                  <a:pt x="208" y="292"/>
                  <a:pt x="208" y="292"/>
                </a:cubicBezTo>
                <a:cubicBezTo>
                  <a:pt x="443" y="292"/>
                  <a:pt x="443" y="292"/>
                  <a:pt x="443" y="292"/>
                </a:cubicBezTo>
                <a:cubicBezTo>
                  <a:pt x="449" y="292"/>
                  <a:pt x="454" y="290"/>
                  <a:pt x="458" y="286"/>
                </a:cubicBezTo>
                <a:cubicBezTo>
                  <a:pt x="458" y="286"/>
                  <a:pt x="458" y="286"/>
                  <a:pt x="458" y="286"/>
                </a:cubicBezTo>
                <a:cubicBezTo>
                  <a:pt x="461" y="282"/>
                  <a:pt x="463" y="277"/>
                  <a:pt x="463" y="272"/>
                </a:cubicBezTo>
                <a:cubicBezTo>
                  <a:pt x="463" y="36"/>
                  <a:pt x="463" y="36"/>
                  <a:pt x="463" y="36"/>
                </a:cubicBezTo>
                <a:cubicBezTo>
                  <a:pt x="103" y="36"/>
                  <a:pt x="103" y="36"/>
                  <a:pt x="103" y="36"/>
                </a:cubicBezTo>
                <a:cubicBezTo>
                  <a:pt x="103" y="111"/>
                  <a:pt x="103" y="111"/>
                  <a:pt x="103" y="111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98" y="117"/>
                  <a:pt x="96" y="117"/>
                  <a:pt x="95" y="117"/>
                </a:cubicBezTo>
                <a:cubicBezTo>
                  <a:pt x="94" y="118"/>
                  <a:pt x="92" y="118"/>
                  <a:pt x="91" y="119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4" y="114"/>
                  <a:pt x="84" y="114"/>
                  <a:pt x="84" y="114"/>
                </a:cubicBezTo>
                <a:close/>
                <a:moveTo>
                  <a:pt x="138" y="329"/>
                </a:moveTo>
                <a:cubicBezTo>
                  <a:pt x="156" y="329"/>
                  <a:pt x="174" y="316"/>
                  <a:pt x="188" y="297"/>
                </a:cubicBezTo>
                <a:cubicBezTo>
                  <a:pt x="201" y="279"/>
                  <a:pt x="210" y="255"/>
                  <a:pt x="210" y="232"/>
                </a:cubicBezTo>
                <a:cubicBezTo>
                  <a:pt x="210" y="230"/>
                  <a:pt x="210" y="228"/>
                  <a:pt x="210" y="226"/>
                </a:cubicBezTo>
                <a:cubicBezTo>
                  <a:pt x="210" y="169"/>
                  <a:pt x="220" y="124"/>
                  <a:pt x="138" y="124"/>
                </a:cubicBezTo>
                <a:cubicBezTo>
                  <a:pt x="55" y="124"/>
                  <a:pt x="65" y="169"/>
                  <a:pt x="65" y="226"/>
                </a:cubicBezTo>
                <a:cubicBezTo>
                  <a:pt x="65" y="228"/>
                  <a:pt x="65" y="230"/>
                  <a:pt x="65" y="232"/>
                </a:cubicBezTo>
                <a:cubicBezTo>
                  <a:pt x="65" y="255"/>
                  <a:pt x="74" y="279"/>
                  <a:pt x="87" y="297"/>
                </a:cubicBezTo>
                <a:cubicBezTo>
                  <a:pt x="101" y="316"/>
                  <a:pt x="119" y="329"/>
                  <a:pt x="138" y="329"/>
                </a:cubicBezTo>
                <a:close/>
                <a:moveTo>
                  <a:pt x="95" y="291"/>
                </a:moveTo>
                <a:cubicBezTo>
                  <a:pt x="107" y="308"/>
                  <a:pt x="123" y="319"/>
                  <a:pt x="138" y="319"/>
                </a:cubicBezTo>
                <a:cubicBezTo>
                  <a:pt x="152" y="319"/>
                  <a:pt x="168" y="308"/>
                  <a:pt x="180" y="291"/>
                </a:cubicBezTo>
                <a:cubicBezTo>
                  <a:pt x="192" y="275"/>
                  <a:pt x="200" y="253"/>
                  <a:pt x="200" y="232"/>
                </a:cubicBezTo>
                <a:cubicBezTo>
                  <a:pt x="196" y="215"/>
                  <a:pt x="196" y="215"/>
                  <a:pt x="196" y="215"/>
                </a:cubicBezTo>
                <a:cubicBezTo>
                  <a:pt x="195" y="209"/>
                  <a:pt x="195" y="203"/>
                  <a:pt x="194" y="198"/>
                </a:cubicBezTo>
                <a:cubicBezTo>
                  <a:pt x="194" y="191"/>
                  <a:pt x="194" y="185"/>
                  <a:pt x="190" y="179"/>
                </a:cubicBezTo>
                <a:cubicBezTo>
                  <a:pt x="184" y="171"/>
                  <a:pt x="174" y="174"/>
                  <a:pt x="163" y="177"/>
                </a:cubicBezTo>
                <a:cubicBezTo>
                  <a:pt x="155" y="179"/>
                  <a:pt x="147" y="181"/>
                  <a:pt x="138" y="181"/>
                </a:cubicBezTo>
                <a:cubicBezTo>
                  <a:pt x="128" y="181"/>
                  <a:pt x="120" y="179"/>
                  <a:pt x="112" y="177"/>
                </a:cubicBezTo>
                <a:cubicBezTo>
                  <a:pt x="101" y="174"/>
                  <a:pt x="91" y="171"/>
                  <a:pt x="85" y="179"/>
                </a:cubicBezTo>
                <a:cubicBezTo>
                  <a:pt x="81" y="185"/>
                  <a:pt x="81" y="191"/>
                  <a:pt x="81" y="198"/>
                </a:cubicBezTo>
                <a:cubicBezTo>
                  <a:pt x="81" y="203"/>
                  <a:pt x="80" y="209"/>
                  <a:pt x="79" y="215"/>
                </a:cubicBezTo>
                <a:cubicBezTo>
                  <a:pt x="75" y="232"/>
                  <a:pt x="75" y="232"/>
                  <a:pt x="75" y="232"/>
                </a:cubicBezTo>
                <a:cubicBezTo>
                  <a:pt x="75" y="253"/>
                  <a:pt x="83" y="275"/>
                  <a:pt x="95" y="291"/>
                </a:cubicBezTo>
                <a:close/>
                <a:moveTo>
                  <a:pt x="318" y="174"/>
                </a:moveTo>
                <a:cubicBezTo>
                  <a:pt x="314" y="170"/>
                  <a:pt x="266" y="122"/>
                  <a:pt x="266" y="122"/>
                </a:cubicBezTo>
                <a:cubicBezTo>
                  <a:pt x="225" y="163"/>
                  <a:pt x="225" y="163"/>
                  <a:pt x="225" y="163"/>
                </a:cubicBezTo>
                <a:cubicBezTo>
                  <a:pt x="227" y="174"/>
                  <a:pt x="228" y="186"/>
                  <a:pt x="228" y="197"/>
                </a:cubicBezTo>
                <a:cubicBezTo>
                  <a:pt x="266" y="159"/>
                  <a:pt x="266" y="159"/>
                  <a:pt x="266" y="159"/>
                </a:cubicBezTo>
                <a:cubicBezTo>
                  <a:pt x="318" y="212"/>
                  <a:pt x="318" y="212"/>
                  <a:pt x="318" y="212"/>
                </a:cubicBezTo>
                <a:cubicBezTo>
                  <a:pt x="359" y="171"/>
                  <a:pt x="400" y="130"/>
                  <a:pt x="440" y="89"/>
                </a:cubicBezTo>
                <a:cubicBezTo>
                  <a:pt x="453" y="77"/>
                  <a:pt x="434" y="59"/>
                  <a:pt x="422" y="71"/>
                </a:cubicBezTo>
                <a:lnTo>
                  <a:pt x="318" y="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016015" y="3128848"/>
            <a:ext cx="394456" cy="397104"/>
          </a:xfrm>
          <a:custGeom>
            <a:avLst/>
            <a:gdLst>
              <a:gd name="T0" fmla="*/ 178 w 470"/>
              <a:gd name="T1" fmla="*/ 76 h 500"/>
              <a:gd name="T2" fmla="*/ 173 w 470"/>
              <a:gd name="T3" fmla="*/ 73 h 500"/>
              <a:gd name="T4" fmla="*/ 172 w 470"/>
              <a:gd name="T5" fmla="*/ 68 h 500"/>
              <a:gd name="T6" fmla="*/ 185 w 470"/>
              <a:gd name="T7" fmla="*/ 8 h 500"/>
              <a:gd name="T8" fmla="*/ 183 w 470"/>
              <a:gd name="T9" fmla="*/ 2 h 500"/>
              <a:gd name="T10" fmla="*/ 176 w 470"/>
              <a:gd name="T11" fmla="*/ 2 h 500"/>
              <a:gd name="T12" fmla="*/ 4 w 470"/>
              <a:gd name="T13" fmla="*/ 130 h 500"/>
              <a:gd name="T14" fmla="*/ 2 w 470"/>
              <a:gd name="T15" fmla="*/ 135 h 500"/>
              <a:gd name="T16" fmla="*/ 4 w 470"/>
              <a:gd name="T17" fmla="*/ 140 h 500"/>
              <a:gd name="T18" fmla="*/ 176 w 470"/>
              <a:gd name="T19" fmla="*/ 269 h 500"/>
              <a:gd name="T20" fmla="*/ 183 w 470"/>
              <a:gd name="T21" fmla="*/ 269 h 500"/>
              <a:gd name="T22" fmla="*/ 185 w 470"/>
              <a:gd name="T23" fmla="*/ 262 h 500"/>
              <a:gd name="T24" fmla="*/ 172 w 470"/>
              <a:gd name="T25" fmla="*/ 202 h 500"/>
              <a:gd name="T26" fmla="*/ 173 w 470"/>
              <a:gd name="T27" fmla="*/ 197 h 500"/>
              <a:gd name="T28" fmla="*/ 178 w 470"/>
              <a:gd name="T29" fmla="*/ 195 h 500"/>
              <a:gd name="T30" fmla="*/ 238 w 470"/>
              <a:gd name="T31" fmla="*/ 193 h 500"/>
              <a:gd name="T32" fmla="*/ 238 w 470"/>
              <a:gd name="T33" fmla="*/ 193 h 500"/>
              <a:gd name="T34" fmla="*/ 468 w 470"/>
              <a:gd name="T35" fmla="*/ 290 h 500"/>
              <a:gd name="T36" fmla="*/ 266 w 470"/>
              <a:gd name="T37" fmla="*/ 78 h 500"/>
              <a:gd name="T38" fmla="*/ 238 w 470"/>
              <a:gd name="T39" fmla="*/ 78 h 500"/>
              <a:gd name="T40" fmla="*/ 238 w 470"/>
              <a:gd name="T41" fmla="*/ 78 h 500"/>
              <a:gd name="T42" fmla="*/ 178 w 470"/>
              <a:gd name="T43" fmla="*/ 76 h 500"/>
              <a:gd name="T44" fmla="*/ 232 w 470"/>
              <a:gd name="T45" fmla="*/ 307 h 500"/>
              <a:gd name="T46" fmla="*/ 292 w 470"/>
              <a:gd name="T47" fmla="*/ 305 h 500"/>
              <a:gd name="T48" fmla="*/ 297 w 470"/>
              <a:gd name="T49" fmla="*/ 303 h 500"/>
              <a:gd name="T50" fmla="*/ 298 w 470"/>
              <a:gd name="T51" fmla="*/ 298 h 500"/>
              <a:gd name="T52" fmla="*/ 285 w 470"/>
              <a:gd name="T53" fmla="*/ 238 h 500"/>
              <a:gd name="T54" fmla="*/ 287 w 470"/>
              <a:gd name="T55" fmla="*/ 231 h 500"/>
              <a:gd name="T56" fmla="*/ 294 w 470"/>
              <a:gd name="T57" fmla="*/ 231 h 500"/>
              <a:gd name="T58" fmla="*/ 466 w 470"/>
              <a:gd name="T59" fmla="*/ 360 h 500"/>
              <a:gd name="T60" fmla="*/ 468 w 470"/>
              <a:gd name="T61" fmla="*/ 365 h 500"/>
              <a:gd name="T62" fmla="*/ 466 w 470"/>
              <a:gd name="T63" fmla="*/ 370 h 500"/>
              <a:gd name="T64" fmla="*/ 294 w 470"/>
              <a:gd name="T65" fmla="*/ 498 h 500"/>
              <a:gd name="T66" fmla="*/ 287 w 470"/>
              <a:gd name="T67" fmla="*/ 498 h 500"/>
              <a:gd name="T68" fmla="*/ 285 w 470"/>
              <a:gd name="T69" fmla="*/ 492 h 500"/>
              <a:gd name="T70" fmla="*/ 298 w 470"/>
              <a:gd name="T71" fmla="*/ 432 h 500"/>
              <a:gd name="T72" fmla="*/ 297 w 470"/>
              <a:gd name="T73" fmla="*/ 427 h 500"/>
              <a:gd name="T74" fmla="*/ 292 w 470"/>
              <a:gd name="T75" fmla="*/ 424 h 500"/>
              <a:gd name="T76" fmla="*/ 232 w 470"/>
              <a:gd name="T77" fmla="*/ 422 h 500"/>
              <a:gd name="T78" fmla="*/ 232 w 470"/>
              <a:gd name="T79" fmla="*/ 422 h 500"/>
              <a:gd name="T80" fmla="*/ 204 w 470"/>
              <a:gd name="T81" fmla="*/ 422 h 500"/>
              <a:gd name="T82" fmla="*/ 2 w 470"/>
              <a:gd name="T83" fmla="*/ 210 h 500"/>
              <a:gd name="T84" fmla="*/ 232 w 470"/>
              <a:gd name="T85" fmla="*/ 30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0" h="500">
                <a:moveTo>
                  <a:pt x="178" y="76"/>
                </a:moveTo>
                <a:cubicBezTo>
                  <a:pt x="176" y="76"/>
                  <a:pt x="175" y="75"/>
                  <a:pt x="173" y="73"/>
                </a:cubicBezTo>
                <a:cubicBezTo>
                  <a:pt x="172" y="72"/>
                  <a:pt x="172" y="70"/>
                  <a:pt x="172" y="68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6"/>
                  <a:pt x="185" y="3"/>
                  <a:pt x="183" y="2"/>
                </a:cubicBezTo>
                <a:cubicBezTo>
                  <a:pt x="181" y="0"/>
                  <a:pt x="178" y="0"/>
                  <a:pt x="176" y="2"/>
                </a:cubicBezTo>
                <a:cubicBezTo>
                  <a:pt x="119" y="45"/>
                  <a:pt x="62" y="87"/>
                  <a:pt x="4" y="130"/>
                </a:cubicBezTo>
                <a:cubicBezTo>
                  <a:pt x="3" y="131"/>
                  <a:pt x="2" y="133"/>
                  <a:pt x="2" y="135"/>
                </a:cubicBezTo>
                <a:cubicBezTo>
                  <a:pt x="2" y="137"/>
                  <a:pt x="3" y="139"/>
                  <a:pt x="4" y="140"/>
                </a:cubicBezTo>
                <a:cubicBezTo>
                  <a:pt x="176" y="269"/>
                  <a:pt x="176" y="269"/>
                  <a:pt x="176" y="269"/>
                </a:cubicBezTo>
                <a:cubicBezTo>
                  <a:pt x="178" y="270"/>
                  <a:pt x="181" y="270"/>
                  <a:pt x="183" y="269"/>
                </a:cubicBezTo>
                <a:cubicBezTo>
                  <a:pt x="185" y="267"/>
                  <a:pt x="186" y="265"/>
                  <a:pt x="185" y="262"/>
                </a:cubicBezTo>
                <a:cubicBezTo>
                  <a:pt x="172" y="202"/>
                  <a:pt x="172" y="202"/>
                  <a:pt x="172" y="202"/>
                </a:cubicBezTo>
                <a:cubicBezTo>
                  <a:pt x="172" y="201"/>
                  <a:pt x="172" y="199"/>
                  <a:pt x="173" y="197"/>
                </a:cubicBezTo>
                <a:cubicBezTo>
                  <a:pt x="175" y="196"/>
                  <a:pt x="176" y="195"/>
                  <a:pt x="178" y="195"/>
                </a:cubicBezTo>
                <a:cubicBezTo>
                  <a:pt x="198" y="194"/>
                  <a:pt x="218" y="193"/>
                  <a:pt x="238" y="193"/>
                </a:cubicBezTo>
                <a:cubicBezTo>
                  <a:pt x="238" y="193"/>
                  <a:pt x="238" y="193"/>
                  <a:pt x="238" y="193"/>
                </a:cubicBezTo>
                <a:cubicBezTo>
                  <a:pt x="393" y="193"/>
                  <a:pt x="395" y="214"/>
                  <a:pt x="468" y="290"/>
                </a:cubicBezTo>
                <a:cubicBezTo>
                  <a:pt x="470" y="164"/>
                  <a:pt x="422" y="78"/>
                  <a:pt x="266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18" y="78"/>
                  <a:pt x="198" y="76"/>
                  <a:pt x="178" y="76"/>
                </a:cubicBezTo>
                <a:close/>
                <a:moveTo>
                  <a:pt x="232" y="307"/>
                </a:moveTo>
                <a:cubicBezTo>
                  <a:pt x="252" y="307"/>
                  <a:pt x="272" y="306"/>
                  <a:pt x="292" y="305"/>
                </a:cubicBezTo>
                <a:cubicBezTo>
                  <a:pt x="294" y="305"/>
                  <a:pt x="295" y="304"/>
                  <a:pt x="297" y="303"/>
                </a:cubicBezTo>
                <a:cubicBezTo>
                  <a:pt x="298" y="301"/>
                  <a:pt x="298" y="299"/>
                  <a:pt x="298" y="298"/>
                </a:cubicBezTo>
                <a:cubicBezTo>
                  <a:pt x="285" y="238"/>
                  <a:pt x="285" y="238"/>
                  <a:pt x="285" y="238"/>
                </a:cubicBezTo>
                <a:cubicBezTo>
                  <a:pt x="284" y="235"/>
                  <a:pt x="285" y="233"/>
                  <a:pt x="287" y="231"/>
                </a:cubicBezTo>
                <a:cubicBezTo>
                  <a:pt x="289" y="230"/>
                  <a:pt x="292" y="230"/>
                  <a:pt x="294" y="231"/>
                </a:cubicBezTo>
                <a:cubicBezTo>
                  <a:pt x="466" y="360"/>
                  <a:pt x="466" y="360"/>
                  <a:pt x="466" y="360"/>
                </a:cubicBezTo>
                <a:cubicBezTo>
                  <a:pt x="467" y="361"/>
                  <a:pt x="468" y="363"/>
                  <a:pt x="468" y="365"/>
                </a:cubicBezTo>
                <a:cubicBezTo>
                  <a:pt x="468" y="367"/>
                  <a:pt x="467" y="369"/>
                  <a:pt x="466" y="370"/>
                </a:cubicBezTo>
                <a:cubicBezTo>
                  <a:pt x="408" y="412"/>
                  <a:pt x="351" y="455"/>
                  <a:pt x="294" y="498"/>
                </a:cubicBezTo>
                <a:cubicBezTo>
                  <a:pt x="292" y="500"/>
                  <a:pt x="289" y="500"/>
                  <a:pt x="287" y="498"/>
                </a:cubicBezTo>
                <a:cubicBezTo>
                  <a:pt x="285" y="497"/>
                  <a:pt x="284" y="494"/>
                  <a:pt x="285" y="492"/>
                </a:cubicBezTo>
                <a:cubicBezTo>
                  <a:pt x="298" y="432"/>
                  <a:pt x="298" y="432"/>
                  <a:pt x="298" y="432"/>
                </a:cubicBezTo>
                <a:cubicBezTo>
                  <a:pt x="298" y="430"/>
                  <a:pt x="298" y="428"/>
                  <a:pt x="297" y="427"/>
                </a:cubicBezTo>
                <a:cubicBezTo>
                  <a:pt x="295" y="425"/>
                  <a:pt x="294" y="424"/>
                  <a:pt x="292" y="424"/>
                </a:cubicBezTo>
                <a:cubicBezTo>
                  <a:pt x="272" y="424"/>
                  <a:pt x="252" y="422"/>
                  <a:pt x="232" y="422"/>
                </a:cubicBezTo>
                <a:cubicBezTo>
                  <a:pt x="232" y="422"/>
                  <a:pt x="232" y="422"/>
                  <a:pt x="232" y="422"/>
                </a:cubicBezTo>
                <a:cubicBezTo>
                  <a:pt x="204" y="422"/>
                  <a:pt x="204" y="422"/>
                  <a:pt x="204" y="422"/>
                </a:cubicBezTo>
                <a:cubicBezTo>
                  <a:pt x="48" y="422"/>
                  <a:pt x="0" y="336"/>
                  <a:pt x="2" y="210"/>
                </a:cubicBezTo>
                <a:cubicBezTo>
                  <a:pt x="75" y="286"/>
                  <a:pt x="77" y="307"/>
                  <a:pt x="232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5" name="出自【趣你的PPT】(微信:qunideppt)：最优质的PPT资源库"/>
          <p:cNvSpPr>
            <a:spLocks/>
          </p:cNvSpPr>
          <p:nvPr/>
        </p:nvSpPr>
        <p:spPr bwMode="auto">
          <a:xfrm>
            <a:off x="4846906" y="4445000"/>
            <a:ext cx="36515" cy="93668"/>
          </a:xfrm>
          <a:custGeom>
            <a:avLst/>
            <a:gdLst>
              <a:gd name="T0" fmla="*/ 15 w 29"/>
              <a:gd name="T1" fmla="*/ 75 h 75"/>
              <a:gd name="T2" fmla="*/ 0 w 29"/>
              <a:gd name="T3" fmla="*/ 61 h 75"/>
              <a:gd name="T4" fmla="*/ 0 w 29"/>
              <a:gd name="T5" fmla="*/ 15 h 75"/>
              <a:gd name="T6" fmla="*/ 15 w 29"/>
              <a:gd name="T7" fmla="*/ 0 h 75"/>
              <a:gd name="T8" fmla="*/ 29 w 29"/>
              <a:gd name="T9" fmla="*/ 15 h 75"/>
              <a:gd name="T10" fmla="*/ 29 w 29"/>
              <a:gd name="T11" fmla="*/ 61 h 75"/>
              <a:gd name="T12" fmla="*/ 15 w 29"/>
              <a:gd name="T13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75">
                <a:moveTo>
                  <a:pt x="15" y="75"/>
                </a:moveTo>
                <a:cubicBezTo>
                  <a:pt x="7" y="75"/>
                  <a:pt x="0" y="69"/>
                  <a:pt x="0" y="6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29" y="7"/>
                  <a:pt x="29" y="15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9"/>
                  <a:pt x="23" y="75"/>
                  <a:pt x="15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" name="出自【趣你的PPT】(微信:qunideppt)：最优质的PPT资源库"/>
          <p:cNvSpPr>
            <a:spLocks/>
          </p:cNvSpPr>
          <p:nvPr/>
        </p:nvSpPr>
        <p:spPr bwMode="auto">
          <a:xfrm>
            <a:off x="4695557" y="4477281"/>
            <a:ext cx="70383" cy="88905"/>
          </a:xfrm>
          <a:custGeom>
            <a:avLst/>
            <a:gdLst>
              <a:gd name="T0" fmla="*/ 39 w 56"/>
              <a:gd name="T1" fmla="*/ 71 h 71"/>
              <a:gd name="T2" fmla="*/ 27 w 56"/>
              <a:gd name="T3" fmla="*/ 64 h 71"/>
              <a:gd name="T4" fmla="*/ 4 w 56"/>
              <a:gd name="T5" fmla="*/ 24 h 71"/>
              <a:gd name="T6" fmla="*/ 9 w 56"/>
              <a:gd name="T7" fmla="*/ 4 h 71"/>
              <a:gd name="T8" fmla="*/ 29 w 56"/>
              <a:gd name="T9" fmla="*/ 9 h 71"/>
              <a:gd name="T10" fmla="*/ 52 w 56"/>
              <a:gd name="T11" fmla="*/ 50 h 71"/>
              <a:gd name="T12" fmla="*/ 47 w 56"/>
              <a:gd name="T13" fmla="*/ 69 h 71"/>
              <a:gd name="T14" fmla="*/ 39 w 56"/>
              <a:gd name="T1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71">
                <a:moveTo>
                  <a:pt x="39" y="71"/>
                </a:moveTo>
                <a:cubicBezTo>
                  <a:pt x="34" y="71"/>
                  <a:pt x="30" y="69"/>
                  <a:pt x="27" y="64"/>
                </a:cubicBezTo>
                <a:cubicBezTo>
                  <a:pt x="4" y="24"/>
                  <a:pt x="4" y="24"/>
                  <a:pt x="4" y="24"/>
                </a:cubicBezTo>
                <a:cubicBezTo>
                  <a:pt x="0" y="17"/>
                  <a:pt x="2" y="8"/>
                  <a:pt x="9" y="4"/>
                </a:cubicBezTo>
                <a:cubicBezTo>
                  <a:pt x="16" y="0"/>
                  <a:pt x="25" y="3"/>
                  <a:pt x="29" y="9"/>
                </a:cubicBezTo>
                <a:cubicBezTo>
                  <a:pt x="52" y="50"/>
                  <a:pt x="52" y="50"/>
                  <a:pt x="52" y="50"/>
                </a:cubicBezTo>
                <a:cubicBezTo>
                  <a:pt x="56" y="57"/>
                  <a:pt x="53" y="65"/>
                  <a:pt x="47" y="69"/>
                </a:cubicBezTo>
                <a:cubicBezTo>
                  <a:pt x="44" y="71"/>
                  <a:pt x="42" y="71"/>
                  <a:pt x="39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7" name="出自【趣你的PPT】(微信:qunideppt)：最优质的PPT资源库"/>
          <p:cNvSpPr>
            <a:spLocks/>
          </p:cNvSpPr>
          <p:nvPr/>
        </p:nvSpPr>
        <p:spPr bwMode="auto">
          <a:xfrm>
            <a:off x="4583367" y="4582063"/>
            <a:ext cx="91022" cy="67738"/>
          </a:xfrm>
          <a:custGeom>
            <a:avLst/>
            <a:gdLst>
              <a:gd name="T0" fmla="*/ 57 w 73"/>
              <a:gd name="T1" fmla="*/ 54 h 54"/>
              <a:gd name="T2" fmla="*/ 50 w 73"/>
              <a:gd name="T3" fmla="*/ 52 h 54"/>
              <a:gd name="T4" fmla="*/ 10 w 73"/>
              <a:gd name="T5" fmla="*/ 29 h 54"/>
              <a:gd name="T6" fmla="*/ 4 w 73"/>
              <a:gd name="T7" fmla="*/ 10 h 54"/>
              <a:gd name="T8" fmla="*/ 24 w 73"/>
              <a:gd name="T9" fmla="*/ 4 h 54"/>
              <a:gd name="T10" fmla="*/ 64 w 73"/>
              <a:gd name="T11" fmla="*/ 27 h 54"/>
              <a:gd name="T12" fmla="*/ 70 w 73"/>
              <a:gd name="T13" fmla="*/ 47 h 54"/>
              <a:gd name="T14" fmla="*/ 57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57" y="54"/>
                </a:moveTo>
                <a:cubicBezTo>
                  <a:pt x="55" y="54"/>
                  <a:pt x="52" y="54"/>
                  <a:pt x="50" y="52"/>
                </a:cubicBezTo>
                <a:cubicBezTo>
                  <a:pt x="10" y="29"/>
                  <a:pt x="10" y="29"/>
                  <a:pt x="10" y="29"/>
                </a:cubicBezTo>
                <a:cubicBezTo>
                  <a:pt x="3" y="25"/>
                  <a:pt x="0" y="16"/>
                  <a:pt x="4" y="10"/>
                </a:cubicBezTo>
                <a:cubicBezTo>
                  <a:pt x="8" y="3"/>
                  <a:pt x="17" y="0"/>
                  <a:pt x="24" y="4"/>
                </a:cubicBezTo>
                <a:cubicBezTo>
                  <a:pt x="64" y="27"/>
                  <a:pt x="64" y="27"/>
                  <a:pt x="64" y="27"/>
                </a:cubicBezTo>
                <a:cubicBezTo>
                  <a:pt x="71" y="31"/>
                  <a:pt x="73" y="40"/>
                  <a:pt x="70" y="47"/>
                </a:cubicBezTo>
                <a:cubicBezTo>
                  <a:pt x="67" y="52"/>
                  <a:pt x="62" y="54"/>
                  <a:pt x="5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8" name="出自【趣你的PPT】(微信:qunideppt)：最优质的PPT资源库"/>
          <p:cNvSpPr>
            <a:spLocks/>
          </p:cNvSpPr>
          <p:nvPr/>
        </p:nvSpPr>
        <p:spPr bwMode="auto">
          <a:xfrm>
            <a:off x="4542090" y="4732355"/>
            <a:ext cx="93668" cy="35986"/>
          </a:xfrm>
          <a:custGeom>
            <a:avLst/>
            <a:gdLst>
              <a:gd name="T0" fmla="*/ 61 w 75"/>
              <a:gd name="T1" fmla="*/ 29 h 29"/>
              <a:gd name="T2" fmla="*/ 14 w 75"/>
              <a:gd name="T3" fmla="*/ 29 h 29"/>
              <a:gd name="T4" fmla="*/ 0 w 75"/>
              <a:gd name="T5" fmla="*/ 14 h 29"/>
              <a:gd name="T6" fmla="*/ 14 w 75"/>
              <a:gd name="T7" fmla="*/ 0 h 29"/>
              <a:gd name="T8" fmla="*/ 61 w 75"/>
              <a:gd name="T9" fmla="*/ 0 h 29"/>
              <a:gd name="T10" fmla="*/ 75 w 75"/>
              <a:gd name="T11" fmla="*/ 14 h 29"/>
              <a:gd name="T12" fmla="*/ 61 w 75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29">
                <a:moveTo>
                  <a:pt x="61" y="29"/>
                </a:moveTo>
                <a:cubicBezTo>
                  <a:pt x="14" y="29"/>
                  <a:pt x="14" y="29"/>
                  <a:pt x="14" y="29"/>
                </a:cubicBezTo>
                <a:cubicBezTo>
                  <a:pt x="6" y="29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5" y="6"/>
                  <a:pt x="75" y="14"/>
                </a:cubicBezTo>
                <a:cubicBezTo>
                  <a:pt x="75" y="22"/>
                  <a:pt x="69" y="29"/>
                  <a:pt x="61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" name="出自【趣你的PPT】(微信:qunideppt)：最优质的PPT资源库"/>
          <p:cNvSpPr>
            <a:spLocks/>
          </p:cNvSpPr>
          <p:nvPr/>
        </p:nvSpPr>
        <p:spPr bwMode="auto">
          <a:xfrm>
            <a:off x="4574371" y="4849838"/>
            <a:ext cx="91551" cy="67208"/>
          </a:xfrm>
          <a:custGeom>
            <a:avLst/>
            <a:gdLst>
              <a:gd name="T0" fmla="*/ 16 w 73"/>
              <a:gd name="T1" fmla="*/ 54 h 54"/>
              <a:gd name="T2" fmla="*/ 4 w 73"/>
              <a:gd name="T3" fmla="*/ 47 h 54"/>
              <a:gd name="T4" fmla="*/ 9 w 73"/>
              <a:gd name="T5" fmla="*/ 27 h 54"/>
              <a:gd name="T6" fmla="*/ 49 w 73"/>
              <a:gd name="T7" fmla="*/ 4 h 54"/>
              <a:gd name="T8" fmla="*/ 69 w 73"/>
              <a:gd name="T9" fmla="*/ 9 h 54"/>
              <a:gd name="T10" fmla="*/ 64 w 73"/>
              <a:gd name="T11" fmla="*/ 29 h 54"/>
              <a:gd name="T12" fmla="*/ 24 w 73"/>
              <a:gd name="T13" fmla="*/ 52 h 54"/>
              <a:gd name="T14" fmla="*/ 16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16" y="54"/>
                </a:moveTo>
                <a:cubicBezTo>
                  <a:pt x="12" y="54"/>
                  <a:pt x="7" y="51"/>
                  <a:pt x="4" y="47"/>
                </a:cubicBezTo>
                <a:cubicBezTo>
                  <a:pt x="0" y="40"/>
                  <a:pt x="2" y="31"/>
                  <a:pt x="9" y="27"/>
                </a:cubicBezTo>
                <a:cubicBezTo>
                  <a:pt x="49" y="4"/>
                  <a:pt x="49" y="4"/>
                  <a:pt x="49" y="4"/>
                </a:cubicBezTo>
                <a:cubicBezTo>
                  <a:pt x="56" y="0"/>
                  <a:pt x="65" y="2"/>
                  <a:pt x="69" y="9"/>
                </a:cubicBezTo>
                <a:cubicBezTo>
                  <a:pt x="73" y="16"/>
                  <a:pt x="71" y="25"/>
                  <a:pt x="64" y="29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3"/>
                  <a:pt x="19" y="54"/>
                  <a:pt x="16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" name="出自【趣你的PPT】(微信:qunideppt)：最优质的PPT资源库"/>
          <p:cNvSpPr>
            <a:spLocks/>
          </p:cNvSpPr>
          <p:nvPr/>
        </p:nvSpPr>
        <p:spPr bwMode="auto">
          <a:xfrm>
            <a:off x="5036887" y="4865714"/>
            <a:ext cx="91551" cy="67738"/>
          </a:xfrm>
          <a:custGeom>
            <a:avLst/>
            <a:gdLst>
              <a:gd name="T0" fmla="*/ 57 w 73"/>
              <a:gd name="T1" fmla="*/ 54 h 54"/>
              <a:gd name="T2" fmla="*/ 50 w 73"/>
              <a:gd name="T3" fmla="*/ 52 h 54"/>
              <a:gd name="T4" fmla="*/ 9 w 73"/>
              <a:gd name="T5" fmla="*/ 29 h 54"/>
              <a:gd name="T6" fmla="*/ 4 w 73"/>
              <a:gd name="T7" fmla="*/ 9 h 54"/>
              <a:gd name="T8" fmla="*/ 24 w 73"/>
              <a:gd name="T9" fmla="*/ 4 h 54"/>
              <a:gd name="T10" fmla="*/ 64 w 73"/>
              <a:gd name="T11" fmla="*/ 27 h 54"/>
              <a:gd name="T12" fmla="*/ 69 w 73"/>
              <a:gd name="T13" fmla="*/ 47 h 54"/>
              <a:gd name="T14" fmla="*/ 57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57" y="54"/>
                </a:moveTo>
                <a:cubicBezTo>
                  <a:pt x="54" y="54"/>
                  <a:pt x="52" y="53"/>
                  <a:pt x="50" y="52"/>
                </a:cubicBezTo>
                <a:cubicBezTo>
                  <a:pt x="9" y="29"/>
                  <a:pt x="9" y="29"/>
                  <a:pt x="9" y="29"/>
                </a:cubicBezTo>
                <a:cubicBezTo>
                  <a:pt x="2" y="25"/>
                  <a:pt x="0" y="16"/>
                  <a:pt x="4" y="9"/>
                </a:cubicBezTo>
                <a:cubicBezTo>
                  <a:pt x="8" y="2"/>
                  <a:pt x="17" y="0"/>
                  <a:pt x="24" y="4"/>
                </a:cubicBezTo>
                <a:cubicBezTo>
                  <a:pt x="64" y="27"/>
                  <a:pt x="64" y="27"/>
                  <a:pt x="64" y="27"/>
                </a:cubicBezTo>
                <a:cubicBezTo>
                  <a:pt x="71" y="31"/>
                  <a:pt x="73" y="40"/>
                  <a:pt x="69" y="47"/>
                </a:cubicBezTo>
                <a:cubicBezTo>
                  <a:pt x="67" y="51"/>
                  <a:pt x="62" y="54"/>
                  <a:pt x="5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出自【趣你的PPT】(微信:qunideppt)：最优质的PPT资源库"/>
          <p:cNvSpPr>
            <a:spLocks/>
          </p:cNvSpPr>
          <p:nvPr/>
        </p:nvSpPr>
        <p:spPr bwMode="auto">
          <a:xfrm>
            <a:off x="5076048" y="4749819"/>
            <a:ext cx="94726" cy="35986"/>
          </a:xfrm>
          <a:custGeom>
            <a:avLst/>
            <a:gdLst>
              <a:gd name="T0" fmla="*/ 61 w 76"/>
              <a:gd name="T1" fmla="*/ 29 h 29"/>
              <a:gd name="T2" fmla="*/ 15 w 76"/>
              <a:gd name="T3" fmla="*/ 29 h 29"/>
              <a:gd name="T4" fmla="*/ 0 w 76"/>
              <a:gd name="T5" fmla="*/ 15 h 29"/>
              <a:gd name="T6" fmla="*/ 15 w 76"/>
              <a:gd name="T7" fmla="*/ 0 h 29"/>
              <a:gd name="T8" fmla="*/ 61 w 76"/>
              <a:gd name="T9" fmla="*/ 0 h 29"/>
              <a:gd name="T10" fmla="*/ 76 w 76"/>
              <a:gd name="T11" fmla="*/ 15 h 29"/>
              <a:gd name="T12" fmla="*/ 61 w 76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29">
                <a:moveTo>
                  <a:pt x="61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7" y="29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6" y="7"/>
                  <a:pt x="76" y="15"/>
                </a:cubicBezTo>
                <a:cubicBezTo>
                  <a:pt x="76" y="23"/>
                  <a:pt x="69" y="29"/>
                  <a:pt x="61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2" name="出自【趣你的PPT】(微信:qunideppt)：最优质的PPT资源库"/>
          <p:cNvSpPr>
            <a:spLocks/>
          </p:cNvSpPr>
          <p:nvPr/>
        </p:nvSpPr>
        <p:spPr bwMode="auto">
          <a:xfrm>
            <a:off x="5045884" y="4598468"/>
            <a:ext cx="92609" cy="67738"/>
          </a:xfrm>
          <a:custGeom>
            <a:avLst/>
            <a:gdLst>
              <a:gd name="T0" fmla="*/ 17 w 74"/>
              <a:gd name="T1" fmla="*/ 54 h 54"/>
              <a:gd name="T2" fmla="*/ 4 w 74"/>
              <a:gd name="T3" fmla="*/ 47 h 54"/>
              <a:gd name="T4" fmla="*/ 10 w 74"/>
              <a:gd name="T5" fmla="*/ 27 h 54"/>
              <a:gd name="T6" fmla="*/ 50 w 74"/>
              <a:gd name="T7" fmla="*/ 4 h 54"/>
              <a:gd name="T8" fmla="*/ 70 w 74"/>
              <a:gd name="T9" fmla="*/ 9 h 54"/>
              <a:gd name="T10" fmla="*/ 64 w 74"/>
              <a:gd name="T11" fmla="*/ 29 h 54"/>
              <a:gd name="T12" fmla="*/ 24 w 74"/>
              <a:gd name="T13" fmla="*/ 52 h 54"/>
              <a:gd name="T14" fmla="*/ 17 w 7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54">
                <a:moveTo>
                  <a:pt x="17" y="54"/>
                </a:moveTo>
                <a:cubicBezTo>
                  <a:pt x="12" y="54"/>
                  <a:pt x="7" y="51"/>
                  <a:pt x="4" y="47"/>
                </a:cubicBezTo>
                <a:cubicBezTo>
                  <a:pt x="0" y="40"/>
                  <a:pt x="3" y="31"/>
                  <a:pt x="10" y="27"/>
                </a:cubicBezTo>
                <a:cubicBezTo>
                  <a:pt x="50" y="4"/>
                  <a:pt x="50" y="4"/>
                  <a:pt x="50" y="4"/>
                </a:cubicBezTo>
                <a:cubicBezTo>
                  <a:pt x="57" y="0"/>
                  <a:pt x="66" y="2"/>
                  <a:pt x="70" y="9"/>
                </a:cubicBezTo>
                <a:cubicBezTo>
                  <a:pt x="74" y="16"/>
                  <a:pt x="71" y="25"/>
                  <a:pt x="64" y="29"/>
                </a:cubicBezTo>
                <a:cubicBezTo>
                  <a:pt x="24" y="52"/>
                  <a:pt x="24" y="52"/>
                  <a:pt x="24" y="52"/>
                </a:cubicBezTo>
                <a:cubicBezTo>
                  <a:pt x="22" y="53"/>
                  <a:pt x="19" y="54"/>
                  <a:pt x="1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3" name="出自【趣你的PPT】(微信:qunideppt)：最优质的PPT资源库"/>
          <p:cNvSpPr>
            <a:spLocks/>
          </p:cNvSpPr>
          <p:nvPr/>
        </p:nvSpPr>
        <p:spPr bwMode="auto">
          <a:xfrm>
            <a:off x="4962271" y="4487336"/>
            <a:ext cx="70912" cy="88905"/>
          </a:xfrm>
          <a:custGeom>
            <a:avLst/>
            <a:gdLst>
              <a:gd name="T0" fmla="*/ 17 w 57"/>
              <a:gd name="T1" fmla="*/ 71 h 71"/>
              <a:gd name="T2" fmla="*/ 10 w 57"/>
              <a:gd name="T3" fmla="*/ 69 h 71"/>
              <a:gd name="T4" fmla="*/ 4 w 57"/>
              <a:gd name="T5" fmla="*/ 49 h 71"/>
              <a:gd name="T6" fmla="*/ 28 w 57"/>
              <a:gd name="T7" fmla="*/ 9 h 71"/>
              <a:gd name="T8" fmla="*/ 47 w 57"/>
              <a:gd name="T9" fmla="*/ 4 h 71"/>
              <a:gd name="T10" fmla="*/ 53 w 57"/>
              <a:gd name="T11" fmla="*/ 23 h 71"/>
              <a:gd name="T12" fmla="*/ 29 w 57"/>
              <a:gd name="T13" fmla="*/ 63 h 71"/>
              <a:gd name="T14" fmla="*/ 17 w 57"/>
              <a:gd name="T1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71">
                <a:moveTo>
                  <a:pt x="17" y="71"/>
                </a:moveTo>
                <a:cubicBezTo>
                  <a:pt x="14" y="71"/>
                  <a:pt x="12" y="70"/>
                  <a:pt x="10" y="69"/>
                </a:cubicBezTo>
                <a:cubicBezTo>
                  <a:pt x="3" y="65"/>
                  <a:pt x="0" y="56"/>
                  <a:pt x="4" y="49"/>
                </a:cubicBezTo>
                <a:cubicBezTo>
                  <a:pt x="28" y="9"/>
                  <a:pt x="28" y="9"/>
                  <a:pt x="28" y="9"/>
                </a:cubicBezTo>
                <a:cubicBezTo>
                  <a:pt x="32" y="2"/>
                  <a:pt x="40" y="0"/>
                  <a:pt x="47" y="4"/>
                </a:cubicBezTo>
                <a:cubicBezTo>
                  <a:pt x="54" y="8"/>
                  <a:pt x="57" y="16"/>
                  <a:pt x="53" y="23"/>
                </a:cubicBezTo>
                <a:cubicBezTo>
                  <a:pt x="29" y="63"/>
                  <a:pt x="29" y="63"/>
                  <a:pt x="29" y="63"/>
                </a:cubicBezTo>
                <a:cubicBezTo>
                  <a:pt x="27" y="68"/>
                  <a:pt x="22" y="71"/>
                  <a:pt x="1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687089" y="4594764"/>
            <a:ext cx="336039" cy="404838"/>
          </a:xfrm>
          <a:custGeom>
            <a:avLst/>
            <a:gdLst>
              <a:gd name="T0" fmla="*/ 134 w 269"/>
              <a:gd name="T1" fmla="*/ 0 h 324"/>
              <a:gd name="T2" fmla="*/ 2 w 269"/>
              <a:gd name="T3" fmla="*/ 146 h 324"/>
              <a:gd name="T4" fmla="*/ 63 w 269"/>
              <a:gd name="T5" fmla="*/ 324 h 324"/>
              <a:gd name="T6" fmla="*/ 144 w 269"/>
              <a:gd name="T7" fmla="*/ 324 h 324"/>
              <a:gd name="T8" fmla="*/ 215 w 269"/>
              <a:gd name="T9" fmla="*/ 265 h 324"/>
              <a:gd name="T10" fmla="*/ 269 w 269"/>
              <a:gd name="T11" fmla="*/ 134 h 324"/>
              <a:gd name="T12" fmla="*/ 119 w 269"/>
              <a:gd name="T13" fmla="*/ 237 h 324"/>
              <a:gd name="T14" fmla="*/ 92 w 269"/>
              <a:gd name="T15" fmla="*/ 182 h 324"/>
              <a:gd name="T16" fmla="*/ 109 w 269"/>
              <a:gd name="T17" fmla="*/ 174 h 324"/>
              <a:gd name="T18" fmla="*/ 146 w 269"/>
              <a:gd name="T19" fmla="*/ 174 h 324"/>
              <a:gd name="T20" fmla="*/ 162 w 269"/>
              <a:gd name="T21" fmla="*/ 185 h 324"/>
              <a:gd name="T22" fmla="*/ 169 w 269"/>
              <a:gd name="T23" fmla="*/ 183 h 324"/>
              <a:gd name="T24" fmla="*/ 143 w 269"/>
              <a:gd name="T25" fmla="*/ 237 h 324"/>
              <a:gd name="T26" fmla="*/ 119 w 269"/>
              <a:gd name="T27" fmla="*/ 301 h 324"/>
              <a:gd name="T28" fmla="*/ 112 w 269"/>
              <a:gd name="T29" fmla="*/ 144 h 324"/>
              <a:gd name="T30" fmla="*/ 116 w 269"/>
              <a:gd name="T31" fmla="*/ 148 h 324"/>
              <a:gd name="T32" fmla="*/ 111 w 269"/>
              <a:gd name="T33" fmla="*/ 144 h 324"/>
              <a:gd name="T34" fmla="*/ 152 w 269"/>
              <a:gd name="T35" fmla="*/ 140 h 324"/>
              <a:gd name="T36" fmla="*/ 153 w 269"/>
              <a:gd name="T37" fmla="*/ 140 h 324"/>
              <a:gd name="T38" fmla="*/ 149 w 269"/>
              <a:gd name="T39" fmla="*/ 142 h 324"/>
              <a:gd name="T40" fmla="*/ 243 w 269"/>
              <a:gd name="T41" fmla="*/ 155 h 324"/>
              <a:gd name="T42" fmla="*/ 197 w 269"/>
              <a:gd name="T43" fmla="*/ 251 h 324"/>
              <a:gd name="T44" fmla="*/ 159 w 269"/>
              <a:gd name="T45" fmla="*/ 301 h 324"/>
              <a:gd name="T46" fmla="*/ 189 w 269"/>
              <a:gd name="T47" fmla="*/ 180 h 324"/>
              <a:gd name="T48" fmla="*/ 175 w 269"/>
              <a:gd name="T49" fmla="*/ 172 h 324"/>
              <a:gd name="T50" fmla="*/ 155 w 269"/>
              <a:gd name="T51" fmla="*/ 171 h 324"/>
              <a:gd name="T52" fmla="*/ 152 w 269"/>
              <a:gd name="T53" fmla="*/ 167 h 324"/>
              <a:gd name="T54" fmla="*/ 151 w 269"/>
              <a:gd name="T55" fmla="*/ 132 h 324"/>
              <a:gd name="T56" fmla="*/ 143 w 269"/>
              <a:gd name="T57" fmla="*/ 165 h 324"/>
              <a:gd name="T58" fmla="*/ 115 w 269"/>
              <a:gd name="T59" fmla="*/ 168 h 324"/>
              <a:gd name="T60" fmla="*/ 115 w 269"/>
              <a:gd name="T61" fmla="*/ 136 h 324"/>
              <a:gd name="T62" fmla="*/ 103 w 269"/>
              <a:gd name="T63" fmla="*/ 163 h 324"/>
              <a:gd name="T64" fmla="*/ 94 w 269"/>
              <a:gd name="T65" fmla="*/ 174 h 324"/>
              <a:gd name="T66" fmla="*/ 87 w 269"/>
              <a:gd name="T67" fmla="*/ 172 h 324"/>
              <a:gd name="T68" fmla="*/ 76 w 269"/>
              <a:gd name="T69" fmla="*/ 168 h 324"/>
              <a:gd name="T70" fmla="*/ 76 w 269"/>
              <a:gd name="T71" fmla="*/ 169 h 324"/>
              <a:gd name="T72" fmla="*/ 75 w 269"/>
              <a:gd name="T73" fmla="*/ 169 h 324"/>
              <a:gd name="T74" fmla="*/ 102 w 269"/>
              <a:gd name="T75" fmla="*/ 239 h 324"/>
              <a:gd name="T76" fmla="*/ 87 w 269"/>
              <a:gd name="T77" fmla="*/ 301 h 324"/>
              <a:gd name="T78" fmla="*/ 25 w 269"/>
              <a:gd name="T79" fmla="*/ 155 h 324"/>
              <a:gd name="T80" fmla="*/ 24 w 269"/>
              <a:gd name="T81" fmla="*/ 139 h 324"/>
              <a:gd name="T82" fmla="*/ 134 w 269"/>
              <a:gd name="T83" fmla="*/ 23 h 324"/>
              <a:gd name="T84" fmla="*/ 245 w 269"/>
              <a:gd name="T85" fmla="*/ 13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9" h="324">
                <a:moveTo>
                  <a:pt x="269" y="134"/>
                </a:moveTo>
                <a:cubicBezTo>
                  <a:pt x="269" y="60"/>
                  <a:pt x="208" y="0"/>
                  <a:pt x="134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138"/>
                  <a:pt x="1" y="142"/>
                  <a:pt x="2" y="146"/>
                </a:cubicBezTo>
                <a:cubicBezTo>
                  <a:pt x="0" y="148"/>
                  <a:pt x="4" y="200"/>
                  <a:pt x="54" y="265"/>
                </a:cubicBezTo>
                <a:cubicBezTo>
                  <a:pt x="69" y="285"/>
                  <a:pt x="63" y="324"/>
                  <a:pt x="63" y="324"/>
                </a:cubicBezTo>
                <a:cubicBezTo>
                  <a:pt x="83" y="324"/>
                  <a:pt x="104" y="324"/>
                  <a:pt x="125" y="324"/>
                </a:cubicBezTo>
                <a:cubicBezTo>
                  <a:pt x="131" y="324"/>
                  <a:pt x="138" y="324"/>
                  <a:pt x="144" y="324"/>
                </a:cubicBezTo>
                <a:cubicBezTo>
                  <a:pt x="165" y="324"/>
                  <a:pt x="185" y="324"/>
                  <a:pt x="206" y="324"/>
                </a:cubicBezTo>
                <a:cubicBezTo>
                  <a:pt x="206" y="324"/>
                  <a:pt x="200" y="285"/>
                  <a:pt x="215" y="265"/>
                </a:cubicBezTo>
                <a:cubicBezTo>
                  <a:pt x="265" y="200"/>
                  <a:pt x="268" y="148"/>
                  <a:pt x="267" y="146"/>
                </a:cubicBezTo>
                <a:cubicBezTo>
                  <a:pt x="268" y="142"/>
                  <a:pt x="269" y="138"/>
                  <a:pt x="269" y="134"/>
                </a:cubicBezTo>
                <a:close/>
                <a:moveTo>
                  <a:pt x="119" y="301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235"/>
                  <a:pt x="118" y="234"/>
                  <a:pt x="118" y="233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94" y="182"/>
                  <a:pt x="95" y="182"/>
                  <a:pt x="97" y="181"/>
                </a:cubicBezTo>
                <a:cubicBezTo>
                  <a:pt x="101" y="180"/>
                  <a:pt x="105" y="177"/>
                  <a:pt x="109" y="174"/>
                </a:cubicBezTo>
                <a:cubicBezTo>
                  <a:pt x="113" y="179"/>
                  <a:pt x="118" y="182"/>
                  <a:pt x="124" y="183"/>
                </a:cubicBezTo>
                <a:cubicBezTo>
                  <a:pt x="131" y="184"/>
                  <a:pt x="139" y="181"/>
                  <a:pt x="146" y="174"/>
                </a:cubicBezTo>
                <a:cubicBezTo>
                  <a:pt x="147" y="175"/>
                  <a:pt x="148" y="175"/>
                  <a:pt x="148" y="176"/>
                </a:cubicBezTo>
                <a:cubicBezTo>
                  <a:pt x="152" y="182"/>
                  <a:pt x="157" y="185"/>
                  <a:pt x="162" y="185"/>
                </a:cubicBezTo>
                <a:cubicBezTo>
                  <a:pt x="163" y="185"/>
                  <a:pt x="163" y="185"/>
                  <a:pt x="164" y="184"/>
                </a:cubicBezTo>
                <a:cubicBezTo>
                  <a:pt x="165" y="184"/>
                  <a:pt x="167" y="184"/>
                  <a:pt x="169" y="183"/>
                </a:cubicBezTo>
                <a:cubicBezTo>
                  <a:pt x="143" y="233"/>
                  <a:pt x="143" y="233"/>
                  <a:pt x="143" y="233"/>
                </a:cubicBezTo>
                <a:cubicBezTo>
                  <a:pt x="143" y="234"/>
                  <a:pt x="143" y="235"/>
                  <a:pt x="143" y="237"/>
                </a:cubicBezTo>
                <a:cubicBezTo>
                  <a:pt x="143" y="301"/>
                  <a:pt x="143" y="301"/>
                  <a:pt x="143" y="301"/>
                </a:cubicBezTo>
                <a:lnTo>
                  <a:pt x="119" y="301"/>
                </a:lnTo>
                <a:close/>
                <a:moveTo>
                  <a:pt x="111" y="144"/>
                </a:moveTo>
                <a:cubicBezTo>
                  <a:pt x="111" y="144"/>
                  <a:pt x="111" y="144"/>
                  <a:pt x="112" y="144"/>
                </a:cubicBezTo>
                <a:cubicBezTo>
                  <a:pt x="112" y="144"/>
                  <a:pt x="112" y="144"/>
                  <a:pt x="113" y="144"/>
                </a:cubicBezTo>
                <a:cubicBezTo>
                  <a:pt x="115" y="144"/>
                  <a:pt x="115" y="145"/>
                  <a:pt x="116" y="148"/>
                </a:cubicBezTo>
                <a:cubicBezTo>
                  <a:pt x="116" y="151"/>
                  <a:pt x="114" y="155"/>
                  <a:pt x="111" y="160"/>
                </a:cubicBezTo>
                <a:cubicBezTo>
                  <a:pt x="108" y="152"/>
                  <a:pt x="109" y="146"/>
                  <a:pt x="111" y="144"/>
                </a:cubicBezTo>
                <a:close/>
                <a:moveTo>
                  <a:pt x="149" y="142"/>
                </a:moveTo>
                <a:cubicBezTo>
                  <a:pt x="150" y="140"/>
                  <a:pt x="151" y="140"/>
                  <a:pt x="152" y="140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4" y="142"/>
                  <a:pt x="153" y="149"/>
                  <a:pt x="149" y="156"/>
                </a:cubicBezTo>
                <a:cubicBezTo>
                  <a:pt x="148" y="150"/>
                  <a:pt x="148" y="145"/>
                  <a:pt x="149" y="142"/>
                </a:cubicBezTo>
                <a:close/>
                <a:moveTo>
                  <a:pt x="245" y="139"/>
                </a:moveTo>
                <a:cubicBezTo>
                  <a:pt x="243" y="155"/>
                  <a:pt x="243" y="155"/>
                  <a:pt x="243" y="155"/>
                </a:cubicBezTo>
                <a:cubicBezTo>
                  <a:pt x="243" y="155"/>
                  <a:pt x="243" y="155"/>
                  <a:pt x="243" y="155"/>
                </a:cubicBezTo>
                <a:cubicBezTo>
                  <a:pt x="241" y="169"/>
                  <a:pt x="232" y="206"/>
                  <a:pt x="197" y="251"/>
                </a:cubicBezTo>
                <a:cubicBezTo>
                  <a:pt x="186" y="265"/>
                  <a:pt x="182" y="284"/>
                  <a:pt x="182" y="301"/>
                </a:cubicBezTo>
                <a:cubicBezTo>
                  <a:pt x="159" y="301"/>
                  <a:pt x="159" y="301"/>
                  <a:pt x="159" y="301"/>
                </a:cubicBezTo>
                <a:cubicBezTo>
                  <a:pt x="159" y="239"/>
                  <a:pt x="159" y="239"/>
                  <a:pt x="159" y="239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91" y="176"/>
                  <a:pt x="190" y="171"/>
                  <a:pt x="185" y="169"/>
                </a:cubicBezTo>
                <a:cubicBezTo>
                  <a:pt x="182" y="167"/>
                  <a:pt x="177" y="168"/>
                  <a:pt x="175" y="172"/>
                </a:cubicBezTo>
                <a:cubicBezTo>
                  <a:pt x="172" y="174"/>
                  <a:pt x="167" y="176"/>
                  <a:pt x="163" y="176"/>
                </a:cubicBezTo>
                <a:cubicBezTo>
                  <a:pt x="159" y="177"/>
                  <a:pt x="157" y="174"/>
                  <a:pt x="155" y="171"/>
                </a:cubicBezTo>
                <a:cubicBezTo>
                  <a:pt x="154" y="170"/>
                  <a:pt x="153" y="168"/>
                  <a:pt x="152" y="167"/>
                </a:cubicBezTo>
                <a:cubicBezTo>
                  <a:pt x="152" y="167"/>
                  <a:pt x="152" y="167"/>
                  <a:pt x="152" y="167"/>
                </a:cubicBezTo>
                <a:cubicBezTo>
                  <a:pt x="159" y="157"/>
                  <a:pt x="164" y="144"/>
                  <a:pt x="160" y="136"/>
                </a:cubicBezTo>
                <a:cubicBezTo>
                  <a:pt x="159" y="133"/>
                  <a:pt x="155" y="131"/>
                  <a:pt x="151" y="132"/>
                </a:cubicBezTo>
                <a:cubicBezTo>
                  <a:pt x="147" y="132"/>
                  <a:pt x="144" y="134"/>
                  <a:pt x="142" y="138"/>
                </a:cubicBezTo>
                <a:cubicBezTo>
                  <a:pt x="139" y="145"/>
                  <a:pt x="139" y="156"/>
                  <a:pt x="143" y="165"/>
                </a:cubicBezTo>
                <a:cubicBezTo>
                  <a:pt x="138" y="171"/>
                  <a:pt x="131" y="176"/>
                  <a:pt x="125" y="175"/>
                </a:cubicBezTo>
                <a:cubicBezTo>
                  <a:pt x="121" y="174"/>
                  <a:pt x="118" y="172"/>
                  <a:pt x="115" y="168"/>
                </a:cubicBezTo>
                <a:cubicBezTo>
                  <a:pt x="120" y="161"/>
                  <a:pt x="124" y="154"/>
                  <a:pt x="124" y="147"/>
                </a:cubicBezTo>
                <a:cubicBezTo>
                  <a:pt x="124" y="142"/>
                  <a:pt x="120" y="137"/>
                  <a:pt x="115" y="136"/>
                </a:cubicBezTo>
                <a:cubicBezTo>
                  <a:pt x="111" y="135"/>
                  <a:pt x="107" y="136"/>
                  <a:pt x="105" y="138"/>
                </a:cubicBezTo>
                <a:cubicBezTo>
                  <a:pt x="100" y="144"/>
                  <a:pt x="100" y="154"/>
                  <a:pt x="103" y="163"/>
                </a:cubicBezTo>
                <a:cubicBezTo>
                  <a:pt x="104" y="164"/>
                  <a:pt x="104" y="166"/>
                  <a:pt x="105" y="167"/>
                </a:cubicBezTo>
                <a:cubicBezTo>
                  <a:pt x="102" y="170"/>
                  <a:pt x="98" y="172"/>
                  <a:pt x="94" y="174"/>
                </a:cubicBezTo>
                <a:cubicBezTo>
                  <a:pt x="92" y="174"/>
                  <a:pt x="90" y="175"/>
                  <a:pt x="88" y="174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85" y="169"/>
                  <a:pt x="81" y="167"/>
                  <a:pt x="77" y="168"/>
                </a:cubicBezTo>
                <a:cubicBezTo>
                  <a:pt x="77" y="168"/>
                  <a:pt x="77" y="168"/>
                  <a:pt x="76" y="168"/>
                </a:cubicBezTo>
                <a:cubicBezTo>
                  <a:pt x="76" y="168"/>
                  <a:pt x="76" y="168"/>
                  <a:pt x="76" y="169"/>
                </a:cubicBezTo>
                <a:cubicBezTo>
                  <a:pt x="76" y="169"/>
                  <a:pt x="76" y="169"/>
                  <a:pt x="76" y="169"/>
                </a:cubicBezTo>
                <a:cubicBezTo>
                  <a:pt x="76" y="169"/>
                  <a:pt x="76" y="169"/>
                  <a:pt x="75" y="169"/>
                </a:cubicBezTo>
                <a:cubicBezTo>
                  <a:pt x="75" y="169"/>
                  <a:pt x="75" y="169"/>
                  <a:pt x="75" y="169"/>
                </a:cubicBezTo>
                <a:cubicBezTo>
                  <a:pt x="72" y="171"/>
                  <a:pt x="70" y="176"/>
                  <a:pt x="72" y="180"/>
                </a:cubicBezTo>
                <a:cubicBezTo>
                  <a:pt x="102" y="239"/>
                  <a:pt x="102" y="239"/>
                  <a:pt x="102" y="239"/>
                </a:cubicBezTo>
                <a:cubicBezTo>
                  <a:pt x="102" y="301"/>
                  <a:pt x="102" y="301"/>
                  <a:pt x="102" y="301"/>
                </a:cubicBezTo>
                <a:cubicBezTo>
                  <a:pt x="87" y="301"/>
                  <a:pt x="87" y="301"/>
                  <a:pt x="87" y="301"/>
                </a:cubicBezTo>
                <a:cubicBezTo>
                  <a:pt x="87" y="284"/>
                  <a:pt x="83" y="265"/>
                  <a:pt x="73" y="251"/>
                </a:cubicBezTo>
                <a:cubicBezTo>
                  <a:pt x="37" y="206"/>
                  <a:pt x="28" y="169"/>
                  <a:pt x="25" y="155"/>
                </a:cubicBezTo>
                <a:cubicBezTo>
                  <a:pt x="26" y="155"/>
                  <a:pt x="26" y="155"/>
                  <a:pt x="26" y="155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4" y="137"/>
                  <a:pt x="23" y="135"/>
                  <a:pt x="23" y="134"/>
                </a:cubicBezTo>
                <a:cubicBezTo>
                  <a:pt x="23" y="72"/>
                  <a:pt x="73" y="23"/>
                  <a:pt x="134" y="23"/>
                </a:cubicBezTo>
                <a:cubicBezTo>
                  <a:pt x="196" y="23"/>
                  <a:pt x="245" y="72"/>
                  <a:pt x="245" y="134"/>
                </a:cubicBezTo>
                <a:cubicBezTo>
                  <a:pt x="245" y="135"/>
                  <a:pt x="245" y="137"/>
                  <a:pt x="245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5" name="出自【趣你的PPT】(微信:qunideppt)：最优质的PPT资源库"/>
          <p:cNvSpPr>
            <a:spLocks/>
          </p:cNvSpPr>
          <p:nvPr/>
        </p:nvSpPr>
        <p:spPr bwMode="auto">
          <a:xfrm>
            <a:off x="4766998" y="5013360"/>
            <a:ext cx="176222" cy="100019"/>
          </a:xfrm>
          <a:custGeom>
            <a:avLst/>
            <a:gdLst>
              <a:gd name="T0" fmla="*/ 0 w 141"/>
              <a:gd name="T1" fmla="*/ 12 h 80"/>
              <a:gd name="T2" fmla="*/ 6 w 141"/>
              <a:gd name="T3" fmla="*/ 12 h 80"/>
              <a:gd name="T4" fmla="*/ 6 w 141"/>
              <a:gd name="T5" fmla="*/ 22 h 80"/>
              <a:gd name="T6" fmla="*/ 0 w 141"/>
              <a:gd name="T7" fmla="*/ 22 h 80"/>
              <a:gd name="T8" fmla="*/ 0 w 141"/>
              <a:gd name="T9" fmla="*/ 33 h 80"/>
              <a:gd name="T10" fmla="*/ 6 w 141"/>
              <a:gd name="T11" fmla="*/ 33 h 80"/>
              <a:gd name="T12" fmla="*/ 6 w 141"/>
              <a:gd name="T13" fmla="*/ 43 h 80"/>
              <a:gd name="T14" fmla="*/ 0 w 141"/>
              <a:gd name="T15" fmla="*/ 43 h 80"/>
              <a:gd name="T16" fmla="*/ 30 w 141"/>
              <a:gd name="T17" fmla="*/ 68 h 80"/>
              <a:gd name="T18" fmla="*/ 48 w 141"/>
              <a:gd name="T19" fmla="*/ 80 h 80"/>
              <a:gd name="T20" fmla="*/ 93 w 141"/>
              <a:gd name="T21" fmla="*/ 80 h 80"/>
              <a:gd name="T22" fmla="*/ 111 w 141"/>
              <a:gd name="T23" fmla="*/ 68 h 80"/>
              <a:gd name="T24" fmla="*/ 141 w 141"/>
              <a:gd name="T25" fmla="*/ 43 h 80"/>
              <a:gd name="T26" fmla="*/ 136 w 141"/>
              <a:gd name="T27" fmla="*/ 43 h 80"/>
              <a:gd name="T28" fmla="*/ 136 w 141"/>
              <a:gd name="T29" fmla="*/ 33 h 80"/>
              <a:gd name="T30" fmla="*/ 141 w 141"/>
              <a:gd name="T31" fmla="*/ 33 h 80"/>
              <a:gd name="T32" fmla="*/ 141 w 141"/>
              <a:gd name="T33" fmla="*/ 22 h 80"/>
              <a:gd name="T34" fmla="*/ 136 w 141"/>
              <a:gd name="T35" fmla="*/ 22 h 80"/>
              <a:gd name="T36" fmla="*/ 136 w 141"/>
              <a:gd name="T37" fmla="*/ 12 h 80"/>
              <a:gd name="T38" fmla="*/ 141 w 141"/>
              <a:gd name="T39" fmla="*/ 12 h 80"/>
              <a:gd name="T40" fmla="*/ 141 w 141"/>
              <a:gd name="T41" fmla="*/ 0 h 80"/>
              <a:gd name="T42" fmla="*/ 0 w 141"/>
              <a:gd name="T43" fmla="*/ 0 h 80"/>
              <a:gd name="T44" fmla="*/ 0 w 141"/>
              <a:gd name="T45" fmla="*/ 1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1" h="80">
                <a:moveTo>
                  <a:pt x="0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22"/>
                  <a:pt x="6" y="22"/>
                  <a:pt x="6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3"/>
                  <a:pt x="0" y="33"/>
                  <a:pt x="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43"/>
                  <a:pt x="6" y="43"/>
                  <a:pt x="6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57"/>
                  <a:pt x="14" y="67"/>
                  <a:pt x="30" y="68"/>
                </a:cubicBezTo>
                <a:cubicBezTo>
                  <a:pt x="33" y="75"/>
                  <a:pt x="40" y="80"/>
                  <a:pt x="48" y="80"/>
                </a:cubicBezTo>
                <a:cubicBezTo>
                  <a:pt x="93" y="80"/>
                  <a:pt x="93" y="80"/>
                  <a:pt x="93" y="80"/>
                </a:cubicBezTo>
                <a:cubicBezTo>
                  <a:pt x="101" y="80"/>
                  <a:pt x="108" y="75"/>
                  <a:pt x="111" y="68"/>
                </a:cubicBezTo>
                <a:cubicBezTo>
                  <a:pt x="127" y="67"/>
                  <a:pt x="140" y="57"/>
                  <a:pt x="141" y="43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41" y="33"/>
                  <a:pt x="141" y="33"/>
                  <a:pt x="141" y="33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36" y="22"/>
                  <a:pt x="136" y="22"/>
                  <a:pt x="136" y="22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41" y="0"/>
                  <a:pt x="141" y="0"/>
                  <a:pt x="141" y="0"/>
                </a:cubicBezTo>
                <a:cubicBezTo>
                  <a:pt x="0" y="0"/>
                  <a:pt x="0" y="0"/>
                  <a:pt x="0" y="0"/>
                </a:cubicBezTo>
                <a:lnTo>
                  <a:pt x="0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出自【趣你的PPT】(微信:qunideppt)：最优质的PPT资源库"/>
          <p:cNvSpPr txBox="1"/>
          <p:nvPr/>
        </p:nvSpPr>
        <p:spPr>
          <a:xfrm>
            <a:off x="8644664" y="1950618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9" name="出自【趣你的PPT】(微信:qunideppt)：最优质的PPT资源库"/>
          <p:cNvSpPr txBox="1"/>
          <p:nvPr/>
        </p:nvSpPr>
        <p:spPr>
          <a:xfrm>
            <a:off x="8746475" y="2333789"/>
            <a:ext cx="26159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2" name="出自【趣你的PPT】(微信:qunideppt)：最优质的PPT资源库"/>
          <p:cNvSpPr txBox="1"/>
          <p:nvPr/>
        </p:nvSpPr>
        <p:spPr>
          <a:xfrm>
            <a:off x="7498032" y="4484190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3" name="出自【趣你的PPT】(微信:qunideppt)：最优质的PPT资源库"/>
          <p:cNvSpPr txBox="1"/>
          <p:nvPr/>
        </p:nvSpPr>
        <p:spPr>
          <a:xfrm>
            <a:off x="7599843" y="4867361"/>
            <a:ext cx="26159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4" name="出自【趣你的PPT】(微信:qunideppt)：最优质的PPT资源库"/>
          <p:cNvSpPr txBox="1"/>
          <p:nvPr/>
        </p:nvSpPr>
        <p:spPr>
          <a:xfrm>
            <a:off x="2590610" y="2759516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5" name="出自【趣你的PPT】(微信:qunideppt)：最优质的PPT资源库"/>
          <p:cNvSpPr txBox="1"/>
          <p:nvPr/>
        </p:nvSpPr>
        <p:spPr>
          <a:xfrm>
            <a:off x="1532660" y="3142687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8" name="出自【趣你的PPT】(微信:qunideppt)：最优质的PPT资源库"/>
          <p:cNvSpPr txBox="1"/>
          <p:nvPr/>
        </p:nvSpPr>
        <p:spPr>
          <a:xfrm>
            <a:off x="1887487" y="4732355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9" name="出自【趣你的PPT】(微信:qunideppt)：最优质的PPT资源库"/>
          <p:cNvSpPr txBox="1"/>
          <p:nvPr/>
        </p:nvSpPr>
        <p:spPr>
          <a:xfrm>
            <a:off x="829537" y="5115526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</a:t>
            </a: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8CF0C5F5-8E54-40FA-A73C-D00314B97622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7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出自【趣你的PPT】(微信:qunideppt)：最优质的PPT资源库"/>
          <p:cNvSpPr>
            <a:spLocks/>
          </p:cNvSpPr>
          <p:nvPr/>
        </p:nvSpPr>
        <p:spPr bwMode="auto">
          <a:xfrm rot="20791526">
            <a:off x="6688287" y="3575798"/>
            <a:ext cx="1849259" cy="1813952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出自【趣你的PPT】(微信:qunideppt)：最优质的PPT资源库"/>
          <p:cNvSpPr>
            <a:spLocks noChangeAspect="1"/>
          </p:cNvSpPr>
          <p:nvPr/>
        </p:nvSpPr>
        <p:spPr>
          <a:xfrm>
            <a:off x="7010400" y="1755052"/>
            <a:ext cx="251968" cy="251968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0" name="出自【趣你的PPT】(微信:qunideppt)：最优质的PPT资源库"/>
          <p:cNvSpPr>
            <a:spLocks noChangeAspect="1"/>
          </p:cNvSpPr>
          <p:nvPr/>
        </p:nvSpPr>
        <p:spPr>
          <a:xfrm>
            <a:off x="4421632" y="1866200"/>
            <a:ext cx="251968" cy="25196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2" name="出自【趣你的PPT】(微信:qunideppt)：最优质的PPT资源库"/>
          <p:cNvSpPr>
            <a:spLocks noChangeAspect="1"/>
          </p:cNvSpPr>
          <p:nvPr/>
        </p:nvSpPr>
        <p:spPr>
          <a:xfrm>
            <a:off x="8346991" y="3422395"/>
            <a:ext cx="251968" cy="25196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5" name="出自【趣你的PPT】(微信:qunideppt)：最优质的PPT资源库"/>
          <p:cNvSpPr>
            <a:spLocks/>
          </p:cNvSpPr>
          <p:nvPr/>
        </p:nvSpPr>
        <p:spPr bwMode="auto">
          <a:xfrm>
            <a:off x="5348555" y="4362647"/>
            <a:ext cx="1485605" cy="2495354"/>
          </a:xfrm>
          <a:custGeom>
            <a:avLst/>
            <a:gdLst>
              <a:gd name="T0" fmla="*/ 558 w 679"/>
              <a:gd name="T1" fmla="*/ 887 h 887"/>
              <a:gd name="T2" fmla="*/ 517 w 679"/>
              <a:gd name="T3" fmla="*/ 546 h 887"/>
              <a:gd name="T4" fmla="*/ 669 w 679"/>
              <a:gd name="T5" fmla="*/ 191 h 887"/>
              <a:gd name="T6" fmla="*/ 593 w 679"/>
              <a:gd name="T7" fmla="*/ 207 h 887"/>
              <a:gd name="T8" fmla="*/ 451 w 679"/>
              <a:gd name="T9" fmla="*/ 310 h 887"/>
              <a:gd name="T10" fmla="*/ 331 w 679"/>
              <a:gd name="T11" fmla="*/ 25 h 887"/>
              <a:gd name="T12" fmla="*/ 319 w 679"/>
              <a:gd name="T13" fmla="*/ 214 h 887"/>
              <a:gd name="T14" fmla="*/ 199 w 679"/>
              <a:gd name="T15" fmla="*/ 139 h 887"/>
              <a:gd name="T16" fmla="*/ 110 w 679"/>
              <a:gd name="T17" fmla="*/ 71 h 887"/>
              <a:gd name="T18" fmla="*/ 216 w 679"/>
              <a:gd name="T19" fmla="*/ 311 h 887"/>
              <a:gd name="T20" fmla="*/ 40 w 679"/>
              <a:gd name="T21" fmla="*/ 150 h 887"/>
              <a:gd name="T22" fmla="*/ 37 w 679"/>
              <a:gd name="T23" fmla="*/ 224 h 887"/>
              <a:gd name="T24" fmla="*/ 180 w 679"/>
              <a:gd name="T25" fmla="*/ 388 h 887"/>
              <a:gd name="T26" fmla="*/ 44 w 679"/>
              <a:gd name="T27" fmla="*/ 317 h 887"/>
              <a:gd name="T28" fmla="*/ 85 w 679"/>
              <a:gd name="T29" fmla="*/ 408 h 887"/>
              <a:gd name="T30" fmla="*/ 303 w 679"/>
              <a:gd name="T31" fmla="*/ 668 h 887"/>
              <a:gd name="T32" fmla="*/ 275 w 679"/>
              <a:gd name="T33" fmla="*/ 88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9" h="887">
                <a:moveTo>
                  <a:pt x="558" y="887"/>
                </a:moveTo>
                <a:cubicBezTo>
                  <a:pt x="558" y="887"/>
                  <a:pt x="455" y="806"/>
                  <a:pt x="517" y="546"/>
                </a:cubicBezTo>
                <a:cubicBezTo>
                  <a:pt x="580" y="285"/>
                  <a:pt x="679" y="231"/>
                  <a:pt x="669" y="191"/>
                </a:cubicBezTo>
                <a:cubicBezTo>
                  <a:pt x="660" y="151"/>
                  <a:pt x="609" y="170"/>
                  <a:pt x="593" y="207"/>
                </a:cubicBezTo>
                <a:cubicBezTo>
                  <a:pt x="577" y="243"/>
                  <a:pt x="512" y="323"/>
                  <a:pt x="451" y="310"/>
                </a:cubicBezTo>
                <a:cubicBezTo>
                  <a:pt x="391" y="297"/>
                  <a:pt x="375" y="49"/>
                  <a:pt x="331" y="25"/>
                </a:cubicBezTo>
                <a:cubicBezTo>
                  <a:pt x="287" y="0"/>
                  <a:pt x="302" y="114"/>
                  <a:pt x="319" y="214"/>
                </a:cubicBezTo>
                <a:cubicBezTo>
                  <a:pt x="336" y="313"/>
                  <a:pt x="252" y="258"/>
                  <a:pt x="199" y="139"/>
                </a:cubicBezTo>
                <a:cubicBezTo>
                  <a:pt x="146" y="20"/>
                  <a:pt x="115" y="54"/>
                  <a:pt x="110" y="71"/>
                </a:cubicBezTo>
                <a:cubicBezTo>
                  <a:pt x="104" y="88"/>
                  <a:pt x="225" y="300"/>
                  <a:pt x="216" y="311"/>
                </a:cubicBezTo>
                <a:cubicBezTo>
                  <a:pt x="208" y="321"/>
                  <a:pt x="55" y="145"/>
                  <a:pt x="40" y="150"/>
                </a:cubicBezTo>
                <a:cubicBezTo>
                  <a:pt x="26" y="155"/>
                  <a:pt x="0" y="169"/>
                  <a:pt x="37" y="224"/>
                </a:cubicBezTo>
                <a:cubicBezTo>
                  <a:pt x="73" y="280"/>
                  <a:pt x="187" y="373"/>
                  <a:pt x="180" y="388"/>
                </a:cubicBezTo>
                <a:cubicBezTo>
                  <a:pt x="173" y="404"/>
                  <a:pt x="78" y="319"/>
                  <a:pt x="44" y="317"/>
                </a:cubicBezTo>
                <a:cubicBezTo>
                  <a:pt x="9" y="315"/>
                  <a:pt x="23" y="364"/>
                  <a:pt x="85" y="408"/>
                </a:cubicBezTo>
                <a:cubicBezTo>
                  <a:pt x="147" y="452"/>
                  <a:pt x="298" y="501"/>
                  <a:pt x="303" y="668"/>
                </a:cubicBezTo>
                <a:cubicBezTo>
                  <a:pt x="308" y="835"/>
                  <a:pt x="275" y="887"/>
                  <a:pt x="275" y="887"/>
                </a:cubicBezTo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出自【趣你的PPT】(微信:qunideppt)：最优质的PPT资源库"/>
          <p:cNvSpPr>
            <a:spLocks/>
          </p:cNvSpPr>
          <p:nvPr/>
        </p:nvSpPr>
        <p:spPr bwMode="auto">
          <a:xfrm rot="677462">
            <a:off x="3585968" y="3330868"/>
            <a:ext cx="1841843" cy="1948104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出自【趣你的PPT】(微信:qunideppt)：最优质的PPT资源库"/>
          <p:cNvSpPr>
            <a:spLocks/>
          </p:cNvSpPr>
          <p:nvPr/>
        </p:nvSpPr>
        <p:spPr bwMode="auto">
          <a:xfrm>
            <a:off x="5435159" y="2112127"/>
            <a:ext cx="2660653" cy="2515720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出自【趣你的PPT】(微信:qunideppt)：最优质的PPT资源库"/>
          <p:cNvSpPr>
            <a:spLocks/>
          </p:cNvSpPr>
          <p:nvPr/>
        </p:nvSpPr>
        <p:spPr bwMode="auto">
          <a:xfrm rot="355503">
            <a:off x="4374809" y="2313210"/>
            <a:ext cx="2120703" cy="2211695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出自【趣你的PPT】(微信:qunideppt)：最优质的PPT资源库"/>
          <p:cNvSpPr>
            <a:spLocks noChangeAspect="1"/>
          </p:cNvSpPr>
          <p:nvPr/>
        </p:nvSpPr>
        <p:spPr>
          <a:xfrm>
            <a:off x="3581400" y="3630338"/>
            <a:ext cx="251968" cy="251968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出自【趣你的PPT】(微信:qunideppt)：最优质的PPT资源库"/>
          <p:cNvSpPr/>
          <p:nvPr/>
        </p:nvSpPr>
        <p:spPr>
          <a:xfrm>
            <a:off x="6519333" y="2480272"/>
            <a:ext cx="508883" cy="5088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出自【趣你的PPT】(微信:qunideppt)：最优质的PPT资源库"/>
          <p:cNvSpPr>
            <a:spLocks noChangeAspect="1" noEditPoints="1"/>
          </p:cNvSpPr>
          <p:nvPr/>
        </p:nvSpPr>
        <p:spPr bwMode="auto">
          <a:xfrm>
            <a:off x="6603821" y="2568995"/>
            <a:ext cx="339908" cy="331438"/>
          </a:xfrm>
          <a:custGeom>
            <a:avLst/>
            <a:gdLst/>
            <a:ahLst/>
            <a:cxnLst>
              <a:cxn ang="0">
                <a:pos x="252" y="234"/>
              </a:cxn>
              <a:cxn ang="0">
                <a:pos x="197" y="105"/>
              </a:cxn>
              <a:cxn ang="0">
                <a:pos x="194" y="98"/>
              </a:cxn>
              <a:cxn ang="0">
                <a:pos x="198" y="55"/>
              </a:cxn>
              <a:cxn ang="0">
                <a:pos x="195" y="42"/>
              </a:cxn>
              <a:cxn ang="0">
                <a:pos x="99" y="0"/>
              </a:cxn>
              <a:cxn ang="0">
                <a:pos x="4" y="42"/>
              </a:cxn>
              <a:cxn ang="0">
                <a:pos x="0" y="55"/>
              </a:cxn>
              <a:cxn ang="0">
                <a:pos x="5" y="98"/>
              </a:cxn>
              <a:cxn ang="0">
                <a:pos x="0" y="112"/>
              </a:cxn>
              <a:cxn ang="0">
                <a:pos x="5" y="155"/>
              </a:cxn>
              <a:cxn ang="0">
                <a:pos x="0" y="169"/>
              </a:cxn>
              <a:cxn ang="0">
                <a:pos x="99" y="243"/>
              </a:cxn>
              <a:cxn ang="0">
                <a:pos x="130" y="238"/>
              </a:cxn>
              <a:cxn ang="0">
                <a:pos x="241" y="246"/>
              </a:cxn>
              <a:cxn ang="0">
                <a:pos x="309" y="285"/>
              </a:cxn>
              <a:cxn ang="0">
                <a:pos x="226" y="151"/>
              </a:cxn>
              <a:cxn ang="0">
                <a:pos x="155" y="221"/>
              </a:cxn>
              <a:cxn ang="0">
                <a:pos x="99" y="11"/>
              </a:cxn>
              <a:cxn ang="0">
                <a:pos x="99" y="61"/>
              </a:cxn>
              <a:cxn ang="0">
                <a:pos x="99" y="11"/>
              </a:cxn>
              <a:cxn ang="0">
                <a:pos x="99" y="80"/>
              </a:cxn>
              <a:cxn ang="0">
                <a:pos x="188" y="83"/>
              </a:cxn>
              <a:cxn ang="0">
                <a:pos x="11" y="83"/>
              </a:cxn>
              <a:cxn ang="0">
                <a:pos x="11" y="114"/>
              </a:cxn>
              <a:cxn ang="0">
                <a:pos x="126" y="137"/>
              </a:cxn>
              <a:cxn ang="0">
                <a:pos x="110" y="175"/>
              </a:cxn>
              <a:cxn ang="0">
                <a:pos x="11" y="141"/>
              </a:cxn>
              <a:cxn ang="0">
                <a:pos x="99" y="233"/>
              </a:cxn>
              <a:cxn ang="0">
                <a:pos x="11" y="171"/>
              </a:cxn>
              <a:cxn ang="0">
                <a:pos x="110" y="195"/>
              </a:cxn>
              <a:cxn ang="0">
                <a:pos x="124" y="231"/>
              </a:cxn>
              <a:cxn ang="0">
                <a:pos x="99" y="233"/>
              </a:cxn>
            </a:cxnLst>
            <a:rect l="0" t="0" r="r" b="b"/>
            <a:pathLst>
              <a:path w="309" h="302">
                <a:moveTo>
                  <a:pt x="309" y="285"/>
                </a:moveTo>
                <a:cubicBezTo>
                  <a:pt x="252" y="234"/>
                  <a:pt x="252" y="234"/>
                  <a:pt x="252" y="234"/>
                </a:cubicBezTo>
                <a:cubicBezTo>
                  <a:pt x="263" y="221"/>
                  <a:pt x="270" y="203"/>
                  <a:pt x="270" y="185"/>
                </a:cubicBezTo>
                <a:cubicBezTo>
                  <a:pt x="270" y="143"/>
                  <a:pt x="238" y="109"/>
                  <a:pt x="197" y="105"/>
                </a:cubicBezTo>
                <a:cubicBezTo>
                  <a:pt x="197" y="104"/>
                  <a:pt x="196" y="102"/>
                  <a:pt x="195" y="100"/>
                </a:cubicBezTo>
                <a:cubicBezTo>
                  <a:pt x="194" y="98"/>
                  <a:pt x="194" y="98"/>
                  <a:pt x="194" y="98"/>
                </a:cubicBezTo>
                <a:cubicBezTo>
                  <a:pt x="197" y="93"/>
                  <a:pt x="198" y="89"/>
                  <a:pt x="198" y="83"/>
                </a:cubicBezTo>
                <a:cubicBezTo>
                  <a:pt x="198" y="55"/>
                  <a:pt x="198" y="55"/>
                  <a:pt x="198" y="55"/>
                </a:cubicBezTo>
                <a:cubicBezTo>
                  <a:pt x="198" y="51"/>
                  <a:pt x="197" y="47"/>
                  <a:pt x="195" y="43"/>
                </a:cubicBezTo>
                <a:cubicBezTo>
                  <a:pt x="195" y="42"/>
                  <a:pt x="195" y="42"/>
                  <a:pt x="195" y="42"/>
                </a:cubicBezTo>
                <a:cubicBezTo>
                  <a:pt x="196" y="40"/>
                  <a:pt x="196" y="38"/>
                  <a:pt x="196" y="36"/>
                </a:cubicBezTo>
                <a:cubicBezTo>
                  <a:pt x="196" y="12"/>
                  <a:pt x="146" y="0"/>
                  <a:pt x="99" y="0"/>
                </a:cubicBezTo>
                <a:cubicBezTo>
                  <a:pt x="52" y="0"/>
                  <a:pt x="2" y="12"/>
                  <a:pt x="2" y="36"/>
                </a:cubicBezTo>
                <a:cubicBezTo>
                  <a:pt x="2" y="38"/>
                  <a:pt x="3" y="40"/>
                  <a:pt x="4" y="42"/>
                </a:cubicBezTo>
                <a:cubicBezTo>
                  <a:pt x="3" y="43"/>
                  <a:pt x="3" y="43"/>
                  <a:pt x="3" y="43"/>
                </a:cubicBezTo>
                <a:cubicBezTo>
                  <a:pt x="1" y="47"/>
                  <a:pt x="0" y="51"/>
                  <a:pt x="0" y="55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9"/>
                  <a:pt x="2" y="93"/>
                  <a:pt x="5" y="98"/>
                </a:cubicBezTo>
                <a:cubicBezTo>
                  <a:pt x="4" y="100"/>
                  <a:pt x="4" y="100"/>
                  <a:pt x="4" y="100"/>
                </a:cubicBezTo>
                <a:cubicBezTo>
                  <a:pt x="1" y="104"/>
                  <a:pt x="0" y="108"/>
                  <a:pt x="0" y="112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6"/>
                  <a:pt x="2" y="151"/>
                  <a:pt x="5" y="155"/>
                </a:cubicBezTo>
                <a:cubicBezTo>
                  <a:pt x="4" y="157"/>
                  <a:pt x="4" y="157"/>
                  <a:pt x="4" y="157"/>
                </a:cubicBezTo>
                <a:cubicBezTo>
                  <a:pt x="1" y="161"/>
                  <a:pt x="0" y="165"/>
                  <a:pt x="0" y="169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23"/>
                  <a:pt x="44" y="243"/>
                  <a:pt x="99" y="243"/>
                </a:cubicBezTo>
                <a:cubicBezTo>
                  <a:pt x="111" y="243"/>
                  <a:pt x="121" y="242"/>
                  <a:pt x="132" y="241"/>
                </a:cubicBezTo>
                <a:cubicBezTo>
                  <a:pt x="131" y="240"/>
                  <a:pt x="130" y="239"/>
                  <a:pt x="130" y="238"/>
                </a:cubicBezTo>
                <a:cubicBezTo>
                  <a:pt x="144" y="254"/>
                  <a:pt x="166" y="265"/>
                  <a:pt x="189" y="265"/>
                </a:cubicBezTo>
                <a:cubicBezTo>
                  <a:pt x="209" y="265"/>
                  <a:pt x="227" y="258"/>
                  <a:pt x="241" y="246"/>
                </a:cubicBezTo>
                <a:cubicBezTo>
                  <a:pt x="291" y="302"/>
                  <a:pt x="291" y="302"/>
                  <a:pt x="291" y="302"/>
                </a:cubicBezTo>
                <a:lnTo>
                  <a:pt x="309" y="285"/>
                </a:lnTo>
                <a:close/>
                <a:moveTo>
                  <a:pt x="156" y="151"/>
                </a:moveTo>
                <a:cubicBezTo>
                  <a:pt x="175" y="131"/>
                  <a:pt x="206" y="131"/>
                  <a:pt x="226" y="151"/>
                </a:cubicBezTo>
                <a:cubicBezTo>
                  <a:pt x="245" y="170"/>
                  <a:pt x="245" y="202"/>
                  <a:pt x="226" y="221"/>
                </a:cubicBezTo>
                <a:cubicBezTo>
                  <a:pt x="206" y="240"/>
                  <a:pt x="175" y="240"/>
                  <a:pt x="155" y="221"/>
                </a:cubicBezTo>
                <a:cubicBezTo>
                  <a:pt x="136" y="201"/>
                  <a:pt x="136" y="170"/>
                  <a:pt x="156" y="151"/>
                </a:cubicBezTo>
                <a:close/>
                <a:moveTo>
                  <a:pt x="99" y="11"/>
                </a:moveTo>
                <a:cubicBezTo>
                  <a:pt x="153" y="11"/>
                  <a:pt x="185" y="25"/>
                  <a:pt x="185" y="36"/>
                </a:cubicBezTo>
                <a:cubicBezTo>
                  <a:pt x="185" y="46"/>
                  <a:pt x="153" y="61"/>
                  <a:pt x="99" y="61"/>
                </a:cubicBezTo>
                <a:cubicBezTo>
                  <a:pt x="46" y="61"/>
                  <a:pt x="13" y="46"/>
                  <a:pt x="13" y="36"/>
                </a:cubicBezTo>
                <a:cubicBezTo>
                  <a:pt x="13" y="25"/>
                  <a:pt x="46" y="11"/>
                  <a:pt x="99" y="11"/>
                </a:cubicBezTo>
                <a:close/>
                <a:moveTo>
                  <a:pt x="11" y="60"/>
                </a:moveTo>
                <a:cubicBezTo>
                  <a:pt x="27" y="73"/>
                  <a:pt x="63" y="80"/>
                  <a:pt x="99" y="80"/>
                </a:cubicBezTo>
                <a:cubicBezTo>
                  <a:pt x="135" y="80"/>
                  <a:pt x="172" y="73"/>
                  <a:pt x="188" y="60"/>
                </a:cubicBezTo>
                <a:cubicBezTo>
                  <a:pt x="188" y="83"/>
                  <a:pt x="188" y="83"/>
                  <a:pt x="188" y="83"/>
                </a:cubicBezTo>
                <a:cubicBezTo>
                  <a:pt x="188" y="100"/>
                  <a:pt x="151" y="118"/>
                  <a:pt x="99" y="118"/>
                </a:cubicBezTo>
                <a:cubicBezTo>
                  <a:pt x="47" y="118"/>
                  <a:pt x="11" y="100"/>
                  <a:pt x="11" y="83"/>
                </a:cubicBezTo>
                <a:lnTo>
                  <a:pt x="11" y="60"/>
                </a:lnTo>
                <a:close/>
                <a:moveTo>
                  <a:pt x="11" y="114"/>
                </a:moveTo>
                <a:cubicBezTo>
                  <a:pt x="27" y="129"/>
                  <a:pt x="60" y="139"/>
                  <a:pt x="99" y="139"/>
                </a:cubicBezTo>
                <a:cubicBezTo>
                  <a:pt x="108" y="139"/>
                  <a:pt x="117" y="138"/>
                  <a:pt x="126" y="137"/>
                </a:cubicBezTo>
                <a:cubicBezTo>
                  <a:pt x="119" y="145"/>
                  <a:pt x="114" y="155"/>
                  <a:pt x="112" y="166"/>
                </a:cubicBezTo>
                <a:cubicBezTo>
                  <a:pt x="111" y="169"/>
                  <a:pt x="110" y="172"/>
                  <a:pt x="110" y="175"/>
                </a:cubicBezTo>
                <a:cubicBezTo>
                  <a:pt x="106" y="175"/>
                  <a:pt x="103" y="176"/>
                  <a:pt x="99" y="176"/>
                </a:cubicBezTo>
                <a:cubicBezTo>
                  <a:pt x="47" y="176"/>
                  <a:pt x="11" y="157"/>
                  <a:pt x="11" y="141"/>
                </a:cubicBezTo>
                <a:lnTo>
                  <a:pt x="11" y="114"/>
                </a:lnTo>
                <a:close/>
                <a:moveTo>
                  <a:pt x="99" y="233"/>
                </a:moveTo>
                <a:cubicBezTo>
                  <a:pt x="47" y="233"/>
                  <a:pt x="11" y="214"/>
                  <a:pt x="11" y="198"/>
                </a:cubicBezTo>
                <a:cubicBezTo>
                  <a:pt x="11" y="171"/>
                  <a:pt x="11" y="171"/>
                  <a:pt x="11" y="171"/>
                </a:cubicBezTo>
                <a:cubicBezTo>
                  <a:pt x="27" y="186"/>
                  <a:pt x="60" y="195"/>
                  <a:pt x="99" y="195"/>
                </a:cubicBezTo>
                <a:cubicBezTo>
                  <a:pt x="103" y="195"/>
                  <a:pt x="107" y="195"/>
                  <a:pt x="110" y="195"/>
                </a:cubicBezTo>
                <a:cubicBezTo>
                  <a:pt x="111" y="205"/>
                  <a:pt x="114" y="214"/>
                  <a:pt x="119" y="222"/>
                </a:cubicBezTo>
                <a:cubicBezTo>
                  <a:pt x="120" y="225"/>
                  <a:pt x="122" y="228"/>
                  <a:pt x="124" y="231"/>
                </a:cubicBezTo>
                <a:cubicBezTo>
                  <a:pt x="116" y="232"/>
                  <a:pt x="108" y="233"/>
                  <a:pt x="99" y="233"/>
                </a:cubicBezTo>
                <a:close/>
                <a:moveTo>
                  <a:pt x="99" y="233"/>
                </a:moveTo>
                <a:cubicBezTo>
                  <a:pt x="99" y="233"/>
                  <a:pt x="99" y="233"/>
                  <a:pt x="99" y="233"/>
                </a:cubicBezTo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出自【趣你的PPT】(微信:qunideppt)：最优质的PPT资源库"/>
          <p:cNvSpPr/>
          <p:nvPr/>
        </p:nvSpPr>
        <p:spPr>
          <a:xfrm>
            <a:off x="7753811" y="3865372"/>
            <a:ext cx="452928" cy="4529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852216" y="3950020"/>
            <a:ext cx="256117" cy="283633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出自【趣你的PPT】(微信:qunideppt)：最优质的PPT资源库"/>
          <p:cNvSpPr/>
          <p:nvPr/>
        </p:nvSpPr>
        <p:spPr>
          <a:xfrm>
            <a:off x="4794280" y="2527132"/>
            <a:ext cx="508883" cy="5088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893147" y="2646107"/>
            <a:ext cx="311151" cy="270934"/>
          </a:xfrm>
          <a:custGeom>
            <a:avLst/>
            <a:gdLst/>
            <a:ahLst/>
            <a:cxnLst>
              <a:cxn ang="0">
                <a:pos x="68" y="24"/>
              </a:cxn>
              <a:cxn ang="0">
                <a:pos x="64" y="29"/>
              </a:cxn>
              <a:cxn ang="0">
                <a:pos x="64" y="43"/>
              </a:cxn>
              <a:cxn ang="0">
                <a:pos x="59" y="48"/>
              </a:cxn>
              <a:cxn ang="0">
                <a:pos x="28" y="34"/>
              </a:cxn>
              <a:cxn ang="0">
                <a:pos x="25" y="44"/>
              </a:cxn>
              <a:cxn ang="0">
                <a:pos x="30" y="54"/>
              </a:cxn>
              <a:cxn ang="0">
                <a:pos x="14" y="56"/>
              </a:cxn>
              <a:cxn ang="0">
                <a:pos x="11" y="34"/>
              </a:cxn>
              <a:cxn ang="0">
                <a:pos x="7" y="34"/>
              </a:cxn>
              <a:cxn ang="0">
                <a:pos x="0" y="27"/>
              </a:cxn>
              <a:cxn ang="0">
                <a:pos x="0" y="20"/>
              </a:cxn>
              <a:cxn ang="0">
                <a:pos x="7" y="14"/>
              </a:cxn>
              <a:cxn ang="0">
                <a:pos x="25" y="14"/>
              </a:cxn>
              <a:cxn ang="0">
                <a:pos x="59" y="0"/>
              </a:cxn>
              <a:cxn ang="0">
                <a:pos x="64" y="4"/>
              </a:cxn>
              <a:cxn ang="0">
                <a:pos x="64" y="19"/>
              </a:cxn>
              <a:cxn ang="0">
                <a:pos x="68" y="24"/>
              </a:cxn>
              <a:cxn ang="0">
                <a:pos x="59" y="6"/>
              </a:cxn>
              <a:cxn ang="0">
                <a:pos x="30" y="19"/>
              </a:cxn>
              <a:cxn ang="0">
                <a:pos x="30" y="29"/>
              </a:cxn>
              <a:cxn ang="0">
                <a:pos x="59" y="42"/>
              </a:cxn>
              <a:cxn ang="0">
                <a:pos x="59" y="6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出自【趣你的PPT】(微信:qunideppt)：最优质的PPT资源库"/>
          <p:cNvSpPr/>
          <p:nvPr/>
        </p:nvSpPr>
        <p:spPr>
          <a:xfrm>
            <a:off x="3867104" y="4010832"/>
            <a:ext cx="452928" cy="4529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出自【趣你的PPT】(微信:qunideppt)：最优质的PPT资源库"/>
          <p:cNvSpPr>
            <a:spLocks noChangeAspect="1" noEditPoints="1"/>
          </p:cNvSpPr>
          <p:nvPr/>
        </p:nvSpPr>
        <p:spPr bwMode="auto">
          <a:xfrm>
            <a:off x="3947328" y="4111947"/>
            <a:ext cx="292480" cy="250699"/>
          </a:xfrm>
          <a:custGeom>
            <a:avLst/>
            <a:gdLst/>
            <a:ahLst/>
            <a:cxnLst>
              <a:cxn ang="0">
                <a:pos x="68" y="53"/>
              </a:cxn>
              <a:cxn ang="0">
                <a:pos x="63" y="58"/>
              </a:cxn>
              <a:cxn ang="0">
                <a:pos x="5" y="58"/>
              </a:cxn>
              <a:cxn ang="0">
                <a:pos x="0" y="53"/>
              </a:cxn>
              <a:cxn ang="0">
                <a:pos x="0" y="4"/>
              </a:cxn>
              <a:cxn ang="0">
                <a:pos x="5" y="0"/>
              </a:cxn>
              <a:cxn ang="0">
                <a:pos x="63" y="0"/>
              </a:cxn>
              <a:cxn ang="0">
                <a:pos x="68" y="4"/>
              </a:cxn>
              <a:cxn ang="0">
                <a:pos x="68" y="53"/>
              </a:cxn>
              <a:cxn ang="0">
                <a:pos x="63" y="14"/>
              </a:cxn>
              <a:cxn ang="0">
                <a:pos x="63" y="10"/>
              </a:cxn>
              <a:cxn ang="0">
                <a:pos x="63" y="4"/>
              </a:cxn>
              <a:cxn ang="0">
                <a:pos x="31" y="4"/>
              </a:cxn>
              <a:cxn ang="0">
                <a:pos x="29" y="9"/>
              </a:cxn>
              <a:cxn ang="0">
                <a:pos x="5" y="9"/>
              </a:cxn>
              <a:cxn ang="0">
                <a:pos x="5" y="14"/>
              </a:cxn>
              <a:cxn ang="0">
                <a:pos x="63" y="14"/>
              </a:cxn>
              <a:cxn ang="0">
                <a:pos x="63" y="53"/>
              </a:cxn>
              <a:cxn ang="0">
                <a:pos x="63" y="48"/>
              </a:cxn>
              <a:cxn ang="0">
                <a:pos x="5" y="48"/>
              </a:cxn>
              <a:cxn ang="0">
                <a:pos x="5" y="53"/>
              </a:cxn>
              <a:cxn ang="0">
                <a:pos x="63" y="53"/>
              </a:cxn>
              <a:cxn ang="0">
                <a:pos x="24" y="7"/>
              </a:cxn>
              <a:cxn ang="0">
                <a:pos x="24" y="2"/>
              </a:cxn>
              <a:cxn ang="0">
                <a:pos x="9" y="2"/>
              </a:cxn>
              <a:cxn ang="0">
                <a:pos x="9" y="7"/>
              </a:cxn>
              <a:cxn ang="0">
                <a:pos x="24" y="7"/>
              </a:cxn>
              <a:cxn ang="0">
                <a:pos x="34" y="17"/>
              </a:cxn>
              <a:cxn ang="0">
                <a:pos x="19" y="31"/>
              </a:cxn>
              <a:cxn ang="0">
                <a:pos x="34" y="46"/>
              </a:cxn>
              <a:cxn ang="0">
                <a:pos x="48" y="31"/>
              </a:cxn>
              <a:cxn ang="0">
                <a:pos x="34" y="17"/>
              </a:cxn>
              <a:cxn ang="0">
                <a:pos x="34" y="41"/>
              </a:cxn>
              <a:cxn ang="0">
                <a:pos x="24" y="31"/>
              </a:cxn>
              <a:cxn ang="0">
                <a:pos x="34" y="21"/>
              </a:cxn>
              <a:cxn ang="0">
                <a:pos x="43" y="31"/>
              </a:cxn>
              <a:cxn ang="0">
                <a:pos x="34" y="41"/>
              </a:cxn>
              <a:cxn ang="0">
                <a:pos x="34" y="25"/>
              </a:cxn>
              <a:cxn ang="0">
                <a:pos x="28" y="31"/>
              </a:cxn>
              <a:cxn ang="0">
                <a:pos x="29" y="32"/>
              </a:cxn>
              <a:cxn ang="0">
                <a:pos x="30" y="31"/>
              </a:cxn>
              <a:cxn ang="0">
                <a:pos x="34" y="27"/>
              </a:cxn>
              <a:cxn ang="0">
                <a:pos x="35" y="26"/>
              </a:cxn>
              <a:cxn ang="0">
                <a:pos x="34" y="25"/>
              </a:cxn>
            </a:cxnLst>
            <a:rect l="0" t="0" r="r" b="b"/>
            <a:pathLst>
              <a:path w="68" h="58">
                <a:moveTo>
                  <a:pt x="68" y="53"/>
                </a:moveTo>
                <a:cubicBezTo>
                  <a:pt x="68" y="56"/>
                  <a:pt x="66" y="58"/>
                  <a:pt x="63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2" y="58"/>
                  <a:pt x="0" y="56"/>
                  <a:pt x="0" y="5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2"/>
                  <a:pt x="68" y="4"/>
                </a:cubicBezTo>
                <a:lnTo>
                  <a:pt x="68" y="53"/>
                </a:lnTo>
                <a:close/>
                <a:moveTo>
                  <a:pt x="63" y="14"/>
                </a:moveTo>
                <a:cubicBezTo>
                  <a:pt x="63" y="10"/>
                  <a:pt x="63" y="10"/>
                  <a:pt x="63" y="10"/>
                </a:cubicBezTo>
                <a:cubicBezTo>
                  <a:pt x="63" y="4"/>
                  <a:pt x="63" y="4"/>
                  <a:pt x="63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9" y="9"/>
                  <a:pt x="29" y="9"/>
                  <a:pt x="29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14"/>
                  <a:pt x="5" y="14"/>
                  <a:pt x="5" y="14"/>
                </a:cubicBezTo>
                <a:lnTo>
                  <a:pt x="63" y="14"/>
                </a:lnTo>
                <a:close/>
                <a:moveTo>
                  <a:pt x="63" y="53"/>
                </a:moveTo>
                <a:cubicBezTo>
                  <a:pt x="63" y="48"/>
                  <a:pt x="63" y="48"/>
                  <a:pt x="63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53"/>
                  <a:pt x="5" y="53"/>
                  <a:pt x="5" y="53"/>
                </a:cubicBezTo>
                <a:lnTo>
                  <a:pt x="63" y="53"/>
                </a:lnTo>
                <a:close/>
                <a:moveTo>
                  <a:pt x="24" y="7"/>
                </a:moveTo>
                <a:cubicBezTo>
                  <a:pt x="24" y="2"/>
                  <a:pt x="24" y="2"/>
                  <a:pt x="24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7"/>
                  <a:pt x="9" y="7"/>
                  <a:pt x="9" y="7"/>
                </a:cubicBezTo>
                <a:lnTo>
                  <a:pt x="24" y="7"/>
                </a:lnTo>
                <a:close/>
                <a:moveTo>
                  <a:pt x="34" y="17"/>
                </a:moveTo>
                <a:cubicBezTo>
                  <a:pt x="26" y="17"/>
                  <a:pt x="19" y="23"/>
                  <a:pt x="19" y="31"/>
                </a:cubicBezTo>
                <a:cubicBezTo>
                  <a:pt x="19" y="39"/>
                  <a:pt x="26" y="46"/>
                  <a:pt x="34" y="46"/>
                </a:cubicBezTo>
                <a:cubicBezTo>
                  <a:pt x="42" y="46"/>
                  <a:pt x="48" y="39"/>
                  <a:pt x="48" y="31"/>
                </a:cubicBezTo>
                <a:cubicBezTo>
                  <a:pt x="48" y="23"/>
                  <a:pt x="42" y="17"/>
                  <a:pt x="34" y="17"/>
                </a:cubicBezTo>
                <a:close/>
                <a:moveTo>
                  <a:pt x="34" y="41"/>
                </a:moveTo>
                <a:cubicBezTo>
                  <a:pt x="28" y="41"/>
                  <a:pt x="24" y="37"/>
                  <a:pt x="24" y="31"/>
                </a:cubicBezTo>
                <a:cubicBezTo>
                  <a:pt x="24" y="26"/>
                  <a:pt x="28" y="21"/>
                  <a:pt x="34" y="21"/>
                </a:cubicBezTo>
                <a:cubicBezTo>
                  <a:pt x="39" y="21"/>
                  <a:pt x="43" y="26"/>
                  <a:pt x="43" y="31"/>
                </a:cubicBezTo>
                <a:cubicBezTo>
                  <a:pt x="43" y="37"/>
                  <a:pt x="39" y="41"/>
                  <a:pt x="34" y="41"/>
                </a:cubicBezTo>
                <a:close/>
                <a:moveTo>
                  <a:pt x="34" y="25"/>
                </a:moveTo>
                <a:cubicBezTo>
                  <a:pt x="30" y="25"/>
                  <a:pt x="28" y="28"/>
                  <a:pt x="28" y="31"/>
                </a:cubicBezTo>
                <a:cubicBezTo>
                  <a:pt x="28" y="32"/>
                  <a:pt x="28" y="32"/>
                  <a:pt x="29" y="32"/>
                </a:cubicBezTo>
                <a:cubicBezTo>
                  <a:pt x="30" y="32"/>
                  <a:pt x="30" y="32"/>
                  <a:pt x="30" y="31"/>
                </a:cubicBezTo>
                <a:cubicBezTo>
                  <a:pt x="30" y="29"/>
                  <a:pt x="32" y="27"/>
                  <a:pt x="34" y="27"/>
                </a:cubicBezTo>
                <a:cubicBezTo>
                  <a:pt x="34" y="27"/>
                  <a:pt x="35" y="27"/>
                  <a:pt x="35" y="26"/>
                </a:cubicBezTo>
                <a:cubicBezTo>
                  <a:pt x="35" y="26"/>
                  <a:pt x="34" y="25"/>
                  <a:pt x="34" y="25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出自【趣你的PPT】(微信:qunideppt)：最优质的PPT资源库"/>
          <p:cNvSpPr txBox="1"/>
          <p:nvPr/>
        </p:nvSpPr>
        <p:spPr>
          <a:xfrm>
            <a:off x="7276299" y="1697575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1" name="出自【趣你的PPT】(微信:qunideppt)：最优质的PPT资源库"/>
          <p:cNvSpPr txBox="1"/>
          <p:nvPr/>
        </p:nvSpPr>
        <p:spPr>
          <a:xfrm>
            <a:off x="7380178" y="2053527"/>
            <a:ext cx="275079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3" name="出自【趣你的PPT】(微信:qunideppt)：最优质的PPT资源库"/>
          <p:cNvSpPr txBox="1"/>
          <p:nvPr/>
        </p:nvSpPr>
        <p:spPr>
          <a:xfrm>
            <a:off x="2647146" y="1828202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4" name="出自【趣你的PPT】(微信:qunideppt)：最优质的PPT资源库"/>
          <p:cNvSpPr txBox="1"/>
          <p:nvPr/>
        </p:nvSpPr>
        <p:spPr>
          <a:xfrm>
            <a:off x="1548277" y="2186900"/>
            <a:ext cx="2719579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6" name="出自【趣你的PPT】(微信:qunideppt)：最优质的PPT资源库"/>
          <p:cNvSpPr txBox="1"/>
          <p:nvPr/>
        </p:nvSpPr>
        <p:spPr>
          <a:xfrm>
            <a:off x="8614199" y="3359319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7" name="出自【趣你的PPT】(微信:qunideppt)：最优质的PPT资源库"/>
          <p:cNvSpPr txBox="1"/>
          <p:nvPr/>
        </p:nvSpPr>
        <p:spPr>
          <a:xfrm>
            <a:off x="8718078" y="3715271"/>
            <a:ext cx="274820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9" name="出自【趣你的PPT】(微信:qunideppt)：最优质的PPT资源库"/>
          <p:cNvSpPr txBox="1"/>
          <p:nvPr/>
        </p:nvSpPr>
        <p:spPr>
          <a:xfrm>
            <a:off x="1796119" y="3562517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0" name="出自【趣你的PPT】(微信:qunideppt)：最优质的PPT资源库"/>
          <p:cNvSpPr txBox="1"/>
          <p:nvPr/>
        </p:nvSpPr>
        <p:spPr>
          <a:xfrm>
            <a:off x="648770" y="3921215"/>
            <a:ext cx="2768059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6410F36F-9721-4DC3-B92D-8BCA34DE9701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1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DDE2803-1B61-4B4D-BA5B-67BCDEB37A12}"/>
              </a:ext>
            </a:extLst>
          </p:cNvPr>
          <p:cNvSpPr txBox="1"/>
          <p:nvPr/>
        </p:nvSpPr>
        <p:spPr>
          <a:xfrm>
            <a:off x="3582185" y="3835791"/>
            <a:ext cx="5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D5DBCAB-A79B-4CF0-ACF8-472B72C42666}"/>
              </a:ext>
            </a:extLst>
          </p:cNvPr>
          <p:cNvSpPr/>
          <p:nvPr/>
        </p:nvSpPr>
        <p:spPr>
          <a:xfrm>
            <a:off x="2659929" y="4303612"/>
            <a:ext cx="687214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</p:spTree>
    <p:extLst>
      <p:ext uri="{BB962C8B-B14F-4D97-AF65-F5344CB8AC3E}">
        <p14:creationId xmlns:p14="http://schemas.microsoft.com/office/powerpoint/2010/main" val="28164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D7BA793B-12EA-4F76-BE54-3FAD0BA86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3" t="296" r="21265"/>
          <a:stretch>
            <a:fillRect/>
          </a:stretch>
        </p:blipFill>
        <p:spPr>
          <a:xfrm>
            <a:off x="1380088" y="1438636"/>
            <a:ext cx="3667760" cy="4395170"/>
          </a:xfrm>
          <a:custGeom>
            <a:avLst/>
            <a:gdLst>
              <a:gd name="connsiteX0" fmla="*/ 0 w 3667760"/>
              <a:gd name="connsiteY0" fmla="*/ 0 h 4395170"/>
              <a:gd name="connsiteX1" fmla="*/ 3667760 w 3667760"/>
              <a:gd name="connsiteY1" fmla="*/ 0 h 4395170"/>
              <a:gd name="connsiteX2" fmla="*/ 3667760 w 3667760"/>
              <a:gd name="connsiteY2" fmla="*/ 4395170 h 4395170"/>
              <a:gd name="connsiteX3" fmla="*/ 0 w 3667760"/>
              <a:gd name="connsiteY3" fmla="*/ 4395170 h 439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760" h="4395170">
                <a:moveTo>
                  <a:pt x="0" y="0"/>
                </a:moveTo>
                <a:lnTo>
                  <a:pt x="3667760" y="0"/>
                </a:lnTo>
                <a:lnTo>
                  <a:pt x="3667760" y="4395170"/>
                </a:lnTo>
                <a:lnTo>
                  <a:pt x="0" y="4395170"/>
                </a:lnTo>
                <a:close/>
              </a:path>
            </a:pathLst>
          </a:custGeom>
        </p:spPr>
      </p:pic>
      <p:sp>
        <p:nvSpPr>
          <p:cNvPr id="14" name="圆角矩形 13"/>
          <p:cNvSpPr/>
          <p:nvPr/>
        </p:nvSpPr>
        <p:spPr>
          <a:xfrm>
            <a:off x="6452162" y="1884119"/>
            <a:ext cx="4174427" cy="1452880"/>
          </a:xfrm>
          <a:prstGeom prst="roundRect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38894" y="1685999"/>
            <a:ext cx="2600960" cy="436880"/>
          </a:xfrm>
          <a:prstGeom prst="rect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52162" y="4133563"/>
            <a:ext cx="4174427" cy="1452880"/>
          </a:xfrm>
          <a:prstGeom prst="roundRect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8894" y="3935443"/>
            <a:ext cx="2600960" cy="436880"/>
          </a:xfrm>
          <a:prstGeom prst="rect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1"/>
          <p:cNvSpPr txBox="1"/>
          <p:nvPr/>
        </p:nvSpPr>
        <p:spPr>
          <a:xfrm>
            <a:off x="6519006" y="2319674"/>
            <a:ext cx="4040733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7339544" y="1737183"/>
            <a:ext cx="2399659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chemeClr val="bg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7339544" y="3986627"/>
            <a:ext cx="2399659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chemeClr val="bg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51"/>
          <p:cNvSpPr txBox="1"/>
          <p:nvPr/>
        </p:nvSpPr>
        <p:spPr>
          <a:xfrm>
            <a:off x="6519006" y="4569118"/>
            <a:ext cx="4040733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41AC058-8180-4224-A6C3-95BBB58C62AB}"/>
              </a:ext>
            </a:extLst>
          </p:cNvPr>
          <p:cNvSpPr txBox="1"/>
          <p:nvPr/>
        </p:nvSpPr>
        <p:spPr>
          <a:xfrm>
            <a:off x="363812" y="239375"/>
            <a:ext cx="273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5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1480</Words>
  <Application>Microsoft Office PowerPoint</Application>
  <PresentationFormat>宽屏</PresentationFormat>
  <Paragraphs>182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Bebas Neue</vt:lpstr>
      <vt:lpstr>linea-basic-10</vt:lpstr>
      <vt:lpstr>맑은 고딕</vt:lpstr>
      <vt:lpstr>Meiryo</vt:lpstr>
      <vt:lpstr>PT Sans</vt:lpstr>
      <vt:lpstr>等线</vt:lpstr>
      <vt:lpstr>等线 Light</vt:lpstr>
      <vt:lpstr>宋体</vt:lpstr>
      <vt:lpstr>Microsoft YaHei</vt:lpstr>
      <vt:lpstr>Microsoft YaHei</vt:lpstr>
      <vt:lpstr>Adobe Arabic</vt:lpstr>
      <vt:lpstr>Arial</vt:lpstr>
      <vt:lpstr>Calibri</vt:lpstr>
      <vt:lpstr>Calibri Light</vt:lpstr>
      <vt:lpstr>FontAwesome</vt:lpstr>
      <vt:lpstr>Helvetica Light</vt:lpstr>
      <vt:lpstr>Lato</vt:lpstr>
      <vt:lpstr>Source Sans Pro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kan</cp:lastModifiedBy>
  <cp:revision>17</cp:revision>
  <dcterms:created xsi:type="dcterms:W3CDTF">2017-10-15T08:03:31Z</dcterms:created>
  <dcterms:modified xsi:type="dcterms:W3CDTF">2022-05-29T04:02:59Z</dcterms:modified>
</cp:coreProperties>
</file>