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26"/>
  </p:notesMasterIdLst>
  <p:sldIdLst>
    <p:sldId id="257" r:id="rId3"/>
    <p:sldId id="259" r:id="rId4"/>
    <p:sldId id="268" r:id="rId5"/>
    <p:sldId id="272" r:id="rId6"/>
    <p:sldId id="273" r:id="rId7"/>
    <p:sldId id="274" r:id="rId8"/>
    <p:sldId id="269" r:id="rId9"/>
    <p:sldId id="284" r:id="rId10"/>
    <p:sldId id="285" r:id="rId11"/>
    <p:sldId id="286" r:id="rId12"/>
    <p:sldId id="270" r:id="rId13"/>
    <p:sldId id="275" r:id="rId14"/>
    <p:sldId id="279" r:id="rId15"/>
    <p:sldId id="278" r:id="rId16"/>
    <p:sldId id="271" r:id="rId17"/>
    <p:sldId id="280" r:id="rId18"/>
    <p:sldId id="276" r:id="rId19"/>
    <p:sldId id="277" r:id="rId20"/>
    <p:sldId id="281" r:id="rId21"/>
    <p:sldId id="282" r:id="rId22"/>
    <p:sldId id="283" r:id="rId23"/>
    <p:sldId id="258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2"/>
  </p:normalViewPr>
  <p:slideViewPr>
    <p:cSldViewPr snapToGrid="0" snapToObjects="1">
      <p:cViewPr>
        <p:scale>
          <a:sx n="90" d="100"/>
          <a:sy n="90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E2-4B0F-8896-A5CF0C04AD4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E2-4B0F-8896-A5CF0C04AD4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6E2-4B0F-8896-A5CF0C04AD4B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6E2-4B0F-8896-A5CF0C04AD4B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6E2-4B0F-8896-A5CF0C04AD4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56E2-4B0F-8896-A5CF0C04AD4B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56E2-4B0F-8896-A5CF0C04AD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3536A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56E2-4B0F-8896-A5CF0C04AD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56E2-4B0F-8896-A5CF0C04A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175168"/>
        <c:axId val="315175728"/>
      </c:barChart>
      <c:catAx>
        <c:axId val="3151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zh-CN"/>
          </a:p>
        </c:txPr>
        <c:crossAx val="315175728"/>
        <c:crosses val="autoZero"/>
        <c:auto val="1"/>
        <c:lblAlgn val="ctr"/>
        <c:lblOffset val="100"/>
        <c:noMultiLvlLbl val="0"/>
      </c:catAx>
      <c:valAx>
        <c:axId val="31517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zh-CN"/>
          </a:p>
        </c:txPr>
        <c:crossAx val="3151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Montserrat" charset="0"/>
          <a:ea typeface="Montserrat" charset="0"/>
          <a:cs typeface="Montserrat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EA9C-39F5-B846-A75D-B03F22463956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4503-7CC8-8941-9FF1-A9082617F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4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8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2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49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5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2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0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2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2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63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4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7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anose="020F0502020204030203" charset="0"/>
                <a:ea typeface="Lato Light" panose="020F0502020204030203" charset="0"/>
                <a:cs typeface="Lato Light" panose="020F0502020204030203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59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95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0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28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6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98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2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21D-12A3-824C-80FA-D34F01E9177B}" type="datetimeFigureOut">
              <a:rPr kumimoji="1" lang="zh-CN" altLang="en-US" smtClean="0"/>
              <a:t>2017/5/23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4281" y="1785041"/>
            <a:ext cx="6230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简约商务商业计划模板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29798" y="2482708"/>
            <a:ext cx="52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适用于 创业计划</a:t>
            </a:r>
            <a:r>
              <a:rPr kumimoji="1" lang="en-US" altLang="zh-CN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策划方案</a:t>
            </a:r>
            <a:r>
              <a:rPr kumimoji="1" lang="en-US" altLang="zh-CN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商业规划</a:t>
            </a:r>
            <a:r>
              <a:rPr kumimoji="1" lang="en-US" altLang="zh-CN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市场分析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29798" y="2865986"/>
            <a:ext cx="57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Please click here to modify the text for example </a:t>
            </a:r>
          </a:p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The text here you may post texts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515451" y="3790756"/>
            <a:ext cx="855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BUSINESS POWERPOINT</a:t>
            </a:r>
            <a:endParaRPr kumimoji="1" lang="en-US" altLang="zh-CN" sz="1600" b="1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1095" y="763188"/>
            <a:ext cx="3696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2017</a:t>
            </a:r>
            <a:endParaRPr kumimoji="1" lang="zh-CN" altLang="en-US" sz="8000" b="1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27935" y="3421864"/>
            <a:ext cx="51418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部门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XX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部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kumimoji="1" lang="zh-CN" altLang="en-US" sz="1867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汇报人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zh-CN" altLang="en-US" sz="1867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优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品</a:t>
            </a:r>
            <a:r>
              <a:rPr kumimoji="1" lang="en-US" altLang="zh-CN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endParaRPr kumimoji="1" lang="zh-CN" altLang="en-US" sz="1867" dirty="0">
              <a:solidFill>
                <a:srgbClr val="43536A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直角三角形 19"/>
          <p:cNvSpPr/>
          <p:nvPr/>
        </p:nvSpPr>
        <p:spPr>
          <a:xfrm flipH="1" flipV="1">
            <a:off x="10467834" y="9622"/>
            <a:ext cx="1724166" cy="1724166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78540" y="2002809"/>
            <a:ext cx="4534584" cy="1122957"/>
            <a:chOff x="6678540" y="2002809"/>
            <a:chExt cx="4534584" cy="1122957"/>
          </a:xfrm>
        </p:grpSpPr>
        <p:sp>
          <p:nvSpPr>
            <p:cNvPr id="47" name="Oval 8"/>
            <p:cNvSpPr>
              <a:spLocks noChangeArrowheads="1"/>
            </p:cNvSpPr>
            <p:nvPr/>
          </p:nvSpPr>
          <p:spPr bwMode="auto"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8097945" y="2002809"/>
              <a:ext cx="228469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 here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097945" y="2319883"/>
              <a:ext cx="311517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your text description to the flying impression plane.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76621" y="4281248"/>
            <a:ext cx="4536503" cy="1072950"/>
            <a:chOff x="6676621" y="4281248"/>
            <a:chExt cx="4536503" cy="1072950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AutoShape 4"/>
            <p:cNvSpPr/>
            <p:nvPr/>
          </p:nvSpPr>
          <p:spPr bwMode="auto"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097945" y="4324588"/>
              <a:ext cx="228469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 here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7945" y="4641662"/>
              <a:ext cx="311517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your text description to the flying impression plane.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4509" y="2002809"/>
            <a:ext cx="4540869" cy="1121037"/>
            <a:chOff x="974509" y="2002809"/>
            <a:chExt cx="4540869" cy="1121037"/>
          </a:xfrm>
        </p:grpSpPr>
        <p:sp>
          <p:nvSpPr>
            <p:cNvPr id="46" name="Oval 7"/>
            <p:cNvSpPr>
              <a:spLocks noChangeArrowheads="1"/>
            </p:cNvSpPr>
            <p:nvPr/>
          </p:nvSpPr>
          <p:spPr bwMode="auto"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57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8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9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4" name="TextBox 76"/>
            <p:cNvSpPr txBox="1"/>
            <p:nvPr/>
          </p:nvSpPr>
          <p:spPr>
            <a:xfrm>
              <a:off x="1804993" y="2002809"/>
              <a:ext cx="228469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 here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4509" y="2319883"/>
              <a:ext cx="311517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your text description to the flying impression plane.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4509" y="4283168"/>
            <a:ext cx="4542789" cy="1069110"/>
            <a:chOff x="974509" y="4283168"/>
            <a:chExt cx="4542789" cy="1069110"/>
          </a:xfrm>
        </p:grpSpPr>
        <p:sp>
          <p:nvSpPr>
            <p:cNvPr id="48" name="Oval 9"/>
            <p:cNvSpPr>
              <a:spLocks noChangeArrowheads="1"/>
            </p:cNvSpPr>
            <p:nvPr/>
          </p:nvSpPr>
          <p:spPr bwMode="auto"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Group 112"/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54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5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6" name="TextBox 76"/>
            <p:cNvSpPr txBox="1"/>
            <p:nvPr/>
          </p:nvSpPr>
          <p:spPr>
            <a:xfrm>
              <a:off x="1804993" y="4324588"/>
              <a:ext cx="228469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 here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4509" y="4641662"/>
              <a:ext cx="311517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your text description to the flying impression plane.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83388" y="3019186"/>
            <a:ext cx="1460788" cy="1463415"/>
            <a:chOff x="5383388" y="3019186"/>
            <a:chExt cx="1460788" cy="1463415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4353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662227" y="3534518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直角三角形 71"/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5661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143762" y="451957"/>
            <a:ext cx="377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4356" y="1189538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实施计划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828404" y="1890111"/>
            <a:ext cx="2635631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商业模式  </a:t>
            </a:r>
            <a:r>
              <a:rPr lang="en-US" altLang="zh-CN" sz="14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SWOT</a:t>
            </a:r>
            <a:r>
              <a:rPr lang="zh-CN" altLang="en-US" sz="14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分析  实施方案</a:t>
            </a:r>
            <a:endParaRPr lang="en-US" altLang="zh-CN" sz="14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7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3" grpId="0" animBg="1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335288" y="5181315"/>
            <a:ext cx="561144" cy="56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ource Sans Pro Light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35288" y="3777488"/>
            <a:ext cx="561144" cy="56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ource Sans Pro Light" charset="0"/>
            </a:endParaRPr>
          </a:p>
        </p:txBody>
      </p:sp>
      <p:sp>
        <p:nvSpPr>
          <p:cNvPr id="31" name="Shape 2629"/>
          <p:cNvSpPr/>
          <p:nvPr/>
        </p:nvSpPr>
        <p:spPr>
          <a:xfrm>
            <a:off x="5480946" y="3929677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43536A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5476196" y="533491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43536A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5279532" y="2049921"/>
            <a:ext cx="5929031" cy="116240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25"/>
              </a:lnSpc>
            </a:pPr>
            <a:r>
              <a:rPr lang="en-US" sz="85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Investment generally results in acquiring an asset, also called an investment. If the asset is available at a price worth investing, it is normally expected either to generate income, or to appreciate in value, so that it can be sold at a higher price invest Investment generally results in acquiring</a:t>
            </a:r>
          </a:p>
          <a:p>
            <a:pPr algn="l">
              <a:lnSpc>
                <a:spcPts val="1325"/>
              </a:lnSpc>
            </a:pPr>
            <a:endParaRPr lang="en-US" sz="85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1325"/>
              </a:lnSpc>
            </a:pPr>
            <a:r>
              <a:rPr lang="en-US" sz="85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whereas in saving such as in a bank deposit the risk of loss in nominal value is normally remote. Note that if the currency of a savings account differs from the account holder's home currency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0" r="29240"/>
          <a:stretch>
            <a:fillRect/>
          </a:stretch>
        </p:blipFill>
        <p:spPr/>
      </p:pic>
      <p:sp>
        <p:nvSpPr>
          <p:cNvPr id="40" name="文本框 39"/>
          <p:cNvSpPr txBox="1"/>
          <p:nvPr/>
        </p:nvSpPr>
        <p:spPr>
          <a:xfrm>
            <a:off x="5222946" y="1162009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</a:rPr>
              <a:t>MORE THAN TEMPLATE</a:t>
            </a:r>
            <a:endParaRPr kumimoji="1" lang="en-US" altLang="zh-CN" sz="1867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6042090" y="3556945"/>
            <a:ext cx="3971468" cy="10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 bwMode="auto">
          <a:xfrm>
            <a:off x="6007632" y="5076458"/>
            <a:ext cx="3971468" cy="10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539"/>
          <p:cNvSpPr>
            <a:spLocks/>
          </p:cNvSpPr>
          <p:nvPr/>
        </p:nvSpPr>
        <p:spPr bwMode="auto">
          <a:xfrm>
            <a:off x="1476375" y="2495550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28" name="Shape 542"/>
          <p:cNvSpPr>
            <a:spLocks/>
          </p:cNvSpPr>
          <p:nvPr/>
        </p:nvSpPr>
        <p:spPr bwMode="auto">
          <a:xfrm>
            <a:off x="2441575" y="2895600"/>
            <a:ext cx="563563" cy="469900"/>
          </a:xfrm>
          <a:custGeom>
            <a:avLst/>
            <a:gdLst>
              <a:gd name="T0" fmla="*/ 556675 w 21600"/>
              <a:gd name="T1" fmla="*/ 311831 h 21600"/>
              <a:gd name="T2" fmla="*/ 563563 w 21600"/>
              <a:gd name="T3" fmla="*/ 446057 h 21600"/>
              <a:gd name="T4" fmla="*/ 540316 w 21600"/>
              <a:gd name="T5" fmla="*/ 469900 h 21600"/>
              <a:gd name="T6" fmla="*/ 406078 w 21600"/>
              <a:gd name="T7" fmla="*/ 463069 h 21600"/>
              <a:gd name="T8" fmla="*/ 399608 w 21600"/>
              <a:gd name="T9" fmla="*/ 328843 h 21600"/>
              <a:gd name="T10" fmla="*/ 422620 w 21600"/>
              <a:gd name="T11" fmla="*/ 305000 h 21600"/>
              <a:gd name="T12" fmla="*/ 464131 w 21600"/>
              <a:gd name="T13" fmla="*/ 258206 h 21600"/>
              <a:gd name="T14" fmla="*/ 299341 w 21600"/>
              <a:gd name="T15" fmla="*/ 252397 h 21600"/>
              <a:gd name="T16" fmla="*/ 340590 w 21600"/>
              <a:gd name="T17" fmla="*/ 305000 h 21600"/>
              <a:gd name="T18" fmla="*/ 363837 w 21600"/>
              <a:gd name="T19" fmla="*/ 328843 h 21600"/>
              <a:gd name="T20" fmla="*/ 356949 w 21600"/>
              <a:gd name="T21" fmla="*/ 463069 h 21600"/>
              <a:gd name="T22" fmla="*/ 222894 w 21600"/>
              <a:gd name="T23" fmla="*/ 469900 h 21600"/>
              <a:gd name="T24" fmla="*/ 199647 w 21600"/>
              <a:gd name="T25" fmla="*/ 446057 h 21600"/>
              <a:gd name="T26" fmla="*/ 206483 w 21600"/>
              <a:gd name="T27" fmla="*/ 311831 h 21600"/>
              <a:gd name="T28" fmla="*/ 264144 w 21600"/>
              <a:gd name="T29" fmla="*/ 305000 h 21600"/>
              <a:gd name="T30" fmla="*/ 105825 w 21600"/>
              <a:gd name="T31" fmla="*/ 252397 h 21600"/>
              <a:gd name="T32" fmla="*/ 99693 w 21600"/>
              <a:gd name="T33" fmla="*/ 305000 h 21600"/>
              <a:gd name="T34" fmla="*/ 157954 w 21600"/>
              <a:gd name="T35" fmla="*/ 311831 h 21600"/>
              <a:gd name="T36" fmla="*/ 164790 w 21600"/>
              <a:gd name="T37" fmla="*/ 446057 h 21600"/>
              <a:gd name="T38" fmla="*/ 140943 w 21600"/>
              <a:gd name="T39" fmla="*/ 469900 h 21600"/>
              <a:gd name="T40" fmla="*/ 6836 w 21600"/>
              <a:gd name="T41" fmla="*/ 463069 h 21600"/>
              <a:gd name="T42" fmla="*/ 0 w 21600"/>
              <a:gd name="T43" fmla="*/ 328843 h 21600"/>
              <a:gd name="T44" fmla="*/ 23821 w 21600"/>
              <a:gd name="T45" fmla="*/ 305000 h 21600"/>
              <a:gd name="T46" fmla="*/ 64497 w 21600"/>
              <a:gd name="T47" fmla="*/ 258206 h 21600"/>
              <a:gd name="T48" fmla="*/ 105772 w 21600"/>
              <a:gd name="T49" fmla="*/ 217503 h 21600"/>
              <a:gd name="T50" fmla="*/ 264092 w 21600"/>
              <a:gd name="T51" fmla="*/ 164269 h 21600"/>
              <a:gd name="T52" fmla="*/ 206431 w 21600"/>
              <a:gd name="T53" fmla="*/ 157678 h 21600"/>
              <a:gd name="T54" fmla="*/ 199595 w 21600"/>
              <a:gd name="T55" fmla="*/ 23190 h 21600"/>
              <a:gd name="T56" fmla="*/ 222842 w 21600"/>
              <a:gd name="T57" fmla="*/ 0 h 21600"/>
              <a:gd name="T58" fmla="*/ 356897 w 21600"/>
              <a:gd name="T59" fmla="*/ 6831 h 21600"/>
              <a:gd name="T60" fmla="*/ 363785 w 21600"/>
              <a:gd name="T61" fmla="*/ 141057 h 21600"/>
              <a:gd name="T62" fmla="*/ 340538 w 21600"/>
              <a:gd name="T63" fmla="*/ 164269 h 21600"/>
              <a:gd name="T64" fmla="*/ 299288 w 21600"/>
              <a:gd name="T65" fmla="*/ 217503 h 21600"/>
              <a:gd name="T66" fmla="*/ 486673 w 21600"/>
              <a:gd name="T67" fmla="*/ 229272 h 21600"/>
              <a:gd name="T68" fmla="*/ 498936 w 21600"/>
              <a:gd name="T69" fmla="*/ 305000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52229" name="Shape 544"/>
          <p:cNvSpPr>
            <a:spLocks/>
          </p:cNvSpPr>
          <p:nvPr/>
        </p:nvSpPr>
        <p:spPr bwMode="auto">
          <a:xfrm>
            <a:off x="3702050" y="2493963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0" name="Shape 547"/>
          <p:cNvSpPr>
            <a:spLocks/>
          </p:cNvSpPr>
          <p:nvPr/>
        </p:nvSpPr>
        <p:spPr bwMode="auto">
          <a:xfrm>
            <a:off x="4695825" y="2890838"/>
            <a:ext cx="585788" cy="487362"/>
          </a:xfrm>
          <a:custGeom>
            <a:avLst/>
            <a:gdLst>
              <a:gd name="T0" fmla="*/ 360395 w 21600"/>
              <a:gd name="T1" fmla="*/ 174435 h 21600"/>
              <a:gd name="T2" fmla="*/ 327526 w 21600"/>
              <a:gd name="T3" fmla="*/ 243681 h 21600"/>
              <a:gd name="T4" fmla="*/ 334279 w 21600"/>
              <a:gd name="T5" fmla="*/ 311077 h 21600"/>
              <a:gd name="T6" fmla="*/ 282778 w 21600"/>
              <a:gd name="T7" fmla="*/ 352119 h 21600"/>
              <a:gd name="T8" fmla="*/ 221813 w 21600"/>
              <a:gd name="T9" fmla="*/ 349186 h 21600"/>
              <a:gd name="T10" fmla="*/ 151735 w 21600"/>
              <a:gd name="T11" fmla="*/ 382308 h 21600"/>
              <a:gd name="T12" fmla="*/ 99448 w 21600"/>
              <a:gd name="T13" fmla="*/ 340838 h 21600"/>
              <a:gd name="T14" fmla="*/ 40788 w 21600"/>
              <a:gd name="T15" fmla="*/ 320260 h 21600"/>
              <a:gd name="T16" fmla="*/ 62620 w 21600"/>
              <a:gd name="T17" fmla="*/ 272359 h 21600"/>
              <a:gd name="T18" fmla="*/ 0 w 21600"/>
              <a:gd name="T19" fmla="*/ 232399 h 21600"/>
              <a:gd name="T20" fmla="*/ 51311 w 21600"/>
              <a:gd name="T21" fmla="*/ 166199 h 21600"/>
              <a:gd name="T22" fmla="*/ 39514 w 21600"/>
              <a:gd name="T23" fmla="*/ 90455 h 21600"/>
              <a:gd name="T24" fmla="*/ 97035 w 21600"/>
              <a:gd name="T25" fmla="*/ 67847 h 21600"/>
              <a:gd name="T26" fmla="*/ 148156 w 21600"/>
              <a:gd name="T27" fmla="*/ 44404 h 21600"/>
              <a:gd name="T28" fmla="*/ 219074 w 21600"/>
              <a:gd name="T29" fmla="*/ 44404 h 21600"/>
              <a:gd name="T30" fmla="*/ 286602 w 21600"/>
              <a:gd name="T31" fmla="*/ 55866 h 21600"/>
              <a:gd name="T32" fmla="*/ 333655 w 21600"/>
              <a:gd name="T33" fmla="*/ 99435 h 21600"/>
              <a:gd name="T34" fmla="*/ 183899 w 21600"/>
              <a:gd name="T35" fmla="*/ 260490 h 21600"/>
              <a:gd name="T36" fmla="*/ 234641 w 21600"/>
              <a:gd name="T37" fmla="*/ 184115 h 21600"/>
              <a:gd name="T38" fmla="*/ 128304 w 21600"/>
              <a:gd name="T39" fmla="*/ 205572 h 21600"/>
              <a:gd name="T40" fmla="*/ 555848 w 21600"/>
              <a:gd name="T41" fmla="*/ 382489 h 21600"/>
              <a:gd name="T42" fmla="*/ 564987 w 21600"/>
              <a:gd name="T43" fmla="*/ 431879 h 21600"/>
              <a:gd name="T44" fmla="*/ 520673 w 21600"/>
              <a:gd name="T45" fmla="*/ 473102 h 21600"/>
              <a:gd name="T46" fmla="*/ 471153 w 21600"/>
              <a:gd name="T47" fmla="*/ 459339 h 21600"/>
              <a:gd name="T48" fmla="*/ 443707 w 21600"/>
              <a:gd name="T49" fmla="*/ 485061 h 21600"/>
              <a:gd name="T50" fmla="*/ 402404 w 21600"/>
              <a:gd name="T51" fmla="*/ 436708 h 21600"/>
              <a:gd name="T52" fmla="*/ 354917 w 21600"/>
              <a:gd name="T53" fmla="*/ 420598 h 21600"/>
              <a:gd name="T54" fmla="*/ 340408 w 21600"/>
              <a:gd name="T55" fmla="*/ 362949 h 21600"/>
              <a:gd name="T56" fmla="*/ 373874 w 21600"/>
              <a:gd name="T57" fmla="*/ 336686 h 21600"/>
              <a:gd name="T58" fmla="*/ 361805 w 21600"/>
              <a:gd name="T59" fmla="*/ 298035 h 21600"/>
              <a:gd name="T60" fmla="*/ 406092 w 21600"/>
              <a:gd name="T61" fmla="*/ 257444 h 21600"/>
              <a:gd name="T62" fmla="*/ 454989 w 21600"/>
              <a:gd name="T63" fmla="*/ 271140 h 21600"/>
              <a:gd name="T64" fmla="*/ 482814 w 21600"/>
              <a:gd name="T65" fmla="*/ 245283 h 21600"/>
              <a:gd name="T66" fmla="*/ 524307 w 21600"/>
              <a:gd name="T67" fmla="*/ 293703 h 21600"/>
              <a:gd name="T68" fmla="*/ 575076 w 21600"/>
              <a:gd name="T69" fmla="*/ 317959 h 21600"/>
              <a:gd name="T70" fmla="*/ 572635 w 21600"/>
              <a:gd name="T71" fmla="*/ 376013 h 21600"/>
              <a:gd name="T72" fmla="*/ 549339 w 21600"/>
              <a:gd name="T73" fmla="*/ 161168 h 21600"/>
              <a:gd name="T74" fmla="*/ 536647 w 21600"/>
              <a:gd name="T75" fmla="*/ 199976 h 21600"/>
              <a:gd name="T76" fmla="*/ 495859 w 21600"/>
              <a:gd name="T77" fmla="*/ 197810 h 21600"/>
              <a:gd name="T78" fmla="*/ 466244 w 21600"/>
              <a:gd name="T79" fmla="*/ 199976 h 21600"/>
              <a:gd name="T80" fmla="*/ 425429 w 21600"/>
              <a:gd name="T81" fmla="*/ 206926 h 21600"/>
              <a:gd name="T82" fmla="*/ 408452 w 21600"/>
              <a:gd name="T83" fmla="*/ 171005 h 21600"/>
              <a:gd name="T84" fmla="*/ 365385 w 21600"/>
              <a:gd name="T85" fmla="*/ 124413 h 21600"/>
              <a:gd name="T86" fmla="*/ 394105 w 21600"/>
              <a:gd name="T87" fmla="*/ 81430 h 21600"/>
              <a:gd name="T88" fmla="*/ 392315 w 21600"/>
              <a:gd name="T89" fmla="*/ 35740 h 21600"/>
              <a:gd name="T90" fmla="*/ 442107 w 21600"/>
              <a:gd name="T91" fmla="*/ 6679 h 21600"/>
              <a:gd name="T92" fmla="*/ 476305 w 21600"/>
              <a:gd name="T93" fmla="*/ 23195 h 21600"/>
              <a:gd name="T94" fmla="*/ 498598 w 21600"/>
              <a:gd name="T95" fmla="*/ 0 h 21600"/>
              <a:gd name="T96" fmla="*/ 546844 w 21600"/>
              <a:gd name="T97" fmla="*/ 30957 h 21600"/>
              <a:gd name="T98" fmla="*/ 574425 w 21600"/>
              <a:gd name="T99" fmla="*/ 72946 h 21600"/>
              <a:gd name="T100" fmla="*/ 573204 w 21600"/>
              <a:gd name="T101" fmla="*/ 133912 h 21600"/>
              <a:gd name="T102" fmla="*/ 463234 w 21600"/>
              <a:gd name="T103" fmla="*/ 401668 h 21600"/>
              <a:gd name="T104" fmla="*/ 437578 w 21600"/>
              <a:gd name="T105" fmla="*/ 339303 h 21600"/>
              <a:gd name="T106" fmla="*/ 498977 w 21600"/>
              <a:gd name="T107" fmla="*/ 132829 h 21600"/>
              <a:gd name="T108" fmla="*/ 441836 w 21600"/>
              <a:gd name="T109" fmla="*/ 108867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52231" name="Shape 549"/>
          <p:cNvSpPr>
            <a:spLocks/>
          </p:cNvSpPr>
          <p:nvPr/>
        </p:nvSpPr>
        <p:spPr bwMode="auto">
          <a:xfrm>
            <a:off x="5932488" y="2493963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2" name="Shape 553"/>
          <p:cNvSpPr>
            <a:spLocks/>
          </p:cNvSpPr>
          <p:nvPr/>
        </p:nvSpPr>
        <p:spPr bwMode="auto">
          <a:xfrm>
            <a:off x="6973888" y="2878138"/>
            <a:ext cx="584200" cy="488950"/>
          </a:xfrm>
          <a:custGeom>
            <a:avLst/>
            <a:gdLst>
              <a:gd name="T0" fmla="*/ 285501 w 21600"/>
              <a:gd name="T1" fmla="*/ 3509 h 21600"/>
              <a:gd name="T2" fmla="*/ 384571 w 21600"/>
              <a:gd name="T3" fmla="*/ 37645 h 21600"/>
              <a:gd name="T4" fmla="*/ 462167 w 21600"/>
              <a:gd name="T5" fmla="*/ 118367 h 21600"/>
              <a:gd name="T6" fmla="*/ 462167 w 21600"/>
              <a:gd name="T7" fmla="*/ 230033 h 21600"/>
              <a:gd name="T8" fmla="*/ 384571 w 21600"/>
              <a:gd name="T9" fmla="*/ 310551 h 21600"/>
              <a:gd name="T10" fmla="*/ 237061 w 21600"/>
              <a:gd name="T11" fmla="*/ 348535 h 21600"/>
              <a:gd name="T12" fmla="*/ 192894 w 21600"/>
              <a:gd name="T13" fmla="*/ 345389 h 21600"/>
              <a:gd name="T14" fmla="*/ 77407 w 21600"/>
              <a:gd name="T15" fmla="*/ 395755 h 21600"/>
              <a:gd name="T16" fmla="*/ 57095 w 21600"/>
              <a:gd name="T17" fmla="*/ 394601 h 21600"/>
              <a:gd name="T18" fmla="*/ 56527 w 21600"/>
              <a:gd name="T19" fmla="*/ 381947 h 21600"/>
              <a:gd name="T20" fmla="*/ 82762 w 21600"/>
              <a:gd name="T21" fmla="*/ 348535 h 21600"/>
              <a:gd name="T22" fmla="*/ 57419 w 21600"/>
              <a:gd name="T23" fmla="*/ 287620 h 21600"/>
              <a:gd name="T24" fmla="*/ 7438 w 21600"/>
              <a:gd name="T25" fmla="*/ 217832 h 21600"/>
              <a:gd name="T26" fmla="*/ 12171 w 21600"/>
              <a:gd name="T27" fmla="*/ 118570 h 21600"/>
              <a:gd name="T28" fmla="*/ 90524 w 21600"/>
              <a:gd name="T29" fmla="*/ 37645 h 21600"/>
              <a:gd name="T30" fmla="*/ 189378 w 21600"/>
              <a:gd name="T31" fmla="*/ 3395 h 21600"/>
              <a:gd name="T32" fmla="*/ 237061 w 21600"/>
              <a:gd name="T33" fmla="*/ 48895 h 21600"/>
              <a:gd name="T34" fmla="*/ 156598 w 21600"/>
              <a:gd name="T35" fmla="*/ 61549 h 21600"/>
              <a:gd name="T36" fmla="*/ 84222 w 21600"/>
              <a:gd name="T37" fmla="*/ 101887 h 21600"/>
              <a:gd name="T38" fmla="*/ 48764 w 21600"/>
              <a:gd name="T39" fmla="*/ 174370 h 21600"/>
              <a:gd name="T40" fmla="*/ 81599 w 21600"/>
              <a:gd name="T41" fmla="*/ 243524 h 21600"/>
              <a:gd name="T42" fmla="*/ 147808 w 21600"/>
              <a:gd name="T43" fmla="*/ 286986 h 21600"/>
              <a:gd name="T44" fmla="*/ 161061 w 21600"/>
              <a:gd name="T45" fmla="*/ 308084 h 21600"/>
              <a:gd name="T46" fmla="*/ 208094 w 21600"/>
              <a:gd name="T47" fmla="*/ 297716 h 21600"/>
              <a:gd name="T48" fmla="*/ 317524 w 21600"/>
              <a:gd name="T49" fmla="*/ 286986 h 21600"/>
              <a:gd name="T50" fmla="*/ 390035 w 21600"/>
              <a:gd name="T51" fmla="*/ 246286 h 21600"/>
              <a:gd name="T52" fmla="*/ 425682 w 21600"/>
              <a:gd name="T53" fmla="*/ 174370 h 21600"/>
              <a:gd name="T54" fmla="*/ 390035 w 21600"/>
              <a:gd name="T55" fmla="*/ 101887 h 21600"/>
              <a:gd name="T56" fmla="*/ 317524 w 21600"/>
              <a:gd name="T57" fmla="*/ 61571 h 21600"/>
              <a:gd name="T58" fmla="*/ 237061 w 21600"/>
              <a:gd name="T59" fmla="*/ 48895 h 21600"/>
              <a:gd name="T60" fmla="*/ 576681 w 21600"/>
              <a:gd name="T61" fmla="*/ 309487 h 21600"/>
              <a:gd name="T62" fmla="*/ 526727 w 21600"/>
              <a:gd name="T63" fmla="*/ 379095 h 21600"/>
              <a:gd name="T64" fmla="*/ 501438 w 21600"/>
              <a:gd name="T65" fmla="*/ 440055 h 21600"/>
              <a:gd name="T66" fmla="*/ 527673 w 21600"/>
              <a:gd name="T67" fmla="*/ 473806 h 21600"/>
              <a:gd name="T68" fmla="*/ 526727 w 21600"/>
              <a:gd name="T69" fmla="*/ 486641 h 21600"/>
              <a:gd name="T70" fmla="*/ 506144 w 21600"/>
              <a:gd name="T71" fmla="*/ 487298 h 21600"/>
              <a:gd name="T72" fmla="*/ 391306 w 21600"/>
              <a:gd name="T73" fmla="*/ 436931 h 21600"/>
              <a:gd name="T74" fmla="*/ 347058 w 21600"/>
              <a:gd name="T75" fmla="*/ 440055 h 21600"/>
              <a:gd name="T76" fmla="*/ 197790 w 21600"/>
              <a:gd name="T77" fmla="*/ 400486 h 21600"/>
              <a:gd name="T78" fmla="*/ 237061 w 21600"/>
              <a:gd name="T79" fmla="*/ 397476 h 21600"/>
              <a:gd name="T80" fmla="*/ 417487 w 21600"/>
              <a:gd name="T81" fmla="*/ 348015 h 21600"/>
              <a:gd name="T82" fmla="*/ 508903 w 21600"/>
              <a:gd name="T83" fmla="*/ 244792 h 21600"/>
              <a:gd name="T84" fmla="*/ 521101 w 21600"/>
              <a:gd name="T85" fmla="*/ 148677 h 21600"/>
              <a:gd name="T86" fmla="*/ 584200 w 21600"/>
              <a:gd name="T87" fmla="*/ 265889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52233" name="Shape 555"/>
          <p:cNvSpPr>
            <a:spLocks/>
          </p:cNvSpPr>
          <p:nvPr/>
        </p:nvSpPr>
        <p:spPr bwMode="auto">
          <a:xfrm>
            <a:off x="8161338" y="2493963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4" name="Shape 559"/>
          <p:cNvSpPr>
            <a:spLocks/>
          </p:cNvSpPr>
          <p:nvPr/>
        </p:nvSpPr>
        <p:spPr bwMode="auto">
          <a:xfrm>
            <a:off x="9190038" y="2878138"/>
            <a:ext cx="573087" cy="479425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348190" y="4170363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4855772" y="4154488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8161338" y="4170363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32" name="Rectangle 31"/>
          <p:cNvSpPr/>
          <p:nvPr/>
        </p:nvSpPr>
        <p:spPr>
          <a:xfrm>
            <a:off x="-3321" y="0"/>
            <a:ext cx="12193735" cy="6858000"/>
          </a:xfrm>
          <a:prstGeom prst="rect">
            <a:avLst/>
          </a:prstGeom>
          <a:solidFill>
            <a:srgbClr val="43536A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Subtitle 2"/>
          <p:cNvSpPr txBox="1"/>
          <p:nvPr/>
        </p:nvSpPr>
        <p:spPr>
          <a:xfrm>
            <a:off x="5070872" y="4523501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16752" y="3955126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3057" y="4196204"/>
            <a:ext cx="9076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Five Stars</a:t>
            </a:r>
          </a:p>
        </p:txBody>
      </p:sp>
      <p:sp>
        <p:nvSpPr>
          <p:cNvPr id="57" name="Subtitle 2"/>
          <p:cNvSpPr txBox="1"/>
          <p:nvPr/>
        </p:nvSpPr>
        <p:spPr>
          <a:xfrm>
            <a:off x="8719300" y="4523501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65180" y="3955126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71485" y="4196204"/>
            <a:ext cx="105830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Online Chat</a:t>
            </a:r>
          </a:p>
        </p:txBody>
      </p:sp>
      <p:sp>
        <p:nvSpPr>
          <p:cNvPr id="60" name="Subtitle 2"/>
          <p:cNvSpPr txBox="1"/>
          <p:nvPr/>
        </p:nvSpPr>
        <p:spPr>
          <a:xfrm>
            <a:off x="1427917" y="4523501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73797" y="3955126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0101" y="4196204"/>
            <a:ext cx="97821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Worldwide</a:t>
            </a:r>
          </a:p>
        </p:txBody>
      </p:sp>
      <p:sp>
        <p:nvSpPr>
          <p:cNvPr id="63" name="Subtitle 2"/>
          <p:cNvSpPr txBox="1"/>
          <p:nvPr/>
        </p:nvSpPr>
        <p:spPr>
          <a:xfrm>
            <a:off x="5070872" y="2647809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16752" y="2079434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23057" y="2320512"/>
            <a:ext cx="75212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Support</a:t>
            </a:r>
          </a:p>
        </p:txBody>
      </p:sp>
      <p:sp>
        <p:nvSpPr>
          <p:cNvPr id="66" name="Subtitle 2"/>
          <p:cNvSpPr txBox="1"/>
          <p:nvPr/>
        </p:nvSpPr>
        <p:spPr>
          <a:xfrm>
            <a:off x="8719300" y="2647809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65180" y="2079434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71483" y="2320512"/>
            <a:ext cx="139333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Exclusive Offers</a:t>
            </a:r>
          </a:p>
        </p:txBody>
      </p:sp>
      <p:sp>
        <p:nvSpPr>
          <p:cNvPr id="69" name="Subtitle 2"/>
          <p:cNvSpPr txBox="1"/>
          <p:nvPr/>
        </p:nvSpPr>
        <p:spPr>
          <a:xfrm>
            <a:off x="1427917" y="2647809"/>
            <a:ext cx="2819928" cy="622767"/>
          </a:xfrm>
          <a:prstGeom prst="rect">
            <a:avLst/>
          </a:prstGeom>
        </p:spPr>
        <p:txBody>
          <a:bodyPr vert="horz" wrap="square" lIns="108745" tIns="54372" rIns="108745" bIns="54372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3797" y="2079434"/>
            <a:ext cx="94609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Apple Devices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80100" y="2320512"/>
            <a:ext cx="134844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Fast Downloads</a:t>
            </a:r>
          </a:p>
        </p:txBody>
      </p:sp>
      <p:sp>
        <p:nvSpPr>
          <p:cNvPr id="72" name="Shape 2839"/>
          <p:cNvSpPr/>
          <p:nvPr/>
        </p:nvSpPr>
        <p:spPr>
          <a:xfrm>
            <a:off x="826478" y="2110505"/>
            <a:ext cx="502533" cy="456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3" name="Shape 2547"/>
          <p:cNvSpPr/>
          <p:nvPr/>
        </p:nvSpPr>
        <p:spPr>
          <a:xfrm>
            <a:off x="4460452" y="2102516"/>
            <a:ext cx="505208" cy="50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4" name="Shape 2579"/>
          <p:cNvSpPr/>
          <p:nvPr/>
        </p:nvSpPr>
        <p:spPr>
          <a:xfrm>
            <a:off x="4482127" y="3968659"/>
            <a:ext cx="483535" cy="483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5" name="Shape 2633"/>
          <p:cNvSpPr/>
          <p:nvPr/>
        </p:nvSpPr>
        <p:spPr>
          <a:xfrm>
            <a:off x="8129583" y="2134293"/>
            <a:ext cx="465100" cy="4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6" name="Shape 2944"/>
          <p:cNvSpPr/>
          <p:nvPr/>
        </p:nvSpPr>
        <p:spPr>
          <a:xfrm>
            <a:off x="838200" y="4019467"/>
            <a:ext cx="432728" cy="432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7" name="Shape 2554"/>
          <p:cNvSpPr/>
          <p:nvPr/>
        </p:nvSpPr>
        <p:spPr>
          <a:xfrm>
            <a:off x="8137930" y="4019466"/>
            <a:ext cx="476001" cy="43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6817" y="507503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/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84604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251964" y="451957"/>
            <a:ext cx="355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23663" y="1341136"/>
            <a:ext cx="513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阶段计划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805527" y="1862706"/>
            <a:ext cx="2635631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财务规划  风险管理  总结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29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3" grpId="0" animBg="1"/>
      <p:bldP spid="8" grpId="0"/>
      <p:bldP spid="9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ounded Rectangle 29"/>
          <p:cNvSpPr>
            <a:spLocks noChangeArrowheads="1"/>
          </p:cNvSpPr>
          <p:nvPr/>
        </p:nvSpPr>
        <p:spPr bwMode="auto">
          <a:xfrm>
            <a:off x="18288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16" name="Rounded Rectangle 30"/>
          <p:cNvSpPr>
            <a:spLocks noChangeArrowheads="1"/>
          </p:cNvSpPr>
          <p:nvPr/>
        </p:nvSpPr>
        <p:spPr bwMode="auto">
          <a:xfrm>
            <a:off x="3995738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17" name="Rounded Rectangle 31"/>
          <p:cNvSpPr>
            <a:spLocks noChangeArrowheads="1"/>
          </p:cNvSpPr>
          <p:nvPr/>
        </p:nvSpPr>
        <p:spPr bwMode="auto">
          <a:xfrm>
            <a:off x="6164263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18" name="Rounded Rectangle 32"/>
          <p:cNvSpPr>
            <a:spLocks noChangeArrowheads="1"/>
          </p:cNvSpPr>
          <p:nvPr/>
        </p:nvSpPr>
        <p:spPr bwMode="auto">
          <a:xfrm>
            <a:off x="83312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19" name="Rounded Rectangle 9"/>
          <p:cNvSpPr>
            <a:spLocks noChangeArrowheads="1"/>
          </p:cNvSpPr>
          <p:nvPr/>
        </p:nvSpPr>
        <p:spPr bwMode="auto">
          <a:xfrm>
            <a:off x="18288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43536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0" name="Rounded Rectangle 10"/>
          <p:cNvSpPr>
            <a:spLocks noChangeArrowheads="1"/>
          </p:cNvSpPr>
          <p:nvPr/>
        </p:nvSpPr>
        <p:spPr bwMode="auto">
          <a:xfrm>
            <a:off x="3995738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1" name="Rounded Rectangle 11"/>
          <p:cNvSpPr>
            <a:spLocks noChangeArrowheads="1"/>
          </p:cNvSpPr>
          <p:nvPr/>
        </p:nvSpPr>
        <p:spPr bwMode="auto">
          <a:xfrm>
            <a:off x="6164263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43536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2" name="Rounded Rectangle 12"/>
          <p:cNvSpPr>
            <a:spLocks noChangeArrowheads="1"/>
          </p:cNvSpPr>
          <p:nvPr/>
        </p:nvSpPr>
        <p:spPr bwMode="auto">
          <a:xfrm>
            <a:off x="83312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3" name="Freeform 6"/>
          <p:cNvSpPr>
            <a:spLocks noEditPoints="1"/>
          </p:cNvSpPr>
          <p:nvPr/>
        </p:nvSpPr>
        <p:spPr bwMode="auto">
          <a:xfrm>
            <a:off x="4800600" y="2232025"/>
            <a:ext cx="423863" cy="517525"/>
          </a:xfrm>
          <a:custGeom>
            <a:avLst/>
            <a:gdLst>
              <a:gd name="T0" fmla="*/ 62955 w 781"/>
              <a:gd name="T1" fmla="*/ 426293 h 953"/>
              <a:gd name="T2" fmla="*/ 199178 w 781"/>
              <a:gd name="T3" fmla="*/ 426293 h 953"/>
              <a:gd name="T4" fmla="*/ 199178 w 781"/>
              <a:gd name="T5" fmla="*/ 455617 h 953"/>
              <a:gd name="T6" fmla="*/ 62955 w 781"/>
              <a:gd name="T7" fmla="*/ 455617 h 953"/>
              <a:gd name="T8" fmla="*/ 62955 w 781"/>
              <a:gd name="T9" fmla="*/ 426293 h 953"/>
              <a:gd name="T10" fmla="*/ 62955 w 781"/>
              <a:gd name="T11" fmla="*/ 379048 h 953"/>
              <a:gd name="T12" fmla="*/ 199178 w 781"/>
              <a:gd name="T13" fmla="*/ 379048 h 953"/>
              <a:gd name="T14" fmla="*/ 199178 w 781"/>
              <a:gd name="T15" fmla="*/ 408372 h 953"/>
              <a:gd name="T16" fmla="*/ 62955 w 781"/>
              <a:gd name="T17" fmla="*/ 408372 h 953"/>
              <a:gd name="T18" fmla="*/ 62955 w 781"/>
              <a:gd name="T19" fmla="*/ 379048 h 953"/>
              <a:gd name="T20" fmla="*/ 62955 w 781"/>
              <a:gd name="T21" fmla="*/ 328544 h 953"/>
              <a:gd name="T22" fmla="*/ 199178 w 781"/>
              <a:gd name="T23" fmla="*/ 328544 h 953"/>
              <a:gd name="T24" fmla="*/ 199178 w 781"/>
              <a:gd name="T25" fmla="*/ 357869 h 953"/>
              <a:gd name="T26" fmla="*/ 62955 w 781"/>
              <a:gd name="T27" fmla="*/ 357869 h 953"/>
              <a:gd name="T28" fmla="*/ 62955 w 781"/>
              <a:gd name="T29" fmla="*/ 328544 h 953"/>
              <a:gd name="T30" fmla="*/ 62955 w 781"/>
              <a:gd name="T31" fmla="*/ 284014 h 953"/>
              <a:gd name="T32" fmla="*/ 199178 w 781"/>
              <a:gd name="T33" fmla="*/ 284014 h 953"/>
              <a:gd name="T34" fmla="*/ 199178 w 781"/>
              <a:gd name="T35" fmla="*/ 312796 h 953"/>
              <a:gd name="T36" fmla="*/ 62955 w 781"/>
              <a:gd name="T37" fmla="*/ 312796 h 953"/>
              <a:gd name="T38" fmla="*/ 62955 w 781"/>
              <a:gd name="T39" fmla="*/ 284014 h 953"/>
              <a:gd name="T40" fmla="*/ 62955 w 781"/>
              <a:gd name="T41" fmla="*/ 235683 h 953"/>
              <a:gd name="T42" fmla="*/ 199178 w 781"/>
              <a:gd name="T43" fmla="*/ 235683 h 953"/>
              <a:gd name="T44" fmla="*/ 199178 w 781"/>
              <a:gd name="T45" fmla="*/ 265008 h 953"/>
              <a:gd name="T46" fmla="*/ 62955 w 781"/>
              <a:gd name="T47" fmla="*/ 265008 h 953"/>
              <a:gd name="T48" fmla="*/ 62955 w 781"/>
              <a:gd name="T49" fmla="*/ 235683 h 953"/>
              <a:gd name="T50" fmla="*/ 289269 w 781"/>
              <a:gd name="T51" fmla="*/ 91775 h 953"/>
              <a:gd name="T52" fmla="*/ 347882 w 781"/>
              <a:gd name="T53" fmla="*/ 91775 h 953"/>
              <a:gd name="T54" fmla="*/ 347882 w 781"/>
              <a:gd name="T55" fmla="*/ 445300 h 953"/>
              <a:gd name="T56" fmla="*/ 289269 w 781"/>
              <a:gd name="T57" fmla="*/ 445300 h 953"/>
              <a:gd name="T58" fmla="*/ 289269 w 781"/>
              <a:gd name="T59" fmla="*/ 91775 h 953"/>
              <a:gd name="T60" fmla="*/ 147077 w 781"/>
              <a:gd name="T61" fmla="*/ 36384 h 953"/>
              <a:gd name="T62" fmla="*/ 152504 w 781"/>
              <a:gd name="T63" fmla="*/ 57563 h 953"/>
              <a:gd name="T64" fmla="*/ 153589 w 781"/>
              <a:gd name="T65" fmla="*/ 79828 h 953"/>
              <a:gd name="T66" fmla="*/ 150876 w 781"/>
              <a:gd name="T67" fmla="*/ 103179 h 953"/>
              <a:gd name="T68" fmla="*/ 143820 w 781"/>
              <a:gd name="T69" fmla="*/ 125444 h 953"/>
              <a:gd name="T70" fmla="*/ 131881 w 781"/>
              <a:gd name="T71" fmla="*/ 147709 h 953"/>
              <a:gd name="T72" fmla="*/ 116142 w 781"/>
              <a:gd name="T73" fmla="*/ 168345 h 953"/>
              <a:gd name="T74" fmla="*/ 96604 w 781"/>
              <a:gd name="T75" fmla="*/ 187352 h 953"/>
              <a:gd name="T76" fmla="*/ 93348 w 781"/>
              <a:gd name="T77" fmla="*/ 177034 h 953"/>
              <a:gd name="T78" fmla="*/ 87920 w 781"/>
              <a:gd name="T79" fmla="*/ 166173 h 953"/>
              <a:gd name="T80" fmla="*/ 81950 w 781"/>
              <a:gd name="T81" fmla="*/ 156398 h 953"/>
              <a:gd name="T82" fmla="*/ 73267 w 781"/>
              <a:gd name="T83" fmla="*/ 147166 h 953"/>
              <a:gd name="T84" fmla="*/ 67297 w 781"/>
              <a:gd name="T85" fmla="*/ 142822 h 953"/>
              <a:gd name="T86" fmla="*/ 58614 w 781"/>
              <a:gd name="T87" fmla="*/ 137391 h 953"/>
              <a:gd name="T88" fmla="*/ 47216 w 781"/>
              <a:gd name="T89" fmla="*/ 132504 h 953"/>
              <a:gd name="T90" fmla="*/ 30935 w 781"/>
              <a:gd name="T91" fmla="*/ 148795 h 953"/>
              <a:gd name="T92" fmla="*/ 29307 w 781"/>
              <a:gd name="T93" fmla="*/ 480598 h 953"/>
              <a:gd name="T94" fmla="*/ 392385 w 781"/>
              <a:gd name="T95" fmla="*/ 480598 h 953"/>
              <a:gd name="T96" fmla="*/ 393471 w 781"/>
              <a:gd name="T97" fmla="*/ 36384 h 953"/>
              <a:gd name="T98" fmla="*/ 147077 w 781"/>
              <a:gd name="T99" fmla="*/ 36384 h 953"/>
              <a:gd name="T100" fmla="*/ 134594 w 781"/>
              <a:gd name="T101" fmla="*/ 0 h 953"/>
              <a:gd name="T102" fmla="*/ 423863 w 781"/>
              <a:gd name="T103" fmla="*/ 0 h 953"/>
              <a:gd name="T104" fmla="*/ 421692 w 781"/>
              <a:gd name="T105" fmla="*/ 517525 h 953"/>
              <a:gd name="T106" fmla="*/ 0 w 781"/>
              <a:gd name="T107" fmla="*/ 517525 h 953"/>
              <a:gd name="T108" fmla="*/ 1628 w 781"/>
              <a:gd name="T109" fmla="*/ 130875 h 953"/>
              <a:gd name="T110" fmla="*/ 134594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8924" name="Freeform 7"/>
          <p:cNvSpPr>
            <a:spLocks noEditPoints="1"/>
          </p:cNvSpPr>
          <p:nvPr/>
        </p:nvSpPr>
        <p:spPr bwMode="auto">
          <a:xfrm>
            <a:off x="2557463" y="2139950"/>
            <a:ext cx="574675" cy="701675"/>
          </a:xfrm>
          <a:custGeom>
            <a:avLst/>
            <a:gdLst>
              <a:gd name="T0" fmla="*/ 187406 w 1061"/>
              <a:gd name="T1" fmla="*/ 575081 h 1297"/>
              <a:gd name="T2" fmla="*/ 192281 w 1061"/>
              <a:gd name="T3" fmla="*/ 607541 h 1297"/>
              <a:gd name="T4" fmla="*/ 183614 w 1061"/>
              <a:gd name="T5" fmla="*/ 616738 h 1297"/>
              <a:gd name="T6" fmla="*/ 173323 w 1061"/>
              <a:gd name="T7" fmla="*/ 626476 h 1297"/>
              <a:gd name="T8" fmla="*/ 138117 w 1061"/>
              <a:gd name="T9" fmla="*/ 628099 h 1297"/>
              <a:gd name="T10" fmla="*/ 133242 w 1061"/>
              <a:gd name="T11" fmla="*/ 624312 h 1297"/>
              <a:gd name="T12" fmla="*/ 119160 w 1061"/>
              <a:gd name="T13" fmla="*/ 615115 h 1297"/>
              <a:gd name="T14" fmla="*/ 114285 w 1061"/>
              <a:gd name="T15" fmla="*/ 581573 h 1297"/>
              <a:gd name="T16" fmla="*/ 122951 w 1061"/>
              <a:gd name="T17" fmla="*/ 572917 h 1297"/>
              <a:gd name="T18" fmla="*/ 50914 w 1061"/>
              <a:gd name="T19" fmla="*/ 529637 h 1297"/>
              <a:gd name="T20" fmla="*/ 271359 w 1061"/>
              <a:gd name="T21" fmla="*/ 517736 h 1297"/>
              <a:gd name="T22" fmla="*/ 50914 w 1061"/>
              <a:gd name="T23" fmla="*/ 394929 h 1297"/>
              <a:gd name="T24" fmla="*/ 0 w 1061"/>
              <a:gd name="T25" fmla="*/ 394929 h 1297"/>
              <a:gd name="T26" fmla="*/ 261068 w 1061"/>
              <a:gd name="T27" fmla="*/ 410618 h 1297"/>
              <a:gd name="T28" fmla="*/ 140284 w 1061"/>
              <a:gd name="T29" fmla="*/ 328386 h 1297"/>
              <a:gd name="T30" fmla="*/ 92078 w 1061"/>
              <a:gd name="T31" fmla="*/ 359764 h 1297"/>
              <a:gd name="T32" fmla="*/ 80704 w 1061"/>
              <a:gd name="T33" fmla="*/ 417110 h 1297"/>
              <a:gd name="T34" fmla="*/ 114285 w 1061"/>
              <a:gd name="T35" fmla="*/ 466341 h 1297"/>
              <a:gd name="T36" fmla="*/ 126201 w 1061"/>
              <a:gd name="T37" fmla="*/ 484735 h 1297"/>
              <a:gd name="T38" fmla="*/ 181448 w 1061"/>
              <a:gd name="T39" fmla="*/ 478784 h 1297"/>
              <a:gd name="T40" fmla="*/ 205280 w 1061"/>
              <a:gd name="T41" fmla="*/ 457685 h 1297"/>
              <a:gd name="T42" fmla="*/ 229112 w 1061"/>
              <a:gd name="T43" fmla="*/ 401962 h 1297"/>
              <a:gd name="T44" fmla="*/ 206905 w 1061"/>
              <a:gd name="T45" fmla="*/ 348944 h 1297"/>
              <a:gd name="T46" fmla="*/ 154366 w 1061"/>
              <a:gd name="T47" fmla="*/ 326222 h 1297"/>
              <a:gd name="T48" fmla="*/ 207988 w 1061"/>
              <a:gd name="T49" fmla="*/ 321353 h 1297"/>
              <a:gd name="T50" fmla="*/ 248069 w 1061"/>
              <a:gd name="T51" fmla="*/ 383027 h 1297"/>
              <a:gd name="T52" fmla="*/ 232903 w 1061"/>
              <a:gd name="T53" fmla="*/ 458226 h 1297"/>
              <a:gd name="T54" fmla="*/ 202572 w 1061"/>
              <a:gd name="T55" fmla="*/ 485817 h 1297"/>
              <a:gd name="T56" fmla="*/ 193364 w 1061"/>
              <a:gd name="T57" fmla="*/ 566425 h 1297"/>
              <a:gd name="T58" fmla="*/ 107244 w 1061"/>
              <a:gd name="T59" fmla="*/ 560474 h 1297"/>
              <a:gd name="T60" fmla="*/ 102911 w 1061"/>
              <a:gd name="T61" fmla="*/ 484194 h 1297"/>
              <a:gd name="T62" fmla="*/ 66080 w 1061"/>
              <a:gd name="T63" fmla="*/ 440373 h 1297"/>
              <a:gd name="T64" fmla="*/ 67704 w 1061"/>
              <a:gd name="T65" fmla="*/ 359223 h 1297"/>
              <a:gd name="T66" fmla="*/ 132159 w 1061"/>
              <a:gd name="T67" fmla="*/ 307828 h 1297"/>
              <a:gd name="T68" fmla="*/ 76371 w 1061"/>
              <a:gd name="T69" fmla="*/ 327304 h 1297"/>
              <a:gd name="T70" fmla="*/ 271359 w 1061"/>
              <a:gd name="T71" fmla="*/ 287270 h 1297"/>
              <a:gd name="T72" fmla="*/ 163032 w 1061"/>
              <a:gd name="T73" fmla="*/ 231547 h 1297"/>
              <a:gd name="T74" fmla="*/ 163032 w 1061"/>
              <a:gd name="T75" fmla="*/ 231547 h 1297"/>
              <a:gd name="T76" fmla="*/ 432225 w 1061"/>
              <a:gd name="T77" fmla="*/ 179070 h 1297"/>
              <a:gd name="T78" fmla="*/ 497221 w 1061"/>
              <a:gd name="T79" fmla="*/ 139037 h 1297"/>
              <a:gd name="T80" fmla="*/ 527553 w 1061"/>
              <a:gd name="T81" fmla="*/ 159595 h 1297"/>
              <a:gd name="T82" fmla="*/ 563301 w 1061"/>
              <a:gd name="T83" fmla="*/ 427389 h 1297"/>
              <a:gd name="T84" fmla="*/ 527553 w 1061"/>
              <a:gd name="T85" fmla="*/ 420897 h 1297"/>
              <a:gd name="T86" fmla="*/ 445766 w 1061"/>
              <a:gd name="T87" fmla="*/ 476620 h 1297"/>
              <a:gd name="T88" fmla="*/ 145158 w 1061"/>
              <a:gd name="T89" fmla="*/ 192054 h 1297"/>
              <a:gd name="T90" fmla="*/ 118618 w 1061"/>
              <a:gd name="T91" fmla="*/ 166087 h 1297"/>
              <a:gd name="T92" fmla="*/ 145158 w 1061"/>
              <a:gd name="T93" fmla="*/ 140660 h 1297"/>
              <a:gd name="T94" fmla="*/ 412184 w 1061"/>
              <a:gd name="T95" fmla="*/ 225596 h 1297"/>
              <a:gd name="T96" fmla="*/ 459307 w 1061"/>
              <a:gd name="T97" fmla="*/ 139578 h 1297"/>
              <a:gd name="T98" fmla="*/ 431142 w 1061"/>
              <a:gd name="T99" fmla="*/ 2705 h 1297"/>
              <a:gd name="T100" fmla="*/ 475014 w 1061"/>
              <a:gd name="T101" fmla="*/ 52477 h 1297"/>
              <a:gd name="T102" fmla="*/ 459307 w 1061"/>
              <a:gd name="T103" fmla="*/ 121725 h 1297"/>
              <a:gd name="T104" fmla="*/ 397560 w 1061"/>
              <a:gd name="T105" fmla="*/ 140660 h 1297"/>
              <a:gd name="T106" fmla="*/ 353688 w 1061"/>
              <a:gd name="T107" fmla="*/ 90888 h 1297"/>
              <a:gd name="T108" fmla="*/ 370479 w 1061"/>
              <a:gd name="T109" fmla="*/ 20558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8925" name="Freeform 8"/>
          <p:cNvSpPr>
            <a:spLocks noEditPoints="1"/>
          </p:cNvSpPr>
          <p:nvPr/>
        </p:nvSpPr>
        <p:spPr bwMode="auto">
          <a:xfrm>
            <a:off x="6845300" y="2235200"/>
            <a:ext cx="668338" cy="511175"/>
          </a:xfrm>
          <a:custGeom>
            <a:avLst/>
            <a:gdLst>
              <a:gd name="T0" fmla="*/ 148640 w 1232"/>
              <a:gd name="T1" fmla="*/ 436448 h 944"/>
              <a:gd name="T2" fmla="*/ 193124 w 1232"/>
              <a:gd name="T3" fmla="*/ 439156 h 944"/>
              <a:gd name="T4" fmla="*/ 250084 w 1232"/>
              <a:gd name="T5" fmla="*/ 428867 h 944"/>
              <a:gd name="T6" fmla="*/ 249542 w 1232"/>
              <a:gd name="T7" fmla="*/ 360097 h 944"/>
              <a:gd name="T8" fmla="*/ 310300 w 1232"/>
              <a:gd name="T9" fmla="*/ 307571 h 944"/>
              <a:gd name="T10" fmla="*/ 206143 w 1232"/>
              <a:gd name="T11" fmla="*/ 367136 h 944"/>
              <a:gd name="T12" fmla="*/ 249542 w 1232"/>
              <a:gd name="T13" fmla="*/ 307571 h 944"/>
              <a:gd name="T14" fmla="*/ 133993 w 1232"/>
              <a:gd name="T15" fmla="*/ 344393 h 944"/>
              <a:gd name="T16" fmla="*/ 170339 w 1232"/>
              <a:gd name="T17" fmla="*/ 307571 h 944"/>
              <a:gd name="T18" fmla="*/ 91679 w 1232"/>
              <a:gd name="T19" fmla="*/ 346559 h 944"/>
              <a:gd name="T20" fmla="*/ 89510 w 1232"/>
              <a:gd name="T21" fmla="*/ 307571 h 944"/>
              <a:gd name="T22" fmla="*/ 292398 w 1232"/>
              <a:gd name="T23" fmla="*/ 511175 h 944"/>
              <a:gd name="T24" fmla="*/ 355326 w 1232"/>
              <a:gd name="T25" fmla="*/ 355765 h 944"/>
              <a:gd name="T26" fmla="*/ 379195 w 1232"/>
              <a:gd name="T27" fmla="*/ 319484 h 944"/>
              <a:gd name="T28" fmla="*/ 393842 w 1232"/>
              <a:gd name="T29" fmla="*/ 283745 h 944"/>
              <a:gd name="T30" fmla="*/ 324947 w 1232"/>
              <a:gd name="T31" fmla="*/ 284828 h 944"/>
              <a:gd name="T32" fmla="*/ 288058 w 1232"/>
              <a:gd name="T33" fmla="*/ 229596 h 944"/>
              <a:gd name="T34" fmla="*/ 261476 w 1232"/>
              <a:gd name="T35" fmla="*/ 257753 h 944"/>
              <a:gd name="T36" fmla="*/ 103072 w 1232"/>
              <a:gd name="T37" fmla="*/ 257753 h 944"/>
              <a:gd name="T38" fmla="*/ 100359 w 1232"/>
              <a:gd name="T39" fmla="*/ 229596 h 944"/>
              <a:gd name="T40" fmla="*/ 82457 w 1232"/>
              <a:gd name="T41" fmla="*/ 284828 h 944"/>
              <a:gd name="T42" fmla="*/ 281006 w 1232"/>
              <a:gd name="T43" fmla="*/ 151620 h 944"/>
              <a:gd name="T44" fmla="*/ 336881 w 1232"/>
              <a:gd name="T45" fmla="*/ 187900 h 944"/>
              <a:gd name="T46" fmla="*/ 193124 w 1232"/>
              <a:gd name="T47" fmla="*/ 151620 h 944"/>
              <a:gd name="T48" fmla="*/ 256052 w 1232"/>
              <a:gd name="T49" fmla="*/ 151620 h 944"/>
              <a:gd name="T50" fmla="*/ 100359 w 1232"/>
              <a:gd name="T51" fmla="*/ 206311 h 944"/>
              <a:gd name="T52" fmla="*/ 38516 w 1232"/>
              <a:gd name="T53" fmla="*/ 151620 h 944"/>
              <a:gd name="T54" fmla="*/ 75405 w 1232"/>
              <a:gd name="T55" fmla="*/ 206311 h 944"/>
              <a:gd name="T56" fmla="*/ 423136 w 1232"/>
              <a:gd name="T57" fmla="*/ 130501 h 944"/>
              <a:gd name="T58" fmla="*/ 423136 w 1232"/>
              <a:gd name="T59" fmla="*/ 130501 h 944"/>
              <a:gd name="T60" fmla="*/ 274496 w 1232"/>
              <a:gd name="T61" fmla="*/ 128335 h 944"/>
              <a:gd name="T62" fmla="*/ 266359 w 1232"/>
              <a:gd name="T63" fmla="*/ 86640 h 944"/>
              <a:gd name="T64" fmla="*/ 80830 w 1232"/>
              <a:gd name="T65" fmla="*/ 98553 h 944"/>
              <a:gd name="T66" fmla="*/ 97104 w 1232"/>
              <a:gd name="T67" fmla="*/ 108841 h 944"/>
              <a:gd name="T68" fmla="*/ 193124 w 1232"/>
              <a:gd name="T69" fmla="*/ 128335 h 944"/>
              <a:gd name="T70" fmla="*/ 219163 w 1232"/>
              <a:gd name="T71" fmla="*/ 79059 h 944"/>
              <a:gd name="T72" fmla="*/ 157320 w 1232"/>
              <a:gd name="T73" fmla="*/ 69312 h 944"/>
              <a:gd name="T74" fmla="*/ 115006 w 1232"/>
              <a:gd name="T75" fmla="*/ 128335 h 944"/>
              <a:gd name="T76" fmla="*/ 193124 w 1232"/>
              <a:gd name="T77" fmla="*/ 36822 h 944"/>
              <a:gd name="T78" fmla="*/ 267444 w 1232"/>
              <a:gd name="T79" fmla="*/ 58482 h 944"/>
              <a:gd name="T80" fmla="*/ 339594 w 1232"/>
              <a:gd name="T81" fmla="*/ 128335 h 944"/>
              <a:gd name="T82" fmla="*/ 351528 w 1232"/>
              <a:gd name="T83" fmla="*/ 151620 h 944"/>
              <a:gd name="T84" fmla="*/ 364548 w 1232"/>
              <a:gd name="T85" fmla="*/ 229596 h 944"/>
              <a:gd name="T86" fmla="*/ 352613 w 1232"/>
              <a:gd name="T87" fmla="*/ 284828 h 944"/>
              <a:gd name="T88" fmla="*/ 324947 w 1232"/>
              <a:gd name="T89" fmla="*/ 329773 h 944"/>
              <a:gd name="T90" fmla="*/ 244117 w 1232"/>
              <a:gd name="T91" fmla="*/ 388255 h 944"/>
              <a:gd name="T92" fmla="*/ 170339 w 1232"/>
              <a:gd name="T93" fmla="*/ 399626 h 944"/>
              <a:gd name="T94" fmla="*/ 97104 w 1232"/>
              <a:gd name="T95" fmla="*/ 377966 h 944"/>
              <a:gd name="T96" fmla="*/ 23869 w 1232"/>
              <a:gd name="T97" fmla="*/ 307571 h 944"/>
              <a:gd name="T98" fmla="*/ 12477 w 1232"/>
              <a:gd name="T99" fmla="*/ 284828 h 944"/>
              <a:gd name="T100" fmla="*/ 0 w 1232"/>
              <a:gd name="T101" fmla="*/ 206311 h 944"/>
              <a:gd name="T102" fmla="*/ 10850 w 1232"/>
              <a:gd name="T103" fmla="*/ 151620 h 944"/>
              <a:gd name="T104" fmla="*/ 38516 w 1232"/>
              <a:gd name="T105" fmla="*/ 107217 h 944"/>
              <a:gd name="T106" fmla="*/ 120431 w 1232"/>
              <a:gd name="T107" fmla="*/ 48193 h 944"/>
              <a:gd name="T108" fmla="*/ 566894 w 1232"/>
              <a:gd name="T109" fmla="*/ 0 h 944"/>
              <a:gd name="T110" fmla="*/ 566894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8926" name="Freeform 9"/>
          <p:cNvSpPr>
            <a:spLocks noEditPoints="1"/>
          </p:cNvSpPr>
          <p:nvPr/>
        </p:nvSpPr>
        <p:spPr bwMode="auto">
          <a:xfrm>
            <a:off x="9069388" y="2214563"/>
            <a:ext cx="555625" cy="552450"/>
          </a:xfrm>
          <a:custGeom>
            <a:avLst/>
            <a:gdLst>
              <a:gd name="T0" fmla="*/ 319988 w 1021"/>
              <a:gd name="T1" fmla="*/ 358713 h 1018"/>
              <a:gd name="T2" fmla="*/ 319444 w 1021"/>
              <a:gd name="T3" fmla="*/ 510121 h 1018"/>
              <a:gd name="T4" fmla="*/ 321076 w 1021"/>
              <a:gd name="T5" fmla="*/ 511749 h 1018"/>
              <a:gd name="T6" fmla="*/ 446786 w 1021"/>
              <a:gd name="T7" fmla="*/ 511206 h 1018"/>
              <a:gd name="T8" fmla="*/ 447874 w 1021"/>
              <a:gd name="T9" fmla="*/ 359798 h 1018"/>
              <a:gd name="T10" fmla="*/ 446241 w 1021"/>
              <a:gd name="T11" fmla="*/ 358713 h 1018"/>
              <a:gd name="T12" fmla="*/ 148566 w 1021"/>
              <a:gd name="T13" fmla="*/ 358713 h 1018"/>
              <a:gd name="T14" fmla="*/ 145845 w 1021"/>
              <a:gd name="T15" fmla="*/ 359798 h 1018"/>
              <a:gd name="T16" fmla="*/ 131151 w 1021"/>
              <a:gd name="T17" fmla="*/ 374993 h 1018"/>
              <a:gd name="T18" fmla="*/ 131151 w 1021"/>
              <a:gd name="T19" fmla="*/ 422749 h 1018"/>
              <a:gd name="T20" fmla="*/ 131151 w 1021"/>
              <a:gd name="T21" fmla="*/ 424377 h 1018"/>
              <a:gd name="T22" fmla="*/ 146933 w 1021"/>
              <a:gd name="T23" fmla="*/ 439030 h 1018"/>
              <a:gd name="T24" fmla="*/ 228018 w 1021"/>
              <a:gd name="T25" fmla="*/ 439030 h 1018"/>
              <a:gd name="T26" fmla="*/ 229651 w 1021"/>
              <a:gd name="T27" fmla="*/ 439030 h 1018"/>
              <a:gd name="T28" fmla="*/ 244889 w 1021"/>
              <a:gd name="T29" fmla="*/ 423292 h 1018"/>
              <a:gd name="T30" fmla="*/ 244889 w 1021"/>
              <a:gd name="T31" fmla="*/ 376078 h 1018"/>
              <a:gd name="T32" fmla="*/ 244344 w 1021"/>
              <a:gd name="T33" fmla="*/ 373365 h 1018"/>
              <a:gd name="T34" fmla="*/ 228563 w 1021"/>
              <a:gd name="T35" fmla="*/ 358713 h 1018"/>
              <a:gd name="T36" fmla="*/ 148566 w 1021"/>
              <a:gd name="T37" fmla="*/ 358713 h 1018"/>
              <a:gd name="T38" fmla="*/ 484879 w 1021"/>
              <a:gd name="T39" fmla="*/ 269713 h 1018"/>
              <a:gd name="T40" fmla="*/ 485968 w 1021"/>
              <a:gd name="T41" fmla="*/ 270256 h 1018"/>
              <a:gd name="T42" fmla="*/ 485968 w 1021"/>
              <a:gd name="T43" fmla="*/ 552450 h 1018"/>
              <a:gd name="T44" fmla="*/ 69657 w 1021"/>
              <a:gd name="T45" fmla="*/ 552450 h 1018"/>
              <a:gd name="T46" fmla="*/ 69113 w 1021"/>
              <a:gd name="T47" fmla="*/ 551365 h 1018"/>
              <a:gd name="T48" fmla="*/ 69113 w 1021"/>
              <a:gd name="T49" fmla="*/ 269713 h 1018"/>
              <a:gd name="T50" fmla="*/ 426106 w 1021"/>
              <a:gd name="T51" fmla="*/ 0 h 1018"/>
              <a:gd name="T52" fmla="*/ 426106 w 1021"/>
              <a:gd name="T53" fmla="*/ 122646 h 1018"/>
              <a:gd name="T54" fmla="*/ 428827 w 1021"/>
              <a:gd name="T55" fmla="*/ 126988 h 1018"/>
              <a:gd name="T56" fmla="*/ 555625 w 1021"/>
              <a:gd name="T57" fmla="*/ 230097 h 1018"/>
              <a:gd name="T58" fmla="*/ 555081 w 1021"/>
              <a:gd name="T59" fmla="*/ 230640 h 1018"/>
              <a:gd name="T60" fmla="*/ 1633 w 1021"/>
              <a:gd name="T61" fmla="*/ 230640 h 1018"/>
              <a:gd name="T62" fmla="*/ 0 w 1021"/>
              <a:gd name="T63" fmla="*/ 230640 h 1018"/>
              <a:gd name="T64" fmla="*/ 544 w 1021"/>
              <a:gd name="T65" fmla="*/ 229012 h 1018"/>
              <a:gd name="T66" fmla="*/ 261214 w 1021"/>
              <a:gd name="T67" fmla="*/ 16823 h 1018"/>
              <a:gd name="T68" fmla="*/ 266656 w 1021"/>
              <a:gd name="T69" fmla="*/ 15195 h 1018"/>
              <a:gd name="T70" fmla="*/ 290601 w 1021"/>
              <a:gd name="T71" fmla="*/ 16280 h 1018"/>
              <a:gd name="T72" fmla="*/ 294955 w 1021"/>
              <a:gd name="T73" fmla="*/ 17908 h 1018"/>
              <a:gd name="T74" fmla="*/ 368421 w 1021"/>
              <a:gd name="T75" fmla="*/ 77061 h 1018"/>
              <a:gd name="T76" fmla="*/ 371142 w 1021"/>
              <a:gd name="T77" fmla="*/ 75433 h 1018"/>
              <a:gd name="T78" fmla="*/ 426106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8927" name="矩形 15"/>
          <p:cNvSpPr>
            <a:spLocks noChangeArrowheads="1"/>
          </p:cNvSpPr>
          <p:nvPr/>
        </p:nvSpPr>
        <p:spPr bwMode="auto">
          <a:xfrm>
            <a:off x="1982788" y="5370513"/>
            <a:ext cx="8342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微软雅黑" charset="0"/>
                <a:ea typeface="微软雅黑" charset="0"/>
                <a:sym typeface="Arial" charset="0"/>
              </a:rPr>
              <a:t>Add your words here</a:t>
            </a:r>
            <a:r>
              <a:rPr lang="zh-CN" altLang="en-US" sz="1400">
                <a:solidFill>
                  <a:srgbClr val="445469"/>
                </a:solidFill>
                <a:latin typeface="微软雅黑" charset="0"/>
                <a:ea typeface="微软雅黑" charset="0"/>
                <a:sym typeface="Arial" charset="0"/>
              </a:rPr>
              <a:t>，</a:t>
            </a:r>
            <a:r>
              <a:rPr lang="en-US" altLang="zh-CN" sz="1400">
                <a:solidFill>
                  <a:srgbClr val="445469"/>
                </a:solidFill>
                <a:latin typeface="微软雅黑" charset="0"/>
                <a:ea typeface="微软雅黑" charset="0"/>
                <a:sym typeface="Arial" charset="0"/>
              </a:rPr>
              <a:t>according to your need to draw the text box size</a:t>
            </a:r>
            <a:r>
              <a:rPr lang="zh-CN" altLang="en-US" sz="1400">
                <a:solidFill>
                  <a:srgbClr val="445469"/>
                </a:solidFill>
                <a:latin typeface="微软雅黑" charset="0"/>
                <a:ea typeface="微软雅黑" charset="0"/>
                <a:sym typeface="Arial" charset="0"/>
              </a:rPr>
              <a:t>。</a:t>
            </a:r>
            <a:r>
              <a:rPr lang="en-US" altLang="zh-CN" sz="1400">
                <a:solidFill>
                  <a:srgbClr val="445469"/>
                </a:solidFill>
                <a:latin typeface="微软雅黑" charset="0"/>
                <a:ea typeface="微软雅黑" charset="0"/>
                <a:sym typeface="Arial" charset="0"/>
              </a:rPr>
              <a:t>Please read the instructions and more work at the end of the manual template.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 bwMode="auto">
          <a:xfrm>
            <a:off x="2066246" y="2947202"/>
            <a:ext cx="1687739" cy="15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 bwMode="auto">
          <a:xfrm>
            <a:off x="4167868" y="2967839"/>
            <a:ext cx="1687739" cy="15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 bwMode="auto">
          <a:xfrm>
            <a:off x="6400574" y="2967839"/>
            <a:ext cx="1687739" cy="15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 bwMode="auto">
          <a:xfrm>
            <a:off x="8637361" y="2972147"/>
            <a:ext cx="1687739" cy="15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50063518"/>
              </p:ext>
            </p:extLst>
          </p:nvPr>
        </p:nvGraphicFramePr>
        <p:xfrm>
          <a:off x="838200" y="1782929"/>
          <a:ext cx="10593388" cy="398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77488" y="7247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323F50"/>
                </a:solidFill>
              </a:rPr>
              <a:t>MORE THAN TEMPLATE</a:t>
            </a:r>
            <a:endParaRPr kumimoji="1" lang="en-US" altLang="zh-CN" sz="1867" b="1" dirty="0">
              <a:solidFill>
                <a:srgbClr val="323F5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solidFill>
                  <a:srgbClr val="323F50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72523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728" y="791753"/>
            <a:ext cx="9890072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80"/>
              </a:lnSpc>
            </a:pPr>
            <a:r>
              <a:rPr lang="en-US" sz="6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common</a:t>
            </a:r>
          </a:p>
          <a:p>
            <a:pPr>
              <a:lnSpc>
                <a:spcPts val="6780"/>
              </a:lnSpc>
            </a:pPr>
            <a:r>
              <a:rPr lang="en-US" sz="6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58711" y="949206"/>
            <a:ext cx="309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>
                <a:latin typeface="Montserrat" charset="0"/>
                <a:ea typeface="Montserrat" charset="0"/>
                <a:cs typeface="Montserrat" charset="0"/>
              </a:rPr>
              <a:t>WRITE SOMETHING</a:t>
            </a:r>
            <a:endParaRPr lang="en-US" sz="10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3728" y="2876120"/>
            <a:ext cx="3178611" cy="1636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4819459" y="2876120"/>
            <a:ext cx="3178611" cy="1636295"/>
          </a:xfrm>
          <a:prstGeom prst="rect">
            <a:avLst/>
          </a:prstGeom>
          <a:solidFill>
            <a:srgbClr val="32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/>
          <p:cNvSpPr/>
          <p:nvPr/>
        </p:nvSpPr>
        <p:spPr>
          <a:xfrm>
            <a:off x="8175189" y="2876120"/>
            <a:ext cx="3178611" cy="1636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/>
          <p:cNvSpPr/>
          <p:nvPr/>
        </p:nvSpPr>
        <p:spPr>
          <a:xfrm>
            <a:off x="1463728" y="4671253"/>
            <a:ext cx="3178611" cy="1636295"/>
          </a:xfrm>
          <a:prstGeom prst="rect">
            <a:avLst/>
          </a:prstGeom>
          <a:solidFill>
            <a:srgbClr val="32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/>
          <p:cNvSpPr/>
          <p:nvPr/>
        </p:nvSpPr>
        <p:spPr>
          <a:xfrm>
            <a:off x="4819459" y="4671253"/>
            <a:ext cx="3178611" cy="1636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 15"/>
          <p:cNvSpPr/>
          <p:nvPr/>
        </p:nvSpPr>
        <p:spPr>
          <a:xfrm>
            <a:off x="8175189" y="4671253"/>
            <a:ext cx="3178611" cy="1636295"/>
          </a:xfrm>
          <a:prstGeom prst="rect">
            <a:avLst/>
          </a:prstGeom>
          <a:solidFill>
            <a:srgbClr val="32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Shape 2841"/>
          <p:cNvSpPr/>
          <p:nvPr/>
        </p:nvSpPr>
        <p:spPr>
          <a:xfrm>
            <a:off x="2694628" y="3191884"/>
            <a:ext cx="716811" cy="58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829" y="3987449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9829" y="578781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5614" y="3987449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5614" y="578781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38414" y="3987449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38414" y="578781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SERVICE NAME</a:t>
            </a:r>
          </a:p>
        </p:txBody>
      </p:sp>
      <p:sp>
        <p:nvSpPr>
          <p:cNvPr id="32" name="Shape 2847"/>
          <p:cNvSpPr/>
          <p:nvPr/>
        </p:nvSpPr>
        <p:spPr>
          <a:xfrm>
            <a:off x="2751136" y="4942554"/>
            <a:ext cx="606515" cy="60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3" name="Shape 2836"/>
          <p:cNvSpPr/>
          <p:nvPr/>
        </p:nvSpPr>
        <p:spPr>
          <a:xfrm>
            <a:off x="9429332" y="3210948"/>
            <a:ext cx="698112" cy="50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4" name="Shape 2856"/>
          <p:cNvSpPr/>
          <p:nvPr/>
        </p:nvSpPr>
        <p:spPr>
          <a:xfrm>
            <a:off x="6138545" y="3205328"/>
            <a:ext cx="558997" cy="558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5" name="Shape 2858"/>
          <p:cNvSpPr/>
          <p:nvPr/>
        </p:nvSpPr>
        <p:spPr>
          <a:xfrm>
            <a:off x="6162446" y="4948737"/>
            <a:ext cx="508202" cy="621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6" name="Shape 2645"/>
          <p:cNvSpPr/>
          <p:nvPr/>
        </p:nvSpPr>
        <p:spPr>
          <a:xfrm>
            <a:off x="9405144" y="5008115"/>
            <a:ext cx="722300" cy="525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3" name="文本框 22"/>
          <p:cNvSpPr txBox="1"/>
          <p:nvPr/>
        </p:nvSpPr>
        <p:spPr>
          <a:xfrm>
            <a:off x="1621238" y="253772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</a:rPr>
              <a:t>MORE THAN TEMPLATE</a:t>
            </a:r>
            <a:endParaRPr kumimoji="1" lang="en-US" altLang="zh-CN" sz="1867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3563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20130239">
            <a:off x="8068387" y="4193853"/>
            <a:ext cx="2124771" cy="1714499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4793094" flipH="1">
            <a:off x="8270178" y="2058219"/>
            <a:ext cx="2828940" cy="2311112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2244057" flipH="1">
            <a:off x="6923637" y="3673517"/>
            <a:ext cx="2018251" cy="1648819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19800000">
            <a:off x="5821211" y="2558846"/>
            <a:ext cx="1839912" cy="1484644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568552" flipH="1">
            <a:off x="7194730" y="1833859"/>
            <a:ext cx="2454351" cy="2005091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154" y="2297539"/>
            <a:ext cx="2727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Please add your title in here</a:t>
            </a:r>
            <a:endParaRPr lang="zh-CN" altLang="en-US" sz="1600" dirty="0">
              <a:solidFill>
                <a:srgbClr val="43536A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6631" y="4905829"/>
            <a:ext cx="943428" cy="943428"/>
          </a:xfrm>
          <a:prstGeom prst="ellipse">
            <a:avLst/>
          </a:pr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3203" y="4905829"/>
            <a:ext cx="943428" cy="9434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39774" y="4905829"/>
            <a:ext cx="943428" cy="943428"/>
          </a:xfrm>
          <a:prstGeom prst="ellipse">
            <a:avLst/>
          </a:pr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grpSp>
        <p:nvGrpSpPr>
          <p:cNvPr id="14" name="组合 31"/>
          <p:cNvGrpSpPr/>
          <p:nvPr/>
        </p:nvGrpSpPr>
        <p:grpSpPr>
          <a:xfrm>
            <a:off x="2916239" y="5130574"/>
            <a:ext cx="641349" cy="496887"/>
            <a:chOff x="2916238" y="5043488"/>
            <a:chExt cx="641349" cy="496887"/>
          </a:xfrm>
          <a:solidFill>
            <a:schemeClr val="bg1"/>
          </a:solidFill>
        </p:grpSpPr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2916238" y="5099050"/>
              <a:ext cx="552450" cy="441325"/>
            </a:xfrm>
            <a:custGeom>
              <a:avLst/>
              <a:gdLst>
                <a:gd name="T0" fmla="*/ 133 w 162"/>
                <a:gd name="T1" fmla="*/ 54 h 129"/>
                <a:gd name="T2" fmla="*/ 130 w 162"/>
                <a:gd name="T3" fmla="*/ 49 h 129"/>
                <a:gd name="T4" fmla="*/ 128 w 162"/>
                <a:gd name="T5" fmla="*/ 30 h 129"/>
                <a:gd name="T6" fmla="*/ 94 w 162"/>
                <a:gd name="T7" fmla="*/ 31 h 129"/>
                <a:gd name="T8" fmla="*/ 88 w 162"/>
                <a:gd name="T9" fmla="*/ 23 h 129"/>
                <a:gd name="T10" fmla="*/ 61 w 162"/>
                <a:gd name="T11" fmla="*/ 9 h 129"/>
                <a:gd name="T12" fmla="*/ 15 w 162"/>
                <a:gd name="T13" fmla="*/ 47 h 129"/>
                <a:gd name="T14" fmla="*/ 2 w 162"/>
                <a:gd name="T15" fmla="*/ 82 h 129"/>
                <a:gd name="T16" fmla="*/ 69 w 162"/>
                <a:gd name="T17" fmla="*/ 127 h 129"/>
                <a:gd name="T18" fmla="*/ 150 w 162"/>
                <a:gd name="T19" fmla="*/ 91 h 129"/>
                <a:gd name="T20" fmla="*/ 133 w 162"/>
                <a:gd name="T21" fmla="*/ 54 h 129"/>
                <a:gd name="T22" fmla="*/ 71 w 162"/>
                <a:gd name="T23" fmla="*/ 118 h 129"/>
                <a:gd name="T24" fmla="*/ 19 w 162"/>
                <a:gd name="T25" fmla="*/ 85 h 129"/>
                <a:gd name="T26" fmla="*/ 71 w 162"/>
                <a:gd name="T27" fmla="*/ 48 h 129"/>
                <a:gd name="T28" fmla="*/ 124 w 162"/>
                <a:gd name="T29" fmla="*/ 79 h 129"/>
                <a:gd name="T30" fmla="*/ 71 w 162"/>
                <a:gd name="T31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129">
                  <a:moveTo>
                    <a:pt x="133" y="54"/>
                  </a:moveTo>
                  <a:cubicBezTo>
                    <a:pt x="126" y="53"/>
                    <a:pt x="130" y="49"/>
                    <a:pt x="130" y="49"/>
                  </a:cubicBezTo>
                  <a:cubicBezTo>
                    <a:pt x="130" y="49"/>
                    <a:pt x="137" y="38"/>
                    <a:pt x="128" y="30"/>
                  </a:cubicBezTo>
                  <a:cubicBezTo>
                    <a:pt x="118" y="20"/>
                    <a:pt x="94" y="31"/>
                    <a:pt x="94" y="31"/>
                  </a:cubicBezTo>
                  <a:cubicBezTo>
                    <a:pt x="85" y="34"/>
                    <a:pt x="87" y="30"/>
                    <a:pt x="88" y="23"/>
                  </a:cubicBezTo>
                  <a:cubicBezTo>
                    <a:pt x="88" y="14"/>
                    <a:pt x="86" y="0"/>
                    <a:pt x="61" y="9"/>
                  </a:cubicBezTo>
                  <a:cubicBezTo>
                    <a:pt x="36" y="17"/>
                    <a:pt x="15" y="47"/>
                    <a:pt x="15" y="47"/>
                  </a:cubicBezTo>
                  <a:cubicBezTo>
                    <a:pt x="0" y="67"/>
                    <a:pt x="2" y="82"/>
                    <a:pt x="2" y="82"/>
                  </a:cubicBezTo>
                  <a:cubicBezTo>
                    <a:pt x="5" y="116"/>
                    <a:pt x="41" y="125"/>
                    <a:pt x="69" y="127"/>
                  </a:cubicBezTo>
                  <a:cubicBezTo>
                    <a:pt x="98" y="129"/>
                    <a:pt x="138" y="117"/>
                    <a:pt x="150" y="91"/>
                  </a:cubicBezTo>
                  <a:cubicBezTo>
                    <a:pt x="162" y="66"/>
                    <a:pt x="140" y="56"/>
                    <a:pt x="133" y="54"/>
                  </a:cubicBezTo>
                  <a:close/>
                  <a:moveTo>
                    <a:pt x="71" y="118"/>
                  </a:moveTo>
                  <a:cubicBezTo>
                    <a:pt x="42" y="119"/>
                    <a:pt x="19" y="104"/>
                    <a:pt x="19" y="85"/>
                  </a:cubicBezTo>
                  <a:cubicBezTo>
                    <a:pt x="19" y="65"/>
                    <a:pt x="42" y="50"/>
                    <a:pt x="71" y="48"/>
                  </a:cubicBezTo>
                  <a:cubicBezTo>
                    <a:pt x="100" y="47"/>
                    <a:pt x="124" y="59"/>
                    <a:pt x="124" y="79"/>
                  </a:cubicBezTo>
                  <a:cubicBezTo>
                    <a:pt x="124" y="98"/>
                    <a:pt x="100" y="116"/>
                    <a:pt x="71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3038475" y="5297488"/>
              <a:ext cx="219075" cy="195262"/>
            </a:xfrm>
            <a:custGeom>
              <a:avLst/>
              <a:gdLst>
                <a:gd name="T0" fmla="*/ 29 w 64"/>
                <a:gd name="T1" fmla="*/ 3 h 57"/>
                <a:gd name="T2" fmla="*/ 4 w 64"/>
                <a:gd name="T3" fmla="*/ 34 h 57"/>
                <a:gd name="T4" fmla="*/ 11 w 64"/>
                <a:gd name="T5" fmla="*/ 47 h 57"/>
                <a:gd name="T6" fmla="*/ 55 w 64"/>
                <a:gd name="T7" fmla="*/ 39 h 57"/>
                <a:gd name="T8" fmla="*/ 29 w 64"/>
                <a:gd name="T9" fmla="*/ 3 h 57"/>
                <a:gd name="T10" fmla="*/ 22 w 64"/>
                <a:gd name="T11" fmla="*/ 42 h 57"/>
                <a:gd name="T12" fmla="*/ 12 w 64"/>
                <a:gd name="T13" fmla="*/ 35 h 57"/>
                <a:gd name="T14" fmla="*/ 22 w 64"/>
                <a:gd name="T15" fmla="*/ 25 h 57"/>
                <a:gd name="T16" fmla="*/ 32 w 64"/>
                <a:gd name="T17" fmla="*/ 32 h 57"/>
                <a:gd name="T18" fmla="*/ 22 w 64"/>
                <a:gd name="T19" fmla="*/ 42 h 57"/>
                <a:gd name="T20" fmla="*/ 39 w 64"/>
                <a:gd name="T21" fmla="*/ 27 h 57"/>
                <a:gd name="T22" fmla="*/ 34 w 64"/>
                <a:gd name="T23" fmla="*/ 27 h 57"/>
                <a:gd name="T24" fmla="*/ 35 w 64"/>
                <a:gd name="T25" fmla="*/ 21 h 57"/>
                <a:gd name="T26" fmla="*/ 41 w 64"/>
                <a:gd name="T27" fmla="*/ 21 h 57"/>
                <a:gd name="T28" fmla="*/ 39 w 64"/>
                <a:gd name="T29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7">
                  <a:moveTo>
                    <a:pt x="29" y="3"/>
                  </a:moveTo>
                  <a:cubicBezTo>
                    <a:pt x="0" y="7"/>
                    <a:pt x="4" y="34"/>
                    <a:pt x="4" y="34"/>
                  </a:cubicBezTo>
                  <a:cubicBezTo>
                    <a:pt x="4" y="34"/>
                    <a:pt x="3" y="43"/>
                    <a:pt x="11" y="47"/>
                  </a:cubicBezTo>
                  <a:cubicBezTo>
                    <a:pt x="29" y="57"/>
                    <a:pt x="46" y="51"/>
                    <a:pt x="55" y="39"/>
                  </a:cubicBezTo>
                  <a:cubicBezTo>
                    <a:pt x="64" y="28"/>
                    <a:pt x="59" y="0"/>
                    <a:pt x="29" y="3"/>
                  </a:cubicBezTo>
                  <a:close/>
                  <a:moveTo>
                    <a:pt x="22" y="42"/>
                  </a:moveTo>
                  <a:cubicBezTo>
                    <a:pt x="17" y="42"/>
                    <a:pt x="12" y="39"/>
                    <a:pt x="12" y="35"/>
                  </a:cubicBezTo>
                  <a:cubicBezTo>
                    <a:pt x="12" y="30"/>
                    <a:pt x="16" y="25"/>
                    <a:pt x="22" y="25"/>
                  </a:cubicBezTo>
                  <a:cubicBezTo>
                    <a:pt x="28" y="24"/>
                    <a:pt x="32" y="28"/>
                    <a:pt x="32" y="32"/>
                  </a:cubicBezTo>
                  <a:cubicBezTo>
                    <a:pt x="32" y="37"/>
                    <a:pt x="28" y="41"/>
                    <a:pt x="22" y="42"/>
                  </a:cubicBezTo>
                  <a:close/>
                  <a:moveTo>
                    <a:pt x="39" y="27"/>
                  </a:moveTo>
                  <a:cubicBezTo>
                    <a:pt x="38" y="28"/>
                    <a:pt x="35" y="28"/>
                    <a:pt x="34" y="27"/>
                  </a:cubicBezTo>
                  <a:cubicBezTo>
                    <a:pt x="33" y="25"/>
                    <a:pt x="34" y="22"/>
                    <a:pt x="35" y="21"/>
                  </a:cubicBezTo>
                  <a:cubicBezTo>
                    <a:pt x="38" y="19"/>
                    <a:pt x="40" y="20"/>
                    <a:pt x="41" y="21"/>
                  </a:cubicBezTo>
                  <a:cubicBezTo>
                    <a:pt x="42" y="23"/>
                    <a:pt x="41" y="26"/>
                    <a:pt x="3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328988" y="5119688"/>
              <a:ext cx="119062" cy="122237"/>
            </a:xfrm>
            <a:custGeom>
              <a:avLst/>
              <a:gdLst>
                <a:gd name="T0" fmla="*/ 27 w 35"/>
                <a:gd name="T1" fmla="*/ 36 h 36"/>
                <a:gd name="T2" fmla="*/ 31 w 35"/>
                <a:gd name="T3" fmla="*/ 32 h 36"/>
                <a:gd name="T4" fmla="*/ 31 w 35"/>
                <a:gd name="T5" fmla="*/ 32 h 36"/>
                <a:gd name="T6" fmla="*/ 5 w 35"/>
                <a:gd name="T7" fmla="*/ 5 h 36"/>
                <a:gd name="T8" fmla="*/ 0 w 35"/>
                <a:gd name="T9" fmla="*/ 10 h 36"/>
                <a:gd name="T10" fmla="*/ 5 w 35"/>
                <a:gd name="T11" fmla="*/ 15 h 36"/>
                <a:gd name="T12" fmla="*/ 22 w 35"/>
                <a:gd name="T13" fmla="*/ 32 h 36"/>
                <a:gd name="T14" fmla="*/ 27 w 35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6">
                  <a:moveTo>
                    <a:pt x="27" y="36"/>
                  </a:moveTo>
                  <a:cubicBezTo>
                    <a:pt x="29" y="36"/>
                    <a:pt x="31" y="35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0"/>
                    <a:pt x="5" y="5"/>
                    <a:pt x="5" y="5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2" y="15"/>
                    <a:pt x="5" y="15"/>
                  </a:cubicBezTo>
                  <a:cubicBezTo>
                    <a:pt x="26" y="10"/>
                    <a:pt x="22" y="32"/>
                    <a:pt x="22" y="32"/>
                  </a:cubicBezTo>
                  <a:cubicBezTo>
                    <a:pt x="22" y="34"/>
                    <a:pt x="24" y="36"/>
                    <a:pt x="2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305175" y="5043488"/>
              <a:ext cx="252412" cy="236537"/>
            </a:xfrm>
            <a:custGeom>
              <a:avLst/>
              <a:gdLst>
                <a:gd name="T0" fmla="*/ 30 w 74"/>
                <a:gd name="T1" fmla="*/ 2 h 69"/>
                <a:gd name="T2" fmla="*/ 6 w 74"/>
                <a:gd name="T3" fmla="*/ 3 h 69"/>
                <a:gd name="T4" fmla="*/ 5 w 74"/>
                <a:gd name="T5" fmla="*/ 3 h 69"/>
                <a:gd name="T6" fmla="*/ 5 w 74"/>
                <a:gd name="T7" fmla="*/ 3 h 69"/>
                <a:gd name="T8" fmla="*/ 0 w 74"/>
                <a:gd name="T9" fmla="*/ 10 h 69"/>
                <a:gd name="T10" fmla="*/ 7 w 74"/>
                <a:gd name="T11" fmla="*/ 17 h 69"/>
                <a:gd name="T12" fmla="*/ 13 w 74"/>
                <a:gd name="T13" fmla="*/ 15 h 69"/>
                <a:gd name="T14" fmla="*/ 48 w 74"/>
                <a:gd name="T15" fmla="*/ 32 h 69"/>
                <a:gd name="T16" fmla="*/ 50 w 74"/>
                <a:gd name="T17" fmla="*/ 56 h 69"/>
                <a:gd name="T18" fmla="*/ 49 w 74"/>
                <a:gd name="T19" fmla="*/ 62 h 69"/>
                <a:gd name="T20" fmla="*/ 56 w 74"/>
                <a:gd name="T21" fmla="*/ 69 h 69"/>
                <a:gd name="T22" fmla="*/ 63 w 74"/>
                <a:gd name="T23" fmla="*/ 63 h 69"/>
                <a:gd name="T24" fmla="*/ 63 w 74"/>
                <a:gd name="T25" fmla="*/ 63 h 69"/>
                <a:gd name="T26" fmla="*/ 30 w 74"/>
                <a:gd name="T2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69">
                  <a:moveTo>
                    <a:pt x="30" y="2"/>
                  </a:moveTo>
                  <a:cubicBezTo>
                    <a:pt x="20" y="0"/>
                    <a:pt x="9" y="2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4"/>
                    <a:pt x="0" y="7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7" y="17"/>
                    <a:pt x="11" y="16"/>
                    <a:pt x="13" y="15"/>
                  </a:cubicBezTo>
                  <a:cubicBezTo>
                    <a:pt x="16" y="14"/>
                    <a:pt x="37" y="14"/>
                    <a:pt x="48" y="32"/>
                  </a:cubicBezTo>
                  <a:cubicBezTo>
                    <a:pt x="54" y="45"/>
                    <a:pt x="51" y="54"/>
                    <a:pt x="50" y="56"/>
                  </a:cubicBezTo>
                  <a:cubicBezTo>
                    <a:pt x="50" y="56"/>
                    <a:pt x="49" y="59"/>
                    <a:pt x="49" y="62"/>
                  </a:cubicBezTo>
                  <a:cubicBezTo>
                    <a:pt x="49" y="66"/>
                    <a:pt x="52" y="69"/>
                    <a:pt x="56" y="69"/>
                  </a:cubicBezTo>
                  <a:cubicBezTo>
                    <a:pt x="59" y="69"/>
                    <a:pt x="62" y="68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74" y="25"/>
                    <a:pt x="49" y="7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</p:grpSp>
      <p:sp>
        <p:nvSpPr>
          <p:cNvPr id="19" name="Freeform 20"/>
          <p:cNvSpPr>
            <a:spLocks/>
          </p:cNvSpPr>
          <p:nvPr/>
        </p:nvSpPr>
        <p:spPr bwMode="auto">
          <a:xfrm>
            <a:off x="4565637" y="5196567"/>
            <a:ext cx="516647" cy="420463"/>
          </a:xfrm>
          <a:custGeom>
            <a:avLst/>
            <a:gdLst>
              <a:gd name="T0" fmla="*/ 403 w 403"/>
              <a:gd name="T1" fmla="*/ 39 h 327"/>
              <a:gd name="T2" fmla="*/ 355 w 403"/>
              <a:gd name="T3" fmla="*/ 52 h 327"/>
              <a:gd name="T4" fmla="*/ 392 w 403"/>
              <a:gd name="T5" fmla="*/ 6 h 327"/>
              <a:gd name="T6" fmla="*/ 339 w 403"/>
              <a:gd name="T7" fmla="*/ 26 h 327"/>
              <a:gd name="T8" fmla="*/ 279 w 403"/>
              <a:gd name="T9" fmla="*/ 0 h 327"/>
              <a:gd name="T10" fmla="*/ 196 w 403"/>
              <a:gd name="T11" fmla="*/ 82 h 327"/>
              <a:gd name="T12" fmla="*/ 199 w 403"/>
              <a:gd name="T13" fmla="*/ 101 h 327"/>
              <a:gd name="T14" fmla="*/ 28 w 403"/>
              <a:gd name="T15" fmla="*/ 15 h 327"/>
              <a:gd name="T16" fmla="*/ 17 w 403"/>
              <a:gd name="T17" fmla="*/ 56 h 327"/>
              <a:gd name="T18" fmla="*/ 54 w 403"/>
              <a:gd name="T19" fmla="*/ 125 h 327"/>
              <a:gd name="T20" fmla="*/ 16 w 403"/>
              <a:gd name="T21" fmla="*/ 115 h 327"/>
              <a:gd name="T22" fmla="*/ 16 w 403"/>
              <a:gd name="T23" fmla="*/ 116 h 327"/>
              <a:gd name="T24" fmla="*/ 83 w 403"/>
              <a:gd name="T25" fmla="*/ 197 h 327"/>
              <a:gd name="T26" fmla="*/ 61 w 403"/>
              <a:gd name="T27" fmla="*/ 200 h 327"/>
              <a:gd name="T28" fmla="*/ 45 w 403"/>
              <a:gd name="T29" fmla="*/ 198 h 327"/>
              <a:gd name="T30" fmla="*/ 123 w 403"/>
              <a:gd name="T31" fmla="*/ 256 h 327"/>
              <a:gd name="T32" fmla="*/ 20 w 403"/>
              <a:gd name="T33" fmla="*/ 291 h 327"/>
              <a:gd name="T34" fmla="*/ 0 w 403"/>
              <a:gd name="T35" fmla="*/ 290 h 327"/>
              <a:gd name="T36" fmla="*/ 127 w 403"/>
              <a:gd name="T37" fmla="*/ 327 h 327"/>
              <a:gd name="T38" fmla="*/ 362 w 403"/>
              <a:gd name="T39" fmla="*/ 92 h 327"/>
              <a:gd name="T40" fmla="*/ 362 w 403"/>
              <a:gd name="T41" fmla="*/ 81 h 327"/>
              <a:gd name="T42" fmla="*/ 403 w 403"/>
              <a:gd name="T43" fmla="*/ 3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3" h="327">
                <a:moveTo>
                  <a:pt x="403" y="39"/>
                </a:moveTo>
                <a:cubicBezTo>
                  <a:pt x="388" y="45"/>
                  <a:pt x="372" y="50"/>
                  <a:pt x="355" y="52"/>
                </a:cubicBezTo>
                <a:cubicBezTo>
                  <a:pt x="373" y="41"/>
                  <a:pt x="386" y="25"/>
                  <a:pt x="392" y="6"/>
                </a:cubicBezTo>
                <a:cubicBezTo>
                  <a:pt x="376" y="15"/>
                  <a:pt x="358" y="22"/>
                  <a:pt x="339" y="26"/>
                </a:cubicBezTo>
                <a:cubicBezTo>
                  <a:pt x="324" y="10"/>
                  <a:pt x="303" y="0"/>
                  <a:pt x="279" y="0"/>
                </a:cubicBezTo>
                <a:cubicBezTo>
                  <a:pt x="233" y="0"/>
                  <a:pt x="196" y="37"/>
                  <a:pt x="196" y="82"/>
                </a:cubicBezTo>
                <a:cubicBezTo>
                  <a:pt x="196" y="89"/>
                  <a:pt x="197" y="95"/>
                  <a:pt x="199" y="101"/>
                </a:cubicBezTo>
                <a:cubicBezTo>
                  <a:pt x="130" y="98"/>
                  <a:pt x="69" y="65"/>
                  <a:pt x="28" y="15"/>
                </a:cubicBezTo>
                <a:cubicBezTo>
                  <a:pt x="21" y="27"/>
                  <a:pt x="17" y="41"/>
                  <a:pt x="17" y="56"/>
                </a:cubicBezTo>
                <a:cubicBezTo>
                  <a:pt x="17" y="85"/>
                  <a:pt x="32" y="110"/>
                  <a:pt x="54" y="125"/>
                </a:cubicBezTo>
                <a:cubicBezTo>
                  <a:pt x="40" y="125"/>
                  <a:pt x="28" y="121"/>
                  <a:pt x="16" y="115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56"/>
                  <a:pt x="45" y="189"/>
                  <a:pt x="83" y="197"/>
                </a:cubicBezTo>
                <a:cubicBezTo>
                  <a:pt x="76" y="199"/>
                  <a:pt x="68" y="200"/>
                  <a:pt x="61" y="200"/>
                </a:cubicBezTo>
                <a:cubicBezTo>
                  <a:pt x="56" y="200"/>
                  <a:pt x="50" y="199"/>
                  <a:pt x="45" y="198"/>
                </a:cubicBezTo>
                <a:cubicBezTo>
                  <a:pt x="56" y="231"/>
                  <a:pt x="86" y="255"/>
                  <a:pt x="123" y="256"/>
                </a:cubicBezTo>
                <a:cubicBezTo>
                  <a:pt x="94" y="278"/>
                  <a:pt x="59" y="291"/>
                  <a:pt x="20" y="291"/>
                </a:cubicBezTo>
                <a:cubicBezTo>
                  <a:pt x="13" y="291"/>
                  <a:pt x="7" y="291"/>
                  <a:pt x="0" y="290"/>
                </a:cubicBezTo>
                <a:cubicBezTo>
                  <a:pt x="37" y="313"/>
                  <a:pt x="80" y="327"/>
                  <a:pt x="127" y="327"/>
                </a:cubicBezTo>
                <a:cubicBezTo>
                  <a:pt x="279" y="327"/>
                  <a:pt x="362" y="201"/>
                  <a:pt x="362" y="92"/>
                </a:cubicBezTo>
                <a:cubicBezTo>
                  <a:pt x="362" y="88"/>
                  <a:pt x="362" y="85"/>
                  <a:pt x="362" y="81"/>
                </a:cubicBezTo>
                <a:cubicBezTo>
                  <a:pt x="378" y="70"/>
                  <a:pt x="392" y="55"/>
                  <a:pt x="403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grpSp>
        <p:nvGrpSpPr>
          <p:cNvPr id="20" name="组合 41"/>
          <p:cNvGrpSpPr/>
          <p:nvPr/>
        </p:nvGrpSpPr>
        <p:grpSpPr>
          <a:xfrm>
            <a:off x="1352550" y="5182961"/>
            <a:ext cx="539751" cy="441327"/>
            <a:chOff x="1352550" y="5095875"/>
            <a:chExt cx="539750" cy="441326"/>
          </a:xfrm>
          <a:solidFill>
            <a:schemeClr val="bg1"/>
          </a:solidFill>
        </p:grpSpPr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1352550" y="5095875"/>
              <a:ext cx="384175" cy="350838"/>
            </a:xfrm>
            <a:custGeom>
              <a:avLst/>
              <a:gdLst>
                <a:gd name="T0" fmla="*/ 117 w 123"/>
                <a:gd name="T1" fmla="*/ 43 h 112"/>
                <a:gd name="T2" fmla="*/ 123 w 123"/>
                <a:gd name="T3" fmla="*/ 43 h 112"/>
                <a:gd name="T4" fmla="*/ 61 w 123"/>
                <a:gd name="T5" fmla="*/ 0 h 112"/>
                <a:gd name="T6" fmla="*/ 0 w 123"/>
                <a:gd name="T7" fmla="*/ 52 h 112"/>
                <a:gd name="T8" fmla="*/ 24 w 123"/>
                <a:gd name="T9" fmla="*/ 94 h 112"/>
                <a:gd name="T10" fmla="*/ 18 w 123"/>
                <a:gd name="T11" fmla="*/ 112 h 112"/>
                <a:gd name="T12" fmla="*/ 40 w 123"/>
                <a:gd name="T13" fmla="*/ 101 h 112"/>
                <a:gd name="T14" fmla="*/ 61 w 123"/>
                <a:gd name="T15" fmla="*/ 104 h 112"/>
                <a:gd name="T16" fmla="*/ 67 w 123"/>
                <a:gd name="T17" fmla="*/ 104 h 112"/>
                <a:gd name="T18" fmla="*/ 65 w 123"/>
                <a:gd name="T19" fmla="*/ 91 h 112"/>
                <a:gd name="T20" fmla="*/ 117 w 123"/>
                <a:gd name="T21" fmla="*/ 43 h 112"/>
                <a:gd name="T22" fmla="*/ 84 w 123"/>
                <a:gd name="T23" fmla="*/ 26 h 112"/>
                <a:gd name="T24" fmla="*/ 92 w 123"/>
                <a:gd name="T25" fmla="*/ 34 h 112"/>
                <a:gd name="T26" fmla="*/ 84 w 123"/>
                <a:gd name="T27" fmla="*/ 41 h 112"/>
                <a:gd name="T28" fmla="*/ 75 w 123"/>
                <a:gd name="T29" fmla="*/ 34 h 112"/>
                <a:gd name="T30" fmla="*/ 84 w 123"/>
                <a:gd name="T31" fmla="*/ 26 h 112"/>
                <a:gd name="T32" fmla="*/ 41 w 123"/>
                <a:gd name="T33" fmla="*/ 41 h 112"/>
                <a:gd name="T34" fmla="*/ 32 w 123"/>
                <a:gd name="T35" fmla="*/ 34 h 112"/>
                <a:gd name="T36" fmla="*/ 41 w 123"/>
                <a:gd name="T37" fmla="*/ 26 h 112"/>
                <a:gd name="T38" fmla="*/ 49 w 123"/>
                <a:gd name="T39" fmla="*/ 34 h 112"/>
                <a:gd name="T40" fmla="*/ 41 w 123"/>
                <a:gd name="T41" fmla="*/ 4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12">
                  <a:moveTo>
                    <a:pt x="117" y="43"/>
                  </a:moveTo>
                  <a:cubicBezTo>
                    <a:pt x="119" y="43"/>
                    <a:pt x="121" y="43"/>
                    <a:pt x="123" y="43"/>
                  </a:cubicBezTo>
                  <a:cubicBezTo>
                    <a:pt x="118" y="18"/>
                    <a:pt x="91" y="0"/>
                    <a:pt x="61" y="0"/>
                  </a:cubicBezTo>
                  <a:cubicBezTo>
                    <a:pt x="27" y="0"/>
                    <a:pt x="0" y="23"/>
                    <a:pt x="0" y="52"/>
                  </a:cubicBezTo>
                  <a:cubicBezTo>
                    <a:pt x="0" y="69"/>
                    <a:pt x="9" y="83"/>
                    <a:pt x="24" y="94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7" y="103"/>
                    <a:pt x="53" y="104"/>
                    <a:pt x="61" y="104"/>
                  </a:cubicBezTo>
                  <a:cubicBezTo>
                    <a:pt x="63" y="104"/>
                    <a:pt x="65" y="104"/>
                    <a:pt x="67" y="104"/>
                  </a:cubicBezTo>
                  <a:cubicBezTo>
                    <a:pt x="66" y="100"/>
                    <a:pt x="65" y="96"/>
                    <a:pt x="65" y="91"/>
                  </a:cubicBezTo>
                  <a:cubicBezTo>
                    <a:pt x="65" y="64"/>
                    <a:pt x="88" y="43"/>
                    <a:pt x="117" y="43"/>
                  </a:cubicBezTo>
                  <a:close/>
                  <a:moveTo>
                    <a:pt x="84" y="26"/>
                  </a:moveTo>
                  <a:cubicBezTo>
                    <a:pt x="89" y="26"/>
                    <a:pt x="92" y="29"/>
                    <a:pt x="92" y="34"/>
                  </a:cubicBezTo>
                  <a:cubicBezTo>
                    <a:pt x="92" y="38"/>
                    <a:pt x="89" y="41"/>
                    <a:pt x="84" y="41"/>
                  </a:cubicBezTo>
                  <a:cubicBezTo>
                    <a:pt x="80" y="41"/>
                    <a:pt x="75" y="38"/>
                    <a:pt x="75" y="34"/>
                  </a:cubicBezTo>
                  <a:cubicBezTo>
                    <a:pt x="75" y="29"/>
                    <a:pt x="80" y="26"/>
                    <a:pt x="84" y="26"/>
                  </a:cubicBezTo>
                  <a:close/>
                  <a:moveTo>
                    <a:pt x="41" y="41"/>
                  </a:moveTo>
                  <a:cubicBezTo>
                    <a:pt x="37" y="41"/>
                    <a:pt x="32" y="38"/>
                    <a:pt x="32" y="34"/>
                  </a:cubicBezTo>
                  <a:cubicBezTo>
                    <a:pt x="32" y="29"/>
                    <a:pt x="37" y="26"/>
                    <a:pt x="41" y="26"/>
                  </a:cubicBezTo>
                  <a:cubicBezTo>
                    <a:pt x="46" y="26"/>
                    <a:pt x="49" y="29"/>
                    <a:pt x="49" y="34"/>
                  </a:cubicBezTo>
                  <a:cubicBezTo>
                    <a:pt x="49" y="38"/>
                    <a:pt x="46" y="41"/>
                    <a:pt x="4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1568450" y="5240338"/>
              <a:ext cx="323850" cy="296863"/>
            </a:xfrm>
            <a:custGeom>
              <a:avLst/>
              <a:gdLst>
                <a:gd name="T0" fmla="*/ 104 w 104"/>
                <a:gd name="T1" fmla="*/ 45 h 95"/>
                <a:gd name="T2" fmla="*/ 52 w 104"/>
                <a:gd name="T3" fmla="*/ 0 h 95"/>
                <a:gd name="T4" fmla="*/ 0 w 104"/>
                <a:gd name="T5" fmla="*/ 45 h 95"/>
                <a:gd name="T6" fmla="*/ 52 w 104"/>
                <a:gd name="T7" fmla="*/ 89 h 95"/>
                <a:gd name="T8" fmla="*/ 71 w 104"/>
                <a:gd name="T9" fmla="*/ 86 h 95"/>
                <a:gd name="T10" fmla="*/ 87 w 104"/>
                <a:gd name="T11" fmla="*/ 95 h 95"/>
                <a:gd name="T12" fmla="*/ 83 w 104"/>
                <a:gd name="T13" fmla="*/ 80 h 95"/>
                <a:gd name="T14" fmla="*/ 104 w 104"/>
                <a:gd name="T15" fmla="*/ 45 h 95"/>
                <a:gd name="T16" fmla="*/ 35 w 104"/>
                <a:gd name="T17" fmla="*/ 37 h 95"/>
                <a:gd name="T18" fmla="*/ 29 w 104"/>
                <a:gd name="T19" fmla="*/ 31 h 95"/>
                <a:gd name="T20" fmla="*/ 35 w 104"/>
                <a:gd name="T21" fmla="*/ 25 h 95"/>
                <a:gd name="T22" fmla="*/ 43 w 104"/>
                <a:gd name="T23" fmla="*/ 31 h 95"/>
                <a:gd name="T24" fmla="*/ 35 w 104"/>
                <a:gd name="T25" fmla="*/ 37 h 95"/>
                <a:gd name="T26" fmla="*/ 69 w 104"/>
                <a:gd name="T27" fmla="*/ 37 h 95"/>
                <a:gd name="T28" fmla="*/ 63 w 104"/>
                <a:gd name="T29" fmla="*/ 31 h 95"/>
                <a:gd name="T30" fmla="*/ 69 w 104"/>
                <a:gd name="T31" fmla="*/ 25 h 95"/>
                <a:gd name="T32" fmla="*/ 77 w 104"/>
                <a:gd name="T33" fmla="*/ 31 h 95"/>
                <a:gd name="T34" fmla="*/ 69 w 104"/>
                <a:gd name="T35" fmla="*/ 3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95">
                  <a:moveTo>
                    <a:pt x="104" y="45"/>
                  </a:moveTo>
                  <a:cubicBezTo>
                    <a:pt x="104" y="20"/>
                    <a:pt x="80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9"/>
                    <a:pt x="23" y="89"/>
                    <a:pt x="52" y="89"/>
                  </a:cubicBezTo>
                  <a:cubicBezTo>
                    <a:pt x="58" y="89"/>
                    <a:pt x="64" y="88"/>
                    <a:pt x="71" y="8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95" y="71"/>
                    <a:pt x="104" y="58"/>
                    <a:pt x="104" y="45"/>
                  </a:cubicBezTo>
                  <a:close/>
                  <a:moveTo>
                    <a:pt x="35" y="37"/>
                  </a:moveTo>
                  <a:cubicBezTo>
                    <a:pt x="32" y="37"/>
                    <a:pt x="29" y="34"/>
                    <a:pt x="29" y="31"/>
                  </a:cubicBezTo>
                  <a:cubicBezTo>
                    <a:pt x="29" y="28"/>
                    <a:pt x="32" y="25"/>
                    <a:pt x="35" y="25"/>
                  </a:cubicBezTo>
                  <a:cubicBezTo>
                    <a:pt x="40" y="25"/>
                    <a:pt x="43" y="28"/>
                    <a:pt x="43" y="31"/>
                  </a:cubicBezTo>
                  <a:cubicBezTo>
                    <a:pt x="43" y="34"/>
                    <a:pt x="40" y="37"/>
                    <a:pt x="35" y="37"/>
                  </a:cubicBezTo>
                  <a:close/>
                  <a:moveTo>
                    <a:pt x="69" y="37"/>
                  </a:moveTo>
                  <a:cubicBezTo>
                    <a:pt x="66" y="37"/>
                    <a:pt x="63" y="34"/>
                    <a:pt x="63" y="31"/>
                  </a:cubicBezTo>
                  <a:cubicBezTo>
                    <a:pt x="63" y="28"/>
                    <a:pt x="66" y="25"/>
                    <a:pt x="69" y="25"/>
                  </a:cubicBezTo>
                  <a:cubicBezTo>
                    <a:pt x="74" y="25"/>
                    <a:pt x="77" y="28"/>
                    <a:pt x="77" y="31"/>
                  </a:cubicBezTo>
                  <a:cubicBezTo>
                    <a:pt x="77" y="34"/>
                    <a:pt x="74" y="37"/>
                    <a:pt x="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3536A"/>
                </a:solidFill>
              </a:endParaRPr>
            </a:p>
          </p:txBody>
        </p:sp>
      </p:grpSp>
      <p:grpSp>
        <p:nvGrpSpPr>
          <p:cNvPr id="23" name="组合 47"/>
          <p:cNvGrpSpPr/>
          <p:nvPr/>
        </p:nvGrpSpPr>
        <p:grpSpPr>
          <a:xfrm>
            <a:off x="7533224" y="2014639"/>
            <a:ext cx="1432283" cy="1251780"/>
            <a:chOff x="5181908" y="1898524"/>
            <a:chExt cx="1432283" cy="1251781"/>
          </a:xfrm>
        </p:grpSpPr>
        <p:sp>
          <p:nvSpPr>
            <p:cNvPr id="24" name="文本框 23"/>
            <p:cNvSpPr txBox="1"/>
            <p:nvPr/>
          </p:nvSpPr>
          <p:spPr>
            <a:xfrm>
              <a:off x="5464277" y="1898524"/>
              <a:ext cx="867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81908" y="2519363"/>
              <a:ext cx="14322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50"/>
          <p:cNvGrpSpPr/>
          <p:nvPr/>
        </p:nvGrpSpPr>
        <p:grpSpPr>
          <a:xfrm>
            <a:off x="9318480" y="2188808"/>
            <a:ext cx="1262434" cy="1324355"/>
            <a:chOff x="5254481" y="1825951"/>
            <a:chExt cx="1262434" cy="1324354"/>
          </a:xfrm>
        </p:grpSpPr>
        <p:sp>
          <p:nvSpPr>
            <p:cNvPr id="27" name="文本框 26"/>
            <p:cNvSpPr txBox="1"/>
            <p:nvPr/>
          </p:nvSpPr>
          <p:spPr>
            <a:xfrm>
              <a:off x="5304621" y="1825951"/>
              <a:ext cx="938077" cy="76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54481" y="2519364"/>
              <a:ext cx="1262434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53"/>
          <p:cNvGrpSpPr/>
          <p:nvPr/>
        </p:nvGrpSpPr>
        <p:grpSpPr>
          <a:xfrm>
            <a:off x="8781452" y="4424009"/>
            <a:ext cx="1262435" cy="1179211"/>
            <a:chOff x="5254481" y="1913037"/>
            <a:chExt cx="1262434" cy="1179212"/>
          </a:xfrm>
        </p:grpSpPr>
        <p:sp>
          <p:nvSpPr>
            <p:cNvPr id="30" name="文本框 29"/>
            <p:cNvSpPr txBox="1"/>
            <p:nvPr/>
          </p:nvSpPr>
          <p:spPr>
            <a:xfrm>
              <a:off x="5377193" y="1913037"/>
              <a:ext cx="800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54481" y="2461307"/>
              <a:ext cx="12624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56"/>
          <p:cNvGrpSpPr/>
          <p:nvPr/>
        </p:nvGrpSpPr>
        <p:grpSpPr>
          <a:xfrm>
            <a:off x="7097796" y="3741839"/>
            <a:ext cx="1432283" cy="1251780"/>
            <a:chOff x="5181908" y="1898524"/>
            <a:chExt cx="1432283" cy="1251781"/>
          </a:xfrm>
        </p:grpSpPr>
        <p:sp>
          <p:nvSpPr>
            <p:cNvPr id="33" name="文本框 32"/>
            <p:cNvSpPr txBox="1"/>
            <p:nvPr/>
          </p:nvSpPr>
          <p:spPr>
            <a:xfrm>
              <a:off x="5464277" y="1898524"/>
              <a:ext cx="867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81908" y="2519363"/>
              <a:ext cx="14322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59"/>
          <p:cNvGrpSpPr/>
          <p:nvPr/>
        </p:nvGrpSpPr>
        <p:grpSpPr>
          <a:xfrm>
            <a:off x="6270481" y="2624240"/>
            <a:ext cx="1262435" cy="1121153"/>
            <a:chOff x="5254481" y="1971094"/>
            <a:chExt cx="1262434" cy="1121152"/>
          </a:xfrm>
        </p:grpSpPr>
        <p:sp>
          <p:nvSpPr>
            <p:cNvPr id="36" name="文本框 35"/>
            <p:cNvSpPr txBox="1"/>
            <p:nvPr/>
          </p:nvSpPr>
          <p:spPr>
            <a:xfrm>
              <a:off x="5377193" y="1971094"/>
              <a:ext cx="732892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54481" y="2461305"/>
              <a:ext cx="1262434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</a:t>
              </a:r>
              <a:endPara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9" name="Subtitle 2"/>
          <p:cNvSpPr txBox="1">
            <a:spLocks/>
          </p:cNvSpPr>
          <p:nvPr/>
        </p:nvSpPr>
        <p:spPr bwMode="auto">
          <a:xfrm>
            <a:off x="1154220" y="3035232"/>
            <a:ext cx="3099916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rgbClr val="43536A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12095" y="-1"/>
            <a:ext cx="6889531" cy="6889531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5"/>
          <p:cNvSpPr/>
          <p:nvPr/>
        </p:nvSpPr>
        <p:spPr>
          <a:xfrm flipV="1">
            <a:off x="1016874" y="425667"/>
            <a:ext cx="3942961" cy="1924021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4"/>
          <p:cNvSpPr/>
          <p:nvPr/>
        </p:nvSpPr>
        <p:spPr>
          <a:xfrm flipV="1">
            <a:off x="1016874" y="-1"/>
            <a:ext cx="3942961" cy="1924021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3580814" y="192402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4576699" y="2998130"/>
            <a:ext cx="1194750" cy="1161633"/>
          </a:xfrm>
          <a:prstGeom prst="diamond">
            <a:avLst/>
          </a:prstGeom>
          <a:solidFill>
            <a:srgbClr val="43536A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572583" y="407224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568466" y="5146350"/>
            <a:ext cx="1194750" cy="1161633"/>
          </a:xfrm>
          <a:prstGeom prst="diamond">
            <a:avLst/>
          </a:prstGeom>
          <a:solidFill>
            <a:srgbClr val="43536A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-1" y="961697"/>
            <a:ext cx="5896303" cy="589630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21778" y="1873453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01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项目简介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975179" y="2300723"/>
            <a:ext cx="2778608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投资亮点  产品服务  项目团队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0290" y="3013647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02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市场分析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109248" y="3462551"/>
            <a:ext cx="2778608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市场概括  市场分析  市场预测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21689" y="5265933"/>
            <a:ext cx="483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04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阶段计划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8261698" y="5757258"/>
            <a:ext cx="2478848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财务规划  风险管理  总结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502" y="4100975"/>
            <a:ext cx="44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实施计划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21511" y="4519753"/>
            <a:ext cx="2478848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商业模式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SWOT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分析  实施方案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4961" y="64238"/>
            <a:ext cx="27800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Contents </a:t>
            </a:r>
          </a:p>
          <a:p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34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/>
          <p:cNvSpPr/>
          <p:nvPr/>
        </p:nvSpPr>
        <p:spPr>
          <a:xfrm>
            <a:off x="939801" y="3263900"/>
            <a:ext cx="10274300" cy="0"/>
          </a:xfrm>
          <a:custGeom>
            <a:avLst/>
            <a:gdLst>
              <a:gd name="connsiteX0" fmla="*/ 0 w 7705725"/>
              <a:gd name="connsiteY0" fmla="*/ 0 h 0"/>
              <a:gd name="connsiteX1" fmla="*/ 7705725 w 7705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725">
                <a:moveTo>
                  <a:pt x="0" y="0"/>
                </a:moveTo>
                <a:lnTo>
                  <a:pt x="77057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5" name="任意多边形 787"/>
          <p:cNvSpPr/>
          <p:nvPr/>
        </p:nvSpPr>
        <p:spPr>
          <a:xfrm>
            <a:off x="2165384" y="3269093"/>
            <a:ext cx="2400333" cy="1888100"/>
          </a:xfrm>
          <a:custGeom>
            <a:avLst/>
            <a:gdLst>
              <a:gd name="connsiteX0" fmla="*/ 1416075 w 1800250"/>
              <a:gd name="connsiteY0" fmla="*/ 0 h 1416075"/>
              <a:gd name="connsiteX1" fmla="*/ 1800250 w 1800250"/>
              <a:gd name="connsiteY1" fmla="*/ 0 h 1416075"/>
              <a:gd name="connsiteX2" fmla="*/ 1679600 w 1800250"/>
              <a:gd name="connsiteY2" fmla="*/ 120650 h 1416075"/>
              <a:gd name="connsiteX3" fmla="*/ 1558950 w 1800250"/>
              <a:gd name="connsiteY3" fmla="*/ 241300 h 1416075"/>
              <a:gd name="connsiteX4" fmla="*/ 1438300 w 1800250"/>
              <a:gd name="connsiteY4" fmla="*/ 363538 h 1416075"/>
              <a:gd name="connsiteX5" fmla="*/ 1317650 w 1800250"/>
              <a:gd name="connsiteY5" fmla="*/ 484188 h 1416075"/>
              <a:gd name="connsiteX6" fmla="*/ 1197000 w 1800250"/>
              <a:gd name="connsiteY6" fmla="*/ 604838 h 1416075"/>
              <a:gd name="connsiteX7" fmla="*/ 1076350 w 1800250"/>
              <a:gd name="connsiteY7" fmla="*/ 725487 h 1416075"/>
              <a:gd name="connsiteX8" fmla="*/ 955700 w 1800250"/>
              <a:gd name="connsiteY8" fmla="*/ 846137 h 1416075"/>
              <a:gd name="connsiteX9" fmla="*/ 835050 w 1800250"/>
              <a:gd name="connsiteY9" fmla="*/ 966787 h 1416075"/>
              <a:gd name="connsiteX10" fmla="*/ 714400 w 1800250"/>
              <a:gd name="connsiteY10" fmla="*/ 1087437 h 1416075"/>
              <a:gd name="connsiteX11" fmla="*/ 593750 w 1800250"/>
              <a:gd name="connsiteY11" fmla="*/ 1208087 h 1416075"/>
              <a:gd name="connsiteX12" fmla="*/ 473100 w 1800250"/>
              <a:gd name="connsiteY12" fmla="*/ 1327150 h 1416075"/>
              <a:gd name="connsiteX13" fmla="*/ 384175 w 1800250"/>
              <a:gd name="connsiteY13" fmla="*/ 1416075 h 1416075"/>
              <a:gd name="connsiteX14" fmla="*/ 0 w 1800250"/>
              <a:gd name="connsiteY14" fmla="*/ 1416075 h 1416075"/>
              <a:gd name="connsiteX15" fmla="*/ 88925 w 1800250"/>
              <a:gd name="connsiteY15" fmla="*/ 1327150 h 1416075"/>
              <a:gd name="connsiteX16" fmla="*/ 209575 w 1800250"/>
              <a:gd name="connsiteY16" fmla="*/ 1208087 h 1416075"/>
              <a:gd name="connsiteX17" fmla="*/ 330225 w 1800250"/>
              <a:gd name="connsiteY17" fmla="*/ 1087437 h 1416075"/>
              <a:gd name="connsiteX18" fmla="*/ 450875 w 1800250"/>
              <a:gd name="connsiteY18" fmla="*/ 966787 h 1416075"/>
              <a:gd name="connsiteX19" fmla="*/ 571525 w 1800250"/>
              <a:gd name="connsiteY19" fmla="*/ 846137 h 1416075"/>
              <a:gd name="connsiteX20" fmla="*/ 692175 w 1800250"/>
              <a:gd name="connsiteY20" fmla="*/ 725487 h 1416075"/>
              <a:gd name="connsiteX21" fmla="*/ 812825 w 1800250"/>
              <a:gd name="connsiteY21" fmla="*/ 604838 h 1416075"/>
              <a:gd name="connsiteX22" fmla="*/ 933475 w 1800250"/>
              <a:gd name="connsiteY22" fmla="*/ 484188 h 1416075"/>
              <a:gd name="connsiteX23" fmla="*/ 1054125 w 1800250"/>
              <a:gd name="connsiteY23" fmla="*/ 363538 h 1416075"/>
              <a:gd name="connsiteX24" fmla="*/ 1174775 w 1800250"/>
              <a:gd name="connsiteY24" fmla="*/ 241300 h 1416075"/>
              <a:gd name="connsiteX25" fmla="*/ 1295425 w 1800250"/>
              <a:gd name="connsiteY25" fmla="*/ 120650 h 1416075"/>
              <a:gd name="connsiteX26" fmla="*/ 1416075 w 1800250"/>
              <a:gd name="connsiteY26" fmla="*/ 0 h 14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50" h="1416075">
                <a:moveTo>
                  <a:pt x="1416075" y="0"/>
                </a:moveTo>
                <a:lnTo>
                  <a:pt x="1800250" y="0"/>
                </a:lnTo>
                <a:lnTo>
                  <a:pt x="1679600" y="120650"/>
                </a:lnTo>
                <a:lnTo>
                  <a:pt x="1558950" y="241300"/>
                </a:lnTo>
                <a:lnTo>
                  <a:pt x="1438300" y="363538"/>
                </a:lnTo>
                <a:lnTo>
                  <a:pt x="1317650" y="484188"/>
                </a:lnTo>
                <a:lnTo>
                  <a:pt x="1197000" y="604838"/>
                </a:lnTo>
                <a:lnTo>
                  <a:pt x="1076350" y="725487"/>
                </a:lnTo>
                <a:lnTo>
                  <a:pt x="955700" y="846137"/>
                </a:lnTo>
                <a:lnTo>
                  <a:pt x="835050" y="966787"/>
                </a:lnTo>
                <a:lnTo>
                  <a:pt x="714400" y="1087437"/>
                </a:lnTo>
                <a:lnTo>
                  <a:pt x="593750" y="1208087"/>
                </a:lnTo>
                <a:lnTo>
                  <a:pt x="473100" y="1327150"/>
                </a:lnTo>
                <a:lnTo>
                  <a:pt x="384175" y="1416075"/>
                </a:lnTo>
                <a:lnTo>
                  <a:pt x="0" y="1416075"/>
                </a:lnTo>
                <a:lnTo>
                  <a:pt x="88925" y="1327150"/>
                </a:lnTo>
                <a:lnTo>
                  <a:pt x="209575" y="1208087"/>
                </a:lnTo>
                <a:lnTo>
                  <a:pt x="330225" y="1087437"/>
                </a:lnTo>
                <a:lnTo>
                  <a:pt x="450875" y="966787"/>
                </a:lnTo>
                <a:lnTo>
                  <a:pt x="571525" y="846137"/>
                </a:lnTo>
                <a:lnTo>
                  <a:pt x="692175" y="725487"/>
                </a:lnTo>
                <a:lnTo>
                  <a:pt x="812825" y="604838"/>
                </a:lnTo>
                <a:lnTo>
                  <a:pt x="933475" y="484188"/>
                </a:lnTo>
                <a:lnTo>
                  <a:pt x="1054125" y="363538"/>
                </a:lnTo>
                <a:lnTo>
                  <a:pt x="1174775" y="241300"/>
                </a:lnTo>
                <a:lnTo>
                  <a:pt x="1295425" y="120650"/>
                </a:lnTo>
                <a:lnTo>
                  <a:pt x="1416075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6" name="任意多边形 729"/>
          <p:cNvSpPr/>
          <p:nvPr/>
        </p:nvSpPr>
        <p:spPr>
          <a:xfrm>
            <a:off x="1754816" y="3269094"/>
            <a:ext cx="1128152" cy="620151"/>
          </a:xfrm>
          <a:custGeom>
            <a:avLst/>
            <a:gdLst>
              <a:gd name="connsiteX0" fmla="*/ 463526 w 846114"/>
              <a:gd name="connsiteY0" fmla="*/ 0 h 465113"/>
              <a:gd name="connsiteX1" fmla="*/ 846114 w 846114"/>
              <a:gd name="connsiteY1" fmla="*/ 0 h 465113"/>
              <a:gd name="connsiteX2" fmla="*/ 725464 w 846114"/>
              <a:gd name="connsiteY2" fmla="*/ 120650 h 465113"/>
              <a:gd name="connsiteX3" fmla="*/ 606401 w 846114"/>
              <a:gd name="connsiteY3" fmla="*/ 241300 h 465113"/>
              <a:gd name="connsiteX4" fmla="*/ 485751 w 846114"/>
              <a:gd name="connsiteY4" fmla="*/ 363538 h 465113"/>
              <a:gd name="connsiteX5" fmla="*/ 384175 w 846114"/>
              <a:gd name="connsiteY5" fmla="*/ 465113 h 465113"/>
              <a:gd name="connsiteX6" fmla="*/ 0 w 846114"/>
              <a:gd name="connsiteY6" fmla="*/ 465113 h 465113"/>
              <a:gd name="connsiteX7" fmla="*/ 101576 w 846114"/>
              <a:gd name="connsiteY7" fmla="*/ 363538 h 465113"/>
              <a:gd name="connsiteX8" fmla="*/ 222226 w 846114"/>
              <a:gd name="connsiteY8" fmla="*/ 241300 h 465113"/>
              <a:gd name="connsiteX9" fmla="*/ 342876 w 846114"/>
              <a:gd name="connsiteY9" fmla="*/ 120650 h 465113"/>
              <a:gd name="connsiteX10" fmla="*/ 463526 w 846114"/>
              <a:gd name="connsiteY10" fmla="*/ 0 h 46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114" h="465113">
                <a:moveTo>
                  <a:pt x="463526" y="0"/>
                </a:moveTo>
                <a:lnTo>
                  <a:pt x="846114" y="0"/>
                </a:lnTo>
                <a:lnTo>
                  <a:pt x="725464" y="120650"/>
                </a:lnTo>
                <a:lnTo>
                  <a:pt x="606401" y="241300"/>
                </a:lnTo>
                <a:lnTo>
                  <a:pt x="485751" y="363538"/>
                </a:lnTo>
                <a:lnTo>
                  <a:pt x="384175" y="465113"/>
                </a:lnTo>
                <a:lnTo>
                  <a:pt x="0" y="465113"/>
                </a:lnTo>
                <a:lnTo>
                  <a:pt x="101576" y="363538"/>
                </a:lnTo>
                <a:lnTo>
                  <a:pt x="222226" y="241300"/>
                </a:lnTo>
                <a:lnTo>
                  <a:pt x="342876" y="120650"/>
                </a:lnTo>
                <a:lnTo>
                  <a:pt x="463526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7" name="任意多边形 745"/>
          <p:cNvSpPr/>
          <p:nvPr/>
        </p:nvSpPr>
        <p:spPr>
          <a:xfrm>
            <a:off x="4465176" y="3269091"/>
            <a:ext cx="1760008" cy="1249891"/>
          </a:xfrm>
          <a:custGeom>
            <a:avLst/>
            <a:gdLst>
              <a:gd name="connsiteX0" fmla="*/ 937419 w 1320006"/>
              <a:gd name="connsiteY0" fmla="*/ 0 h 937418"/>
              <a:gd name="connsiteX1" fmla="*/ 1320006 w 1320006"/>
              <a:gd name="connsiteY1" fmla="*/ 0 h 937418"/>
              <a:gd name="connsiteX2" fmla="*/ 1199356 w 1320006"/>
              <a:gd name="connsiteY2" fmla="*/ 120650 h 937418"/>
              <a:gd name="connsiteX3" fmla="*/ 1078706 w 1320006"/>
              <a:gd name="connsiteY3" fmla="*/ 241300 h 937418"/>
              <a:gd name="connsiteX4" fmla="*/ 959644 w 1320006"/>
              <a:gd name="connsiteY4" fmla="*/ 363537 h 937418"/>
              <a:gd name="connsiteX5" fmla="*/ 838994 w 1320006"/>
              <a:gd name="connsiteY5" fmla="*/ 484187 h 937418"/>
              <a:gd name="connsiteX6" fmla="*/ 718344 w 1320006"/>
              <a:gd name="connsiteY6" fmla="*/ 604837 h 937418"/>
              <a:gd name="connsiteX7" fmla="*/ 597693 w 1320006"/>
              <a:gd name="connsiteY7" fmla="*/ 725487 h 937418"/>
              <a:gd name="connsiteX8" fmla="*/ 477043 w 1320006"/>
              <a:gd name="connsiteY8" fmla="*/ 846137 h 937418"/>
              <a:gd name="connsiteX9" fmla="*/ 384562 w 1320006"/>
              <a:gd name="connsiteY9" fmla="*/ 937418 h 937418"/>
              <a:gd name="connsiteX10" fmla="*/ 0 w 1320006"/>
              <a:gd name="connsiteY10" fmla="*/ 937418 h 937418"/>
              <a:gd name="connsiteX11" fmla="*/ 91281 w 1320006"/>
              <a:gd name="connsiteY11" fmla="*/ 846137 h 937418"/>
              <a:gd name="connsiteX12" fmla="*/ 211931 w 1320006"/>
              <a:gd name="connsiteY12" fmla="*/ 725487 h 937418"/>
              <a:gd name="connsiteX13" fmla="*/ 332581 w 1320006"/>
              <a:gd name="connsiteY13" fmla="*/ 604837 h 937418"/>
              <a:gd name="connsiteX14" fmla="*/ 453231 w 1320006"/>
              <a:gd name="connsiteY14" fmla="*/ 484187 h 937418"/>
              <a:gd name="connsiteX15" fmla="*/ 573881 w 1320006"/>
              <a:gd name="connsiteY15" fmla="*/ 363537 h 937418"/>
              <a:gd name="connsiteX16" fmla="*/ 696119 w 1320006"/>
              <a:gd name="connsiteY16" fmla="*/ 241300 h 937418"/>
              <a:gd name="connsiteX17" fmla="*/ 816769 w 1320006"/>
              <a:gd name="connsiteY17" fmla="*/ 120650 h 937418"/>
              <a:gd name="connsiteX18" fmla="*/ 937419 w 1320006"/>
              <a:gd name="connsiteY18" fmla="*/ 0 h 9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20006" h="937418">
                <a:moveTo>
                  <a:pt x="937419" y="0"/>
                </a:moveTo>
                <a:lnTo>
                  <a:pt x="1320006" y="0"/>
                </a:lnTo>
                <a:lnTo>
                  <a:pt x="1199356" y="120650"/>
                </a:lnTo>
                <a:lnTo>
                  <a:pt x="1078706" y="241300"/>
                </a:lnTo>
                <a:lnTo>
                  <a:pt x="959644" y="363537"/>
                </a:lnTo>
                <a:lnTo>
                  <a:pt x="838994" y="484187"/>
                </a:lnTo>
                <a:lnTo>
                  <a:pt x="718344" y="604837"/>
                </a:lnTo>
                <a:lnTo>
                  <a:pt x="597693" y="725487"/>
                </a:lnTo>
                <a:lnTo>
                  <a:pt x="477043" y="846137"/>
                </a:lnTo>
                <a:lnTo>
                  <a:pt x="384562" y="937418"/>
                </a:lnTo>
                <a:lnTo>
                  <a:pt x="0" y="937418"/>
                </a:lnTo>
                <a:lnTo>
                  <a:pt x="91281" y="846137"/>
                </a:lnTo>
                <a:lnTo>
                  <a:pt x="211931" y="725487"/>
                </a:lnTo>
                <a:lnTo>
                  <a:pt x="332581" y="604837"/>
                </a:lnTo>
                <a:lnTo>
                  <a:pt x="453231" y="484187"/>
                </a:lnTo>
                <a:lnTo>
                  <a:pt x="573881" y="363537"/>
                </a:lnTo>
                <a:lnTo>
                  <a:pt x="696119" y="241300"/>
                </a:lnTo>
                <a:lnTo>
                  <a:pt x="816769" y="120650"/>
                </a:lnTo>
                <a:lnTo>
                  <a:pt x="937419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8" name="任意多边形 755"/>
          <p:cNvSpPr/>
          <p:nvPr/>
        </p:nvSpPr>
        <p:spPr>
          <a:xfrm>
            <a:off x="5731261" y="3269094"/>
            <a:ext cx="2187257" cy="1676268"/>
          </a:xfrm>
          <a:custGeom>
            <a:avLst/>
            <a:gdLst>
              <a:gd name="connsiteX0" fmla="*/ 1256268 w 1640443"/>
              <a:gd name="connsiteY0" fmla="*/ 0 h 1257201"/>
              <a:gd name="connsiteX1" fmla="*/ 1640443 w 1640443"/>
              <a:gd name="connsiteY1" fmla="*/ 0 h 1257201"/>
              <a:gd name="connsiteX2" fmla="*/ 1519793 w 1640443"/>
              <a:gd name="connsiteY2" fmla="*/ 120650 h 1257201"/>
              <a:gd name="connsiteX3" fmla="*/ 1399143 w 1640443"/>
              <a:gd name="connsiteY3" fmla="*/ 241300 h 1257201"/>
              <a:gd name="connsiteX4" fmla="*/ 1278493 w 1640443"/>
              <a:gd name="connsiteY4" fmla="*/ 363538 h 1257201"/>
              <a:gd name="connsiteX5" fmla="*/ 1157843 w 1640443"/>
              <a:gd name="connsiteY5" fmla="*/ 484188 h 1257201"/>
              <a:gd name="connsiteX6" fmla="*/ 1037193 w 1640443"/>
              <a:gd name="connsiteY6" fmla="*/ 604838 h 1257201"/>
              <a:gd name="connsiteX7" fmla="*/ 916543 w 1640443"/>
              <a:gd name="connsiteY7" fmla="*/ 725487 h 1257201"/>
              <a:gd name="connsiteX8" fmla="*/ 795893 w 1640443"/>
              <a:gd name="connsiteY8" fmla="*/ 846137 h 1257201"/>
              <a:gd name="connsiteX9" fmla="*/ 675243 w 1640443"/>
              <a:gd name="connsiteY9" fmla="*/ 966787 h 1257201"/>
              <a:gd name="connsiteX10" fmla="*/ 554593 w 1640443"/>
              <a:gd name="connsiteY10" fmla="*/ 1087437 h 1257201"/>
              <a:gd name="connsiteX11" fmla="*/ 433943 w 1640443"/>
              <a:gd name="connsiteY11" fmla="*/ 1208087 h 1257201"/>
              <a:gd name="connsiteX12" fmla="*/ 384175 w 1640443"/>
              <a:gd name="connsiteY12" fmla="*/ 1257201 h 1257201"/>
              <a:gd name="connsiteX13" fmla="*/ 0 w 1640443"/>
              <a:gd name="connsiteY13" fmla="*/ 1257201 h 1257201"/>
              <a:gd name="connsiteX14" fmla="*/ 49768 w 1640443"/>
              <a:gd name="connsiteY14" fmla="*/ 1208087 h 1257201"/>
              <a:gd name="connsiteX15" fmla="*/ 170418 w 1640443"/>
              <a:gd name="connsiteY15" fmla="*/ 1087437 h 1257201"/>
              <a:gd name="connsiteX16" fmla="*/ 291068 w 1640443"/>
              <a:gd name="connsiteY16" fmla="*/ 966787 h 1257201"/>
              <a:gd name="connsiteX17" fmla="*/ 411718 w 1640443"/>
              <a:gd name="connsiteY17" fmla="*/ 846137 h 1257201"/>
              <a:gd name="connsiteX18" fmla="*/ 532368 w 1640443"/>
              <a:gd name="connsiteY18" fmla="*/ 725487 h 1257201"/>
              <a:gd name="connsiteX19" fmla="*/ 653018 w 1640443"/>
              <a:gd name="connsiteY19" fmla="*/ 604838 h 1257201"/>
              <a:gd name="connsiteX20" fmla="*/ 773668 w 1640443"/>
              <a:gd name="connsiteY20" fmla="*/ 484188 h 1257201"/>
              <a:gd name="connsiteX21" fmla="*/ 894318 w 1640443"/>
              <a:gd name="connsiteY21" fmla="*/ 363538 h 1257201"/>
              <a:gd name="connsiteX22" fmla="*/ 1014968 w 1640443"/>
              <a:gd name="connsiteY22" fmla="*/ 241300 h 1257201"/>
              <a:gd name="connsiteX23" fmla="*/ 1135618 w 1640443"/>
              <a:gd name="connsiteY23" fmla="*/ 120650 h 1257201"/>
              <a:gd name="connsiteX24" fmla="*/ 1256268 w 1640443"/>
              <a:gd name="connsiteY24" fmla="*/ 0 h 12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0443" h="1257201">
                <a:moveTo>
                  <a:pt x="1256268" y="0"/>
                </a:moveTo>
                <a:lnTo>
                  <a:pt x="1640443" y="0"/>
                </a:lnTo>
                <a:lnTo>
                  <a:pt x="1519793" y="120650"/>
                </a:lnTo>
                <a:lnTo>
                  <a:pt x="1399143" y="241300"/>
                </a:lnTo>
                <a:lnTo>
                  <a:pt x="1278493" y="363538"/>
                </a:lnTo>
                <a:lnTo>
                  <a:pt x="1157843" y="484188"/>
                </a:lnTo>
                <a:lnTo>
                  <a:pt x="1037193" y="604838"/>
                </a:lnTo>
                <a:lnTo>
                  <a:pt x="916543" y="725487"/>
                </a:lnTo>
                <a:lnTo>
                  <a:pt x="795893" y="846137"/>
                </a:lnTo>
                <a:lnTo>
                  <a:pt x="675243" y="966787"/>
                </a:lnTo>
                <a:lnTo>
                  <a:pt x="554593" y="1087437"/>
                </a:lnTo>
                <a:lnTo>
                  <a:pt x="433943" y="1208087"/>
                </a:lnTo>
                <a:lnTo>
                  <a:pt x="384175" y="1257201"/>
                </a:lnTo>
                <a:lnTo>
                  <a:pt x="0" y="1257201"/>
                </a:lnTo>
                <a:lnTo>
                  <a:pt x="49768" y="1208087"/>
                </a:lnTo>
                <a:lnTo>
                  <a:pt x="170418" y="1087437"/>
                </a:lnTo>
                <a:lnTo>
                  <a:pt x="291068" y="966787"/>
                </a:lnTo>
                <a:lnTo>
                  <a:pt x="411718" y="846137"/>
                </a:lnTo>
                <a:lnTo>
                  <a:pt x="532368" y="725487"/>
                </a:lnTo>
                <a:lnTo>
                  <a:pt x="653018" y="604838"/>
                </a:lnTo>
                <a:lnTo>
                  <a:pt x="773668" y="484188"/>
                </a:lnTo>
                <a:lnTo>
                  <a:pt x="894318" y="363538"/>
                </a:lnTo>
                <a:lnTo>
                  <a:pt x="1014968" y="241300"/>
                </a:lnTo>
                <a:lnTo>
                  <a:pt x="1135618" y="120650"/>
                </a:lnTo>
                <a:lnTo>
                  <a:pt x="1256268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9" name="任意多边形 758"/>
          <p:cNvSpPr/>
          <p:nvPr/>
        </p:nvSpPr>
        <p:spPr>
          <a:xfrm>
            <a:off x="7576509" y="3269093"/>
            <a:ext cx="2088259" cy="1580257"/>
          </a:xfrm>
          <a:custGeom>
            <a:avLst/>
            <a:gdLst>
              <a:gd name="connsiteX0" fmla="*/ 1183607 w 1566194"/>
              <a:gd name="connsiteY0" fmla="*/ 0 h 1185193"/>
              <a:gd name="connsiteX1" fmla="*/ 1566194 w 1566194"/>
              <a:gd name="connsiteY1" fmla="*/ 0 h 1185193"/>
              <a:gd name="connsiteX2" fmla="*/ 1445544 w 1566194"/>
              <a:gd name="connsiteY2" fmla="*/ 120650 h 1185193"/>
              <a:gd name="connsiteX3" fmla="*/ 1326482 w 1566194"/>
              <a:gd name="connsiteY3" fmla="*/ 241300 h 1185193"/>
              <a:gd name="connsiteX4" fmla="*/ 1205832 w 1566194"/>
              <a:gd name="connsiteY4" fmla="*/ 363538 h 1185193"/>
              <a:gd name="connsiteX5" fmla="*/ 1085182 w 1566194"/>
              <a:gd name="connsiteY5" fmla="*/ 484187 h 1185193"/>
              <a:gd name="connsiteX6" fmla="*/ 964532 w 1566194"/>
              <a:gd name="connsiteY6" fmla="*/ 604837 h 1185193"/>
              <a:gd name="connsiteX7" fmla="*/ 843881 w 1566194"/>
              <a:gd name="connsiteY7" fmla="*/ 725487 h 1185193"/>
              <a:gd name="connsiteX8" fmla="*/ 723231 w 1566194"/>
              <a:gd name="connsiteY8" fmla="*/ 846137 h 1185193"/>
              <a:gd name="connsiteX9" fmla="*/ 602581 w 1566194"/>
              <a:gd name="connsiteY9" fmla="*/ 966787 h 1185193"/>
              <a:gd name="connsiteX10" fmla="*/ 481931 w 1566194"/>
              <a:gd name="connsiteY10" fmla="*/ 1087437 h 1185193"/>
              <a:gd name="connsiteX11" fmla="*/ 384175 w 1566194"/>
              <a:gd name="connsiteY11" fmla="*/ 1185193 h 1185193"/>
              <a:gd name="connsiteX12" fmla="*/ 0 w 1566194"/>
              <a:gd name="connsiteY12" fmla="*/ 1185193 h 1185193"/>
              <a:gd name="connsiteX13" fmla="*/ 97756 w 1566194"/>
              <a:gd name="connsiteY13" fmla="*/ 1087437 h 1185193"/>
              <a:gd name="connsiteX14" fmla="*/ 218406 w 1566194"/>
              <a:gd name="connsiteY14" fmla="*/ 966787 h 1185193"/>
              <a:gd name="connsiteX15" fmla="*/ 339056 w 1566194"/>
              <a:gd name="connsiteY15" fmla="*/ 846137 h 1185193"/>
              <a:gd name="connsiteX16" fmla="*/ 459706 w 1566194"/>
              <a:gd name="connsiteY16" fmla="*/ 725487 h 1185193"/>
              <a:gd name="connsiteX17" fmla="*/ 580356 w 1566194"/>
              <a:gd name="connsiteY17" fmla="*/ 604837 h 1185193"/>
              <a:gd name="connsiteX18" fmla="*/ 701006 w 1566194"/>
              <a:gd name="connsiteY18" fmla="*/ 484187 h 1185193"/>
              <a:gd name="connsiteX19" fmla="*/ 821656 w 1566194"/>
              <a:gd name="connsiteY19" fmla="*/ 363538 h 1185193"/>
              <a:gd name="connsiteX20" fmla="*/ 942307 w 1566194"/>
              <a:gd name="connsiteY20" fmla="*/ 241300 h 1185193"/>
              <a:gd name="connsiteX21" fmla="*/ 1062957 w 1566194"/>
              <a:gd name="connsiteY21" fmla="*/ 120650 h 1185193"/>
              <a:gd name="connsiteX22" fmla="*/ 1183607 w 1566194"/>
              <a:gd name="connsiteY22" fmla="*/ 0 h 118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66194" h="1185193">
                <a:moveTo>
                  <a:pt x="1183607" y="0"/>
                </a:moveTo>
                <a:lnTo>
                  <a:pt x="1566194" y="0"/>
                </a:lnTo>
                <a:lnTo>
                  <a:pt x="1445544" y="120650"/>
                </a:lnTo>
                <a:lnTo>
                  <a:pt x="1326482" y="241300"/>
                </a:lnTo>
                <a:lnTo>
                  <a:pt x="1205832" y="363538"/>
                </a:lnTo>
                <a:lnTo>
                  <a:pt x="1085182" y="484187"/>
                </a:lnTo>
                <a:lnTo>
                  <a:pt x="964532" y="604837"/>
                </a:lnTo>
                <a:lnTo>
                  <a:pt x="843881" y="725487"/>
                </a:lnTo>
                <a:lnTo>
                  <a:pt x="723231" y="846137"/>
                </a:lnTo>
                <a:lnTo>
                  <a:pt x="602581" y="966787"/>
                </a:lnTo>
                <a:lnTo>
                  <a:pt x="481931" y="1087437"/>
                </a:lnTo>
                <a:lnTo>
                  <a:pt x="384175" y="1185193"/>
                </a:lnTo>
                <a:lnTo>
                  <a:pt x="0" y="1185193"/>
                </a:lnTo>
                <a:lnTo>
                  <a:pt x="97756" y="1087437"/>
                </a:lnTo>
                <a:lnTo>
                  <a:pt x="218406" y="966787"/>
                </a:lnTo>
                <a:lnTo>
                  <a:pt x="339056" y="846137"/>
                </a:lnTo>
                <a:lnTo>
                  <a:pt x="459706" y="725487"/>
                </a:lnTo>
                <a:lnTo>
                  <a:pt x="580356" y="604837"/>
                </a:lnTo>
                <a:lnTo>
                  <a:pt x="701006" y="484187"/>
                </a:lnTo>
                <a:lnTo>
                  <a:pt x="821656" y="363538"/>
                </a:lnTo>
                <a:lnTo>
                  <a:pt x="942307" y="241300"/>
                </a:lnTo>
                <a:lnTo>
                  <a:pt x="1062957" y="120650"/>
                </a:lnTo>
                <a:lnTo>
                  <a:pt x="118360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10" name="文本框 24"/>
          <p:cNvSpPr txBox="1">
            <a:spLocks noChangeArrowheads="1"/>
          </p:cNvSpPr>
          <p:nvPr/>
        </p:nvSpPr>
        <p:spPr bwMode="auto">
          <a:xfrm rot="2700000">
            <a:off x="1500103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43536A"/>
                </a:solidFill>
              </a:rPr>
              <a:t>Add A Title In Here</a:t>
            </a:r>
            <a:endParaRPr lang="zh-CN" altLang="en-US" sz="1067" b="1" dirty="0">
              <a:solidFill>
                <a:srgbClr val="43536A"/>
              </a:solidFill>
            </a:endParaRPr>
          </a:p>
        </p:txBody>
      </p:sp>
      <p:sp>
        <p:nvSpPr>
          <p:cNvPr id="11" name="文本框 24"/>
          <p:cNvSpPr txBox="1">
            <a:spLocks noChangeArrowheads="1"/>
          </p:cNvSpPr>
          <p:nvPr/>
        </p:nvSpPr>
        <p:spPr bwMode="auto">
          <a:xfrm rot="2700000">
            <a:off x="2338304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dirty="0">
                <a:solidFill>
                  <a:srgbClr val="43536A"/>
                </a:solidFill>
              </a:rPr>
              <a:t>Add A Title In Here</a:t>
            </a:r>
            <a:endParaRPr lang="zh-CN" altLang="en-US" sz="1067" dirty="0">
              <a:solidFill>
                <a:srgbClr val="43536A"/>
              </a:solidFill>
            </a:endParaRPr>
          </a:p>
        </p:txBody>
      </p:sp>
      <p:sp>
        <p:nvSpPr>
          <p:cNvPr id="12" name="文本框 24"/>
          <p:cNvSpPr txBox="1">
            <a:spLocks noChangeArrowheads="1"/>
          </p:cNvSpPr>
          <p:nvPr/>
        </p:nvSpPr>
        <p:spPr bwMode="auto">
          <a:xfrm rot="2700000">
            <a:off x="3214605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43536A"/>
                </a:solidFill>
              </a:rPr>
              <a:t>Add A Title In Here</a:t>
            </a:r>
            <a:endParaRPr lang="zh-CN" altLang="en-US" sz="1067" b="1" dirty="0">
              <a:solidFill>
                <a:srgbClr val="43536A"/>
              </a:solidFill>
            </a:endParaRPr>
          </a:p>
        </p:txBody>
      </p:sp>
      <p:sp>
        <p:nvSpPr>
          <p:cNvPr id="13" name="文本框 24"/>
          <p:cNvSpPr txBox="1">
            <a:spLocks noChangeArrowheads="1"/>
          </p:cNvSpPr>
          <p:nvPr/>
        </p:nvSpPr>
        <p:spPr bwMode="auto">
          <a:xfrm rot="2700000">
            <a:off x="4065504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dirty="0">
                <a:solidFill>
                  <a:srgbClr val="43536A"/>
                </a:solidFill>
              </a:rPr>
              <a:t>Add A Title In Here</a:t>
            </a:r>
            <a:endParaRPr lang="zh-CN" altLang="en-US" sz="1067" dirty="0">
              <a:solidFill>
                <a:srgbClr val="43536A"/>
              </a:solidFill>
            </a:endParaRPr>
          </a:p>
        </p:txBody>
      </p:sp>
      <p:sp>
        <p:nvSpPr>
          <p:cNvPr id="14" name="文本框 24"/>
          <p:cNvSpPr txBox="1">
            <a:spLocks noChangeArrowheads="1"/>
          </p:cNvSpPr>
          <p:nvPr/>
        </p:nvSpPr>
        <p:spPr bwMode="auto">
          <a:xfrm rot="2700000">
            <a:off x="4802103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43536A"/>
                </a:solidFill>
              </a:rPr>
              <a:t>Add A Title In Here</a:t>
            </a:r>
            <a:endParaRPr lang="zh-CN" altLang="en-US" sz="1067" b="1" dirty="0">
              <a:solidFill>
                <a:srgbClr val="43536A"/>
              </a:solidFill>
            </a:endParaRPr>
          </a:p>
        </p:txBody>
      </p:sp>
      <p:sp>
        <p:nvSpPr>
          <p:cNvPr id="15" name="文本框 24"/>
          <p:cNvSpPr txBox="1">
            <a:spLocks noChangeArrowheads="1"/>
          </p:cNvSpPr>
          <p:nvPr/>
        </p:nvSpPr>
        <p:spPr bwMode="auto">
          <a:xfrm rot="2700000">
            <a:off x="5640304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dirty="0">
                <a:solidFill>
                  <a:srgbClr val="43536A"/>
                </a:solidFill>
              </a:rPr>
              <a:t>Add A Title In Here</a:t>
            </a:r>
            <a:endParaRPr lang="zh-CN" altLang="en-US" sz="1067" dirty="0">
              <a:solidFill>
                <a:srgbClr val="43536A"/>
              </a:solidFill>
            </a:endParaRPr>
          </a:p>
        </p:txBody>
      </p:sp>
      <p:sp>
        <p:nvSpPr>
          <p:cNvPr id="16" name="文本框 24"/>
          <p:cNvSpPr txBox="1">
            <a:spLocks noChangeArrowheads="1"/>
          </p:cNvSpPr>
          <p:nvPr/>
        </p:nvSpPr>
        <p:spPr bwMode="auto">
          <a:xfrm rot="2700000">
            <a:off x="6516605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43536A"/>
                </a:solidFill>
              </a:rPr>
              <a:t>Add A Title In Here</a:t>
            </a:r>
            <a:endParaRPr lang="zh-CN" altLang="en-US" sz="1067" b="1" dirty="0">
              <a:solidFill>
                <a:srgbClr val="43536A"/>
              </a:solidFill>
            </a:endParaRPr>
          </a:p>
        </p:txBody>
      </p:sp>
      <p:sp>
        <p:nvSpPr>
          <p:cNvPr id="17" name="文本框 24"/>
          <p:cNvSpPr txBox="1">
            <a:spLocks noChangeArrowheads="1"/>
          </p:cNvSpPr>
          <p:nvPr/>
        </p:nvSpPr>
        <p:spPr bwMode="auto">
          <a:xfrm rot="2700000">
            <a:off x="7367504" y="2549048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dirty="0">
                <a:solidFill>
                  <a:srgbClr val="43536A"/>
                </a:solidFill>
              </a:rPr>
              <a:t>Add A Title In Here</a:t>
            </a:r>
            <a:endParaRPr lang="zh-CN" altLang="en-US" sz="1067" dirty="0">
              <a:solidFill>
                <a:srgbClr val="43536A"/>
              </a:solidFill>
            </a:endParaRPr>
          </a:p>
        </p:txBody>
      </p:sp>
      <p:sp>
        <p:nvSpPr>
          <p:cNvPr id="18" name="文本框 24"/>
          <p:cNvSpPr txBox="1">
            <a:spLocks noChangeArrowheads="1"/>
          </p:cNvSpPr>
          <p:nvPr/>
        </p:nvSpPr>
        <p:spPr bwMode="auto">
          <a:xfrm rot="2700000">
            <a:off x="8243807" y="2549049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43536A"/>
                </a:solidFill>
              </a:rPr>
              <a:t>Add A Title In Here</a:t>
            </a:r>
            <a:endParaRPr lang="zh-CN" altLang="en-US" sz="1067" b="1" dirty="0">
              <a:solidFill>
                <a:srgbClr val="43536A"/>
              </a:solidFill>
            </a:endParaRPr>
          </a:p>
        </p:txBody>
      </p:sp>
      <p:sp>
        <p:nvSpPr>
          <p:cNvPr id="19" name="文本框 24"/>
          <p:cNvSpPr txBox="1">
            <a:spLocks noChangeArrowheads="1"/>
          </p:cNvSpPr>
          <p:nvPr/>
        </p:nvSpPr>
        <p:spPr bwMode="auto">
          <a:xfrm rot="2700000">
            <a:off x="9094705" y="2549049"/>
            <a:ext cx="1500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dirty="0">
                <a:solidFill>
                  <a:srgbClr val="43536A"/>
                </a:solidFill>
              </a:rPr>
              <a:t>Add A Title In Here</a:t>
            </a:r>
            <a:endParaRPr lang="zh-CN" altLang="en-US" sz="1067" dirty="0">
              <a:solidFill>
                <a:srgbClr val="4353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4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2013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83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2014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2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2015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474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364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254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4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63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2020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527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44931" y="3334982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3536A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r>
            <a:endParaRPr lang="zh-CN" altLang="en-US" sz="1600" dirty="0">
              <a:solidFill>
                <a:srgbClr val="43536A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0" name="组合 782"/>
          <p:cNvGrpSpPr/>
          <p:nvPr/>
        </p:nvGrpSpPr>
        <p:grpSpPr>
          <a:xfrm>
            <a:off x="1288729" y="5383457"/>
            <a:ext cx="9722171" cy="914756"/>
            <a:chOff x="918922" y="3866143"/>
            <a:chExt cx="7291628" cy="686067"/>
          </a:xfrm>
        </p:grpSpPr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918922" y="4117476"/>
              <a:ext cx="7291628" cy="43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lnSpc>
                  <a:spcPts val="1867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dirty="0">
                  <a:solidFill>
                    <a:srgbClr val="43536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here. Again. this is a dummy text. enter your own text here. this is a sample text. insert your desired text here. Again. this is a dummy text. enter your own text here. this is a sample text. insert your desired text here. Again. this is a dummy text. insert your desired text here. </a:t>
              </a:r>
              <a:endParaRPr lang="zh-CN" altLang="en-US" sz="800" dirty="0">
                <a:solidFill>
                  <a:srgbClr val="4353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09434" y="3866143"/>
              <a:ext cx="235689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600">
                  <a:ln w="381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defRPr>
              </a:lvl1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43536A"/>
                  </a:solidFill>
                </a:rPr>
                <a:t>Please Add A Title In Here</a:t>
              </a:r>
              <a:endParaRPr lang="zh-CN" altLang="en-US" sz="1600" dirty="0">
                <a:solidFill>
                  <a:srgbClr val="43536A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3849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5400000">
            <a:off x="6582036" y="155528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00000">
            <a:off x="6577844" y="1203657"/>
            <a:ext cx="1552883" cy="4842192"/>
          </a:xfrm>
          <a:custGeom>
            <a:avLst/>
            <a:gdLst>
              <a:gd name="T0" fmla="*/ 0 w 2480"/>
              <a:gd name="T1" fmla="*/ 234 h 873"/>
              <a:gd name="T2" fmla="*/ 0 w 2480"/>
              <a:gd name="T3" fmla="*/ 873 h 873"/>
              <a:gd name="T4" fmla="*/ 2480 w 2480"/>
              <a:gd name="T5" fmla="*/ 873 h 873"/>
              <a:gd name="T6" fmla="*/ 2480 w 2480"/>
              <a:gd name="T7" fmla="*/ 234 h 873"/>
              <a:gd name="T8" fmla="*/ 1226 w 2480"/>
              <a:gd name="T9" fmla="*/ 0 h 873"/>
              <a:gd name="T10" fmla="*/ 0 w 2480"/>
              <a:gd name="T11" fmla="*/ 234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3">
                <a:moveTo>
                  <a:pt x="0" y="234"/>
                </a:moveTo>
                <a:lnTo>
                  <a:pt x="0" y="873"/>
                </a:lnTo>
                <a:lnTo>
                  <a:pt x="2480" y="873"/>
                </a:lnTo>
                <a:lnTo>
                  <a:pt x="2480" y="234"/>
                </a:lnTo>
                <a:lnTo>
                  <a:pt x="1226" y="0"/>
                </a:lnTo>
                <a:lnTo>
                  <a:pt x="0" y="234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rot="5400000">
            <a:off x="6582036" y="2235150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5400000">
            <a:off x="6582036" y="3274960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5387906" y="2133231"/>
            <a:ext cx="501789" cy="470269"/>
          </a:xfrm>
          <a:custGeom>
            <a:avLst/>
            <a:gdLst>
              <a:gd name="T0" fmla="*/ 2926 w 2950"/>
              <a:gd name="T1" fmla="*/ 825 h 2765"/>
              <a:gd name="T2" fmla="*/ 2401 w 2950"/>
              <a:gd name="T3" fmla="*/ 45 h 2765"/>
              <a:gd name="T4" fmla="*/ 2316 w 2950"/>
              <a:gd name="T5" fmla="*/ 0 h 2765"/>
              <a:gd name="T6" fmla="*/ 635 w 2950"/>
              <a:gd name="T7" fmla="*/ 0 h 2765"/>
              <a:gd name="T8" fmla="*/ 550 w 2950"/>
              <a:gd name="T9" fmla="*/ 45 h 2765"/>
              <a:gd name="T10" fmla="*/ 25 w 2950"/>
              <a:gd name="T11" fmla="*/ 825 h 2765"/>
              <a:gd name="T12" fmla="*/ 28 w 2950"/>
              <a:gd name="T13" fmla="*/ 944 h 2765"/>
              <a:gd name="T14" fmla="*/ 1394 w 2950"/>
              <a:gd name="T15" fmla="*/ 2725 h 2765"/>
              <a:gd name="T16" fmla="*/ 1475 w 2950"/>
              <a:gd name="T17" fmla="*/ 2765 h 2765"/>
              <a:gd name="T18" fmla="*/ 1556 w 2950"/>
              <a:gd name="T19" fmla="*/ 2725 h 2765"/>
              <a:gd name="T20" fmla="*/ 2922 w 2950"/>
              <a:gd name="T21" fmla="*/ 944 h 2765"/>
              <a:gd name="T22" fmla="*/ 2926 w 2950"/>
              <a:gd name="T23" fmla="*/ 825 h 2765"/>
              <a:gd name="T24" fmla="*/ 1882 w 2950"/>
              <a:gd name="T25" fmla="*/ 943 h 2765"/>
              <a:gd name="T26" fmla="*/ 1475 w 2950"/>
              <a:gd name="T27" fmla="*/ 2430 h 2765"/>
              <a:gd name="T28" fmla="*/ 1069 w 2950"/>
              <a:gd name="T29" fmla="*/ 943 h 2765"/>
              <a:gd name="T30" fmla="*/ 1882 w 2950"/>
              <a:gd name="T31" fmla="*/ 943 h 2765"/>
              <a:gd name="T32" fmla="*/ 1099 w 2950"/>
              <a:gd name="T33" fmla="*/ 820 h 2765"/>
              <a:gd name="T34" fmla="*/ 1475 w 2950"/>
              <a:gd name="T35" fmla="*/ 218 h 2765"/>
              <a:gd name="T36" fmla="*/ 1851 w 2950"/>
              <a:gd name="T37" fmla="*/ 820 h 2765"/>
              <a:gd name="T38" fmla="*/ 1099 w 2950"/>
              <a:gd name="T39" fmla="*/ 820 h 2765"/>
              <a:gd name="T40" fmla="*/ 1612 w 2950"/>
              <a:gd name="T41" fmla="*/ 205 h 2765"/>
              <a:gd name="T42" fmla="*/ 2202 w 2950"/>
              <a:gd name="T43" fmla="*/ 205 h 2765"/>
              <a:gd name="T44" fmla="*/ 1954 w 2950"/>
              <a:gd name="T45" fmla="*/ 752 h 2765"/>
              <a:gd name="T46" fmla="*/ 1612 w 2950"/>
              <a:gd name="T47" fmla="*/ 205 h 2765"/>
              <a:gd name="T48" fmla="*/ 997 w 2950"/>
              <a:gd name="T49" fmla="*/ 752 h 2765"/>
              <a:gd name="T50" fmla="*/ 749 w 2950"/>
              <a:gd name="T51" fmla="*/ 205 h 2765"/>
              <a:gd name="T52" fmla="*/ 1339 w 2950"/>
              <a:gd name="T53" fmla="*/ 205 h 2765"/>
              <a:gd name="T54" fmla="*/ 997 w 2950"/>
              <a:gd name="T55" fmla="*/ 752 h 2765"/>
              <a:gd name="T56" fmla="*/ 1305 w 2950"/>
              <a:gd name="T57" fmla="*/ 2272 h 2765"/>
              <a:gd name="T58" fmla="*/ 285 w 2950"/>
              <a:gd name="T59" fmla="*/ 943 h 2765"/>
              <a:gd name="T60" fmla="*/ 941 w 2950"/>
              <a:gd name="T61" fmla="*/ 943 h 2765"/>
              <a:gd name="T62" fmla="*/ 1305 w 2950"/>
              <a:gd name="T63" fmla="*/ 2272 h 2765"/>
              <a:gd name="T64" fmla="*/ 2009 w 2950"/>
              <a:gd name="T65" fmla="*/ 943 h 2765"/>
              <a:gd name="T66" fmla="*/ 2665 w 2950"/>
              <a:gd name="T67" fmla="*/ 943 h 2765"/>
              <a:gd name="T68" fmla="*/ 1646 w 2950"/>
              <a:gd name="T69" fmla="*/ 2272 h 2765"/>
              <a:gd name="T70" fmla="*/ 2009 w 2950"/>
              <a:gd name="T71" fmla="*/ 943 h 2765"/>
              <a:gd name="T72" fmla="*/ 2676 w 2950"/>
              <a:gd name="T73" fmla="*/ 820 h 2765"/>
              <a:gd name="T74" fmla="*/ 2058 w 2950"/>
              <a:gd name="T75" fmla="*/ 820 h 2765"/>
              <a:gd name="T76" fmla="*/ 2306 w 2950"/>
              <a:gd name="T77" fmla="*/ 272 h 2765"/>
              <a:gd name="T78" fmla="*/ 2676 w 2950"/>
              <a:gd name="T79" fmla="*/ 820 h 2765"/>
              <a:gd name="T80" fmla="*/ 644 w 2950"/>
              <a:gd name="T81" fmla="*/ 272 h 2765"/>
              <a:gd name="T82" fmla="*/ 893 w 2950"/>
              <a:gd name="T83" fmla="*/ 820 h 2765"/>
              <a:gd name="T84" fmla="*/ 274 w 2950"/>
              <a:gd name="T85" fmla="*/ 820 h 2765"/>
              <a:gd name="T86" fmla="*/ 644 w 2950"/>
              <a:gd name="T87" fmla="*/ 272 h 2765"/>
              <a:gd name="T88" fmla="*/ 644 w 2950"/>
              <a:gd name="T89" fmla="*/ 272 h 2765"/>
              <a:gd name="T90" fmla="*/ 644 w 2950"/>
              <a:gd name="T91" fmla="*/ 27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50" h="2765">
                <a:moveTo>
                  <a:pt x="2926" y="825"/>
                </a:moveTo>
                <a:cubicBezTo>
                  <a:pt x="2401" y="45"/>
                  <a:pt x="2401" y="45"/>
                  <a:pt x="2401" y="45"/>
                </a:cubicBezTo>
                <a:cubicBezTo>
                  <a:pt x="2382" y="17"/>
                  <a:pt x="2350" y="0"/>
                  <a:pt x="2316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01" y="0"/>
                  <a:pt x="569" y="17"/>
                  <a:pt x="550" y="45"/>
                </a:cubicBezTo>
                <a:cubicBezTo>
                  <a:pt x="25" y="825"/>
                  <a:pt x="25" y="825"/>
                  <a:pt x="25" y="825"/>
                </a:cubicBezTo>
                <a:cubicBezTo>
                  <a:pt x="0" y="861"/>
                  <a:pt x="1" y="909"/>
                  <a:pt x="28" y="944"/>
                </a:cubicBezTo>
                <a:cubicBezTo>
                  <a:pt x="1394" y="2725"/>
                  <a:pt x="1394" y="2725"/>
                  <a:pt x="1394" y="2725"/>
                </a:cubicBezTo>
                <a:cubicBezTo>
                  <a:pt x="1413" y="2750"/>
                  <a:pt x="1443" y="2765"/>
                  <a:pt x="1475" y="2765"/>
                </a:cubicBezTo>
                <a:cubicBezTo>
                  <a:pt x="1507" y="2765"/>
                  <a:pt x="1537" y="2750"/>
                  <a:pt x="1556" y="2725"/>
                </a:cubicBezTo>
                <a:cubicBezTo>
                  <a:pt x="2922" y="944"/>
                  <a:pt x="2922" y="944"/>
                  <a:pt x="2922" y="944"/>
                </a:cubicBezTo>
                <a:cubicBezTo>
                  <a:pt x="2949" y="909"/>
                  <a:pt x="2950" y="861"/>
                  <a:pt x="2926" y="825"/>
                </a:cubicBezTo>
                <a:close/>
                <a:moveTo>
                  <a:pt x="1882" y="943"/>
                </a:moveTo>
                <a:cubicBezTo>
                  <a:pt x="1475" y="2430"/>
                  <a:pt x="1475" y="2430"/>
                  <a:pt x="1475" y="2430"/>
                </a:cubicBezTo>
                <a:cubicBezTo>
                  <a:pt x="1069" y="943"/>
                  <a:pt x="1069" y="943"/>
                  <a:pt x="1069" y="943"/>
                </a:cubicBezTo>
                <a:cubicBezTo>
                  <a:pt x="1882" y="943"/>
                  <a:pt x="1882" y="943"/>
                  <a:pt x="1882" y="943"/>
                </a:cubicBezTo>
                <a:close/>
                <a:moveTo>
                  <a:pt x="1099" y="820"/>
                </a:moveTo>
                <a:cubicBezTo>
                  <a:pt x="1475" y="218"/>
                  <a:pt x="1475" y="218"/>
                  <a:pt x="1475" y="218"/>
                </a:cubicBezTo>
                <a:cubicBezTo>
                  <a:pt x="1851" y="820"/>
                  <a:pt x="1851" y="820"/>
                  <a:pt x="1851" y="820"/>
                </a:cubicBezTo>
                <a:cubicBezTo>
                  <a:pt x="1099" y="820"/>
                  <a:pt x="1099" y="820"/>
                  <a:pt x="1099" y="820"/>
                </a:cubicBezTo>
                <a:close/>
                <a:moveTo>
                  <a:pt x="1612" y="205"/>
                </a:moveTo>
                <a:cubicBezTo>
                  <a:pt x="2202" y="205"/>
                  <a:pt x="2202" y="205"/>
                  <a:pt x="2202" y="205"/>
                </a:cubicBezTo>
                <a:cubicBezTo>
                  <a:pt x="1954" y="752"/>
                  <a:pt x="1954" y="752"/>
                  <a:pt x="1954" y="752"/>
                </a:cubicBezTo>
                <a:cubicBezTo>
                  <a:pt x="1612" y="205"/>
                  <a:pt x="1612" y="205"/>
                  <a:pt x="1612" y="205"/>
                </a:cubicBezTo>
                <a:close/>
                <a:moveTo>
                  <a:pt x="997" y="752"/>
                </a:moveTo>
                <a:cubicBezTo>
                  <a:pt x="749" y="205"/>
                  <a:pt x="749" y="205"/>
                  <a:pt x="749" y="205"/>
                </a:cubicBezTo>
                <a:cubicBezTo>
                  <a:pt x="1339" y="205"/>
                  <a:pt x="1339" y="205"/>
                  <a:pt x="1339" y="205"/>
                </a:cubicBezTo>
                <a:cubicBezTo>
                  <a:pt x="997" y="752"/>
                  <a:pt x="997" y="752"/>
                  <a:pt x="997" y="752"/>
                </a:cubicBezTo>
                <a:close/>
                <a:moveTo>
                  <a:pt x="1305" y="2272"/>
                </a:moveTo>
                <a:cubicBezTo>
                  <a:pt x="285" y="943"/>
                  <a:pt x="285" y="943"/>
                  <a:pt x="285" y="943"/>
                </a:cubicBezTo>
                <a:cubicBezTo>
                  <a:pt x="941" y="943"/>
                  <a:pt x="941" y="943"/>
                  <a:pt x="941" y="943"/>
                </a:cubicBezTo>
                <a:cubicBezTo>
                  <a:pt x="1305" y="2272"/>
                  <a:pt x="1305" y="2272"/>
                  <a:pt x="1305" y="2272"/>
                </a:cubicBezTo>
                <a:close/>
                <a:moveTo>
                  <a:pt x="2009" y="943"/>
                </a:moveTo>
                <a:cubicBezTo>
                  <a:pt x="2665" y="943"/>
                  <a:pt x="2665" y="943"/>
                  <a:pt x="2665" y="943"/>
                </a:cubicBezTo>
                <a:cubicBezTo>
                  <a:pt x="1646" y="2272"/>
                  <a:pt x="1646" y="2272"/>
                  <a:pt x="1646" y="2272"/>
                </a:cubicBezTo>
                <a:cubicBezTo>
                  <a:pt x="2009" y="943"/>
                  <a:pt x="2009" y="943"/>
                  <a:pt x="2009" y="943"/>
                </a:cubicBezTo>
                <a:close/>
                <a:moveTo>
                  <a:pt x="2676" y="820"/>
                </a:moveTo>
                <a:cubicBezTo>
                  <a:pt x="2058" y="820"/>
                  <a:pt x="2058" y="820"/>
                  <a:pt x="2058" y="820"/>
                </a:cubicBezTo>
                <a:cubicBezTo>
                  <a:pt x="2306" y="272"/>
                  <a:pt x="2306" y="272"/>
                  <a:pt x="2306" y="272"/>
                </a:cubicBezTo>
                <a:cubicBezTo>
                  <a:pt x="2676" y="820"/>
                  <a:pt x="2676" y="820"/>
                  <a:pt x="2676" y="820"/>
                </a:cubicBezTo>
                <a:close/>
                <a:moveTo>
                  <a:pt x="644" y="272"/>
                </a:moveTo>
                <a:cubicBezTo>
                  <a:pt x="893" y="820"/>
                  <a:pt x="893" y="820"/>
                  <a:pt x="893" y="820"/>
                </a:cubicBezTo>
                <a:cubicBezTo>
                  <a:pt x="274" y="820"/>
                  <a:pt x="274" y="820"/>
                  <a:pt x="274" y="820"/>
                </a:cubicBezTo>
                <a:cubicBezTo>
                  <a:pt x="644" y="272"/>
                  <a:pt x="644" y="272"/>
                  <a:pt x="644" y="272"/>
                </a:cubicBezTo>
                <a:close/>
                <a:moveTo>
                  <a:pt x="644" y="272"/>
                </a:moveTo>
                <a:cubicBezTo>
                  <a:pt x="644" y="272"/>
                  <a:pt x="644" y="272"/>
                  <a:pt x="644" y="2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5384227" y="3143779"/>
            <a:ext cx="445483" cy="488421"/>
          </a:xfrm>
          <a:custGeom>
            <a:avLst/>
            <a:gdLst>
              <a:gd name="T0" fmla="*/ 2210 w 2210"/>
              <a:gd name="T1" fmla="*/ 1381 h 2427"/>
              <a:gd name="T2" fmla="*/ 2210 w 2210"/>
              <a:gd name="T3" fmla="*/ 1372 h 2427"/>
              <a:gd name="T4" fmla="*/ 2204 w 2210"/>
              <a:gd name="T5" fmla="*/ 1305 h 2427"/>
              <a:gd name="T6" fmla="*/ 1459 w 2210"/>
              <a:gd name="T7" fmla="*/ 266 h 2427"/>
              <a:gd name="T8" fmla="*/ 1378 w 2210"/>
              <a:gd name="T9" fmla="*/ 314 h 2427"/>
              <a:gd name="T10" fmla="*/ 2076 w 2210"/>
              <a:gd name="T11" fmla="*/ 1120 h 2427"/>
              <a:gd name="T12" fmla="*/ 1634 w 2210"/>
              <a:gd name="T13" fmla="*/ 1209 h 2427"/>
              <a:gd name="T14" fmla="*/ 1111 w 2210"/>
              <a:gd name="T15" fmla="*/ 1209 h 2427"/>
              <a:gd name="T16" fmla="*/ 588 w 2210"/>
              <a:gd name="T17" fmla="*/ 1209 h 2427"/>
              <a:gd name="T18" fmla="*/ 125 w 2210"/>
              <a:gd name="T19" fmla="*/ 1137 h 2427"/>
              <a:gd name="T20" fmla="*/ 1102 w 2210"/>
              <a:gd name="T21" fmla="*/ 316 h 2427"/>
              <a:gd name="T22" fmla="*/ 1157 w 2210"/>
              <a:gd name="T23" fmla="*/ 53 h 2427"/>
              <a:gd name="T24" fmla="*/ 1047 w 2210"/>
              <a:gd name="T25" fmla="*/ 53 h 2427"/>
              <a:gd name="T26" fmla="*/ 1 w 2210"/>
              <a:gd name="T27" fmla="*/ 1305 h 2427"/>
              <a:gd name="T28" fmla="*/ 0 w 2210"/>
              <a:gd name="T29" fmla="*/ 1381 h 2427"/>
              <a:gd name="T30" fmla="*/ 115 w 2210"/>
              <a:gd name="T31" fmla="*/ 1388 h 2427"/>
              <a:gd name="T32" fmla="*/ 326 w 2210"/>
              <a:gd name="T33" fmla="*/ 1163 h 2427"/>
              <a:gd name="T34" fmla="*/ 535 w 2210"/>
              <a:gd name="T35" fmla="*/ 1384 h 2427"/>
              <a:gd name="T36" fmla="*/ 535 w 2210"/>
              <a:gd name="T37" fmla="*/ 1387 h 2427"/>
              <a:gd name="T38" fmla="*/ 535 w 2210"/>
              <a:gd name="T39" fmla="*/ 1388 h 2427"/>
              <a:gd name="T40" fmla="*/ 641 w 2210"/>
              <a:gd name="T41" fmla="*/ 1388 h 2427"/>
              <a:gd name="T42" fmla="*/ 641 w 2210"/>
              <a:gd name="T43" fmla="*/ 1387 h 2427"/>
              <a:gd name="T44" fmla="*/ 640 w 2210"/>
              <a:gd name="T45" fmla="*/ 1383 h 2427"/>
              <a:gd name="T46" fmla="*/ 850 w 2210"/>
              <a:gd name="T47" fmla="*/ 1163 h 2427"/>
              <a:gd name="T48" fmla="*/ 1054 w 2210"/>
              <a:gd name="T49" fmla="*/ 2030 h 2427"/>
              <a:gd name="T50" fmla="*/ 827 w 2210"/>
              <a:gd name="T51" fmla="*/ 2317 h 2427"/>
              <a:gd name="T52" fmla="*/ 524 w 2210"/>
              <a:gd name="T53" fmla="*/ 2014 h 2427"/>
              <a:gd name="T54" fmla="*/ 827 w 2210"/>
              <a:gd name="T55" fmla="*/ 2427 h 2427"/>
              <a:gd name="T56" fmla="*/ 1164 w 2210"/>
              <a:gd name="T57" fmla="*/ 2042 h 2427"/>
              <a:gd name="T58" fmla="*/ 1373 w 2210"/>
              <a:gd name="T59" fmla="*/ 1163 h 2427"/>
              <a:gd name="T60" fmla="*/ 1582 w 2210"/>
              <a:gd name="T61" fmla="*/ 1383 h 2427"/>
              <a:gd name="T62" fmla="*/ 1582 w 2210"/>
              <a:gd name="T63" fmla="*/ 1387 h 2427"/>
              <a:gd name="T64" fmla="*/ 1582 w 2210"/>
              <a:gd name="T65" fmla="*/ 1388 h 2427"/>
              <a:gd name="T66" fmla="*/ 1687 w 2210"/>
              <a:gd name="T67" fmla="*/ 1388 h 2427"/>
              <a:gd name="T68" fmla="*/ 1687 w 2210"/>
              <a:gd name="T69" fmla="*/ 1387 h 2427"/>
              <a:gd name="T70" fmla="*/ 1687 w 2210"/>
              <a:gd name="T71" fmla="*/ 1384 h 2427"/>
              <a:gd name="T72" fmla="*/ 1896 w 2210"/>
              <a:gd name="T73" fmla="*/ 1163 h 2427"/>
              <a:gd name="T74" fmla="*/ 2100 w 2210"/>
              <a:gd name="T75" fmla="*/ 1381 h 2427"/>
              <a:gd name="T76" fmla="*/ 2100 w 2210"/>
              <a:gd name="T77" fmla="*/ 1381 h 2427"/>
              <a:gd name="T78" fmla="*/ 2210 w 2210"/>
              <a:gd name="T79" fmla="*/ 1388 h 2427"/>
              <a:gd name="T80" fmla="*/ 2210 w 2210"/>
              <a:gd name="T81" fmla="*/ 1383 h 2427"/>
              <a:gd name="T82" fmla="*/ 2210 w 2210"/>
              <a:gd name="T83" fmla="*/ 1381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0" h="2427">
                <a:moveTo>
                  <a:pt x="2210" y="1381"/>
                </a:moveTo>
                <a:cubicBezTo>
                  <a:pt x="2210" y="1381"/>
                  <a:pt x="2210" y="1381"/>
                  <a:pt x="2210" y="1381"/>
                </a:cubicBezTo>
                <a:cubicBezTo>
                  <a:pt x="2210" y="1381"/>
                  <a:pt x="2210" y="1381"/>
                  <a:pt x="2210" y="1381"/>
                </a:cubicBezTo>
                <a:cubicBezTo>
                  <a:pt x="2210" y="1379"/>
                  <a:pt x="2210" y="1376"/>
                  <a:pt x="2210" y="1372"/>
                </a:cubicBezTo>
                <a:cubicBezTo>
                  <a:pt x="2209" y="1363"/>
                  <a:pt x="2208" y="1354"/>
                  <a:pt x="2207" y="1345"/>
                </a:cubicBezTo>
                <a:cubicBezTo>
                  <a:pt x="2205" y="1328"/>
                  <a:pt x="2204" y="1310"/>
                  <a:pt x="2204" y="1305"/>
                </a:cubicBezTo>
                <a:cubicBezTo>
                  <a:pt x="2204" y="823"/>
                  <a:pt x="1894" y="413"/>
                  <a:pt x="1462" y="264"/>
                </a:cubicBezTo>
                <a:cubicBezTo>
                  <a:pt x="1461" y="265"/>
                  <a:pt x="1460" y="265"/>
                  <a:pt x="1459" y="266"/>
                </a:cubicBezTo>
                <a:cubicBezTo>
                  <a:pt x="1451" y="262"/>
                  <a:pt x="1442" y="259"/>
                  <a:pt x="1433" y="259"/>
                </a:cubicBezTo>
                <a:cubicBezTo>
                  <a:pt x="1402" y="259"/>
                  <a:pt x="1378" y="284"/>
                  <a:pt x="1378" y="314"/>
                </a:cubicBezTo>
                <a:cubicBezTo>
                  <a:pt x="1378" y="343"/>
                  <a:pt x="1400" y="367"/>
                  <a:pt x="1428" y="369"/>
                </a:cubicBezTo>
                <a:cubicBezTo>
                  <a:pt x="1758" y="484"/>
                  <a:pt x="2009" y="769"/>
                  <a:pt x="2076" y="1120"/>
                </a:cubicBezTo>
                <a:cubicBezTo>
                  <a:pt x="2025" y="1081"/>
                  <a:pt x="1963" y="1058"/>
                  <a:pt x="1896" y="1058"/>
                </a:cubicBezTo>
                <a:cubicBezTo>
                  <a:pt x="1787" y="1058"/>
                  <a:pt x="1691" y="1119"/>
                  <a:pt x="1634" y="1209"/>
                </a:cubicBezTo>
                <a:cubicBezTo>
                  <a:pt x="1578" y="1119"/>
                  <a:pt x="1482" y="1058"/>
                  <a:pt x="1373" y="1058"/>
                </a:cubicBezTo>
                <a:cubicBezTo>
                  <a:pt x="1264" y="1058"/>
                  <a:pt x="1167" y="1119"/>
                  <a:pt x="1111" y="1209"/>
                </a:cubicBezTo>
                <a:cubicBezTo>
                  <a:pt x="1055" y="1119"/>
                  <a:pt x="959" y="1058"/>
                  <a:pt x="850" y="1058"/>
                </a:cubicBezTo>
                <a:cubicBezTo>
                  <a:pt x="740" y="1058"/>
                  <a:pt x="644" y="1119"/>
                  <a:pt x="588" y="1209"/>
                </a:cubicBezTo>
                <a:cubicBezTo>
                  <a:pt x="532" y="1119"/>
                  <a:pt x="436" y="1058"/>
                  <a:pt x="326" y="1058"/>
                </a:cubicBezTo>
                <a:cubicBezTo>
                  <a:pt x="250" y="1058"/>
                  <a:pt x="180" y="1088"/>
                  <a:pt x="125" y="1137"/>
                </a:cubicBezTo>
                <a:cubicBezTo>
                  <a:pt x="205" y="675"/>
                  <a:pt x="604" y="322"/>
                  <a:pt x="1087" y="314"/>
                </a:cubicBezTo>
                <a:cubicBezTo>
                  <a:pt x="1091" y="316"/>
                  <a:pt x="1096" y="316"/>
                  <a:pt x="1102" y="316"/>
                </a:cubicBezTo>
                <a:cubicBezTo>
                  <a:pt x="1141" y="316"/>
                  <a:pt x="1157" y="284"/>
                  <a:pt x="1157" y="245"/>
                </a:cubicBezTo>
                <a:cubicBezTo>
                  <a:pt x="1157" y="53"/>
                  <a:pt x="1157" y="53"/>
                  <a:pt x="1157" y="53"/>
                </a:cubicBezTo>
                <a:cubicBezTo>
                  <a:pt x="1157" y="22"/>
                  <a:pt x="1134" y="0"/>
                  <a:pt x="1102" y="0"/>
                </a:cubicBezTo>
                <a:cubicBezTo>
                  <a:pt x="1078" y="0"/>
                  <a:pt x="1047" y="20"/>
                  <a:pt x="1047" y="53"/>
                </a:cubicBezTo>
                <a:cubicBezTo>
                  <a:pt x="1047" y="205"/>
                  <a:pt x="1047" y="205"/>
                  <a:pt x="1047" y="205"/>
                </a:cubicBezTo>
                <a:cubicBezTo>
                  <a:pt x="464" y="234"/>
                  <a:pt x="1" y="716"/>
                  <a:pt x="1" y="1305"/>
                </a:cubicBezTo>
                <a:cubicBezTo>
                  <a:pt x="1" y="1312"/>
                  <a:pt x="1" y="1345"/>
                  <a:pt x="1" y="1368"/>
                </a:cubicBezTo>
                <a:cubicBezTo>
                  <a:pt x="0" y="1372"/>
                  <a:pt x="0" y="1376"/>
                  <a:pt x="0" y="1381"/>
                </a:cubicBezTo>
                <a:cubicBezTo>
                  <a:pt x="0" y="1413"/>
                  <a:pt x="26" y="1440"/>
                  <a:pt x="58" y="1440"/>
                </a:cubicBezTo>
                <a:cubicBezTo>
                  <a:pt x="87" y="1440"/>
                  <a:pt x="112" y="1417"/>
                  <a:pt x="115" y="1388"/>
                </a:cubicBezTo>
                <a:cubicBezTo>
                  <a:pt x="117" y="1388"/>
                  <a:pt x="117" y="1388"/>
                  <a:pt x="117" y="1388"/>
                </a:cubicBezTo>
                <a:cubicBezTo>
                  <a:pt x="118" y="1271"/>
                  <a:pt x="211" y="1163"/>
                  <a:pt x="326" y="1163"/>
                </a:cubicBezTo>
                <a:cubicBezTo>
                  <a:pt x="438" y="1163"/>
                  <a:pt x="530" y="1265"/>
                  <a:pt x="536" y="1378"/>
                </a:cubicBezTo>
                <a:cubicBezTo>
                  <a:pt x="535" y="1380"/>
                  <a:pt x="535" y="1382"/>
                  <a:pt x="535" y="1384"/>
                </a:cubicBezTo>
                <a:cubicBezTo>
                  <a:pt x="535" y="1385"/>
                  <a:pt x="535" y="1385"/>
                  <a:pt x="535" y="1386"/>
                </a:cubicBezTo>
                <a:cubicBezTo>
                  <a:pt x="535" y="1386"/>
                  <a:pt x="535" y="1386"/>
                  <a:pt x="535" y="1387"/>
                </a:cubicBezTo>
                <a:cubicBezTo>
                  <a:pt x="535" y="1387"/>
                  <a:pt x="535" y="1388"/>
                  <a:pt x="535" y="1388"/>
                </a:cubicBezTo>
                <a:cubicBezTo>
                  <a:pt x="535" y="1388"/>
                  <a:pt x="535" y="1388"/>
                  <a:pt x="535" y="1388"/>
                </a:cubicBezTo>
                <a:cubicBezTo>
                  <a:pt x="536" y="1417"/>
                  <a:pt x="560" y="1440"/>
                  <a:pt x="588" y="1440"/>
                </a:cubicBezTo>
                <a:cubicBezTo>
                  <a:pt x="616" y="1440"/>
                  <a:pt x="639" y="1417"/>
                  <a:pt x="641" y="1388"/>
                </a:cubicBezTo>
                <a:cubicBezTo>
                  <a:pt x="641" y="1388"/>
                  <a:pt x="641" y="1388"/>
                  <a:pt x="641" y="1388"/>
                </a:cubicBezTo>
                <a:cubicBezTo>
                  <a:pt x="641" y="1388"/>
                  <a:pt x="641" y="1387"/>
                  <a:pt x="641" y="1387"/>
                </a:cubicBezTo>
                <a:cubicBezTo>
                  <a:pt x="641" y="1387"/>
                  <a:pt x="641" y="1386"/>
                  <a:pt x="641" y="1386"/>
                </a:cubicBezTo>
                <a:cubicBezTo>
                  <a:pt x="641" y="1385"/>
                  <a:pt x="641" y="1384"/>
                  <a:pt x="640" y="1383"/>
                </a:cubicBezTo>
                <a:cubicBezTo>
                  <a:pt x="640" y="1381"/>
                  <a:pt x="640" y="1379"/>
                  <a:pt x="640" y="1378"/>
                </a:cubicBezTo>
                <a:cubicBezTo>
                  <a:pt x="646" y="1265"/>
                  <a:pt x="738" y="1163"/>
                  <a:pt x="850" y="1163"/>
                </a:cubicBezTo>
                <a:cubicBezTo>
                  <a:pt x="949" y="1163"/>
                  <a:pt x="1032" y="1244"/>
                  <a:pt x="1054" y="1341"/>
                </a:cubicBezTo>
                <a:cubicBezTo>
                  <a:pt x="1054" y="2030"/>
                  <a:pt x="1054" y="2030"/>
                  <a:pt x="1054" y="2030"/>
                </a:cubicBezTo>
                <a:cubicBezTo>
                  <a:pt x="1049" y="2041"/>
                  <a:pt x="1047" y="2055"/>
                  <a:pt x="1047" y="2069"/>
                </a:cubicBezTo>
                <a:cubicBezTo>
                  <a:pt x="1047" y="2190"/>
                  <a:pt x="1000" y="2317"/>
                  <a:pt x="827" y="2317"/>
                </a:cubicBezTo>
                <a:cubicBezTo>
                  <a:pt x="676" y="2317"/>
                  <a:pt x="579" y="2190"/>
                  <a:pt x="579" y="2069"/>
                </a:cubicBezTo>
                <a:cubicBezTo>
                  <a:pt x="579" y="2030"/>
                  <a:pt x="552" y="2014"/>
                  <a:pt x="524" y="2014"/>
                </a:cubicBezTo>
                <a:cubicBezTo>
                  <a:pt x="496" y="2014"/>
                  <a:pt x="469" y="2030"/>
                  <a:pt x="469" y="2069"/>
                </a:cubicBezTo>
                <a:cubicBezTo>
                  <a:pt x="469" y="2268"/>
                  <a:pt x="578" y="2427"/>
                  <a:pt x="827" y="2427"/>
                </a:cubicBezTo>
                <a:cubicBezTo>
                  <a:pt x="1112" y="2427"/>
                  <a:pt x="1156" y="2274"/>
                  <a:pt x="1157" y="2080"/>
                </a:cubicBezTo>
                <a:cubicBezTo>
                  <a:pt x="1162" y="2069"/>
                  <a:pt x="1164" y="2056"/>
                  <a:pt x="1164" y="2042"/>
                </a:cubicBezTo>
                <a:cubicBezTo>
                  <a:pt x="1164" y="1375"/>
                  <a:pt x="1164" y="1375"/>
                  <a:pt x="1164" y="1375"/>
                </a:cubicBezTo>
                <a:cubicBezTo>
                  <a:pt x="1171" y="1263"/>
                  <a:pt x="1262" y="1163"/>
                  <a:pt x="1373" y="1163"/>
                </a:cubicBezTo>
                <a:cubicBezTo>
                  <a:pt x="1485" y="1163"/>
                  <a:pt x="1576" y="1265"/>
                  <a:pt x="1582" y="1378"/>
                </a:cubicBezTo>
                <a:cubicBezTo>
                  <a:pt x="1582" y="1379"/>
                  <a:pt x="1582" y="1381"/>
                  <a:pt x="1582" y="1383"/>
                </a:cubicBezTo>
                <a:cubicBezTo>
                  <a:pt x="1582" y="1384"/>
                  <a:pt x="1582" y="1385"/>
                  <a:pt x="1582" y="1386"/>
                </a:cubicBezTo>
                <a:cubicBezTo>
                  <a:pt x="1582" y="1386"/>
                  <a:pt x="1582" y="1387"/>
                  <a:pt x="1582" y="1387"/>
                </a:cubicBezTo>
                <a:cubicBezTo>
                  <a:pt x="1582" y="1388"/>
                  <a:pt x="1582" y="1388"/>
                  <a:pt x="1582" y="1388"/>
                </a:cubicBezTo>
                <a:cubicBezTo>
                  <a:pt x="1582" y="1388"/>
                  <a:pt x="1582" y="1388"/>
                  <a:pt x="1582" y="1388"/>
                </a:cubicBezTo>
                <a:cubicBezTo>
                  <a:pt x="1583" y="1417"/>
                  <a:pt x="1606" y="1440"/>
                  <a:pt x="1634" y="1440"/>
                </a:cubicBezTo>
                <a:cubicBezTo>
                  <a:pt x="1663" y="1440"/>
                  <a:pt x="1686" y="1417"/>
                  <a:pt x="1687" y="1388"/>
                </a:cubicBezTo>
                <a:cubicBezTo>
                  <a:pt x="1687" y="1388"/>
                  <a:pt x="1687" y="1388"/>
                  <a:pt x="1687" y="1388"/>
                </a:cubicBezTo>
                <a:cubicBezTo>
                  <a:pt x="1687" y="1388"/>
                  <a:pt x="1687" y="1387"/>
                  <a:pt x="1687" y="1387"/>
                </a:cubicBezTo>
                <a:cubicBezTo>
                  <a:pt x="1687" y="1386"/>
                  <a:pt x="1687" y="1386"/>
                  <a:pt x="1687" y="1386"/>
                </a:cubicBezTo>
                <a:cubicBezTo>
                  <a:pt x="1687" y="1385"/>
                  <a:pt x="1687" y="1385"/>
                  <a:pt x="1687" y="1384"/>
                </a:cubicBezTo>
                <a:cubicBezTo>
                  <a:pt x="1687" y="1382"/>
                  <a:pt x="1687" y="1380"/>
                  <a:pt x="1687" y="1378"/>
                </a:cubicBezTo>
                <a:cubicBezTo>
                  <a:pt x="1692" y="1265"/>
                  <a:pt x="1784" y="1163"/>
                  <a:pt x="1896" y="1163"/>
                </a:cubicBezTo>
                <a:cubicBezTo>
                  <a:pt x="1988" y="1163"/>
                  <a:pt x="2067" y="1233"/>
                  <a:pt x="2095" y="1321"/>
                </a:cubicBezTo>
                <a:cubicBezTo>
                  <a:pt x="2096" y="1341"/>
                  <a:pt x="2100" y="1374"/>
                  <a:pt x="2100" y="1381"/>
                </a:cubicBezTo>
                <a:cubicBezTo>
                  <a:pt x="2100" y="1381"/>
                  <a:pt x="2100" y="1381"/>
                  <a:pt x="2100" y="1381"/>
                </a:cubicBezTo>
                <a:cubicBezTo>
                  <a:pt x="2100" y="1381"/>
                  <a:pt x="2100" y="1381"/>
                  <a:pt x="2100" y="1381"/>
                </a:cubicBezTo>
                <a:cubicBezTo>
                  <a:pt x="2100" y="1412"/>
                  <a:pt x="2125" y="1436"/>
                  <a:pt x="2155" y="1436"/>
                </a:cubicBezTo>
                <a:cubicBezTo>
                  <a:pt x="2183" y="1436"/>
                  <a:pt x="2206" y="1415"/>
                  <a:pt x="2210" y="1388"/>
                </a:cubicBezTo>
                <a:cubicBezTo>
                  <a:pt x="2210" y="1388"/>
                  <a:pt x="2210" y="1388"/>
                  <a:pt x="2210" y="1388"/>
                </a:cubicBezTo>
                <a:cubicBezTo>
                  <a:pt x="2210" y="1386"/>
                  <a:pt x="2210" y="1385"/>
                  <a:pt x="2210" y="1383"/>
                </a:cubicBezTo>
                <a:cubicBezTo>
                  <a:pt x="2210" y="1382"/>
                  <a:pt x="2210" y="1382"/>
                  <a:pt x="2210" y="1381"/>
                </a:cubicBezTo>
                <a:close/>
                <a:moveTo>
                  <a:pt x="2210" y="1381"/>
                </a:moveTo>
                <a:cubicBezTo>
                  <a:pt x="2210" y="1381"/>
                  <a:pt x="2210" y="1381"/>
                  <a:pt x="2210" y="138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5" name="Freeform 17"/>
          <p:cNvSpPr>
            <a:spLocks noEditPoints="1"/>
          </p:cNvSpPr>
          <p:nvPr/>
        </p:nvSpPr>
        <p:spPr bwMode="auto">
          <a:xfrm>
            <a:off x="5342303" y="4185735"/>
            <a:ext cx="529331" cy="486275"/>
          </a:xfrm>
          <a:custGeom>
            <a:avLst/>
            <a:gdLst>
              <a:gd name="T0" fmla="*/ 1120 w 2069"/>
              <a:gd name="T1" fmla="*/ 0 h 1899"/>
              <a:gd name="T2" fmla="*/ 189 w 2069"/>
              <a:gd name="T3" fmla="*/ 777 h 1899"/>
              <a:gd name="T4" fmla="*/ 0 w 2069"/>
              <a:gd name="T5" fmla="*/ 777 h 1899"/>
              <a:gd name="T6" fmla="*/ 259 w 2069"/>
              <a:gd name="T7" fmla="*/ 1122 h 1899"/>
              <a:gd name="T8" fmla="*/ 517 w 2069"/>
              <a:gd name="T9" fmla="*/ 777 h 1899"/>
              <a:gd name="T10" fmla="*/ 362 w 2069"/>
              <a:gd name="T11" fmla="*/ 777 h 1899"/>
              <a:gd name="T12" fmla="*/ 1120 w 2069"/>
              <a:gd name="T13" fmla="*/ 173 h 1899"/>
              <a:gd name="T14" fmla="*/ 1896 w 2069"/>
              <a:gd name="T15" fmla="*/ 950 h 1899"/>
              <a:gd name="T16" fmla="*/ 1120 w 2069"/>
              <a:gd name="T17" fmla="*/ 1727 h 1899"/>
              <a:gd name="T18" fmla="*/ 477 w 2069"/>
              <a:gd name="T19" fmla="*/ 1381 h 1899"/>
              <a:gd name="T20" fmla="*/ 276 w 2069"/>
              <a:gd name="T21" fmla="*/ 1381 h 1899"/>
              <a:gd name="T22" fmla="*/ 1120 w 2069"/>
              <a:gd name="T23" fmla="*/ 1899 h 1899"/>
              <a:gd name="T24" fmla="*/ 2069 w 2069"/>
              <a:gd name="T25" fmla="*/ 950 h 1899"/>
              <a:gd name="T26" fmla="*/ 1120 w 2069"/>
              <a:gd name="T27" fmla="*/ 0 h 1899"/>
              <a:gd name="T28" fmla="*/ 1080 w 2069"/>
              <a:gd name="T29" fmla="*/ 345 h 1899"/>
              <a:gd name="T30" fmla="*/ 1080 w 2069"/>
              <a:gd name="T31" fmla="*/ 978 h 1899"/>
              <a:gd name="T32" fmla="*/ 1528 w 2069"/>
              <a:gd name="T33" fmla="*/ 1243 h 1899"/>
              <a:gd name="T34" fmla="*/ 1569 w 2069"/>
              <a:gd name="T35" fmla="*/ 1168 h 1899"/>
              <a:gd name="T36" fmla="*/ 1166 w 2069"/>
              <a:gd name="T37" fmla="*/ 926 h 1899"/>
              <a:gd name="T38" fmla="*/ 1166 w 2069"/>
              <a:gd name="T39" fmla="*/ 345 h 1899"/>
              <a:gd name="T40" fmla="*/ 1080 w 2069"/>
              <a:gd name="T41" fmla="*/ 345 h 1899"/>
              <a:gd name="T42" fmla="*/ 1080 w 2069"/>
              <a:gd name="T43" fmla="*/ 345 h 1899"/>
              <a:gd name="T44" fmla="*/ 1080 w 2069"/>
              <a:gd name="T45" fmla="*/ 34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69" h="1899">
                <a:moveTo>
                  <a:pt x="1120" y="0"/>
                </a:moveTo>
                <a:cubicBezTo>
                  <a:pt x="655" y="0"/>
                  <a:pt x="270" y="334"/>
                  <a:pt x="189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517" y="777"/>
                  <a:pt x="517" y="777"/>
                  <a:pt x="517" y="777"/>
                </a:cubicBezTo>
                <a:cubicBezTo>
                  <a:pt x="362" y="777"/>
                  <a:pt x="362" y="777"/>
                  <a:pt x="362" y="777"/>
                </a:cubicBezTo>
                <a:cubicBezTo>
                  <a:pt x="442" y="432"/>
                  <a:pt x="747" y="173"/>
                  <a:pt x="1120" y="173"/>
                </a:cubicBezTo>
                <a:cubicBezTo>
                  <a:pt x="1552" y="173"/>
                  <a:pt x="1896" y="518"/>
                  <a:pt x="1896" y="950"/>
                </a:cubicBezTo>
                <a:cubicBezTo>
                  <a:pt x="1896" y="1381"/>
                  <a:pt x="1552" y="1727"/>
                  <a:pt x="1120" y="1727"/>
                </a:cubicBezTo>
                <a:cubicBezTo>
                  <a:pt x="850" y="1727"/>
                  <a:pt x="615" y="1588"/>
                  <a:pt x="477" y="1381"/>
                </a:cubicBezTo>
                <a:cubicBezTo>
                  <a:pt x="276" y="1381"/>
                  <a:pt x="276" y="1381"/>
                  <a:pt x="276" y="1381"/>
                </a:cubicBezTo>
                <a:cubicBezTo>
                  <a:pt x="431" y="1686"/>
                  <a:pt x="753" y="1899"/>
                  <a:pt x="1120" y="1899"/>
                </a:cubicBezTo>
                <a:cubicBezTo>
                  <a:pt x="1643" y="1899"/>
                  <a:pt x="2069" y="1473"/>
                  <a:pt x="2069" y="950"/>
                </a:cubicBezTo>
                <a:cubicBezTo>
                  <a:pt x="2069" y="426"/>
                  <a:pt x="1643" y="0"/>
                  <a:pt x="1120" y="0"/>
                </a:cubicBezTo>
                <a:close/>
                <a:moveTo>
                  <a:pt x="1080" y="345"/>
                </a:moveTo>
                <a:cubicBezTo>
                  <a:pt x="1080" y="978"/>
                  <a:pt x="1080" y="978"/>
                  <a:pt x="1080" y="978"/>
                </a:cubicBezTo>
                <a:cubicBezTo>
                  <a:pt x="1528" y="1243"/>
                  <a:pt x="1528" y="1243"/>
                  <a:pt x="1528" y="1243"/>
                </a:cubicBezTo>
                <a:cubicBezTo>
                  <a:pt x="1569" y="1168"/>
                  <a:pt x="1569" y="1168"/>
                  <a:pt x="1569" y="1168"/>
                </a:cubicBezTo>
                <a:cubicBezTo>
                  <a:pt x="1166" y="926"/>
                  <a:pt x="1166" y="926"/>
                  <a:pt x="1166" y="926"/>
                </a:cubicBezTo>
                <a:cubicBezTo>
                  <a:pt x="1166" y="345"/>
                  <a:pt x="1166" y="345"/>
                  <a:pt x="1166" y="345"/>
                </a:cubicBezTo>
                <a:lnTo>
                  <a:pt x="1080" y="345"/>
                </a:lnTo>
                <a:close/>
                <a:moveTo>
                  <a:pt x="1080" y="345"/>
                </a:moveTo>
                <a:cubicBezTo>
                  <a:pt x="1080" y="345"/>
                  <a:pt x="1080" y="345"/>
                  <a:pt x="1080" y="34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5382140" y="5480603"/>
            <a:ext cx="488397" cy="488397"/>
          </a:xfrm>
          <a:custGeom>
            <a:avLst/>
            <a:gdLst>
              <a:gd name="T0" fmla="*/ 1497 w 2998"/>
              <a:gd name="T1" fmla="*/ 0 h 2998"/>
              <a:gd name="T2" fmla="*/ 2081 w 2998"/>
              <a:gd name="T3" fmla="*/ 118 h 2998"/>
              <a:gd name="T4" fmla="*/ 2558 w 2998"/>
              <a:gd name="T5" fmla="*/ 440 h 2998"/>
              <a:gd name="T6" fmla="*/ 2880 w 2998"/>
              <a:gd name="T7" fmla="*/ 917 h 2998"/>
              <a:gd name="T8" fmla="*/ 2998 w 2998"/>
              <a:gd name="T9" fmla="*/ 1501 h 2998"/>
              <a:gd name="T10" fmla="*/ 2880 w 2998"/>
              <a:gd name="T11" fmla="*/ 2085 h 2998"/>
              <a:gd name="T12" fmla="*/ 2558 w 2998"/>
              <a:gd name="T13" fmla="*/ 2562 h 2998"/>
              <a:gd name="T14" fmla="*/ 2081 w 2998"/>
              <a:gd name="T15" fmla="*/ 2882 h 2998"/>
              <a:gd name="T16" fmla="*/ 1497 w 2998"/>
              <a:gd name="T17" fmla="*/ 2998 h 2998"/>
              <a:gd name="T18" fmla="*/ 977 w 2998"/>
              <a:gd name="T19" fmla="*/ 2906 h 2998"/>
              <a:gd name="T20" fmla="*/ 534 w 2998"/>
              <a:gd name="T21" fmla="*/ 2650 h 2998"/>
              <a:gd name="T22" fmla="*/ 899 w 2998"/>
              <a:gd name="T23" fmla="*/ 1872 h 2998"/>
              <a:gd name="T24" fmla="*/ 1024 w 2998"/>
              <a:gd name="T25" fmla="*/ 2074 h 2998"/>
              <a:gd name="T26" fmla="*/ 1120 w 2998"/>
              <a:gd name="T27" fmla="*/ 2226 h 2998"/>
              <a:gd name="T28" fmla="*/ 1187 w 2998"/>
              <a:gd name="T29" fmla="*/ 2323 h 2998"/>
              <a:gd name="T30" fmla="*/ 1253 w 2998"/>
              <a:gd name="T31" fmla="*/ 2406 h 2998"/>
              <a:gd name="T32" fmla="*/ 1337 w 2998"/>
              <a:gd name="T33" fmla="*/ 2451 h 2998"/>
              <a:gd name="T34" fmla="*/ 1434 w 2998"/>
              <a:gd name="T35" fmla="*/ 2427 h 2998"/>
              <a:gd name="T36" fmla="*/ 1498 w 2998"/>
              <a:gd name="T37" fmla="*/ 2339 h 2998"/>
              <a:gd name="T38" fmla="*/ 1534 w 2998"/>
              <a:gd name="T39" fmla="*/ 2272 h 2998"/>
              <a:gd name="T40" fmla="*/ 1600 w 2998"/>
              <a:gd name="T41" fmla="*/ 2138 h 2998"/>
              <a:gd name="T42" fmla="*/ 1686 w 2998"/>
              <a:gd name="T43" fmla="*/ 1960 h 2998"/>
              <a:gd name="T44" fmla="*/ 1782 w 2998"/>
              <a:gd name="T45" fmla="*/ 1760 h 2998"/>
              <a:gd name="T46" fmla="*/ 2032 w 2998"/>
              <a:gd name="T47" fmla="*/ 1232 h 2998"/>
              <a:gd name="T48" fmla="*/ 2371 w 2998"/>
              <a:gd name="T49" fmla="*/ 1415 h 2998"/>
              <a:gd name="T50" fmla="*/ 2234 w 2998"/>
              <a:gd name="T51" fmla="*/ 426 h 2998"/>
              <a:gd name="T52" fmla="*/ 1363 w 2998"/>
              <a:gd name="T53" fmla="*/ 960 h 2998"/>
              <a:gd name="T54" fmla="*/ 1744 w 2998"/>
              <a:gd name="T55" fmla="*/ 1091 h 2998"/>
              <a:gd name="T56" fmla="*/ 1341 w 2998"/>
              <a:gd name="T57" fmla="*/ 1920 h 2998"/>
              <a:gd name="T58" fmla="*/ 1181 w 2998"/>
              <a:gd name="T59" fmla="*/ 1658 h 2998"/>
              <a:gd name="T60" fmla="*/ 1125 w 2998"/>
              <a:gd name="T61" fmla="*/ 1567 h 2998"/>
              <a:gd name="T62" fmla="*/ 1078 w 2998"/>
              <a:gd name="T63" fmla="*/ 1491 h 2998"/>
              <a:gd name="T64" fmla="*/ 1050 w 2998"/>
              <a:gd name="T65" fmla="*/ 1443 h 2998"/>
              <a:gd name="T66" fmla="*/ 1051 w 2998"/>
              <a:gd name="T67" fmla="*/ 1451 h 2998"/>
              <a:gd name="T68" fmla="*/ 1014 w 2998"/>
              <a:gd name="T69" fmla="*/ 1402 h 2998"/>
              <a:gd name="T70" fmla="*/ 957 w 2998"/>
              <a:gd name="T71" fmla="*/ 1338 h 2998"/>
              <a:gd name="T72" fmla="*/ 896 w 2998"/>
              <a:gd name="T73" fmla="*/ 1306 h 2998"/>
              <a:gd name="T74" fmla="*/ 790 w 2998"/>
              <a:gd name="T75" fmla="*/ 1342 h 2998"/>
              <a:gd name="T76" fmla="*/ 739 w 2998"/>
              <a:gd name="T77" fmla="*/ 1427 h 2998"/>
              <a:gd name="T78" fmla="*/ 707 w 2998"/>
              <a:gd name="T79" fmla="*/ 1496 h 2998"/>
              <a:gd name="T80" fmla="*/ 640 w 2998"/>
              <a:gd name="T81" fmla="*/ 1635 h 2998"/>
              <a:gd name="T82" fmla="*/ 550 w 2998"/>
              <a:gd name="T83" fmla="*/ 1821 h 2998"/>
              <a:gd name="T84" fmla="*/ 448 w 2998"/>
              <a:gd name="T85" fmla="*/ 2019 h 2998"/>
              <a:gd name="T86" fmla="*/ 355 w 2998"/>
              <a:gd name="T87" fmla="*/ 2214 h 2998"/>
              <a:gd name="T88" fmla="*/ 278 w 2998"/>
              <a:gd name="T89" fmla="*/ 2371 h 2998"/>
              <a:gd name="T90" fmla="*/ 72 w 2998"/>
              <a:gd name="T91" fmla="*/ 1965 h 2998"/>
              <a:gd name="T92" fmla="*/ 0 w 2998"/>
              <a:gd name="T93" fmla="*/ 1501 h 2998"/>
              <a:gd name="T94" fmla="*/ 117 w 2998"/>
              <a:gd name="T95" fmla="*/ 917 h 2998"/>
              <a:gd name="T96" fmla="*/ 437 w 2998"/>
              <a:gd name="T97" fmla="*/ 440 h 2998"/>
              <a:gd name="T98" fmla="*/ 914 w 2998"/>
              <a:gd name="T99" fmla="*/ 118 h 2998"/>
              <a:gd name="T100" fmla="*/ 1498 w 2998"/>
              <a:gd name="T101" fmla="*/ 0 h 2998"/>
              <a:gd name="T102" fmla="*/ 1497 w 2998"/>
              <a:gd name="T103" fmla="*/ 0 h 2998"/>
              <a:gd name="T104" fmla="*/ 1497 w 2998"/>
              <a:gd name="T105" fmla="*/ 0 h 2998"/>
              <a:gd name="T106" fmla="*/ 1497 w 2998"/>
              <a:gd name="T107" fmla="*/ 0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98" h="2998">
                <a:moveTo>
                  <a:pt x="1497" y="0"/>
                </a:moveTo>
                <a:cubicBezTo>
                  <a:pt x="1704" y="0"/>
                  <a:pt x="1899" y="39"/>
                  <a:pt x="2081" y="118"/>
                </a:cubicBezTo>
                <a:cubicBezTo>
                  <a:pt x="2264" y="197"/>
                  <a:pt x="2423" y="304"/>
                  <a:pt x="2558" y="440"/>
                </a:cubicBezTo>
                <a:cubicBezTo>
                  <a:pt x="2694" y="576"/>
                  <a:pt x="2801" y="734"/>
                  <a:pt x="2880" y="917"/>
                </a:cubicBezTo>
                <a:cubicBezTo>
                  <a:pt x="2959" y="1099"/>
                  <a:pt x="2998" y="1294"/>
                  <a:pt x="2998" y="1501"/>
                </a:cubicBezTo>
                <a:cubicBezTo>
                  <a:pt x="2998" y="1708"/>
                  <a:pt x="2959" y="1902"/>
                  <a:pt x="2880" y="2085"/>
                </a:cubicBezTo>
                <a:cubicBezTo>
                  <a:pt x="2801" y="2267"/>
                  <a:pt x="2694" y="2426"/>
                  <a:pt x="2558" y="2562"/>
                </a:cubicBezTo>
                <a:cubicBezTo>
                  <a:pt x="2422" y="2697"/>
                  <a:pt x="2264" y="2804"/>
                  <a:pt x="2081" y="2882"/>
                </a:cubicBezTo>
                <a:cubicBezTo>
                  <a:pt x="1899" y="2959"/>
                  <a:pt x="1704" y="2998"/>
                  <a:pt x="1497" y="2998"/>
                </a:cubicBezTo>
                <a:cubicBezTo>
                  <a:pt x="1314" y="2998"/>
                  <a:pt x="1140" y="2967"/>
                  <a:pt x="977" y="2906"/>
                </a:cubicBezTo>
                <a:cubicBezTo>
                  <a:pt x="814" y="2844"/>
                  <a:pt x="666" y="2758"/>
                  <a:pt x="534" y="2650"/>
                </a:cubicBezTo>
                <a:cubicBezTo>
                  <a:pt x="899" y="1872"/>
                  <a:pt x="899" y="1872"/>
                  <a:pt x="899" y="1872"/>
                </a:cubicBezTo>
                <a:cubicBezTo>
                  <a:pt x="944" y="1945"/>
                  <a:pt x="985" y="2012"/>
                  <a:pt x="1024" y="2074"/>
                </a:cubicBezTo>
                <a:cubicBezTo>
                  <a:pt x="1056" y="2127"/>
                  <a:pt x="1088" y="2178"/>
                  <a:pt x="1120" y="2226"/>
                </a:cubicBezTo>
                <a:cubicBezTo>
                  <a:pt x="1152" y="2274"/>
                  <a:pt x="1174" y="2306"/>
                  <a:pt x="1187" y="2323"/>
                </a:cubicBezTo>
                <a:cubicBezTo>
                  <a:pt x="1211" y="2353"/>
                  <a:pt x="1232" y="2381"/>
                  <a:pt x="1253" y="2406"/>
                </a:cubicBezTo>
                <a:cubicBezTo>
                  <a:pt x="1273" y="2432"/>
                  <a:pt x="1301" y="2447"/>
                  <a:pt x="1337" y="2451"/>
                </a:cubicBezTo>
                <a:cubicBezTo>
                  <a:pt x="1382" y="2458"/>
                  <a:pt x="1414" y="2450"/>
                  <a:pt x="1434" y="2427"/>
                </a:cubicBezTo>
                <a:cubicBezTo>
                  <a:pt x="1453" y="2405"/>
                  <a:pt x="1474" y="2376"/>
                  <a:pt x="1498" y="2339"/>
                </a:cubicBezTo>
                <a:cubicBezTo>
                  <a:pt x="1504" y="2331"/>
                  <a:pt x="1516" y="2308"/>
                  <a:pt x="1534" y="2272"/>
                </a:cubicBezTo>
                <a:cubicBezTo>
                  <a:pt x="1552" y="2236"/>
                  <a:pt x="1574" y="2191"/>
                  <a:pt x="1600" y="2138"/>
                </a:cubicBezTo>
                <a:cubicBezTo>
                  <a:pt x="1626" y="2084"/>
                  <a:pt x="1654" y="2025"/>
                  <a:pt x="1686" y="1960"/>
                </a:cubicBezTo>
                <a:cubicBezTo>
                  <a:pt x="1718" y="1895"/>
                  <a:pt x="1750" y="1828"/>
                  <a:pt x="1782" y="1760"/>
                </a:cubicBezTo>
                <a:cubicBezTo>
                  <a:pt x="1857" y="1602"/>
                  <a:pt x="1940" y="1426"/>
                  <a:pt x="2032" y="1232"/>
                </a:cubicBezTo>
                <a:cubicBezTo>
                  <a:pt x="2371" y="1415"/>
                  <a:pt x="2371" y="1415"/>
                  <a:pt x="2371" y="1415"/>
                </a:cubicBezTo>
                <a:cubicBezTo>
                  <a:pt x="2234" y="426"/>
                  <a:pt x="2234" y="426"/>
                  <a:pt x="2234" y="426"/>
                </a:cubicBezTo>
                <a:cubicBezTo>
                  <a:pt x="1363" y="960"/>
                  <a:pt x="1363" y="960"/>
                  <a:pt x="1363" y="960"/>
                </a:cubicBezTo>
                <a:cubicBezTo>
                  <a:pt x="1744" y="1091"/>
                  <a:pt x="1744" y="1091"/>
                  <a:pt x="1744" y="1091"/>
                </a:cubicBezTo>
                <a:cubicBezTo>
                  <a:pt x="1341" y="1920"/>
                  <a:pt x="1341" y="1920"/>
                  <a:pt x="1341" y="1920"/>
                </a:cubicBezTo>
                <a:cubicBezTo>
                  <a:pt x="1279" y="1820"/>
                  <a:pt x="1226" y="1732"/>
                  <a:pt x="1181" y="1658"/>
                </a:cubicBezTo>
                <a:cubicBezTo>
                  <a:pt x="1162" y="1626"/>
                  <a:pt x="1143" y="1595"/>
                  <a:pt x="1125" y="1567"/>
                </a:cubicBezTo>
                <a:cubicBezTo>
                  <a:pt x="1107" y="1538"/>
                  <a:pt x="1091" y="1513"/>
                  <a:pt x="1078" y="1491"/>
                </a:cubicBezTo>
                <a:cubicBezTo>
                  <a:pt x="1050" y="1443"/>
                  <a:pt x="1050" y="1443"/>
                  <a:pt x="1050" y="1443"/>
                </a:cubicBezTo>
                <a:cubicBezTo>
                  <a:pt x="1058" y="1460"/>
                  <a:pt x="1059" y="1463"/>
                  <a:pt x="1051" y="1451"/>
                </a:cubicBezTo>
                <a:cubicBezTo>
                  <a:pt x="1044" y="1440"/>
                  <a:pt x="1032" y="1423"/>
                  <a:pt x="1014" y="1402"/>
                </a:cubicBezTo>
                <a:cubicBezTo>
                  <a:pt x="997" y="1380"/>
                  <a:pt x="978" y="1359"/>
                  <a:pt x="957" y="1338"/>
                </a:cubicBezTo>
                <a:cubicBezTo>
                  <a:pt x="935" y="1316"/>
                  <a:pt x="915" y="1306"/>
                  <a:pt x="896" y="1306"/>
                </a:cubicBezTo>
                <a:cubicBezTo>
                  <a:pt x="847" y="1306"/>
                  <a:pt x="812" y="1318"/>
                  <a:pt x="790" y="1342"/>
                </a:cubicBezTo>
                <a:cubicBezTo>
                  <a:pt x="769" y="1367"/>
                  <a:pt x="752" y="1395"/>
                  <a:pt x="739" y="1427"/>
                </a:cubicBezTo>
                <a:cubicBezTo>
                  <a:pt x="735" y="1436"/>
                  <a:pt x="724" y="1459"/>
                  <a:pt x="707" y="1496"/>
                </a:cubicBezTo>
                <a:cubicBezTo>
                  <a:pt x="690" y="1533"/>
                  <a:pt x="668" y="1580"/>
                  <a:pt x="640" y="1635"/>
                </a:cubicBezTo>
                <a:cubicBezTo>
                  <a:pt x="612" y="1691"/>
                  <a:pt x="582" y="1753"/>
                  <a:pt x="550" y="1821"/>
                </a:cubicBezTo>
                <a:cubicBezTo>
                  <a:pt x="448" y="2019"/>
                  <a:pt x="448" y="2019"/>
                  <a:pt x="448" y="2019"/>
                </a:cubicBezTo>
                <a:cubicBezTo>
                  <a:pt x="416" y="2088"/>
                  <a:pt x="385" y="2153"/>
                  <a:pt x="355" y="2214"/>
                </a:cubicBezTo>
                <a:cubicBezTo>
                  <a:pt x="325" y="2276"/>
                  <a:pt x="300" y="2329"/>
                  <a:pt x="278" y="2371"/>
                </a:cubicBezTo>
                <a:cubicBezTo>
                  <a:pt x="189" y="2248"/>
                  <a:pt x="120" y="2112"/>
                  <a:pt x="72" y="1965"/>
                </a:cubicBezTo>
                <a:cubicBezTo>
                  <a:pt x="24" y="1818"/>
                  <a:pt x="0" y="1663"/>
                  <a:pt x="0" y="1501"/>
                </a:cubicBezTo>
                <a:cubicBezTo>
                  <a:pt x="0" y="1294"/>
                  <a:pt x="39" y="1099"/>
                  <a:pt x="117" y="917"/>
                </a:cubicBezTo>
                <a:cubicBezTo>
                  <a:pt x="195" y="734"/>
                  <a:pt x="301" y="576"/>
                  <a:pt x="437" y="440"/>
                </a:cubicBezTo>
                <a:cubicBezTo>
                  <a:pt x="572" y="305"/>
                  <a:pt x="731" y="197"/>
                  <a:pt x="914" y="118"/>
                </a:cubicBezTo>
                <a:cubicBezTo>
                  <a:pt x="1096" y="39"/>
                  <a:pt x="1291" y="0"/>
                  <a:pt x="1498" y="0"/>
                </a:cubicBezTo>
                <a:lnTo>
                  <a:pt x="1497" y="0"/>
                </a:lnTo>
                <a:close/>
                <a:moveTo>
                  <a:pt x="1497" y="0"/>
                </a:moveTo>
                <a:cubicBezTo>
                  <a:pt x="1497" y="0"/>
                  <a:pt x="1497" y="0"/>
                  <a:pt x="1497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07100" y="20348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07100" y="31016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07100" y="40922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7100" y="53876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175"/>
          <p:cNvSpPr txBox="1"/>
          <p:nvPr/>
        </p:nvSpPr>
        <p:spPr>
          <a:xfrm>
            <a:off x="9828794" y="2140467"/>
            <a:ext cx="976549" cy="748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43536A"/>
                </a:solidFill>
              </a:rPr>
              <a:t>40</a:t>
            </a:r>
            <a:r>
              <a:rPr lang="en-US" altLang="zh-CN" sz="1600" dirty="0">
                <a:solidFill>
                  <a:srgbClr val="43536A"/>
                </a:solidFill>
              </a:rPr>
              <a:t>%</a:t>
            </a:r>
            <a:endParaRPr lang="zh-CN" altLang="en-US" sz="1600" dirty="0">
              <a:solidFill>
                <a:srgbClr val="43536A"/>
              </a:solidFill>
            </a:endParaRPr>
          </a:p>
        </p:txBody>
      </p:sp>
      <p:sp>
        <p:nvSpPr>
          <p:cNvPr id="32" name="TextBox 175"/>
          <p:cNvSpPr txBox="1"/>
          <p:nvPr/>
        </p:nvSpPr>
        <p:spPr>
          <a:xfrm>
            <a:off x="9835081" y="3239583"/>
            <a:ext cx="976549" cy="748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43536A"/>
                </a:solidFill>
              </a:rPr>
              <a:t>36</a:t>
            </a:r>
            <a:r>
              <a:rPr lang="en-US" altLang="zh-CN" sz="1600" dirty="0">
                <a:solidFill>
                  <a:srgbClr val="43536A"/>
                </a:solidFill>
              </a:rPr>
              <a:t>%</a:t>
            </a:r>
            <a:endParaRPr lang="zh-CN" altLang="en-US" sz="1600" dirty="0">
              <a:solidFill>
                <a:srgbClr val="43536A"/>
              </a:solidFill>
            </a:endParaRPr>
          </a:p>
        </p:txBody>
      </p:sp>
      <p:sp>
        <p:nvSpPr>
          <p:cNvPr id="33" name="TextBox 175"/>
          <p:cNvSpPr txBox="1"/>
          <p:nvPr/>
        </p:nvSpPr>
        <p:spPr>
          <a:xfrm>
            <a:off x="9828794" y="4328292"/>
            <a:ext cx="976549" cy="748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43536A"/>
                </a:solidFill>
              </a:rPr>
              <a:t>62</a:t>
            </a:r>
            <a:r>
              <a:rPr lang="en-US" altLang="zh-CN" sz="1600" dirty="0">
                <a:solidFill>
                  <a:srgbClr val="43536A"/>
                </a:solidFill>
              </a:rPr>
              <a:t>%</a:t>
            </a:r>
            <a:endParaRPr lang="zh-CN" altLang="en-US" sz="1600" dirty="0">
              <a:solidFill>
                <a:srgbClr val="43536A"/>
              </a:solidFill>
            </a:endParaRPr>
          </a:p>
        </p:txBody>
      </p:sp>
      <p:sp>
        <p:nvSpPr>
          <p:cNvPr id="34" name="TextBox 175"/>
          <p:cNvSpPr txBox="1"/>
          <p:nvPr/>
        </p:nvSpPr>
        <p:spPr>
          <a:xfrm>
            <a:off x="9828793" y="5334951"/>
            <a:ext cx="976549" cy="748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43536A"/>
                </a:solidFill>
              </a:rPr>
              <a:t>32</a:t>
            </a:r>
            <a:r>
              <a:rPr lang="en-US" altLang="zh-CN" sz="1600" dirty="0">
                <a:solidFill>
                  <a:srgbClr val="43536A"/>
                </a:solidFill>
              </a:rPr>
              <a:t>%</a:t>
            </a:r>
            <a:endParaRPr lang="zh-CN" altLang="en-US" sz="1600" dirty="0">
              <a:solidFill>
                <a:srgbClr val="4353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1264641" y="1883905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rgbClr val="43536A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1264641" y="2883454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rgbClr val="43536A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 bwMode="auto">
          <a:xfrm>
            <a:off x="1264641" y="3982397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rgbClr val="43536A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 bwMode="auto">
          <a:xfrm>
            <a:off x="1264641" y="5170888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rgbClr val="43536A"/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rgbClr val="43536A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515451" y="3790756"/>
            <a:ext cx="855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BUSINESS POWERPOINT</a:t>
            </a:r>
            <a:endParaRPr kumimoji="1" lang="en-US" altLang="zh-CN" sz="1600" b="1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grpSp>
        <p:nvGrpSpPr>
          <p:cNvPr id="13" name="组合 2"/>
          <p:cNvGrpSpPr/>
          <p:nvPr/>
        </p:nvGrpSpPr>
        <p:grpSpPr>
          <a:xfrm>
            <a:off x="3560201" y="457043"/>
            <a:ext cx="9846220" cy="4847479"/>
            <a:chOff x="1473492" y="869863"/>
            <a:chExt cx="6436704" cy="3557354"/>
          </a:xfrm>
        </p:grpSpPr>
        <p:sp>
          <p:nvSpPr>
            <p:cNvPr id="19" name="矩形 18"/>
            <p:cNvSpPr/>
            <p:nvPr/>
          </p:nvSpPr>
          <p:spPr>
            <a:xfrm>
              <a:off x="2539486" y="869863"/>
              <a:ext cx="4304716" cy="2015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500" dirty="0">
                  <a:solidFill>
                    <a:srgbClr val="43536A"/>
                  </a:solidFill>
                  <a:latin typeface="Impact" pitchFamily="34" charset="0"/>
                  <a:ea typeface="微软雅黑" panose="020B0503020204020204" pitchFamily="34" charset="-122"/>
                </a:rPr>
                <a:t>THANKS!</a:t>
              </a:r>
              <a:endParaRPr lang="zh-CN" altLang="en-US" sz="11500" dirty="0">
                <a:solidFill>
                  <a:srgbClr val="43536A"/>
                </a:solidFill>
                <a:latin typeface="Impact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73492" y="3275312"/>
              <a:ext cx="6436704" cy="1151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43536A"/>
                  </a:solidFill>
                  <a:latin typeface="微软雅黑" pitchFamily="34" charset="-122"/>
                  <a:ea typeface="微软雅黑" pitchFamily="34" charset="-122"/>
                </a:rPr>
                <a:t>感谢学校及公司提供的学习与实践的机会；</a:t>
              </a:r>
              <a:endParaRPr lang="en-US" altLang="zh-CN" sz="1600" dirty="0">
                <a:solidFill>
                  <a:srgbClr val="4353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43536A"/>
                  </a:solidFill>
                  <a:latin typeface="微软雅黑" pitchFamily="34" charset="-122"/>
                  <a:ea typeface="微软雅黑" pitchFamily="34" charset="-122"/>
                </a:rPr>
                <a:t>感谢</a:t>
              </a:r>
              <a:r>
                <a:rPr lang="en-US" altLang="zh-CN" sz="1600" dirty="0">
                  <a:solidFill>
                    <a:srgbClr val="43536A"/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sz="1600" dirty="0">
                  <a:solidFill>
                    <a:srgbClr val="43536A"/>
                  </a:solidFill>
                  <a:latin typeface="微软雅黑" pitchFamily="34" charset="-122"/>
                  <a:ea typeface="微软雅黑" pitchFamily="34" charset="-122"/>
                </a:rPr>
                <a:t>团队，特别感谢某某给予的耐心指导；</a:t>
              </a:r>
              <a:endParaRPr lang="en-US" altLang="zh-CN" sz="1600" dirty="0">
                <a:solidFill>
                  <a:srgbClr val="4353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43536A"/>
                  </a:solidFill>
                  <a:latin typeface="微软雅黑" pitchFamily="34" charset="-122"/>
                  <a:ea typeface="微软雅黑" pitchFamily="34" charset="-122"/>
                </a:rPr>
                <a:t>感谢台下观众！</a:t>
              </a: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rgbClr val="4353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241164" y="2819228"/>
            <a:ext cx="65346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43536A"/>
                </a:solidFill>
                <a:latin typeface="微软雅黑" pitchFamily="34" charset="-122"/>
                <a:ea typeface="微软雅黑" pitchFamily="34" charset="-122"/>
              </a:rPr>
              <a:t>感谢聆听 请多指点</a:t>
            </a:r>
          </a:p>
        </p:txBody>
      </p:sp>
    </p:spTree>
    <p:extLst>
      <p:ext uri="{BB962C8B-B14F-4D97-AF65-F5344CB8AC3E}">
        <p14:creationId xmlns:p14="http://schemas.microsoft.com/office/powerpoint/2010/main" val="4365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1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427493" y="451957"/>
            <a:ext cx="320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0905" y="1249214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项目简介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5438" y="1818906"/>
            <a:ext cx="2635631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投资亮点  产品服务  项目团队 </a:t>
            </a:r>
            <a:endParaRPr lang="en-US" altLang="zh-CN" sz="14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4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3" grpId="0" animBg="1"/>
      <p:bldP spid="8" grpId="0"/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3429" y="580571"/>
            <a:ext cx="268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3536A"/>
                </a:solidFill>
                <a:latin typeface="Helvetica" panose="020B0604020202030204" pitchFamily="34" charset="0"/>
              </a:rPr>
              <a:t>OUR TEAM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45483" y="1645468"/>
            <a:ext cx="71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How many people our team or our company have , when our team or company begin . What we should do in future. Wo will have a introduce for every one 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20" name="图片 19" descr="Photo By Eli DeF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8563" b="17757"/>
          <a:stretch>
            <a:fillRect/>
          </a:stretch>
        </p:blipFill>
        <p:spPr bwMode="auto">
          <a:xfrm>
            <a:off x="9213181" y="2928957"/>
            <a:ext cx="1171101" cy="1171102"/>
          </a:xfrm>
          <a:custGeom>
            <a:avLst/>
            <a:gdLst>
              <a:gd name="connsiteX0" fmla="*/ 585551 w 1171101"/>
              <a:gd name="connsiteY0" fmla="*/ 0 h 1171102"/>
              <a:gd name="connsiteX1" fmla="*/ 1159206 w 1171101"/>
              <a:gd name="connsiteY1" fmla="*/ 467542 h 1171102"/>
              <a:gd name="connsiteX2" fmla="*/ 1171101 w 1171101"/>
              <a:gd name="connsiteY2" fmla="*/ 585541 h 1171102"/>
              <a:gd name="connsiteX3" fmla="*/ 1171101 w 1171101"/>
              <a:gd name="connsiteY3" fmla="*/ 585561 h 1171102"/>
              <a:gd name="connsiteX4" fmla="*/ 1159206 w 1171101"/>
              <a:gd name="connsiteY4" fmla="*/ 703560 h 1171102"/>
              <a:gd name="connsiteX5" fmla="*/ 585551 w 1171101"/>
              <a:gd name="connsiteY5" fmla="*/ 1171102 h 1171102"/>
              <a:gd name="connsiteX6" fmla="*/ 0 w 1171101"/>
              <a:gd name="connsiteY6" fmla="*/ 585551 h 1171102"/>
              <a:gd name="connsiteX7" fmla="*/ 585551 w 1171101"/>
              <a:gd name="connsiteY7" fmla="*/ 0 h 117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101" h="1171102">
                <a:moveTo>
                  <a:pt x="585551" y="0"/>
                </a:moveTo>
                <a:cubicBezTo>
                  <a:pt x="868518" y="0"/>
                  <a:pt x="1104605" y="200716"/>
                  <a:pt x="1159206" y="467542"/>
                </a:cubicBezTo>
                <a:lnTo>
                  <a:pt x="1171101" y="585541"/>
                </a:lnTo>
                <a:lnTo>
                  <a:pt x="1171101" y="585561"/>
                </a:lnTo>
                <a:lnTo>
                  <a:pt x="1159206" y="703560"/>
                </a:lnTo>
                <a:cubicBezTo>
                  <a:pt x="1104605" y="970386"/>
                  <a:pt x="868518" y="1171102"/>
                  <a:pt x="585551" y="1171102"/>
                </a:cubicBezTo>
                <a:cubicBezTo>
                  <a:pt x="262160" y="1171102"/>
                  <a:pt x="0" y="908942"/>
                  <a:pt x="0" y="585551"/>
                </a:cubicBezTo>
                <a:cubicBezTo>
                  <a:pt x="0" y="262160"/>
                  <a:pt x="262160" y="0"/>
                  <a:pt x="5855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Photo By Martin Miran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t="38363" r="29540"/>
          <a:stretch>
            <a:fillRect/>
          </a:stretch>
        </p:blipFill>
        <p:spPr bwMode="auto">
          <a:xfrm>
            <a:off x="6703159" y="2948548"/>
            <a:ext cx="1171102" cy="1171101"/>
          </a:xfrm>
          <a:custGeom>
            <a:avLst/>
            <a:gdLst>
              <a:gd name="connsiteX0" fmla="*/ 585551 w 1171102"/>
              <a:gd name="connsiteY0" fmla="*/ 0 h 1171101"/>
              <a:gd name="connsiteX1" fmla="*/ 1171102 w 1171102"/>
              <a:gd name="connsiteY1" fmla="*/ 585551 h 1171101"/>
              <a:gd name="connsiteX2" fmla="*/ 703560 w 1171102"/>
              <a:gd name="connsiteY2" fmla="*/ 1159206 h 1171101"/>
              <a:gd name="connsiteX3" fmla="*/ 585561 w 1171102"/>
              <a:gd name="connsiteY3" fmla="*/ 1171101 h 1171101"/>
              <a:gd name="connsiteX4" fmla="*/ 585541 w 1171102"/>
              <a:gd name="connsiteY4" fmla="*/ 1171101 h 1171101"/>
              <a:gd name="connsiteX5" fmla="*/ 467542 w 1171102"/>
              <a:gd name="connsiteY5" fmla="*/ 1159206 h 1171101"/>
              <a:gd name="connsiteX6" fmla="*/ 0 w 1171102"/>
              <a:gd name="connsiteY6" fmla="*/ 585551 h 1171101"/>
              <a:gd name="connsiteX7" fmla="*/ 585551 w 1171102"/>
              <a:gd name="connsiteY7" fmla="*/ 0 h 11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102" h="1171101">
                <a:moveTo>
                  <a:pt x="585551" y="0"/>
                </a:moveTo>
                <a:cubicBezTo>
                  <a:pt x="908942" y="0"/>
                  <a:pt x="1171102" y="262160"/>
                  <a:pt x="1171102" y="585551"/>
                </a:cubicBezTo>
                <a:cubicBezTo>
                  <a:pt x="1171102" y="868518"/>
                  <a:pt x="970386" y="1104605"/>
                  <a:pt x="703560" y="1159206"/>
                </a:cubicBezTo>
                <a:lnTo>
                  <a:pt x="585561" y="1171101"/>
                </a:lnTo>
                <a:lnTo>
                  <a:pt x="585541" y="1171101"/>
                </a:lnTo>
                <a:lnTo>
                  <a:pt x="467542" y="1159206"/>
                </a:lnTo>
                <a:cubicBezTo>
                  <a:pt x="200717" y="1104605"/>
                  <a:pt x="0" y="868518"/>
                  <a:pt x="0" y="585551"/>
                </a:cubicBezTo>
                <a:cubicBezTo>
                  <a:pt x="0" y="262160"/>
                  <a:pt x="262160" y="0"/>
                  <a:pt x="5855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Photo By Forrest Cava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r="27613"/>
          <a:stretch>
            <a:fillRect/>
          </a:stretch>
        </p:blipFill>
        <p:spPr bwMode="auto">
          <a:xfrm>
            <a:off x="4193137" y="2933822"/>
            <a:ext cx="1171102" cy="1166237"/>
          </a:xfrm>
          <a:custGeom>
            <a:avLst/>
            <a:gdLst>
              <a:gd name="connsiteX0" fmla="*/ 537301 w 1171102"/>
              <a:gd name="connsiteY0" fmla="*/ 0 h 1166237"/>
              <a:gd name="connsiteX1" fmla="*/ 633801 w 1171102"/>
              <a:gd name="connsiteY1" fmla="*/ 0 h 1166237"/>
              <a:gd name="connsiteX2" fmla="*/ 703560 w 1171102"/>
              <a:gd name="connsiteY2" fmla="*/ 7032 h 1166237"/>
              <a:gd name="connsiteX3" fmla="*/ 1171102 w 1171102"/>
              <a:gd name="connsiteY3" fmla="*/ 580687 h 1166237"/>
              <a:gd name="connsiteX4" fmla="*/ 703560 w 1171102"/>
              <a:gd name="connsiteY4" fmla="*/ 1154342 h 1166237"/>
              <a:gd name="connsiteX5" fmla="*/ 585561 w 1171102"/>
              <a:gd name="connsiteY5" fmla="*/ 1166237 h 1166237"/>
              <a:gd name="connsiteX6" fmla="*/ 585541 w 1171102"/>
              <a:gd name="connsiteY6" fmla="*/ 1166237 h 1166237"/>
              <a:gd name="connsiteX7" fmla="*/ 467542 w 1171102"/>
              <a:gd name="connsiteY7" fmla="*/ 1154342 h 1166237"/>
              <a:gd name="connsiteX8" fmla="*/ 0 w 1171102"/>
              <a:gd name="connsiteY8" fmla="*/ 580687 h 1166237"/>
              <a:gd name="connsiteX9" fmla="*/ 467542 w 1171102"/>
              <a:gd name="connsiteY9" fmla="*/ 7032 h 116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1102" h="1166237">
                <a:moveTo>
                  <a:pt x="537301" y="0"/>
                </a:moveTo>
                <a:lnTo>
                  <a:pt x="633801" y="0"/>
                </a:lnTo>
                <a:lnTo>
                  <a:pt x="703560" y="7032"/>
                </a:lnTo>
                <a:cubicBezTo>
                  <a:pt x="970386" y="61633"/>
                  <a:pt x="1171102" y="297720"/>
                  <a:pt x="1171102" y="580687"/>
                </a:cubicBezTo>
                <a:cubicBezTo>
                  <a:pt x="1171102" y="863654"/>
                  <a:pt x="970386" y="1099742"/>
                  <a:pt x="703560" y="1154342"/>
                </a:cubicBezTo>
                <a:lnTo>
                  <a:pt x="585561" y="1166237"/>
                </a:lnTo>
                <a:lnTo>
                  <a:pt x="585541" y="1166237"/>
                </a:lnTo>
                <a:lnTo>
                  <a:pt x="467542" y="1154342"/>
                </a:lnTo>
                <a:cubicBezTo>
                  <a:pt x="200717" y="1099742"/>
                  <a:pt x="0" y="863654"/>
                  <a:pt x="0" y="580687"/>
                </a:cubicBezTo>
                <a:cubicBezTo>
                  <a:pt x="0" y="297720"/>
                  <a:pt x="200717" y="61633"/>
                  <a:pt x="467542" y="70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https://images.unsplash.com/photo-1446902236611-65b30daefc2a?ixlib=rb-0.3.5&amp;q=80&amp;fm=jpg&amp;crop=entropy&amp;w=1080&amp;fit=max&amp;s=c96722f6307a4fadf909ca4c8e498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/>
          <a:stretch>
            <a:fillRect/>
          </a:stretch>
        </p:blipFill>
        <p:spPr bwMode="auto">
          <a:xfrm>
            <a:off x="1683116" y="2928957"/>
            <a:ext cx="1171101" cy="1160820"/>
          </a:xfrm>
          <a:custGeom>
            <a:avLst/>
            <a:gdLst>
              <a:gd name="connsiteX0" fmla="*/ 585932 w 1171101"/>
              <a:gd name="connsiteY0" fmla="*/ 0 h 1160820"/>
              <a:gd name="connsiteX1" fmla="*/ 1159960 w 1171101"/>
              <a:gd name="connsiteY1" fmla="*/ 467846 h 1160820"/>
              <a:gd name="connsiteX2" fmla="*/ 1171101 w 1171101"/>
              <a:gd name="connsiteY2" fmla="*/ 578363 h 1160820"/>
              <a:gd name="connsiteX3" fmla="*/ 1171101 w 1171101"/>
              <a:gd name="connsiteY3" fmla="*/ 593501 h 1160820"/>
              <a:gd name="connsiteX4" fmla="*/ 1159960 w 1171101"/>
              <a:gd name="connsiteY4" fmla="*/ 704018 h 1160820"/>
              <a:gd name="connsiteX5" fmla="*/ 704018 w 1171101"/>
              <a:gd name="connsiteY5" fmla="*/ 1159960 h 1160820"/>
              <a:gd name="connsiteX6" fmla="*/ 695486 w 1171101"/>
              <a:gd name="connsiteY6" fmla="*/ 1160820 h 1160820"/>
              <a:gd name="connsiteX7" fmla="*/ 476378 w 1171101"/>
              <a:gd name="connsiteY7" fmla="*/ 1160820 h 1160820"/>
              <a:gd name="connsiteX8" fmla="*/ 467846 w 1171101"/>
              <a:gd name="connsiteY8" fmla="*/ 1159960 h 1160820"/>
              <a:gd name="connsiteX9" fmla="*/ 0 w 1171101"/>
              <a:gd name="connsiteY9" fmla="*/ 585932 h 1160820"/>
              <a:gd name="connsiteX10" fmla="*/ 585932 w 1171101"/>
              <a:gd name="connsiteY10" fmla="*/ 0 h 11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1101" h="1160820">
                <a:moveTo>
                  <a:pt x="585932" y="0"/>
                </a:moveTo>
                <a:cubicBezTo>
                  <a:pt x="869083" y="0"/>
                  <a:pt x="1105324" y="200847"/>
                  <a:pt x="1159960" y="467846"/>
                </a:cubicBezTo>
                <a:lnTo>
                  <a:pt x="1171101" y="578363"/>
                </a:lnTo>
                <a:lnTo>
                  <a:pt x="1171101" y="593501"/>
                </a:lnTo>
                <a:lnTo>
                  <a:pt x="1159960" y="704018"/>
                </a:lnTo>
                <a:cubicBezTo>
                  <a:pt x="1113129" y="932874"/>
                  <a:pt x="932874" y="1113129"/>
                  <a:pt x="704018" y="1159960"/>
                </a:cubicBezTo>
                <a:lnTo>
                  <a:pt x="695486" y="1160820"/>
                </a:lnTo>
                <a:lnTo>
                  <a:pt x="476378" y="1160820"/>
                </a:lnTo>
                <a:lnTo>
                  <a:pt x="467846" y="1159960"/>
                </a:lnTo>
                <a:cubicBezTo>
                  <a:pt x="200847" y="1105324"/>
                  <a:pt x="0" y="869083"/>
                  <a:pt x="0" y="585932"/>
                </a:cubicBezTo>
                <a:cubicBezTo>
                  <a:pt x="0" y="262331"/>
                  <a:pt x="262331" y="0"/>
                  <a:pt x="585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782712" y="4243811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Jack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2621" y="4243856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Mark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9970" y="4243811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Lacy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29991" y="4245822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Mary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1535919" y="4643921"/>
            <a:ext cx="1382164" cy="200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4013646" y="4643921"/>
            <a:ext cx="1382164" cy="200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6597628" y="4643921"/>
            <a:ext cx="1382164" cy="200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 bwMode="auto">
          <a:xfrm>
            <a:off x="9164799" y="4643920"/>
            <a:ext cx="1382164" cy="200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7315" y="580571"/>
            <a:ext cx="291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WHAT WE DO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Shape"/>
          <p:cNvSpPr/>
          <p:nvPr/>
        </p:nvSpPr>
        <p:spPr>
          <a:xfrm>
            <a:off x="2719614" y="2073727"/>
            <a:ext cx="589643" cy="465818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5349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WEB DESIGN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5804381" y="2036669"/>
            <a:ext cx="287964" cy="539933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9277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UI DESIGN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8796857" y="2073727"/>
            <a:ext cx="585063" cy="465125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0302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PHOTOGRAPH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5008" y="4957050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MUSIC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5602606" y="4474056"/>
            <a:ext cx="682976" cy="339211"/>
          </a:xfrm>
          <a:custGeom>
            <a:avLst/>
            <a:gdLst>
              <a:gd name="T0" fmla="*/ 2147483646 w 5722"/>
              <a:gd name="T1" fmla="*/ 2147483646 h 2844"/>
              <a:gd name="T2" fmla="*/ 2147483646 w 5722"/>
              <a:gd name="T3" fmla="*/ 2147483646 h 2844"/>
              <a:gd name="T4" fmla="*/ 2147483646 w 5722"/>
              <a:gd name="T5" fmla="*/ 2147483646 h 2844"/>
              <a:gd name="T6" fmla="*/ 2147483646 w 5722"/>
              <a:gd name="T7" fmla="*/ 2147483646 h 2844"/>
              <a:gd name="T8" fmla="*/ 2147483646 w 5722"/>
              <a:gd name="T9" fmla="*/ 2147483646 h 2844"/>
              <a:gd name="T10" fmla="*/ 2147483646 w 5722"/>
              <a:gd name="T11" fmla="*/ 2147483646 h 2844"/>
              <a:gd name="T12" fmla="*/ 2147483646 w 5722"/>
              <a:gd name="T13" fmla="*/ 2147483646 h 2844"/>
              <a:gd name="T14" fmla="*/ 2147483646 w 5722"/>
              <a:gd name="T15" fmla="*/ 2147483646 h 2844"/>
              <a:gd name="T16" fmla="*/ 2147483646 w 5722"/>
              <a:gd name="T17" fmla="*/ 2147483646 h 2844"/>
              <a:gd name="T18" fmla="*/ 2147483646 w 5722"/>
              <a:gd name="T19" fmla="*/ 2147483646 h 2844"/>
              <a:gd name="T20" fmla="*/ 2147483646 w 5722"/>
              <a:gd name="T21" fmla="*/ 2147483646 h 2844"/>
              <a:gd name="T22" fmla="*/ 2147483646 w 5722"/>
              <a:gd name="T23" fmla="*/ 2147483646 h 2844"/>
              <a:gd name="T24" fmla="*/ 2147483646 w 5722"/>
              <a:gd name="T25" fmla="*/ 2147483646 h 2844"/>
              <a:gd name="T26" fmla="*/ 2147483646 w 5722"/>
              <a:gd name="T27" fmla="*/ 2147483646 h 2844"/>
              <a:gd name="T28" fmla="*/ 221457082 w 5722"/>
              <a:gd name="T29" fmla="*/ 405634533 h 2844"/>
              <a:gd name="T30" fmla="*/ 2147483646 w 5722"/>
              <a:gd name="T31" fmla="*/ 2147483646 h 2844"/>
              <a:gd name="T32" fmla="*/ 2147483646 w 5722"/>
              <a:gd name="T33" fmla="*/ 2147483646 h 2844"/>
              <a:gd name="T34" fmla="*/ 2147483646 w 5722"/>
              <a:gd name="T35" fmla="*/ 2147483646 h 2844"/>
              <a:gd name="T36" fmla="*/ 2147483646 w 5722"/>
              <a:gd name="T37" fmla="*/ 2147483646 h 2844"/>
              <a:gd name="T38" fmla="*/ 2147483646 w 5722"/>
              <a:gd name="T39" fmla="*/ 2147483646 h 2844"/>
              <a:gd name="T40" fmla="*/ 2147483646 w 5722"/>
              <a:gd name="T41" fmla="*/ 2147483646 h 2844"/>
              <a:gd name="T42" fmla="*/ 2147483646 w 5722"/>
              <a:gd name="T43" fmla="*/ 2147483646 h 2844"/>
              <a:gd name="T44" fmla="*/ 2147483646 w 5722"/>
              <a:gd name="T45" fmla="*/ 2147483646 h 2844"/>
              <a:gd name="T46" fmla="*/ 2147483646 w 5722"/>
              <a:gd name="T47" fmla="*/ 2147483646 h 2844"/>
              <a:gd name="T48" fmla="*/ 2147483646 w 5722"/>
              <a:gd name="T49" fmla="*/ 2147483646 h 2844"/>
              <a:gd name="T50" fmla="*/ 2147483646 w 5722"/>
              <a:gd name="T51" fmla="*/ 2147483646 h 2844"/>
              <a:gd name="T52" fmla="*/ 2147483646 w 5722"/>
              <a:gd name="T53" fmla="*/ 2147483646 h 2844"/>
              <a:gd name="T54" fmla="*/ 2147483646 w 5722"/>
              <a:gd name="T55" fmla="*/ 2147483646 h 2844"/>
              <a:gd name="T56" fmla="*/ 2147483646 w 5722"/>
              <a:gd name="T57" fmla="*/ 2147483646 h 2844"/>
              <a:gd name="T58" fmla="*/ 2147483646 w 5722"/>
              <a:gd name="T59" fmla="*/ 2147483646 h 2844"/>
              <a:gd name="T60" fmla="*/ 2147483646 w 5722"/>
              <a:gd name="T61" fmla="*/ 2147483646 h 2844"/>
              <a:gd name="T62" fmla="*/ 2147483646 w 5722"/>
              <a:gd name="T63" fmla="*/ 2147483646 h 2844"/>
              <a:gd name="T64" fmla="*/ 2147483646 w 5722"/>
              <a:gd name="T65" fmla="*/ 2147483646 h 2844"/>
              <a:gd name="T66" fmla="*/ 2147483646 w 5722"/>
              <a:gd name="T67" fmla="*/ 2147483646 h 2844"/>
              <a:gd name="T68" fmla="*/ 2147483646 w 5722"/>
              <a:gd name="T69" fmla="*/ 2147483646 h 2844"/>
              <a:gd name="T70" fmla="*/ 2147483646 w 5722"/>
              <a:gd name="T71" fmla="*/ 2147483646 h 2844"/>
              <a:gd name="T72" fmla="*/ 2147483646 w 5722"/>
              <a:gd name="T73" fmla="*/ 2147483646 h 2844"/>
              <a:gd name="T74" fmla="*/ 2147483646 w 5722"/>
              <a:gd name="T75" fmla="*/ 2147483646 h 2844"/>
              <a:gd name="T76" fmla="*/ 2147483646 w 5722"/>
              <a:gd name="T77" fmla="*/ 2147483646 h 2844"/>
              <a:gd name="T78" fmla="*/ 2147483646 w 5722"/>
              <a:gd name="T79" fmla="*/ 2147483646 h 2844"/>
              <a:gd name="T80" fmla="*/ 2147483646 w 5722"/>
              <a:gd name="T81" fmla="*/ 2147483646 h 2844"/>
              <a:gd name="T82" fmla="*/ 2147483646 w 5722"/>
              <a:gd name="T83" fmla="*/ 2147483646 h 2844"/>
              <a:gd name="T84" fmla="*/ 2147483646 w 5722"/>
              <a:gd name="T85" fmla="*/ 2147483646 h 2844"/>
              <a:gd name="T86" fmla="*/ 2147483646 w 5722"/>
              <a:gd name="T87" fmla="*/ 2147483646 h 2844"/>
              <a:gd name="T88" fmla="*/ 2147483646 w 5722"/>
              <a:gd name="T89" fmla="*/ 2147483646 h 2844"/>
              <a:gd name="T90" fmla="*/ 2147483646 w 5722"/>
              <a:gd name="T91" fmla="*/ 2147483646 h 2844"/>
              <a:gd name="T92" fmla="*/ 2147483646 w 5722"/>
              <a:gd name="T93" fmla="*/ 2147483646 h 2844"/>
              <a:gd name="T94" fmla="*/ 2147483646 w 5722"/>
              <a:gd name="T95" fmla="*/ 2147483646 h 2844"/>
              <a:gd name="T96" fmla="*/ 2147483646 w 5722"/>
              <a:gd name="T97" fmla="*/ 2147483646 h 2844"/>
              <a:gd name="T98" fmla="*/ 2147483646 w 5722"/>
              <a:gd name="T99" fmla="*/ 2147483646 h 2844"/>
              <a:gd name="T100" fmla="*/ 2147483646 w 5722"/>
              <a:gd name="T101" fmla="*/ 2147483646 h 2844"/>
              <a:gd name="T102" fmla="*/ 2147483646 w 5722"/>
              <a:gd name="T103" fmla="*/ 2147483646 h 2844"/>
              <a:gd name="T104" fmla="*/ 2147483646 w 5722"/>
              <a:gd name="T105" fmla="*/ 2147483646 h 2844"/>
              <a:gd name="T106" fmla="*/ 2147483646 w 5722"/>
              <a:gd name="T107" fmla="*/ 2147483646 h 2844"/>
              <a:gd name="T108" fmla="*/ 2147483646 w 5722"/>
              <a:gd name="T109" fmla="*/ 2147483646 h 2844"/>
              <a:gd name="T110" fmla="*/ 2147483646 w 5722"/>
              <a:gd name="T111" fmla="*/ 2147483646 h 2844"/>
              <a:gd name="T112" fmla="*/ 2147483646 w 5722"/>
              <a:gd name="T113" fmla="*/ 2147483646 h 2844"/>
              <a:gd name="T114" fmla="*/ 2147483646 w 5722"/>
              <a:gd name="T115" fmla="*/ 2147483646 h 2844"/>
              <a:gd name="T116" fmla="*/ 2147483646 w 5722"/>
              <a:gd name="T117" fmla="*/ 2147483646 h 2844"/>
              <a:gd name="T118" fmla="*/ 2147483646 w 5722"/>
              <a:gd name="T119" fmla="*/ 2147483646 h 2844"/>
              <a:gd name="T120" fmla="*/ 2147483646 w 5722"/>
              <a:gd name="T121" fmla="*/ 2147483646 h 2844"/>
              <a:gd name="T122" fmla="*/ 2147483646 w 5722"/>
              <a:gd name="T123" fmla="*/ 2147483646 h 2844"/>
              <a:gd name="T124" fmla="*/ 2147483646 w 5722"/>
              <a:gd name="T125" fmla="*/ 2147483646 h 28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22" h="2844">
                <a:moveTo>
                  <a:pt x="3377" y="482"/>
                </a:moveTo>
                <a:lnTo>
                  <a:pt x="3001" y="482"/>
                </a:lnTo>
                <a:lnTo>
                  <a:pt x="3001" y="656"/>
                </a:lnTo>
                <a:lnTo>
                  <a:pt x="3377" y="656"/>
                </a:lnTo>
                <a:lnTo>
                  <a:pt x="3377" y="482"/>
                </a:lnTo>
                <a:close/>
                <a:moveTo>
                  <a:pt x="4234" y="482"/>
                </a:moveTo>
                <a:lnTo>
                  <a:pt x="3858" y="482"/>
                </a:lnTo>
                <a:lnTo>
                  <a:pt x="3858" y="656"/>
                </a:lnTo>
                <a:lnTo>
                  <a:pt x="4234" y="656"/>
                </a:lnTo>
                <a:lnTo>
                  <a:pt x="4234" y="482"/>
                </a:lnTo>
                <a:close/>
                <a:moveTo>
                  <a:pt x="3801" y="482"/>
                </a:moveTo>
                <a:lnTo>
                  <a:pt x="3424" y="482"/>
                </a:lnTo>
                <a:lnTo>
                  <a:pt x="3424" y="656"/>
                </a:lnTo>
                <a:lnTo>
                  <a:pt x="3801" y="656"/>
                </a:lnTo>
                <a:lnTo>
                  <a:pt x="3801" y="482"/>
                </a:lnTo>
                <a:close/>
                <a:moveTo>
                  <a:pt x="2944" y="482"/>
                </a:moveTo>
                <a:lnTo>
                  <a:pt x="2567" y="482"/>
                </a:lnTo>
                <a:lnTo>
                  <a:pt x="2567" y="656"/>
                </a:lnTo>
                <a:lnTo>
                  <a:pt x="2944" y="656"/>
                </a:lnTo>
                <a:lnTo>
                  <a:pt x="2944" y="482"/>
                </a:lnTo>
                <a:close/>
                <a:moveTo>
                  <a:pt x="5540" y="1000"/>
                </a:moveTo>
                <a:lnTo>
                  <a:pt x="5330" y="1000"/>
                </a:lnTo>
                <a:lnTo>
                  <a:pt x="5323" y="985"/>
                </a:lnTo>
                <a:lnTo>
                  <a:pt x="5313" y="971"/>
                </a:lnTo>
                <a:lnTo>
                  <a:pt x="5301" y="960"/>
                </a:lnTo>
                <a:lnTo>
                  <a:pt x="5289" y="949"/>
                </a:lnTo>
                <a:lnTo>
                  <a:pt x="5274" y="941"/>
                </a:lnTo>
                <a:lnTo>
                  <a:pt x="5259" y="935"/>
                </a:lnTo>
                <a:lnTo>
                  <a:pt x="5242" y="931"/>
                </a:lnTo>
                <a:lnTo>
                  <a:pt x="5225" y="930"/>
                </a:lnTo>
                <a:lnTo>
                  <a:pt x="5208" y="931"/>
                </a:lnTo>
                <a:lnTo>
                  <a:pt x="5192" y="935"/>
                </a:lnTo>
                <a:lnTo>
                  <a:pt x="5176" y="941"/>
                </a:lnTo>
                <a:lnTo>
                  <a:pt x="5162" y="949"/>
                </a:lnTo>
                <a:lnTo>
                  <a:pt x="5148" y="960"/>
                </a:lnTo>
                <a:lnTo>
                  <a:pt x="5137" y="971"/>
                </a:lnTo>
                <a:lnTo>
                  <a:pt x="5128" y="985"/>
                </a:lnTo>
                <a:lnTo>
                  <a:pt x="5120" y="1000"/>
                </a:lnTo>
                <a:lnTo>
                  <a:pt x="4187" y="1000"/>
                </a:lnTo>
                <a:lnTo>
                  <a:pt x="4187" y="705"/>
                </a:lnTo>
                <a:lnTo>
                  <a:pt x="3902" y="705"/>
                </a:lnTo>
                <a:lnTo>
                  <a:pt x="3902" y="1000"/>
                </a:lnTo>
                <a:lnTo>
                  <a:pt x="3761" y="1000"/>
                </a:lnTo>
                <a:lnTo>
                  <a:pt x="3761" y="705"/>
                </a:lnTo>
                <a:lnTo>
                  <a:pt x="3476" y="705"/>
                </a:lnTo>
                <a:lnTo>
                  <a:pt x="3476" y="1000"/>
                </a:lnTo>
                <a:lnTo>
                  <a:pt x="3335" y="1000"/>
                </a:lnTo>
                <a:lnTo>
                  <a:pt x="3335" y="705"/>
                </a:lnTo>
                <a:lnTo>
                  <a:pt x="3049" y="705"/>
                </a:lnTo>
                <a:lnTo>
                  <a:pt x="3049" y="1000"/>
                </a:lnTo>
                <a:lnTo>
                  <a:pt x="2909" y="1000"/>
                </a:lnTo>
                <a:lnTo>
                  <a:pt x="2909" y="705"/>
                </a:lnTo>
                <a:lnTo>
                  <a:pt x="2623" y="705"/>
                </a:lnTo>
                <a:lnTo>
                  <a:pt x="2623" y="1000"/>
                </a:lnTo>
                <a:lnTo>
                  <a:pt x="2129" y="1000"/>
                </a:lnTo>
                <a:lnTo>
                  <a:pt x="2129" y="993"/>
                </a:lnTo>
                <a:lnTo>
                  <a:pt x="2051" y="992"/>
                </a:lnTo>
                <a:lnTo>
                  <a:pt x="1974" y="989"/>
                </a:lnTo>
                <a:lnTo>
                  <a:pt x="1900" y="985"/>
                </a:lnTo>
                <a:lnTo>
                  <a:pt x="1827" y="979"/>
                </a:lnTo>
                <a:lnTo>
                  <a:pt x="1755" y="973"/>
                </a:lnTo>
                <a:lnTo>
                  <a:pt x="1686" y="965"/>
                </a:lnTo>
                <a:lnTo>
                  <a:pt x="1618" y="956"/>
                </a:lnTo>
                <a:lnTo>
                  <a:pt x="1553" y="946"/>
                </a:lnTo>
                <a:lnTo>
                  <a:pt x="1488" y="936"/>
                </a:lnTo>
                <a:lnTo>
                  <a:pt x="1426" y="923"/>
                </a:lnTo>
                <a:lnTo>
                  <a:pt x="1364" y="911"/>
                </a:lnTo>
                <a:lnTo>
                  <a:pt x="1305" y="896"/>
                </a:lnTo>
                <a:lnTo>
                  <a:pt x="1248" y="881"/>
                </a:lnTo>
                <a:lnTo>
                  <a:pt x="1191" y="866"/>
                </a:lnTo>
                <a:lnTo>
                  <a:pt x="1137" y="849"/>
                </a:lnTo>
                <a:lnTo>
                  <a:pt x="1083" y="832"/>
                </a:lnTo>
                <a:lnTo>
                  <a:pt x="1032" y="815"/>
                </a:lnTo>
                <a:lnTo>
                  <a:pt x="981" y="795"/>
                </a:lnTo>
                <a:lnTo>
                  <a:pt x="933" y="777"/>
                </a:lnTo>
                <a:lnTo>
                  <a:pt x="887" y="756"/>
                </a:lnTo>
                <a:lnTo>
                  <a:pt x="841" y="736"/>
                </a:lnTo>
                <a:lnTo>
                  <a:pt x="796" y="715"/>
                </a:lnTo>
                <a:lnTo>
                  <a:pt x="754" y="695"/>
                </a:lnTo>
                <a:lnTo>
                  <a:pt x="713" y="673"/>
                </a:lnTo>
                <a:lnTo>
                  <a:pt x="673" y="651"/>
                </a:lnTo>
                <a:lnTo>
                  <a:pt x="634" y="628"/>
                </a:lnTo>
                <a:lnTo>
                  <a:pt x="598" y="607"/>
                </a:lnTo>
                <a:lnTo>
                  <a:pt x="561" y="584"/>
                </a:lnTo>
                <a:lnTo>
                  <a:pt x="527" y="561"/>
                </a:lnTo>
                <a:lnTo>
                  <a:pt x="494" y="538"/>
                </a:lnTo>
                <a:lnTo>
                  <a:pt x="462" y="514"/>
                </a:lnTo>
                <a:lnTo>
                  <a:pt x="431" y="491"/>
                </a:lnTo>
                <a:lnTo>
                  <a:pt x="401" y="468"/>
                </a:lnTo>
                <a:lnTo>
                  <a:pt x="374" y="446"/>
                </a:lnTo>
                <a:lnTo>
                  <a:pt x="320" y="400"/>
                </a:lnTo>
                <a:lnTo>
                  <a:pt x="272" y="354"/>
                </a:lnTo>
                <a:lnTo>
                  <a:pt x="228" y="311"/>
                </a:lnTo>
                <a:lnTo>
                  <a:pt x="189" y="268"/>
                </a:lnTo>
                <a:lnTo>
                  <a:pt x="153" y="227"/>
                </a:lnTo>
                <a:lnTo>
                  <a:pt x="122" y="190"/>
                </a:lnTo>
                <a:lnTo>
                  <a:pt x="95" y="153"/>
                </a:lnTo>
                <a:lnTo>
                  <a:pt x="72" y="120"/>
                </a:lnTo>
                <a:lnTo>
                  <a:pt x="51" y="90"/>
                </a:lnTo>
                <a:lnTo>
                  <a:pt x="35" y="65"/>
                </a:lnTo>
                <a:lnTo>
                  <a:pt x="23" y="42"/>
                </a:lnTo>
                <a:lnTo>
                  <a:pt x="6" y="11"/>
                </a:lnTo>
                <a:lnTo>
                  <a:pt x="0" y="0"/>
                </a:lnTo>
                <a:lnTo>
                  <a:pt x="0" y="2410"/>
                </a:lnTo>
                <a:lnTo>
                  <a:pt x="49" y="2357"/>
                </a:lnTo>
                <a:lnTo>
                  <a:pt x="98" y="2306"/>
                </a:lnTo>
                <a:lnTo>
                  <a:pt x="147" y="2257"/>
                </a:lnTo>
                <a:lnTo>
                  <a:pt x="197" y="2209"/>
                </a:lnTo>
                <a:lnTo>
                  <a:pt x="246" y="2163"/>
                </a:lnTo>
                <a:lnTo>
                  <a:pt x="295" y="2118"/>
                </a:lnTo>
                <a:lnTo>
                  <a:pt x="343" y="2075"/>
                </a:lnTo>
                <a:lnTo>
                  <a:pt x="391" y="2034"/>
                </a:lnTo>
                <a:lnTo>
                  <a:pt x="439" y="1994"/>
                </a:lnTo>
                <a:lnTo>
                  <a:pt x="487" y="1955"/>
                </a:lnTo>
                <a:lnTo>
                  <a:pt x="535" y="1918"/>
                </a:lnTo>
                <a:lnTo>
                  <a:pt x="582" y="1883"/>
                </a:lnTo>
                <a:lnTo>
                  <a:pt x="628" y="1849"/>
                </a:lnTo>
                <a:lnTo>
                  <a:pt x="675" y="1816"/>
                </a:lnTo>
                <a:lnTo>
                  <a:pt x="722" y="1785"/>
                </a:lnTo>
                <a:lnTo>
                  <a:pt x="768" y="1755"/>
                </a:lnTo>
                <a:lnTo>
                  <a:pt x="813" y="1726"/>
                </a:lnTo>
                <a:lnTo>
                  <a:pt x="858" y="1699"/>
                </a:lnTo>
                <a:lnTo>
                  <a:pt x="903" y="1673"/>
                </a:lnTo>
                <a:lnTo>
                  <a:pt x="947" y="1648"/>
                </a:lnTo>
                <a:lnTo>
                  <a:pt x="991" y="1624"/>
                </a:lnTo>
                <a:lnTo>
                  <a:pt x="1034" y="1601"/>
                </a:lnTo>
                <a:lnTo>
                  <a:pt x="1077" y="1579"/>
                </a:lnTo>
                <a:lnTo>
                  <a:pt x="1120" y="1560"/>
                </a:lnTo>
                <a:lnTo>
                  <a:pt x="1161" y="1540"/>
                </a:lnTo>
                <a:lnTo>
                  <a:pt x="1202" y="1522"/>
                </a:lnTo>
                <a:lnTo>
                  <a:pt x="1282" y="1488"/>
                </a:lnTo>
                <a:lnTo>
                  <a:pt x="1360" y="1458"/>
                </a:lnTo>
                <a:lnTo>
                  <a:pt x="1435" y="1432"/>
                </a:lnTo>
                <a:lnTo>
                  <a:pt x="1421" y="1454"/>
                </a:lnTo>
                <a:lnTo>
                  <a:pt x="1409" y="1478"/>
                </a:lnTo>
                <a:lnTo>
                  <a:pt x="1397" y="1504"/>
                </a:lnTo>
                <a:lnTo>
                  <a:pt x="1386" y="1529"/>
                </a:lnTo>
                <a:lnTo>
                  <a:pt x="1374" y="1554"/>
                </a:lnTo>
                <a:lnTo>
                  <a:pt x="1365" y="1580"/>
                </a:lnTo>
                <a:lnTo>
                  <a:pt x="1356" y="1608"/>
                </a:lnTo>
                <a:lnTo>
                  <a:pt x="1348" y="1635"/>
                </a:lnTo>
                <a:lnTo>
                  <a:pt x="1341" y="1662"/>
                </a:lnTo>
                <a:lnTo>
                  <a:pt x="1334" y="1691"/>
                </a:lnTo>
                <a:lnTo>
                  <a:pt x="1329" y="1721"/>
                </a:lnTo>
                <a:lnTo>
                  <a:pt x="1324" y="1749"/>
                </a:lnTo>
                <a:lnTo>
                  <a:pt x="1321" y="1780"/>
                </a:lnTo>
                <a:lnTo>
                  <a:pt x="1318" y="1810"/>
                </a:lnTo>
                <a:lnTo>
                  <a:pt x="1317" y="1841"/>
                </a:lnTo>
                <a:lnTo>
                  <a:pt x="1316" y="1872"/>
                </a:lnTo>
                <a:lnTo>
                  <a:pt x="1316" y="2118"/>
                </a:lnTo>
                <a:lnTo>
                  <a:pt x="1317" y="2156"/>
                </a:lnTo>
                <a:lnTo>
                  <a:pt x="1320" y="2193"/>
                </a:lnTo>
                <a:lnTo>
                  <a:pt x="1323" y="2229"/>
                </a:lnTo>
                <a:lnTo>
                  <a:pt x="1328" y="2265"/>
                </a:lnTo>
                <a:lnTo>
                  <a:pt x="1334" y="2300"/>
                </a:lnTo>
                <a:lnTo>
                  <a:pt x="1341" y="2334"/>
                </a:lnTo>
                <a:lnTo>
                  <a:pt x="1350" y="2369"/>
                </a:lnTo>
                <a:lnTo>
                  <a:pt x="1361" y="2401"/>
                </a:lnTo>
                <a:lnTo>
                  <a:pt x="1372" y="2433"/>
                </a:lnTo>
                <a:lnTo>
                  <a:pt x="1385" y="2465"/>
                </a:lnTo>
                <a:lnTo>
                  <a:pt x="1398" y="2494"/>
                </a:lnTo>
                <a:lnTo>
                  <a:pt x="1412" y="2524"/>
                </a:lnTo>
                <a:lnTo>
                  <a:pt x="1428" y="2553"/>
                </a:lnTo>
                <a:lnTo>
                  <a:pt x="1445" y="2580"/>
                </a:lnTo>
                <a:lnTo>
                  <a:pt x="1462" y="2606"/>
                </a:lnTo>
                <a:lnTo>
                  <a:pt x="1482" y="2631"/>
                </a:lnTo>
                <a:lnTo>
                  <a:pt x="1501" y="2655"/>
                </a:lnTo>
                <a:lnTo>
                  <a:pt x="1522" y="2678"/>
                </a:lnTo>
                <a:lnTo>
                  <a:pt x="1542" y="2700"/>
                </a:lnTo>
                <a:lnTo>
                  <a:pt x="1565" y="2721"/>
                </a:lnTo>
                <a:lnTo>
                  <a:pt x="1588" y="2739"/>
                </a:lnTo>
                <a:lnTo>
                  <a:pt x="1612" y="2757"/>
                </a:lnTo>
                <a:lnTo>
                  <a:pt x="1636" y="2773"/>
                </a:lnTo>
                <a:lnTo>
                  <a:pt x="1661" y="2787"/>
                </a:lnTo>
                <a:lnTo>
                  <a:pt x="1686" y="2801"/>
                </a:lnTo>
                <a:lnTo>
                  <a:pt x="1713" y="2812"/>
                </a:lnTo>
                <a:lnTo>
                  <a:pt x="1739" y="2821"/>
                </a:lnTo>
                <a:lnTo>
                  <a:pt x="1766" y="2829"/>
                </a:lnTo>
                <a:lnTo>
                  <a:pt x="1795" y="2836"/>
                </a:lnTo>
                <a:lnTo>
                  <a:pt x="1822" y="2841"/>
                </a:lnTo>
                <a:lnTo>
                  <a:pt x="1851" y="2843"/>
                </a:lnTo>
                <a:lnTo>
                  <a:pt x="1881" y="2844"/>
                </a:lnTo>
                <a:lnTo>
                  <a:pt x="4338" y="2844"/>
                </a:lnTo>
                <a:lnTo>
                  <a:pt x="4367" y="2843"/>
                </a:lnTo>
                <a:lnTo>
                  <a:pt x="4395" y="2841"/>
                </a:lnTo>
                <a:lnTo>
                  <a:pt x="4424" y="2836"/>
                </a:lnTo>
                <a:lnTo>
                  <a:pt x="4452" y="2829"/>
                </a:lnTo>
                <a:lnTo>
                  <a:pt x="4479" y="2821"/>
                </a:lnTo>
                <a:lnTo>
                  <a:pt x="4506" y="2812"/>
                </a:lnTo>
                <a:lnTo>
                  <a:pt x="4532" y="2801"/>
                </a:lnTo>
                <a:lnTo>
                  <a:pt x="4558" y="2787"/>
                </a:lnTo>
                <a:lnTo>
                  <a:pt x="4583" y="2773"/>
                </a:lnTo>
                <a:lnTo>
                  <a:pt x="4608" y="2757"/>
                </a:lnTo>
                <a:lnTo>
                  <a:pt x="4631" y="2739"/>
                </a:lnTo>
                <a:lnTo>
                  <a:pt x="4654" y="2721"/>
                </a:lnTo>
                <a:lnTo>
                  <a:pt x="4676" y="2700"/>
                </a:lnTo>
                <a:lnTo>
                  <a:pt x="4698" y="2678"/>
                </a:lnTo>
                <a:lnTo>
                  <a:pt x="4718" y="2655"/>
                </a:lnTo>
                <a:lnTo>
                  <a:pt x="4738" y="2631"/>
                </a:lnTo>
                <a:lnTo>
                  <a:pt x="4756" y="2606"/>
                </a:lnTo>
                <a:lnTo>
                  <a:pt x="4775" y="2580"/>
                </a:lnTo>
                <a:lnTo>
                  <a:pt x="4791" y="2553"/>
                </a:lnTo>
                <a:lnTo>
                  <a:pt x="4807" y="2524"/>
                </a:lnTo>
                <a:lnTo>
                  <a:pt x="4821" y="2494"/>
                </a:lnTo>
                <a:lnTo>
                  <a:pt x="4835" y="2465"/>
                </a:lnTo>
                <a:lnTo>
                  <a:pt x="4848" y="2433"/>
                </a:lnTo>
                <a:lnTo>
                  <a:pt x="4859" y="2401"/>
                </a:lnTo>
                <a:lnTo>
                  <a:pt x="4869" y="2369"/>
                </a:lnTo>
                <a:lnTo>
                  <a:pt x="4877" y="2334"/>
                </a:lnTo>
                <a:lnTo>
                  <a:pt x="4885" y="2300"/>
                </a:lnTo>
                <a:lnTo>
                  <a:pt x="4892" y="2265"/>
                </a:lnTo>
                <a:lnTo>
                  <a:pt x="4897" y="2229"/>
                </a:lnTo>
                <a:lnTo>
                  <a:pt x="4900" y="2193"/>
                </a:lnTo>
                <a:lnTo>
                  <a:pt x="4903" y="2156"/>
                </a:lnTo>
                <a:lnTo>
                  <a:pt x="4904" y="2118"/>
                </a:lnTo>
                <a:lnTo>
                  <a:pt x="4904" y="1872"/>
                </a:lnTo>
                <a:lnTo>
                  <a:pt x="4903" y="1829"/>
                </a:lnTo>
                <a:lnTo>
                  <a:pt x="4899" y="1788"/>
                </a:lnTo>
                <a:lnTo>
                  <a:pt x="4895" y="1747"/>
                </a:lnTo>
                <a:lnTo>
                  <a:pt x="4889" y="1707"/>
                </a:lnTo>
                <a:lnTo>
                  <a:pt x="4880" y="1667"/>
                </a:lnTo>
                <a:lnTo>
                  <a:pt x="4871" y="1629"/>
                </a:lnTo>
                <a:lnTo>
                  <a:pt x="4859" y="1592"/>
                </a:lnTo>
                <a:lnTo>
                  <a:pt x="4845" y="1556"/>
                </a:lnTo>
                <a:lnTo>
                  <a:pt x="4832" y="1521"/>
                </a:lnTo>
                <a:lnTo>
                  <a:pt x="4816" y="1486"/>
                </a:lnTo>
                <a:lnTo>
                  <a:pt x="4799" y="1453"/>
                </a:lnTo>
                <a:lnTo>
                  <a:pt x="4779" y="1422"/>
                </a:lnTo>
                <a:lnTo>
                  <a:pt x="4760" y="1393"/>
                </a:lnTo>
                <a:lnTo>
                  <a:pt x="4738" y="1363"/>
                </a:lnTo>
                <a:lnTo>
                  <a:pt x="4716" y="1337"/>
                </a:lnTo>
                <a:lnTo>
                  <a:pt x="4692" y="1311"/>
                </a:lnTo>
                <a:lnTo>
                  <a:pt x="5124" y="1311"/>
                </a:lnTo>
                <a:lnTo>
                  <a:pt x="5132" y="1324"/>
                </a:lnTo>
                <a:lnTo>
                  <a:pt x="5141" y="1336"/>
                </a:lnTo>
                <a:lnTo>
                  <a:pt x="5153" y="1347"/>
                </a:lnTo>
                <a:lnTo>
                  <a:pt x="5165" y="1356"/>
                </a:lnTo>
                <a:lnTo>
                  <a:pt x="5179" y="1363"/>
                </a:lnTo>
                <a:lnTo>
                  <a:pt x="5193" y="1369"/>
                </a:lnTo>
                <a:lnTo>
                  <a:pt x="5209" y="1372"/>
                </a:lnTo>
                <a:lnTo>
                  <a:pt x="5225" y="1373"/>
                </a:lnTo>
                <a:lnTo>
                  <a:pt x="5241" y="1372"/>
                </a:lnTo>
                <a:lnTo>
                  <a:pt x="5257" y="1369"/>
                </a:lnTo>
                <a:lnTo>
                  <a:pt x="5272" y="1363"/>
                </a:lnTo>
                <a:lnTo>
                  <a:pt x="5285" y="1356"/>
                </a:lnTo>
                <a:lnTo>
                  <a:pt x="5297" y="1347"/>
                </a:lnTo>
                <a:lnTo>
                  <a:pt x="5308" y="1336"/>
                </a:lnTo>
                <a:lnTo>
                  <a:pt x="5317" y="1324"/>
                </a:lnTo>
                <a:lnTo>
                  <a:pt x="5325" y="1311"/>
                </a:lnTo>
                <a:lnTo>
                  <a:pt x="5526" y="1311"/>
                </a:lnTo>
                <a:lnTo>
                  <a:pt x="5534" y="1322"/>
                </a:lnTo>
                <a:lnTo>
                  <a:pt x="5545" y="1332"/>
                </a:lnTo>
                <a:lnTo>
                  <a:pt x="5554" y="1341"/>
                </a:lnTo>
                <a:lnTo>
                  <a:pt x="5564" y="1352"/>
                </a:lnTo>
                <a:lnTo>
                  <a:pt x="5576" y="1360"/>
                </a:lnTo>
                <a:lnTo>
                  <a:pt x="5587" y="1368"/>
                </a:lnTo>
                <a:lnTo>
                  <a:pt x="5598" y="1376"/>
                </a:lnTo>
                <a:lnTo>
                  <a:pt x="5611" y="1383"/>
                </a:lnTo>
                <a:lnTo>
                  <a:pt x="5624" y="1388"/>
                </a:lnTo>
                <a:lnTo>
                  <a:pt x="5637" y="1394"/>
                </a:lnTo>
                <a:lnTo>
                  <a:pt x="5650" y="1399"/>
                </a:lnTo>
                <a:lnTo>
                  <a:pt x="5664" y="1402"/>
                </a:lnTo>
                <a:lnTo>
                  <a:pt x="5678" y="1405"/>
                </a:lnTo>
                <a:lnTo>
                  <a:pt x="5692" y="1408"/>
                </a:lnTo>
                <a:lnTo>
                  <a:pt x="5707" y="1409"/>
                </a:lnTo>
                <a:lnTo>
                  <a:pt x="5722" y="1410"/>
                </a:lnTo>
                <a:lnTo>
                  <a:pt x="5722" y="917"/>
                </a:lnTo>
                <a:lnTo>
                  <a:pt x="5709" y="919"/>
                </a:lnTo>
                <a:lnTo>
                  <a:pt x="5696" y="920"/>
                </a:lnTo>
                <a:lnTo>
                  <a:pt x="5683" y="921"/>
                </a:lnTo>
                <a:lnTo>
                  <a:pt x="5669" y="924"/>
                </a:lnTo>
                <a:lnTo>
                  <a:pt x="5657" y="927"/>
                </a:lnTo>
                <a:lnTo>
                  <a:pt x="5645" y="931"/>
                </a:lnTo>
                <a:lnTo>
                  <a:pt x="5621" y="940"/>
                </a:lnTo>
                <a:lnTo>
                  <a:pt x="5598" y="952"/>
                </a:lnTo>
                <a:lnTo>
                  <a:pt x="5578" y="965"/>
                </a:lnTo>
                <a:lnTo>
                  <a:pt x="5558" y="981"/>
                </a:lnTo>
                <a:lnTo>
                  <a:pt x="5540" y="1000"/>
                </a:lnTo>
                <a:close/>
                <a:moveTo>
                  <a:pt x="4609" y="2052"/>
                </a:moveTo>
                <a:lnTo>
                  <a:pt x="4609" y="2052"/>
                </a:lnTo>
                <a:lnTo>
                  <a:pt x="4609" y="2080"/>
                </a:lnTo>
                <a:lnTo>
                  <a:pt x="4607" y="2106"/>
                </a:lnTo>
                <a:lnTo>
                  <a:pt x="4603" y="2132"/>
                </a:lnTo>
                <a:lnTo>
                  <a:pt x="4600" y="2158"/>
                </a:lnTo>
                <a:lnTo>
                  <a:pt x="4594" y="2184"/>
                </a:lnTo>
                <a:lnTo>
                  <a:pt x="4587" y="2209"/>
                </a:lnTo>
                <a:lnTo>
                  <a:pt x="4580" y="2233"/>
                </a:lnTo>
                <a:lnTo>
                  <a:pt x="4571" y="2257"/>
                </a:lnTo>
                <a:lnTo>
                  <a:pt x="4562" y="2281"/>
                </a:lnTo>
                <a:lnTo>
                  <a:pt x="4551" y="2303"/>
                </a:lnTo>
                <a:lnTo>
                  <a:pt x="4539" y="2325"/>
                </a:lnTo>
                <a:lnTo>
                  <a:pt x="4527" y="2347"/>
                </a:lnTo>
                <a:lnTo>
                  <a:pt x="4514" y="2367"/>
                </a:lnTo>
                <a:lnTo>
                  <a:pt x="4499" y="2387"/>
                </a:lnTo>
                <a:lnTo>
                  <a:pt x="4484" y="2406"/>
                </a:lnTo>
                <a:lnTo>
                  <a:pt x="4468" y="2425"/>
                </a:lnTo>
                <a:lnTo>
                  <a:pt x="4451" y="2442"/>
                </a:lnTo>
                <a:lnTo>
                  <a:pt x="4434" y="2459"/>
                </a:lnTo>
                <a:lnTo>
                  <a:pt x="4416" y="2474"/>
                </a:lnTo>
                <a:lnTo>
                  <a:pt x="4398" y="2489"/>
                </a:lnTo>
                <a:lnTo>
                  <a:pt x="4378" y="2502"/>
                </a:lnTo>
                <a:lnTo>
                  <a:pt x="4358" y="2515"/>
                </a:lnTo>
                <a:lnTo>
                  <a:pt x="4337" y="2526"/>
                </a:lnTo>
                <a:lnTo>
                  <a:pt x="4315" y="2538"/>
                </a:lnTo>
                <a:lnTo>
                  <a:pt x="4294" y="2547"/>
                </a:lnTo>
                <a:lnTo>
                  <a:pt x="4272" y="2555"/>
                </a:lnTo>
                <a:lnTo>
                  <a:pt x="4249" y="2562"/>
                </a:lnTo>
                <a:lnTo>
                  <a:pt x="4225" y="2567"/>
                </a:lnTo>
                <a:lnTo>
                  <a:pt x="4202" y="2572"/>
                </a:lnTo>
                <a:lnTo>
                  <a:pt x="4178" y="2575"/>
                </a:lnTo>
                <a:lnTo>
                  <a:pt x="4153" y="2578"/>
                </a:lnTo>
                <a:lnTo>
                  <a:pt x="4129" y="2579"/>
                </a:lnTo>
                <a:lnTo>
                  <a:pt x="2076" y="2579"/>
                </a:lnTo>
                <a:lnTo>
                  <a:pt x="2051" y="2578"/>
                </a:lnTo>
                <a:lnTo>
                  <a:pt x="2027" y="2575"/>
                </a:lnTo>
                <a:lnTo>
                  <a:pt x="2003" y="2572"/>
                </a:lnTo>
                <a:lnTo>
                  <a:pt x="1979" y="2567"/>
                </a:lnTo>
                <a:lnTo>
                  <a:pt x="1956" y="2562"/>
                </a:lnTo>
                <a:lnTo>
                  <a:pt x="1933" y="2555"/>
                </a:lnTo>
                <a:lnTo>
                  <a:pt x="1910" y="2547"/>
                </a:lnTo>
                <a:lnTo>
                  <a:pt x="1889" y="2538"/>
                </a:lnTo>
                <a:lnTo>
                  <a:pt x="1868" y="2526"/>
                </a:lnTo>
                <a:lnTo>
                  <a:pt x="1846" y="2515"/>
                </a:lnTo>
                <a:lnTo>
                  <a:pt x="1827" y="2502"/>
                </a:lnTo>
                <a:lnTo>
                  <a:pt x="1807" y="2489"/>
                </a:lnTo>
                <a:lnTo>
                  <a:pt x="1788" y="2474"/>
                </a:lnTo>
                <a:lnTo>
                  <a:pt x="1770" y="2459"/>
                </a:lnTo>
                <a:lnTo>
                  <a:pt x="1753" y="2442"/>
                </a:lnTo>
                <a:lnTo>
                  <a:pt x="1737" y="2425"/>
                </a:lnTo>
                <a:lnTo>
                  <a:pt x="1721" y="2406"/>
                </a:lnTo>
                <a:lnTo>
                  <a:pt x="1705" y="2387"/>
                </a:lnTo>
                <a:lnTo>
                  <a:pt x="1691" y="2367"/>
                </a:lnTo>
                <a:lnTo>
                  <a:pt x="1677" y="2347"/>
                </a:lnTo>
                <a:lnTo>
                  <a:pt x="1665" y="2325"/>
                </a:lnTo>
                <a:lnTo>
                  <a:pt x="1653" y="2303"/>
                </a:lnTo>
                <a:lnTo>
                  <a:pt x="1643" y="2281"/>
                </a:lnTo>
                <a:lnTo>
                  <a:pt x="1634" y="2257"/>
                </a:lnTo>
                <a:lnTo>
                  <a:pt x="1625" y="2233"/>
                </a:lnTo>
                <a:lnTo>
                  <a:pt x="1617" y="2209"/>
                </a:lnTo>
                <a:lnTo>
                  <a:pt x="1611" y="2184"/>
                </a:lnTo>
                <a:lnTo>
                  <a:pt x="1605" y="2158"/>
                </a:lnTo>
                <a:lnTo>
                  <a:pt x="1601" y="2132"/>
                </a:lnTo>
                <a:lnTo>
                  <a:pt x="1598" y="2106"/>
                </a:lnTo>
                <a:lnTo>
                  <a:pt x="1596" y="2080"/>
                </a:lnTo>
                <a:lnTo>
                  <a:pt x="1596" y="2052"/>
                </a:lnTo>
                <a:lnTo>
                  <a:pt x="1596" y="1873"/>
                </a:lnTo>
                <a:lnTo>
                  <a:pt x="1596" y="1846"/>
                </a:lnTo>
                <a:lnTo>
                  <a:pt x="1598" y="1819"/>
                </a:lnTo>
                <a:lnTo>
                  <a:pt x="1601" y="1793"/>
                </a:lnTo>
                <a:lnTo>
                  <a:pt x="1605" y="1766"/>
                </a:lnTo>
                <a:lnTo>
                  <a:pt x="1611" y="1741"/>
                </a:lnTo>
                <a:lnTo>
                  <a:pt x="1617" y="1716"/>
                </a:lnTo>
                <a:lnTo>
                  <a:pt x="1625" y="1692"/>
                </a:lnTo>
                <a:lnTo>
                  <a:pt x="1634" y="1668"/>
                </a:lnTo>
                <a:lnTo>
                  <a:pt x="1643" y="1645"/>
                </a:lnTo>
                <a:lnTo>
                  <a:pt x="1653" y="1622"/>
                </a:lnTo>
                <a:lnTo>
                  <a:pt x="1665" y="1600"/>
                </a:lnTo>
                <a:lnTo>
                  <a:pt x="1677" y="1579"/>
                </a:lnTo>
                <a:lnTo>
                  <a:pt x="1691" y="1558"/>
                </a:lnTo>
                <a:lnTo>
                  <a:pt x="1705" y="1538"/>
                </a:lnTo>
                <a:lnTo>
                  <a:pt x="1721" y="1518"/>
                </a:lnTo>
                <a:lnTo>
                  <a:pt x="1737" y="1500"/>
                </a:lnTo>
                <a:lnTo>
                  <a:pt x="1753" y="1483"/>
                </a:lnTo>
                <a:lnTo>
                  <a:pt x="1770" y="1467"/>
                </a:lnTo>
                <a:lnTo>
                  <a:pt x="1788" y="1451"/>
                </a:lnTo>
                <a:lnTo>
                  <a:pt x="1807" y="1436"/>
                </a:lnTo>
                <a:lnTo>
                  <a:pt x="1827" y="1422"/>
                </a:lnTo>
                <a:lnTo>
                  <a:pt x="1846" y="1410"/>
                </a:lnTo>
                <a:lnTo>
                  <a:pt x="1868" y="1399"/>
                </a:lnTo>
                <a:lnTo>
                  <a:pt x="1889" y="1388"/>
                </a:lnTo>
                <a:lnTo>
                  <a:pt x="1910" y="1378"/>
                </a:lnTo>
                <a:lnTo>
                  <a:pt x="1933" y="1370"/>
                </a:lnTo>
                <a:lnTo>
                  <a:pt x="1956" y="1363"/>
                </a:lnTo>
                <a:lnTo>
                  <a:pt x="1979" y="1357"/>
                </a:lnTo>
                <a:lnTo>
                  <a:pt x="2003" y="1353"/>
                </a:lnTo>
                <a:lnTo>
                  <a:pt x="2027" y="1349"/>
                </a:lnTo>
                <a:lnTo>
                  <a:pt x="2051" y="1347"/>
                </a:lnTo>
                <a:lnTo>
                  <a:pt x="2076" y="1346"/>
                </a:lnTo>
                <a:lnTo>
                  <a:pt x="2623" y="1346"/>
                </a:lnTo>
                <a:lnTo>
                  <a:pt x="2623" y="1862"/>
                </a:lnTo>
                <a:lnTo>
                  <a:pt x="2909" y="1862"/>
                </a:lnTo>
                <a:lnTo>
                  <a:pt x="2909" y="1346"/>
                </a:lnTo>
                <a:lnTo>
                  <a:pt x="3049" y="1346"/>
                </a:lnTo>
                <a:lnTo>
                  <a:pt x="3049" y="1862"/>
                </a:lnTo>
                <a:lnTo>
                  <a:pt x="3335" y="1862"/>
                </a:lnTo>
                <a:lnTo>
                  <a:pt x="3335" y="1346"/>
                </a:lnTo>
                <a:lnTo>
                  <a:pt x="3476" y="1346"/>
                </a:lnTo>
                <a:lnTo>
                  <a:pt x="3476" y="1862"/>
                </a:lnTo>
                <a:lnTo>
                  <a:pt x="3761" y="1862"/>
                </a:lnTo>
                <a:lnTo>
                  <a:pt x="3761" y="1346"/>
                </a:lnTo>
                <a:lnTo>
                  <a:pt x="3902" y="1346"/>
                </a:lnTo>
                <a:lnTo>
                  <a:pt x="3902" y="1862"/>
                </a:lnTo>
                <a:lnTo>
                  <a:pt x="4187" y="1862"/>
                </a:lnTo>
                <a:lnTo>
                  <a:pt x="4187" y="1353"/>
                </a:lnTo>
                <a:lnTo>
                  <a:pt x="4209" y="1356"/>
                </a:lnTo>
                <a:lnTo>
                  <a:pt x="4231" y="1361"/>
                </a:lnTo>
                <a:lnTo>
                  <a:pt x="4252" y="1367"/>
                </a:lnTo>
                <a:lnTo>
                  <a:pt x="4274" y="1373"/>
                </a:lnTo>
                <a:lnTo>
                  <a:pt x="4295" y="1381"/>
                </a:lnTo>
                <a:lnTo>
                  <a:pt x="4314" y="1389"/>
                </a:lnTo>
                <a:lnTo>
                  <a:pt x="4335" y="1400"/>
                </a:lnTo>
                <a:lnTo>
                  <a:pt x="4353" y="1410"/>
                </a:lnTo>
                <a:lnTo>
                  <a:pt x="4372" y="1421"/>
                </a:lnTo>
                <a:lnTo>
                  <a:pt x="4391" y="1434"/>
                </a:lnTo>
                <a:lnTo>
                  <a:pt x="4408" y="1446"/>
                </a:lnTo>
                <a:lnTo>
                  <a:pt x="4425" y="1460"/>
                </a:lnTo>
                <a:lnTo>
                  <a:pt x="4442" y="1475"/>
                </a:lnTo>
                <a:lnTo>
                  <a:pt x="4457" y="1491"/>
                </a:lnTo>
                <a:lnTo>
                  <a:pt x="4473" y="1507"/>
                </a:lnTo>
                <a:lnTo>
                  <a:pt x="4488" y="1524"/>
                </a:lnTo>
                <a:lnTo>
                  <a:pt x="4502" y="1541"/>
                </a:lnTo>
                <a:lnTo>
                  <a:pt x="4514" y="1560"/>
                </a:lnTo>
                <a:lnTo>
                  <a:pt x="4527" y="1579"/>
                </a:lnTo>
                <a:lnTo>
                  <a:pt x="4538" y="1598"/>
                </a:lnTo>
                <a:lnTo>
                  <a:pt x="4550" y="1619"/>
                </a:lnTo>
                <a:lnTo>
                  <a:pt x="4559" y="1640"/>
                </a:lnTo>
                <a:lnTo>
                  <a:pt x="4568" y="1661"/>
                </a:lnTo>
                <a:lnTo>
                  <a:pt x="4577" y="1683"/>
                </a:lnTo>
                <a:lnTo>
                  <a:pt x="4584" y="1705"/>
                </a:lnTo>
                <a:lnTo>
                  <a:pt x="4591" y="1728"/>
                </a:lnTo>
                <a:lnTo>
                  <a:pt x="4596" y="1752"/>
                </a:lnTo>
                <a:lnTo>
                  <a:pt x="4601" y="1774"/>
                </a:lnTo>
                <a:lnTo>
                  <a:pt x="4604" y="1798"/>
                </a:lnTo>
                <a:lnTo>
                  <a:pt x="4607" y="1824"/>
                </a:lnTo>
                <a:lnTo>
                  <a:pt x="4609" y="1848"/>
                </a:lnTo>
                <a:lnTo>
                  <a:pt x="4609" y="1873"/>
                </a:lnTo>
                <a:lnTo>
                  <a:pt x="4609" y="2052"/>
                </a:lnTo>
                <a:close/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627519" y="29911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4568928" y="29911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7714222" y="29911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 bwMode="auto">
          <a:xfrm>
            <a:off x="4527199" y="5264827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Photo By Volkan Olm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rgbClr val="4353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89779" y="2286518"/>
            <a:ext cx="301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" panose="020B0604020202030204" pitchFamily="34" charset="0"/>
              </a:rPr>
              <a:t>TEAM ANALYSIS</a:t>
            </a:r>
            <a:endParaRPr lang="zh-CN" altLang="en-US" sz="24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3260" y="3788228"/>
            <a:ext cx="1007836" cy="1007836"/>
            <a:chOff x="4717143" y="3773714"/>
            <a:chExt cx="1007836" cy="1007836"/>
          </a:xfrm>
        </p:grpSpPr>
        <p:sp>
          <p:nvSpPr>
            <p:cNvPr id="5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  <p:sp>
          <p:nvSpPr>
            <p:cNvPr id="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4192474" y="3788228"/>
            <a:ext cx="1007836" cy="1007836"/>
            <a:chOff x="4717143" y="3773714"/>
            <a:chExt cx="1007836" cy="1007836"/>
          </a:xfrm>
        </p:grpSpPr>
        <p:sp>
          <p:nvSpPr>
            <p:cNvPr id="11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  <p:sp>
          <p:nvSpPr>
            <p:cNvPr id="12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6991690" y="3788228"/>
            <a:ext cx="1007836" cy="1007836"/>
            <a:chOff x="4717143" y="3773714"/>
            <a:chExt cx="1007836" cy="1007836"/>
          </a:xfrm>
        </p:grpSpPr>
        <p:sp>
          <p:nvSpPr>
            <p:cNvPr id="14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  <p:sp>
          <p:nvSpPr>
            <p:cNvPr id="15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6200000">
            <a:off x="9790905" y="3788228"/>
            <a:ext cx="1007836" cy="1007836"/>
            <a:chOff x="4717143" y="3773714"/>
            <a:chExt cx="1007836" cy="1007836"/>
          </a:xfrm>
        </p:grpSpPr>
        <p:sp>
          <p:nvSpPr>
            <p:cNvPr id="17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  <p:sp>
          <p:nvSpPr>
            <p:cNvPr id="1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3536A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7235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3536A"/>
                </a:solidFill>
                <a:latin typeface="Helvetica" panose="020B0604020202030204" pitchFamily="34" charset="0"/>
              </a:rPr>
              <a:t>S</a:t>
            </a:r>
            <a:endParaRPr lang="zh-CN" altLang="en-US" sz="54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6449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3536A"/>
                </a:solidFill>
                <a:latin typeface="Helvetica" panose="020B0604020202030204" pitchFamily="34" charset="0"/>
              </a:rPr>
              <a:t>W</a:t>
            </a:r>
            <a:endParaRPr lang="zh-CN" altLang="en-US" sz="54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45665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3536A"/>
                </a:solidFill>
                <a:latin typeface="Helvetica" panose="020B0604020202030204" pitchFamily="34" charset="0"/>
              </a:rPr>
              <a:t>T</a:t>
            </a:r>
            <a:endParaRPr lang="zh-CN" altLang="en-US" sz="54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44880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3536A"/>
                </a:solidFill>
                <a:latin typeface="Helvetica" panose="020B0604020202030204" pitchFamily="34" charset="0"/>
              </a:rPr>
              <a:t>O</a:t>
            </a:r>
            <a:endParaRPr lang="zh-CN" altLang="en-US" sz="54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 bwMode="auto">
          <a:xfrm>
            <a:off x="522012" y="49342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 bwMode="auto">
          <a:xfrm>
            <a:off x="3345668" y="49342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 bwMode="auto">
          <a:xfrm>
            <a:off x="6095999" y="4933263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8919655" y="4933263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0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50805" y="451957"/>
            <a:ext cx="3357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4565" y="1234736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市场分析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26507" y="1833274"/>
            <a:ext cx="2635631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  <a:sym typeface="Arial" charset="0"/>
              </a:rPr>
              <a:t>市场概括  市场分析  市场预测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3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3" grpId="0" animBg="1"/>
      <p:bldP spid="8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14278" y="3230413"/>
            <a:ext cx="1013257" cy="1013257"/>
            <a:chOff x="1414278" y="3230413"/>
            <a:chExt cx="1013257" cy="1013257"/>
          </a:xfrm>
        </p:grpSpPr>
        <p:sp>
          <p:nvSpPr>
            <p:cNvPr id="26" name="矩形 25"/>
            <p:cNvSpPr/>
            <p:nvPr/>
          </p:nvSpPr>
          <p:spPr>
            <a:xfrm rot="13403634">
              <a:off x="1414278" y="3230413"/>
              <a:ext cx="1013257" cy="10132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7" name="Group 75"/>
            <p:cNvGrpSpPr/>
            <p:nvPr/>
          </p:nvGrpSpPr>
          <p:grpSpPr>
            <a:xfrm>
              <a:off x="1678164" y="3458811"/>
              <a:ext cx="421632" cy="562817"/>
              <a:chOff x="2639219" y="3510757"/>
              <a:chExt cx="348456" cy="465138"/>
            </a:xfrm>
            <a:solidFill>
              <a:schemeClr val="bg1"/>
            </a:solidFill>
          </p:grpSpPr>
          <p:sp>
            <p:nvSpPr>
              <p:cNvPr id="28" name="AutoShape 115"/>
              <p:cNvSpPr>
                <a:spLocks/>
              </p:cNvSpPr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116"/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597687" y="3230413"/>
            <a:ext cx="1013257" cy="1013257"/>
            <a:chOff x="5597687" y="3230413"/>
            <a:chExt cx="1013257" cy="1013257"/>
          </a:xfrm>
        </p:grpSpPr>
        <p:sp>
          <p:nvSpPr>
            <p:cNvPr id="30" name="矩形 29"/>
            <p:cNvSpPr/>
            <p:nvPr/>
          </p:nvSpPr>
          <p:spPr>
            <a:xfrm rot="13403634">
              <a:off x="5597687" y="3230413"/>
              <a:ext cx="1013257" cy="10132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1" name="Group 82"/>
            <p:cNvGrpSpPr/>
            <p:nvPr/>
          </p:nvGrpSpPr>
          <p:grpSpPr>
            <a:xfrm>
              <a:off x="5823389" y="3456594"/>
              <a:ext cx="561856" cy="561856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9736806" y="3230413"/>
            <a:ext cx="1013257" cy="1013257"/>
            <a:chOff x="9736806" y="3230413"/>
            <a:chExt cx="1013257" cy="1013257"/>
          </a:xfrm>
        </p:grpSpPr>
        <p:sp>
          <p:nvSpPr>
            <p:cNvPr id="35" name="矩形 34"/>
            <p:cNvSpPr/>
            <p:nvPr/>
          </p:nvSpPr>
          <p:spPr>
            <a:xfrm rot="13403634">
              <a:off x="9736806" y="3230413"/>
              <a:ext cx="1013257" cy="10132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Group 102"/>
            <p:cNvGrpSpPr/>
            <p:nvPr/>
          </p:nvGrpSpPr>
          <p:grpSpPr>
            <a:xfrm>
              <a:off x="9996579" y="3425464"/>
              <a:ext cx="464344" cy="510778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37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9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667246" y="3230413"/>
            <a:ext cx="1013257" cy="1013257"/>
            <a:chOff x="7667246" y="3230413"/>
            <a:chExt cx="1013257" cy="1013257"/>
          </a:xfrm>
        </p:grpSpPr>
        <p:sp>
          <p:nvSpPr>
            <p:cNvPr id="11" name="矩形 10"/>
            <p:cNvSpPr/>
            <p:nvPr/>
          </p:nvSpPr>
          <p:spPr>
            <a:xfrm rot="13403634">
              <a:off x="7667246" y="3230413"/>
              <a:ext cx="1013257" cy="1013257"/>
            </a:xfrm>
            <a:prstGeom prst="rect">
              <a:avLst/>
            </a:prstGeom>
            <a:solidFill>
              <a:srgbClr val="435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Group 52"/>
            <p:cNvGrpSpPr/>
            <p:nvPr/>
          </p:nvGrpSpPr>
          <p:grpSpPr>
            <a:xfrm>
              <a:off x="7928003" y="3493934"/>
              <a:ext cx="561856" cy="562817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13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7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497934" y="3230413"/>
            <a:ext cx="1013257" cy="1013257"/>
            <a:chOff x="3497934" y="3230413"/>
            <a:chExt cx="1013257" cy="1013257"/>
          </a:xfrm>
        </p:grpSpPr>
        <p:sp>
          <p:nvSpPr>
            <p:cNvPr id="22" name="矩形 21"/>
            <p:cNvSpPr/>
            <p:nvPr/>
          </p:nvSpPr>
          <p:spPr>
            <a:xfrm rot="13403634">
              <a:off x="3497934" y="3230413"/>
              <a:ext cx="1013257" cy="1013257"/>
            </a:xfrm>
            <a:prstGeom prst="rect">
              <a:avLst/>
            </a:prstGeom>
            <a:solidFill>
              <a:srgbClr val="435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68"/>
            <p:cNvGrpSpPr/>
            <p:nvPr/>
          </p:nvGrpSpPr>
          <p:grpSpPr>
            <a:xfrm>
              <a:off x="3782703" y="3487811"/>
              <a:ext cx="424707" cy="562817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833528" y="160899"/>
            <a:ext cx="2252212" cy="1743953"/>
            <a:chOff x="7376530" y="674031"/>
            <a:chExt cx="5876789" cy="4550568"/>
          </a:xfrm>
        </p:grpSpPr>
        <p:sp>
          <p:nvSpPr>
            <p:cNvPr id="52" name="任意多边形 51"/>
            <p:cNvSpPr/>
            <p:nvPr/>
          </p:nvSpPr>
          <p:spPr>
            <a:xfrm rot="5400000" flipV="1">
              <a:off x="7376530" y="674031"/>
              <a:ext cx="2754969" cy="2754969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10131500" y="2102780"/>
              <a:ext cx="3121819" cy="3121819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5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0" y="5661599"/>
            <a:ext cx="1196401" cy="1196401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55" name="Subtitle 2"/>
          <p:cNvSpPr txBox="1">
            <a:spLocks/>
          </p:cNvSpPr>
          <p:nvPr/>
        </p:nvSpPr>
        <p:spPr bwMode="auto">
          <a:xfrm>
            <a:off x="522012" y="493420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 bwMode="auto">
          <a:xfrm>
            <a:off x="4677602" y="4940956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 bwMode="auto">
          <a:xfrm>
            <a:off x="9020669" y="4934205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 bwMode="auto">
          <a:xfrm>
            <a:off x="6833284" y="1728897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 bwMode="auto">
          <a:xfrm>
            <a:off x="2707787" y="1799009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168056" y="1312477"/>
            <a:ext cx="4514193" cy="4514193"/>
          </a:xfrm>
          <a:prstGeom prst="diamond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47660" y="2267221"/>
            <a:ext cx="1596764" cy="2445923"/>
            <a:chOff x="2047660" y="2267221"/>
            <a:chExt cx="1596764" cy="2445923"/>
          </a:xfrm>
        </p:grpSpPr>
        <p:sp>
          <p:nvSpPr>
            <p:cNvPr id="57" name="TextBox 76"/>
            <p:cNvSpPr txBox="1"/>
            <p:nvPr/>
          </p:nvSpPr>
          <p:spPr>
            <a:xfrm>
              <a:off x="2047660" y="2267221"/>
              <a:ext cx="1596764" cy="369332"/>
            </a:xfrm>
            <a:prstGeom prst="rect">
              <a:avLst/>
            </a:prstGeom>
            <a:solidFill>
              <a:srgbClr val="43536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</a:t>
              </a: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2047660" y="4343812"/>
              <a:ext cx="1596764" cy="369332"/>
            </a:xfrm>
            <a:prstGeom prst="rect">
              <a:avLst/>
            </a:prstGeom>
            <a:solidFill>
              <a:srgbClr val="43536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the title</a:t>
              </a:r>
            </a:p>
          </p:txBody>
        </p:sp>
      </p:grpSp>
      <p:sp>
        <p:nvSpPr>
          <p:cNvPr id="3" name="直角三角形 2"/>
          <p:cNvSpPr/>
          <p:nvPr/>
        </p:nvSpPr>
        <p:spPr>
          <a:xfrm rot="8100000">
            <a:off x="9442345" y="5719056"/>
            <a:ext cx="2277888" cy="227788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三角形 62"/>
          <p:cNvSpPr/>
          <p:nvPr/>
        </p:nvSpPr>
        <p:spPr>
          <a:xfrm rot="13500000" flipV="1">
            <a:off x="1079821" y="-934602"/>
            <a:ext cx="1861541" cy="1861541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73656" y="701668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89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1951734" y="2773991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1993890" y="5061132"/>
            <a:ext cx="2750331" cy="12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3435</Words>
  <Application>Microsoft Office PowerPoint</Application>
  <PresentationFormat>宽屏</PresentationFormat>
  <Paragraphs>286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 Unicode MS</vt:lpstr>
      <vt:lpstr>Gill Sans</vt:lpstr>
      <vt:lpstr>Lantinghei SC Demibold</vt:lpstr>
      <vt:lpstr>Meiryo</vt:lpstr>
      <vt:lpstr>Poppins Light</vt:lpstr>
      <vt:lpstr>Poppins Medium</vt:lpstr>
      <vt:lpstr>Source Sans Pro</vt:lpstr>
      <vt:lpstr>Source Sans Pro Light</vt:lpstr>
      <vt:lpstr>Yuanti SC</vt:lpstr>
      <vt:lpstr>时尚中黑简体</vt:lpstr>
      <vt:lpstr>宋体</vt:lpstr>
      <vt:lpstr>Microsoft YaHei</vt:lpstr>
      <vt:lpstr>Microsoft YaHei</vt:lpstr>
      <vt:lpstr>Arial</vt:lpstr>
      <vt:lpstr>Arial Black</vt:lpstr>
      <vt:lpstr>Calibri</vt:lpstr>
      <vt:lpstr>Calibri Light</vt:lpstr>
      <vt:lpstr>Helvetica</vt:lpstr>
      <vt:lpstr>Impact</vt:lpstr>
      <vt:lpstr>Lato Light</vt:lpstr>
      <vt:lpstr>Montserrat</vt:lpstr>
      <vt:lpstr>Open Sans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优品PPT</cp:lastModifiedBy>
  <cp:revision>19</cp:revision>
  <dcterms:created xsi:type="dcterms:W3CDTF">2017-04-07T13:26:05Z</dcterms:created>
  <dcterms:modified xsi:type="dcterms:W3CDTF">2017-05-23T01:24:32Z</dcterms:modified>
</cp:coreProperties>
</file>