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8" r:id="rId2"/>
    <p:sldId id="269" r:id="rId3"/>
    <p:sldId id="270" r:id="rId4"/>
    <p:sldId id="274" r:id="rId5"/>
    <p:sldId id="272" r:id="rId6"/>
    <p:sldId id="273" r:id="rId7"/>
    <p:sldId id="275" r:id="rId8"/>
    <p:sldId id="265"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81B0"/>
    <a:srgbClr val="9098BE"/>
    <a:srgbClr val="799AD5"/>
    <a:srgbClr val="A7B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5791" autoAdjust="0"/>
  </p:normalViewPr>
  <p:slideViewPr>
    <p:cSldViewPr snapToGrid="0">
      <p:cViewPr varScale="1">
        <p:scale>
          <a:sx n="51" d="100"/>
          <a:sy n="51" d="100"/>
        </p:scale>
        <p:origin x="9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48F26-1C2F-4F8E-AD26-414A5E23BFC6}" type="datetimeFigureOut">
              <a:rPr lang="zh-TW" altLang="en-US" smtClean="0"/>
              <a:t>2024/10/30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A3465-2683-43E9-A158-DBA7A119C190}" type="slidenum">
              <a:rPr lang="zh-TW" altLang="en-US" smtClean="0"/>
              <a:t>‹#›</a:t>
            </a:fld>
            <a:endParaRPr lang="zh-TW" altLang="en-US"/>
          </a:p>
        </p:txBody>
      </p:sp>
    </p:spTree>
    <p:extLst>
      <p:ext uri="{BB962C8B-B14F-4D97-AF65-F5344CB8AC3E}">
        <p14:creationId xmlns:p14="http://schemas.microsoft.com/office/powerpoint/2010/main" val="330494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Please draw this picture: A dark blue-eyed 16 year-old girl with low-pigtails brown hair, wearing a black top hat, and wearing a dark blue high collar long sleeve thick sweater and black pants, standing in a white room with two black sofa, there are many pipes in the </a:t>
            </a:r>
            <a:r>
              <a:rPr lang="en-US" altLang="zh-TW" dirty="0" err="1"/>
              <a:t>wall.The</a:t>
            </a:r>
            <a:r>
              <a:rPr lang="en-US" altLang="zh-TW" dirty="0"/>
              <a:t> scene is in a Japanese anime style.</a:t>
            </a:r>
            <a:endParaRPr lang="zh-TW" altLang="en-US" dirty="0"/>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1</a:t>
            </a:fld>
            <a:endParaRPr lang="zh-TW" altLang="en-US"/>
          </a:p>
        </p:txBody>
      </p:sp>
    </p:spTree>
    <p:extLst>
      <p:ext uri="{BB962C8B-B14F-4D97-AF65-F5344CB8AC3E}">
        <p14:creationId xmlns:p14="http://schemas.microsoft.com/office/powerpoint/2010/main" val="2093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t>Please draw this picture: A dark blue-eyed 16 year-old girl with low-pigtails brown hair, wearing a black top hat, and wearing a dark blue high collar long sleeve thick sweater and black pants, looking bored, sitting in the sofa in a white room with two black sofa, there are many large pipes in the </a:t>
            </a:r>
            <a:r>
              <a:rPr lang="en-GB" altLang="zh-TW" dirty="0" err="1"/>
              <a:t>wall.The</a:t>
            </a:r>
            <a:r>
              <a:rPr lang="en-GB" altLang="zh-TW" dirty="0"/>
              <a:t> scene is in a Japanese anime style.</a:t>
            </a:r>
          </a:p>
          <a:p>
            <a:endParaRPr lang="zh-TW" altLang="en-US" dirty="0"/>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2</a:t>
            </a:fld>
            <a:endParaRPr lang="zh-TW" altLang="en-US"/>
          </a:p>
        </p:txBody>
      </p:sp>
    </p:spTree>
    <p:extLst>
      <p:ext uri="{BB962C8B-B14F-4D97-AF65-F5344CB8AC3E}">
        <p14:creationId xmlns:p14="http://schemas.microsoft.com/office/powerpoint/2010/main" val="3084433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Please draw this picture: A dark blue-eyed 16 year-old girl with low-pigtails brown hair, wearing a black top hat, and wearing a dark blue high collar long sleeve thick sweater and black pants, standing and looking cheerful, in a white room with two black sofa, there are many large pipes in the wall. The scene is in a Japanese anime style.</a:t>
            </a:r>
            <a:endParaRPr lang="zh-TW" altLang="en-US" dirty="0"/>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3</a:t>
            </a:fld>
            <a:endParaRPr lang="zh-TW" altLang="en-US"/>
          </a:p>
        </p:txBody>
      </p:sp>
    </p:spTree>
    <p:extLst>
      <p:ext uri="{BB962C8B-B14F-4D97-AF65-F5344CB8AC3E}">
        <p14:creationId xmlns:p14="http://schemas.microsoft.com/office/powerpoint/2010/main" val="105499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Please draw this picture: A dark blue-eyed 16 year-old girl with low-pigtails brown hair, wearing a black top hat, and wearing a dark blue high collar long sleeve thick sweater and black pants, dancing and looking scared , in a white room with two black sofa, the sofa is moving, there are many large pipes in the wall. The scene is in a Japanese anime style.</a:t>
            </a:r>
            <a:endParaRPr lang="zh-TW" altLang="en-US" dirty="0"/>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4</a:t>
            </a:fld>
            <a:endParaRPr lang="zh-TW" altLang="en-US"/>
          </a:p>
        </p:txBody>
      </p:sp>
    </p:spTree>
    <p:extLst>
      <p:ext uri="{BB962C8B-B14F-4D97-AF65-F5344CB8AC3E}">
        <p14:creationId xmlns:p14="http://schemas.microsoft.com/office/powerpoint/2010/main" val="337881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t>Please draw this picture: A dark blue-eyed 16 year-old girl with low-pigtails brown hair, wearing a black top hat, and wearing a dark blue high collar long sleeve thick sweater and loose black pants, looking surprised. Behind her are four men wearing experiment goggles and white shirt and white pants. in a white room with two black sofa, there are many large pipes in the wall. The scene is in a Japanese anime style.</a:t>
            </a:r>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5</a:t>
            </a:fld>
            <a:endParaRPr lang="zh-TW" altLang="en-US"/>
          </a:p>
        </p:txBody>
      </p:sp>
    </p:spTree>
    <p:extLst>
      <p:ext uri="{BB962C8B-B14F-4D97-AF65-F5344CB8AC3E}">
        <p14:creationId xmlns:p14="http://schemas.microsoft.com/office/powerpoint/2010/main" val="3082862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Please draw this picture: A dark blue-eyed 16 year-old girl with low-pigtails brown hair, wearing a black top hat, and wearing a dark blue high collar long sleeve thick sweater and loose black pants, running, looking scared. Behind her are four men wearing experiment goggles in eyes and white shirt and white pants, looking serious, chasing behind the girl. in a hotel lobby with many large pipes and many tv in the wall. Some tv are playing advertisement some tv are black. The scene is in a Japanese anime style.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6</a:t>
            </a:fld>
            <a:endParaRPr lang="zh-TW" altLang="en-US"/>
          </a:p>
        </p:txBody>
      </p:sp>
    </p:spTree>
    <p:extLst>
      <p:ext uri="{BB962C8B-B14F-4D97-AF65-F5344CB8AC3E}">
        <p14:creationId xmlns:p14="http://schemas.microsoft.com/office/powerpoint/2010/main" val="23256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t>Please draw this picture: A back view of a dark blue-eyed 16 year-old girl with low-pigtails brown hair, wearing a black top hat, and wearing a dark blue high collar long sleeve thick sweater and loose black pants, standing in front of a large beautiful elegant Renaissance style double door. The scene is in a Japanese anime style.</a:t>
            </a:r>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7</a:t>
            </a:fld>
            <a:endParaRPr lang="zh-TW" altLang="en-US"/>
          </a:p>
        </p:txBody>
      </p:sp>
    </p:spTree>
    <p:extLst>
      <p:ext uri="{BB962C8B-B14F-4D97-AF65-F5344CB8AC3E}">
        <p14:creationId xmlns:p14="http://schemas.microsoft.com/office/powerpoint/2010/main" val="136907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a:xfrm>
            <a:off x="838200" y="365125"/>
            <a:ext cx="2014330" cy="1325563"/>
          </a:xfrm>
        </p:spPr>
        <p:txBody>
          <a:bodyPr/>
          <a:lstStyle>
            <a:lvl1pPr>
              <a:defRPr>
                <a:latin typeface="華文宋體 Regular" panose="02020502040202010101" pitchFamily="18" charset="-122"/>
                <a:ea typeface="華文宋體 Regular" panose="02020502040202010101" pitchFamily="18" charset="-122"/>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7B5C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8DE0542-0A26-56FF-C179-D736BE64312B}"/>
              </a:ext>
            </a:extLst>
          </p:cNvPr>
          <p:cNvPicPr>
            <a:picLocks noChangeAspect="1"/>
          </p:cNvPicPr>
          <p:nvPr/>
        </p:nvPicPr>
        <p:blipFill>
          <a:blip r:embed="rId3"/>
          <a:stretch>
            <a:fillRect/>
          </a:stretch>
        </p:blipFill>
        <p:spPr>
          <a:xfrm>
            <a:off x="5334000" y="0"/>
            <a:ext cx="6858000" cy="6858000"/>
          </a:xfrm>
          <a:prstGeom prst="rect">
            <a:avLst/>
          </a:prstGeom>
        </p:spPr>
      </p:pic>
      <p:pic>
        <p:nvPicPr>
          <p:cNvPr id="4" name="圖片 3">
            <a:extLst>
              <a:ext uri="{FF2B5EF4-FFF2-40B4-BE49-F238E27FC236}">
                <a16:creationId xmlns:a16="http://schemas.microsoft.com/office/drawing/2014/main" id="{07D4EF7C-0D4A-FE1A-886F-E7F67E97F37D}"/>
              </a:ext>
            </a:extLst>
          </p:cNvPr>
          <p:cNvPicPr>
            <a:picLocks noChangeAspect="1"/>
          </p:cNvPicPr>
          <p:nvPr/>
        </p:nvPicPr>
        <p:blipFill>
          <a:blip r:embed="rId4"/>
          <a:stretch>
            <a:fillRect/>
          </a:stretch>
        </p:blipFill>
        <p:spPr>
          <a:xfrm>
            <a:off x="5334000" y="-10104437"/>
            <a:ext cx="6858000" cy="6858000"/>
          </a:xfrm>
          <a:prstGeom prst="rect">
            <a:avLst/>
          </a:prstGeom>
        </p:spPr>
      </p:pic>
      <p:grpSp>
        <p:nvGrpSpPr>
          <p:cNvPr id="24" name="群組 23">
            <a:extLst>
              <a:ext uri="{FF2B5EF4-FFF2-40B4-BE49-F238E27FC236}">
                <a16:creationId xmlns:a16="http://schemas.microsoft.com/office/drawing/2014/main" id="{0CE26C85-F5C3-C282-C047-266EC0CF1686}"/>
              </a:ext>
            </a:extLst>
          </p:cNvPr>
          <p:cNvGrpSpPr/>
          <p:nvPr/>
        </p:nvGrpSpPr>
        <p:grpSpPr>
          <a:xfrm>
            <a:off x="-2960755" y="-1605604"/>
            <a:ext cx="5267020" cy="5267022"/>
            <a:chOff x="-2960755" y="-1605604"/>
            <a:chExt cx="5267020" cy="5267022"/>
          </a:xfrm>
        </p:grpSpPr>
        <p:sp>
          <p:nvSpPr>
            <p:cNvPr id="25" name="橢圓 24">
              <a:extLst>
                <a:ext uri="{FF2B5EF4-FFF2-40B4-BE49-F238E27FC236}">
                  <a16:creationId xmlns:a16="http://schemas.microsoft.com/office/drawing/2014/main" id="{6F3FB3EB-C10F-CA1A-68D2-8AAF43303B5B}"/>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文字方塊 25">
              <a:extLst>
                <a:ext uri="{FF2B5EF4-FFF2-40B4-BE49-F238E27FC236}">
                  <a16:creationId xmlns:a16="http://schemas.microsoft.com/office/drawing/2014/main" id="{4273980C-AA7A-BF39-7658-FE39E62D619F}"/>
                </a:ext>
              </a:extLst>
            </p:cNvPr>
            <p:cNvSpPr txBox="1"/>
            <p:nvPr/>
          </p:nvSpPr>
          <p:spPr>
            <a:xfrm>
              <a:off x="686265"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目標</a:t>
              </a:r>
            </a:p>
          </p:txBody>
        </p:sp>
        <p:sp>
          <p:nvSpPr>
            <p:cNvPr id="27" name="文字方塊 26">
              <a:extLst>
                <a:ext uri="{FF2B5EF4-FFF2-40B4-BE49-F238E27FC236}">
                  <a16:creationId xmlns:a16="http://schemas.microsoft.com/office/drawing/2014/main" id="{1CC9356B-6CE5-6A57-64BD-FC745B249E3F}"/>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阻礙</a:t>
              </a:r>
            </a:p>
          </p:txBody>
        </p:sp>
        <p:sp>
          <p:nvSpPr>
            <p:cNvPr id="28" name="文字方塊 27">
              <a:extLst>
                <a:ext uri="{FF2B5EF4-FFF2-40B4-BE49-F238E27FC236}">
                  <a16:creationId xmlns:a16="http://schemas.microsoft.com/office/drawing/2014/main" id="{096FCCC5-753F-7896-BBF0-90F98BE17EE5}"/>
                </a:ext>
              </a:extLst>
            </p:cNvPr>
            <p:cNvSpPr txBox="1"/>
            <p:nvPr/>
          </p:nvSpPr>
          <p:spPr>
            <a:xfrm rot="10800000">
              <a:off x="-2960755"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努力</a:t>
              </a:r>
            </a:p>
          </p:txBody>
        </p:sp>
        <p:sp>
          <p:nvSpPr>
            <p:cNvPr id="29" name="文字方塊 28">
              <a:extLst>
                <a:ext uri="{FF2B5EF4-FFF2-40B4-BE49-F238E27FC236}">
                  <a16:creationId xmlns:a16="http://schemas.microsoft.com/office/drawing/2014/main" id="{3F47E6D9-F52E-BE4E-4085-67391BD03EA1}"/>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spTree>
    <p:extLst>
      <p:ext uri="{BB962C8B-B14F-4D97-AF65-F5344CB8AC3E}">
        <p14:creationId xmlns:p14="http://schemas.microsoft.com/office/powerpoint/2010/main" val="220649611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E832423-B104-D382-CBB8-97B1AE1BD755}"/>
              </a:ext>
            </a:extLst>
          </p:cNvPr>
          <p:cNvPicPr>
            <a:picLocks noChangeAspect="1"/>
          </p:cNvPicPr>
          <p:nvPr/>
        </p:nvPicPr>
        <p:blipFill>
          <a:blip r:embed="rId3"/>
          <a:stretch>
            <a:fillRect/>
          </a:stretch>
        </p:blipFill>
        <p:spPr>
          <a:xfrm>
            <a:off x="5334000" y="0"/>
            <a:ext cx="6858000" cy="6858000"/>
          </a:xfrm>
          <a:prstGeom prst="rect">
            <a:avLst/>
          </a:prstGeom>
        </p:spPr>
      </p:pic>
      <p:pic>
        <p:nvPicPr>
          <p:cNvPr id="5" name="圖片 4">
            <a:extLst>
              <a:ext uri="{FF2B5EF4-FFF2-40B4-BE49-F238E27FC236}">
                <a16:creationId xmlns:a16="http://schemas.microsoft.com/office/drawing/2014/main" id="{DF25F61F-7E2A-B829-1638-1228CE9B68B3}"/>
              </a:ext>
            </a:extLst>
          </p:cNvPr>
          <p:cNvPicPr>
            <a:picLocks noChangeAspect="1"/>
          </p:cNvPicPr>
          <p:nvPr/>
        </p:nvPicPr>
        <p:blipFill>
          <a:blip r:embed="rId4"/>
          <a:stretch>
            <a:fillRect/>
          </a:stretch>
        </p:blipFill>
        <p:spPr>
          <a:xfrm>
            <a:off x="5334000" y="9734458"/>
            <a:ext cx="6858000" cy="6858000"/>
          </a:xfrm>
          <a:prstGeom prst="rect">
            <a:avLst/>
          </a:prstGeom>
        </p:spPr>
      </p:pic>
      <p:pic>
        <p:nvPicPr>
          <p:cNvPr id="6" name="圖片 5">
            <a:extLst>
              <a:ext uri="{FF2B5EF4-FFF2-40B4-BE49-F238E27FC236}">
                <a16:creationId xmlns:a16="http://schemas.microsoft.com/office/drawing/2014/main" id="{D1BEA84D-C3F7-663E-97B8-AC5F4D2AE586}"/>
              </a:ext>
            </a:extLst>
          </p:cNvPr>
          <p:cNvPicPr>
            <a:picLocks noChangeAspect="1"/>
          </p:cNvPicPr>
          <p:nvPr/>
        </p:nvPicPr>
        <p:blipFill>
          <a:blip r:embed="rId5"/>
          <a:stretch>
            <a:fillRect/>
          </a:stretch>
        </p:blipFill>
        <p:spPr>
          <a:xfrm>
            <a:off x="5334000" y="-9734458"/>
            <a:ext cx="6858000" cy="6858000"/>
          </a:xfrm>
          <a:prstGeom prst="rect">
            <a:avLst/>
          </a:prstGeom>
        </p:spPr>
      </p:pic>
      <p:grpSp>
        <p:nvGrpSpPr>
          <p:cNvPr id="27" name="群組 26">
            <a:extLst>
              <a:ext uri="{FF2B5EF4-FFF2-40B4-BE49-F238E27FC236}">
                <a16:creationId xmlns:a16="http://schemas.microsoft.com/office/drawing/2014/main" id="{4F14C8D0-23A8-1F12-14C8-854083DE702B}"/>
              </a:ext>
            </a:extLst>
          </p:cNvPr>
          <p:cNvGrpSpPr/>
          <p:nvPr/>
        </p:nvGrpSpPr>
        <p:grpSpPr>
          <a:xfrm rot="5400000">
            <a:off x="-2960755" y="-1605604"/>
            <a:ext cx="5267020" cy="5267022"/>
            <a:chOff x="-2960755" y="-1605604"/>
            <a:chExt cx="5267020" cy="5267022"/>
          </a:xfrm>
        </p:grpSpPr>
        <p:sp>
          <p:nvSpPr>
            <p:cNvPr id="28" name="橢圓 27">
              <a:extLst>
                <a:ext uri="{FF2B5EF4-FFF2-40B4-BE49-F238E27FC236}">
                  <a16:creationId xmlns:a16="http://schemas.microsoft.com/office/drawing/2014/main" id="{35C00CC5-2CCA-AB81-BDFD-43CB31BE6E0B}"/>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文字方塊 28">
              <a:extLst>
                <a:ext uri="{FF2B5EF4-FFF2-40B4-BE49-F238E27FC236}">
                  <a16:creationId xmlns:a16="http://schemas.microsoft.com/office/drawing/2014/main" id="{1CAC82B7-9575-6CF4-4A3D-0B7DB472E571}"/>
                </a:ext>
              </a:extLst>
            </p:cNvPr>
            <p:cNvSpPr txBox="1"/>
            <p:nvPr/>
          </p:nvSpPr>
          <p:spPr>
            <a:xfrm>
              <a:off x="686265"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目標</a:t>
              </a:r>
            </a:p>
          </p:txBody>
        </p:sp>
        <p:sp>
          <p:nvSpPr>
            <p:cNvPr id="30" name="文字方塊 29">
              <a:extLst>
                <a:ext uri="{FF2B5EF4-FFF2-40B4-BE49-F238E27FC236}">
                  <a16:creationId xmlns:a16="http://schemas.microsoft.com/office/drawing/2014/main" id="{2707A750-7D3B-7233-0396-2F196DB2ADF7}"/>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阻礙</a:t>
              </a:r>
            </a:p>
          </p:txBody>
        </p:sp>
        <p:sp>
          <p:nvSpPr>
            <p:cNvPr id="31" name="文字方塊 30">
              <a:extLst>
                <a:ext uri="{FF2B5EF4-FFF2-40B4-BE49-F238E27FC236}">
                  <a16:creationId xmlns:a16="http://schemas.microsoft.com/office/drawing/2014/main" id="{25343222-E137-7B22-991D-6AD1CF620D27}"/>
                </a:ext>
              </a:extLst>
            </p:cNvPr>
            <p:cNvSpPr txBox="1"/>
            <p:nvPr/>
          </p:nvSpPr>
          <p:spPr>
            <a:xfrm rot="10800000">
              <a:off x="-2960755"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努力</a:t>
              </a:r>
            </a:p>
          </p:txBody>
        </p:sp>
        <p:sp>
          <p:nvSpPr>
            <p:cNvPr id="32" name="文字方塊 31">
              <a:extLst>
                <a:ext uri="{FF2B5EF4-FFF2-40B4-BE49-F238E27FC236}">
                  <a16:creationId xmlns:a16="http://schemas.microsoft.com/office/drawing/2014/main" id="{063B257F-F252-A5FE-7CC6-F7360BF178A0}"/>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spTree>
    <p:extLst>
      <p:ext uri="{BB962C8B-B14F-4D97-AF65-F5344CB8AC3E}">
        <p14:creationId xmlns:p14="http://schemas.microsoft.com/office/powerpoint/2010/main" val="13764363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D3A6-259A-E58D-0255-01F8F5CD1BEF}"/>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A4A61D84-C696-37DD-CB7B-03926B508EC8}"/>
              </a:ext>
            </a:extLst>
          </p:cNvPr>
          <p:cNvPicPr>
            <a:picLocks noChangeAspect="1"/>
          </p:cNvPicPr>
          <p:nvPr/>
        </p:nvPicPr>
        <p:blipFill>
          <a:blip r:embed="rId3"/>
          <a:stretch>
            <a:fillRect/>
          </a:stretch>
        </p:blipFill>
        <p:spPr>
          <a:xfrm>
            <a:off x="5334000" y="0"/>
            <a:ext cx="6858000" cy="6858000"/>
          </a:xfrm>
          <a:prstGeom prst="rect">
            <a:avLst/>
          </a:prstGeom>
        </p:spPr>
      </p:pic>
      <p:pic>
        <p:nvPicPr>
          <p:cNvPr id="5" name="圖片 4">
            <a:extLst>
              <a:ext uri="{FF2B5EF4-FFF2-40B4-BE49-F238E27FC236}">
                <a16:creationId xmlns:a16="http://schemas.microsoft.com/office/drawing/2014/main" id="{8D117C4F-F419-2809-8868-4B52EEC51ED5}"/>
              </a:ext>
            </a:extLst>
          </p:cNvPr>
          <p:cNvPicPr>
            <a:picLocks noChangeAspect="1"/>
          </p:cNvPicPr>
          <p:nvPr/>
        </p:nvPicPr>
        <p:blipFill>
          <a:blip r:embed="rId4"/>
          <a:stretch>
            <a:fillRect/>
          </a:stretch>
        </p:blipFill>
        <p:spPr>
          <a:xfrm>
            <a:off x="5334000" y="9557657"/>
            <a:ext cx="6858000" cy="6858000"/>
          </a:xfrm>
          <a:prstGeom prst="rect">
            <a:avLst/>
          </a:prstGeom>
        </p:spPr>
      </p:pic>
      <p:pic>
        <p:nvPicPr>
          <p:cNvPr id="6" name="圖片 5">
            <a:extLst>
              <a:ext uri="{FF2B5EF4-FFF2-40B4-BE49-F238E27FC236}">
                <a16:creationId xmlns:a16="http://schemas.microsoft.com/office/drawing/2014/main" id="{40A116EA-BB11-00EC-0807-488E1A2FC750}"/>
              </a:ext>
            </a:extLst>
          </p:cNvPr>
          <p:cNvPicPr>
            <a:picLocks noChangeAspect="1"/>
          </p:cNvPicPr>
          <p:nvPr/>
        </p:nvPicPr>
        <p:blipFill>
          <a:blip r:embed="rId5"/>
          <a:stretch>
            <a:fillRect/>
          </a:stretch>
        </p:blipFill>
        <p:spPr>
          <a:xfrm>
            <a:off x="5334000" y="-9557657"/>
            <a:ext cx="6858000" cy="6858000"/>
          </a:xfrm>
          <a:prstGeom prst="rect">
            <a:avLst/>
          </a:prstGeom>
        </p:spPr>
      </p:pic>
      <p:grpSp>
        <p:nvGrpSpPr>
          <p:cNvPr id="7" name="群組 6">
            <a:extLst>
              <a:ext uri="{FF2B5EF4-FFF2-40B4-BE49-F238E27FC236}">
                <a16:creationId xmlns:a16="http://schemas.microsoft.com/office/drawing/2014/main" id="{FE1BCAF6-41FF-4430-5F2F-90052FFF1AD6}"/>
              </a:ext>
            </a:extLst>
          </p:cNvPr>
          <p:cNvGrpSpPr/>
          <p:nvPr/>
        </p:nvGrpSpPr>
        <p:grpSpPr>
          <a:xfrm rot="10800000">
            <a:off x="-2960755" y="-1605604"/>
            <a:ext cx="5267020" cy="5267022"/>
            <a:chOff x="-2960755" y="-1605604"/>
            <a:chExt cx="5267020" cy="5267022"/>
          </a:xfrm>
        </p:grpSpPr>
        <p:sp>
          <p:nvSpPr>
            <p:cNvPr id="8" name="橢圓 7">
              <a:extLst>
                <a:ext uri="{FF2B5EF4-FFF2-40B4-BE49-F238E27FC236}">
                  <a16:creationId xmlns:a16="http://schemas.microsoft.com/office/drawing/2014/main" id="{2783275D-6477-8BC5-7E29-0725713EF2FE}"/>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文字方塊 8">
              <a:extLst>
                <a:ext uri="{FF2B5EF4-FFF2-40B4-BE49-F238E27FC236}">
                  <a16:creationId xmlns:a16="http://schemas.microsoft.com/office/drawing/2014/main" id="{58531E59-96FA-C1AE-C0E7-DB229E664FAB}"/>
                </a:ext>
              </a:extLst>
            </p:cNvPr>
            <p:cNvSpPr txBox="1"/>
            <p:nvPr/>
          </p:nvSpPr>
          <p:spPr>
            <a:xfrm>
              <a:off x="686265"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目標</a:t>
              </a:r>
            </a:p>
          </p:txBody>
        </p:sp>
        <p:sp>
          <p:nvSpPr>
            <p:cNvPr id="10" name="文字方塊 9">
              <a:extLst>
                <a:ext uri="{FF2B5EF4-FFF2-40B4-BE49-F238E27FC236}">
                  <a16:creationId xmlns:a16="http://schemas.microsoft.com/office/drawing/2014/main" id="{53D333AD-72B3-CAFA-7963-3747D6BCBA42}"/>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阻礙</a:t>
              </a:r>
            </a:p>
          </p:txBody>
        </p:sp>
        <p:sp>
          <p:nvSpPr>
            <p:cNvPr id="12" name="文字方塊 11">
              <a:extLst>
                <a:ext uri="{FF2B5EF4-FFF2-40B4-BE49-F238E27FC236}">
                  <a16:creationId xmlns:a16="http://schemas.microsoft.com/office/drawing/2014/main" id="{253A67B2-5860-CD5E-AFD3-CC24FD96B8C5}"/>
                </a:ext>
              </a:extLst>
            </p:cNvPr>
            <p:cNvSpPr txBox="1"/>
            <p:nvPr/>
          </p:nvSpPr>
          <p:spPr>
            <a:xfrm rot="10800000">
              <a:off x="-2960755"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努力</a:t>
              </a:r>
            </a:p>
          </p:txBody>
        </p:sp>
        <p:sp>
          <p:nvSpPr>
            <p:cNvPr id="13" name="文字方塊 12">
              <a:extLst>
                <a:ext uri="{FF2B5EF4-FFF2-40B4-BE49-F238E27FC236}">
                  <a16:creationId xmlns:a16="http://schemas.microsoft.com/office/drawing/2014/main" id="{B4158B92-A06F-33F4-0350-CC3AF3075E40}"/>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spTree>
    <p:extLst>
      <p:ext uri="{BB962C8B-B14F-4D97-AF65-F5344CB8AC3E}">
        <p14:creationId xmlns:p14="http://schemas.microsoft.com/office/powerpoint/2010/main" val="876638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EB299-15FA-1EED-45FC-0CFCCC16E98B}"/>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8983634E-D7D9-9DDA-9990-4E496FEC1F73}"/>
              </a:ext>
            </a:extLst>
          </p:cNvPr>
          <p:cNvPicPr>
            <a:picLocks noChangeAspect="1"/>
          </p:cNvPicPr>
          <p:nvPr/>
        </p:nvPicPr>
        <p:blipFill>
          <a:blip r:embed="rId3"/>
          <a:stretch>
            <a:fillRect/>
          </a:stretch>
        </p:blipFill>
        <p:spPr>
          <a:xfrm>
            <a:off x="5334000" y="0"/>
            <a:ext cx="6858000" cy="6858000"/>
          </a:xfrm>
          <a:prstGeom prst="rect">
            <a:avLst/>
          </a:prstGeom>
        </p:spPr>
      </p:pic>
      <p:grpSp>
        <p:nvGrpSpPr>
          <p:cNvPr id="5" name="群組 4">
            <a:extLst>
              <a:ext uri="{FF2B5EF4-FFF2-40B4-BE49-F238E27FC236}">
                <a16:creationId xmlns:a16="http://schemas.microsoft.com/office/drawing/2014/main" id="{74B587CE-CB54-71B4-A17F-9E1166964773}"/>
              </a:ext>
            </a:extLst>
          </p:cNvPr>
          <p:cNvGrpSpPr/>
          <p:nvPr/>
        </p:nvGrpSpPr>
        <p:grpSpPr>
          <a:xfrm rot="16200000">
            <a:off x="-2960755" y="-1605604"/>
            <a:ext cx="5267020" cy="5267022"/>
            <a:chOff x="-2960755" y="-1605604"/>
            <a:chExt cx="5267020" cy="5267022"/>
          </a:xfrm>
        </p:grpSpPr>
        <p:sp>
          <p:nvSpPr>
            <p:cNvPr id="6" name="橢圓 5">
              <a:extLst>
                <a:ext uri="{FF2B5EF4-FFF2-40B4-BE49-F238E27FC236}">
                  <a16:creationId xmlns:a16="http://schemas.microsoft.com/office/drawing/2014/main" id="{07BF67FD-DE81-92A2-1CC2-FDCE69EA384C}"/>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文字方塊 6">
              <a:extLst>
                <a:ext uri="{FF2B5EF4-FFF2-40B4-BE49-F238E27FC236}">
                  <a16:creationId xmlns:a16="http://schemas.microsoft.com/office/drawing/2014/main" id="{3556A4F7-3E06-3DAF-099B-7D83A6100B8F}"/>
                </a:ext>
              </a:extLst>
            </p:cNvPr>
            <p:cNvSpPr txBox="1"/>
            <p:nvPr/>
          </p:nvSpPr>
          <p:spPr>
            <a:xfrm>
              <a:off x="686265"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目標</a:t>
              </a:r>
            </a:p>
          </p:txBody>
        </p:sp>
        <p:sp>
          <p:nvSpPr>
            <p:cNvPr id="8" name="文字方塊 7">
              <a:extLst>
                <a:ext uri="{FF2B5EF4-FFF2-40B4-BE49-F238E27FC236}">
                  <a16:creationId xmlns:a16="http://schemas.microsoft.com/office/drawing/2014/main" id="{31E59F0E-FB41-38D0-C229-7008C6EF3757}"/>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阻礙</a:t>
              </a:r>
            </a:p>
          </p:txBody>
        </p:sp>
        <p:sp>
          <p:nvSpPr>
            <p:cNvPr id="9" name="文字方塊 8">
              <a:extLst>
                <a:ext uri="{FF2B5EF4-FFF2-40B4-BE49-F238E27FC236}">
                  <a16:creationId xmlns:a16="http://schemas.microsoft.com/office/drawing/2014/main" id="{3B321737-413B-AA94-AC40-9569A18E8C98}"/>
                </a:ext>
              </a:extLst>
            </p:cNvPr>
            <p:cNvSpPr txBox="1"/>
            <p:nvPr/>
          </p:nvSpPr>
          <p:spPr>
            <a:xfrm rot="10800000">
              <a:off x="-2960755"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努力</a:t>
              </a:r>
            </a:p>
          </p:txBody>
        </p:sp>
        <p:sp>
          <p:nvSpPr>
            <p:cNvPr id="10" name="文字方塊 9">
              <a:extLst>
                <a:ext uri="{FF2B5EF4-FFF2-40B4-BE49-F238E27FC236}">
                  <a16:creationId xmlns:a16="http://schemas.microsoft.com/office/drawing/2014/main" id="{60EFA05A-DE52-A846-7E14-A521A727036F}"/>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pic>
        <p:nvPicPr>
          <p:cNvPr id="12" name="圖片 11">
            <a:extLst>
              <a:ext uri="{FF2B5EF4-FFF2-40B4-BE49-F238E27FC236}">
                <a16:creationId xmlns:a16="http://schemas.microsoft.com/office/drawing/2014/main" id="{C61E3E23-A5D4-4103-74C6-D6CACAA687AA}"/>
              </a:ext>
            </a:extLst>
          </p:cNvPr>
          <p:cNvPicPr>
            <a:picLocks noChangeAspect="1"/>
          </p:cNvPicPr>
          <p:nvPr/>
        </p:nvPicPr>
        <p:blipFill>
          <a:blip r:embed="rId4"/>
          <a:stretch>
            <a:fillRect/>
          </a:stretch>
        </p:blipFill>
        <p:spPr>
          <a:xfrm>
            <a:off x="5334000" y="9031325"/>
            <a:ext cx="6858000" cy="6858000"/>
          </a:xfrm>
          <a:prstGeom prst="rect">
            <a:avLst/>
          </a:prstGeom>
        </p:spPr>
      </p:pic>
      <p:pic>
        <p:nvPicPr>
          <p:cNvPr id="13" name="圖片 12">
            <a:extLst>
              <a:ext uri="{FF2B5EF4-FFF2-40B4-BE49-F238E27FC236}">
                <a16:creationId xmlns:a16="http://schemas.microsoft.com/office/drawing/2014/main" id="{C7FC9865-858D-5028-85EB-5F0F09E123D3}"/>
              </a:ext>
            </a:extLst>
          </p:cNvPr>
          <p:cNvPicPr>
            <a:picLocks noChangeAspect="1"/>
          </p:cNvPicPr>
          <p:nvPr/>
        </p:nvPicPr>
        <p:blipFill>
          <a:blip r:embed="rId5"/>
          <a:stretch>
            <a:fillRect/>
          </a:stretch>
        </p:blipFill>
        <p:spPr>
          <a:xfrm>
            <a:off x="5334000" y="-9031325"/>
            <a:ext cx="6858000" cy="6858000"/>
          </a:xfrm>
          <a:prstGeom prst="rect">
            <a:avLst/>
          </a:prstGeom>
        </p:spPr>
      </p:pic>
      <p:grpSp>
        <p:nvGrpSpPr>
          <p:cNvPr id="15" name="群組 14">
            <a:extLst>
              <a:ext uri="{FF2B5EF4-FFF2-40B4-BE49-F238E27FC236}">
                <a16:creationId xmlns:a16="http://schemas.microsoft.com/office/drawing/2014/main" id="{5641FB2A-50FE-0A0E-DFB8-DB2D8D307B35}"/>
              </a:ext>
            </a:extLst>
          </p:cNvPr>
          <p:cNvGrpSpPr/>
          <p:nvPr/>
        </p:nvGrpSpPr>
        <p:grpSpPr>
          <a:xfrm rot="16200000">
            <a:off x="-2960759" y="-1605604"/>
            <a:ext cx="5267023" cy="5267022"/>
            <a:chOff x="-2960757" y="-1605604"/>
            <a:chExt cx="5267023" cy="5267022"/>
          </a:xfrm>
        </p:grpSpPr>
        <p:sp>
          <p:nvSpPr>
            <p:cNvPr id="17" name="橢圓 16">
              <a:extLst>
                <a:ext uri="{FF2B5EF4-FFF2-40B4-BE49-F238E27FC236}">
                  <a16:creationId xmlns:a16="http://schemas.microsoft.com/office/drawing/2014/main" id="{433B5AAF-2956-3C53-9591-921B84EA32DA}"/>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文字方塊 17">
              <a:extLst>
                <a:ext uri="{FF2B5EF4-FFF2-40B4-BE49-F238E27FC236}">
                  <a16:creationId xmlns:a16="http://schemas.microsoft.com/office/drawing/2014/main" id="{25576C2D-AC7A-91EC-4BEC-D910B696B510}"/>
                </a:ext>
              </a:extLst>
            </p:cNvPr>
            <p:cNvSpPr txBox="1"/>
            <p:nvPr/>
          </p:nvSpPr>
          <p:spPr>
            <a:xfrm>
              <a:off x="686266"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意外</a:t>
              </a:r>
            </a:p>
          </p:txBody>
        </p:sp>
        <p:sp>
          <p:nvSpPr>
            <p:cNvPr id="19" name="文字方塊 18">
              <a:extLst>
                <a:ext uri="{FF2B5EF4-FFF2-40B4-BE49-F238E27FC236}">
                  <a16:creationId xmlns:a16="http://schemas.microsoft.com/office/drawing/2014/main" id="{645823D7-1E5C-58AF-0347-332131DCDFE9}"/>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轉彎</a:t>
              </a:r>
            </a:p>
          </p:txBody>
        </p:sp>
        <p:sp>
          <p:nvSpPr>
            <p:cNvPr id="20" name="文字方塊 19">
              <a:extLst>
                <a:ext uri="{FF2B5EF4-FFF2-40B4-BE49-F238E27FC236}">
                  <a16:creationId xmlns:a16="http://schemas.microsoft.com/office/drawing/2014/main" id="{83B380CC-2A23-1A3E-B78B-54EBAB80F99B}"/>
                </a:ext>
              </a:extLst>
            </p:cNvPr>
            <p:cNvSpPr txBox="1"/>
            <p:nvPr/>
          </p:nvSpPr>
          <p:spPr>
            <a:xfrm rot="10800000">
              <a:off x="-2960757"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結局</a:t>
              </a:r>
            </a:p>
          </p:txBody>
        </p:sp>
        <p:sp>
          <p:nvSpPr>
            <p:cNvPr id="21" name="文字方塊 20">
              <a:extLst>
                <a:ext uri="{FF2B5EF4-FFF2-40B4-BE49-F238E27FC236}">
                  <a16:creationId xmlns:a16="http://schemas.microsoft.com/office/drawing/2014/main" id="{BA88DFA1-9F0B-4961-2E81-959784D13FD7}"/>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spTree>
    <p:extLst>
      <p:ext uri="{BB962C8B-B14F-4D97-AF65-F5344CB8AC3E}">
        <p14:creationId xmlns:p14="http://schemas.microsoft.com/office/powerpoint/2010/main" val="189945782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06DCE-9700-0CF4-442F-9F4C37C7DB66}"/>
            </a:ext>
          </a:extLst>
        </p:cNvPr>
        <p:cNvGrpSpPr/>
        <p:nvPr/>
      </p:nvGrpSpPr>
      <p:grpSpPr>
        <a:xfrm>
          <a:off x="0" y="0"/>
          <a:ext cx="0" cy="0"/>
          <a:chOff x="0" y="0"/>
          <a:chExt cx="0" cy="0"/>
        </a:xfrm>
      </p:grpSpPr>
      <p:pic>
        <p:nvPicPr>
          <p:cNvPr id="6" name="圖片 5">
            <a:extLst>
              <a:ext uri="{FF2B5EF4-FFF2-40B4-BE49-F238E27FC236}">
                <a16:creationId xmlns:a16="http://schemas.microsoft.com/office/drawing/2014/main" id="{482B1146-2D4C-E33D-71E3-E7D5BC5162EE}"/>
              </a:ext>
            </a:extLst>
          </p:cNvPr>
          <p:cNvPicPr>
            <a:picLocks noChangeAspect="1"/>
          </p:cNvPicPr>
          <p:nvPr/>
        </p:nvPicPr>
        <p:blipFill>
          <a:blip r:embed="rId3"/>
          <a:stretch>
            <a:fillRect/>
          </a:stretch>
        </p:blipFill>
        <p:spPr>
          <a:xfrm>
            <a:off x="5334000" y="0"/>
            <a:ext cx="6858000" cy="6858000"/>
          </a:xfrm>
          <a:prstGeom prst="rect">
            <a:avLst/>
          </a:prstGeom>
        </p:spPr>
      </p:pic>
      <p:pic>
        <p:nvPicPr>
          <p:cNvPr id="15" name="圖片 14">
            <a:extLst>
              <a:ext uri="{FF2B5EF4-FFF2-40B4-BE49-F238E27FC236}">
                <a16:creationId xmlns:a16="http://schemas.microsoft.com/office/drawing/2014/main" id="{EFE30BBE-1200-7DE8-6590-5437A4DB74DC}"/>
              </a:ext>
            </a:extLst>
          </p:cNvPr>
          <p:cNvPicPr>
            <a:picLocks noChangeAspect="1"/>
          </p:cNvPicPr>
          <p:nvPr/>
        </p:nvPicPr>
        <p:blipFill>
          <a:blip r:embed="rId4"/>
          <a:stretch>
            <a:fillRect/>
          </a:stretch>
        </p:blipFill>
        <p:spPr>
          <a:xfrm>
            <a:off x="5334000" y="8969828"/>
            <a:ext cx="6858000" cy="6858000"/>
          </a:xfrm>
          <a:prstGeom prst="rect">
            <a:avLst/>
          </a:prstGeom>
        </p:spPr>
      </p:pic>
      <p:grpSp>
        <p:nvGrpSpPr>
          <p:cNvPr id="18" name="群組 17">
            <a:extLst>
              <a:ext uri="{FF2B5EF4-FFF2-40B4-BE49-F238E27FC236}">
                <a16:creationId xmlns:a16="http://schemas.microsoft.com/office/drawing/2014/main" id="{DBAC2402-D578-48AD-6B97-C574A480331E}"/>
              </a:ext>
            </a:extLst>
          </p:cNvPr>
          <p:cNvGrpSpPr/>
          <p:nvPr/>
        </p:nvGrpSpPr>
        <p:grpSpPr>
          <a:xfrm>
            <a:off x="-2960759" y="-1605604"/>
            <a:ext cx="5267023" cy="5267022"/>
            <a:chOff x="-2960757" y="-1605604"/>
            <a:chExt cx="5267023" cy="5267022"/>
          </a:xfrm>
        </p:grpSpPr>
        <p:sp>
          <p:nvSpPr>
            <p:cNvPr id="19" name="橢圓 18">
              <a:extLst>
                <a:ext uri="{FF2B5EF4-FFF2-40B4-BE49-F238E27FC236}">
                  <a16:creationId xmlns:a16="http://schemas.microsoft.com/office/drawing/2014/main" id="{FA416DBB-99D8-A990-529A-72A7E6C288CF}"/>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文字方塊 19">
              <a:extLst>
                <a:ext uri="{FF2B5EF4-FFF2-40B4-BE49-F238E27FC236}">
                  <a16:creationId xmlns:a16="http://schemas.microsoft.com/office/drawing/2014/main" id="{873BA365-06E2-41D9-B74E-4AEC691C4B10}"/>
                </a:ext>
              </a:extLst>
            </p:cNvPr>
            <p:cNvSpPr txBox="1"/>
            <p:nvPr/>
          </p:nvSpPr>
          <p:spPr>
            <a:xfrm>
              <a:off x="686266"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意外</a:t>
              </a:r>
            </a:p>
          </p:txBody>
        </p:sp>
        <p:sp>
          <p:nvSpPr>
            <p:cNvPr id="21" name="文字方塊 20">
              <a:extLst>
                <a:ext uri="{FF2B5EF4-FFF2-40B4-BE49-F238E27FC236}">
                  <a16:creationId xmlns:a16="http://schemas.microsoft.com/office/drawing/2014/main" id="{7F0C1E7C-A0A6-6EA3-8961-87C39D1D5975}"/>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轉彎</a:t>
              </a:r>
            </a:p>
          </p:txBody>
        </p:sp>
        <p:sp>
          <p:nvSpPr>
            <p:cNvPr id="22" name="文字方塊 21">
              <a:extLst>
                <a:ext uri="{FF2B5EF4-FFF2-40B4-BE49-F238E27FC236}">
                  <a16:creationId xmlns:a16="http://schemas.microsoft.com/office/drawing/2014/main" id="{F0C0ED30-06BF-D71C-DD7B-9DA7ABEB3CE4}"/>
                </a:ext>
              </a:extLst>
            </p:cNvPr>
            <p:cNvSpPr txBox="1"/>
            <p:nvPr/>
          </p:nvSpPr>
          <p:spPr>
            <a:xfrm rot="10800000">
              <a:off x="-2960757"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結局</a:t>
              </a:r>
            </a:p>
          </p:txBody>
        </p:sp>
        <p:sp>
          <p:nvSpPr>
            <p:cNvPr id="23" name="文字方塊 22">
              <a:extLst>
                <a:ext uri="{FF2B5EF4-FFF2-40B4-BE49-F238E27FC236}">
                  <a16:creationId xmlns:a16="http://schemas.microsoft.com/office/drawing/2014/main" id="{B8C2AE78-9DB9-ED28-7198-818C0F139C6B}"/>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pic>
        <p:nvPicPr>
          <p:cNvPr id="24" name="圖片 23">
            <a:extLst>
              <a:ext uri="{FF2B5EF4-FFF2-40B4-BE49-F238E27FC236}">
                <a16:creationId xmlns:a16="http://schemas.microsoft.com/office/drawing/2014/main" id="{03A8861D-0E79-4091-E6A1-FC980EBE235A}"/>
              </a:ext>
            </a:extLst>
          </p:cNvPr>
          <p:cNvPicPr>
            <a:picLocks noChangeAspect="1"/>
          </p:cNvPicPr>
          <p:nvPr/>
        </p:nvPicPr>
        <p:blipFill>
          <a:blip r:embed="rId5"/>
          <a:srcRect l="10169" r="11676" b="21846"/>
          <a:stretch/>
        </p:blipFill>
        <p:spPr>
          <a:xfrm>
            <a:off x="5334000" y="-8969828"/>
            <a:ext cx="6858000" cy="6858000"/>
          </a:xfrm>
          <a:prstGeom prst="rect">
            <a:avLst/>
          </a:prstGeom>
        </p:spPr>
      </p:pic>
    </p:spTree>
    <p:extLst>
      <p:ext uri="{BB962C8B-B14F-4D97-AF65-F5344CB8AC3E}">
        <p14:creationId xmlns:p14="http://schemas.microsoft.com/office/powerpoint/2010/main" val="19495812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2BF94-DADE-1761-FC66-C3A76C970086}"/>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52510AD9-561F-D926-0E02-B9DE3D21A52B}"/>
              </a:ext>
            </a:extLst>
          </p:cNvPr>
          <p:cNvPicPr>
            <a:picLocks noChangeAspect="1"/>
          </p:cNvPicPr>
          <p:nvPr/>
        </p:nvPicPr>
        <p:blipFill>
          <a:blip r:embed="rId3"/>
          <a:srcRect l="10169" r="11676" b="21846"/>
          <a:stretch/>
        </p:blipFill>
        <p:spPr>
          <a:xfrm>
            <a:off x="5334000" y="0"/>
            <a:ext cx="6858000" cy="6858000"/>
          </a:xfrm>
          <a:prstGeom prst="rect">
            <a:avLst/>
          </a:prstGeom>
        </p:spPr>
      </p:pic>
      <p:grpSp>
        <p:nvGrpSpPr>
          <p:cNvPr id="5" name="群組 4">
            <a:extLst>
              <a:ext uri="{FF2B5EF4-FFF2-40B4-BE49-F238E27FC236}">
                <a16:creationId xmlns:a16="http://schemas.microsoft.com/office/drawing/2014/main" id="{AD5BB9F6-D59E-BC21-A39A-B103FC2018B7}"/>
              </a:ext>
            </a:extLst>
          </p:cNvPr>
          <p:cNvGrpSpPr/>
          <p:nvPr/>
        </p:nvGrpSpPr>
        <p:grpSpPr>
          <a:xfrm rot="5400000">
            <a:off x="-2960759" y="-1605604"/>
            <a:ext cx="5267023" cy="5267022"/>
            <a:chOff x="-2960757" y="-1605604"/>
            <a:chExt cx="5267023" cy="5267022"/>
          </a:xfrm>
        </p:grpSpPr>
        <p:sp>
          <p:nvSpPr>
            <p:cNvPr id="6" name="橢圓 5">
              <a:extLst>
                <a:ext uri="{FF2B5EF4-FFF2-40B4-BE49-F238E27FC236}">
                  <a16:creationId xmlns:a16="http://schemas.microsoft.com/office/drawing/2014/main" id="{B2A7BF91-5AAB-CE0A-DF24-B1C4068F5892}"/>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文字方塊 6">
              <a:extLst>
                <a:ext uri="{FF2B5EF4-FFF2-40B4-BE49-F238E27FC236}">
                  <a16:creationId xmlns:a16="http://schemas.microsoft.com/office/drawing/2014/main" id="{0E3A622F-3A27-9148-4E57-C25E69F28725}"/>
                </a:ext>
              </a:extLst>
            </p:cNvPr>
            <p:cNvSpPr txBox="1"/>
            <p:nvPr/>
          </p:nvSpPr>
          <p:spPr>
            <a:xfrm>
              <a:off x="686266"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意外</a:t>
              </a:r>
            </a:p>
          </p:txBody>
        </p:sp>
        <p:sp>
          <p:nvSpPr>
            <p:cNvPr id="8" name="文字方塊 7">
              <a:extLst>
                <a:ext uri="{FF2B5EF4-FFF2-40B4-BE49-F238E27FC236}">
                  <a16:creationId xmlns:a16="http://schemas.microsoft.com/office/drawing/2014/main" id="{A8633896-E270-599C-53D9-1F26A8EB7012}"/>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轉彎</a:t>
              </a:r>
            </a:p>
          </p:txBody>
        </p:sp>
        <p:sp>
          <p:nvSpPr>
            <p:cNvPr id="9" name="文字方塊 8">
              <a:extLst>
                <a:ext uri="{FF2B5EF4-FFF2-40B4-BE49-F238E27FC236}">
                  <a16:creationId xmlns:a16="http://schemas.microsoft.com/office/drawing/2014/main" id="{2E765A6C-D023-0F01-4239-1691DA31D852}"/>
                </a:ext>
              </a:extLst>
            </p:cNvPr>
            <p:cNvSpPr txBox="1"/>
            <p:nvPr/>
          </p:nvSpPr>
          <p:spPr>
            <a:xfrm rot="10800000">
              <a:off x="-2960757"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結局</a:t>
              </a:r>
            </a:p>
          </p:txBody>
        </p:sp>
        <p:sp>
          <p:nvSpPr>
            <p:cNvPr id="10" name="文字方塊 9">
              <a:extLst>
                <a:ext uri="{FF2B5EF4-FFF2-40B4-BE49-F238E27FC236}">
                  <a16:creationId xmlns:a16="http://schemas.microsoft.com/office/drawing/2014/main" id="{110C7847-D1D5-4D49-A8A6-E61951BA9429}"/>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pic>
        <p:nvPicPr>
          <p:cNvPr id="12" name="圖片 11">
            <a:extLst>
              <a:ext uri="{FF2B5EF4-FFF2-40B4-BE49-F238E27FC236}">
                <a16:creationId xmlns:a16="http://schemas.microsoft.com/office/drawing/2014/main" id="{19CDE335-FEF3-6A72-5CB6-0DC8D2514270}"/>
              </a:ext>
            </a:extLst>
          </p:cNvPr>
          <p:cNvPicPr>
            <a:picLocks noChangeAspect="1"/>
          </p:cNvPicPr>
          <p:nvPr/>
        </p:nvPicPr>
        <p:blipFill>
          <a:blip r:embed="rId4"/>
          <a:stretch>
            <a:fillRect/>
          </a:stretch>
        </p:blipFill>
        <p:spPr>
          <a:xfrm>
            <a:off x="5334000" y="9100457"/>
            <a:ext cx="6858000" cy="6858000"/>
          </a:xfrm>
          <a:prstGeom prst="rect">
            <a:avLst/>
          </a:prstGeom>
        </p:spPr>
      </p:pic>
      <p:pic>
        <p:nvPicPr>
          <p:cNvPr id="13" name="圖片 12">
            <a:extLst>
              <a:ext uri="{FF2B5EF4-FFF2-40B4-BE49-F238E27FC236}">
                <a16:creationId xmlns:a16="http://schemas.microsoft.com/office/drawing/2014/main" id="{6AD17ED0-D8AB-5B26-4485-8C27A389B75B}"/>
              </a:ext>
            </a:extLst>
          </p:cNvPr>
          <p:cNvPicPr>
            <a:picLocks noChangeAspect="1"/>
          </p:cNvPicPr>
          <p:nvPr/>
        </p:nvPicPr>
        <p:blipFill>
          <a:blip r:embed="rId5"/>
          <a:stretch>
            <a:fillRect/>
          </a:stretch>
        </p:blipFill>
        <p:spPr>
          <a:xfrm>
            <a:off x="5334000" y="-9100457"/>
            <a:ext cx="6858000" cy="6858000"/>
          </a:xfrm>
          <a:prstGeom prst="rect">
            <a:avLst/>
          </a:prstGeom>
        </p:spPr>
      </p:pic>
    </p:spTree>
    <p:extLst>
      <p:ext uri="{BB962C8B-B14F-4D97-AF65-F5344CB8AC3E}">
        <p14:creationId xmlns:p14="http://schemas.microsoft.com/office/powerpoint/2010/main" val="6955456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3D54B-EB3B-09F3-E5D3-0A94E6022967}"/>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A2F9F596-9CE1-6D98-DC4E-C271FB4F1232}"/>
              </a:ext>
            </a:extLst>
          </p:cNvPr>
          <p:cNvPicPr>
            <a:picLocks noChangeAspect="1"/>
          </p:cNvPicPr>
          <p:nvPr/>
        </p:nvPicPr>
        <p:blipFill>
          <a:blip r:embed="rId3"/>
          <a:stretch>
            <a:fillRect/>
          </a:stretch>
        </p:blipFill>
        <p:spPr>
          <a:xfrm>
            <a:off x="5334000" y="0"/>
            <a:ext cx="6858000" cy="6858000"/>
          </a:xfrm>
          <a:prstGeom prst="rect">
            <a:avLst/>
          </a:prstGeom>
        </p:spPr>
      </p:pic>
      <p:grpSp>
        <p:nvGrpSpPr>
          <p:cNvPr id="4" name="群組 3">
            <a:extLst>
              <a:ext uri="{FF2B5EF4-FFF2-40B4-BE49-F238E27FC236}">
                <a16:creationId xmlns:a16="http://schemas.microsoft.com/office/drawing/2014/main" id="{6053BEFF-9ABB-7794-0583-468F077C7D52}"/>
              </a:ext>
            </a:extLst>
          </p:cNvPr>
          <p:cNvGrpSpPr/>
          <p:nvPr/>
        </p:nvGrpSpPr>
        <p:grpSpPr>
          <a:xfrm rot="10800000">
            <a:off x="-2960759" y="-1605604"/>
            <a:ext cx="5267023" cy="5267022"/>
            <a:chOff x="-2960757" y="-1605604"/>
            <a:chExt cx="5267023" cy="5267022"/>
          </a:xfrm>
        </p:grpSpPr>
        <p:sp>
          <p:nvSpPr>
            <p:cNvPr id="5" name="橢圓 4">
              <a:extLst>
                <a:ext uri="{FF2B5EF4-FFF2-40B4-BE49-F238E27FC236}">
                  <a16:creationId xmlns:a16="http://schemas.microsoft.com/office/drawing/2014/main" id="{2453C3FF-DD52-8C24-02F3-CE8A2C692A27}"/>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a:extLst>
                <a:ext uri="{FF2B5EF4-FFF2-40B4-BE49-F238E27FC236}">
                  <a16:creationId xmlns:a16="http://schemas.microsoft.com/office/drawing/2014/main" id="{FD4DC3D7-B92E-0511-5476-29757DE454B4}"/>
                </a:ext>
              </a:extLst>
            </p:cNvPr>
            <p:cNvSpPr txBox="1"/>
            <p:nvPr/>
          </p:nvSpPr>
          <p:spPr>
            <a:xfrm>
              <a:off x="686266"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意外</a:t>
              </a:r>
            </a:p>
          </p:txBody>
        </p:sp>
        <p:sp>
          <p:nvSpPr>
            <p:cNvPr id="7" name="文字方塊 6">
              <a:extLst>
                <a:ext uri="{FF2B5EF4-FFF2-40B4-BE49-F238E27FC236}">
                  <a16:creationId xmlns:a16="http://schemas.microsoft.com/office/drawing/2014/main" id="{5D87F5E1-6934-43EB-1434-6390B9D897B1}"/>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轉彎</a:t>
              </a:r>
            </a:p>
          </p:txBody>
        </p:sp>
        <p:sp>
          <p:nvSpPr>
            <p:cNvPr id="8" name="文字方塊 7">
              <a:extLst>
                <a:ext uri="{FF2B5EF4-FFF2-40B4-BE49-F238E27FC236}">
                  <a16:creationId xmlns:a16="http://schemas.microsoft.com/office/drawing/2014/main" id="{20F43213-3DD2-0FAB-72C7-21438F58D1B4}"/>
                </a:ext>
              </a:extLst>
            </p:cNvPr>
            <p:cNvSpPr txBox="1"/>
            <p:nvPr/>
          </p:nvSpPr>
          <p:spPr>
            <a:xfrm rot="10800000">
              <a:off x="-2960757"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結局</a:t>
              </a:r>
            </a:p>
          </p:txBody>
        </p:sp>
        <p:sp>
          <p:nvSpPr>
            <p:cNvPr id="9" name="文字方塊 8">
              <a:extLst>
                <a:ext uri="{FF2B5EF4-FFF2-40B4-BE49-F238E27FC236}">
                  <a16:creationId xmlns:a16="http://schemas.microsoft.com/office/drawing/2014/main" id="{81686A1B-4BEE-58C5-DF11-506EC9333BBD}"/>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pic>
        <p:nvPicPr>
          <p:cNvPr id="10" name="圖片 9">
            <a:extLst>
              <a:ext uri="{FF2B5EF4-FFF2-40B4-BE49-F238E27FC236}">
                <a16:creationId xmlns:a16="http://schemas.microsoft.com/office/drawing/2014/main" id="{F2A07014-0F6E-1E3D-8966-9065256F3375}"/>
              </a:ext>
            </a:extLst>
          </p:cNvPr>
          <p:cNvPicPr>
            <a:picLocks noChangeAspect="1"/>
          </p:cNvPicPr>
          <p:nvPr/>
        </p:nvPicPr>
        <p:blipFill>
          <a:blip r:embed="rId4"/>
          <a:srcRect l="10169" r="11676" b="21846"/>
          <a:stretch/>
        </p:blipFill>
        <p:spPr>
          <a:xfrm>
            <a:off x="5334000" y="8904515"/>
            <a:ext cx="6858000" cy="6858000"/>
          </a:xfrm>
          <a:prstGeom prst="rect">
            <a:avLst/>
          </a:prstGeom>
        </p:spPr>
      </p:pic>
    </p:spTree>
    <p:extLst>
      <p:ext uri="{BB962C8B-B14F-4D97-AF65-F5344CB8AC3E}">
        <p14:creationId xmlns:p14="http://schemas.microsoft.com/office/powerpoint/2010/main" val="363276641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272D1A9-4A33-E3D5-0BD0-079D0B313888}"/>
              </a:ext>
            </a:extLst>
          </p:cNvPr>
          <p:cNvGraphicFramePr>
            <a:graphicFrameLocks noGrp="1"/>
          </p:cNvGraphicFramePr>
          <p:nvPr>
            <p:extLst>
              <p:ext uri="{D42A27DB-BD31-4B8C-83A1-F6EECF244321}">
                <p14:modId xmlns:p14="http://schemas.microsoft.com/office/powerpoint/2010/main" val="3684144202"/>
              </p:ext>
            </p:extLst>
          </p:nvPr>
        </p:nvGraphicFramePr>
        <p:xfrm>
          <a:off x="1416000" y="343240"/>
          <a:ext cx="9360000" cy="6120000"/>
        </p:xfrm>
        <a:graphic>
          <a:graphicData uri="http://schemas.openxmlformats.org/drawingml/2006/table">
            <a:tbl>
              <a:tblPr firstRow="1" firstCol="1" bandRow="1">
                <a:tableStyleId>{5C22544A-7EE6-4342-B048-85BDC9FD1C3A}</a:tableStyleId>
              </a:tblPr>
              <a:tblGrid>
                <a:gridCol w="1273799">
                  <a:extLst>
                    <a:ext uri="{9D8B030D-6E8A-4147-A177-3AD203B41FA5}">
                      <a16:colId xmlns:a16="http://schemas.microsoft.com/office/drawing/2014/main" val="171065394"/>
                    </a:ext>
                  </a:extLst>
                </a:gridCol>
                <a:gridCol w="8086201">
                  <a:extLst>
                    <a:ext uri="{9D8B030D-6E8A-4147-A177-3AD203B41FA5}">
                      <a16:colId xmlns:a16="http://schemas.microsoft.com/office/drawing/2014/main" val="969667284"/>
                    </a:ext>
                  </a:extLst>
                </a:gridCol>
              </a:tblGrid>
              <a:tr h="1020000">
                <a:tc>
                  <a:txBody>
                    <a:bodyPr/>
                    <a:lstStyle/>
                    <a:p>
                      <a:r>
                        <a:rPr lang="zh-TW" sz="2400" kern="100" dirty="0">
                          <a:solidFill>
                            <a:schemeClr val="tx1"/>
                          </a:solidFill>
                          <a:effectLst/>
                          <a:latin typeface="華文宋體 Regular" panose="02020502040202010101" pitchFamily="18" charset="-122"/>
                          <a:ea typeface="華文宋體 Regular" panose="02020502040202010101" pitchFamily="18" charset="-122"/>
                        </a:rPr>
                        <a:t>目標</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b="0" kern="100" dirty="0">
                          <a:solidFill>
                            <a:schemeClr val="tx1"/>
                          </a:solidFill>
                          <a:effectLst/>
                          <a:latin typeface="華文宋體 Regular" panose="02020502040202010101" pitchFamily="18" charset="-122"/>
                          <a:ea typeface="華文宋體 Regular" panose="02020502040202010101" pitchFamily="18" charset="-122"/>
                        </a:rPr>
                        <a:t>在集合地點找到自己的等候區，裡頭有好多管子。他正在等工作人員出現</a:t>
                      </a:r>
                      <a:endParaRPr lang="zh-TW" sz="2400" b="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047889"/>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阻礙</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覺得很無聊</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8051846"/>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努力</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跳舞打發時間</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8610140"/>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結果</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sz="2400" kern="100" dirty="0">
                          <a:solidFill>
                            <a:schemeClr val="tx1"/>
                          </a:solidFill>
                          <a:effectLst/>
                          <a:latin typeface="華文宋體 Regular" panose="02020502040202010101" pitchFamily="18" charset="-122"/>
                          <a:ea typeface="華文宋體 Regular" panose="02020502040202010101" pitchFamily="18" charset="-122"/>
                        </a:rPr>
                        <a:t>當他跳舞時，現場所有物品開始移動，</a:t>
                      </a:r>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覺得頭很暈</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375140"/>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意外</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2400" kern="100" dirty="0">
                          <a:solidFill>
                            <a:schemeClr val="tx1"/>
                          </a:solidFill>
                          <a:effectLst/>
                          <a:latin typeface="華文宋體 Regular" panose="02020502040202010101" pitchFamily="18" charset="-122"/>
                          <a:ea typeface="華文宋體 Regular" panose="02020502040202010101" pitchFamily="18" charset="-122"/>
                        </a:rPr>
                        <a:t>守衛</a:t>
                      </a:r>
                      <a:r>
                        <a:rPr lang="zh-TW" sz="2400" kern="100" dirty="0">
                          <a:solidFill>
                            <a:schemeClr val="tx1"/>
                          </a:solidFill>
                          <a:effectLst/>
                          <a:latin typeface="華文宋體 Regular" panose="02020502040202010101" pitchFamily="18" charset="-122"/>
                          <a:ea typeface="華文宋體 Regular" panose="02020502040202010101" pitchFamily="18" charset="-122"/>
                        </a:rPr>
                        <a:t>衝了進來。</a:t>
                      </a:r>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開始跑，他發現</a:t>
                      </a:r>
                      <a:r>
                        <a:rPr lang="zh-TW" altLang="en-US" sz="2400" kern="100" dirty="0">
                          <a:solidFill>
                            <a:schemeClr val="tx1"/>
                          </a:solidFill>
                          <a:effectLst/>
                          <a:latin typeface="華文宋體 Regular" panose="02020502040202010101" pitchFamily="18" charset="-122"/>
                          <a:ea typeface="華文宋體 Regular" panose="02020502040202010101" pitchFamily="18" charset="-122"/>
                        </a:rPr>
                        <a:t>有些</a:t>
                      </a:r>
                      <a:r>
                        <a:rPr lang="zh-TW" sz="2400" kern="100" dirty="0">
                          <a:solidFill>
                            <a:schemeClr val="tx1"/>
                          </a:solidFill>
                          <a:effectLst/>
                          <a:latin typeface="華文宋體 Regular" panose="02020502040202010101" pitchFamily="18" charset="-122"/>
                          <a:ea typeface="華文宋體 Regular" panose="02020502040202010101" pitchFamily="18" charset="-122"/>
                        </a:rPr>
                        <a:t>電視壞了</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04402"/>
                  </a:ext>
                </a:extLst>
              </a:tr>
              <a:tr h="170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轉彎</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想起這裡的人喜歡盯著電視螢幕的雜亂線條看，但他沒有塑膠珠啟動電視，於是他隨手畫了些線在牆上。警察果然開始盯著</a:t>
                      </a:r>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畫的線條看</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122487"/>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結局</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sz="2400" kern="100" dirty="0">
                          <a:solidFill>
                            <a:schemeClr val="tx1"/>
                          </a:solidFill>
                          <a:effectLst/>
                          <a:latin typeface="華文宋體 Regular" panose="02020502040202010101" pitchFamily="18" charset="-122"/>
                          <a:ea typeface="華文宋體 Regular" panose="02020502040202010101" pitchFamily="18" charset="-122"/>
                        </a:rPr>
                        <a:t>趁警察分心時</a:t>
                      </a:r>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趕快跑。最後他跑到一扇漂亮的大門前</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0403140"/>
                  </a:ext>
                </a:extLst>
              </a:tr>
            </a:tbl>
          </a:graphicData>
        </a:graphic>
      </p:graphicFrame>
    </p:spTree>
    <p:extLst>
      <p:ext uri="{BB962C8B-B14F-4D97-AF65-F5344CB8AC3E}">
        <p14:creationId xmlns:p14="http://schemas.microsoft.com/office/powerpoint/2010/main" val="1343481642"/>
      </p:ext>
    </p:extLst>
  </p:cSld>
  <p:clrMapOvr>
    <a:masterClrMapping/>
  </p:clrMapOvr>
  <p:transition spd="slow"/>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694</Words>
  <Application>Microsoft Office PowerPoint</Application>
  <PresentationFormat>寬螢幕</PresentationFormat>
  <Paragraphs>60</Paragraphs>
  <Slides>8</Slides>
  <Notes>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華文宋體 Regular</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Annie Hsieh</cp:lastModifiedBy>
  <cp:revision>28</cp:revision>
  <dcterms:created xsi:type="dcterms:W3CDTF">2024-09-16T08:29:48Z</dcterms:created>
  <dcterms:modified xsi:type="dcterms:W3CDTF">2024-10-30T06:03:01Z</dcterms:modified>
</cp:coreProperties>
</file>