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B5CD"/>
    <a:srgbClr val="698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8317" autoAdjust="0"/>
  </p:normalViewPr>
  <p:slideViewPr>
    <p:cSldViewPr snapToGrid="0">
      <p:cViewPr varScale="1">
        <p:scale>
          <a:sx n="46" d="100"/>
          <a:sy n="46" d="100"/>
        </p:scale>
        <p:origin x="11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0D4D5-6195-4427-821E-63DD0DBE37D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F5F9E-9935-4BA4-9E16-E17D6FA680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79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我收到一封信。是小阿尼斯城（</a:t>
            </a:r>
            <a:r>
              <a:rPr lang="en-US" altLang="zh-TW" dirty="0"/>
              <a:t>Tiny Anis</a:t>
            </a:r>
            <a:r>
              <a:rPr lang="zh-TW" altLang="en-US" dirty="0"/>
              <a:t>）的藝術節邀請，說明會在後天。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a picture: A dark blue-eyed girl with low </a:t>
            </a:r>
            <a:r>
              <a:rPr lang="en-US" altLang="zh-TW" dirty="0" err="1"/>
              <a:t>twintails</a:t>
            </a:r>
            <a:r>
              <a:rPr lang="en-US" altLang="zh-TW" dirty="0"/>
              <a:t> brown hair, wearing a black top hat, and wearing a dark blue high collar long sleeve shirt and black pants. Sitting in the couch in the living room, holding a envelope with her hand.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785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我從沒聽過小阿尼斯城。而且這傳單的美術設計很怪異，我有種不好的感覺。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this picture: A dark blue-eyed girl with low-pigtails brown hair, wearing a black top hat, and wearing a dark blue high collar long sleeve thick shirt and black pants, frowning. Sitting in the couch in the living room, holding a paper with many blending colors in her hand.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817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但我最近才剛結束一場大型表演，想創造些新舞步，也許這座城市能給我靈感。所以，我決定去聽說明會，順便看看小阿尼斯城。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this picture: A dark blue-eyed 16 year-old girl with low-pigtails brown hair, wearing a black top hat, and wearing a dark blue high collar long sleeve thick shirt and black pants. Standing in the train station at night carrying a big backpack.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969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我晚上到。這座城市的風格很高科技，到處都是播著廣告的電視機。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this picture: A dark blue-eyed 16 year-old girl with low-pigtails brown hair, wearing a black top hat, and wearing a dark blue high collar long sleeve thick shirt and black pants. Standing in the high-tech city at night with many TV playing advertisement.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331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我看不懂傳單上的地圖，只知道我要去「資料處理中心」，位在城市中央。我決定問路。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this picture: A dark blue-eyed 16 year-old girl with low-pigtails brown hair, wearing a black top hat, and wearing a dark blue high collar long sleeve thick shirt and black pants. Standing in the high-tech city at night with many TV playing advertisement. Holding a Map and confusing.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717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街上的人全忙著製造某種塑膠珠，沒注意到我，我走向一旁看電視的群眾。他們把塑膠珠投進電視上方的漏斗，這時影像會轉成雜亂的線條，這些人緊盯著線條看。「不好意思，」我說，「我想去資料處理中心，請問─」「我很忙」，有人說，還有人揮手想趕走我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this picture: A dark blue-eyed 16 year-old girl with low-pigtails brown hair, wearing a black top hat, and wearing a dark blue high collar long sleeve thick shirt and black pants, frowning and sad. Standing in the high-tech city at night with many TV playing black lines. In front of her are people looking at the TV.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809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嗯，也許這是某種大型表演藝術，那些人是演員？我不知道。我只好自己研究這裡的道路。我發現所有的電視管線都延伸到同個方向，也許會通到城市中央。我跟著管線走，果然看到了資料處理中心。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this picture: A dark blue-eyed 16 year-old girl with low-pigtails brown hair, wearing a black top hat, and wearing a dark blue high collar long sleeve thick shirt and black pants, facing away looking at the middle of the </a:t>
            </a:r>
            <a:r>
              <a:rPr lang="en-US" altLang="zh-TW" dirty="0" err="1"/>
              <a:t>the</a:t>
            </a:r>
            <a:r>
              <a:rPr lang="en-US" altLang="zh-TW" dirty="0"/>
              <a:t> high-tech city at night with many TV playing black lines.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16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C918-B447-434E-B98E-5847BB49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C70-CC4E-4CB6-B2CF-9FDA5AC4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8F018-0004-4322-AD0F-E6E74096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27B34-CB13-41C7-B2F2-CED9BDC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A962E-5B03-439A-928C-8736687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F0018-7F8E-4206-A929-07CDC6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01E88-34C3-4545-A358-81F5614F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D716-8B99-4230-B55F-C8B88ECB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74743-76D9-4BF8-A60C-2F50B2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4594-6C11-4013-A666-A151E96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F760AC-E708-4605-85E2-7D0F424B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ECF48-F3B6-4D47-82A8-C6AE92ED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DE52A-093E-4116-A2FE-F61BA99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3FE1-A5D9-4070-AA9C-378F49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EFDDC-5B11-4543-8144-518625E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CF4C-FB58-444C-B754-A594851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475D-648F-4511-A6FE-04B04F7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FCF8-D8F7-4914-920F-D63F2D9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D3E8F-338D-4B4D-B411-5282866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F3AD5-06B6-42D8-AEDF-66CCE658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6B870-2B24-4658-9AEB-3C92E8E4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018-E757-4630-8511-F466B9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6C76-CF19-433D-9070-0A54A14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DC25F-827C-4564-AD0E-7FD815D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653A6-68AA-4213-8D62-EAF924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74D77-9E6E-4FD1-97AD-0ADC122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4E9B-689C-4373-B281-9636BE21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5EC10-0BDA-4ECA-AB8E-059AC337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AF127-0983-4C38-869C-C0A513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4CBA6-CCE3-4CF4-8E13-D895ED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AA8E5-79B3-445E-B8C3-29BD56C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F76B6-8DEC-4A74-A06A-BA0146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0F5C5-99A7-4F16-855A-F1703626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2BEB2-C9B4-4C14-8234-D17E8434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41162-A0AC-4211-940F-4B92208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EA159A-F9D7-4F58-A7C3-6E5B65E4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73E80-9141-48B7-A9D7-605A454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20B07A-79F8-43E7-8013-632DD2A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97D8F-4F1C-4DE6-A82C-3E0C38A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4611-FD10-429D-89AA-73C259B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華文宋體 Regular" panose="02020502040202010101" pitchFamily="18" charset="-122"/>
                <a:ea typeface="華文宋體 Regular" panose="02020502040202010101" pitchFamily="18" charset="-122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9009F3-A280-4DA8-ACC4-187DE2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D791E-F627-4DDB-AD69-F7639F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C3C73-9A1B-4A20-B40C-BF8E072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D8EED-F2A7-4221-9887-0DBB62E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93B39-DC86-45A7-85EF-B4DB9C2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56B2-6966-4CAF-94D1-2295A737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76DF-D16B-4600-9550-96C6A8D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3D667-FDE5-4F5D-9495-588EC189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511E7-BEEF-4F51-BA0E-52C1908D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60697-A92E-4178-A790-FCBB90D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E3F57-A99A-4C4C-BF14-EE42AB9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4440-6924-48D7-AC1A-200D594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81694-0B93-4D65-9DA3-2159747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E4D718-8CB0-4334-BB8A-FB8B57D7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47463-53E7-4FE3-B60B-1657D111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75DC5-6AFF-40C0-8C77-F81A0A3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8A973-6D07-4F0C-97A0-280FEFC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0BB1E-F41B-40F0-929B-520837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B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75AAC-624C-4B52-ABD4-699B1E35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22991-C57D-471F-8271-C419A1C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839DD-8CBF-4E23-A0C7-7C039E9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02D8A-77D4-418C-8190-43B6ADED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2B55E-2BE2-4AF4-AFF8-2A716F4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0396F5-A9E9-A180-A471-B2F441E0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文宋體 Regular" panose="02020502040202010101" pitchFamily="18" charset="-122"/>
                <a:ea typeface="華文宋體 Regular" panose="02020502040202010101" pitchFamily="18" charset="-122"/>
                <a:cs typeface="文鼎中鋼筆行楷" panose="02010609010101010101" pitchFamily="49" charset="-120"/>
              </a:rPr>
              <a:t>目標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D6C3639-D086-605A-11CB-325BCB571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2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0BBA2-26A1-8CD3-759E-2755F051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阻礙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6432C72-BED7-5C5B-85D7-4EF245BC6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4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A02ED-CCD7-C8C6-B804-4FD70093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努力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FC340D9-574B-BE97-53FB-8A878C950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8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67B5B3-75C7-5576-1AE4-ECC34D47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40DA7C-2ABE-D5E8-1668-FADEB275C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0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2B50A-B4C2-5B0D-3494-EEB42427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意外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8C32B5-26F7-8273-80EC-3F5926BAD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1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F44136-EDF7-C484-847E-0E685F93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6181FD-16BD-C305-E333-E4BDF95AF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9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3E9F7-F41D-B4F2-1175-C9965022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407EA78-4649-3F29-D73C-A002B8CC9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1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6C0D10E-EDB8-67D3-20BD-1A1B2F56E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94148"/>
              </p:ext>
            </p:extLst>
          </p:nvPr>
        </p:nvGraphicFramePr>
        <p:xfrm>
          <a:off x="1416000" y="369001"/>
          <a:ext cx="9360000" cy="6119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3800">
                  <a:extLst>
                    <a:ext uri="{9D8B030D-6E8A-4147-A177-3AD203B41FA5}">
                      <a16:colId xmlns:a16="http://schemas.microsoft.com/office/drawing/2014/main" val="3741773252"/>
                    </a:ext>
                  </a:extLst>
                </a:gridCol>
                <a:gridCol w="8086200">
                  <a:extLst>
                    <a:ext uri="{9D8B030D-6E8A-4147-A177-3AD203B41FA5}">
                      <a16:colId xmlns:a16="http://schemas.microsoft.com/office/drawing/2014/main" val="4237849003"/>
                    </a:ext>
                  </a:extLst>
                </a:gridCol>
              </a:tblGrid>
              <a:tr h="874285">
                <a:tc>
                  <a:txBody>
                    <a:bodyPr/>
                    <a:lstStyle/>
                    <a:p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目標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Vivi</a:t>
                      </a:r>
                      <a:r>
                        <a:rPr lang="zh-TW" sz="2400" b="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接到藝術節的邀請，地點在小阿尼斯城。他正考慮要不要接受</a:t>
                      </a:r>
                      <a:endParaRPr lang="zh-TW" sz="2400" b="0" kern="100" dirty="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799353"/>
                  </a:ext>
                </a:extLst>
              </a:tr>
              <a:tr h="874285">
                <a:tc>
                  <a:txBody>
                    <a:bodyPr/>
                    <a:lstStyle/>
                    <a:p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阻礙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Vivi</a:t>
                      </a: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沒去過小阿尼斯城，只知道這是座新的城市；他也不知道該表演什麼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739682"/>
                  </a:ext>
                </a:extLst>
              </a:tr>
              <a:tr h="874285"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努力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Vivi</a:t>
                      </a: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還是接受了邀請。他想去看看小阿尼斯城，也許他能得到表演的靈感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153162"/>
                  </a:ext>
                </a:extLst>
              </a:tr>
              <a:tr h="874285"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結果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Vivi</a:t>
                      </a:r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去了小阿尼斯城。整座城市造型非常新穎，科技發達，到處都是電視螢幕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568140"/>
                  </a:ext>
                </a:extLst>
              </a:tr>
              <a:tr h="437144"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意外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Vivi</a:t>
                      </a:r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找不到集合地點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617249"/>
                  </a:ext>
                </a:extLst>
              </a:tr>
              <a:tr h="1311429"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轉彎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他詢問街上的人，但沒人願意和他說話。所有人不是忙著產生奇怪的塑膠珠，就是把塑膠珠投進電視上頭的漏斗、啟動電視，然後盯著電視螢幕的雜亂線條看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39590"/>
                  </a:ext>
                </a:extLst>
              </a:tr>
              <a:tr h="874285"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結局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Vivi</a:t>
                      </a: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發現電視和塑膠珠的管線全都朝同個方向延伸，他朝管子的方向走，找到了集合地點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877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48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920</Words>
  <Application>Microsoft Office PowerPoint</Application>
  <PresentationFormat>寬螢幕</PresentationFormat>
  <Paragraphs>49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華文宋體 Regular</vt:lpstr>
      <vt:lpstr>Arial</vt:lpstr>
      <vt:lpstr>Calibri</vt:lpstr>
      <vt:lpstr>Calibri Light</vt:lpstr>
      <vt:lpstr>Office 佈景主題</vt:lpstr>
      <vt:lpstr>目標</vt:lpstr>
      <vt:lpstr>阻礙</vt:lpstr>
      <vt:lpstr>努力</vt:lpstr>
      <vt:lpstr>結果</vt:lpstr>
      <vt:lpstr>意外</vt:lpstr>
      <vt:lpstr>轉彎</vt:lpstr>
      <vt:lpstr>結果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Annie Hsieh</cp:lastModifiedBy>
  <cp:revision>21</cp:revision>
  <dcterms:created xsi:type="dcterms:W3CDTF">2024-09-16T08:29:48Z</dcterms:created>
  <dcterms:modified xsi:type="dcterms:W3CDTF">2024-10-30T16:06:38Z</dcterms:modified>
</cp:coreProperties>
</file>