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8" r:id="rId2"/>
    <p:sldId id="269" r:id="rId3"/>
    <p:sldId id="270" r:id="rId4"/>
    <p:sldId id="274" r:id="rId5"/>
    <p:sldId id="272" r:id="rId6"/>
    <p:sldId id="273" r:id="rId7"/>
    <p:sldId id="275" r:id="rId8"/>
    <p:sldId id="265" r:id="rId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1B0"/>
    <a:srgbClr val="9098BE"/>
    <a:srgbClr val="799AD5"/>
    <a:srgbClr val="A7B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3039" autoAdjust="0"/>
  </p:normalViewPr>
  <p:slideViewPr>
    <p:cSldViewPr snapToGrid="0">
      <p:cViewPr varScale="1">
        <p:scale>
          <a:sx n="43" d="100"/>
          <a:sy n="43" d="100"/>
        </p:scale>
        <p:origin x="131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48F26-1C2F-4F8E-AD26-414A5E23BFC6}" type="datetimeFigureOut">
              <a:rPr lang="zh-TW" altLang="en-US" smtClean="0"/>
              <a:t>2024/10/30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A3465-2683-43E9-A158-DBA7A119C190}" type="slidenum">
              <a:rPr lang="zh-TW" altLang="en-US" smtClean="0"/>
              <a:t>‹#›</a:t>
            </a:fld>
            <a:endParaRPr lang="zh-TW" altLang="en-US"/>
          </a:p>
        </p:txBody>
      </p:sp>
    </p:spTree>
    <p:extLst>
      <p:ext uri="{BB962C8B-B14F-4D97-AF65-F5344CB8AC3E}">
        <p14:creationId xmlns:p14="http://schemas.microsoft.com/office/powerpoint/2010/main" val="330494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我來到集合地點，房間裡沒有其他人，只有家具和牆上怪異的管子。也許工作人員晚點才會到。</a:t>
            </a:r>
            <a:endParaRPr lang="en-US" altLang="zh-TW" dirty="0"/>
          </a:p>
          <a:p>
            <a:endParaRPr lang="en-US" altLang="zh-TW" dirty="0"/>
          </a:p>
          <a:p>
            <a:r>
              <a:rPr lang="en-US" altLang="zh-TW" dirty="0"/>
              <a:t>Please draw this picture: A dark blue-eyed 16 year-old girl with low-pigtails brown hair, wearing a black top hat, and wearing a dark blue high collar long sleeve thick sweater and black pants, standing in a white room with two black sofa, there are many pipes in the wall. The scene is in a Japanese anime style.</a:t>
            </a:r>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1</a:t>
            </a:fld>
            <a:endParaRPr lang="zh-TW" altLang="en-US"/>
          </a:p>
        </p:txBody>
      </p:sp>
    </p:spTree>
    <p:extLst>
      <p:ext uri="{BB962C8B-B14F-4D97-AF65-F5344CB8AC3E}">
        <p14:creationId xmlns:p14="http://schemas.microsoft.com/office/powerpoint/2010/main" val="2093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但我等了快五分鐘，還是沒人來，外頭也空蕩蕩。</a:t>
            </a:r>
            <a:endParaRPr lang="en-US" altLang="zh-TW" dirty="0"/>
          </a:p>
          <a:p>
            <a:endParaRPr lang="en-GB" altLang="zh-TW" dirty="0"/>
          </a:p>
          <a:p>
            <a:r>
              <a:rPr lang="en-GB" altLang="zh-TW" dirty="0"/>
              <a:t>Please draw this picture: A dark blue-eyed 16 year-old girl with low-pigtails brown hair, wearing a black top hat, and wearing a dark blue high collar long sleeve thick sweater and black pants, looking bored, sitting in the sofa in a white room with two black sofa, there are many large pipes in the wall. The scene is in a Japanese anime style.</a:t>
            </a:r>
          </a:p>
          <a:p>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2</a:t>
            </a:fld>
            <a:endParaRPr lang="zh-TW" altLang="en-US"/>
          </a:p>
        </p:txBody>
      </p:sp>
    </p:spTree>
    <p:extLst>
      <p:ext uri="{BB962C8B-B14F-4D97-AF65-F5344CB8AC3E}">
        <p14:creationId xmlns:p14="http://schemas.microsoft.com/office/powerpoint/2010/main" val="3084433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我決定試試在車上想到的新舞步。我抓到大致方向了，但細部還要修。我在心裡數著節拍，開始跳舞。</a:t>
            </a:r>
            <a:endParaRPr lang="en-US" altLang="zh-TW" dirty="0"/>
          </a:p>
          <a:p>
            <a:endParaRPr lang="en-US" altLang="zh-TW" dirty="0"/>
          </a:p>
          <a:p>
            <a:r>
              <a:rPr lang="en-US" altLang="zh-TW" dirty="0"/>
              <a:t>Please draw this picture: A dark blue-eyed 16 year-old girl with low-pigtails brown hair, wearing a black top hat, and wearing a dark blue high collar long sleeve thick sweater and black pants, standing and looking cheerful, in a white room with two black sofa, there are many large pipes in the wall. The scene is in a Japanese anime style.</a:t>
            </a:r>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3</a:t>
            </a:fld>
            <a:endParaRPr lang="zh-TW" altLang="en-US"/>
          </a:p>
        </p:txBody>
      </p:sp>
    </p:spTree>
    <p:extLst>
      <p:ext uri="{BB962C8B-B14F-4D97-AF65-F5344CB8AC3E}">
        <p14:creationId xmlns:p14="http://schemas.microsoft.com/office/powerpoint/2010/main" val="105499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有種怪異的感覺。我踩了頭兩步，卻發現自己已經穿過整個房間，我只好轉向繼續跳。然後，我看見所東西都在移動。沙發、桌子、椅子，還有我，全往同個方向前進。我頭好暈，於是停了下來，所有東西又都靜止不動。房間盡頭的管子破了，我剛剛怎麼沒注意到？也許我太累了，身體不協調，才會有東西在動的錯覺。我挑了最簡單的舞步─走位，然後定點</a:t>
            </a:r>
            <a:r>
              <a:rPr lang="en-US" altLang="zh-TW" dirty="0"/>
              <a:t>POSE─</a:t>
            </a:r>
            <a:r>
              <a:rPr lang="zh-TW" altLang="en-US" dirty="0"/>
              <a:t>再跳一次。但還是一樣，當我跳舞時，所有東西又開始移動，但這次我無論怎麼走，我都在原地。</a:t>
            </a:r>
            <a:endParaRPr lang="en-US" altLang="zh-TW" dirty="0"/>
          </a:p>
          <a:p>
            <a:endParaRPr lang="en-US" altLang="zh-TW" dirty="0"/>
          </a:p>
          <a:p>
            <a:r>
              <a:rPr lang="en-US" altLang="zh-TW" dirty="0"/>
              <a:t>Please draw this picture: A dark blue-eyed 16 year-old girl with low-pigtails brown hair, wearing a black top hat, and wearing a dark blue high collar long sleeve thick sweater and black pants, dancing and looking scared , in a white room with two black sofa, the sofa is moving, there are many large pipes in the wall. The scene is in a Japanese anime style.</a:t>
            </a:r>
            <a:endParaRPr lang="zh-TW" altLang="en-US" dirty="0"/>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4</a:t>
            </a:fld>
            <a:endParaRPr lang="zh-TW" altLang="en-US"/>
          </a:p>
        </p:txBody>
      </p:sp>
    </p:spTree>
    <p:extLst>
      <p:ext uri="{BB962C8B-B14F-4D97-AF65-F5344CB8AC3E}">
        <p14:creationId xmlns:p14="http://schemas.microsoft.com/office/powerpoint/2010/main" val="337881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這是主辦單位的考驗嗎？他們想測試我的舞蹈能耐，於是裝了會動的地板讓我跳舞？除此之外，我想不到其他可能。這時有人進來了，但不是工作人員，是四個守衛。他們一看見我，就向我丟網子。</a:t>
            </a:r>
            <a:endParaRPr lang="en-GB" altLang="zh-TW" dirty="0"/>
          </a:p>
          <a:p>
            <a:endParaRPr lang="en-GB" altLang="zh-TW" dirty="0"/>
          </a:p>
          <a:p>
            <a:r>
              <a:rPr lang="en-GB" altLang="zh-TW" dirty="0"/>
              <a:t>Please draw this picture: A dark blue-eyed 16 year-old girl with low-pigtails brown hair, wearing a black top hat, and wearing a dark blue high collar long sleeve thick sweater and loose black pants, looking surprised. Behind her are four men wearing experiment goggles and white shirt and white pants. in a white room with two black sofa, there are many large pipes in the wall. The scene is in a Japanese anime style.</a:t>
            </a:r>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5</a:t>
            </a:fld>
            <a:endParaRPr lang="zh-TW" altLang="en-US"/>
          </a:p>
        </p:txBody>
      </p:sp>
    </p:spTree>
    <p:extLst>
      <p:ext uri="{BB962C8B-B14F-4D97-AF65-F5344CB8AC3E}">
        <p14:creationId xmlns:p14="http://schemas.microsoft.com/office/powerpoint/2010/main" val="3082862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kern="100" dirty="0">
                <a:effectLst/>
                <a:latin typeface="Calibri" panose="020F0502020204030204" pitchFamily="34" charset="0"/>
                <a:ea typeface="新細明體" panose="02020500000000000000" pitchFamily="18" charset="-120"/>
                <a:cs typeface="Times New Roman" panose="02020603050405020304" pitchFamily="18" charset="0"/>
              </a:rPr>
              <a:t>我不知道這是什麼情況，但我知道被抓到肯定後果嚴重，於是我趕快跑。我穿過大廳，裡頭有些電視壞了，但我記得進來時電視全是好的。守衛離我越來越近，他們要丟第二次網子了，這時電視機讓我想起一件事：這裡的人喜歡看電視。我沒有啟動電視的塑膠珠，但我會畫螢幕裡的那些東西。我抓起大廳服務台的麥克筆，隨手在牆上畫些線條。果然，那些守衛聚到牆壁前，緊盯著那些線看。</a:t>
            </a: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800" kern="100" dirty="0">
                <a:effectLst/>
                <a:latin typeface="Calibri" panose="020F0502020204030204" pitchFamily="34" charset="0"/>
                <a:ea typeface="新細明體" panose="02020500000000000000" pitchFamily="18" charset="-120"/>
                <a:cs typeface="Times New Roman" panose="02020603050405020304" pitchFamily="18" charset="0"/>
              </a:rPr>
              <a:t>Please draw this picture: A dark blue-eyed 16 year-old girl with low-pigtails brown hair, wearing a black top hat, and wearing a dark blue high collar long sleeve thick sweater and loose black pants, running, looking scared. Behind her are four men wearing experiment goggles in eyes and white shirt and white pants, looking serious, chasing behind the girl. in a hotel lobby with many large pipes and many tv in the wall. Some tv are playing advertisement some tv are black. The scene is in a Japanese anime style.</a:t>
            </a:r>
            <a:endParaRPr lang="zh-TW" alt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6</a:t>
            </a:fld>
            <a:endParaRPr lang="zh-TW" altLang="en-US"/>
          </a:p>
        </p:txBody>
      </p:sp>
    </p:spTree>
    <p:extLst>
      <p:ext uri="{BB962C8B-B14F-4D97-AF65-F5344CB8AC3E}">
        <p14:creationId xmlns:p14="http://schemas.microsoft.com/office/powerpoint/2010/main" val="23256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趁守衛分心時我逃離大廳。我找不到進來的入口，但應該能從其他地方離開。我一直跑，眼前出現一扇漂亮的門，也許是大樓的出口。</a:t>
            </a:r>
            <a:endParaRPr lang="en-GB" altLang="zh-TW" dirty="0"/>
          </a:p>
          <a:p>
            <a:endParaRPr lang="en-GB" altLang="zh-TW" dirty="0"/>
          </a:p>
          <a:p>
            <a:r>
              <a:rPr lang="en-GB" altLang="zh-TW" dirty="0"/>
              <a:t>Please draw this picture: A back view of a dark blue-eyed 16 year-old girl with low-pigtails brown hair, wearing a black top hat, and wearing a dark blue high collar long sleeve thick sweater and loose black pants, standing in front of a large beautiful elegant Renaissance style double door. The scene is in a Japanese anime style.</a:t>
            </a:r>
          </a:p>
        </p:txBody>
      </p:sp>
      <p:sp>
        <p:nvSpPr>
          <p:cNvPr id="4" name="投影片編號版面配置區 3"/>
          <p:cNvSpPr>
            <a:spLocks noGrp="1"/>
          </p:cNvSpPr>
          <p:nvPr>
            <p:ph type="sldNum" sz="quarter" idx="5"/>
          </p:nvPr>
        </p:nvSpPr>
        <p:spPr/>
        <p:txBody>
          <a:bodyPr/>
          <a:lstStyle/>
          <a:p>
            <a:fld id="{F2EA3465-2683-43E9-A158-DBA7A119C190}" type="slidenum">
              <a:rPr lang="zh-TW" altLang="en-US" smtClean="0"/>
              <a:t>7</a:t>
            </a:fld>
            <a:endParaRPr lang="zh-TW" altLang="en-US"/>
          </a:p>
        </p:txBody>
      </p:sp>
    </p:spTree>
    <p:extLst>
      <p:ext uri="{BB962C8B-B14F-4D97-AF65-F5344CB8AC3E}">
        <p14:creationId xmlns:p14="http://schemas.microsoft.com/office/powerpoint/2010/main" val="136907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5CC918-B447-434E-B98E-5847BB49C25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17FCC70-CC4E-4CB6-B2CF-9FDA5AC4D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D08F018-0004-4322-AD0F-E6E74096423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30427B34-CB13-41C7-B2F2-CED9BDC5B59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6FA962E-5B03-439A-928C-87366876542D}"/>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96303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2F0018-7F8E-4206-A929-07CDC6B5F34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B801E88-34C3-4545-A358-81F5614FED64}"/>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AFD716-8B99-4230-B55F-C8B88ECBB171}"/>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EA374743-76D9-4BF8-A60C-2F50B2636A8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454594-6C11-4013-A666-A151E960EC9B}"/>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18895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0F760AC-E708-4605-85E2-7D0F424B3E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4BECF48-F3B6-4D47-82A8-C6AE92EDC2F0}"/>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5DE52A-093E-4116-A2FE-F61BA999B89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34553FE1-A5D9-4070-AA9C-378F491D467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28EFDDC-5B11-4543-8144-518625EDA57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48312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FCF4C-FB58-444C-B754-A594851E4C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87C475D-648F-4511-A6FE-04B04F755F93}"/>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511FCF8-D8F7-4914-920F-D63F2D97F71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7E1D3E8F-338D-4B4D-B411-5282866FF95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7DF3AD5-06B6-42D8-AEDF-66CCE6582524}"/>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4198509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86B870-2B24-4658-9AEB-3C92E8E40B4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0235018-E757-4630-8511-F466B9192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37546C76-CF19-433D-9070-0A54A149F1B2}"/>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9C9DC25F-827C-4564-AD0E-7FD815D53AF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C0653A6-68AA-4213-8D62-EAF9243D699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26775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8A74D77-9E6E-4FD1-97AD-0ADC1228B6A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FDE4E9B-689C-4373-B281-9636BE21198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D25EC10-0BDA-4ECA-AB8E-059AC3378E2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63DAF127-0983-4C38-869C-C0A513FA9147}"/>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E014CBA6-CCE3-4CF4-8E13-D895EDBD8F2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EAA8E5-79B3-445E-B8C3-29BD56CE6D7A}"/>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5821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00F76B6-8DEC-4A74-A06A-BA0146321CD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F00F5C5-99A7-4F16-855A-F170362659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722BEB2-C9B4-4C14-8234-D17E84349984}"/>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4A41162-A0AC-4211-940F-4B92208F9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E8EA159A-F9D7-4F58-A7C3-6E5B65E42266}"/>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E973E80-9141-48B7-A9D7-605A4541768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8" name="頁尾版面配置區 7">
            <a:extLst>
              <a:ext uri="{FF2B5EF4-FFF2-40B4-BE49-F238E27FC236}">
                <a16:creationId xmlns:a16="http://schemas.microsoft.com/office/drawing/2014/main" id="{6520B07A-79F8-43E7-8013-632DD2AED223}"/>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B997D8F-4F1C-4DE6-A82C-3E0C38ACAE96}"/>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37999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E04611-FD10-429D-89AA-73C259B64293}"/>
              </a:ext>
            </a:extLst>
          </p:cNvPr>
          <p:cNvSpPr>
            <a:spLocks noGrp="1"/>
          </p:cNvSpPr>
          <p:nvPr>
            <p:ph type="title"/>
          </p:nvPr>
        </p:nvSpPr>
        <p:spPr>
          <a:xfrm>
            <a:off x="838200" y="365125"/>
            <a:ext cx="2014330" cy="1325563"/>
          </a:xfrm>
        </p:spPr>
        <p:txBody>
          <a:bodyPr/>
          <a:lstStyle>
            <a:lvl1pPr>
              <a:defRPr>
                <a:latin typeface="華文宋體 Regular" panose="02020502040202010101" pitchFamily="18" charset="-122"/>
                <a:ea typeface="華文宋體 Regular" panose="02020502040202010101" pitchFamily="18" charset="-122"/>
              </a:defRPr>
            </a:lvl1pPr>
          </a:lstStyle>
          <a:p>
            <a:r>
              <a:rPr lang="zh-TW" altLang="en-US" dirty="0"/>
              <a:t>按一下以編輯母片標題樣式</a:t>
            </a:r>
          </a:p>
        </p:txBody>
      </p:sp>
      <p:sp>
        <p:nvSpPr>
          <p:cNvPr id="3" name="日期版面配置區 2">
            <a:extLst>
              <a:ext uri="{FF2B5EF4-FFF2-40B4-BE49-F238E27FC236}">
                <a16:creationId xmlns:a16="http://schemas.microsoft.com/office/drawing/2014/main" id="{2D9009F3-A280-4DA8-ACC4-187DE2172BCA}"/>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4" name="頁尾版面配置區 3">
            <a:extLst>
              <a:ext uri="{FF2B5EF4-FFF2-40B4-BE49-F238E27FC236}">
                <a16:creationId xmlns:a16="http://schemas.microsoft.com/office/drawing/2014/main" id="{F8FD791E-F627-4DDB-AD69-F7639FDD176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CE9C3C73-9A1B-4A20-B40C-BF8E0726E9AE}"/>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166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E1D8EED-F2A7-4221-9887-0DBB62EB3F80}"/>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3" name="頁尾版面配置區 2">
            <a:extLst>
              <a:ext uri="{FF2B5EF4-FFF2-40B4-BE49-F238E27FC236}">
                <a16:creationId xmlns:a16="http://schemas.microsoft.com/office/drawing/2014/main" id="{10593B39-DC86-45A7-85EF-B4DB9C28DC8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D9056B2-6966-4CAF-94D1-2295A737E168}"/>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88724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3076DF-D16B-4600-9550-96C6A8DD7F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CD3D667-FDE5-4F5D-9495-588EC189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2F511E7-BEEF-4F51-BA0E-52C1908D5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060697-A92E-4178-A790-FCBB90D70573}"/>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2A8E3F57-A99A-4C4C-BF14-EE42AB99CE7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9234440-6924-48D7-AC1A-200D5946BCA9}"/>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36183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E81694-0B93-4D65-9DA3-21597478A96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3E4D718-8CB0-4334-BB8A-FB8B57D7CD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0DC47463-53E7-4FE3-B60B-1657D1112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28875DC5-6AFF-40C0-8C77-F81A0A3E1B0F}"/>
              </a:ext>
            </a:extLst>
          </p:cNvPr>
          <p:cNvSpPr>
            <a:spLocks noGrp="1"/>
          </p:cNvSpPr>
          <p:nvPr>
            <p:ph type="dt" sz="half" idx="10"/>
          </p:nvPr>
        </p:nvSpPr>
        <p:spPr/>
        <p:txBody>
          <a:bodyPr/>
          <a:lstStyle/>
          <a:p>
            <a:fld id="{C3C90D7E-32D6-4894-AE08-7BBB3E610FC9}" type="datetimeFigureOut">
              <a:rPr lang="zh-TW" altLang="en-US" smtClean="0"/>
              <a:t>2024/10/30</a:t>
            </a:fld>
            <a:endParaRPr lang="zh-TW" altLang="en-US"/>
          </a:p>
        </p:txBody>
      </p:sp>
      <p:sp>
        <p:nvSpPr>
          <p:cNvPr id="6" name="頁尾版面配置區 5">
            <a:extLst>
              <a:ext uri="{FF2B5EF4-FFF2-40B4-BE49-F238E27FC236}">
                <a16:creationId xmlns:a16="http://schemas.microsoft.com/office/drawing/2014/main" id="{24F8A973-6D07-4F0C-97A0-280FEFC238E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60BB1E-F41B-40F0-929B-5208374980BF}"/>
              </a:ext>
            </a:extLst>
          </p:cNvPr>
          <p:cNvSpPr>
            <a:spLocks noGrp="1"/>
          </p:cNvSpPr>
          <p:nvPr>
            <p:ph type="sldNum" sz="quarter" idx="12"/>
          </p:nvPr>
        </p:nvSpPr>
        <p:spPr/>
        <p:txBody>
          <a:body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3148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7B5CD"/>
        </a:solidFill>
        <a:effectLst/>
      </p:bgPr>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575AAC-624C-4B52-ABD4-699B1E35D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722991-C57D-471F-8271-C419A1CFB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5C839DD-8CBF-4E23-A0C7-7C039E950B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0D7E-32D6-4894-AE08-7BBB3E610FC9}" type="datetimeFigureOut">
              <a:rPr lang="zh-TW" altLang="en-US" smtClean="0"/>
              <a:t>2024/10/30</a:t>
            </a:fld>
            <a:endParaRPr lang="zh-TW" altLang="en-US"/>
          </a:p>
        </p:txBody>
      </p:sp>
      <p:sp>
        <p:nvSpPr>
          <p:cNvPr id="5" name="頁尾版面配置區 4">
            <a:extLst>
              <a:ext uri="{FF2B5EF4-FFF2-40B4-BE49-F238E27FC236}">
                <a16:creationId xmlns:a16="http://schemas.microsoft.com/office/drawing/2014/main" id="{12802D8A-77D4-418C-8190-43B6ADED21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072B55E-2BE2-4AF4-AFF8-2A716F492F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EC408-072F-4346-BD0A-D6AA5788A305}" type="slidenum">
              <a:rPr lang="zh-TW" altLang="en-US" smtClean="0"/>
              <a:t>‹#›</a:t>
            </a:fld>
            <a:endParaRPr lang="zh-TW" altLang="en-US"/>
          </a:p>
        </p:txBody>
      </p:sp>
    </p:spTree>
    <p:extLst>
      <p:ext uri="{BB962C8B-B14F-4D97-AF65-F5344CB8AC3E}">
        <p14:creationId xmlns:p14="http://schemas.microsoft.com/office/powerpoint/2010/main" val="201605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8DE0542-0A26-56FF-C179-D736BE64312B}"/>
              </a:ext>
            </a:extLst>
          </p:cNvPr>
          <p:cNvPicPr>
            <a:picLocks noChangeAspect="1"/>
          </p:cNvPicPr>
          <p:nvPr/>
        </p:nvPicPr>
        <p:blipFill>
          <a:blip r:embed="rId3"/>
          <a:stretch>
            <a:fillRect/>
          </a:stretch>
        </p:blipFill>
        <p:spPr>
          <a:xfrm>
            <a:off x="5334000" y="0"/>
            <a:ext cx="6858000" cy="6858000"/>
          </a:xfrm>
          <a:prstGeom prst="rect">
            <a:avLst/>
          </a:prstGeom>
        </p:spPr>
      </p:pic>
      <p:pic>
        <p:nvPicPr>
          <p:cNvPr id="4" name="圖片 3">
            <a:extLst>
              <a:ext uri="{FF2B5EF4-FFF2-40B4-BE49-F238E27FC236}">
                <a16:creationId xmlns:a16="http://schemas.microsoft.com/office/drawing/2014/main" id="{07D4EF7C-0D4A-FE1A-886F-E7F67E97F37D}"/>
              </a:ext>
            </a:extLst>
          </p:cNvPr>
          <p:cNvPicPr>
            <a:picLocks noChangeAspect="1"/>
          </p:cNvPicPr>
          <p:nvPr/>
        </p:nvPicPr>
        <p:blipFill>
          <a:blip r:embed="rId4"/>
          <a:stretch>
            <a:fillRect/>
          </a:stretch>
        </p:blipFill>
        <p:spPr>
          <a:xfrm>
            <a:off x="5334000" y="-10104437"/>
            <a:ext cx="6858000" cy="6858000"/>
          </a:xfrm>
          <a:prstGeom prst="rect">
            <a:avLst/>
          </a:prstGeom>
        </p:spPr>
      </p:pic>
      <p:grpSp>
        <p:nvGrpSpPr>
          <p:cNvPr id="24" name="群組 23">
            <a:extLst>
              <a:ext uri="{FF2B5EF4-FFF2-40B4-BE49-F238E27FC236}">
                <a16:creationId xmlns:a16="http://schemas.microsoft.com/office/drawing/2014/main" id="{0CE26C85-F5C3-C282-C047-266EC0CF1686}"/>
              </a:ext>
            </a:extLst>
          </p:cNvPr>
          <p:cNvGrpSpPr/>
          <p:nvPr/>
        </p:nvGrpSpPr>
        <p:grpSpPr>
          <a:xfrm>
            <a:off x="-2960755" y="-1605604"/>
            <a:ext cx="5267020" cy="5267022"/>
            <a:chOff x="-2960755" y="-1605604"/>
            <a:chExt cx="5267020" cy="5267022"/>
          </a:xfrm>
        </p:grpSpPr>
        <p:sp>
          <p:nvSpPr>
            <p:cNvPr id="25" name="橢圓 24">
              <a:extLst>
                <a:ext uri="{FF2B5EF4-FFF2-40B4-BE49-F238E27FC236}">
                  <a16:creationId xmlns:a16="http://schemas.microsoft.com/office/drawing/2014/main" id="{6F3FB3EB-C10F-CA1A-68D2-8AAF43303B5B}"/>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文字方塊 25">
              <a:extLst>
                <a:ext uri="{FF2B5EF4-FFF2-40B4-BE49-F238E27FC236}">
                  <a16:creationId xmlns:a16="http://schemas.microsoft.com/office/drawing/2014/main" id="{4273980C-AA7A-BF39-7658-FE39E62D619F}"/>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27" name="文字方塊 26">
              <a:extLst>
                <a:ext uri="{FF2B5EF4-FFF2-40B4-BE49-F238E27FC236}">
                  <a16:creationId xmlns:a16="http://schemas.microsoft.com/office/drawing/2014/main" id="{1CC9356B-6CE5-6A57-64BD-FC745B249E3F}"/>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28" name="文字方塊 27">
              <a:extLst>
                <a:ext uri="{FF2B5EF4-FFF2-40B4-BE49-F238E27FC236}">
                  <a16:creationId xmlns:a16="http://schemas.microsoft.com/office/drawing/2014/main" id="{096FCCC5-753F-7896-BBF0-90F98BE17EE5}"/>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29" name="文字方塊 28">
              <a:extLst>
                <a:ext uri="{FF2B5EF4-FFF2-40B4-BE49-F238E27FC236}">
                  <a16:creationId xmlns:a16="http://schemas.microsoft.com/office/drawing/2014/main" id="{3F47E6D9-F52E-BE4E-4085-67391BD03EA1}"/>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22064961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6E832423-B104-D382-CBB8-97B1AE1BD755}"/>
              </a:ext>
            </a:extLst>
          </p:cNvPr>
          <p:cNvPicPr>
            <a:picLocks noChangeAspect="1"/>
          </p:cNvPicPr>
          <p:nvPr/>
        </p:nvPicPr>
        <p:blipFill>
          <a:blip r:embed="rId3"/>
          <a:stretch>
            <a:fillRect/>
          </a:stretch>
        </p:blipFill>
        <p:spPr>
          <a:xfrm>
            <a:off x="5334000" y="0"/>
            <a:ext cx="6858000" cy="6858000"/>
          </a:xfrm>
          <a:prstGeom prst="rect">
            <a:avLst/>
          </a:prstGeom>
        </p:spPr>
      </p:pic>
      <p:pic>
        <p:nvPicPr>
          <p:cNvPr id="5" name="圖片 4">
            <a:extLst>
              <a:ext uri="{FF2B5EF4-FFF2-40B4-BE49-F238E27FC236}">
                <a16:creationId xmlns:a16="http://schemas.microsoft.com/office/drawing/2014/main" id="{DF25F61F-7E2A-B829-1638-1228CE9B68B3}"/>
              </a:ext>
            </a:extLst>
          </p:cNvPr>
          <p:cNvPicPr>
            <a:picLocks noChangeAspect="1"/>
          </p:cNvPicPr>
          <p:nvPr/>
        </p:nvPicPr>
        <p:blipFill>
          <a:blip r:embed="rId4"/>
          <a:stretch>
            <a:fillRect/>
          </a:stretch>
        </p:blipFill>
        <p:spPr>
          <a:xfrm>
            <a:off x="5334000" y="9734458"/>
            <a:ext cx="6858000" cy="6858000"/>
          </a:xfrm>
          <a:prstGeom prst="rect">
            <a:avLst/>
          </a:prstGeom>
        </p:spPr>
      </p:pic>
      <p:pic>
        <p:nvPicPr>
          <p:cNvPr id="6" name="圖片 5">
            <a:extLst>
              <a:ext uri="{FF2B5EF4-FFF2-40B4-BE49-F238E27FC236}">
                <a16:creationId xmlns:a16="http://schemas.microsoft.com/office/drawing/2014/main" id="{D1BEA84D-C3F7-663E-97B8-AC5F4D2AE586}"/>
              </a:ext>
            </a:extLst>
          </p:cNvPr>
          <p:cNvPicPr>
            <a:picLocks noChangeAspect="1"/>
          </p:cNvPicPr>
          <p:nvPr/>
        </p:nvPicPr>
        <p:blipFill>
          <a:blip r:embed="rId5"/>
          <a:stretch>
            <a:fillRect/>
          </a:stretch>
        </p:blipFill>
        <p:spPr>
          <a:xfrm>
            <a:off x="5334000" y="-9734458"/>
            <a:ext cx="6858000" cy="6858000"/>
          </a:xfrm>
          <a:prstGeom prst="rect">
            <a:avLst/>
          </a:prstGeom>
        </p:spPr>
      </p:pic>
      <p:grpSp>
        <p:nvGrpSpPr>
          <p:cNvPr id="27" name="群組 26">
            <a:extLst>
              <a:ext uri="{FF2B5EF4-FFF2-40B4-BE49-F238E27FC236}">
                <a16:creationId xmlns:a16="http://schemas.microsoft.com/office/drawing/2014/main" id="{4F14C8D0-23A8-1F12-14C8-854083DE702B}"/>
              </a:ext>
            </a:extLst>
          </p:cNvPr>
          <p:cNvGrpSpPr/>
          <p:nvPr/>
        </p:nvGrpSpPr>
        <p:grpSpPr>
          <a:xfrm rot="5400000">
            <a:off x="-2960755" y="-1605604"/>
            <a:ext cx="5267020" cy="5267022"/>
            <a:chOff x="-2960755" y="-1605604"/>
            <a:chExt cx="5267020" cy="5267022"/>
          </a:xfrm>
        </p:grpSpPr>
        <p:sp>
          <p:nvSpPr>
            <p:cNvPr id="28" name="橢圓 27">
              <a:extLst>
                <a:ext uri="{FF2B5EF4-FFF2-40B4-BE49-F238E27FC236}">
                  <a16:creationId xmlns:a16="http://schemas.microsoft.com/office/drawing/2014/main" id="{35C00CC5-2CCA-AB81-BDFD-43CB31BE6E0B}"/>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文字方塊 28">
              <a:extLst>
                <a:ext uri="{FF2B5EF4-FFF2-40B4-BE49-F238E27FC236}">
                  <a16:creationId xmlns:a16="http://schemas.microsoft.com/office/drawing/2014/main" id="{1CAC82B7-9575-6CF4-4A3D-0B7DB472E571}"/>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30" name="文字方塊 29">
              <a:extLst>
                <a:ext uri="{FF2B5EF4-FFF2-40B4-BE49-F238E27FC236}">
                  <a16:creationId xmlns:a16="http://schemas.microsoft.com/office/drawing/2014/main" id="{2707A750-7D3B-7233-0396-2F196DB2ADF7}"/>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31" name="文字方塊 30">
              <a:extLst>
                <a:ext uri="{FF2B5EF4-FFF2-40B4-BE49-F238E27FC236}">
                  <a16:creationId xmlns:a16="http://schemas.microsoft.com/office/drawing/2014/main" id="{25343222-E137-7B22-991D-6AD1CF620D27}"/>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32" name="文字方塊 31">
              <a:extLst>
                <a:ext uri="{FF2B5EF4-FFF2-40B4-BE49-F238E27FC236}">
                  <a16:creationId xmlns:a16="http://schemas.microsoft.com/office/drawing/2014/main" id="{063B257F-F252-A5FE-7CC6-F7360BF178A0}"/>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1376436387"/>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D3A6-259A-E58D-0255-01F8F5CD1BEF}"/>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A4A61D84-C696-37DD-CB7B-03926B508EC8}"/>
              </a:ext>
            </a:extLst>
          </p:cNvPr>
          <p:cNvPicPr>
            <a:picLocks noChangeAspect="1"/>
          </p:cNvPicPr>
          <p:nvPr/>
        </p:nvPicPr>
        <p:blipFill>
          <a:blip r:embed="rId3"/>
          <a:stretch>
            <a:fillRect/>
          </a:stretch>
        </p:blipFill>
        <p:spPr>
          <a:xfrm>
            <a:off x="5334000" y="0"/>
            <a:ext cx="6858000" cy="6858000"/>
          </a:xfrm>
          <a:prstGeom prst="rect">
            <a:avLst/>
          </a:prstGeom>
        </p:spPr>
      </p:pic>
      <p:pic>
        <p:nvPicPr>
          <p:cNvPr id="5" name="圖片 4">
            <a:extLst>
              <a:ext uri="{FF2B5EF4-FFF2-40B4-BE49-F238E27FC236}">
                <a16:creationId xmlns:a16="http://schemas.microsoft.com/office/drawing/2014/main" id="{8D117C4F-F419-2809-8868-4B52EEC51ED5}"/>
              </a:ext>
            </a:extLst>
          </p:cNvPr>
          <p:cNvPicPr>
            <a:picLocks noChangeAspect="1"/>
          </p:cNvPicPr>
          <p:nvPr/>
        </p:nvPicPr>
        <p:blipFill>
          <a:blip r:embed="rId4"/>
          <a:stretch>
            <a:fillRect/>
          </a:stretch>
        </p:blipFill>
        <p:spPr>
          <a:xfrm>
            <a:off x="5334000" y="9557657"/>
            <a:ext cx="6858000" cy="6858000"/>
          </a:xfrm>
          <a:prstGeom prst="rect">
            <a:avLst/>
          </a:prstGeom>
        </p:spPr>
      </p:pic>
      <p:pic>
        <p:nvPicPr>
          <p:cNvPr id="6" name="圖片 5">
            <a:extLst>
              <a:ext uri="{FF2B5EF4-FFF2-40B4-BE49-F238E27FC236}">
                <a16:creationId xmlns:a16="http://schemas.microsoft.com/office/drawing/2014/main" id="{40A116EA-BB11-00EC-0807-488E1A2FC750}"/>
              </a:ext>
            </a:extLst>
          </p:cNvPr>
          <p:cNvPicPr>
            <a:picLocks noChangeAspect="1"/>
          </p:cNvPicPr>
          <p:nvPr/>
        </p:nvPicPr>
        <p:blipFill>
          <a:blip r:embed="rId5"/>
          <a:stretch>
            <a:fillRect/>
          </a:stretch>
        </p:blipFill>
        <p:spPr>
          <a:xfrm>
            <a:off x="5334000" y="-9557657"/>
            <a:ext cx="6858000" cy="6858000"/>
          </a:xfrm>
          <a:prstGeom prst="rect">
            <a:avLst/>
          </a:prstGeom>
        </p:spPr>
      </p:pic>
      <p:grpSp>
        <p:nvGrpSpPr>
          <p:cNvPr id="7" name="群組 6">
            <a:extLst>
              <a:ext uri="{FF2B5EF4-FFF2-40B4-BE49-F238E27FC236}">
                <a16:creationId xmlns:a16="http://schemas.microsoft.com/office/drawing/2014/main" id="{FE1BCAF6-41FF-4430-5F2F-90052FFF1AD6}"/>
              </a:ext>
            </a:extLst>
          </p:cNvPr>
          <p:cNvGrpSpPr/>
          <p:nvPr/>
        </p:nvGrpSpPr>
        <p:grpSpPr>
          <a:xfrm rot="10800000">
            <a:off x="-2960755" y="-1605604"/>
            <a:ext cx="5267020" cy="5267022"/>
            <a:chOff x="-2960755" y="-1605604"/>
            <a:chExt cx="5267020" cy="5267022"/>
          </a:xfrm>
        </p:grpSpPr>
        <p:sp>
          <p:nvSpPr>
            <p:cNvPr id="8" name="橢圓 7">
              <a:extLst>
                <a:ext uri="{FF2B5EF4-FFF2-40B4-BE49-F238E27FC236}">
                  <a16:creationId xmlns:a16="http://schemas.microsoft.com/office/drawing/2014/main" id="{2783275D-6477-8BC5-7E29-0725713EF2FE}"/>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58531E59-96FA-C1AE-C0E7-DB229E664FAB}"/>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10" name="文字方塊 9">
              <a:extLst>
                <a:ext uri="{FF2B5EF4-FFF2-40B4-BE49-F238E27FC236}">
                  <a16:creationId xmlns:a16="http://schemas.microsoft.com/office/drawing/2014/main" id="{53D333AD-72B3-CAFA-7963-3747D6BCBA42}"/>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12" name="文字方塊 11">
              <a:extLst>
                <a:ext uri="{FF2B5EF4-FFF2-40B4-BE49-F238E27FC236}">
                  <a16:creationId xmlns:a16="http://schemas.microsoft.com/office/drawing/2014/main" id="{253A67B2-5860-CD5E-AFD3-CC24FD96B8C5}"/>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13" name="文字方塊 12">
              <a:extLst>
                <a:ext uri="{FF2B5EF4-FFF2-40B4-BE49-F238E27FC236}">
                  <a16:creationId xmlns:a16="http://schemas.microsoft.com/office/drawing/2014/main" id="{B4158B92-A06F-33F4-0350-CC3AF3075E40}"/>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87663875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EB299-15FA-1EED-45FC-0CFCCC16E98B}"/>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8983634E-D7D9-9DDA-9990-4E496FEC1F73}"/>
              </a:ext>
            </a:extLst>
          </p:cNvPr>
          <p:cNvPicPr>
            <a:picLocks noChangeAspect="1"/>
          </p:cNvPicPr>
          <p:nvPr/>
        </p:nvPicPr>
        <p:blipFill>
          <a:blip r:embed="rId3"/>
          <a:stretch>
            <a:fillRect/>
          </a:stretch>
        </p:blipFill>
        <p:spPr>
          <a:xfrm>
            <a:off x="5334000" y="0"/>
            <a:ext cx="6858000" cy="6858000"/>
          </a:xfrm>
          <a:prstGeom prst="rect">
            <a:avLst/>
          </a:prstGeom>
        </p:spPr>
      </p:pic>
      <p:grpSp>
        <p:nvGrpSpPr>
          <p:cNvPr id="5" name="群組 4">
            <a:extLst>
              <a:ext uri="{FF2B5EF4-FFF2-40B4-BE49-F238E27FC236}">
                <a16:creationId xmlns:a16="http://schemas.microsoft.com/office/drawing/2014/main" id="{74B587CE-CB54-71B4-A17F-9E1166964773}"/>
              </a:ext>
            </a:extLst>
          </p:cNvPr>
          <p:cNvGrpSpPr/>
          <p:nvPr/>
        </p:nvGrpSpPr>
        <p:grpSpPr>
          <a:xfrm rot="16200000">
            <a:off x="-2960755" y="-1605604"/>
            <a:ext cx="5267020" cy="5267022"/>
            <a:chOff x="-2960755" y="-1605604"/>
            <a:chExt cx="5267020" cy="5267022"/>
          </a:xfrm>
        </p:grpSpPr>
        <p:sp>
          <p:nvSpPr>
            <p:cNvPr id="6" name="橢圓 5">
              <a:extLst>
                <a:ext uri="{FF2B5EF4-FFF2-40B4-BE49-F238E27FC236}">
                  <a16:creationId xmlns:a16="http://schemas.microsoft.com/office/drawing/2014/main" id="{07BF67FD-DE81-92A2-1CC2-FDCE69EA384C}"/>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3556A4F7-3E06-3DAF-099B-7D83A6100B8F}"/>
                </a:ext>
              </a:extLst>
            </p:cNvPr>
            <p:cNvSpPr txBox="1"/>
            <p:nvPr/>
          </p:nvSpPr>
          <p:spPr>
            <a:xfrm>
              <a:off x="686265"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目標</a:t>
              </a:r>
            </a:p>
          </p:txBody>
        </p:sp>
        <p:sp>
          <p:nvSpPr>
            <p:cNvPr id="8" name="文字方塊 7">
              <a:extLst>
                <a:ext uri="{FF2B5EF4-FFF2-40B4-BE49-F238E27FC236}">
                  <a16:creationId xmlns:a16="http://schemas.microsoft.com/office/drawing/2014/main" id="{31E59F0E-FB41-38D0-C229-7008C6EF3757}"/>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阻礙</a:t>
              </a:r>
            </a:p>
          </p:txBody>
        </p:sp>
        <p:sp>
          <p:nvSpPr>
            <p:cNvPr id="9" name="文字方塊 8">
              <a:extLst>
                <a:ext uri="{FF2B5EF4-FFF2-40B4-BE49-F238E27FC236}">
                  <a16:creationId xmlns:a16="http://schemas.microsoft.com/office/drawing/2014/main" id="{3B321737-413B-AA94-AC40-9569A18E8C98}"/>
                </a:ext>
              </a:extLst>
            </p:cNvPr>
            <p:cNvSpPr txBox="1"/>
            <p:nvPr/>
          </p:nvSpPr>
          <p:spPr>
            <a:xfrm rot="10800000">
              <a:off x="-2960755"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努力</a:t>
              </a:r>
            </a:p>
          </p:txBody>
        </p:sp>
        <p:sp>
          <p:nvSpPr>
            <p:cNvPr id="10" name="文字方塊 9">
              <a:extLst>
                <a:ext uri="{FF2B5EF4-FFF2-40B4-BE49-F238E27FC236}">
                  <a16:creationId xmlns:a16="http://schemas.microsoft.com/office/drawing/2014/main" id="{60EFA05A-DE52-A846-7E14-A521A727036F}"/>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12" name="圖片 11">
            <a:extLst>
              <a:ext uri="{FF2B5EF4-FFF2-40B4-BE49-F238E27FC236}">
                <a16:creationId xmlns:a16="http://schemas.microsoft.com/office/drawing/2014/main" id="{C61E3E23-A5D4-4103-74C6-D6CACAA687AA}"/>
              </a:ext>
            </a:extLst>
          </p:cNvPr>
          <p:cNvPicPr>
            <a:picLocks noChangeAspect="1"/>
          </p:cNvPicPr>
          <p:nvPr/>
        </p:nvPicPr>
        <p:blipFill>
          <a:blip r:embed="rId4"/>
          <a:stretch>
            <a:fillRect/>
          </a:stretch>
        </p:blipFill>
        <p:spPr>
          <a:xfrm>
            <a:off x="5334000" y="9031325"/>
            <a:ext cx="6858000" cy="6858000"/>
          </a:xfrm>
          <a:prstGeom prst="rect">
            <a:avLst/>
          </a:prstGeom>
        </p:spPr>
      </p:pic>
      <p:pic>
        <p:nvPicPr>
          <p:cNvPr id="13" name="圖片 12">
            <a:extLst>
              <a:ext uri="{FF2B5EF4-FFF2-40B4-BE49-F238E27FC236}">
                <a16:creationId xmlns:a16="http://schemas.microsoft.com/office/drawing/2014/main" id="{C7FC9865-858D-5028-85EB-5F0F09E123D3}"/>
              </a:ext>
            </a:extLst>
          </p:cNvPr>
          <p:cNvPicPr>
            <a:picLocks noChangeAspect="1"/>
          </p:cNvPicPr>
          <p:nvPr/>
        </p:nvPicPr>
        <p:blipFill>
          <a:blip r:embed="rId5"/>
          <a:stretch>
            <a:fillRect/>
          </a:stretch>
        </p:blipFill>
        <p:spPr>
          <a:xfrm>
            <a:off x="5334000" y="-9031325"/>
            <a:ext cx="6858000" cy="6858000"/>
          </a:xfrm>
          <a:prstGeom prst="rect">
            <a:avLst/>
          </a:prstGeom>
        </p:spPr>
      </p:pic>
      <p:grpSp>
        <p:nvGrpSpPr>
          <p:cNvPr id="15" name="群組 14">
            <a:extLst>
              <a:ext uri="{FF2B5EF4-FFF2-40B4-BE49-F238E27FC236}">
                <a16:creationId xmlns:a16="http://schemas.microsoft.com/office/drawing/2014/main" id="{5641FB2A-50FE-0A0E-DFB8-DB2D8D307B35}"/>
              </a:ext>
            </a:extLst>
          </p:cNvPr>
          <p:cNvGrpSpPr/>
          <p:nvPr/>
        </p:nvGrpSpPr>
        <p:grpSpPr>
          <a:xfrm rot="16200000">
            <a:off x="-2960759" y="-1605604"/>
            <a:ext cx="5267023" cy="5267022"/>
            <a:chOff x="-2960757" y="-1605604"/>
            <a:chExt cx="5267023" cy="5267022"/>
          </a:xfrm>
        </p:grpSpPr>
        <p:sp>
          <p:nvSpPr>
            <p:cNvPr id="17" name="橢圓 16">
              <a:extLst>
                <a:ext uri="{FF2B5EF4-FFF2-40B4-BE49-F238E27FC236}">
                  <a16:creationId xmlns:a16="http://schemas.microsoft.com/office/drawing/2014/main" id="{433B5AAF-2956-3C53-9591-921B84EA32DA}"/>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 name="文字方塊 17">
              <a:extLst>
                <a:ext uri="{FF2B5EF4-FFF2-40B4-BE49-F238E27FC236}">
                  <a16:creationId xmlns:a16="http://schemas.microsoft.com/office/drawing/2014/main" id="{25576C2D-AC7A-91EC-4BEC-D910B696B510}"/>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19" name="文字方塊 18">
              <a:extLst>
                <a:ext uri="{FF2B5EF4-FFF2-40B4-BE49-F238E27FC236}">
                  <a16:creationId xmlns:a16="http://schemas.microsoft.com/office/drawing/2014/main" id="{645823D7-1E5C-58AF-0347-332131DCDFE9}"/>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20" name="文字方塊 19">
              <a:extLst>
                <a:ext uri="{FF2B5EF4-FFF2-40B4-BE49-F238E27FC236}">
                  <a16:creationId xmlns:a16="http://schemas.microsoft.com/office/drawing/2014/main" id="{83B380CC-2A23-1A3E-B78B-54EBAB80F99B}"/>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21" name="文字方塊 20">
              <a:extLst>
                <a:ext uri="{FF2B5EF4-FFF2-40B4-BE49-F238E27FC236}">
                  <a16:creationId xmlns:a16="http://schemas.microsoft.com/office/drawing/2014/main" id="{BA88DFA1-9F0B-4961-2E81-959784D13FD7}"/>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spTree>
    <p:extLst>
      <p:ext uri="{BB962C8B-B14F-4D97-AF65-F5344CB8AC3E}">
        <p14:creationId xmlns:p14="http://schemas.microsoft.com/office/powerpoint/2010/main" val="189945782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06DCE-9700-0CF4-442F-9F4C37C7DB66}"/>
            </a:ext>
          </a:extLst>
        </p:cNvPr>
        <p:cNvGrpSpPr/>
        <p:nvPr/>
      </p:nvGrpSpPr>
      <p:grpSpPr>
        <a:xfrm>
          <a:off x="0" y="0"/>
          <a:ext cx="0" cy="0"/>
          <a:chOff x="0" y="0"/>
          <a:chExt cx="0" cy="0"/>
        </a:xfrm>
      </p:grpSpPr>
      <p:pic>
        <p:nvPicPr>
          <p:cNvPr id="6" name="圖片 5">
            <a:extLst>
              <a:ext uri="{FF2B5EF4-FFF2-40B4-BE49-F238E27FC236}">
                <a16:creationId xmlns:a16="http://schemas.microsoft.com/office/drawing/2014/main" id="{482B1146-2D4C-E33D-71E3-E7D5BC5162EE}"/>
              </a:ext>
            </a:extLst>
          </p:cNvPr>
          <p:cNvPicPr>
            <a:picLocks noChangeAspect="1"/>
          </p:cNvPicPr>
          <p:nvPr/>
        </p:nvPicPr>
        <p:blipFill>
          <a:blip r:embed="rId3"/>
          <a:stretch>
            <a:fillRect/>
          </a:stretch>
        </p:blipFill>
        <p:spPr>
          <a:xfrm>
            <a:off x="5334000" y="0"/>
            <a:ext cx="6858000" cy="6858000"/>
          </a:xfrm>
          <a:prstGeom prst="rect">
            <a:avLst/>
          </a:prstGeom>
        </p:spPr>
      </p:pic>
      <p:pic>
        <p:nvPicPr>
          <p:cNvPr id="15" name="圖片 14">
            <a:extLst>
              <a:ext uri="{FF2B5EF4-FFF2-40B4-BE49-F238E27FC236}">
                <a16:creationId xmlns:a16="http://schemas.microsoft.com/office/drawing/2014/main" id="{EFE30BBE-1200-7DE8-6590-5437A4DB74DC}"/>
              </a:ext>
            </a:extLst>
          </p:cNvPr>
          <p:cNvPicPr>
            <a:picLocks noChangeAspect="1"/>
          </p:cNvPicPr>
          <p:nvPr/>
        </p:nvPicPr>
        <p:blipFill>
          <a:blip r:embed="rId4"/>
          <a:stretch>
            <a:fillRect/>
          </a:stretch>
        </p:blipFill>
        <p:spPr>
          <a:xfrm>
            <a:off x="5334000" y="8969828"/>
            <a:ext cx="6858000" cy="6858000"/>
          </a:xfrm>
          <a:prstGeom prst="rect">
            <a:avLst/>
          </a:prstGeom>
        </p:spPr>
      </p:pic>
      <p:grpSp>
        <p:nvGrpSpPr>
          <p:cNvPr id="18" name="群組 17">
            <a:extLst>
              <a:ext uri="{FF2B5EF4-FFF2-40B4-BE49-F238E27FC236}">
                <a16:creationId xmlns:a16="http://schemas.microsoft.com/office/drawing/2014/main" id="{DBAC2402-D578-48AD-6B97-C574A480331E}"/>
              </a:ext>
            </a:extLst>
          </p:cNvPr>
          <p:cNvGrpSpPr/>
          <p:nvPr/>
        </p:nvGrpSpPr>
        <p:grpSpPr>
          <a:xfrm>
            <a:off x="-2960759" y="-1605604"/>
            <a:ext cx="5267023" cy="5267022"/>
            <a:chOff x="-2960757" y="-1605604"/>
            <a:chExt cx="5267023" cy="5267022"/>
          </a:xfrm>
        </p:grpSpPr>
        <p:sp>
          <p:nvSpPr>
            <p:cNvPr id="19" name="橢圓 18">
              <a:extLst>
                <a:ext uri="{FF2B5EF4-FFF2-40B4-BE49-F238E27FC236}">
                  <a16:creationId xmlns:a16="http://schemas.microsoft.com/office/drawing/2014/main" id="{FA416DBB-99D8-A990-529A-72A7E6C288CF}"/>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文字方塊 19">
              <a:extLst>
                <a:ext uri="{FF2B5EF4-FFF2-40B4-BE49-F238E27FC236}">
                  <a16:creationId xmlns:a16="http://schemas.microsoft.com/office/drawing/2014/main" id="{873BA365-06E2-41D9-B74E-4AEC691C4B10}"/>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21" name="文字方塊 20">
              <a:extLst>
                <a:ext uri="{FF2B5EF4-FFF2-40B4-BE49-F238E27FC236}">
                  <a16:creationId xmlns:a16="http://schemas.microsoft.com/office/drawing/2014/main" id="{7F0C1E7C-A0A6-6EA3-8961-87C39D1D5975}"/>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22" name="文字方塊 21">
              <a:extLst>
                <a:ext uri="{FF2B5EF4-FFF2-40B4-BE49-F238E27FC236}">
                  <a16:creationId xmlns:a16="http://schemas.microsoft.com/office/drawing/2014/main" id="{F0C0ED30-06BF-D71C-DD7B-9DA7ABEB3CE4}"/>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23" name="文字方塊 22">
              <a:extLst>
                <a:ext uri="{FF2B5EF4-FFF2-40B4-BE49-F238E27FC236}">
                  <a16:creationId xmlns:a16="http://schemas.microsoft.com/office/drawing/2014/main" id="{B8C2AE78-9DB9-ED28-7198-818C0F139C6B}"/>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24" name="圖片 23">
            <a:extLst>
              <a:ext uri="{FF2B5EF4-FFF2-40B4-BE49-F238E27FC236}">
                <a16:creationId xmlns:a16="http://schemas.microsoft.com/office/drawing/2014/main" id="{03A8861D-0E79-4091-E6A1-FC980EBE235A}"/>
              </a:ext>
            </a:extLst>
          </p:cNvPr>
          <p:cNvPicPr>
            <a:picLocks noChangeAspect="1"/>
          </p:cNvPicPr>
          <p:nvPr/>
        </p:nvPicPr>
        <p:blipFill>
          <a:blip r:embed="rId5"/>
          <a:srcRect l="10169" r="11676" b="21846"/>
          <a:stretch/>
        </p:blipFill>
        <p:spPr>
          <a:xfrm>
            <a:off x="5334000" y="-8969828"/>
            <a:ext cx="6858000" cy="6858000"/>
          </a:xfrm>
          <a:prstGeom prst="rect">
            <a:avLst/>
          </a:prstGeom>
        </p:spPr>
      </p:pic>
    </p:spTree>
    <p:extLst>
      <p:ext uri="{BB962C8B-B14F-4D97-AF65-F5344CB8AC3E}">
        <p14:creationId xmlns:p14="http://schemas.microsoft.com/office/powerpoint/2010/main" val="194958121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2BF94-DADE-1761-FC66-C3A76C970086}"/>
            </a:ext>
          </a:extLst>
        </p:cNvPr>
        <p:cNvGrpSpPr/>
        <p:nvPr/>
      </p:nvGrpSpPr>
      <p:grpSpPr>
        <a:xfrm>
          <a:off x="0" y="0"/>
          <a:ext cx="0" cy="0"/>
          <a:chOff x="0" y="0"/>
          <a:chExt cx="0" cy="0"/>
        </a:xfrm>
      </p:grpSpPr>
      <p:pic>
        <p:nvPicPr>
          <p:cNvPr id="4" name="圖片 3">
            <a:extLst>
              <a:ext uri="{FF2B5EF4-FFF2-40B4-BE49-F238E27FC236}">
                <a16:creationId xmlns:a16="http://schemas.microsoft.com/office/drawing/2014/main" id="{52510AD9-561F-D926-0E02-B9DE3D21A52B}"/>
              </a:ext>
            </a:extLst>
          </p:cNvPr>
          <p:cNvPicPr>
            <a:picLocks noChangeAspect="1"/>
          </p:cNvPicPr>
          <p:nvPr/>
        </p:nvPicPr>
        <p:blipFill>
          <a:blip r:embed="rId3"/>
          <a:srcRect l="10169" r="11676" b="21846"/>
          <a:stretch/>
        </p:blipFill>
        <p:spPr>
          <a:xfrm>
            <a:off x="5334000" y="0"/>
            <a:ext cx="6858000" cy="6858000"/>
          </a:xfrm>
          <a:prstGeom prst="rect">
            <a:avLst/>
          </a:prstGeom>
        </p:spPr>
      </p:pic>
      <p:grpSp>
        <p:nvGrpSpPr>
          <p:cNvPr id="5" name="群組 4">
            <a:extLst>
              <a:ext uri="{FF2B5EF4-FFF2-40B4-BE49-F238E27FC236}">
                <a16:creationId xmlns:a16="http://schemas.microsoft.com/office/drawing/2014/main" id="{AD5BB9F6-D59E-BC21-A39A-B103FC2018B7}"/>
              </a:ext>
            </a:extLst>
          </p:cNvPr>
          <p:cNvGrpSpPr/>
          <p:nvPr/>
        </p:nvGrpSpPr>
        <p:grpSpPr>
          <a:xfrm rot="5400000">
            <a:off x="-2960759" y="-1605604"/>
            <a:ext cx="5267023" cy="5267022"/>
            <a:chOff x="-2960757" y="-1605604"/>
            <a:chExt cx="5267023" cy="5267022"/>
          </a:xfrm>
        </p:grpSpPr>
        <p:sp>
          <p:nvSpPr>
            <p:cNvPr id="6" name="橢圓 5">
              <a:extLst>
                <a:ext uri="{FF2B5EF4-FFF2-40B4-BE49-F238E27FC236}">
                  <a16:creationId xmlns:a16="http://schemas.microsoft.com/office/drawing/2014/main" id="{B2A7BF91-5AAB-CE0A-DF24-B1C4068F5892}"/>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文字方塊 6">
              <a:extLst>
                <a:ext uri="{FF2B5EF4-FFF2-40B4-BE49-F238E27FC236}">
                  <a16:creationId xmlns:a16="http://schemas.microsoft.com/office/drawing/2014/main" id="{0E3A622F-3A27-9148-4E57-C25E69F28725}"/>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8" name="文字方塊 7">
              <a:extLst>
                <a:ext uri="{FF2B5EF4-FFF2-40B4-BE49-F238E27FC236}">
                  <a16:creationId xmlns:a16="http://schemas.microsoft.com/office/drawing/2014/main" id="{A8633896-E270-599C-53D9-1F26A8EB7012}"/>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9" name="文字方塊 8">
              <a:extLst>
                <a:ext uri="{FF2B5EF4-FFF2-40B4-BE49-F238E27FC236}">
                  <a16:creationId xmlns:a16="http://schemas.microsoft.com/office/drawing/2014/main" id="{2E765A6C-D023-0F01-4239-1691DA31D852}"/>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10" name="文字方塊 9">
              <a:extLst>
                <a:ext uri="{FF2B5EF4-FFF2-40B4-BE49-F238E27FC236}">
                  <a16:creationId xmlns:a16="http://schemas.microsoft.com/office/drawing/2014/main" id="{110C7847-D1D5-4D49-A8A6-E61951BA9429}"/>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12" name="圖片 11">
            <a:extLst>
              <a:ext uri="{FF2B5EF4-FFF2-40B4-BE49-F238E27FC236}">
                <a16:creationId xmlns:a16="http://schemas.microsoft.com/office/drawing/2014/main" id="{19CDE335-FEF3-6A72-5CB6-0DC8D2514270}"/>
              </a:ext>
            </a:extLst>
          </p:cNvPr>
          <p:cNvPicPr>
            <a:picLocks noChangeAspect="1"/>
          </p:cNvPicPr>
          <p:nvPr/>
        </p:nvPicPr>
        <p:blipFill>
          <a:blip r:embed="rId4"/>
          <a:stretch>
            <a:fillRect/>
          </a:stretch>
        </p:blipFill>
        <p:spPr>
          <a:xfrm>
            <a:off x="5334000" y="9100457"/>
            <a:ext cx="6858000" cy="6858000"/>
          </a:xfrm>
          <a:prstGeom prst="rect">
            <a:avLst/>
          </a:prstGeom>
        </p:spPr>
      </p:pic>
      <p:pic>
        <p:nvPicPr>
          <p:cNvPr id="13" name="圖片 12">
            <a:extLst>
              <a:ext uri="{FF2B5EF4-FFF2-40B4-BE49-F238E27FC236}">
                <a16:creationId xmlns:a16="http://schemas.microsoft.com/office/drawing/2014/main" id="{6AD17ED0-D8AB-5B26-4485-8C27A389B75B}"/>
              </a:ext>
            </a:extLst>
          </p:cNvPr>
          <p:cNvPicPr>
            <a:picLocks noChangeAspect="1"/>
          </p:cNvPicPr>
          <p:nvPr/>
        </p:nvPicPr>
        <p:blipFill>
          <a:blip r:embed="rId5"/>
          <a:stretch>
            <a:fillRect/>
          </a:stretch>
        </p:blipFill>
        <p:spPr>
          <a:xfrm>
            <a:off x="5334000" y="-9100457"/>
            <a:ext cx="6858000" cy="6858000"/>
          </a:xfrm>
          <a:prstGeom prst="rect">
            <a:avLst/>
          </a:prstGeom>
        </p:spPr>
      </p:pic>
    </p:spTree>
    <p:extLst>
      <p:ext uri="{BB962C8B-B14F-4D97-AF65-F5344CB8AC3E}">
        <p14:creationId xmlns:p14="http://schemas.microsoft.com/office/powerpoint/2010/main" val="695545608"/>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3D54B-EB3B-09F3-E5D3-0A94E6022967}"/>
            </a:ext>
          </a:extLst>
        </p:cNvPr>
        <p:cNvGrpSpPr/>
        <p:nvPr/>
      </p:nvGrpSpPr>
      <p:grpSpPr>
        <a:xfrm>
          <a:off x="0" y="0"/>
          <a:ext cx="0" cy="0"/>
          <a:chOff x="0" y="0"/>
          <a:chExt cx="0" cy="0"/>
        </a:xfrm>
      </p:grpSpPr>
      <p:pic>
        <p:nvPicPr>
          <p:cNvPr id="3" name="圖片 2">
            <a:extLst>
              <a:ext uri="{FF2B5EF4-FFF2-40B4-BE49-F238E27FC236}">
                <a16:creationId xmlns:a16="http://schemas.microsoft.com/office/drawing/2014/main" id="{A2F9F596-9CE1-6D98-DC4E-C271FB4F1232}"/>
              </a:ext>
            </a:extLst>
          </p:cNvPr>
          <p:cNvPicPr>
            <a:picLocks noChangeAspect="1"/>
          </p:cNvPicPr>
          <p:nvPr/>
        </p:nvPicPr>
        <p:blipFill>
          <a:blip r:embed="rId3"/>
          <a:stretch>
            <a:fillRect/>
          </a:stretch>
        </p:blipFill>
        <p:spPr>
          <a:xfrm>
            <a:off x="5334000" y="0"/>
            <a:ext cx="6858000" cy="6858000"/>
          </a:xfrm>
          <a:prstGeom prst="rect">
            <a:avLst/>
          </a:prstGeom>
        </p:spPr>
      </p:pic>
      <p:grpSp>
        <p:nvGrpSpPr>
          <p:cNvPr id="4" name="群組 3">
            <a:extLst>
              <a:ext uri="{FF2B5EF4-FFF2-40B4-BE49-F238E27FC236}">
                <a16:creationId xmlns:a16="http://schemas.microsoft.com/office/drawing/2014/main" id="{6053BEFF-9ABB-7794-0583-468F077C7D52}"/>
              </a:ext>
            </a:extLst>
          </p:cNvPr>
          <p:cNvGrpSpPr/>
          <p:nvPr/>
        </p:nvGrpSpPr>
        <p:grpSpPr>
          <a:xfrm rot="10800000">
            <a:off x="-2960759" y="-1605604"/>
            <a:ext cx="5267023" cy="5267022"/>
            <a:chOff x="-2960757" y="-1605604"/>
            <a:chExt cx="5267023" cy="5267022"/>
          </a:xfrm>
        </p:grpSpPr>
        <p:sp>
          <p:nvSpPr>
            <p:cNvPr id="5" name="橢圓 4">
              <a:extLst>
                <a:ext uri="{FF2B5EF4-FFF2-40B4-BE49-F238E27FC236}">
                  <a16:creationId xmlns:a16="http://schemas.microsoft.com/office/drawing/2014/main" id="{2453C3FF-DD52-8C24-02F3-CE8A2C692A27}"/>
                </a:ext>
              </a:extLst>
            </p:cNvPr>
            <p:cNvSpPr/>
            <p:nvPr/>
          </p:nvSpPr>
          <p:spPr>
            <a:xfrm>
              <a:off x="-2960755" y="-1605604"/>
              <a:ext cx="5267020" cy="5267020"/>
            </a:xfrm>
            <a:prstGeom prst="ellipse">
              <a:avLst/>
            </a:prstGeom>
            <a:solidFill>
              <a:srgbClr val="7881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a:extLst>
                <a:ext uri="{FF2B5EF4-FFF2-40B4-BE49-F238E27FC236}">
                  <a16:creationId xmlns:a16="http://schemas.microsoft.com/office/drawing/2014/main" id="{FD4DC3D7-B92E-0511-5476-29757DE454B4}"/>
                </a:ext>
              </a:extLst>
            </p:cNvPr>
            <p:cNvSpPr txBox="1"/>
            <p:nvPr/>
          </p:nvSpPr>
          <p:spPr>
            <a:xfrm>
              <a:off x="686266" y="643185"/>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意外</a:t>
              </a:r>
            </a:p>
          </p:txBody>
        </p:sp>
        <p:sp>
          <p:nvSpPr>
            <p:cNvPr id="7" name="文字方塊 6">
              <a:extLst>
                <a:ext uri="{FF2B5EF4-FFF2-40B4-BE49-F238E27FC236}">
                  <a16:creationId xmlns:a16="http://schemas.microsoft.com/office/drawing/2014/main" id="{5D87F5E1-6934-43EB-1434-6390B9D897B1}"/>
                </a:ext>
              </a:extLst>
            </p:cNvPr>
            <p:cNvSpPr txBox="1"/>
            <p:nvPr/>
          </p:nvSpPr>
          <p:spPr>
            <a:xfrm rot="16200000">
              <a:off x="-1137245" y="-118032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轉彎</a:t>
              </a:r>
            </a:p>
          </p:txBody>
        </p:sp>
        <p:sp>
          <p:nvSpPr>
            <p:cNvPr id="8" name="文字方塊 7">
              <a:extLst>
                <a:ext uri="{FF2B5EF4-FFF2-40B4-BE49-F238E27FC236}">
                  <a16:creationId xmlns:a16="http://schemas.microsoft.com/office/drawing/2014/main" id="{20F43213-3DD2-0FAB-72C7-21438F58D1B4}"/>
                </a:ext>
              </a:extLst>
            </p:cNvPr>
            <p:cNvSpPr txBox="1"/>
            <p:nvPr/>
          </p:nvSpPr>
          <p:spPr>
            <a:xfrm rot="10800000">
              <a:off x="-2960757" y="643184"/>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結局</a:t>
              </a:r>
            </a:p>
          </p:txBody>
        </p:sp>
        <p:sp>
          <p:nvSpPr>
            <p:cNvPr id="9" name="文字方塊 8">
              <a:extLst>
                <a:ext uri="{FF2B5EF4-FFF2-40B4-BE49-F238E27FC236}">
                  <a16:creationId xmlns:a16="http://schemas.microsoft.com/office/drawing/2014/main" id="{81686A1B-4BEE-58C5-DF11-506EC9333BBD}"/>
                </a:ext>
              </a:extLst>
            </p:cNvPr>
            <p:cNvSpPr txBox="1"/>
            <p:nvPr/>
          </p:nvSpPr>
          <p:spPr>
            <a:xfrm rot="5400000">
              <a:off x="-1137245" y="2466697"/>
              <a:ext cx="1620000" cy="769441"/>
            </a:xfrm>
            <a:prstGeom prst="rect">
              <a:avLst/>
            </a:prstGeom>
            <a:noFill/>
          </p:spPr>
          <p:txBody>
            <a:bodyPr wrap="square" rtlCol="0">
              <a:spAutoFit/>
            </a:bodyPr>
            <a:lstStyle/>
            <a:p>
              <a:r>
                <a:rPr lang="zh-TW" altLang="en-US" sz="4400" dirty="0">
                  <a:latin typeface="華文宋體 Regular" panose="02020502040202010101" pitchFamily="18" charset="-122"/>
                  <a:ea typeface="華文宋體 Regular" panose="02020502040202010101" pitchFamily="18" charset="-122"/>
                </a:rPr>
                <a:t>結果</a:t>
              </a:r>
            </a:p>
          </p:txBody>
        </p:sp>
      </p:grpSp>
      <p:pic>
        <p:nvPicPr>
          <p:cNvPr id="10" name="圖片 9">
            <a:extLst>
              <a:ext uri="{FF2B5EF4-FFF2-40B4-BE49-F238E27FC236}">
                <a16:creationId xmlns:a16="http://schemas.microsoft.com/office/drawing/2014/main" id="{F2A07014-0F6E-1E3D-8966-9065256F3375}"/>
              </a:ext>
            </a:extLst>
          </p:cNvPr>
          <p:cNvPicPr>
            <a:picLocks noChangeAspect="1"/>
          </p:cNvPicPr>
          <p:nvPr/>
        </p:nvPicPr>
        <p:blipFill>
          <a:blip r:embed="rId4"/>
          <a:srcRect l="10169" r="11676" b="21846"/>
          <a:stretch/>
        </p:blipFill>
        <p:spPr>
          <a:xfrm>
            <a:off x="5334000" y="8904515"/>
            <a:ext cx="6858000" cy="6858000"/>
          </a:xfrm>
          <a:prstGeom prst="rect">
            <a:avLst/>
          </a:prstGeom>
        </p:spPr>
      </p:pic>
    </p:spTree>
    <p:extLst>
      <p:ext uri="{BB962C8B-B14F-4D97-AF65-F5344CB8AC3E}">
        <p14:creationId xmlns:p14="http://schemas.microsoft.com/office/powerpoint/2010/main" val="3632766411"/>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272D1A9-4A33-E3D5-0BD0-079D0B313888}"/>
              </a:ext>
            </a:extLst>
          </p:cNvPr>
          <p:cNvGraphicFramePr>
            <a:graphicFrameLocks noGrp="1"/>
          </p:cNvGraphicFramePr>
          <p:nvPr>
            <p:extLst>
              <p:ext uri="{D42A27DB-BD31-4B8C-83A1-F6EECF244321}">
                <p14:modId xmlns:p14="http://schemas.microsoft.com/office/powerpoint/2010/main" val="3684144202"/>
              </p:ext>
            </p:extLst>
          </p:nvPr>
        </p:nvGraphicFramePr>
        <p:xfrm>
          <a:off x="1416000" y="343240"/>
          <a:ext cx="9360000" cy="6120000"/>
        </p:xfrm>
        <a:graphic>
          <a:graphicData uri="http://schemas.openxmlformats.org/drawingml/2006/table">
            <a:tbl>
              <a:tblPr firstRow="1" firstCol="1" bandRow="1">
                <a:tableStyleId>{5C22544A-7EE6-4342-B048-85BDC9FD1C3A}</a:tableStyleId>
              </a:tblPr>
              <a:tblGrid>
                <a:gridCol w="1273799">
                  <a:extLst>
                    <a:ext uri="{9D8B030D-6E8A-4147-A177-3AD203B41FA5}">
                      <a16:colId xmlns:a16="http://schemas.microsoft.com/office/drawing/2014/main" val="171065394"/>
                    </a:ext>
                  </a:extLst>
                </a:gridCol>
                <a:gridCol w="8086201">
                  <a:extLst>
                    <a:ext uri="{9D8B030D-6E8A-4147-A177-3AD203B41FA5}">
                      <a16:colId xmlns:a16="http://schemas.microsoft.com/office/drawing/2014/main" val="969667284"/>
                    </a:ext>
                  </a:extLst>
                </a:gridCol>
              </a:tblGrid>
              <a:tr h="1020000">
                <a:tc>
                  <a:txBody>
                    <a:bodyPr/>
                    <a:lstStyle/>
                    <a:p>
                      <a:r>
                        <a:rPr lang="zh-TW" sz="2400" kern="100" dirty="0">
                          <a:solidFill>
                            <a:schemeClr val="tx1"/>
                          </a:solidFill>
                          <a:effectLst/>
                          <a:latin typeface="華文宋體 Regular" panose="02020502040202010101" pitchFamily="18" charset="-122"/>
                          <a:ea typeface="華文宋體 Regular" panose="02020502040202010101" pitchFamily="18" charset="-122"/>
                        </a:rPr>
                        <a:t>目標</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b="0" kern="100" dirty="0">
                          <a:solidFill>
                            <a:schemeClr val="tx1"/>
                          </a:solidFill>
                          <a:effectLst/>
                          <a:latin typeface="華文宋體 Regular" panose="02020502040202010101" pitchFamily="18" charset="-122"/>
                          <a:ea typeface="華文宋體 Regular" panose="02020502040202010101" pitchFamily="18" charset="-122"/>
                        </a:rPr>
                        <a:t>在集合地點找到自己的等候區，裡頭有好多管子。他正在等工作人員出現</a:t>
                      </a:r>
                      <a:endParaRPr lang="zh-TW" sz="2400" b="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047889"/>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阻礙</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覺得很無聊</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051846"/>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努力</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跳舞打發時間</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8610140"/>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結果</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sz="2400" kern="100" dirty="0">
                          <a:solidFill>
                            <a:schemeClr val="tx1"/>
                          </a:solidFill>
                          <a:effectLst/>
                          <a:latin typeface="華文宋體 Regular" panose="02020502040202010101" pitchFamily="18" charset="-122"/>
                          <a:ea typeface="華文宋體 Regular" panose="02020502040202010101" pitchFamily="18" charset="-122"/>
                        </a:rPr>
                        <a:t>當他跳舞時，現場所有物品開始移動，</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覺得頭很暈</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4375140"/>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意外</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altLang="en-US" sz="2400" kern="100" dirty="0">
                          <a:solidFill>
                            <a:schemeClr val="tx1"/>
                          </a:solidFill>
                          <a:effectLst/>
                          <a:latin typeface="華文宋體 Regular" panose="02020502040202010101" pitchFamily="18" charset="-122"/>
                          <a:ea typeface="華文宋體 Regular" panose="02020502040202010101" pitchFamily="18" charset="-122"/>
                        </a:rPr>
                        <a:t>守衛</a:t>
                      </a:r>
                      <a:r>
                        <a:rPr lang="zh-TW" sz="2400" kern="100" dirty="0">
                          <a:solidFill>
                            <a:schemeClr val="tx1"/>
                          </a:solidFill>
                          <a:effectLst/>
                          <a:latin typeface="華文宋體 Regular" panose="02020502040202010101" pitchFamily="18" charset="-122"/>
                          <a:ea typeface="華文宋體 Regular" panose="02020502040202010101" pitchFamily="18" charset="-122"/>
                        </a:rPr>
                        <a:t>衝了進來。</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開始跑，他發現</a:t>
                      </a:r>
                      <a:r>
                        <a:rPr lang="zh-TW" altLang="en-US" sz="2400" kern="100" dirty="0">
                          <a:solidFill>
                            <a:schemeClr val="tx1"/>
                          </a:solidFill>
                          <a:effectLst/>
                          <a:latin typeface="華文宋體 Regular" panose="02020502040202010101" pitchFamily="18" charset="-122"/>
                          <a:ea typeface="華文宋體 Regular" panose="02020502040202010101" pitchFamily="18" charset="-122"/>
                        </a:rPr>
                        <a:t>有些</a:t>
                      </a:r>
                      <a:r>
                        <a:rPr lang="zh-TW" sz="2400" kern="100" dirty="0">
                          <a:solidFill>
                            <a:schemeClr val="tx1"/>
                          </a:solidFill>
                          <a:effectLst/>
                          <a:latin typeface="華文宋體 Regular" panose="02020502040202010101" pitchFamily="18" charset="-122"/>
                          <a:ea typeface="華文宋體 Regular" panose="02020502040202010101" pitchFamily="18" charset="-122"/>
                        </a:rPr>
                        <a:t>電視壞了</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04402"/>
                  </a:ext>
                </a:extLst>
              </a:tr>
              <a:tr h="170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轉彎</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想起這裡的人喜歡盯著電視螢幕的雜亂線條看，但他沒有塑膠珠啟動電視，於是他隨手畫了些線在牆上。警察果然開始盯著</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畫的線條看</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9122487"/>
                  </a:ext>
                </a:extLst>
              </a:tr>
              <a:tr h="680000">
                <a:tc>
                  <a:txBody>
                    <a:bodyPr/>
                    <a:lstStyle/>
                    <a:p>
                      <a:r>
                        <a:rPr lang="zh-TW" sz="2400" kern="100">
                          <a:solidFill>
                            <a:schemeClr val="tx1"/>
                          </a:solidFill>
                          <a:effectLst/>
                          <a:latin typeface="華文宋體 Regular" panose="02020502040202010101" pitchFamily="18" charset="-122"/>
                          <a:ea typeface="華文宋體 Regular" panose="02020502040202010101" pitchFamily="18" charset="-122"/>
                        </a:rPr>
                        <a:t>結局</a:t>
                      </a:r>
                      <a:endParaRPr lang="zh-TW" sz="2400" kern="10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TW" sz="2400" kern="100" dirty="0">
                          <a:solidFill>
                            <a:schemeClr val="tx1"/>
                          </a:solidFill>
                          <a:effectLst/>
                          <a:latin typeface="華文宋體 Regular" panose="02020502040202010101" pitchFamily="18" charset="-122"/>
                          <a:ea typeface="華文宋體 Regular" panose="02020502040202010101" pitchFamily="18" charset="-122"/>
                        </a:rPr>
                        <a:t>趁警察分心時</a:t>
                      </a:r>
                      <a:r>
                        <a:rPr lang="en-US" sz="2400" kern="100" dirty="0">
                          <a:solidFill>
                            <a:schemeClr val="tx1"/>
                          </a:solidFill>
                          <a:effectLst/>
                          <a:latin typeface="華文宋體 Regular" panose="02020502040202010101" pitchFamily="18" charset="-122"/>
                          <a:ea typeface="華文宋體 Regular" panose="02020502040202010101" pitchFamily="18" charset="-122"/>
                        </a:rPr>
                        <a:t>Vivi</a:t>
                      </a:r>
                      <a:r>
                        <a:rPr lang="zh-TW" sz="2400" kern="100" dirty="0">
                          <a:solidFill>
                            <a:schemeClr val="tx1"/>
                          </a:solidFill>
                          <a:effectLst/>
                          <a:latin typeface="華文宋體 Regular" panose="02020502040202010101" pitchFamily="18" charset="-122"/>
                          <a:ea typeface="華文宋體 Regular" panose="02020502040202010101" pitchFamily="18" charset="-122"/>
                        </a:rPr>
                        <a:t>趕快跑。最後他跑到一扇漂亮的大門前</a:t>
                      </a:r>
                      <a:endParaRPr lang="zh-TW" sz="2400" kern="100" dirty="0">
                        <a:solidFill>
                          <a:schemeClr val="tx1"/>
                        </a:solidFill>
                        <a:effectLst/>
                        <a:latin typeface="華文宋體 Regular" panose="02020502040202010101" pitchFamily="18" charset="-122"/>
                        <a:ea typeface="華文宋體 Regular" panose="02020502040202010101" pitchFamily="18"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0403140"/>
                  </a:ext>
                </a:extLst>
              </a:tr>
            </a:tbl>
          </a:graphicData>
        </a:graphic>
      </p:graphicFrame>
    </p:spTree>
    <p:extLst>
      <p:ext uri="{BB962C8B-B14F-4D97-AF65-F5344CB8AC3E}">
        <p14:creationId xmlns:p14="http://schemas.microsoft.com/office/powerpoint/2010/main" val="1343481642"/>
      </p:ext>
    </p:extLst>
  </p:cSld>
  <p:clrMapOvr>
    <a:masterClrMapping/>
  </p:clrMapOvr>
  <p:transition spd="slow"/>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1140</Words>
  <Application>Microsoft Office PowerPoint</Application>
  <PresentationFormat>寬螢幕</PresentationFormat>
  <Paragraphs>74</Paragraphs>
  <Slides>8</Slides>
  <Notes>7</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8</vt:i4>
      </vt:variant>
    </vt:vector>
  </HeadingPairs>
  <TitlesOfParts>
    <vt:vector size="13" baseType="lpstr">
      <vt:lpstr>華文宋體 Regular</vt:lpstr>
      <vt:lpstr>Arial</vt:lpstr>
      <vt:lpstr>Calibri</vt:lpstr>
      <vt:lpstr>Calibri Light</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cg</dc:creator>
  <cp:lastModifiedBy>Annie Hsieh</cp:lastModifiedBy>
  <cp:revision>36</cp:revision>
  <dcterms:created xsi:type="dcterms:W3CDTF">2024-09-16T08:29:48Z</dcterms:created>
  <dcterms:modified xsi:type="dcterms:W3CDTF">2024-10-30T16:06:44Z</dcterms:modified>
</cp:coreProperties>
</file>