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5CD"/>
    <a:srgbClr val="69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317" autoAdjust="0"/>
  </p:normalViewPr>
  <p:slideViewPr>
    <p:cSldViewPr snapToGrid="0">
      <p:cViewPr varScale="1">
        <p:scale>
          <a:sx n="49" d="100"/>
          <a:sy n="49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D4D5-6195-4427-821E-63DD0DBE37D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5F9E-9935-4BA4-9E16-E17D6FA6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我收到一封信。是小阿尼斯城（</a:t>
            </a:r>
            <a:r>
              <a:rPr lang="en-US" altLang="zh-TW" dirty="0"/>
              <a:t>Tiny Anis</a:t>
            </a:r>
            <a:r>
              <a:rPr lang="zh-TW" altLang="en-US" dirty="0"/>
              <a:t>）的藝術節邀請，說明會在後天。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a picture: A dark blue-eyed girl with low </a:t>
            </a:r>
            <a:r>
              <a:rPr lang="en-US" altLang="zh-TW" dirty="0" err="1"/>
              <a:t>twintails</a:t>
            </a:r>
            <a:r>
              <a:rPr lang="en-US" altLang="zh-TW" dirty="0"/>
              <a:t> brown hair, wearing a black top hat, and wearing a dark blue high collar long sleeve shirt and black pants. Sitting in the couch in the living room, holding a envelope with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我從沒聽過小阿尼斯城。而且這傳單的美術設計很怪異，我有種不好的感覺。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girl with low-pigtails brown hair, wearing a black top hat, and wearing a dark blue high collar long sleeve thick shirt and black pants, frowning. Sitting in the couch in the living room, holding a paper with many blending colors in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但我最近才剛結束一場大型表演，想創造些新舞步，也許這座城市能給我靈感。所以，我決定去聽說明會，順便看看小阿尼斯城。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train station at night carrying a big backpack.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我晚上到。這座城市的風格很高科技，到處都是播著廣告的電視機。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33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我看不懂傳單上的地圖，只知道我要去「資料處理中心」，位在城市中央。我決定問路。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Holding a Map and confusing.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1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街上的人全忙著製造某種塑膠珠，沒注意到我，我走向一旁看電視的群眾。他們把塑膠珠投進電視上方的漏斗，這時影像會轉成雜亂的線條，這些人緊盯著線條看。「不好意思，」我說，「我想去資料處理中心，請問─」「我很忙」，有人說，還有人揮手想趕走我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frowning and sad. Standing in the high-tech city at night with many TV playing black lines. In front of her are people looking at the TV.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嗯，也許這是某種大型表演藝術，那些人是演員？我不知道。我只好自己研究這裡的道路。我發現所有的電視管線都延伸到同個方向，也許會通到城市中央。我跟著管線走，果然看到了資料處理中心。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facing away looking at the middle of the </a:t>
            </a:r>
            <a:r>
              <a:rPr lang="en-US" altLang="zh-TW" dirty="0" err="1"/>
              <a:t>the</a:t>
            </a:r>
            <a:r>
              <a:rPr lang="en-US" altLang="zh-TW" dirty="0"/>
              <a:t> high-tech city at night with many TV playing black lines.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文宋體 Regular" panose="02020502040202010101" pitchFamily="18" charset="-122"/>
                <a:ea typeface="華文宋體 Regular" panose="02020502040202010101" pitchFamily="18" charset="-122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396F5-A9E9-A180-A471-B2F441E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文宋體 Regular" panose="02020502040202010101" pitchFamily="18" charset="-122"/>
                <a:ea typeface="華文宋體 Regular" panose="02020502040202010101" pitchFamily="18" charset="-122"/>
                <a:cs typeface="文鼎中鋼筆行楷" panose="02010609010101010101" pitchFamily="49" charset="-120"/>
              </a:rPr>
              <a:t>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6C3639-D086-605A-11CB-325BCB57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BBA2-26A1-8CD3-759E-2755F05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32C72-BED7-5C5B-85D7-4EF245BC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A02ED-CCD7-C8C6-B804-4FD7009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C340D9-574B-BE97-53FB-8A878C95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B5B3-75C7-5576-1AE4-ECC34D47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0DA7C-2ABE-D5E8-1668-FADEB275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B50A-B4C2-5B0D-3494-EEB424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C32B5-26F7-8273-80EC-3F5926B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36-EDF7-C484-847E-0E685F93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81FD-16BD-C305-E333-E4BDF95A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E9F7-F41D-B4F2-1175-C996502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7EA78-4649-3F29-D73C-A002B8CC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C0D10E-EDB8-67D3-20BD-1A1B2F56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00455"/>
              </p:ext>
            </p:extLst>
          </p:nvPr>
        </p:nvGraphicFramePr>
        <p:xfrm>
          <a:off x="1197428" y="313509"/>
          <a:ext cx="9797143" cy="623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291">
                  <a:extLst>
                    <a:ext uri="{9D8B030D-6E8A-4147-A177-3AD203B41FA5}">
                      <a16:colId xmlns:a16="http://schemas.microsoft.com/office/drawing/2014/main" val="3741773252"/>
                    </a:ext>
                  </a:extLst>
                </a:gridCol>
                <a:gridCol w="8463852">
                  <a:extLst>
                    <a:ext uri="{9D8B030D-6E8A-4147-A177-3AD203B41FA5}">
                      <a16:colId xmlns:a16="http://schemas.microsoft.com/office/drawing/2014/main" val="4237849003"/>
                    </a:ext>
                  </a:extLst>
                </a:gridCol>
              </a:tblGrid>
              <a:tr h="890140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目標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接到藝術節的邀請，地點在小阿尼斯城。他正考慮要不要接受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99353"/>
                  </a:ext>
                </a:extLst>
              </a:tr>
              <a:tr h="890140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阻礙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沒去過小阿尼斯城，只知道這是座新的城市；他也不知道該表演什麼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39682"/>
                  </a:ext>
                </a:extLst>
              </a:tr>
              <a:tr h="890140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努力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還是接受了邀請。他想去看看小阿尼斯城，也許他能得到表演的靈感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53162"/>
                  </a:ext>
                </a:extLst>
              </a:tr>
              <a:tr h="890140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結果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去了小阿尼斯城。整座城市造型非常新穎，科技發達，到處都是電視螢幕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8140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意外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找不到集合地點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617249"/>
                  </a:ext>
                </a:extLst>
              </a:tr>
              <a:tr h="1335211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轉彎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他詢問街上的人，但沒人願意和他說話。所有人不是忙著產生奇怪的塑膠珠，就是把塑膠珠投進電視上頭的漏斗、啟動電視，然後盯著電視螢幕的雜亂線條看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39590"/>
                  </a:ext>
                </a:extLst>
              </a:tr>
              <a:tr h="890140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結局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發現電視和塑膠珠的管線全都朝同個方向延伸，他朝管子的方向走，找到了集合地點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920</Words>
  <Application>Microsoft Office PowerPoint</Application>
  <PresentationFormat>寬螢幕</PresentationFormat>
  <Paragraphs>49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華文宋體 Regular</vt:lpstr>
      <vt:lpstr>Arial</vt:lpstr>
      <vt:lpstr>Calibri</vt:lpstr>
      <vt:lpstr>Calibri Light</vt:lpstr>
      <vt:lpstr>Office 佈景主題</vt:lpstr>
      <vt:lpstr>目標</vt:lpstr>
      <vt:lpstr>阻礙</vt:lpstr>
      <vt:lpstr>努力</vt:lpstr>
      <vt:lpstr>結果</vt:lpstr>
      <vt:lpstr>意外</vt:lpstr>
      <vt:lpstr>轉彎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Annie Hsieh</cp:lastModifiedBy>
  <cp:revision>18</cp:revision>
  <dcterms:created xsi:type="dcterms:W3CDTF">2024-09-16T08:29:48Z</dcterms:created>
  <dcterms:modified xsi:type="dcterms:W3CDTF">2024-10-23T15:32:50Z</dcterms:modified>
</cp:coreProperties>
</file>