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48" y="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a upadhyay" userId="0a72e125324769b3" providerId="LiveId" clId="{FD152DF1-60FC-40D1-B0F4-76C68A4A5AAE}"/>
    <pc:docChg chg="addSld modSld">
      <pc:chgData name="anita upadhyay" userId="0a72e125324769b3" providerId="LiveId" clId="{FD152DF1-60FC-40D1-B0F4-76C68A4A5AAE}" dt="2023-07-14T12:52:45.018" v="11" actId="20577"/>
      <pc:docMkLst>
        <pc:docMk/>
      </pc:docMkLst>
      <pc:sldChg chg="modSp new mod">
        <pc:chgData name="anita upadhyay" userId="0a72e125324769b3" providerId="LiveId" clId="{FD152DF1-60FC-40D1-B0F4-76C68A4A5AAE}" dt="2023-07-14T12:52:45.018" v="11" actId="20577"/>
        <pc:sldMkLst>
          <pc:docMk/>
          <pc:sldMk cId="3844926634" sldId="256"/>
        </pc:sldMkLst>
        <pc:spChg chg="mod">
          <ac:chgData name="anita upadhyay" userId="0a72e125324769b3" providerId="LiveId" clId="{FD152DF1-60FC-40D1-B0F4-76C68A4A5AAE}" dt="2023-07-14T12:52:45.018" v="11" actId="20577"/>
          <ac:spMkLst>
            <pc:docMk/>
            <pc:sldMk cId="3844926634" sldId="256"/>
            <ac:spMk id="2" creationId="{6FBC9C89-D7F2-4D44-B16F-CC1B0B01C65C}"/>
          </ac:spMkLst>
        </pc:spChg>
      </pc:sldChg>
      <pc:sldMasterChg chg="addSldLayout">
        <pc:chgData name="anita upadhyay" userId="0a72e125324769b3" providerId="LiveId" clId="{FD152DF1-60FC-40D1-B0F4-76C68A4A5AAE}" dt="2023-07-14T12:52:40.663" v="0" actId="680"/>
        <pc:sldMasterMkLst>
          <pc:docMk/>
          <pc:sldMasterMk cId="3929939070" sldId="2147483648"/>
        </pc:sldMasterMkLst>
        <pc:sldLayoutChg chg="add">
          <pc:chgData name="anita upadhyay" userId="0a72e125324769b3" providerId="LiveId" clId="{FD152DF1-60FC-40D1-B0F4-76C68A4A5AAE}" dt="2023-07-14T12:52:40.663" v="0" actId="680"/>
          <pc:sldLayoutMkLst>
            <pc:docMk/>
            <pc:sldMasterMk cId="3929939070" sldId="2147483648"/>
            <pc:sldLayoutMk cId="7675050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F52E-9AF9-4A05-A668-3D80D77E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C7290-3502-41F6-8CA0-EDDD2C3C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93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9-D7F2-4D44-B16F-CC1B0B01C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dhhdhjddddd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A7374-0726-44BD-9DFE-A6D11F622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dhhdhjddddd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dhhdhjddddd</dc:title>
  <dc:creator>anita upadhyay</dc:creator>
  <cp:lastModifiedBy>anita upadhyay</cp:lastModifiedBy>
  <cp:revision>1</cp:revision>
  <dcterms:created xsi:type="dcterms:W3CDTF">2023-07-14T12:52:06Z</dcterms:created>
  <dcterms:modified xsi:type="dcterms:W3CDTF">2023-07-14T12:52:49Z</dcterms:modified>
</cp:coreProperties>
</file>