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E2FFC-842C-42AD-82C5-36AEB42A316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0F43D-5BD4-4DEC-838D-2B88F4B8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0F43D-5BD4-4DEC-838D-2B88F4B8E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1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0199-84AE-48D8-8B51-E8A02934BB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B73-785A-4B4A-92DB-AA745E28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1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0199-84AE-48D8-8B51-E8A02934BB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B73-785A-4B4A-92DB-AA745E28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0199-84AE-48D8-8B51-E8A02934BB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B73-785A-4B4A-92DB-AA745E28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0199-84AE-48D8-8B51-E8A02934BB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B73-785A-4B4A-92DB-AA745E28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0199-84AE-48D8-8B51-E8A02934BB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B73-785A-4B4A-92DB-AA745E28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1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0199-84AE-48D8-8B51-E8A02934BB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B73-785A-4B4A-92DB-AA745E28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3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0199-84AE-48D8-8B51-E8A02934BB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B73-785A-4B4A-92DB-AA745E28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6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0199-84AE-48D8-8B51-E8A02934BB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B73-785A-4B4A-92DB-AA745E28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5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0199-84AE-48D8-8B51-E8A02934BB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B73-785A-4B4A-92DB-AA745E28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0199-84AE-48D8-8B51-E8A02934BB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B73-785A-4B4A-92DB-AA745E28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2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0199-84AE-48D8-8B51-E8A02934BB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B73-785A-4B4A-92DB-AA745E28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7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A0199-84AE-48D8-8B51-E8A02934BB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6CB73-785A-4B4A-92DB-AA745E28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4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VEGAN SCRAPING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97" y="187158"/>
            <a:ext cx="10515600" cy="886159"/>
          </a:xfrm>
        </p:spPr>
        <p:txBody>
          <a:bodyPr/>
          <a:lstStyle/>
          <a:p>
            <a:r>
              <a:rPr lang="en-US" dirty="0" smtClean="0"/>
              <a:t>Unigram &amp; Bigram together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91" b="10937"/>
          <a:stretch/>
        </p:blipFill>
        <p:spPr>
          <a:xfrm>
            <a:off x="722697" y="5737309"/>
            <a:ext cx="7911164" cy="1077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83" y="984334"/>
            <a:ext cx="6600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hashtags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777" y="1897822"/>
            <a:ext cx="92964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3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51" y="1027906"/>
            <a:ext cx="3880685" cy="3288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64" y="908483"/>
            <a:ext cx="4230794" cy="3374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143" t="-258" r="11880" b="2320"/>
          <a:stretch/>
        </p:blipFill>
        <p:spPr>
          <a:xfrm>
            <a:off x="7852580" y="489332"/>
            <a:ext cx="4249404" cy="36547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51" y="3437111"/>
            <a:ext cx="11704320" cy="327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895" y="941279"/>
            <a:ext cx="3083204" cy="3852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379" y="783703"/>
            <a:ext cx="4196766" cy="4167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903" y="5001293"/>
            <a:ext cx="48101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777" y="1825625"/>
            <a:ext cx="45844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KEYWORD REMOVAL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23072"/>
            <a:ext cx="5157787" cy="2648593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 KEYWORD REMOVAL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028012"/>
            <a:ext cx="5183188" cy="263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9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4219" y="2093119"/>
            <a:ext cx="5873356" cy="363210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67197" y="1804311"/>
            <a:ext cx="5312779" cy="40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Tweets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3134"/>
            <a:ext cx="10515600" cy="37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8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Unigram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194" y="4152391"/>
            <a:ext cx="4905375" cy="1276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94" y="1507808"/>
            <a:ext cx="5495223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5505"/>
          <a:stretch/>
        </p:blipFill>
        <p:spPr>
          <a:xfrm>
            <a:off x="5512569" y="1288381"/>
            <a:ext cx="6480509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562" y="162995"/>
            <a:ext cx="10515600" cy="1325563"/>
          </a:xfrm>
        </p:spPr>
        <p:txBody>
          <a:bodyPr/>
          <a:lstStyle/>
          <a:p>
            <a:r>
              <a:rPr lang="en-US" dirty="0" smtClean="0"/>
              <a:t>Bi-gram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892" b="-1504"/>
          <a:stretch/>
        </p:blipFill>
        <p:spPr>
          <a:xfrm>
            <a:off x="366562" y="5558790"/>
            <a:ext cx="7988166" cy="1299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-1315" r="-1980" b="-5731"/>
          <a:stretch/>
        </p:blipFill>
        <p:spPr>
          <a:xfrm>
            <a:off x="104425" y="1105853"/>
            <a:ext cx="73437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30</Words>
  <Application>Microsoft Office PowerPoint</Application>
  <PresentationFormat>Widescreen</PresentationFormat>
  <Paragraphs>14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VEGAN SCRAPING</vt:lpstr>
      <vt:lpstr>DATA COLLECTION </vt:lpstr>
      <vt:lpstr>DATA WRANGLING </vt:lpstr>
      <vt:lpstr>DATA WRANGLING</vt:lpstr>
      <vt:lpstr>WORD CLOUD</vt:lpstr>
      <vt:lpstr>SENTIMENT ANALYSIS</vt:lpstr>
      <vt:lpstr>Positive Tweets</vt:lpstr>
      <vt:lpstr>Unigram</vt:lpstr>
      <vt:lpstr>Bi-gram</vt:lpstr>
      <vt:lpstr>Unigram &amp; Bigram together</vt:lpstr>
      <vt:lpstr>Most Popular hashtags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VEGAN SCRAPING</dc:title>
  <dc:creator>Phuong Anh Tran</dc:creator>
  <cp:lastModifiedBy>Phuong Anh Tran</cp:lastModifiedBy>
  <cp:revision>9</cp:revision>
  <dcterms:created xsi:type="dcterms:W3CDTF">2021-01-29T18:09:40Z</dcterms:created>
  <dcterms:modified xsi:type="dcterms:W3CDTF">2021-02-01T23:20:59Z</dcterms:modified>
</cp:coreProperties>
</file>