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notesSlides/notesSlide70.xml" ContentType="application/vnd.openxmlformats-officedocument.presentationml.notesSlide+xml"/>
  <Override PartName="/ppt/notesSlides/notesSlide68.xml" ContentType="application/vnd.openxmlformats-officedocument.presentationml.notesSlide+xml"/>
  <Override PartName="/ppt/notesSlides/notesSlide63.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70.xml" ContentType="application/vnd.openxmlformats-officedocument.presentationml.slide+xml"/>
  <Override PartName="/ppt/notesSlides/notesSlide67.xml" ContentType="application/vnd.openxmlformats-officedocument.presentationml.notesSlide+xml"/>
  <Override PartName="/ppt/notesSlides/notesSlide45.xml" ContentType="application/vnd.openxmlformats-officedocument.presentationml.notesSlide+xml"/>
  <Override PartName="/ppt/slides/slide66.xml" ContentType="application/vnd.openxmlformats-officedocument.presentationml.slide+xml"/>
  <Override PartName="/ppt/slides/slide65.xml" ContentType="application/vnd.openxmlformats-officedocument.presentationml.slide+xml"/>
  <Override PartName="/ppt/notesSlides/notesSlide7.xml" ContentType="application/vnd.openxmlformats-officedocument.presentationml.notes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notesSlides/notesSlide25.xml" ContentType="application/vnd.openxmlformats-officedocument.presentationml.notesSlide+xml"/>
  <Override PartName="/ppt/notesSlides/notesSlide69.xml" ContentType="application/vnd.openxmlformats-officedocument.presentationml.notes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notesSlides/notesSlide46.xml" ContentType="application/vnd.openxmlformats-officedocument.presentationml.notesSlide+xml"/>
  <Override PartName="/ppt/slides/slide51.xml" ContentType="application/vnd.openxmlformats-officedocument.presentationml.slide+xml"/>
  <Override PartName="/ppt/notesSlides/notesSlide28.xml" ContentType="application/vnd.openxmlformats-officedocument.presentationml.notesSlide+xml"/>
  <Override PartName="/ppt/slides/slide36.xml" ContentType="application/vnd.openxmlformats-officedocument.presentationml.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notesSlides/notesSlide65.xml" ContentType="application/vnd.openxmlformats-officedocument.presentationml.notes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notesSlides/notesSlide19.xml" ContentType="application/vnd.openxmlformats-officedocument.presentationml.notes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64.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Layouts/slideLayout17.xml" ContentType="application/vnd.openxmlformats-officedocument.presentationml.slideLayout+xml"/>
  <Override PartName="/ppt/notesSlides/notesSlide35.xml" ContentType="application/vnd.openxmlformats-officedocument.presentationml.notesSlide+xml"/>
  <Override PartName="/ppt/slides/slide21.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57.xml" ContentType="application/vnd.openxmlformats-officedocument.presentationml.slide+xml"/>
  <Override PartName="/ppt/slideLayouts/slideLayout13.xml" ContentType="application/vnd.openxmlformats-officedocument.presentationml.slideLayout+xml"/>
  <Override PartName="/ppt/slides/slide67.xml" ContentType="application/vnd.openxmlformats-officedocument.presentationml.slide+xml"/>
  <Override PartName="/ppt/notesSlides/notesSlide29.xml" ContentType="application/vnd.openxmlformats-officedocument.presentationml.notesSlide+xml"/>
  <Override PartName="/ppt/slides/slide35.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notesSlides/notesSlide66.xml" ContentType="application/vnd.openxmlformats-officedocument.presentationml.notesSlide+xml"/>
  <Override PartName="/ppt/slides/slide1.xml" ContentType="application/vnd.openxmlformats-officedocument.presentationml.slide+xml"/>
  <Override PartName="/ppt/notesSlides/notesSlide48.xml" ContentType="application/vnd.openxmlformats-officedocument.presentationml.notesSlide+xml"/>
  <Override PartName="/ppt/notesSlides/notesSlide14.xml" ContentType="application/vnd.openxmlformats-officedocument.presentationml.notesSlide+xml"/>
  <Override PartName="/ppt/notesSlides/notesSlide41.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notesSlides/notesSlide47.xml" ContentType="application/vnd.openxmlformats-officedocument.presentationml.notesSlide+xml"/>
  <Override PartName="/ppt/slideLayouts/slideLayout2.xml" ContentType="application/vnd.openxmlformats-officedocument.presentationml.slideLayout+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notesSlides/notesSlide43.xml" ContentType="application/vnd.openxmlformats-officedocument.presentationml.notes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23.xml" ContentType="application/vnd.openxmlformats-officedocument.presentationml.notesSlide+xml"/>
  <Override PartName="/ppt/slideLayouts/slideLayout15.xml" ContentType="application/vnd.openxmlformats-officedocument.presentationml.slideLayout+xml"/>
  <Override PartName="/ppt/notesSlides/notesSlide62.xml" ContentType="application/vnd.openxmlformats-officedocument.presentationml.notesSlid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slides/slide53.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s/slide60.xml" ContentType="application/vnd.openxmlformats-officedocument.presentationml.slide+xml"/>
  <Override PartName="/ppt/slideLayouts/slideLayout16.xml" ContentType="application/vnd.openxmlformats-officedocument.presentationml.slideLayout+xml"/>
  <Override PartName="/ppt/slides/slide2.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49.xml" ContentType="application/vnd.openxmlformats-officedocument.presentationml.slide+xml"/>
  <Override PartName="/ppt/notesSlides/notesSlide55.xml" ContentType="application/vnd.openxmlformats-officedocument.presentationml.notesSlide+xml"/>
  <Override PartName="/ppt/slideLayouts/slideLayout6.xml" ContentType="application/vnd.openxmlformats-officedocument.presentationml.slideLayout+xml"/>
  <Override PartName="/ppt/slides/slide38.xml" ContentType="application/vnd.openxmlformats-officedocument.presentationml.slide+xml"/>
  <Override PartName="/ppt/slides/slide34.xml" ContentType="application/vnd.openxmlformats-officedocument.presentationml.slide+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s/slide54.xml" ContentType="application/vnd.openxmlformats-officedocument.presentationml.slide+xml"/>
  <Override PartName="/ppt/notesSlides/notesSlide22.xml" ContentType="application/vnd.openxmlformats-officedocument.presentationml.notesSlide+xml"/>
  <Override PartName="/ppt/presentation.xml" ContentType="application/vnd.openxmlformats-officedocument.presentationml.presentation.main+xml"/>
  <Override PartName="/ppt/slideLayouts/slideLayout18.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7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9144000" cy="6858000" type="screen4x3"/>
  <p:notesSz cx="6858000" cy="9144000"/>
  <p:defaultTextStyle>
    <a:defPPr>
      <a:defRPr lang="zh-CN"/>
    </a:defPPr>
    <a:lvl1pPr algn="l">
      <a:spcBef>
        <a:spcPts val="0"/>
      </a:spcBef>
      <a:spcAft>
        <a:spcPts val="0"/>
      </a:spcAft>
      <a:defRPr>
        <a:solidFill>
          <a:schemeClr val="tx1"/>
        </a:solidFill>
        <a:latin typeface="Arial"/>
        <a:ea typeface="PMingLiU"/>
        <a:cs typeface="+mn-cs"/>
      </a:defRPr>
    </a:lvl1pPr>
    <a:lvl2pPr marL="457200" algn="l">
      <a:spcBef>
        <a:spcPts val="0"/>
      </a:spcBef>
      <a:spcAft>
        <a:spcPts val="0"/>
      </a:spcAft>
      <a:defRPr>
        <a:solidFill>
          <a:schemeClr val="tx1"/>
        </a:solidFill>
        <a:latin typeface="Arial"/>
        <a:ea typeface="PMingLiU"/>
        <a:cs typeface="+mn-cs"/>
      </a:defRPr>
    </a:lvl2pPr>
    <a:lvl3pPr marL="914400" algn="l">
      <a:spcBef>
        <a:spcPts val="0"/>
      </a:spcBef>
      <a:spcAft>
        <a:spcPts val="0"/>
      </a:spcAft>
      <a:defRPr>
        <a:solidFill>
          <a:schemeClr val="tx1"/>
        </a:solidFill>
        <a:latin typeface="Arial"/>
        <a:ea typeface="PMingLiU"/>
        <a:cs typeface="+mn-cs"/>
      </a:defRPr>
    </a:lvl3pPr>
    <a:lvl4pPr marL="1371600" algn="l">
      <a:spcBef>
        <a:spcPts val="0"/>
      </a:spcBef>
      <a:spcAft>
        <a:spcPts val="0"/>
      </a:spcAft>
      <a:defRPr>
        <a:solidFill>
          <a:schemeClr val="tx1"/>
        </a:solidFill>
        <a:latin typeface="Arial"/>
        <a:ea typeface="PMingLiU"/>
        <a:cs typeface="+mn-cs"/>
      </a:defRPr>
    </a:lvl4pPr>
    <a:lvl5pPr marL="1828800" algn="l">
      <a:spcBef>
        <a:spcPts val="0"/>
      </a:spcBef>
      <a:spcAft>
        <a:spcPts val="0"/>
      </a:spcAft>
      <a:defRPr>
        <a:solidFill>
          <a:schemeClr val="tx1"/>
        </a:solidFill>
        <a:latin typeface="Arial"/>
        <a:ea typeface="PMingLiU"/>
        <a:cs typeface="+mn-cs"/>
      </a:defRPr>
    </a:lvl5pPr>
    <a:lvl6pPr marL="2286000" algn="l" defTabSz="914400">
      <a:defRPr>
        <a:solidFill>
          <a:schemeClr val="tx1"/>
        </a:solidFill>
        <a:latin typeface="Arial"/>
        <a:ea typeface="PMingLiU"/>
        <a:cs typeface="+mn-cs"/>
      </a:defRPr>
    </a:lvl6pPr>
    <a:lvl7pPr marL="2743200" algn="l" defTabSz="914400">
      <a:defRPr>
        <a:solidFill>
          <a:schemeClr val="tx1"/>
        </a:solidFill>
        <a:latin typeface="Arial"/>
        <a:ea typeface="PMingLiU"/>
        <a:cs typeface="+mn-cs"/>
      </a:defRPr>
    </a:lvl7pPr>
    <a:lvl8pPr marL="3200400" algn="l" defTabSz="914400">
      <a:defRPr>
        <a:solidFill>
          <a:schemeClr val="tx1"/>
        </a:solidFill>
        <a:latin typeface="Arial"/>
        <a:ea typeface="PMingLiU"/>
        <a:cs typeface="+mn-cs"/>
      </a:defRPr>
    </a:lvl8pPr>
    <a:lvl9pPr marL="3657600" algn="l" defTabSz="914400">
      <a:defRPr>
        <a:solidFill>
          <a:schemeClr val="tx1"/>
        </a:solidFill>
        <a:latin typeface="Arial"/>
        <a:ea typeface="PMingLiU"/>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8" d="100"/>
          <a:sy n="108" d="100"/>
        </p:scale>
        <p:origin x="-1704" y="-36"/>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notesMaster" Target="notesMasters/notesMaster1.xml"/><Relationship Id="rId75" Type="http://schemas.openxmlformats.org/officeDocument/2006/relationships/presProps" Target="presProps.xml" /><Relationship Id="rId76" Type="http://schemas.openxmlformats.org/officeDocument/2006/relationships/tableStyles" Target="tableStyles.xml" /><Relationship Id="rId7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bg1"/>
        </a:solidFill>
      </p:bgPr>
    </p:bg>
    <p:spTree>
      <p:nvGrpSpPr>
        <p:cNvPr id="1" name=""/>
        <p:cNvGrpSpPr/>
        <p:nvPr/>
      </p:nvGrpSpPr>
      <p:grpSpPr bwMode="auto">
        <a:xfrm>
          <a:off x="0" y="0"/>
          <a:ext cx="0" cy="0"/>
          <a:chOff x="0" y="0"/>
          <a:chExt cx="0" cy="0"/>
        </a:xfrm>
      </p:grpSpPr>
      <p:sp>
        <p:nvSpPr>
          <p:cNvPr id="33794" name="Rectangle 2"/>
          <p:cNvSpPr>
            <a:spLocks noChangeArrowheads="1" noGrp="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bodyPr>
          <a:lstStyle>
            <a:lvl1pPr>
              <a:defRPr sz="1200">
                <a:latin typeface="Arial"/>
                <a:ea typeface="宋体"/>
              </a:defRPr>
            </a:lvl1pPr>
          </a:lstStyle>
          <a:p>
            <a:pPr>
              <a:defRPr/>
            </a:pPr>
            <a:endParaRPr lang="en-US"/>
          </a:p>
        </p:txBody>
      </p:sp>
      <p:sp>
        <p:nvSpPr>
          <p:cNvPr id="33795" name="Rectangle 3"/>
          <p:cNvSpPr>
            <a:spLocks noChangeArrowheads="1" noGrp="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bodyPr>
          <a:lstStyle>
            <a:lvl1pPr algn="r">
              <a:defRPr sz="1200">
                <a:latin typeface="Arial"/>
                <a:ea typeface="宋体"/>
              </a:defRPr>
            </a:lvl1pPr>
          </a:lstStyle>
          <a:p>
            <a:pPr>
              <a:defRPr/>
            </a:pPr>
            <a:endParaRPr lang="en-US"/>
          </a:p>
        </p:txBody>
      </p:sp>
      <p:sp>
        <p:nvSpPr>
          <p:cNvPr id="92164" name="Rectangle 4"/>
          <p:cNvSpPr>
            <a:spLocks noChangeArrowheads="1" noChangeAspect="1" noGrp="1" noRot="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3797" name="Rectangle 5"/>
          <p:cNvSpPr>
            <a:spLocks noChangeArrowheads="1" noGrp="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33798" name="Rectangle 6"/>
          <p:cNvSpPr>
            <a:spLocks noChangeArrowheads="1" noGrp="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bodyPr>
          <a:lstStyle>
            <a:lvl1pPr>
              <a:defRPr sz="1200">
                <a:latin typeface="Arial"/>
                <a:ea typeface="宋体"/>
              </a:defRPr>
            </a:lvl1pPr>
          </a:lstStyle>
          <a:p>
            <a:pPr>
              <a:defRPr/>
            </a:pPr>
            <a:endParaRPr lang="en-US"/>
          </a:p>
        </p:txBody>
      </p:sp>
      <p:sp>
        <p:nvSpPr>
          <p:cNvPr id="33799" name="Rectangle 7"/>
          <p:cNvSpPr>
            <a:spLocks noChangeArrowheads="1" noGrp="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bodyPr>
          <a:lstStyle>
            <a:lvl1pPr algn="r">
              <a:defRPr sz="1200">
                <a:ea typeface="宋体"/>
              </a:defRPr>
            </a:lvl1pPr>
          </a:lstStyle>
          <a:p>
            <a:pPr>
              <a:defRPr/>
            </a:pPr>
            <a:fld id="{45F8D64B-4707-4F6F-B912-55E77A08B8B3}" type="slidenum">
              <a:rPr lang="en-US"/>
              <a:t>‹#›</a:t>
            </a:fld>
            <a:endParaRPr lang="en-US"/>
          </a:p>
        </p:txBody>
      </p:sp>
    </p:spTree>
  </p:cSld>
  <p:clrMap bg1="lt1" tx1="dk1" bg2="lt2" tx2="dk2" accent1="accent1" accent2="accent2" accent3="accent3" accent4="accent4" accent5="accent5" accent6="accent6" hlink="hlink" folHlink="folHlink"/>
  <p:notesStyle>
    <a:lvl1pPr algn="l">
      <a:spcBef>
        <a:spcPts val="0"/>
      </a:spcBef>
      <a:spcAft>
        <a:spcPts val="0"/>
      </a:spcAft>
      <a:defRPr sz="1200">
        <a:solidFill>
          <a:schemeClr val="tx1"/>
        </a:solidFill>
        <a:latin typeface="Arial"/>
        <a:ea typeface="宋体"/>
        <a:cs typeface="+mn-cs"/>
      </a:defRPr>
    </a:lvl1pPr>
    <a:lvl2pPr marL="457200" algn="l">
      <a:spcBef>
        <a:spcPts val="0"/>
      </a:spcBef>
      <a:spcAft>
        <a:spcPts val="0"/>
      </a:spcAft>
      <a:defRPr sz="1200">
        <a:solidFill>
          <a:schemeClr val="tx1"/>
        </a:solidFill>
        <a:latin typeface="Arial"/>
        <a:ea typeface="宋体"/>
        <a:cs typeface="+mn-cs"/>
      </a:defRPr>
    </a:lvl2pPr>
    <a:lvl3pPr marL="914400" algn="l">
      <a:spcBef>
        <a:spcPts val="0"/>
      </a:spcBef>
      <a:spcAft>
        <a:spcPts val="0"/>
      </a:spcAft>
      <a:defRPr sz="1200">
        <a:solidFill>
          <a:schemeClr val="tx1"/>
        </a:solidFill>
        <a:latin typeface="Arial"/>
        <a:ea typeface="宋体"/>
        <a:cs typeface="+mn-cs"/>
      </a:defRPr>
    </a:lvl3pPr>
    <a:lvl4pPr marL="1371600" algn="l">
      <a:spcBef>
        <a:spcPts val="0"/>
      </a:spcBef>
      <a:spcAft>
        <a:spcPts val="0"/>
      </a:spcAft>
      <a:defRPr sz="1200">
        <a:solidFill>
          <a:schemeClr val="tx1"/>
        </a:solidFill>
        <a:latin typeface="Arial"/>
        <a:ea typeface="宋体"/>
        <a:cs typeface="+mn-cs"/>
      </a:defRPr>
    </a:lvl4pPr>
    <a:lvl5pPr marL="1828800" algn="l">
      <a:spcBef>
        <a:spcPts val="0"/>
      </a:spcBef>
      <a:spcAft>
        <a:spcPts val="0"/>
      </a:spcAft>
      <a:defRPr sz="1200">
        <a:solidFill>
          <a:schemeClr val="tx1"/>
        </a:solidFill>
        <a:latin typeface="Arial"/>
        <a:ea typeface="宋体"/>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0E162C-EF73-0A0D-61DE-1C2460174668}"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E82264C-9226-B1B3-1790-0A2E327C8271}"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42880DC-52CD-8486-A730-060EAE1B14B5}"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B57350-F656-9B3B-7AC4-4D19ACA04434}"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FF8575-A559-88AF-5E41-DF922EF28A0C}"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7860EE1-847A-5549-6B72-652691F2DC4F}"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855EF81-B916-D107-D976-C64308FD8242}"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438EAF-5DEB-0458-F0C7-C876186271CC}"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AEF9CBD-DCC2-93BE-2324-87ECA9DBBFCC}"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3FDD9FF-66C0-8188-44DD-7395A92AC537}"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B387BC7-397B-7219-5D34-94E67A92FAE0}"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DF2053-A7F5-A800-134F-998436C8977C}"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97E9EFD-35B0-A3BE-146E-87180518504C}"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645C898-A250-79BC-0FBE-CF2CF1FD878E}"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7DCF665-C7E2-2EED-7028-06EDE4F52460}"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8028289-77AD-BDD7-ADF5-AF82C7E5F87A}"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859447C-09A1-8D35-868C-3BC96A4FBD5E}"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D6A2105-B36F-8F83-88D2-61AC4C4965EE}"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3D3DD1D-2EFD-DC88-F484-5B5B61E302BC}"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8E308DF-FA6F-1EA1-3FBB-5EF65B7CA732}"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FF89993-BB48-3EF8-5197-02427A078754}"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45ED86A-B411-DCD7-59B9-A32ECBF6EE48}"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86E5691-5EA4-E105-97EB-82451806DB55}"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04F198-15D6-5207-7621-376711A21EC7}"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2CA9500-34BD-EE86-C342-B9617E6BC138}"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830D9C-DE6F-4277-25D4-54B1E3A0DF9B}"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9C3DE5F-AE0A-0E62-9ED8-4A9EDD76D9B4}"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6841F6A-F6DB-4BEB-BEB4-7F74D9D66613}"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3554AD6-5E3B-FA9C-3815-D77ABC01AEEB}"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D2A8A51-3BFD-89C9-5CC2-CA576DC52D76}"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A6EEDAB-3580-A014-1EC2-EEF1F7EFA8DF}"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861DFE2-F78E-D6F5-9196-83D05BFB2FD0}"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20F793E-0132-183C-FD37-3A1D36DF225C}"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D9781A9-B7B9-B206-FD4B-926CC6F72C11}" type="slidenum">
              <a:rPr/>
              <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3F20D2A-FA64-BCE4-4946-FB759484BCB8}"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FA9505A-0688-476B-688A-1A8A4AB9B165}"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C145890-5A8E-DEF6-F02D-09A12B832683}"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F99D494-00A5-03D4-2EC0-6DE49C41B4B8}"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018E3E1-EED5-C853-39E8-4CD8BA06B888}"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A7AFA16-064B-8269-59C4-470D9B3DC775}" type="slidenum">
              <a:rPr/>
              <a:t/>
            </a:fld>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95AD53-CAE3-2E14-E05E-AAB64D62CBF3}" type="slidenum">
              <a:rPr/>
              <a:t/>
            </a:fld>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2D910C3-1FB6-6819-63F8-4C82A1E715BC}" type="slidenum">
              <a:rPr/>
              <a:t/>
            </a:fld>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17C6C37-00FD-737D-1DFF-6289402CEB08}" type="slidenum">
              <a:rPr/>
              <a:t/>
            </a:fld>
            <a:endParaRPr/>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4C541DA-5EC7-ACF8-FBE7-F5F304EE9BA7}"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20FF0D-72C3-3D8A-256E-4B74562CA82E}" type="slidenum">
              <a:rPr/>
              <a:t/>
            </a:fld>
            <a:endParaRPr/>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13BEBF8-BE03-5FD8-9418-5F9782CDA843}" type="slidenum">
              <a:rPr/>
              <a:t/>
            </a:fld>
            <a:endParaRPr/>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8CA7581-A3ED-9067-AD7A-BD5764217DD2}" type="slidenum">
              <a:rPr/>
              <a:t/>
            </a:fld>
            <a:endParaRPr/>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B029D9B-DE4F-B617-43C4-119B208D45A8}" type="slidenum">
              <a:rPr/>
              <a:t/>
            </a:fld>
            <a:endParaRPr/>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E64F5BA-485C-FED3-5094-06D6843AA0B4}" type="slidenum">
              <a:rPr/>
              <a:t/>
            </a:fld>
            <a:endParaRPr/>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0B37A4-3A27-445B-625B-9941E769B015}" type="slidenum">
              <a:rPr/>
              <a:t/>
            </a:fld>
            <a:endParaRPr/>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9C0A646-4CCE-F866-0D58-1B53601075A4}" type="slidenum">
              <a:rPr/>
              <a:t/>
            </a:fld>
            <a:endParaRPr/>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44E0A24-5FC0-FA2F-BD6E-47AE4BAA6634}" type="slidenum">
              <a:rPr/>
              <a:t/>
            </a:fld>
            <a:endParaRPr/>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6051269-3ECE-C24D-AD0F-F80AAEC54C52}" type="slidenum">
              <a:rPr/>
              <a:t/>
            </a:fld>
            <a:endParaRPr/>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A59F0F-C55C-5BBC-F19E-CDD1186C877A}" type="slidenum">
              <a:rPr/>
              <a:t/>
            </a:fld>
            <a:endParaRPr/>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2495259-8752-B0A9-FC15-C6E14E2C659F}"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5339F0-5790-24F3-C6C2-B04F20A3E9AC}" type="slidenum">
              <a:rPr/>
              <a:t/>
            </a:fld>
            <a:endParaRPr/>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33B87DB-C086-3635-0B4D-ACFDBF6324E5}" type="slidenum">
              <a:rPr/>
              <a:t/>
            </a:fld>
            <a:endParaRPr/>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C23D524-02F1-6DE7-895C-547AB3301E03}" type="slidenum">
              <a:rPr/>
              <a:t/>
            </a:fld>
            <a:endParaRPr/>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50802A9-E2A6-CE0D-D796-70973CCC401D}" type="slidenum">
              <a:rPr/>
              <a:t/>
            </a:fld>
            <a:endParaRPr/>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7B5C81-4775-80AA-5108-EF9F89C0D920}" type="slidenum">
              <a:rPr/>
              <a:t/>
            </a:fld>
            <a:endParaRPr/>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77015EF-72B7-6B78-7937-451B942052E3}" type="slidenum">
              <a:rPr/>
              <a:t/>
            </a:fld>
            <a:endParaRPr/>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3FE5D6-1BF0-509B-8A22-660FF910B30F}" type="slidenum">
              <a:rPr/>
              <a:t/>
            </a:fld>
            <a:endParaRPr/>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EA9862C-6DE9-27DC-5521-5251153A7958}" type="slidenum">
              <a:rPr/>
              <a:t/>
            </a:fld>
            <a:endParaRPr/>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26B5E1A-883E-A624-9F8C-3F4F1FE38687}" type="slidenum">
              <a:rPr/>
              <a:t/>
            </a:fld>
            <a:endParaRPr/>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27F1625-91CF-65D1-9944-4ED35BA62D32}" type="slidenum">
              <a:rPr/>
              <a:t/>
            </a:fld>
            <a:endParaRPr/>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87B516B-5E42-F8B8-E3F5-E0865290A239}"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0A27767-E2B4-3799-2F71-30C4CEF93464}" type="slidenum">
              <a:rPr/>
              <a:t/>
            </a:fld>
            <a:endParaRPr/>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76AD226-7BFF-66AA-5967-46829A887B37}"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0D20374-2C9D-045D-77C1-8CC03AAB8FDE}"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CB9CA93-AE33-8274-4F10-0E8F44BE93BD}"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685800" y="2130425"/>
            <a:ext cx="7772400" cy="1470025"/>
          </a:xfrm>
        </p:spPr>
        <p:txBody>
          <a:bodyPr/>
          <a:lstStyle>
            <a:lvl1pPr>
              <a:defRPr>
                <a:latin typeface="Times New Roman"/>
                <a:ea typeface="宋体"/>
              </a:defRPr>
            </a:lvl1pPr>
          </a:lstStyle>
          <a:p>
            <a:pPr>
              <a:defRPr/>
            </a:pPr>
            <a:r>
              <a:rPr lang="zh-CN"/>
              <a:t>单击此处编辑母版标题样式</a:t>
            </a:r>
            <a:endParaRPr lang="zh-CN"/>
          </a:p>
        </p:txBody>
      </p:sp>
      <p:sp>
        <p:nvSpPr>
          <p:cNvPr id="3" name="副标题 2"/>
          <p:cNvSpPr>
            <a:spLocks noGrp="1"/>
          </p:cNvSpPr>
          <p:nvPr>
            <p:ph type="subTitle" idx="1"/>
          </p:nvPr>
        </p:nvSpPr>
        <p:spPr bwMode="auto">
          <a:xfrm>
            <a:off x="1371600" y="3886200"/>
            <a:ext cx="6400800" cy="17525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defRPr/>
            </a:pPr>
            <a:r>
              <a:rPr lang="zh-CN"/>
              <a:t>单击以编辑母版副标题样式</a:t>
            </a:r>
            <a:endParaRPr lang="zh-CN"/>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fld id="{F94096E5-73E0-4DFC-AACE-67407D1061E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p:txBody>
          <a:bodyPr vert="eaVert"/>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fld id="{CB29E3BB-434F-4290-8891-8799A2AE760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垂直排列标题与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6629400" y="274638"/>
            <a:ext cx="2057400" cy="5851525"/>
          </a:xfrm>
        </p:spPr>
        <p:txBody>
          <a:bodyPr vert="eaVert"/>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a:xfrm>
            <a:off x="457200" y="274638"/>
            <a:ext cx="6019800" cy="5851525"/>
          </a:xfrm>
        </p:spPr>
        <p:txBody>
          <a:bodyPr vert="eaVert"/>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fld id="{8A55B49D-5AA0-40E9-835C-C29A0FB4F2EF}"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标题和内容在文本之上">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内容占位符 2"/>
          <p:cNvSpPr>
            <a:spLocks noGrp="1"/>
          </p:cNvSpPr>
          <p:nvPr>
            <p:ph sz="half" idx="1"/>
          </p:nvPr>
        </p:nvSpPr>
        <p:spPr bwMode="auto">
          <a:xfrm>
            <a:off x="457200" y="1600200"/>
            <a:ext cx="8229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文本占位符 3"/>
          <p:cNvSpPr>
            <a:spLocks noGrp="1"/>
          </p:cNvSpPr>
          <p:nvPr>
            <p:ph type="body" sz="half" idx="2"/>
          </p:nvPr>
        </p:nvSpPr>
        <p:spPr bwMode="auto">
          <a:xfrm>
            <a:off x="457200" y="3938588"/>
            <a:ext cx="8229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a:defRPr/>
            </a:pPr>
            <a:endParaRPr lang="zh-TW"/>
          </a:p>
        </p:txBody>
      </p:sp>
      <p:sp>
        <p:nvSpPr>
          <p:cNvPr id="6" name="Rectangle 5"/>
          <p:cNvSpPr>
            <a:spLocks noChangeArrowheads="1" noGrp="1"/>
          </p:cNvSpPr>
          <p:nvPr>
            <p:ph type="ftr" sz="quarter" idx="11"/>
          </p:nvPr>
        </p:nvSpPr>
        <p:spPr bwMode="auto"/>
        <p:txBody>
          <a:bodyPr/>
          <a:lstStyle>
            <a:lvl1pPr>
              <a:defRPr/>
            </a:lvl1pPr>
          </a:lstStyle>
          <a:p>
            <a:pPr>
              <a:defRPr/>
            </a:pPr>
            <a:endParaRPr lang="zh-TW"/>
          </a:p>
        </p:txBody>
      </p:sp>
      <p:sp>
        <p:nvSpPr>
          <p:cNvPr id="7" name="Rectangle 6"/>
          <p:cNvSpPr>
            <a:spLocks noChangeArrowheads="1" noGrp="1"/>
          </p:cNvSpPr>
          <p:nvPr>
            <p:ph type="sldNum" sz="quarter" idx="12"/>
          </p:nvPr>
        </p:nvSpPr>
        <p:spPr bwMode="auto"/>
        <p:txBody>
          <a:bodyPr/>
          <a:lstStyle>
            <a:lvl1pPr>
              <a:defRPr/>
            </a:lvl1pPr>
          </a:lstStyle>
          <a:p>
            <a:pPr>
              <a:defRPr/>
            </a:pPr>
            <a:fld id="{1A717621-FF6C-4FEE-B597-3F8E5CD2C5B1}" type="slidenum">
              <a:rPr lang="zh-TW"/>
              <a:t>‹#›</a:t>
            </a:fld>
            <a:endParaRPr lang="zh-TW"/>
          </a:p>
        </p:txBody>
      </p:sp>
    </p:spTree>
  </p:cSld>
  <p:clrMapOvr>
    <a:masterClrMapping/>
  </p:clrMapOvr>
  <p:hf dt="0" ftr="0" hdr="0" sldNum="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OverObj" userDrawn="1">
  <p:cSld name="标题和文本在内容之上">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8229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57200" y="3938588"/>
            <a:ext cx="8229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a:defRPr/>
            </a:pPr>
            <a:endParaRPr lang="zh-TW"/>
          </a:p>
        </p:txBody>
      </p:sp>
      <p:sp>
        <p:nvSpPr>
          <p:cNvPr id="6" name="Rectangle 5"/>
          <p:cNvSpPr>
            <a:spLocks noChangeArrowheads="1" noGrp="1"/>
          </p:cNvSpPr>
          <p:nvPr>
            <p:ph type="ftr" sz="quarter" idx="11"/>
          </p:nvPr>
        </p:nvSpPr>
        <p:spPr bwMode="auto"/>
        <p:txBody>
          <a:bodyPr/>
          <a:lstStyle>
            <a:lvl1pPr>
              <a:defRPr/>
            </a:lvl1pPr>
          </a:lstStyle>
          <a:p>
            <a:pPr>
              <a:defRPr/>
            </a:pPr>
            <a:endParaRPr lang="zh-TW"/>
          </a:p>
        </p:txBody>
      </p:sp>
      <p:sp>
        <p:nvSpPr>
          <p:cNvPr id="7" name="Rectangle 6"/>
          <p:cNvSpPr>
            <a:spLocks noChangeArrowheads="1" noGrp="1"/>
          </p:cNvSpPr>
          <p:nvPr>
            <p:ph type="sldNum" sz="quarter" idx="12"/>
          </p:nvPr>
        </p:nvSpPr>
        <p:spPr bwMode="auto"/>
        <p:txBody>
          <a:bodyPr/>
          <a:lstStyle>
            <a:lvl1pPr>
              <a:defRPr/>
            </a:lvl1pPr>
          </a:lstStyle>
          <a:p>
            <a:pPr>
              <a:defRPr/>
            </a:pPr>
            <a:fld id="{1A717621-FF6C-4FEE-B597-3F8E5CD2C5B1}" type="slidenum">
              <a:rPr lang="zh-TW"/>
              <a:t>‹#›</a:t>
            </a:fld>
            <a:endParaRPr lang="zh-TW"/>
          </a:p>
        </p:txBody>
      </p:sp>
    </p:spTree>
  </p:cSld>
  <p:clrMapOvr>
    <a:masterClrMapping/>
  </p:clrMapOvr>
  <p:hf dt="0" ftr="0" hdr="0" sldNum="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Obj" userDrawn="1">
  <p:cSld name="标题，文本与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648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a:defRPr/>
            </a:pPr>
            <a:endParaRPr lang="zh-TW"/>
          </a:p>
        </p:txBody>
      </p:sp>
      <p:sp>
        <p:nvSpPr>
          <p:cNvPr id="6" name="Rectangle 5"/>
          <p:cNvSpPr>
            <a:spLocks noChangeArrowheads="1" noGrp="1"/>
          </p:cNvSpPr>
          <p:nvPr>
            <p:ph type="ftr" sz="quarter" idx="11"/>
          </p:nvPr>
        </p:nvSpPr>
        <p:spPr bwMode="auto"/>
        <p:txBody>
          <a:bodyPr/>
          <a:lstStyle>
            <a:lvl1pPr>
              <a:defRPr/>
            </a:lvl1pPr>
          </a:lstStyle>
          <a:p>
            <a:pPr>
              <a:defRPr/>
            </a:pPr>
            <a:endParaRPr lang="zh-TW"/>
          </a:p>
        </p:txBody>
      </p:sp>
      <p:sp>
        <p:nvSpPr>
          <p:cNvPr id="7" name="Rectangle 6"/>
          <p:cNvSpPr>
            <a:spLocks noChangeArrowheads="1" noGrp="1"/>
          </p:cNvSpPr>
          <p:nvPr>
            <p:ph type="sldNum" sz="quarter" idx="12"/>
          </p:nvPr>
        </p:nvSpPr>
        <p:spPr bwMode="auto"/>
        <p:txBody>
          <a:bodyPr/>
          <a:lstStyle>
            <a:lvl1pPr>
              <a:defRPr/>
            </a:lvl1pPr>
          </a:lstStyle>
          <a:p>
            <a:pPr>
              <a:defRPr/>
            </a:pPr>
            <a:fld id="{1A717621-FF6C-4FEE-B597-3F8E5CD2C5B1}" type="slidenum">
              <a:rPr lang="zh-TW"/>
              <a:t>‹#›</a:t>
            </a:fld>
            <a:endParaRPr lang="zh-TW"/>
          </a:p>
        </p:txBody>
      </p:sp>
    </p:spTree>
  </p:cSld>
  <p:clrMapOvr>
    <a:masterClrMapping/>
  </p:clrMapOvr>
  <p:hf dt="0" ftr="0" hdr="0" sldNum="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TwoObj" userDrawn="1">
  <p:cSld name="标题，文本与两项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quarter" idx="2"/>
          </p:nvPr>
        </p:nvSpPr>
        <p:spPr bwMode="auto">
          <a:xfrm>
            <a:off x="4648200" y="1600200"/>
            <a:ext cx="4038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内容占位符 4"/>
          <p:cNvSpPr>
            <a:spLocks noGrp="1"/>
          </p:cNvSpPr>
          <p:nvPr>
            <p:ph sz="quarter" idx="3"/>
          </p:nvPr>
        </p:nvSpPr>
        <p:spPr bwMode="auto">
          <a:xfrm>
            <a:off x="4648200" y="3938588"/>
            <a:ext cx="4038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6" name="Rectangle 4"/>
          <p:cNvSpPr>
            <a:spLocks noChangeArrowheads="1" noGrp="1"/>
          </p:cNvSpPr>
          <p:nvPr>
            <p:ph type="dt" sz="half" idx="10"/>
          </p:nvPr>
        </p:nvSpPr>
        <p:spPr bwMode="auto"/>
        <p:txBody>
          <a:bodyPr/>
          <a:lstStyle>
            <a:lvl1pPr>
              <a:defRPr/>
            </a:lvl1pPr>
          </a:lstStyle>
          <a:p>
            <a:pPr>
              <a:defRPr/>
            </a:pPr>
            <a:endParaRPr lang="zh-TW"/>
          </a:p>
        </p:txBody>
      </p:sp>
      <p:sp>
        <p:nvSpPr>
          <p:cNvPr id="7" name="Rectangle 5"/>
          <p:cNvSpPr>
            <a:spLocks noChangeArrowheads="1" noGrp="1"/>
          </p:cNvSpPr>
          <p:nvPr>
            <p:ph type="ftr" sz="quarter" idx="11"/>
          </p:nvPr>
        </p:nvSpPr>
        <p:spPr bwMode="auto"/>
        <p:txBody>
          <a:bodyPr/>
          <a:lstStyle>
            <a:lvl1pPr>
              <a:defRPr/>
            </a:lvl1pPr>
          </a:lstStyle>
          <a:p>
            <a:pPr>
              <a:defRPr/>
            </a:pPr>
            <a:endParaRPr lang="zh-TW"/>
          </a:p>
        </p:txBody>
      </p:sp>
      <p:sp>
        <p:nvSpPr>
          <p:cNvPr id="8" name="Rectangle 6"/>
          <p:cNvSpPr>
            <a:spLocks noChangeArrowheads="1" noGrp="1"/>
          </p:cNvSpPr>
          <p:nvPr>
            <p:ph type="sldNum" sz="quarter" idx="12"/>
          </p:nvPr>
        </p:nvSpPr>
        <p:spPr bwMode="auto"/>
        <p:txBody>
          <a:bodyPr/>
          <a:lstStyle>
            <a:lvl1pPr>
              <a:defRPr/>
            </a:lvl1pPr>
          </a:lstStyle>
          <a:p>
            <a:pPr>
              <a:defRPr/>
            </a:pPr>
            <a:fld id="{1A717621-FF6C-4FEE-B597-3F8E5CD2C5B1}" type="slidenum">
              <a:rPr lang="zh-TW"/>
              <a:t>‹#›</a:t>
            </a:fld>
            <a:endParaRPr lang="zh-TW"/>
          </a:p>
        </p:txBody>
      </p:sp>
    </p:spTree>
  </p:cSld>
  <p:clrMapOvr>
    <a:masterClrMapping/>
  </p:clrMapOvr>
  <p:hf dt="0" ftr="0" hdr="0" sldNum="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bl" userDrawn="1">
  <p:cSld name="标题和表格">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表格占位符 2"/>
          <p:cNvSpPr>
            <a:spLocks noGrp="1"/>
          </p:cNvSpPr>
          <p:nvPr>
            <p:ph type="tbl" idx="1"/>
          </p:nvPr>
        </p:nvSpPr>
        <p:spPr bwMode="auto">
          <a:xfrm>
            <a:off x="457200" y="1600200"/>
            <a:ext cx="8229600" cy="4525963"/>
          </a:xfrm>
        </p:spPr>
        <p:txBody>
          <a:bodyPr/>
          <a:lstStyle/>
          <a:p>
            <a:pPr lvl="0">
              <a:defRPr/>
            </a:pPr>
            <a:r>
              <a:rPr lang="zh-CN"/>
              <a:t>单击图标添加表格</a:t>
            </a:r>
            <a:endParaRPr/>
          </a:p>
        </p:txBody>
      </p:sp>
      <p:sp>
        <p:nvSpPr>
          <p:cNvPr id="4" name="Rectangle 4"/>
          <p:cNvSpPr>
            <a:spLocks noChangeArrowheads="1" noGrp="1"/>
          </p:cNvSpPr>
          <p:nvPr>
            <p:ph type="dt" sz="half" idx="10"/>
          </p:nvPr>
        </p:nvSpPr>
        <p:spPr bwMode="auto"/>
        <p:txBody>
          <a:bodyPr/>
          <a:lstStyle>
            <a:lvl1pPr>
              <a:defRPr/>
            </a:lvl1pPr>
          </a:lstStyle>
          <a:p>
            <a:pPr>
              <a:defRPr/>
            </a:pPr>
            <a:endParaRPr lang="zh-TW"/>
          </a:p>
        </p:txBody>
      </p:sp>
      <p:sp>
        <p:nvSpPr>
          <p:cNvPr id="5" name="Rectangle 5"/>
          <p:cNvSpPr>
            <a:spLocks noChangeArrowheads="1" noGrp="1"/>
          </p:cNvSpPr>
          <p:nvPr>
            <p:ph type="ftr" sz="quarter" idx="11"/>
          </p:nvPr>
        </p:nvSpPr>
        <p:spPr bwMode="auto"/>
        <p:txBody>
          <a:bodyPr/>
          <a:lstStyle>
            <a:lvl1pPr>
              <a:defRPr/>
            </a:lvl1pPr>
          </a:lstStyle>
          <a:p>
            <a:pPr>
              <a:defRPr/>
            </a:pPr>
            <a:endParaRPr lang="zh-TW"/>
          </a:p>
        </p:txBody>
      </p:sp>
      <p:sp>
        <p:nvSpPr>
          <p:cNvPr id="6" name="Rectangle 6"/>
          <p:cNvSpPr>
            <a:spLocks noChangeArrowheads="1" noGrp="1"/>
          </p:cNvSpPr>
          <p:nvPr>
            <p:ph type="sldNum" sz="quarter" idx="12"/>
          </p:nvPr>
        </p:nvSpPr>
        <p:spPr bwMode="auto"/>
        <p:txBody>
          <a:bodyPr/>
          <a:lstStyle>
            <a:lvl1pPr>
              <a:defRPr/>
            </a:lvl1pPr>
          </a:lstStyle>
          <a:p>
            <a:pPr>
              <a:defRPr/>
            </a:pPr>
            <a:fld id="{1A717621-FF6C-4FEE-B597-3F8E5CD2C5B1}" type="slidenum">
              <a:rPr lang="zh-TW"/>
              <a:t>‹#›</a:t>
            </a:fld>
            <a:endParaRPr lang="zh-TW"/>
          </a:p>
        </p:txBody>
      </p:sp>
    </p:spTree>
  </p:cSld>
  <p:clrMapOvr>
    <a:masterClrMapping/>
  </p:clrMapOvr>
  <p:hf dt="0" ftr="0" hdr="0" sldNum="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两栏内容">
    <p:spTree>
      <p:nvGrpSpPr>
        <p:cNvPr id="1" name=""/>
        <p:cNvGrpSpPr/>
        <p:nvPr/>
      </p:nvGrpSpPr>
      <p:grpSpPr bwMode="auto">
        <a:xfrm>
          <a:off x="0" y="0"/>
          <a:ext cx="0" cy="0"/>
          <a:chOff x="0" y="0"/>
          <a:chExt cx="0" cy="0"/>
        </a:xfrm>
      </p:grpSpPr>
      <p:sp>
        <p:nvSpPr>
          <p:cNvPr id="3" name="内容占位符 2"/>
          <p:cNvSpPr>
            <a:spLocks noGrp="1"/>
          </p:cNvSpPr>
          <p:nvPr>
            <p:ph sz="half" idx="1"/>
          </p:nvPr>
        </p:nvSpPr>
        <p:spPr bwMode="auto">
          <a:xfrm>
            <a:off x="290513" y="1268413"/>
            <a:ext cx="4152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595813" y="1268413"/>
            <a:ext cx="4152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11" name="标题 10"/>
          <p:cNvSpPr>
            <a:spLocks noGrp="1"/>
          </p:cNvSpPr>
          <p:nvPr>
            <p:ph type="title"/>
          </p:nvPr>
        </p:nvSpPr>
        <p:spPr bwMode="auto"/>
        <p:txBody>
          <a:bodyPr/>
          <a:lstStyle/>
          <a:p>
            <a:pPr>
              <a:defRPr/>
            </a:pPr>
            <a:r>
              <a:rPr lang="zh-CN"/>
              <a:t>单击此处编辑母版标题样式</a:t>
            </a:r>
            <a:endParaRPr lang="zh-CN"/>
          </a:p>
        </p:txBody>
      </p:sp>
      <p:sp>
        <p:nvSpPr>
          <p:cNvPr id="5" name="日期占位符 7"/>
          <p:cNvSpPr>
            <a:spLocks noGrp="1"/>
          </p:cNvSpPr>
          <p:nvPr>
            <p:ph type="dt" sz="half" idx="10"/>
          </p:nvPr>
        </p:nvSpPr>
        <p:spPr bwMode="auto"/>
        <p:txBody>
          <a:bodyPr/>
          <a:lstStyle>
            <a:lvl1pPr>
              <a:defRPr/>
            </a:lvl1pPr>
          </a:lstStyle>
          <a:p>
            <a:pPr>
              <a:defRPr/>
            </a:pPr>
            <a:endParaRPr lang="en-US"/>
          </a:p>
        </p:txBody>
      </p:sp>
      <p:sp>
        <p:nvSpPr>
          <p:cNvPr id="6" name="页脚占位符 8"/>
          <p:cNvSpPr>
            <a:spLocks noGrp="1"/>
          </p:cNvSpPr>
          <p:nvPr>
            <p:ph type="ftr" sz="quarter" idx="11"/>
          </p:nvPr>
        </p:nvSpPr>
        <p:spPr bwMode="auto"/>
        <p:txBody>
          <a:bodyPr/>
          <a:lstStyle>
            <a:lvl1pPr>
              <a:defRPr/>
            </a:lvl1pPr>
          </a:lstStyle>
          <a:p>
            <a:pPr>
              <a:defRPr/>
            </a:pPr>
            <a:endParaRPr lang="en-US"/>
          </a:p>
        </p:txBody>
      </p:sp>
      <p:sp>
        <p:nvSpPr>
          <p:cNvPr id="7" name="灯片编号占位符 9"/>
          <p:cNvSpPr>
            <a:spLocks noGrp="1"/>
          </p:cNvSpPr>
          <p:nvPr>
            <p:ph type="sldNum" sz="quarter" idx="12"/>
          </p:nvPr>
        </p:nvSpPr>
        <p:spPr bwMode="auto"/>
        <p:txBody>
          <a:bodyPr/>
          <a:lstStyle>
            <a:lvl1pPr>
              <a:defRPr/>
            </a:lvl1pPr>
          </a:lstStyle>
          <a:p>
            <a:pPr>
              <a:defRPr/>
            </a:pPr>
            <a:fld id="{D6B26BCB-FACF-40FC-B548-A530D1C1380E}"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dgm" userDrawn="1">
  <p:cSld name="标题和图示或组织结构图">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685800" y="125413"/>
            <a:ext cx="7772400" cy="1000125"/>
          </a:xfrm>
        </p:spPr>
        <p:txBody>
          <a:bodyPr/>
          <a:lstStyle/>
          <a:p>
            <a:pPr>
              <a:defRPr/>
            </a:pPr>
            <a:r>
              <a:rPr lang="zh-CN"/>
              <a:t>单击此处编辑母版标题样式</a:t>
            </a:r>
            <a:endParaRPr lang="zh-CN"/>
          </a:p>
        </p:txBody>
      </p:sp>
      <p:sp>
        <p:nvSpPr>
          <p:cNvPr id="3" name="SmartArt 占位符 2"/>
          <p:cNvSpPr>
            <a:spLocks noGrp="1"/>
          </p:cNvSpPr>
          <p:nvPr>
            <p:ph type="dgm" idx="1"/>
          </p:nvPr>
        </p:nvSpPr>
        <p:spPr bwMode="auto">
          <a:xfrm>
            <a:off x="290513" y="1268413"/>
            <a:ext cx="8458200" cy="4824412"/>
          </a:xfrm>
        </p:spPr>
        <p:txBody>
          <a:bodyPr/>
          <a:lstStyle/>
          <a:p>
            <a:pPr lvl="0">
              <a:defRPr/>
            </a:pPr>
            <a:endParaRPr lang="zh-CN"/>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fld id="{08397DF8-D7AE-4CE9-A4B4-D6BCAFFC0606}"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defRPr>
                <a:ea typeface="宋体"/>
              </a:defRPr>
            </a:lvl1pPr>
          </a:lstStyle>
          <a:p>
            <a:pPr>
              <a:defRPr/>
            </a:pPr>
            <a:r>
              <a:rPr lang="zh-CN"/>
              <a:t>单击此处编辑母版标题样式</a:t>
            </a:r>
            <a:endParaRPr lang="zh-CN"/>
          </a:p>
        </p:txBody>
      </p:sp>
      <p:sp>
        <p:nvSpPr>
          <p:cNvPr id="3" name="内容占位符 2"/>
          <p:cNvSpPr>
            <a:spLocks noGrp="1"/>
          </p:cNvSpPr>
          <p:nvPr>
            <p:ph idx="1"/>
          </p:nvPr>
        </p:nvSpPr>
        <p:spPr bwMode="auto"/>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fld id="{39741149-D9D0-4110-B97F-7E83C0F6DB6A}"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722313" y="4406900"/>
            <a:ext cx="7772400" cy="1362075"/>
          </a:xfrm>
        </p:spPr>
        <p:txBody>
          <a:bodyPr anchor="t"/>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defRPr/>
            </a:pPr>
            <a:r>
              <a:rPr lang="zh-CN"/>
              <a:t>编辑母版文本样式</a:t>
            </a:r>
            <a:endParaRPr/>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fld id="{687E3017-DAB6-43D5-9DCB-A2F65741996C}"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内容占位符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a:defRPr/>
            </a:pPr>
            <a:endParaRPr lang="en-US"/>
          </a:p>
        </p:txBody>
      </p:sp>
      <p:sp>
        <p:nvSpPr>
          <p:cNvPr id="6" name="Rectangle 5"/>
          <p:cNvSpPr>
            <a:spLocks noChangeArrowheads="1" noGrp="1"/>
          </p:cNvSpPr>
          <p:nvPr>
            <p:ph type="ftr" sz="quarter" idx="11"/>
          </p:nvPr>
        </p:nvSpPr>
        <p:spPr bwMode="auto"/>
        <p:txBody>
          <a:bodyPr/>
          <a:lstStyle>
            <a:lvl1pPr>
              <a:defRPr/>
            </a:lvl1pPr>
          </a:lstStyle>
          <a:p>
            <a:pPr>
              <a:defRPr/>
            </a:pPr>
            <a:endParaRPr lang="en-US"/>
          </a:p>
        </p:txBody>
      </p:sp>
      <p:sp>
        <p:nvSpPr>
          <p:cNvPr id="7" name="Rectangle 6"/>
          <p:cNvSpPr>
            <a:spLocks noChangeArrowheads="1" noGrp="1"/>
          </p:cNvSpPr>
          <p:nvPr>
            <p:ph type="sldNum" sz="quarter" idx="12"/>
          </p:nvPr>
        </p:nvSpPr>
        <p:spPr bwMode="auto"/>
        <p:txBody>
          <a:bodyPr/>
          <a:lstStyle>
            <a:lvl1pPr>
              <a:defRPr/>
            </a:lvl1pPr>
          </a:lstStyle>
          <a:p>
            <a:pPr>
              <a:defRPr/>
            </a:pPr>
            <a:fld id="{FE59C3A7-69E2-48E1-A53F-57B753D914F7}"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编辑母版文本样式</a:t>
            </a:r>
            <a:endParaRPr/>
          </a:p>
        </p:txBody>
      </p:sp>
      <p:sp>
        <p:nvSpPr>
          <p:cNvPr id="4" name="内容占位符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文本占位符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编辑母版文本样式</a:t>
            </a:r>
            <a:endParaRPr/>
          </a:p>
        </p:txBody>
      </p:sp>
      <p:sp>
        <p:nvSpPr>
          <p:cNvPr id="6" name="内容占位符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7" name="Rectangle 4"/>
          <p:cNvSpPr>
            <a:spLocks noChangeArrowheads="1" noGrp="1"/>
          </p:cNvSpPr>
          <p:nvPr>
            <p:ph type="dt" sz="half" idx="10"/>
          </p:nvPr>
        </p:nvSpPr>
        <p:spPr bwMode="auto"/>
        <p:txBody>
          <a:bodyPr/>
          <a:lstStyle>
            <a:lvl1pPr>
              <a:defRPr/>
            </a:lvl1pPr>
          </a:lstStyle>
          <a:p>
            <a:pPr>
              <a:defRPr/>
            </a:pPr>
            <a:endParaRPr lang="en-US"/>
          </a:p>
        </p:txBody>
      </p:sp>
      <p:sp>
        <p:nvSpPr>
          <p:cNvPr id="8" name="Rectangle 5"/>
          <p:cNvSpPr>
            <a:spLocks noChangeArrowheads="1" noGrp="1"/>
          </p:cNvSpPr>
          <p:nvPr>
            <p:ph type="ftr" sz="quarter" idx="11"/>
          </p:nvPr>
        </p:nvSpPr>
        <p:spPr bwMode="auto"/>
        <p:txBody>
          <a:bodyPr/>
          <a:lstStyle>
            <a:lvl1pPr>
              <a:defRPr/>
            </a:lvl1pPr>
          </a:lstStyle>
          <a:p>
            <a:pPr>
              <a:defRPr/>
            </a:pPr>
            <a:endParaRPr lang="en-US"/>
          </a:p>
        </p:txBody>
      </p:sp>
      <p:sp>
        <p:nvSpPr>
          <p:cNvPr id="9" name="Rectangle 6"/>
          <p:cNvSpPr>
            <a:spLocks noChangeArrowheads="1" noGrp="1"/>
          </p:cNvSpPr>
          <p:nvPr>
            <p:ph type="sldNum" sz="quarter" idx="12"/>
          </p:nvPr>
        </p:nvSpPr>
        <p:spPr bwMode="auto"/>
        <p:txBody>
          <a:bodyPr/>
          <a:lstStyle>
            <a:lvl1pPr>
              <a:defRPr/>
            </a:lvl1pPr>
          </a:lstStyle>
          <a:p>
            <a:pPr>
              <a:defRPr/>
            </a:pPr>
            <a:fld id="{6A81B279-A6E6-4D92-8DD1-2333EB398BA6}"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Rectangle 4"/>
          <p:cNvSpPr>
            <a:spLocks noChangeArrowheads="1" noGrp="1"/>
          </p:cNvSpPr>
          <p:nvPr>
            <p:ph type="dt" sz="half" idx="10"/>
          </p:nvPr>
        </p:nvSpPr>
        <p:spPr bwMode="auto"/>
        <p:txBody>
          <a:bodyPr/>
          <a:lstStyle>
            <a:lvl1pPr>
              <a:defRPr/>
            </a:lvl1pPr>
          </a:lstStyle>
          <a:p>
            <a:pPr>
              <a:defRPr/>
            </a:pPr>
            <a:endParaRPr lang="en-US"/>
          </a:p>
        </p:txBody>
      </p:sp>
      <p:sp>
        <p:nvSpPr>
          <p:cNvPr id="4" name="Rectangle 5"/>
          <p:cNvSpPr>
            <a:spLocks noChangeArrowheads="1" noGrp="1"/>
          </p:cNvSpPr>
          <p:nvPr>
            <p:ph type="ftr" sz="quarter" idx="11"/>
          </p:nvPr>
        </p:nvSpPr>
        <p:spPr bwMode="auto"/>
        <p:txBody>
          <a:bodyPr/>
          <a:lstStyle>
            <a:lvl1pPr>
              <a:defRPr/>
            </a:lvl1pPr>
          </a:lstStyle>
          <a:p>
            <a:pPr>
              <a:defRPr/>
            </a:pPr>
            <a:endParaRPr lang="en-US"/>
          </a:p>
        </p:txBody>
      </p:sp>
      <p:sp>
        <p:nvSpPr>
          <p:cNvPr id="5" name="Rectangle 6"/>
          <p:cNvSpPr>
            <a:spLocks noChangeArrowheads="1" noGrp="1"/>
          </p:cNvSpPr>
          <p:nvPr>
            <p:ph type="sldNum" sz="quarter" idx="12"/>
          </p:nvPr>
        </p:nvSpPr>
        <p:spPr bwMode="auto"/>
        <p:txBody>
          <a:bodyPr/>
          <a:lstStyle>
            <a:lvl1pPr>
              <a:defRPr/>
            </a:lvl1pPr>
          </a:lstStyle>
          <a:p>
            <a:pPr>
              <a:defRPr/>
            </a:pPr>
            <a:fld id="{683109DD-ED57-4574-BF67-6364577BB126}"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空白">
    <p:spTree>
      <p:nvGrpSpPr>
        <p:cNvPr id="1" name=""/>
        <p:cNvGrpSpPr/>
        <p:nvPr/>
      </p:nvGrpSpPr>
      <p:grpSpPr bwMode="auto">
        <a:xfrm>
          <a:off x="0" y="0"/>
          <a:ext cx="0" cy="0"/>
          <a:chOff x="0" y="0"/>
          <a:chExt cx="0" cy="0"/>
        </a:xfrm>
      </p:grpSpPr>
      <p:sp>
        <p:nvSpPr>
          <p:cNvPr id="2" name="Rectangle 4"/>
          <p:cNvSpPr>
            <a:spLocks noChangeArrowheads="1" noGrp="1"/>
          </p:cNvSpPr>
          <p:nvPr>
            <p:ph type="dt" sz="half" idx="10"/>
          </p:nvPr>
        </p:nvSpPr>
        <p:spPr bwMode="auto"/>
        <p:txBody>
          <a:bodyPr/>
          <a:lstStyle>
            <a:lvl1pPr>
              <a:defRPr/>
            </a:lvl1pPr>
          </a:lstStyle>
          <a:p>
            <a:pPr>
              <a:defRPr/>
            </a:pPr>
            <a:endParaRPr lang="en-US"/>
          </a:p>
        </p:txBody>
      </p:sp>
      <p:sp>
        <p:nvSpPr>
          <p:cNvPr id="3" name="Rectangle 5"/>
          <p:cNvSpPr>
            <a:spLocks noChangeArrowheads="1" noGrp="1"/>
          </p:cNvSpPr>
          <p:nvPr>
            <p:ph type="ftr" sz="quarter" idx="11"/>
          </p:nvPr>
        </p:nvSpPr>
        <p:spPr bwMode="auto"/>
        <p:txBody>
          <a:bodyPr/>
          <a:lstStyle>
            <a:lvl1pPr>
              <a:defRPr/>
            </a:lvl1pPr>
          </a:lstStyle>
          <a:p>
            <a:pPr>
              <a:defRPr/>
            </a:pPr>
            <a:endParaRPr lang="en-US"/>
          </a:p>
        </p:txBody>
      </p:sp>
      <p:sp>
        <p:nvSpPr>
          <p:cNvPr id="4" name="Rectangle 6"/>
          <p:cNvSpPr>
            <a:spLocks noChangeArrowheads="1" noGrp="1"/>
          </p:cNvSpPr>
          <p:nvPr>
            <p:ph type="sldNum" sz="quarter" idx="12"/>
          </p:nvPr>
        </p:nvSpPr>
        <p:spPr bwMode="auto"/>
        <p:txBody>
          <a:bodyPr/>
          <a:lstStyle>
            <a:lvl1pPr>
              <a:defRPr/>
            </a:lvl1pPr>
          </a:lstStyle>
          <a:p>
            <a:pPr>
              <a:defRPr/>
            </a:pPr>
            <a:fld id="{62B66F3A-4775-4DB6-91EC-14B2E015E3AD}"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3050"/>
            <a:ext cx="3008313" cy="1162050"/>
          </a:xfrm>
        </p:spPr>
        <p:txBody>
          <a:bodyPr anchor="b"/>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内容占位符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文本占位符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编辑母版文本样式</a:t>
            </a:r>
            <a:endParaRPr/>
          </a:p>
        </p:txBody>
      </p:sp>
      <p:sp>
        <p:nvSpPr>
          <p:cNvPr id="5" name="Rectangle 4"/>
          <p:cNvSpPr>
            <a:spLocks noChangeArrowheads="1" noGrp="1"/>
          </p:cNvSpPr>
          <p:nvPr>
            <p:ph type="dt" sz="half" idx="10"/>
          </p:nvPr>
        </p:nvSpPr>
        <p:spPr bwMode="auto"/>
        <p:txBody>
          <a:bodyPr/>
          <a:lstStyle>
            <a:lvl1pPr>
              <a:defRPr/>
            </a:lvl1pPr>
          </a:lstStyle>
          <a:p>
            <a:pPr>
              <a:defRPr/>
            </a:pPr>
            <a:endParaRPr lang="en-US"/>
          </a:p>
        </p:txBody>
      </p:sp>
      <p:sp>
        <p:nvSpPr>
          <p:cNvPr id="6" name="Rectangle 5"/>
          <p:cNvSpPr>
            <a:spLocks noChangeArrowheads="1" noGrp="1"/>
          </p:cNvSpPr>
          <p:nvPr>
            <p:ph type="ftr" sz="quarter" idx="11"/>
          </p:nvPr>
        </p:nvSpPr>
        <p:spPr bwMode="auto"/>
        <p:txBody>
          <a:bodyPr/>
          <a:lstStyle>
            <a:lvl1pPr>
              <a:defRPr/>
            </a:lvl1pPr>
          </a:lstStyle>
          <a:p>
            <a:pPr>
              <a:defRPr/>
            </a:pPr>
            <a:endParaRPr lang="en-US"/>
          </a:p>
        </p:txBody>
      </p:sp>
      <p:sp>
        <p:nvSpPr>
          <p:cNvPr id="7" name="Rectangle 6"/>
          <p:cNvSpPr>
            <a:spLocks noChangeArrowheads="1" noGrp="1"/>
          </p:cNvSpPr>
          <p:nvPr>
            <p:ph type="sldNum" sz="quarter" idx="12"/>
          </p:nvPr>
        </p:nvSpPr>
        <p:spPr bwMode="auto"/>
        <p:txBody>
          <a:bodyPr/>
          <a:lstStyle>
            <a:lvl1pPr>
              <a:defRPr/>
            </a:lvl1pPr>
          </a:lstStyle>
          <a:p>
            <a:pPr>
              <a:defRPr/>
            </a:pPr>
            <a:fld id="{5D0FBA3E-52EB-4287-A1F3-09C9DA8DD9F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1792288" y="4800600"/>
            <a:ext cx="5486400" cy="566738"/>
          </a:xfrm>
        </p:spPr>
        <p:txBody>
          <a:bodyPr anchor="b"/>
          <a:lstStyle>
            <a:lvl1pPr algn="l">
              <a:defRPr sz="2000" b="1"/>
            </a:lvl1pPr>
          </a:lstStyle>
          <a:p>
            <a:pPr>
              <a:defRPr/>
            </a:pPr>
            <a:r>
              <a:rPr lang="zh-CN"/>
              <a:t>单击此处编辑母版标题样式</a:t>
            </a:r>
            <a:endParaRPr lang="zh-CN"/>
          </a:p>
        </p:txBody>
      </p:sp>
      <p:sp>
        <p:nvSpPr>
          <p:cNvPr id="3" name="图片占位符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zh-CN"/>
              <a:t>单击图标添加图片</a:t>
            </a:r>
            <a:endParaRPr/>
          </a:p>
        </p:txBody>
      </p:sp>
      <p:sp>
        <p:nvSpPr>
          <p:cNvPr id="4" name="文本占位符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编辑母版文本样式</a:t>
            </a:r>
            <a:endParaRPr/>
          </a:p>
        </p:txBody>
      </p:sp>
      <p:sp>
        <p:nvSpPr>
          <p:cNvPr id="5" name="Rectangle 4"/>
          <p:cNvSpPr>
            <a:spLocks noChangeArrowheads="1" noGrp="1"/>
          </p:cNvSpPr>
          <p:nvPr>
            <p:ph type="dt" sz="half" idx="10"/>
          </p:nvPr>
        </p:nvSpPr>
        <p:spPr bwMode="auto"/>
        <p:txBody>
          <a:bodyPr/>
          <a:lstStyle>
            <a:lvl1pPr>
              <a:defRPr/>
            </a:lvl1pPr>
          </a:lstStyle>
          <a:p>
            <a:pPr>
              <a:defRPr/>
            </a:pPr>
            <a:endParaRPr lang="en-US"/>
          </a:p>
        </p:txBody>
      </p:sp>
      <p:sp>
        <p:nvSpPr>
          <p:cNvPr id="6" name="Rectangle 5"/>
          <p:cNvSpPr>
            <a:spLocks noChangeArrowheads="1" noGrp="1"/>
          </p:cNvSpPr>
          <p:nvPr>
            <p:ph type="ftr" sz="quarter" idx="11"/>
          </p:nvPr>
        </p:nvSpPr>
        <p:spPr bwMode="auto"/>
        <p:txBody>
          <a:bodyPr/>
          <a:lstStyle>
            <a:lvl1pPr>
              <a:defRPr/>
            </a:lvl1pPr>
          </a:lstStyle>
          <a:p>
            <a:pPr>
              <a:defRPr/>
            </a:pPr>
            <a:endParaRPr lang="en-US"/>
          </a:p>
        </p:txBody>
      </p:sp>
      <p:sp>
        <p:nvSpPr>
          <p:cNvPr id="7" name="Rectangle 6"/>
          <p:cNvSpPr>
            <a:spLocks noChangeArrowheads="1" noGrp="1"/>
          </p:cNvSpPr>
          <p:nvPr>
            <p:ph type="sldNum" sz="quarter" idx="12"/>
          </p:nvPr>
        </p:nvSpPr>
        <p:spPr bwMode="auto"/>
        <p:txBody>
          <a:bodyPr/>
          <a:lstStyle>
            <a:lvl1pPr>
              <a:defRPr/>
            </a:lvl1pPr>
          </a:lstStyle>
          <a:p>
            <a:pPr>
              <a:defRPr/>
            </a:pPr>
            <a:fld id="{67FA482A-FC41-4F1D-882B-6D97D3D4DBC6}"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20" Type="http://schemas.openxmlformats.org/officeDocument/2006/relationships/image" Target="../media/image1.png"/><Relationship Id="rId21" Type="http://schemas.openxmlformats.org/officeDocument/2006/relationships/image" Target="../media/image2.png"/><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p:cNvGrpSpPr/>
        <p:nvPr/>
      </p:nvGrpSpPr>
      <p:grpSpPr bwMode="auto">
        <a:xfrm>
          <a:off x="0" y="0"/>
          <a:ext cx="0" cy="0"/>
          <a:chOff x="0" y="0"/>
          <a:chExt cx="0" cy="0"/>
        </a:xfrm>
      </p:grpSpPr>
      <p:sp>
        <p:nvSpPr>
          <p:cNvPr id="9218" name="Rectangle 2"/>
          <p:cNvSpPr>
            <a:spLocks noChangeArrowheads="1" noGrp="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prstTxWarp prst="textNoShape"/>
          </a:bodyPr>
          <a:lstStyle/>
          <a:p>
            <a:pPr lvl="0">
              <a:defRPr/>
            </a:pPr>
            <a:r>
              <a:rPr lang="zh-CN"/>
              <a:t>单击此处编辑母版标题样式</a:t>
            </a:r>
            <a:endParaRPr/>
          </a:p>
        </p:txBody>
      </p:sp>
      <p:sp>
        <p:nvSpPr>
          <p:cNvPr id="9219" name="Rectangle 3"/>
          <p:cNvSpPr>
            <a:spLocks noChangeArrowheads="1" noGrp="1"/>
          </p:cNvSpPr>
          <p:nvPr>
            <p:ph type="body" idx="1"/>
          </p:nvPr>
        </p:nvSpPr>
        <p:spPr bwMode="auto">
          <a:xfrm>
            <a:off x="457200" y="1600200"/>
            <a:ext cx="8229600" cy="4525963"/>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p:txBody>
      </p:sp>
      <p:sp>
        <p:nvSpPr>
          <p:cNvPr id="186372" name="Rectangle 4"/>
          <p:cNvSpPr>
            <a:spLocks noChangeArrowheads="1"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bodyPr>
          <a:lstStyle>
            <a:lvl1pPr algn="l">
              <a:defRPr sz="1400">
                <a:latin typeface="+mn-lt"/>
                <a:ea typeface="宋体"/>
              </a:defRPr>
            </a:lvl1pPr>
          </a:lstStyle>
          <a:p>
            <a:pPr>
              <a:defRPr/>
            </a:pPr>
            <a:endParaRPr lang="zh-TW"/>
          </a:p>
        </p:txBody>
      </p:sp>
      <p:sp>
        <p:nvSpPr>
          <p:cNvPr id="186373" name="Rectangle 5"/>
          <p:cNvSpPr>
            <a:spLocks noChangeArrowheads="1" noGrp="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bodyPr>
          <a:lstStyle>
            <a:lvl1pPr algn="ctr">
              <a:defRPr sz="1400">
                <a:latin typeface="+mn-lt"/>
                <a:ea typeface="宋体"/>
              </a:defRPr>
            </a:lvl1pPr>
          </a:lstStyle>
          <a:p>
            <a:pPr>
              <a:defRPr/>
            </a:pPr>
            <a:endParaRPr lang="zh-TW"/>
          </a:p>
        </p:txBody>
      </p:sp>
      <p:sp>
        <p:nvSpPr>
          <p:cNvPr id="186374" name="Rectangle 6"/>
          <p:cNvSpPr>
            <a:spLocks noChangeArrowheads="1" noGrp="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bodyPr>
          <a:lstStyle>
            <a:lvl1pPr algn="r">
              <a:defRPr sz="1400">
                <a:latin typeface="Arial"/>
              </a:defRPr>
            </a:lvl1pPr>
          </a:lstStyle>
          <a:p>
            <a:pPr>
              <a:defRPr/>
            </a:pPr>
            <a:fld id="{A13102F4-C030-46F3-8CAC-3AF744BCCB5A}" type="slidenum">
              <a:rPr lang="zh-TW"/>
              <a:t>‹#›</a:t>
            </a:fld>
            <a:endParaRPr lang="zh-TW"/>
          </a:p>
        </p:txBody>
      </p:sp>
      <p:sp>
        <p:nvSpPr>
          <p:cNvPr id="1028" name="Rectangle 4"/>
          <p:cNvSpPr>
            <a:spLocks noChangeArrowheads="1"/>
          </p:cNvSpPr>
          <p:nvPr/>
        </p:nvSpPr>
        <p:spPr bwMode="auto">
          <a:xfrm>
            <a:off x="560388" y="6411913"/>
            <a:ext cx="1439862" cy="476250"/>
          </a:xfrm>
          <a:prstGeom prst="rect">
            <a:avLst/>
          </a:prstGeom>
          <a:noFill/>
          <a:ln>
            <a:noFill/>
          </a:ln>
        </p:spPr>
        <p:txBody>
          <a:bodyPr/>
          <a:lstStyle/>
          <a:p>
            <a:pPr>
              <a:defRPr/>
            </a:pPr>
            <a:endParaRPr lang="en-US" sz="1600" b="1">
              <a:solidFill>
                <a:srgbClr val="0000FF"/>
              </a:solidFill>
            </a:endParaRPr>
          </a:p>
        </p:txBody>
      </p:sp>
      <p:sp>
        <p:nvSpPr>
          <p:cNvPr id="1033" name="Rectangle 5"/>
          <p:cNvSpPr>
            <a:spLocks noChangeArrowheads="1"/>
          </p:cNvSpPr>
          <p:nvPr/>
        </p:nvSpPr>
        <p:spPr bwMode="auto">
          <a:xfrm>
            <a:off x="3124200" y="6248400"/>
            <a:ext cx="28956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ctr">
              <a:defRPr/>
            </a:pPr>
            <a:endParaRPr lang="en-US" sz="1400"/>
          </a:p>
        </p:txBody>
      </p:sp>
      <p:sp>
        <p:nvSpPr>
          <p:cNvPr id="1030" name="Rectangle 6"/>
          <p:cNvSpPr>
            <a:spLocks noChangeArrowheads="1"/>
          </p:cNvSpPr>
          <p:nvPr/>
        </p:nvSpPr>
        <p:spPr bwMode="auto">
          <a:xfrm>
            <a:off x="7366000" y="6434138"/>
            <a:ext cx="10541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r">
              <a:defRPr/>
            </a:pPr>
            <a:fld id="{D21C6479-4B11-4995-8D11-6B89A1825999}" type="slidenum">
              <a:rPr lang="en-US" sz="1600" b="1">
                <a:solidFill>
                  <a:srgbClr val="0000FF"/>
                </a:solidFill>
              </a:rPr>
              <a:t>3</a:t>
            </a:fld>
            <a:endParaRPr lang="en-US" sz="1600" b="1">
              <a:solidFill>
                <a:srgbClr val="0000FF"/>
              </a:solidFill>
            </a:endParaRPr>
          </a:p>
        </p:txBody>
      </p:sp>
      <p:sp>
        <p:nvSpPr>
          <p:cNvPr id="9226" name="Line 13"/>
          <p:cNvSpPr>
            <a:spLocks noChangeShapeType="1"/>
          </p:cNvSpPr>
          <p:nvPr/>
        </p:nvSpPr>
        <p:spPr bwMode="auto">
          <a:xfrm>
            <a:off x="0" y="188913"/>
            <a:ext cx="9144000" cy="0"/>
          </a:xfrm>
          <a:prstGeom prst="line">
            <a:avLst/>
          </a:prstGeom>
          <a:noFill/>
          <a:ln w="114300" cmpd="tri">
            <a:solidFill>
              <a:srgbClr val="FF9933">
                <a:alpha val="59998"/>
              </a:srgbClr>
            </a:solidFill>
            <a:round/>
            <a:headEnd/>
            <a:tailEnd/>
          </a:ln>
          <a:effectLst/>
        </p:spPr>
        <p:txBody>
          <a:bodyPr/>
          <a:lstStyle/>
          <a:p>
            <a:pPr>
              <a:defRPr/>
            </a:pPr>
            <a:endParaRPr lang="zh-CN"/>
          </a:p>
        </p:txBody>
      </p:sp>
      <p:grpSp>
        <p:nvGrpSpPr>
          <p:cNvPr id="9227" name="Group 14"/>
          <p:cNvGrpSpPr/>
          <p:nvPr/>
        </p:nvGrpSpPr>
        <p:grpSpPr bwMode="auto">
          <a:xfrm>
            <a:off x="34925" y="171450"/>
            <a:ext cx="647700" cy="6713538"/>
            <a:chOff x="0" y="43"/>
            <a:chExt cx="5760" cy="4229"/>
          </a:xfrm>
        </p:grpSpPr>
        <p:sp>
          <p:nvSpPr>
            <p:cNvPr id="9236" name="Line 15"/>
            <p:cNvSpPr>
              <a:spLocks noChangeShapeType="1"/>
            </p:cNvSpPr>
            <p:nvPr userDrawn="1"/>
          </p:nvSpPr>
          <p:spPr bwMode="auto">
            <a:xfrm>
              <a:off x="0" y="4203"/>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37" name="Line 16"/>
            <p:cNvSpPr>
              <a:spLocks noChangeShapeType="1"/>
            </p:cNvSpPr>
            <p:nvPr userDrawn="1"/>
          </p:nvSpPr>
          <p:spPr bwMode="auto">
            <a:xfrm>
              <a:off x="0" y="4239"/>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38" name="Line 17"/>
            <p:cNvSpPr>
              <a:spLocks noChangeShapeType="1"/>
            </p:cNvSpPr>
            <p:nvPr userDrawn="1"/>
          </p:nvSpPr>
          <p:spPr bwMode="auto">
            <a:xfrm>
              <a:off x="0" y="4272"/>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39" name="Line 18"/>
            <p:cNvSpPr>
              <a:spLocks noChangeShapeType="1"/>
            </p:cNvSpPr>
            <p:nvPr userDrawn="1"/>
          </p:nvSpPr>
          <p:spPr bwMode="auto">
            <a:xfrm>
              <a:off x="0" y="4113"/>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40" name="Line 19"/>
            <p:cNvSpPr>
              <a:spLocks noChangeShapeType="1"/>
            </p:cNvSpPr>
            <p:nvPr userDrawn="1"/>
          </p:nvSpPr>
          <p:spPr bwMode="auto">
            <a:xfrm>
              <a:off x="0" y="4065"/>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41" name="Line 20"/>
            <p:cNvSpPr>
              <a:spLocks noChangeShapeType="1"/>
            </p:cNvSpPr>
            <p:nvPr userDrawn="1"/>
          </p:nvSpPr>
          <p:spPr bwMode="auto">
            <a:xfrm>
              <a:off x="0" y="4158"/>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42" name="Line 21"/>
            <p:cNvSpPr>
              <a:spLocks noChangeShapeType="1"/>
            </p:cNvSpPr>
            <p:nvPr userDrawn="1"/>
          </p:nvSpPr>
          <p:spPr bwMode="auto">
            <a:xfrm>
              <a:off x="0" y="3666"/>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43" name="Line 22"/>
            <p:cNvSpPr>
              <a:spLocks noChangeShapeType="1"/>
            </p:cNvSpPr>
            <p:nvPr userDrawn="1"/>
          </p:nvSpPr>
          <p:spPr bwMode="auto">
            <a:xfrm>
              <a:off x="0" y="3639"/>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44" name="Line 23"/>
            <p:cNvSpPr>
              <a:spLocks noChangeShapeType="1"/>
            </p:cNvSpPr>
            <p:nvPr userDrawn="1"/>
          </p:nvSpPr>
          <p:spPr bwMode="auto">
            <a:xfrm>
              <a:off x="0" y="4020"/>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45" name="Line 24"/>
            <p:cNvSpPr>
              <a:spLocks noChangeShapeType="1"/>
            </p:cNvSpPr>
            <p:nvPr userDrawn="1"/>
          </p:nvSpPr>
          <p:spPr bwMode="auto">
            <a:xfrm>
              <a:off x="0" y="3894"/>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46" name="Line 25"/>
            <p:cNvSpPr>
              <a:spLocks noChangeShapeType="1"/>
            </p:cNvSpPr>
            <p:nvPr userDrawn="1"/>
          </p:nvSpPr>
          <p:spPr bwMode="auto">
            <a:xfrm>
              <a:off x="0" y="3813"/>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47" name="Line 26"/>
            <p:cNvSpPr>
              <a:spLocks noChangeShapeType="1"/>
            </p:cNvSpPr>
            <p:nvPr userDrawn="1"/>
          </p:nvSpPr>
          <p:spPr bwMode="auto">
            <a:xfrm>
              <a:off x="0" y="3999"/>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48" name="Line 27"/>
            <p:cNvSpPr>
              <a:spLocks noChangeShapeType="1"/>
            </p:cNvSpPr>
            <p:nvPr userDrawn="1"/>
          </p:nvSpPr>
          <p:spPr bwMode="auto">
            <a:xfrm>
              <a:off x="0" y="3687"/>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49" name="Line 28"/>
            <p:cNvSpPr>
              <a:spLocks noChangeShapeType="1"/>
            </p:cNvSpPr>
            <p:nvPr userDrawn="1"/>
          </p:nvSpPr>
          <p:spPr bwMode="auto">
            <a:xfrm>
              <a:off x="0" y="3741"/>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50" name="Line 29"/>
            <p:cNvSpPr>
              <a:spLocks noChangeShapeType="1"/>
            </p:cNvSpPr>
            <p:nvPr userDrawn="1"/>
          </p:nvSpPr>
          <p:spPr bwMode="auto">
            <a:xfrm>
              <a:off x="0" y="393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51" name="Line 30"/>
            <p:cNvSpPr>
              <a:spLocks noChangeShapeType="1"/>
            </p:cNvSpPr>
            <p:nvPr userDrawn="1"/>
          </p:nvSpPr>
          <p:spPr bwMode="auto">
            <a:xfrm>
              <a:off x="0" y="3918"/>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52" name="Line 31"/>
            <p:cNvSpPr>
              <a:spLocks noChangeShapeType="1"/>
            </p:cNvSpPr>
            <p:nvPr userDrawn="1"/>
          </p:nvSpPr>
          <p:spPr bwMode="auto">
            <a:xfrm>
              <a:off x="0" y="351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53" name="Line 32"/>
            <p:cNvSpPr>
              <a:spLocks noChangeShapeType="1"/>
            </p:cNvSpPr>
            <p:nvPr userDrawn="1"/>
          </p:nvSpPr>
          <p:spPr bwMode="auto">
            <a:xfrm>
              <a:off x="0" y="354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54" name="Line 33"/>
            <p:cNvSpPr>
              <a:spLocks noChangeShapeType="1"/>
            </p:cNvSpPr>
            <p:nvPr userDrawn="1"/>
          </p:nvSpPr>
          <p:spPr bwMode="auto">
            <a:xfrm>
              <a:off x="0" y="357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55" name="Line 34"/>
            <p:cNvSpPr>
              <a:spLocks noChangeShapeType="1"/>
            </p:cNvSpPr>
            <p:nvPr userDrawn="1"/>
          </p:nvSpPr>
          <p:spPr bwMode="auto">
            <a:xfrm>
              <a:off x="0" y="3420"/>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56" name="Line 35"/>
            <p:cNvSpPr>
              <a:spLocks noChangeShapeType="1"/>
            </p:cNvSpPr>
            <p:nvPr userDrawn="1"/>
          </p:nvSpPr>
          <p:spPr bwMode="auto">
            <a:xfrm>
              <a:off x="0" y="3372"/>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57" name="Line 36"/>
            <p:cNvSpPr>
              <a:spLocks noChangeShapeType="1"/>
            </p:cNvSpPr>
            <p:nvPr userDrawn="1"/>
          </p:nvSpPr>
          <p:spPr bwMode="auto">
            <a:xfrm>
              <a:off x="0" y="3465"/>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58" name="Line 37"/>
            <p:cNvSpPr>
              <a:spLocks noChangeShapeType="1"/>
            </p:cNvSpPr>
            <p:nvPr userDrawn="1"/>
          </p:nvSpPr>
          <p:spPr bwMode="auto">
            <a:xfrm>
              <a:off x="0" y="2973"/>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59" name="Line 38"/>
            <p:cNvSpPr>
              <a:spLocks noChangeShapeType="1"/>
            </p:cNvSpPr>
            <p:nvPr userDrawn="1"/>
          </p:nvSpPr>
          <p:spPr bwMode="auto">
            <a:xfrm>
              <a:off x="0" y="294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60" name="Line 39"/>
            <p:cNvSpPr>
              <a:spLocks noChangeShapeType="1"/>
            </p:cNvSpPr>
            <p:nvPr userDrawn="1"/>
          </p:nvSpPr>
          <p:spPr bwMode="auto">
            <a:xfrm>
              <a:off x="0" y="3327"/>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61" name="Line 40"/>
            <p:cNvSpPr>
              <a:spLocks noChangeShapeType="1"/>
            </p:cNvSpPr>
            <p:nvPr userDrawn="1"/>
          </p:nvSpPr>
          <p:spPr bwMode="auto">
            <a:xfrm>
              <a:off x="0" y="3201"/>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62" name="Line 41"/>
            <p:cNvSpPr>
              <a:spLocks noChangeShapeType="1"/>
            </p:cNvSpPr>
            <p:nvPr userDrawn="1"/>
          </p:nvSpPr>
          <p:spPr bwMode="auto">
            <a:xfrm>
              <a:off x="0" y="3120"/>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63" name="Line 42"/>
            <p:cNvSpPr>
              <a:spLocks noChangeShapeType="1"/>
            </p:cNvSpPr>
            <p:nvPr userDrawn="1"/>
          </p:nvSpPr>
          <p:spPr bwMode="auto">
            <a:xfrm>
              <a:off x="0" y="3306"/>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64" name="Line 43"/>
            <p:cNvSpPr>
              <a:spLocks noChangeShapeType="1"/>
            </p:cNvSpPr>
            <p:nvPr userDrawn="1"/>
          </p:nvSpPr>
          <p:spPr bwMode="auto">
            <a:xfrm>
              <a:off x="0" y="2994"/>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65" name="Line 44"/>
            <p:cNvSpPr>
              <a:spLocks noChangeShapeType="1"/>
            </p:cNvSpPr>
            <p:nvPr userDrawn="1"/>
          </p:nvSpPr>
          <p:spPr bwMode="auto">
            <a:xfrm>
              <a:off x="0" y="3048"/>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66" name="Line 45"/>
            <p:cNvSpPr>
              <a:spLocks noChangeShapeType="1"/>
            </p:cNvSpPr>
            <p:nvPr userDrawn="1"/>
          </p:nvSpPr>
          <p:spPr bwMode="auto">
            <a:xfrm>
              <a:off x="0" y="3246"/>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67" name="Line 46"/>
            <p:cNvSpPr>
              <a:spLocks noChangeShapeType="1"/>
            </p:cNvSpPr>
            <p:nvPr userDrawn="1"/>
          </p:nvSpPr>
          <p:spPr bwMode="auto">
            <a:xfrm>
              <a:off x="0" y="3225"/>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68" name="Line 47"/>
            <p:cNvSpPr>
              <a:spLocks noChangeShapeType="1"/>
            </p:cNvSpPr>
            <p:nvPr userDrawn="1"/>
          </p:nvSpPr>
          <p:spPr bwMode="auto">
            <a:xfrm>
              <a:off x="0" y="2831"/>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69" name="Line 48"/>
            <p:cNvSpPr>
              <a:spLocks noChangeShapeType="1"/>
            </p:cNvSpPr>
            <p:nvPr userDrawn="1"/>
          </p:nvSpPr>
          <p:spPr bwMode="auto">
            <a:xfrm>
              <a:off x="0" y="2750"/>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70" name="Line 49"/>
            <p:cNvSpPr>
              <a:spLocks noChangeShapeType="1"/>
            </p:cNvSpPr>
            <p:nvPr userDrawn="1"/>
          </p:nvSpPr>
          <p:spPr bwMode="auto">
            <a:xfrm>
              <a:off x="0" y="2678"/>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71" name="Line 50"/>
            <p:cNvSpPr>
              <a:spLocks noChangeShapeType="1"/>
            </p:cNvSpPr>
            <p:nvPr userDrawn="1"/>
          </p:nvSpPr>
          <p:spPr bwMode="auto">
            <a:xfrm>
              <a:off x="0" y="2876"/>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72" name="Line 51"/>
            <p:cNvSpPr>
              <a:spLocks noChangeShapeType="1"/>
            </p:cNvSpPr>
            <p:nvPr userDrawn="1"/>
          </p:nvSpPr>
          <p:spPr bwMode="auto">
            <a:xfrm>
              <a:off x="0" y="2855"/>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73" name="Line 52"/>
            <p:cNvSpPr>
              <a:spLocks noChangeShapeType="1"/>
            </p:cNvSpPr>
            <p:nvPr userDrawn="1"/>
          </p:nvSpPr>
          <p:spPr bwMode="auto">
            <a:xfrm>
              <a:off x="0" y="2554"/>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74" name="Line 53"/>
            <p:cNvSpPr>
              <a:spLocks noChangeShapeType="1"/>
            </p:cNvSpPr>
            <p:nvPr userDrawn="1"/>
          </p:nvSpPr>
          <p:spPr bwMode="auto">
            <a:xfrm>
              <a:off x="0" y="2590"/>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75" name="Line 54"/>
            <p:cNvSpPr>
              <a:spLocks noChangeShapeType="1"/>
            </p:cNvSpPr>
            <p:nvPr userDrawn="1"/>
          </p:nvSpPr>
          <p:spPr bwMode="auto">
            <a:xfrm>
              <a:off x="0" y="2623"/>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76" name="Line 55"/>
            <p:cNvSpPr>
              <a:spLocks noChangeShapeType="1"/>
            </p:cNvSpPr>
            <p:nvPr userDrawn="1"/>
          </p:nvSpPr>
          <p:spPr bwMode="auto">
            <a:xfrm>
              <a:off x="0" y="2464"/>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77" name="Line 56"/>
            <p:cNvSpPr>
              <a:spLocks noChangeShapeType="1"/>
            </p:cNvSpPr>
            <p:nvPr userDrawn="1"/>
          </p:nvSpPr>
          <p:spPr bwMode="auto">
            <a:xfrm>
              <a:off x="0" y="2416"/>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78" name="Line 57"/>
            <p:cNvSpPr>
              <a:spLocks noChangeShapeType="1"/>
            </p:cNvSpPr>
            <p:nvPr userDrawn="1"/>
          </p:nvSpPr>
          <p:spPr bwMode="auto">
            <a:xfrm>
              <a:off x="0" y="250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79" name="Line 58"/>
            <p:cNvSpPr>
              <a:spLocks noChangeShapeType="1"/>
            </p:cNvSpPr>
            <p:nvPr userDrawn="1"/>
          </p:nvSpPr>
          <p:spPr bwMode="auto">
            <a:xfrm>
              <a:off x="0" y="2371"/>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80" name="Line 59"/>
            <p:cNvSpPr>
              <a:spLocks noChangeShapeType="1"/>
            </p:cNvSpPr>
            <p:nvPr userDrawn="1"/>
          </p:nvSpPr>
          <p:spPr bwMode="auto">
            <a:xfrm>
              <a:off x="0" y="2245"/>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81" name="Line 60"/>
            <p:cNvSpPr>
              <a:spLocks noChangeShapeType="1"/>
            </p:cNvSpPr>
            <p:nvPr userDrawn="1"/>
          </p:nvSpPr>
          <p:spPr bwMode="auto">
            <a:xfrm>
              <a:off x="0" y="235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82" name="Line 61"/>
            <p:cNvSpPr>
              <a:spLocks noChangeShapeType="1"/>
            </p:cNvSpPr>
            <p:nvPr userDrawn="1"/>
          </p:nvSpPr>
          <p:spPr bwMode="auto">
            <a:xfrm>
              <a:off x="0" y="228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83" name="Line 62"/>
            <p:cNvSpPr>
              <a:spLocks noChangeShapeType="1"/>
            </p:cNvSpPr>
            <p:nvPr userDrawn="1"/>
          </p:nvSpPr>
          <p:spPr bwMode="auto">
            <a:xfrm>
              <a:off x="0" y="2269"/>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84" name="Line 63"/>
            <p:cNvSpPr>
              <a:spLocks noChangeShapeType="1"/>
            </p:cNvSpPr>
            <p:nvPr userDrawn="1"/>
          </p:nvSpPr>
          <p:spPr bwMode="auto">
            <a:xfrm>
              <a:off x="0" y="213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85" name="Line 64"/>
            <p:cNvSpPr>
              <a:spLocks noChangeShapeType="1"/>
            </p:cNvSpPr>
            <p:nvPr userDrawn="1"/>
          </p:nvSpPr>
          <p:spPr bwMode="auto">
            <a:xfrm>
              <a:off x="0" y="216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86" name="Line 65"/>
            <p:cNvSpPr>
              <a:spLocks noChangeShapeType="1"/>
            </p:cNvSpPr>
            <p:nvPr userDrawn="1"/>
          </p:nvSpPr>
          <p:spPr bwMode="auto">
            <a:xfrm>
              <a:off x="0" y="219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87" name="Line 66"/>
            <p:cNvSpPr>
              <a:spLocks noChangeShapeType="1"/>
            </p:cNvSpPr>
            <p:nvPr userDrawn="1"/>
          </p:nvSpPr>
          <p:spPr bwMode="auto">
            <a:xfrm>
              <a:off x="0" y="2040"/>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88" name="Line 67"/>
            <p:cNvSpPr>
              <a:spLocks noChangeShapeType="1"/>
            </p:cNvSpPr>
            <p:nvPr userDrawn="1"/>
          </p:nvSpPr>
          <p:spPr bwMode="auto">
            <a:xfrm>
              <a:off x="0" y="1992"/>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89" name="Line 68"/>
            <p:cNvSpPr>
              <a:spLocks noChangeShapeType="1"/>
            </p:cNvSpPr>
            <p:nvPr userDrawn="1"/>
          </p:nvSpPr>
          <p:spPr bwMode="auto">
            <a:xfrm>
              <a:off x="0" y="2085"/>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90" name="Line 69"/>
            <p:cNvSpPr>
              <a:spLocks noChangeShapeType="1"/>
            </p:cNvSpPr>
            <p:nvPr userDrawn="1"/>
          </p:nvSpPr>
          <p:spPr bwMode="auto">
            <a:xfrm>
              <a:off x="0" y="1593"/>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91" name="Line 70"/>
            <p:cNvSpPr>
              <a:spLocks noChangeShapeType="1"/>
            </p:cNvSpPr>
            <p:nvPr userDrawn="1"/>
          </p:nvSpPr>
          <p:spPr bwMode="auto">
            <a:xfrm>
              <a:off x="0" y="156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92" name="Line 71"/>
            <p:cNvSpPr>
              <a:spLocks noChangeShapeType="1"/>
            </p:cNvSpPr>
            <p:nvPr userDrawn="1"/>
          </p:nvSpPr>
          <p:spPr bwMode="auto">
            <a:xfrm>
              <a:off x="0" y="1947"/>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93" name="Line 72"/>
            <p:cNvSpPr>
              <a:spLocks noChangeShapeType="1"/>
            </p:cNvSpPr>
            <p:nvPr userDrawn="1"/>
          </p:nvSpPr>
          <p:spPr bwMode="auto">
            <a:xfrm>
              <a:off x="0" y="1821"/>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94" name="Line 73"/>
            <p:cNvSpPr>
              <a:spLocks noChangeShapeType="1"/>
            </p:cNvSpPr>
            <p:nvPr userDrawn="1"/>
          </p:nvSpPr>
          <p:spPr bwMode="auto">
            <a:xfrm>
              <a:off x="0" y="1740"/>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95" name="Line 74"/>
            <p:cNvSpPr>
              <a:spLocks noChangeShapeType="1"/>
            </p:cNvSpPr>
            <p:nvPr userDrawn="1"/>
          </p:nvSpPr>
          <p:spPr bwMode="auto">
            <a:xfrm>
              <a:off x="0" y="1926"/>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96" name="Line 75"/>
            <p:cNvSpPr>
              <a:spLocks noChangeShapeType="1"/>
            </p:cNvSpPr>
            <p:nvPr userDrawn="1"/>
          </p:nvSpPr>
          <p:spPr bwMode="auto">
            <a:xfrm>
              <a:off x="0" y="1614"/>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97" name="Line 76"/>
            <p:cNvSpPr>
              <a:spLocks noChangeShapeType="1"/>
            </p:cNvSpPr>
            <p:nvPr userDrawn="1"/>
          </p:nvSpPr>
          <p:spPr bwMode="auto">
            <a:xfrm>
              <a:off x="0" y="1668"/>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98" name="Line 77"/>
            <p:cNvSpPr>
              <a:spLocks noChangeShapeType="1"/>
            </p:cNvSpPr>
            <p:nvPr userDrawn="1"/>
          </p:nvSpPr>
          <p:spPr bwMode="auto">
            <a:xfrm>
              <a:off x="0" y="1866"/>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99" name="Line 78"/>
            <p:cNvSpPr>
              <a:spLocks noChangeShapeType="1"/>
            </p:cNvSpPr>
            <p:nvPr userDrawn="1"/>
          </p:nvSpPr>
          <p:spPr bwMode="auto">
            <a:xfrm>
              <a:off x="0" y="1845"/>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00" name="Line 79"/>
            <p:cNvSpPr>
              <a:spLocks noChangeShapeType="1"/>
            </p:cNvSpPr>
            <p:nvPr userDrawn="1"/>
          </p:nvSpPr>
          <p:spPr bwMode="auto">
            <a:xfrm>
              <a:off x="0" y="1437"/>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01" name="Line 80"/>
            <p:cNvSpPr>
              <a:spLocks noChangeShapeType="1"/>
            </p:cNvSpPr>
            <p:nvPr userDrawn="1"/>
          </p:nvSpPr>
          <p:spPr bwMode="auto">
            <a:xfrm>
              <a:off x="0" y="1473"/>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02" name="Line 81"/>
            <p:cNvSpPr>
              <a:spLocks noChangeShapeType="1"/>
            </p:cNvSpPr>
            <p:nvPr userDrawn="1"/>
          </p:nvSpPr>
          <p:spPr bwMode="auto">
            <a:xfrm>
              <a:off x="0" y="1506"/>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03" name="Line 82"/>
            <p:cNvSpPr>
              <a:spLocks noChangeShapeType="1"/>
            </p:cNvSpPr>
            <p:nvPr userDrawn="1"/>
          </p:nvSpPr>
          <p:spPr bwMode="auto">
            <a:xfrm>
              <a:off x="0" y="1347"/>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304" name="Line 83"/>
            <p:cNvSpPr>
              <a:spLocks noChangeShapeType="1"/>
            </p:cNvSpPr>
            <p:nvPr userDrawn="1"/>
          </p:nvSpPr>
          <p:spPr bwMode="auto">
            <a:xfrm>
              <a:off x="0" y="1392"/>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05" name="Line 84"/>
            <p:cNvSpPr>
              <a:spLocks noChangeShapeType="1"/>
            </p:cNvSpPr>
            <p:nvPr userDrawn="1"/>
          </p:nvSpPr>
          <p:spPr bwMode="auto">
            <a:xfrm>
              <a:off x="0" y="1016"/>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06" name="Line 85"/>
            <p:cNvSpPr>
              <a:spLocks noChangeShapeType="1"/>
            </p:cNvSpPr>
            <p:nvPr userDrawn="1"/>
          </p:nvSpPr>
          <p:spPr bwMode="auto">
            <a:xfrm>
              <a:off x="0" y="989"/>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07" name="Line 86"/>
            <p:cNvSpPr>
              <a:spLocks noChangeShapeType="1"/>
            </p:cNvSpPr>
            <p:nvPr userDrawn="1"/>
          </p:nvSpPr>
          <p:spPr bwMode="auto">
            <a:xfrm>
              <a:off x="0" y="1244"/>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308" name="Line 87"/>
            <p:cNvSpPr>
              <a:spLocks noChangeShapeType="1"/>
            </p:cNvSpPr>
            <p:nvPr userDrawn="1"/>
          </p:nvSpPr>
          <p:spPr bwMode="auto">
            <a:xfrm>
              <a:off x="0" y="1163"/>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09" name="Line 88"/>
            <p:cNvSpPr>
              <a:spLocks noChangeShapeType="1"/>
            </p:cNvSpPr>
            <p:nvPr userDrawn="1"/>
          </p:nvSpPr>
          <p:spPr bwMode="auto">
            <a:xfrm>
              <a:off x="0" y="1037"/>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10" name="Line 89"/>
            <p:cNvSpPr>
              <a:spLocks noChangeShapeType="1"/>
            </p:cNvSpPr>
            <p:nvPr userDrawn="1"/>
          </p:nvSpPr>
          <p:spPr bwMode="auto">
            <a:xfrm>
              <a:off x="0" y="1091"/>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11" name="Line 90"/>
            <p:cNvSpPr>
              <a:spLocks noChangeShapeType="1"/>
            </p:cNvSpPr>
            <p:nvPr userDrawn="1"/>
          </p:nvSpPr>
          <p:spPr bwMode="auto">
            <a:xfrm>
              <a:off x="0" y="128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12" name="Line 91"/>
            <p:cNvSpPr>
              <a:spLocks noChangeShapeType="1"/>
            </p:cNvSpPr>
            <p:nvPr userDrawn="1"/>
          </p:nvSpPr>
          <p:spPr bwMode="auto">
            <a:xfrm>
              <a:off x="0" y="1268"/>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13" name="Line 92"/>
            <p:cNvSpPr>
              <a:spLocks noChangeShapeType="1"/>
            </p:cNvSpPr>
            <p:nvPr userDrawn="1"/>
          </p:nvSpPr>
          <p:spPr bwMode="auto">
            <a:xfrm>
              <a:off x="0" y="86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14" name="Line 93"/>
            <p:cNvSpPr>
              <a:spLocks noChangeShapeType="1"/>
            </p:cNvSpPr>
            <p:nvPr userDrawn="1"/>
          </p:nvSpPr>
          <p:spPr bwMode="auto">
            <a:xfrm>
              <a:off x="0" y="89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15" name="Line 94"/>
            <p:cNvSpPr>
              <a:spLocks noChangeShapeType="1"/>
            </p:cNvSpPr>
            <p:nvPr userDrawn="1"/>
          </p:nvSpPr>
          <p:spPr bwMode="auto">
            <a:xfrm>
              <a:off x="0" y="92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16" name="Line 95"/>
            <p:cNvSpPr>
              <a:spLocks noChangeShapeType="1"/>
            </p:cNvSpPr>
            <p:nvPr userDrawn="1"/>
          </p:nvSpPr>
          <p:spPr bwMode="auto">
            <a:xfrm>
              <a:off x="0" y="770"/>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317" name="Line 96"/>
            <p:cNvSpPr>
              <a:spLocks noChangeShapeType="1"/>
            </p:cNvSpPr>
            <p:nvPr userDrawn="1"/>
          </p:nvSpPr>
          <p:spPr bwMode="auto">
            <a:xfrm>
              <a:off x="0" y="815"/>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18" name="Line 97"/>
            <p:cNvSpPr>
              <a:spLocks noChangeShapeType="1"/>
            </p:cNvSpPr>
            <p:nvPr userDrawn="1"/>
          </p:nvSpPr>
          <p:spPr bwMode="auto">
            <a:xfrm>
              <a:off x="0" y="718"/>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19" name="Line 98"/>
            <p:cNvSpPr>
              <a:spLocks noChangeShapeType="1"/>
            </p:cNvSpPr>
            <p:nvPr userDrawn="1"/>
          </p:nvSpPr>
          <p:spPr bwMode="auto">
            <a:xfrm>
              <a:off x="0" y="646"/>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20" name="Line 99"/>
            <p:cNvSpPr>
              <a:spLocks noChangeShapeType="1"/>
            </p:cNvSpPr>
            <p:nvPr userDrawn="1"/>
          </p:nvSpPr>
          <p:spPr bwMode="auto">
            <a:xfrm>
              <a:off x="0" y="522"/>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21" name="Line 100"/>
            <p:cNvSpPr>
              <a:spLocks noChangeShapeType="1"/>
            </p:cNvSpPr>
            <p:nvPr userDrawn="1"/>
          </p:nvSpPr>
          <p:spPr bwMode="auto">
            <a:xfrm>
              <a:off x="0" y="558"/>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22" name="Line 101"/>
            <p:cNvSpPr>
              <a:spLocks noChangeShapeType="1"/>
            </p:cNvSpPr>
            <p:nvPr userDrawn="1"/>
          </p:nvSpPr>
          <p:spPr bwMode="auto">
            <a:xfrm>
              <a:off x="0" y="591"/>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23" name="Line 102"/>
            <p:cNvSpPr>
              <a:spLocks noChangeShapeType="1"/>
            </p:cNvSpPr>
            <p:nvPr userDrawn="1"/>
          </p:nvSpPr>
          <p:spPr bwMode="auto">
            <a:xfrm>
              <a:off x="0" y="432"/>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324" name="Line 103"/>
            <p:cNvSpPr>
              <a:spLocks noChangeShapeType="1"/>
            </p:cNvSpPr>
            <p:nvPr userDrawn="1"/>
          </p:nvSpPr>
          <p:spPr bwMode="auto">
            <a:xfrm>
              <a:off x="0" y="384"/>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25" name="Line 104"/>
            <p:cNvSpPr>
              <a:spLocks noChangeShapeType="1"/>
            </p:cNvSpPr>
            <p:nvPr userDrawn="1"/>
          </p:nvSpPr>
          <p:spPr bwMode="auto">
            <a:xfrm>
              <a:off x="0" y="477"/>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26" name="Line 105"/>
            <p:cNvSpPr>
              <a:spLocks noChangeShapeType="1"/>
            </p:cNvSpPr>
            <p:nvPr userDrawn="1"/>
          </p:nvSpPr>
          <p:spPr bwMode="auto">
            <a:xfrm>
              <a:off x="0" y="33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27" name="Line 106"/>
            <p:cNvSpPr>
              <a:spLocks noChangeShapeType="1"/>
            </p:cNvSpPr>
            <p:nvPr userDrawn="1"/>
          </p:nvSpPr>
          <p:spPr bwMode="auto">
            <a:xfrm>
              <a:off x="0" y="318"/>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28" name="Line 107"/>
            <p:cNvSpPr>
              <a:spLocks noChangeShapeType="1"/>
            </p:cNvSpPr>
            <p:nvPr userDrawn="1"/>
          </p:nvSpPr>
          <p:spPr bwMode="auto">
            <a:xfrm>
              <a:off x="0" y="258"/>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29" name="Line 108"/>
            <p:cNvSpPr>
              <a:spLocks noChangeShapeType="1"/>
            </p:cNvSpPr>
            <p:nvPr userDrawn="1"/>
          </p:nvSpPr>
          <p:spPr bwMode="auto">
            <a:xfrm>
              <a:off x="0" y="7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30" name="Line 109"/>
            <p:cNvSpPr>
              <a:spLocks noChangeShapeType="1"/>
            </p:cNvSpPr>
            <p:nvPr userDrawn="1"/>
          </p:nvSpPr>
          <p:spPr bwMode="auto">
            <a:xfrm>
              <a:off x="0" y="43"/>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31" name="Line 110"/>
            <p:cNvSpPr>
              <a:spLocks noChangeShapeType="1"/>
            </p:cNvSpPr>
            <p:nvPr userDrawn="1"/>
          </p:nvSpPr>
          <p:spPr bwMode="auto">
            <a:xfrm>
              <a:off x="0" y="91"/>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32" name="Line 111"/>
            <p:cNvSpPr>
              <a:spLocks noChangeShapeType="1"/>
            </p:cNvSpPr>
            <p:nvPr userDrawn="1"/>
          </p:nvSpPr>
          <p:spPr bwMode="auto">
            <a:xfrm>
              <a:off x="0" y="145"/>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33" name="Line 112"/>
            <p:cNvSpPr>
              <a:spLocks noChangeShapeType="1"/>
            </p:cNvSpPr>
            <p:nvPr userDrawn="1"/>
          </p:nvSpPr>
          <p:spPr bwMode="auto">
            <a:xfrm>
              <a:off x="0" y="202"/>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grpSp>
      <p:sp>
        <p:nvSpPr>
          <p:cNvPr id="1037" name="Rectangle 113"/>
          <p:cNvSpPr>
            <a:spLocks noChangeArrowheads="1"/>
          </p:cNvSpPr>
          <p:nvPr/>
        </p:nvSpPr>
        <p:spPr bwMode="auto">
          <a:xfrm>
            <a:off x="2943225" y="1149350"/>
            <a:ext cx="5757863" cy="76200"/>
          </a:xfrm>
          <a:prstGeom prst="rect">
            <a:avLst/>
          </a:prstGeom>
          <a:gradFill rotWithShape="0">
            <a:gsLst>
              <a:gs pos="0">
                <a:srgbClr val="FFFFFF"/>
              </a:gs>
              <a:gs pos="100000">
                <a:srgbClr val="AB3742"/>
              </a:gs>
            </a:gsLst>
            <a:lin ang="0" scaled="1"/>
          </a:gradFill>
          <a:ln>
            <a:noFill/>
          </a:ln>
          <a:effectLst/>
        </p:spPr>
        <p:txBody>
          <a:bodyPr wrap="none" anchor="ct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ctr">
              <a:defRPr/>
            </a:pPr>
            <a:endParaRPr lang="zh-CN"/>
          </a:p>
        </p:txBody>
      </p:sp>
      <p:pic>
        <p:nvPicPr>
          <p:cNvPr id="9229" name="Picture 12"/>
          <p:cNvPicPr>
            <a:picLocks noChangeArrowheads="1"/>
          </p:cNvPicPr>
          <p:nvPr/>
        </p:nvPicPr>
        <p:blipFill>
          <a:blip r:embed="rId20"/>
          <a:stretch/>
        </p:blipFill>
        <p:spPr bwMode="auto">
          <a:xfrm>
            <a:off x="0" y="5980113"/>
            <a:ext cx="9144000" cy="869950"/>
          </a:xfrm>
          <a:prstGeom prst="rect">
            <a:avLst/>
          </a:prstGeom>
          <a:noFill/>
          <a:ln>
            <a:noFill/>
          </a:ln>
        </p:spPr>
      </p:pic>
      <p:sp>
        <p:nvSpPr>
          <p:cNvPr id="113" name="Rectangle 11"/>
          <p:cNvSpPr txBox="1">
            <a:spLocks noChangeArrowheads="1"/>
          </p:cNvSpPr>
          <p:nvPr/>
        </p:nvSpPr>
        <p:spPr bwMode="auto">
          <a:xfrm>
            <a:off x="6553200" y="6245225"/>
            <a:ext cx="2133600" cy="476250"/>
          </a:xfrm>
          <a:prstGeom prst="rect">
            <a:avLst/>
          </a:prstGeom>
          <a:noFill/>
          <a:ln>
            <a:noFill/>
          </a:ln>
          <a:effectLst/>
        </p:spPr>
        <p:txBody>
          <a:bodyPr/>
          <a:lstStyle>
            <a:defPPr>
              <a:defRPr lang="zh-CN"/>
            </a:defPPr>
            <a:lvl1pPr algn="r">
              <a:spcBef>
                <a:spcPts val="0"/>
              </a:spcBef>
              <a:spcAft>
                <a:spcPts val="0"/>
              </a:spcAft>
              <a:defRPr sz="1400">
                <a:solidFill>
                  <a:schemeClr val="tx1"/>
                </a:solidFill>
                <a:latin typeface="Arial"/>
                <a:ea typeface="宋体"/>
                <a:cs typeface="+mn-cs"/>
              </a:defRPr>
            </a:lvl1pPr>
            <a:lvl2pPr marL="457200" algn="ctr">
              <a:spcBef>
                <a:spcPts val="0"/>
              </a:spcBef>
              <a:spcAft>
                <a:spcPts val="0"/>
              </a:spcAft>
              <a:defRPr sz="2400">
                <a:solidFill>
                  <a:schemeClr val="tx1"/>
                </a:solidFill>
                <a:latin typeface="Times New Roman"/>
                <a:ea typeface="宋体"/>
                <a:cs typeface="+mn-cs"/>
              </a:defRPr>
            </a:lvl2pPr>
            <a:lvl3pPr marL="914400" algn="ctr">
              <a:spcBef>
                <a:spcPts val="0"/>
              </a:spcBef>
              <a:spcAft>
                <a:spcPts val="0"/>
              </a:spcAft>
              <a:defRPr sz="2400">
                <a:solidFill>
                  <a:schemeClr val="tx1"/>
                </a:solidFill>
                <a:latin typeface="Times New Roman"/>
                <a:ea typeface="宋体"/>
                <a:cs typeface="+mn-cs"/>
              </a:defRPr>
            </a:lvl3pPr>
            <a:lvl4pPr marL="1371600" algn="ctr">
              <a:spcBef>
                <a:spcPts val="0"/>
              </a:spcBef>
              <a:spcAft>
                <a:spcPts val="0"/>
              </a:spcAft>
              <a:defRPr sz="2400">
                <a:solidFill>
                  <a:schemeClr val="tx1"/>
                </a:solidFill>
                <a:latin typeface="Times New Roman"/>
                <a:ea typeface="宋体"/>
                <a:cs typeface="+mn-cs"/>
              </a:defRPr>
            </a:lvl4pPr>
            <a:lvl5pPr marL="1828800" algn="ctr">
              <a:spcBef>
                <a:spcPts val="0"/>
              </a:spcBef>
              <a:spcAft>
                <a:spcPts val="0"/>
              </a:spcAft>
              <a:defRPr sz="2400">
                <a:solidFill>
                  <a:schemeClr val="tx1"/>
                </a:solidFill>
                <a:latin typeface="Times New Roman"/>
                <a:ea typeface="宋体"/>
                <a:cs typeface="+mn-cs"/>
              </a:defRPr>
            </a:lvl5pPr>
            <a:lvl6pPr marL="2286000" algn="l" defTabSz="914400">
              <a:defRPr sz="2400">
                <a:solidFill>
                  <a:schemeClr val="tx1"/>
                </a:solidFill>
                <a:latin typeface="Times New Roman"/>
                <a:ea typeface="宋体"/>
                <a:cs typeface="+mn-cs"/>
              </a:defRPr>
            </a:lvl6pPr>
            <a:lvl7pPr marL="2743200" algn="l" defTabSz="914400">
              <a:defRPr sz="2400">
                <a:solidFill>
                  <a:schemeClr val="tx1"/>
                </a:solidFill>
                <a:latin typeface="Times New Roman"/>
                <a:ea typeface="宋体"/>
                <a:cs typeface="+mn-cs"/>
              </a:defRPr>
            </a:lvl7pPr>
            <a:lvl8pPr marL="3200400" algn="l" defTabSz="914400">
              <a:defRPr sz="2400">
                <a:solidFill>
                  <a:schemeClr val="tx1"/>
                </a:solidFill>
                <a:latin typeface="Times New Roman"/>
                <a:ea typeface="宋体"/>
                <a:cs typeface="+mn-cs"/>
              </a:defRPr>
            </a:lvl8pPr>
            <a:lvl9pPr marL="3657600" algn="l" defTabSz="914400">
              <a:defRPr sz="2400">
                <a:solidFill>
                  <a:schemeClr val="tx1"/>
                </a:solidFill>
                <a:latin typeface="Times New Roman"/>
                <a:ea typeface="宋体"/>
                <a:cs typeface="+mn-cs"/>
              </a:defRPr>
            </a:lvl9pPr>
          </a:lstStyle>
          <a:p>
            <a:pPr>
              <a:defRPr/>
            </a:pPr>
            <a:fld id="{BEC3CE3D-89D6-4E00-8C79-D2D66C97815D}" type="slidenum">
              <a:rPr lang="en-US"/>
              <a:t>3</a:t>
            </a:fld>
            <a:endParaRPr lang="en-US"/>
          </a:p>
        </p:txBody>
      </p:sp>
      <p:sp>
        <p:nvSpPr>
          <p:cNvPr id="114" name="Rectangle 4"/>
          <p:cNvSpPr>
            <a:spLocks noChangeArrowheads="1"/>
          </p:cNvSpPr>
          <p:nvPr/>
        </p:nvSpPr>
        <p:spPr bwMode="auto">
          <a:xfrm>
            <a:off x="560388" y="6411913"/>
            <a:ext cx="1439862" cy="476250"/>
          </a:xfrm>
          <a:prstGeom prst="rect">
            <a:avLst/>
          </a:prstGeom>
          <a:noFill/>
          <a:ln>
            <a:noFill/>
          </a:ln>
        </p:spPr>
        <p:txBody>
          <a:bodyPr/>
          <a:lstStyle/>
          <a:p>
            <a:pPr>
              <a:defRPr/>
            </a:pPr>
            <a:endParaRPr lang="en-US" sz="1600" b="1">
              <a:solidFill>
                <a:srgbClr val="0000FF"/>
              </a:solidFill>
            </a:endParaRPr>
          </a:p>
        </p:txBody>
      </p:sp>
      <p:sp>
        <p:nvSpPr>
          <p:cNvPr id="115" name="Rectangle 5"/>
          <p:cNvSpPr>
            <a:spLocks noChangeArrowheads="1"/>
          </p:cNvSpPr>
          <p:nvPr/>
        </p:nvSpPr>
        <p:spPr bwMode="auto">
          <a:xfrm>
            <a:off x="3124200" y="6248400"/>
            <a:ext cx="28956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ctr">
              <a:defRPr/>
            </a:pPr>
            <a:endParaRPr lang="en-US" sz="1400"/>
          </a:p>
        </p:txBody>
      </p:sp>
      <p:sp>
        <p:nvSpPr>
          <p:cNvPr id="116" name="Rectangle 6"/>
          <p:cNvSpPr>
            <a:spLocks noChangeArrowheads="1"/>
          </p:cNvSpPr>
          <p:nvPr/>
        </p:nvSpPr>
        <p:spPr bwMode="auto">
          <a:xfrm>
            <a:off x="7366000" y="6434138"/>
            <a:ext cx="10541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r">
              <a:defRPr/>
            </a:pPr>
            <a:fld id="{CA0C4270-42B1-43E5-8A8C-C97657666A21}" type="slidenum">
              <a:rPr lang="en-US" sz="1600" b="1">
                <a:solidFill>
                  <a:srgbClr val="0000FF"/>
                </a:solidFill>
              </a:rPr>
              <a:t>3</a:t>
            </a:fld>
            <a:endParaRPr lang="en-US" sz="1600" b="1">
              <a:solidFill>
                <a:srgbClr val="0000FF"/>
              </a:solidFill>
            </a:endParaRPr>
          </a:p>
        </p:txBody>
      </p:sp>
      <p:pic>
        <p:nvPicPr>
          <p:cNvPr id="9234" name="Picture 13"/>
          <p:cNvPicPr>
            <a:picLocks noChangeAspect="1" noChangeArrowheads="1"/>
          </p:cNvPicPr>
          <p:nvPr/>
        </p:nvPicPr>
        <p:blipFill>
          <a:blip r:embed="rId21"/>
          <a:stretch/>
        </p:blipFill>
        <p:spPr bwMode="auto">
          <a:xfrm>
            <a:off x="2590800" y="6238875"/>
            <a:ext cx="3778250" cy="539750"/>
          </a:xfrm>
          <a:prstGeom prst="rect">
            <a:avLst/>
          </a:prstGeom>
          <a:noFill/>
          <a:ln>
            <a:noFill/>
          </a:ln>
        </p:spPr>
      </p:pic>
      <p:pic>
        <p:nvPicPr>
          <p:cNvPr id="9235" name="Picture 5"/>
          <p:cNvPicPr>
            <a:picLocks noChangeAspect="1" noChangeArrowheads="1"/>
          </p:cNvPicPr>
          <p:nvPr/>
        </p:nvPicPr>
        <p:blipFill>
          <a:blip r:embed="rId22"/>
          <a:stretch/>
        </p:blipFill>
        <p:spPr bwMode="auto">
          <a:xfrm>
            <a:off x="107949" y="5840413"/>
            <a:ext cx="2582863" cy="1104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1"/>
  <p:txStyles>
    <p:titleStyle>
      <a:lvl1pPr algn="ctr">
        <a:spcBef>
          <a:spcPts val="0"/>
        </a:spcBef>
        <a:spcAft>
          <a:spcPts val="0"/>
        </a:spcAft>
        <a:defRPr sz="3600">
          <a:solidFill>
            <a:schemeClr val="tx2"/>
          </a:solidFill>
          <a:latin typeface="+mj-lt"/>
          <a:ea typeface="+mj-ea"/>
          <a:cs typeface="+mj-cs"/>
        </a:defRPr>
      </a:lvl1pPr>
      <a:lvl2pPr algn="ctr">
        <a:spcBef>
          <a:spcPts val="0"/>
        </a:spcBef>
        <a:spcAft>
          <a:spcPts val="0"/>
        </a:spcAft>
        <a:defRPr sz="3600">
          <a:solidFill>
            <a:schemeClr val="tx2"/>
          </a:solidFill>
          <a:latin typeface="Arial"/>
          <a:ea typeface="华文行楷"/>
          <a:cs typeface="宋体"/>
        </a:defRPr>
      </a:lvl2pPr>
      <a:lvl3pPr algn="ctr">
        <a:spcBef>
          <a:spcPts val="0"/>
        </a:spcBef>
        <a:spcAft>
          <a:spcPts val="0"/>
        </a:spcAft>
        <a:defRPr sz="3600">
          <a:solidFill>
            <a:schemeClr val="tx2"/>
          </a:solidFill>
          <a:latin typeface="Arial"/>
          <a:ea typeface="华文行楷"/>
          <a:cs typeface="宋体"/>
        </a:defRPr>
      </a:lvl3pPr>
      <a:lvl4pPr algn="ctr">
        <a:spcBef>
          <a:spcPts val="0"/>
        </a:spcBef>
        <a:spcAft>
          <a:spcPts val="0"/>
        </a:spcAft>
        <a:defRPr sz="3600">
          <a:solidFill>
            <a:schemeClr val="tx2"/>
          </a:solidFill>
          <a:latin typeface="Arial"/>
          <a:ea typeface="华文行楷"/>
          <a:cs typeface="宋体"/>
        </a:defRPr>
      </a:lvl4pPr>
      <a:lvl5pPr algn="ctr">
        <a:spcBef>
          <a:spcPts val="0"/>
        </a:spcBef>
        <a:spcAft>
          <a:spcPts val="0"/>
        </a:spcAft>
        <a:defRPr sz="3600">
          <a:solidFill>
            <a:schemeClr val="tx2"/>
          </a:solidFill>
          <a:latin typeface="Arial"/>
          <a:ea typeface="华文行楷"/>
          <a:cs typeface="宋体"/>
        </a:defRPr>
      </a:lvl5pPr>
      <a:lvl6pPr marL="457200" algn="ctr">
        <a:spcBef>
          <a:spcPts val="0"/>
        </a:spcBef>
        <a:spcAft>
          <a:spcPts val="0"/>
        </a:spcAft>
        <a:defRPr sz="3600">
          <a:solidFill>
            <a:schemeClr val="tx2"/>
          </a:solidFill>
          <a:latin typeface="Arial"/>
          <a:ea typeface="华文行楷"/>
          <a:cs typeface="宋体"/>
        </a:defRPr>
      </a:lvl6pPr>
      <a:lvl7pPr marL="914400" algn="ctr">
        <a:spcBef>
          <a:spcPts val="0"/>
        </a:spcBef>
        <a:spcAft>
          <a:spcPts val="0"/>
        </a:spcAft>
        <a:defRPr sz="3600">
          <a:solidFill>
            <a:schemeClr val="tx2"/>
          </a:solidFill>
          <a:latin typeface="Arial"/>
          <a:ea typeface="华文行楷"/>
          <a:cs typeface="宋体"/>
        </a:defRPr>
      </a:lvl7pPr>
      <a:lvl8pPr marL="1371600" algn="ctr">
        <a:spcBef>
          <a:spcPts val="0"/>
        </a:spcBef>
        <a:spcAft>
          <a:spcPts val="0"/>
        </a:spcAft>
        <a:defRPr sz="3600">
          <a:solidFill>
            <a:schemeClr val="tx2"/>
          </a:solidFill>
          <a:latin typeface="Arial"/>
          <a:ea typeface="华文行楷"/>
          <a:cs typeface="宋体"/>
        </a:defRPr>
      </a:lvl8pPr>
      <a:lvl9pPr marL="1828800" algn="ctr">
        <a:spcBef>
          <a:spcPts val="0"/>
        </a:spcBef>
        <a:spcAft>
          <a:spcPts val="0"/>
        </a:spcAft>
        <a:defRPr sz="3600">
          <a:solidFill>
            <a:schemeClr val="tx2"/>
          </a:solidFill>
          <a:latin typeface="Arial"/>
          <a:ea typeface="华文行楷"/>
          <a:cs typeface="宋体"/>
        </a:defRPr>
      </a:lvl9pPr>
    </p:titleStyle>
    <p:bodyStyle>
      <a:lvl1pPr marL="6350" indent="709613" algn="l">
        <a:spcBef>
          <a:spcPts val="0"/>
        </a:spcBef>
        <a:spcAft>
          <a:spcPts val="0"/>
        </a:spcAft>
        <a:defRPr sz="2800">
          <a:solidFill>
            <a:schemeClr val="tx1"/>
          </a:solidFill>
          <a:latin typeface="+mn-lt"/>
          <a:ea typeface="+mn-ea"/>
          <a:cs typeface="+mn-cs"/>
        </a:defRPr>
      </a:lvl1pPr>
      <a:lvl2pPr marL="1181099" indent="-285750" algn="l">
        <a:spcBef>
          <a:spcPts val="0"/>
        </a:spcBef>
        <a:spcAft>
          <a:spcPts val="0"/>
        </a:spcAft>
        <a:buChar char="–"/>
        <a:defRPr sz="2800">
          <a:solidFill>
            <a:schemeClr val="tx1"/>
          </a:solidFill>
          <a:latin typeface="+mn-lt"/>
          <a:ea typeface="+mn-ea"/>
        </a:defRPr>
      </a:lvl2pPr>
      <a:lvl3pPr marL="1589088" indent="-228600" algn="l">
        <a:spcBef>
          <a:spcPts val="0"/>
        </a:spcBef>
        <a:spcAft>
          <a:spcPts val="0"/>
        </a:spcAft>
        <a:buChar char="•"/>
        <a:defRPr sz="2400">
          <a:solidFill>
            <a:schemeClr val="tx1"/>
          </a:solidFill>
          <a:latin typeface="+mn-lt"/>
          <a:ea typeface="+mn-ea"/>
        </a:defRPr>
      </a:lvl3pPr>
      <a:lvl4pPr marL="1997075" indent="-228600" algn="l">
        <a:spcBef>
          <a:spcPts val="0"/>
        </a:spcBef>
        <a:spcAft>
          <a:spcPts val="0"/>
        </a:spcAft>
        <a:buChar char="–"/>
        <a:defRPr sz="2000">
          <a:solidFill>
            <a:schemeClr val="tx1"/>
          </a:solidFill>
          <a:latin typeface="+mn-lt"/>
          <a:ea typeface="+mn-ea"/>
        </a:defRPr>
      </a:lvl4pPr>
      <a:lvl5pPr marL="2405063" indent="-228600" algn="l">
        <a:spcBef>
          <a:spcPts val="0"/>
        </a:spcBef>
        <a:spcAft>
          <a:spcPts val="0"/>
        </a:spcAft>
        <a:buChar char="»"/>
        <a:defRPr sz="2000">
          <a:solidFill>
            <a:schemeClr val="tx1"/>
          </a:solidFill>
          <a:latin typeface="+mn-lt"/>
          <a:ea typeface="+mn-ea"/>
        </a:defRPr>
      </a:lvl5pPr>
      <a:lvl6pPr marL="2862263" indent="-228600" algn="l">
        <a:spcBef>
          <a:spcPts val="0"/>
        </a:spcBef>
        <a:spcAft>
          <a:spcPts val="0"/>
        </a:spcAft>
        <a:buChar char="»"/>
        <a:defRPr sz="2000">
          <a:solidFill>
            <a:schemeClr val="tx1"/>
          </a:solidFill>
          <a:latin typeface="+mn-lt"/>
          <a:ea typeface="+mn-ea"/>
        </a:defRPr>
      </a:lvl6pPr>
      <a:lvl7pPr marL="3319463" indent="-228600" algn="l">
        <a:spcBef>
          <a:spcPts val="0"/>
        </a:spcBef>
        <a:spcAft>
          <a:spcPts val="0"/>
        </a:spcAft>
        <a:buChar char="»"/>
        <a:defRPr sz="2000">
          <a:solidFill>
            <a:schemeClr val="tx1"/>
          </a:solidFill>
          <a:latin typeface="+mn-lt"/>
          <a:ea typeface="+mn-ea"/>
        </a:defRPr>
      </a:lvl7pPr>
      <a:lvl8pPr marL="3776663" indent="-228600" algn="l">
        <a:spcBef>
          <a:spcPts val="0"/>
        </a:spcBef>
        <a:spcAft>
          <a:spcPts val="0"/>
        </a:spcAft>
        <a:buChar char="»"/>
        <a:defRPr sz="2000">
          <a:solidFill>
            <a:schemeClr val="tx1"/>
          </a:solidFill>
          <a:latin typeface="+mn-lt"/>
          <a:ea typeface="+mn-ea"/>
        </a:defRPr>
      </a:lvl8pPr>
      <a:lvl9pPr marL="4233863" indent="-228600" algn="l">
        <a:spcBef>
          <a:spcPts val="0"/>
        </a:spcBef>
        <a:spcAft>
          <a:spcPts val="0"/>
        </a:spcAft>
        <a:buChar char="»"/>
        <a:defRPr sz="2000">
          <a:solidFill>
            <a:schemeClr val="tx1"/>
          </a:solidFill>
          <a:latin typeface="+mn-lt"/>
          <a:ea typeface="+mn-ea"/>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9.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baike.baidu.com/item/%E4%BA%92%E6%96%A5%E4%BD%93?fromModule=lemma_inlink" TargetMode="External"/><Relationship Id="rId4" Type="http://schemas.openxmlformats.org/officeDocument/2006/relationships/hyperlink" Target="https://baike.baidu.com/item/%E6%9C%AA%E5%91%BD%E5%90%8D?fromModule=lemma_inlink" TargetMode="Externa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4.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emf"/><Relationship Id="rId4" Type="http://schemas.openxmlformats.org/officeDocument/2006/relationships/oleObject" Target="../embeddings/oleObject1.bin"/><Relationship Id="rId5" Type="http://schemas.openxmlformats.org/officeDocument/2006/relationships/image" Target="../media/image5.emf"/></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6.emf"/><Relationship Id="rId4" Type="http://schemas.openxmlformats.org/officeDocument/2006/relationships/oleObject" Target="../embeddings/oleObject2.bin"/></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578" name="Rectangle 2"/>
          <p:cNvSpPr>
            <a:spLocks noChangeArrowheads="1" noGrp="1"/>
          </p:cNvSpPr>
          <p:nvPr>
            <p:ph type="ctrTitle"/>
          </p:nvPr>
        </p:nvSpPr>
        <p:spPr bwMode="auto">
          <a:xfrm>
            <a:off x="685800" y="2420938"/>
            <a:ext cx="7772400" cy="1179512"/>
          </a:xfrm>
        </p:spPr>
        <p:txBody>
          <a:bodyPr/>
          <a:lstStyle/>
          <a:p>
            <a:pPr>
              <a:defRPr/>
            </a:pPr>
            <a:r>
              <a:rPr lang="en-US" sz="4000"/>
              <a:t>Windows</a:t>
            </a:r>
            <a:r>
              <a:rPr lang="zh-CN" sz="4000"/>
              <a:t>核心编程之</a:t>
            </a:r>
            <a:br>
              <a:rPr lang="zh-CN" sz="4000"/>
            </a:br>
            <a:r>
              <a:rPr lang="zh-CN" sz="4000"/>
              <a:t>多线程</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1141">
        <p:fade thruBlk="0"/>
      </p:transition>
    </mc:Choice>
    <mc:Fallback>
      <p:transition spd="slow" advClick="1" advTm="11141">
        <p:fade thruBlk="0"/>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298" name="Rectangle 2"/>
          <p:cNvSpPr>
            <a:spLocks noChangeArrowheads="1"/>
          </p:cNvSpPr>
          <p:nvPr/>
        </p:nvSpPr>
        <p:spPr bwMode="auto">
          <a:xfrm>
            <a:off x="928688" y="908050"/>
            <a:ext cx="7696200" cy="4953000"/>
          </a:xfrm>
          <a:prstGeom prst="rect">
            <a:avLst/>
          </a:prstGeom>
          <a:noFill/>
          <a:ln>
            <a:noFill/>
          </a:ln>
          <a:effectLst/>
        </p:spPr>
        <p:txBody>
          <a:bodyPr lIns="92075" tIns="46038" rIns="92075" bIns="46038"/>
          <a:lstStyle/>
          <a:p>
            <a:pPr indent="542925">
              <a:lnSpc>
                <a:spcPct val="120000"/>
              </a:lnSpc>
              <a:spcBef>
                <a:spcPts val="0"/>
              </a:spcBef>
              <a:defRPr/>
            </a:pPr>
            <a:r>
              <a:rPr lang="en-US" sz="2000" b="1">
                <a:solidFill>
                  <a:srgbClr val="FF9900"/>
                </a:solidFill>
                <a:latin typeface="Times New Roman"/>
                <a:ea typeface="楷体_GB2312"/>
              </a:rPr>
              <a:t>●</a:t>
            </a:r>
            <a:r>
              <a:rPr lang="zh-CN" sz="2000" b="1">
                <a:latin typeface="Times New Roman"/>
                <a:ea typeface="楷体_GB2312"/>
              </a:rPr>
              <a:t>调度</a:t>
            </a:r>
            <a:endParaRPr/>
          </a:p>
          <a:p>
            <a:pPr marL="1008063" lvl="1" indent="-285750">
              <a:lnSpc>
                <a:spcPct val="120000"/>
              </a:lnSpc>
              <a:spcBef>
                <a:spcPts val="0"/>
              </a:spcBef>
              <a:defRPr/>
            </a:pPr>
            <a:r>
              <a:rPr lang="zh-CN" sz="2000" b="1">
                <a:latin typeface="Times New Roman"/>
                <a:ea typeface="楷体_GB2312"/>
              </a:rPr>
              <a:t>  </a:t>
            </a:r>
            <a:r>
              <a:rPr lang="zh-CN" sz="2000" b="1">
                <a:latin typeface="Times New Roman"/>
                <a:ea typeface="楷体_GB2312"/>
              </a:rPr>
              <a:t>线程调度快，需要空间小。</a:t>
            </a:r>
            <a:endParaRPr/>
          </a:p>
          <a:p>
            <a:pPr marL="1008063" lvl="1" indent="-285750">
              <a:lnSpc>
                <a:spcPct val="120000"/>
              </a:lnSpc>
              <a:spcBef>
                <a:spcPts val="0"/>
              </a:spcBef>
              <a:defRPr/>
            </a:pPr>
            <a:r>
              <a:rPr lang="zh-CN" sz="2000" b="1">
                <a:latin typeface="Times New Roman"/>
                <a:ea typeface="楷体_GB2312"/>
              </a:rPr>
              <a:t>  </a:t>
            </a:r>
            <a:r>
              <a:rPr lang="zh-CN" sz="2000" b="1">
                <a:latin typeface="Times New Roman"/>
                <a:ea typeface="楷体_GB2312"/>
              </a:rPr>
              <a:t>进程因拥有资源，调度时因负担过重而缓慢。</a:t>
            </a:r>
            <a:endParaRPr/>
          </a:p>
          <a:p>
            <a:pPr indent="542925">
              <a:lnSpc>
                <a:spcPct val="120000"/>
              </a:lnSpc>
              <a:spcBef>
                <a:spcPts val="0"/>
              </a:spcBef>
              <a:defRPr/>
            </a:pPr>
            <a:r>
              <a:rPr lang="zh-CN" sz="2000" b="1">
                <a:solidFill>
                  <a:srgbClr val="FF9900"/>
                </a:solidFill>
                <a:latin typeface="Times New Roman"/>
                <a:ea typeface="楷体_GB2312"/>
              </a:rPr>
              <a:t>●</a:t>
            </a:r>
            <a:r>
              <a:rPr lang="zh-CN" sz="2000" b="1">
                <a:latin typeface="Times New Roman"/>
                <a:ea typeface="楷体_GB2312"/>
              </a:rPr>
              <a:t>并发性</a:t>
            </a:r>
            <a:endParaRPr/>
          </a:p>
          <a:p>
            <a:pPr marL="1008063" lvl="1" indent="-285750">
              <a:lnSpc>
                <a:spcPct val="120000"/>
              </a:lnSpc>
              <a:spcBef>
                <a:spcPts val="0"/>
              </a:spcBef>
              <a:defRPr/>
            </a:pPr>
            <a:r>
              <a:rPr lang="zh-CN" sz="2000" b="1">
                <a:latin typeface="Times New Roman"/>
                <a:ea typeface="楷体_GB2312"/>
              </a:rPr>
              <a:t>   </a:t>
            </a:r>
            <a:r>
              <a:rPr lang="zh-CN" sz="2000" b="1">
                <a:latin typeface="Times New Roman"/>
                <a:ea typeface="楷体_GB2312"/>
              </a:rPr>
              <a:t>在引入线程的操作系统中，不仅进程之间可以并发执行，一个进程中的多个线程之间亦可并发执行。</a:t>
            </a:r>
            <a:endParaRPr/>
          </a:p>
          <a:p>
            <a:pPr indent="542925">
              <a:lnSpc>
                <a:spcPct val="120000"/>
              </a:lnSpc>
              <a:spcBef>
                <a:spcPts val="0"/>
              </a:spcBef>
              <a:defRPr/>
            </a:pPr>
            <a:r>
              <a:rPr lang="zh-CN" sz="2000" b="1">
                <a:solidFill>
                  <a:srgbClr val="FF9900"/>
                </a:solidFill>
                <a:latin typeface="Times New Roman"/>
                <a:ea typeface="楷体_GB2312"/>
              </a:rPr>
              <a:t>●</a:t>
            </a:r>
            <a:r>
              <a:rPr lang="zh-CN" sz="2000" b="1">
                <a:latin typeface="Times New Roman"/>
                <a:ea typeface="楷体_GB2312"/>
              </a:rPr>
              <a:t>拥有资源</a:t>
            </a:r>
            <a:endParaRPr/>
          </a:p>
          <a:p>
            <a:pPr marL="1008063" lvl="1" indent="-285750">
              <a:lnSpc>
                <a:spcPct val="120000"/>
              </a:lnSpc>
              <a:spcBef>
                <a:spcPts val="0"/>
              </a:spcBef>
              <a:defRPr/>
            </a:pPr>
            <a:r>
              <a:rPr lang="zh-CN" sz="2000" b="1">
                <a:latin typeface="Times New Roman"/>
                <a:ea typeface="楷体_GB2312"/>
              </a:rPr>
              <a:t>   </a:t>
            </a:r>
            <a:r>
              <a:rPr lang="zh-CN" sz="2000" b="1">
                <a:latin typeface="Times New Roman"/>
                <a:ea typeface="楷体_GB2312"/>
              </a:rPr>
              <a:t>进程是资源的拥有者</a:t>
            </a:r>
            <a:endParaRPr/>
          </a:p>
          <a:p>
            <a:pPr indent="542925">
              <a:lnSpc>
                <a:spcPct val="120000"/>
              </a:lnSpc>
              <a:spcBef>
                <a:spcPts val="0"/>
              </a:spcBef>
              <a:defRPr/>
            </a:pPr>
            <a:r>
              <a:rPr lang="zh-CN" sz="2000" b="1">
                <a:solidFill>
                  <a:srgbClr val="FF9900"/>
                </a:solidFill>
                <a:latin typeface="Times New Roman"/>
                <a:ea typeface="楷体_GB2312"/>
              </a:rPr>
              <a:t>●</a:t>
            </a:r>
            <a:r>
              <a:rPr lang="zh-CN" sz="2000" b="1">
                <a:latin typeface="Times New Roman"/>
                <a:ea typeface="楷体_GB2312"/>
              </a:rPr>
              <a:t>系统开销</a:t>
            </a:r>
            <a:endParaRPr/>
          </a:p>
          <a:p>
            <a:pPr marL="1008063" lvl="1" indent="-285750">
              <a:lnSpc>
                <a:spcPct val="120000"/>
              </a:lnSpc>
              <a:spcBef>
                <a:spcPts val="0"/>
              </a:spcBef>
              <a:defRPr/>
            </a:pPr>
            <a:r>
              <a:rPr lang="zh-CN" sz="2000" b="1">
                <a:latin typeface="Times New Roman"/>
                <a:ea typeface="楷体_GB2312"/>
              </a:rPr>
              <a:t>    </a:t>
            </a:r>
            <a:r>
              <a:rPr lang="zh-CN" sz="2000" b="1">
                <a:latin typeface="Times New Roman"/>
                <a:ea typeface="楷体_GB2312"/>
              </a:rPr>
              <a:t>进程切换的开销远远大于线程切换的开销，线程的</a:t>
            </a:r>
            <a:r>
              <a:rPr lang="zh-CN" sz="2000" b="1">
                <a:latin typeface="Times New Roman"/>
                <a:ea typeface="楷体_GB2312"/>
              </a:rPr>
              <a:t>  </a:t>
            </a:r>
            <a:r>
              <a:rPr lang="zh-CN" sz="2000" b="1">
                <a:latin typeface="Times New Roman"/>
                <a:ea typeface="楷体_GB2312"/>
              </a:rPr>
              <a:t>切换省去了资源的回收。</a:t>
            </a:r>
            <a:endParaRPr/>
          </a:p>
        </p:txBody>
      </p:sp>
      <p:sp>
        <p:nvSpPr>
          <p:cNvPr id="33795" name="Rectangle 3"/>
          <p:cNvSpPr>
            <a:spLocks noChangeArrowheads="1" noGrp="1"/>
          </p:cNvSpPr>
          <p:nvPr>
            <p:ph type="title" idx="4294967295"/>
          </p:nvPr>
        </p:nvSpPr>
        <p:spPr bwMode="auto">
          <a:xfrm>
            <a:off x="0" y="0"/>
            <a:ext cx="6096000" cy="838200"/>
          </a:xfrm>
        </p:spPr>
        <p:txBody>
          <a:bodyPr/>
          <a:lstStyle/>
          <a:p>
            <a:pPr>
              <a:defRPr/>
            </a:pPr>
            <a:r>
              <a:rPr lang="zh-CN" sz="2800"/>
              <a:t>进程和线程比较</a:t>
            </a:r>
            <a:endParaRPr/>
          </a:p>
        </p:txBody>
      </p:sp>
      <p:sp>
        <p:nvSpPr>
          <p:cNvPr id="33796" name="Line 4"/>
          <p:cNvSpPr>
            <a:spLocks noChangeShapeType="1"/>
          </p:cNvSpPr>
          <p:nvPr/>
        </p:nvSpPr>
        <p:spPr bwMode="auto">
          <a:xfrm>
            <a:off x="1866900" y="685800"/>
            <a:ext cx="2819400" cy="0"/>
          </a:xfrm>
          <a:prstGeom prst="line">
            <a:avLst/>
          </a:prstGeom>
          <a:noFill/>
          <a:ln w="38100">
            <a:solidFill>
              <a:srgbClr val="CC0066"/>
            </a:solidFill>
            <a:round/>
            <a:headEnd/>
            <a:tailEnd/>
          </a:ln>
          <a:effectLst/>
        </p:spPr>
        <p:txBody>
          <a:bodyPr/>
          <a:lstStyle/>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7956">
        <p:fade thruBlk="0"/>
      </p:transition>
    </mc:Choice>
    <mc:Fallback>
      <p:transition spd="slow" advClick="1" advTm="107956">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0-#ppt_w/2"/>
                                          </p:val>
                                        </p:tav>
                                        <p:tav tm="100000">
                                          <p:val>
                                            <p:strVal val="#ppt_x"/>
                                          </p:val>
                                        </p:tav>
                                      </p:tavLst>
                                    </p:anim>
                                    <p:anim calcmode="lin" valueType="num">
                                      <p:cBhvr additive="base">
                                        <p:cTn id="8" dur="500" fill="hold"/>
                                        <p:tgtEl>
                                          <p:spTgt spid="552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18" name="标题 1"/>
          <p:cNvSpPr>
            <a:spLocks noGrp="1"/>
          </p:cNvSpPr>
          <p:nvPr>
            <p:ph type="title"/>
          </p:nvPr>
        </p:nvSpPr>
        <p:spPr bwMode="auto"/>
        <p:txBody>
          <a:bodyPr/>
          <a:lstStyle/>
          <a:p>
            <a:pPr>
              <a:defRPr/>
            </a:pPr>
            <a:r>
              <a:rPr lang="zh-CN"/>
              <a:t>何时创建多线程</a:t>
            </a:r>
            <a:endParaRPr/>
          </a:p>
        </p:txBody>
      </p:sp>
      <p:sp>
        <p:nvSpPr>
          <p:cNvPr id="19459" name="内容占位符 2"/>
          <p:cNvSpPr>
            <a:spLocks noGrp="1"/>
          </p:cNvSpPr>
          <p:nvPr>
            <p:ph idx="1"/>
          </p:nvPr>
        </p:nvSpPr>
        <p:spPr bwMode="auto">
          <a:xfrm>
            <a:off x="323850" y="1052513"/>
            <a:ext cx="8458200" cy="5256212"/>
          </a:xfrm>
        </p:spPr>
        <p:txBody>
          <a:bodyPr/>
          <a:lstStyle/>
          <a:p>
            <a:pPr>
              <a:defRPr/>
            </a:pPr>
            <a:r>
              <a:rPr lang="zh-CN" sz="2000"/>
              <a:t>使用多线程实例</a:t>
            </a:r>
            <a:endParaRPr lang="en-US" sz="2000"/>
          </a:p>
          <a:p>
            <a:pPr>
              <a:defRPr/>
            </a:pPr>
            <a:r>
              <a:rPr lang="zh-CN" sz="2000"/>
              <a:t>（</a:t>
            </a:r>
            <a:r>
              <a:rPr lang="en-US" sz="2000"/>
              <a:t>1</a:t>
            </a:r>
            <a:r>
              <a:rPr lang="zh-CN" sz="2000"/>
              <a:t>）操作系统的索引服务，创建了一个低优先级的线程，线程定期醒来，并对硬盘的特定区域的文件索引，改善性能。</a:t>
            </a:r>
            <a:endParaRPr lang="en-US" sz="2000"/>
          </a:p>
          <a:p>
            <a:pPr>
              <a:defRPr/>
            </a:pPr>
            <a:r>
              <a:rPr lang="zh-CN" sz="2000"/>
              <a:t>（</a:t>
            </a:r>
            <a:r>
              <a:rPr lang="en-US" sz="2000"/>
              <a:t>2</a:t>
            </a:r>
            <a:r>
              <a:rPr lang="zh-CN" sz="2000"/>
              <a:t>）使用操作系统附带的磁盘碎片整理程序</a:t>
            </a:r>
            <a:endParaRPr lang="en-US" sz="2000"/>
          </a:p>
          <a:p>
            <a:pPr>
              <a:defRPr/>
            </a:pPr>
            <a:r>
              <a:rPr lang="zh-CN" sz="2000"/>
              <a:t>（</a:t>
            </a:r>
            <a:r>
              <a:rPr lang="en-US" sz="2000"/>
              <a:t>3</a:t>
            </a:r>
            <a:r>
              <a:rPr lang="zh-CN" sz="2000"/>
              <a:t>）暂停输入，</a:t>
            </a:r>
            <a:r>
              <a:rPr lang="en-US" sz="2000"/>
              <a:t>visual studio IDE</a:t>
            </a:r>
            <a:r>
              <a:rPr lang="zh-CN" sz="2000"/>
              <a:t>就会自动编译源代码，例如无效表达式将用下划线标识，鼠标滑过，会出现警告</a:t>
            </a:r>
            <a:endParaRPr lang="en-US" sz="2000"/>
          </a:p>
          <a:p>
            <a:pPr>
              <a:defRPr/>
            </a:pPr>
            <a:r>
              <a:rPr lang="zh-CN" sz="2000"/>
              <a:t>（</a:t>
            </a:r>
            <a:r>
              <a:rPr lang="en-US" sz="2000"/>
              <a:t>4</a:t>
            </a:r>
            <a:r>
              <a:rPr lang="zh-CN" sz="2000"/>
              <a:t>）电子表格软件可以在后台执行重新计算</a:t>
            </a:r>
            <a:endParaRPr lang="en-US" sz="2000"/>
          </a:p>
          <a:p>
            <a:pPr>
              <a:defRPr/>
            </a:pPr>
            <a:r>
              <a:rPr lang="zh-CN" sz="2000"/>
              <a:t>（</a:t>
            </a:r>
            <a:r>
              <a:rPr lang="en-US" sz="2000"/>
              <a:t>5</a:t>
            </a:r>
            <a:r>
              <a:rPr lang="zh-CN" sz="2000"/>
              <a:t>）字处理软件可以在后台重新分页，拼写检查，语法检查，以及打印</a:t>
            </a:r>
            <a:endParaRPr lang="en-US" sz="2000"/>
          </a:p>
          <a:p>
            <a:pPr>
              <a:defRPr/>
            </a:pPr>
            <a:r>
              <a:rPr lang="zh-CN" sz="2000"/>
              <a:t>（</a:t>
            </a:r>
            <a:r>
              <a:rPr lang="en-US" sz="2000"/>
              <a:t>6</a:t>
            </a:r>
            <a:r>
              <a:rPr lang="zh-CN" sz="2000"/>
              <a:t>）文件可以在后台复制到其它存储介质</a:t>
            </a:r>
            <a:endParaRPr lang="en-US" sz="2000"/>
          </a:p>
          <a:p>
            <a:pPr>
              <a:defRPr/>
            </a:pPr>
            <a:r>
              <a:rPr lang="zh-CN" sz="2000"/>
              <a:t>（</a:t>
            </a:r>
            <a:r>
              <a:rPr lang="en-US" sz="2000"/>
              <a:t>7</a:t>
            </a:r>
            <a:r>
              <a:rPr lang="zh-CN" sz="2000"/>
              <a:t>）</a:t>
            </a:r>
            <a:r>
              <a:rPr lang="en-US" sz="2000"/>
              <a:t>web</a:t>
            </a:r>
            <a:r>
              <a:rPr lang="zh-CN" sz="2000"/>
              <a:t>浏览器可以在后台与服务器进行通信，在当前网站显示出结果之前，用户可以调整浏览器窗口大小，或者转到其它网站；使用单独线程处理输入和输出</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7896">
        <p:fade thruBlk="0"/>
      </p:transition>
    </mc:Choice>
    <mc:Fallback>
      <p:transition spd="slow" advClick="1" advTm="87896">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2" name="标题 1"/>
          <p:cNvSpPr>
            <a:spLocks noGrp="1"/>
          </p:cNvSpPr>
          <p:nvPr>
            <p:ph type="title"/>
          </p:nvPr>
        </p:nvSpPr>
        <p:spPr bwMode="auto"/>
        <p:txBody>
          <a:bodyPr/>
          <a:lstStyle/>
          <a:p>
            <a:pPr>
              <a:defRPr/>
            </a:pPr>
            <a:r>
              <a:rPr lang="zh-CN"/>
              <a:t>何时应该创建多线程</a:t>
            </a:r>
            <a:endParaRPr/>
          </a:p>
        </p:txBody>
      </p:sp>
      <p:sp>
        <p:nvSpPr>
          <p:cNvPr id="35843" name="内容占位符 2"/>
          <p:cNvSpPr>
            <a:spLocks noGrp="1"/>
          </p:cNvSpPr>
          <p:nvPr>
            <p:ph idx="1"/>
          </p:nvPr>
        </p:nvSpPr>
        <p:spPr bwMode="auto"/>
        <p:txBody>
          <a:bodyPr/>
          <a:lstStyle/>
          <a:p>
            <a:pPr>
              <a:defRPr/>
            </a:pPr>
            <a:r>
              <a:rPr lang="zh-CN"/>
              <a:t>（</a:t>
            </a:r>
            <a:r>
              <a:rPr lang="en-US"/>
              <a:t>1</a:t>
            </a:r>
            <a:r>
              <a:rPr lang="zh-CN"/>
              <a:t>）几乎所有应用程序，所有用户界面组件都应该共享一个线程，一个窗口的所有子窗口应该由一个线程创建。不同线程创建不同窗口，这类情况很少。另外</a:t>
            </a:r>
            <a:r>
              <a:rPr lang="en-US"/>
              <a:t>GetMessage</a:t>
            </a:r>
            <a:r>
              <a:rPr lang="zh-CN"/>
              <a:t>也应该由一个线程处理</a:t>
            </a:r>
            <a:endParaRPr lang="en-US"/>
          </a:p>
          <a:p>
            <a:pPr>
              <a:defRPr/>
            </a:pPr>
            <a:r>
              <a:rPr lang="zh-CN"/>
              <a:t>（</a:t>
            </a:r>
            <a:r>
              <a:rPr lang="en-US"/>
              <a:t>2</a:t>
            </a:r>
            <a:r>
              <a:rPr lang="zh-CN"/>
              <a:t>）通常，应用程序应当有一个用户界面线程，其他工作线程，用户界面线程的优先级通常高于工作线程，这样，用户界面才能迅速响应用户操作</a:t>
            </a:r>
            <a:endParaRPr lang="en-US"/>
          </a:p>
          <a:p>
            <a:pPr>
              <a:defRPr/>
            </a:pPr>
            <a:r>
              <a:rPr lang="zh-CN"/>
              <a:t>（</a:t>
            </a:r>
            <a:r>
              <a:rPr lang="en-US"/>
              <a:t>3</a:t>
            </a:r>
            <a:r>
              <a:rPr lang="zh-CN"/>
              <a:t>）</a:t>
            </a:r>
            <a:r>
              <a:rPr lang="zh-CN" b="1">
                <a:solidFill>
                  <a:srgbClr val="FF0000"/>
                </a:solidFill>
              </a:rPr>
              <a:t>多线程应该合理使用，不能盲目使用</a:t>
            </a:r>
            <a:endParaRPr lang="en-US" b="1">
              <a:solidFill>
                <a:srgbClr val="FF0000"/>
              </a:solidFill>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5085">
        <p:fade thruBlk="0"/>
      </p:transition>
    </mc:Choice>
    <mc:Fallback>
      <p:transition spd="slow" advClick="1" advTm="65085">
        <p:fade thruBlk="0"/>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66" name="Rectangle 2"/>
          <p:cNvSpPr>
            <a:spLocks noChangeArrowheads="1" noGrp="1"/>
          </p:cNvSpPr>
          <p:nvPr>
            <p:ph type="title"/>
          </p:nvPr>
        </p:nvSpPr>
        <p:spPr bwMode="auto"/>
        <p:txBody>
          <a:bodyPr/>
          <a:lstStyle/>
          <a:p>
            <a:pPr>
              <a:defRPr/>
            </a:pPr>
            <a:r>
              <a:rPr lang="en-US"/>
              <a:t>Win32 API </a:t>
            </a:r>
            <a:endParaRPr/>
          </a:p>
        </p:txBody>
      </p:sp>
      <p:sp>
        <p:nvSpPr>
          <p:cNvPr id="36867" name="Rectangle 3"/>
          <p:cNvSpPr>
            <a:spLocks noChangeArrowheads="1" noGrp="1"/>
          </p:cNvSpPr>
          <p:nvPr>
            <p:ph idx="1"/>
          </p:nvPr>
        </p:nvSpPr>
        <p:spPr bwMode="auto"/>
        <p:txBody>
          <a:bodyPr/>
          <a:lstStyle/>
          <a:p>
            <a:pPr marL="0" indent="542925">
              <a:defRPr/>
            </a:pPr>
            <a:r>
              <a:rPr lang="en-US"/>
              <a:t>Win32 API</a:t>
            </a:r>
            <a:r>
              <a:rPr lang="zh-CN"/>
              <a:t>提供了一系列处理线程的函数接口，来向应用程序提供多线程的功能 </a:t>
            </a:r>
            <a:endParaRPr/>
          </a:p>
          <a:p>
            <a:pPr marL="0" indent="542925">
              <a:defRPr/>
            </a:pPr>
            <a:r>
              <a:rPr lang="zh-CN"/>
              <a:t>用</a:t>
            </a:r>
            <a:r>
              <a:rPr lang="en-US"/>
              <a:t>Win32 API</a:t>
            </a:r>
            <a:r>
              <a:rPr lang="zh-CN"/>
              <a:t>直接编写应用程序要求程序员对</a:t>
            </a:r>
            <a:r>
              <a:rPr lang="en-US"/>
              <a:t>Windows</a:t>
            </a:r>
            <a:r>
              <a:rPr lang="zh-CN"/>
              <a:t>操作系统有一定的了解 </a:t>
            </a:r>
            <a:endParaRPr/>
          </a:p>
          <a:p>
            <a:pPr marL="0" indent="542925">
              <a:defRPr/>
            </a:pPr>
            <a:r>
              <a:rPr lang="zh-CN"/>
              <a:t>直接用</a:t>
            </a:r>
            <a:r>
              <a:rPr lang="en-US"/>
              <a:t>Win32 API</a:t>
            </a:r>
            <a:r>
              <a:rPr lang="zh-CN"/>
              <a:t>编写的应用程序，程序的执行代码小，运行效率高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5310">
        <p:fade thruBlk="0"/>
      </p:transition>
    </mc:Choice>
    <mc:Fallback>
      <p:transition spd="slow" advClick="1" advTm="25310">
        <p:fade thruBlk="0"/>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914" name="Rectangle 2"/>
          <p:cNvSpPr>
            <a:spLocks noChangeArrowheads="1" noGrp="1"/>
          </p:cNvSpPr>
          <p:nvPr>
            <p:ph type="ctrTitle"/>
          </p:nvPr>
        </p:nvSpPr>
        <p:spPr bwMode="auto"/>
        <p:txBody>
          <a:bodyPr/>
          <a:lstStyle/>
          <a:p>
            <a:pPr>
              <a:defRPr/>
            </a:pPr>
            <a:r>
              <a:rPr lang="zh-CN"/>
              <a:t>使用</a:t>
            </a:r>
            <a:r>
              <a:rPr lang="en-US"/>
              <a:t>win32</a:t>
            </a:r>
            <a:r>
              <a:rPr lang="zh-CN"/>
              <a:t>线程</a:t>
            </a:r>
            <a:r>
              <a:rPr lang="en-US"/>
              <a:t>API </a:t>
            </a:r>
            <a:endParaRPr/>
          </a:p>
        </p:txBody>
      </p:sp>
      <p:sp>
        <p:nvSpPr>
          <p:cNvPr id="38915" name="Rectangle 3"/>
          <p:cNvSpPr>
            <a:spLocks noChangeArrowheads="1" noGrp="1"/>
          </p:cNvSpPr>
          <p:nvPr>
            <p:ph type="subTitle" idx="1"/>
          </p:nvPr>
        </p:nvSpPr>
        <p:spPr bwMode="auto"/>
        <p:txBody>
          <a:bodyPr/>
          <a:lstStyle/>
          <a:p>
            <a:pPr indent="542925">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772">
        <p:fade thruBlk="0"/>
      </p:transition>
    </mc:Choice>
    <mc:Fallback>
      <p:transition spd="slow" advClick="1" advTm="8772">
        <p:fade thruBlk="0"/>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938" name="Rectangle 2"/>
          <p:cNvSpPr>
            <a:spLocks noChangeArrowheads="1" noGrp="1"/>
          </p:cNvSpPr>
          <p:nvPr>
            <p:ph type="title"/>
          </p:nvPr>
        </p:nvSpPr>
        <p:spPr bwMode="auto"/>
        <p:txBody>
          <a:bodyPr/>
          <a:lstStyle/>
          <a:p>
            <a:pPr>
              <a:defRPr/>
            </a:pPr>
            <a:r>
              <a:rPr lang="zh-CN"/>
              <a:t>线程创建 </a:t>
            </a:r>
            <a:endParaRPr/>
          </a:p>
        </p:txBody>
      </p:sp>
      <p:sp>
        <p:nvSpPr>
          <p:cNvPr id="39939" name="Rectangle 3"/>
          <p:cNvSpPr>
            <a:spLocks noChangeArrowheads="1" noGrp="1"/>
          </p:cNvSpPr>
          <p:nvPr>
            <p:ph idx="1"/>
          </p:nvPr>
        </p:nvSpPr>
        <p:spPr bwMode="auto">
          <a:xfrm>
            <a:off x="15875" y="981075"/>
            <a:ext cx="9036050" cy="3095625"/>
          </a:xfrm>
        </p:spPr>
        <p:txBody>
          <a:bodyPr/>
          <a:lstStyle/>
          <a:p>
            <a:pPr marL="0" indent="542925">
              <a:defRPr/>
            </a:pPr>
            <a:r>
              <a:rPr lang="en-US" sz="2000" b="1"/>
              <a:t>HANDLE</a:t>
            </a:r>
            <a:r>
              <a:rPr lang="en-US" sz="2000"/>
              <a:t> </a:t>
            </a:r>
            <a:r>
              <a:rPr lang="en-US" sz="2000" b="1">
                <a:solidFill>
                  <a:schemeClr val="accent2"/>
                </a:solidFill>
              </a:rPr>
              <a:t>CreateThread</a:t>
            </a:r>
            <a:r>
              <a:rPr lang="en-US" sz="2000" b="1">
                <a:solidFill>
                  <a:schemeClr val="accent2"/>
                </a:solidFill>
              </a:rPr>
              <a:t> </a:t>
            </a:r>
            <a:r>
              <a:rPr lang="en-US" sz="2000"/>
              <a:t>(</a:t>
            </a:r>
            <a:endParaRPr/>
          </a:p>
          <a:p>
            <a:pPr marL="0" indent="542925">
              <a:defRPr/>
            </a:pPr>
            <a:r>
              <a:rPr lang="en-US" sz="2000"/>
              <a:t>LPSECURITY_ATTRIBUTES </a:t>
            </a:r>
            <a:r>
              <a:rPr lang="en-US" sz="2000"/>
              <a:t>lpThreadAttributes</a:t>
            </a:r>
            <a:r>
              <a:rPr lang="en-US" sz="2000"/>
              <a:t>, </a:t>
            </a:r>
            <a:r>
              <a:rPr lang="en-US"/>
              <a:t>//</a:t>
            </a:r>
            <a:r>
              <a:rPr lang="zh-CN"/>
              <a:t>线程安全属性</a:t>
            </a:r>
            <a:endParaRPr lang="en-US" sz="2000"/>
          </a:p>
          <a:p>
            <a:pPr>
              <a:defRPr/>
            </a:pPr>
            <a:r>
              <a:rPr lang="en-US" sz="2000"/>
              <a:t>SIZE_T </a:t>
            </a:r>
            <a:r>
              <a:rPr lang="en-US" sz="2000"/>
              <a:t>dwStackSize</a:t>
            </a:r>
            <a:r>
              <a:rPr lang="en-US" sz="2000"/>
              <a:t>, </a:t>
            </a:r>
            <a:r>
              <a:rPr lang="en-US"/>
              <a:t>// </a:t>
            </a:r>
            <a:r>
              <a:rPr lang="zh-CN"/>
              <a:t>堆栈大小 </a:t>
            </a:r>
            <a:endParaRPr lang="en-US" sz="2000"/>
          </a:p>
          <a:p>
            <a:pPr marL="0" indent="542925">
              <a:defRPr/>
            </a:pPr>
            <a:r>
              <a:rPr lang="en-US" sz="2000">
                <a:solidFill>
                  <a:srgbClr val="FF0000"/>
                </a:solidFill>
              </a:rPr>
              <a:t>LPTHREAD_START_ROUTINE </a:t>
            </a:r>
            <a:r>
              <a:rPr lang="en-US" sz="2000">
                <a:solidFill>
                  <a:srgbClr val="FF0000"/>
                </a:solidFill>
              </a:rPr>
              <a:t>lpStartAddress</a:t>
            </a:r>
            <a:r>
              <a:rPr lang="en-US" sz="2000"/>
              <a:t>, </a:t>
            </a:r>
            <a:r>
              <a:rPr lang="en-US"/>
              <a:t>// </a:t>
            </a:r>
            <a:r>
              <a:rPr lang="zh-CN"/>
              <a:t>线程函数</a:t>
            </a:r>
            <a:endParaRPr lang="en-US" sz="2000"/>
          </a:p>
          <a:p>
            <a:pPr marL="0" indent="542925">
              <a:defRPr/>
            </a:pPr>
            <a:r>
              <a:rPr lang="en-US" sz="2000">
                <a:solidFill>
                  <a:schemeClr val="accent2"/>
                </a:solidFill>
              </a:rPr>
              <a:t>LPVOID </a:t>
            </a:r>
            <a:r>
              <a:rPr lang="en-US" sz="2000">
                <a:solidFill>
                  <a:schemeClr val="accent2"/>
                </a:solidFill>
              </a:rPr>
              <a:t>lpParameter</a:t>
            </a:r>
            <a:r>
              <a:rPr lang="en-US" sz="2000"/>
              <a:t>, </a:t>
            </a:r>
            <a:r>
              <a:rPr lang="en-US"/>
              <a:t>// </a:t>
            </a:r>
            <a:r>
              <a:rPr lang="zh-CN"/>
              <a:t>线程参数</a:t>
            </a:r>
            <a:endParaRPr lang="en-US" sz="2000"/>
          </a:p>
          <a:p>
            <a:pPr marL="0" indent="542925">
              <a:defRPr/>
            </a:pPr>
            <a:r>
              <a:rPr lang="en-US" sz="2000">
                <a:solidFill>
                  <a:srgbClr val="FF0000"/>
                </a:solidFill>
              </a:rPr>
              <a:t>DWORD </a:t>
            </a:r>
            <a:r>
              <a:rPr lang="en-US" sz="2000">
                <a:solidFill>
                  <a:srgbClr val="FF0000"/>
                </a:solidFill>
              </a:rPr>
              <a:t>dwCreationFlags</a:t>
            </a:r>
            <a:r>
              <a:rPr lang="en-US" sz="2000"/>
              <a:t>, </a:t>
            </a:r>
            <a:r>
              <a:rPr lang="en-US"/>
              <a:t>// </a:t>
            </a:r>
            <a:r>
              <a:rPr lang="zh-CN"/>
              <a:t>线程创建属性</a:t>
            </a:r>
            <a:endParaRPr lang="en-US" sz="2000"/>
          </a:p>
          <a:p>
            <a:pPr marL="0" indent="542925">
              <a:defRPr/>
            </a:pPr>
            <a:r>
              <a:rPr lang="en-US" sz="2000"/>
              <a:t>LPDWORD </a:t>
            </a:r>
            <a:r>
              <a:rPr lang="en-US" sz="2000"/>
              <a:t>lpThreadId</a:t>
            </a:r>
            <a:r>
              <a:rPr lang="en-US" sz="2000"/>
              <a:t> </a:t>
            </a:r>
            <a:r>
              <a:rPr lang="en-US"/>
              <a:t>// </a:t>
            </a:r>
            <a:r>
              <a:rPr lang="zh-CN"/>
              <a:t>线程</a:t>
            </a:r>
            <a:r>
              <a:rPr lang="en-US"/>
              <a:t>ID</a:t>
            </a:r>
            <a:endParaRPr lang="en-US" sz="2000"/>
          </a:p>
          <a:p>
            <a:pPr marL="0" indent="542925">
              <a:defRPr/>
            </a:pPr>
            <a:r>
              <a:rPr lang="en-US" sz="2000"/>
              <a:t> ); </a:t>
            </a:r>
            <a:endParaRPr/>
          </a:p>
        </p:txBody>
      </p:sp>
      <p:sp>
        <p:nvSpPr>
          <p:cNvPr id="2" name="TextBox 1"/>
          <p:cNvSpPr txBox="1">
            <a:spLocks noChangeArrowheads="1"/>
          </p:cNvSpPr>
          <p:nvPr/>
        </p:nvSpPr>
        <p:spPr bwMode="auto">
          <a:xfrm>
            <a:off x="755576" y="5035307"/>
            <a:ext cx="5616575" cy="368300"/>
          </a:xfrm>
          <a:prstGeom prst="rect">
            <a:avLst/>
          </a:prstGeom>
          <a:noFill/>
          <a:ln w="22225">
            <a:solidFill>
              <a:schemeClr val="tx1"/>
            </a:solidFill>
            <a:miter lim="800000"/>
            <a:headEnd/>
            <a:tailEnd/>
          </a:ln>
        </p:spPr>
        <p:txBody>
          <a:bodyPr>
            <a:spAutoFit/>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r>
              <a:rPr lang="en-US" sz="1800">
                <a:solidFill>
                  <a:srgbClr val="FF0000"/>
                </a:solidFill>
                <a:latin typeface="Arial"/>
                <a:ea typeface="PMingLiU"/>
              </a:rPr>
              <a:t>DWORD</a:t>
            </a:r>
            <a:r>
              <a:rPr lang="en-US" sz="1800">
                <a:latin typeface="Arial"/>
                <a:ea typeface="PMingLiU"/>
              </a:rPr>
              <a:t> WINAPI </a:t>
            </a:r>
            <a:r>
              <a:rPr lang="en-US" sz="1800">
                <a:latin typeface="Arial"/>
                <a:ea typeface="PMingLiU"/>
              </a:rPr>
              <a:t>MyThread</a:t>
            </a:r>
            <a:r>
              <a:rPr lang="en-US" sz="1800">
                <a:latin typeface="Arial"/>
                <a:ea typeface="PMingLiU"/>
              </a:rPr>
              <a:t>(</a:t>
            </a:r>
            <a:r>
              <a:rPr lang="en-US" sz="1800">
                <a:solidFill>
                  <a:srgbClr val="FF0000"/>
                </a:solidFill>
                <a:latin typeface="Arial"/>
                <a:ea typeface="PMingLiU"/>
              </a:rPr>
              <a:t>LPVOID</a:t>
            </a:r>
            <a:r>
              <a:rPr lang="en-US" sz="1800">
                <a:latin typeface="Arial"/>
                <a:ea typeface="PMingLiU"/>
              </a:rPr>
              <a:t> </a:t>
            </a:r>
            <a:r>
              <a:rPr lang="en-US" sz="1800">
                <a:solidFill>
                  <a:schemeClr val="accent2"/>
                </a:solidFill>
                <a:latin typeface="Arial"/>
                <a:ea typeface="PMingLiU"/>
              </a:rPr>
              <a:t>pParam</a:t>
            </a:r>
            <a:r>
              <a:rPr lang="en-US" sz="1800">
                <a:latin typeface="Arial"/>
                <a:ea typeface="PMingLiU"/>
              </a:rPr>
              <a:t>); </a:t>
            </a:r>
            <a:endParaRPr/>
          </a:p>
        </p:txBody>
      </p:sp>
      <p:grpSp>
        <p:nvGrpSpPr>
          <p:cNvPr id="11" name="组合 10"/>
          <p:cNvGrpSpPr/>
          <p:nvPr/>
        </p:nvGrpSpPr>
        <p:grpSpPr bwMode="auto">
          <a:xfrm>
            <a:off x="4932040" y="3068960"/>
            <a:ext cx="288032" cy="2016224"/>
            <a:chOff x="3059832" y="2924944"/>
            <a:chExt cx="2016224" cy="1327502"/>
          </a:xfrm>
        </p:grpSpPr>
        <p:cxnSp>
          <p:nvCxnSpPr>
            <p:cNvPr id="39943" name="肘形连接符 4"/>
            <p:cNvCxnSpPr>
              <a:cxnSpLocks noChangeShapeType="1"/>
            </p:cNvCxnSpPr>
            <p:nvPr/>
          </p:nvCxnSpPr>
          <p:spPr bwMode="auto">
            <a:xfrm rot="16199999" flipH="1">
              <a:off x="3836241" y="3012631"/>
              <a:ext cx="1327502" cy="1152128"/>
            </a:xfrm>
            <a:prstGeom prst="bentConnector3">
              <a:avLst>
                <a:gd name="adj1" fmla="val 50000"/>
              </a:avLst>
            </a:prstGeom>
            <a:noFill/>
            <a:ln w="25400" algn="ctr">
              <a:solidFill>
                <a:srgbClr val="FF0000"/>
              </a:solidFill>
              <a:round/>
              <a:headEnd/>
              <a:tailEnd type="arrow" w="med" len="med"/>
            </a:ln>
            <a:effectLst/>
          </p:spPr>
        </p:cxnSp>
        <p:cxnSp>
          <p:nvCxnSpPr>
            <p:cNvPr id="39944" name="直接连接符 9"/>
            <p:cNvCxnSpPr>
              <a:cxnSpLocks noChangeShapeType="1"/>
            </p:cNvCxnSpPr>
            <p:nvPr/>
          </p:nvCxnSpPr>
          <p:spPr bwMode="auto">
            <a:xfrm>
              <a:off x="3059832" y="2924944"/>
              <a:ext cx="864096" cy="0"/>
            </a:xfrm>
            <a:prstGeom prst="line">
              <a:avLst/>
            </a:prstGeom>
            <a:noFill/>
            <a:ln w="25400" algn="ctr">
              <a:solidFill>
                <a:srgbClr val="FF0000"/>
              </a:solidFill>
              <a:round/>
              <a:headEnd/>
              <a:tailEnd/>
            </a:ln>
            <a:effectLst/>
          </p:spPr>
        </p:cxnSp>
      </p:grpSp>
      <p:sp>
        <p:nvSpPr>
          <p:cNvPr id="27" name="任意多边形 26"/>
          <p:cNvSpPr/>
          <p:nvPr/>
        </p:nvSpPr>
        <p:spPr bwMode="auto">
          <a:xfrm>
            <a:off x="246062" y="2541588"/>
            <a:ext cx="2957785" cy="2543596"/>
          </a:xfrm>
          <a:custGeom>
            <a:avLst/>
            <a:gdLst>
              <a:gd name="T0" fmla="*/ 413180 w 2800547"/>
              <a:gd name="T1" fmla="*/ 0 h 1749669"/>
              <a:gd name="T2" fmla="*/ 342852 w 2800547"/>
              <a:gd name="T3" fmla="*/ 8790 h 1749669"/>
              <a:gd name="T4" fmla="*/ 316479 w 2800547"/>
              <a:gd name="T5" fmla="*/ 17581 h 1749669"/>
              <a:gd name="T6" fmla="*/ 281313 w 2800547"/>
              <a:gd name="T7" fmla="*/ 26369 h 1749669"/>
              <a:gd name="T8" fmla="*/ 254941 w 2800547"/>
              <a:gd name="T9" fmla="*/ 43949 h 1749669"/>
              <a:gd name="T10" fmla="*/ 202195 w 2800547"/>
              <a:gd name="T11" fmla="*/ 61528 h 1749669"/>
              <a:gd name="T12" fmla="*/ 149447 w 2800547"/>
              <a:gd name="T13" fmla="*/ 96689 h 1749669"/>
              <a:gd name="T14" fmla="*/ 105493 w 2800547"/>
              <a:gd name="T15" fmla="*/ 140637 h 1749669"/>
              <a:gd name="T16" fmla="*/ 87911 w 2800547"/>
              <a:gd name="T17" fmla="*/ 175796 h 1749669"/>
              <a:gd name="T18" fmla="*/ 43955 w 2800547"/>
              <a:gd name="T19" fmla="*/ 237326 h 1749669"/>
              <a:gd name="T20" fmla="*/ 26373 w 2800547"/>
              <a:gd name="T21" fmla="*/ 272485 h 1749669"/>
              <a:gd name="T22" fmla="*/ 17582 w 2800547"/>
              <a:gd name="T23" fmla="*/ 316435 h 1749669"/>
              <a:gd name="T24" fmla="*/ 8790 w 2800547"/>
              <a:gd name="T25" fmla="*/ 342804 h 1749669"/>
              <a:gd name="T26" fmla="*/ 0 w 2800547"/>
              <a:gd name="T27" fmla="*/ 377963 h 1749669"/>
              <a:gd name="T28" fmla="*/ 8790 w 2800547"/>
              <a:gd name="T29" fmla="*/ 615289 h 1749669"/>
              <a:gd name="T30" fmla="*/ 17582 w 2800547"/>
              <a:gd name="T31" fmla="*/ 650449 h 1749669"/>
              <a:gd name="T32" fmla="*/ 35165 w 2800547"/>
              <a:gd name="T33" fmla="*/ 764717 h 1749669"/>
              <a:gd name="T34" fmla="*/ 52745 w 2800547"/>
              <a:gd name="T35" fmla="*/ 799876 h 1749669"/>
              <a:gd name="T36" fmla="*/ 70328 w 2800547"/>
              <a:gd name="T37" fmla="*/ 852616 h 1749669"/>
              <a:gd name="T38" fmla="*/ 79118 w 2800547"/>
              <a:gd name="T39" fmla="*/ 878985 h 1749669"/>
              <a:gd name="T40" fmla="*/ 96701 w 2800547"/>
              <a:gd name="T41" fmla="*/ 905356 h 1749669"/>
              <a:gd name="T42" fmla="*/ 105493 w 2800547"/>
              <a:gd name="T43" fmla="*/ 931725 h 1749669"/>
              <a:gd name="T44" fmla="*/ 140657 w 2800547"/>
              <a:gd name="T45" fmla="*/ 984464 h 1749669"/>
              <a:gd name="T46" fmla="*/ 193402 w 2800547"/>
              <a:gd name="T47" fmla="*/ 1089942 h 1749669"/>
              <a:gd name="T48" fmla="*/ 228568 w 2800547"/>
              <a:gd name="T49" fmla="*/ 1160261 h 1749669"/>
              <a:gd name="T50" fmla="*/ 246150 w 2800547"/>
              <a:gd name="T51" fmla="*/ 1195420 h 1749669"/>
              <a:gd name="T52" fmla="*/ 281313 w 2800547"/>
              <a:gd name="T53" fmla="*/ 1265738 h 1749669"/>
              <a:gd name="T54" fmla="*/ 290106 w 2800547"/>
              <a:gd name="T55" fmla="*/ 1300899 h 1749669"/>
              <a:gd name="T56" fmla="*/ 307686 w 2800547"/>
              <a:gd name="T57" fmla="*/ 1327268 h 1749669"/>
              <a:gd name="T58" fmla="*/ 325269 w 2800547"/>
              <a:gd name="T59" fmla="*/ 1406377 h 1749669"/>
              <a:gd name="T60" fmla="*/ 342852 w 2800547"/>
              <a:gd name="T61" fmla="*/ 1432746 h 1749669"/>
              <a:gd name="T62" fmla="*/ 369225 w 2800547"/>
              <a:gd name="T63" fmla="*/ 1441536 h 1749669"/>
              <a:gd name="T64" fmla="*/ 439553 w 2800547"/>
              <a:gd name="T65" fmla="*/ 1467905 h 1749669"/>
              <a:gd name="T66" fmla="*/ 465926 w 2800547"/>
              <a:gd name="T67" fmla="*/ 1476696 h 1749669"/>
              <a:gd name="T68" fmla="*/ 536254 w 2800547"/>
              <a:gd name="T69" fmla="*/ 1494276 h 1749669"/>
              <a:gd name="T70" fmla="*/ 562627 w 2800547"/>
              <a:gd name="T71" fmla="*/ 1503065 h 1749669"/>
              <a:gd name="T72" fmla="*/ 694494 w 2800547"/>
              <a:gd name="T73" fmla="*/ 1520645 h 1749669"/>
              <a:gd name="T74" fmla="*/ 1661512 w 2800547"/>
              <a:gd name="T75" fmla="*/ 1511855 h 1749669"/>
              <a:gd name="T76" fmla="*/ 1714258 w 2800547"/>
              <a:gd name="T77" fmla="*/ 1503065 h 1749669"/>
              <a:gd name="T78" fmla="*/ 2531828 w 2800547"/>
              <a:gd name="T79" fmla="*/ 1494276 h 1749669"/>
              <a:gd name="T80" fmla="*/ 2751604 w 2800547"/>
              <a:gd name="T81" fmla="*/ 1503065 h 1749669"/>
              <a:gd name="T82" fmla="*/ 2769187 w 2800547"/>
              <a:gd name="T83" fmla="*/ 1529435 h 1749669"/>
              <a:gd name="T84" fmla="*/ 2786769 w 2800547"/>
              <a:gd name="T85" fmla="*/ 1582173 h 1749669"/>
              <a:gd name="T86" fmla="*/ 2795559 w 2800547"/>
              <a:gd name="T87" fmla="*/ 1749181 h 174966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00547" h="1749669" fill="norm" stroke="1" extrusionOk="0">
                <a:moveTo>
                  <a:pt x="413238" y="0"/>
                </a:moveTo>
                <a:cubicBezTo>
                  <a:pt x="389792" y="2931"/>
                  <a:pt x="366147" y="4565"/>
                  <a:pt x="342900" y="8792"/>
                </a:cubicBezTo>
                <a:cubicBezTo>
                  <a:pt x="333781" y="10450"/>
                  <a:pt x="325434" y="15039"/>
                  <a:pt x="316523" y="17585"/>
                </a:cubicBezTo>
                <a:cubicBezTo>
                  <a:pt x="304904" y="20905"/>
                  <a:pt x="293076" y="23446"/>
                  <a:pt x="281353" y="26377"/>
                </a:cubicBezTo>
                <a:cubicBezTo>
                  <a:pt x="272561" y="32238"/>
                  <a:pt x="264633" y="39669"/>
                  <a:pt x="254977" y="43961"/>
                </a:cubicBezTo>
                <a:cubicBezTo>
                  <a:pt x="238039" y="51489"/>
                  <a:pt x="202223" y="61546"/>
                  <a:pt x="202223" y="61546"/>
                </a:cubicBezTo>
                <a:cubicBezTo>
                  <a:pt x="184638" y="73269"/>
                  <a:pt x="161192" y="79130"/>
                  <a:pt x="149469" y="96715"/>
                </a:cubicBezTo>
                <a:cubicBezTo>
                  <a:pt x="126022" y="131884"/>
                  <a:pt x="140676" y="117230"/>
                  <a:pt x="105507" y="140677"/>
                </a:cubicBezTo>
                <a:cubicBezTo>
                  <a:pt x="99646" y="152400"/>
                  <a:pt x="94869" y="164732"/>
                  <a:pt x="87923" y="175846"/>
                </a:cubicBezTo>
                <a:cubicBezTo>
                  <a:pt x="56475" y="226163"/>
                  <a:pt x="68759" y="193995"/>
                  <a:pt x="43961" y="237392"/>
                </a:cubicBezTo>
                <a:cubicBezTo>
                  <a:pt x="37458" y="248772"/>
                  <a:pt x="32238" y="260838"/>
                  <a:pt x="26377" y="272561"/>
                </a:cubicBezTo>
                <a:cubicBezTo>
                  <a:pt x="23446" y="287215"/>
                  <a:pt x="21209" y="302025"/>
                  <a:pt x="17584" y="316523"/>
                </a:cubicBezTo>
                <a:cubicBezTo>
                  <a:pt x="15336" y="325514"/>
                  <a:pt x="11338" y="333989"/>
                  <a:pt x="8792" y="342900"/>
                </a:cubicBezTo>
                <a:cubicBezTo>
                  <a:pt x="5472" y="354519"/>
                  <a:pt x="2931" y="366346"/>
                  <a:pt x="0" y="378069"/>
                </a:cubicBezTo>
                <a:cubicBezTo>
                  <a:pt x="2931" y="457200"/>
                  <a:pt x="3694" y="536440"/>
                  <a:pt x="8792" y="615461"/>
                </a:cubicBezTo>
                <a:cubicBezTo>
                  <a:pt x="9570" y="627520"/>
                  <a:pt x="15746" y="638687"/>
                  <a:pt x="17584" y="650631"/>
                </a:cubicBezTo>
                <a:cubicBezTo>
                  <a:pt x="22681" y="683759"/>
                  <a:pt x="22231" y="730429"/>
                  <a:pt x="35169" y="764931"/>
                </a:cubicBezTo>
                <a:cubicBezTo>
                  <a:pt x="39771" y="777203"/>
                  <a:pt x="47885" y="787931"/>
                  <a:pt x="52753" y="800100"/>
                </a:cubicBezTo>
                <a:cubicBezTo>
                  <a:pt x="59637" y="817310"/>
                  <a:pt x="64476" y="835269"/>
                  <a:pt x="70338" y="852854"/>
                </a:cubicBezTo>
                <a:cubicBezTo>
                  <a:pt x="73269" y="861646"/>
                  <a:pt x="73989" y="871520"/>
                  <a:pt x="79130" y="879231"/>
                </a:cubicBezTo>
                <a:lnTo>
                  <a:pt x="96715" y="905608"/>
                </a:lnTo>
                <a:cubicBezTo>
                  <a:pt x="99646" y="914400"/>
                  <a:pt x="101006" y="923883"/>
                  <a:pt x="105507" y="931985"/>
                </a:cubicBezTo>
                <a:cubicBezTo>
                  <a:pt x="115771" y="950459"/>
                  <a:pt x="140677" y="984738"/>
                  <a:pt x="140677" y="984738"/>
                </a:cubicBezTo>
                <a:cubicBezTo>
                  <a:pt x="184871" y="1117325"/>
                  <a:pt x="125259" y="953906"/>
                  <a:pt x="193430" y="1090246"/>
                </a:cubicBezTo>
                <a:lnTo>
                  <a:pt x="228600" y="1160585"/>
                </a:lnTo>
                <a:cubicBezTo>
                  <a:pt x="234461" y="1172308"/>
                  <a:pt x="241316" y="1183585"/>
                  <a:pt x="246184" y="1195754"/>
                </a:cubicBezTo>
                <a:cubicBezTo>
                  <a:pt x="267694" y="1249526"/>
                  <a:pt x="255015" y="1226583"/>
                  <a:pt x="281353" y="1266092"/>
                </a:cubicBezTo>
                <a:cubicBezTo>
                  <a:pt x="284284" y="1277815"/>
                  <a:pt x="285386" y="1290154"/>
                  <a:pt x="290146" y="1301261"/>
                </a:cubicBezTo>
                <a:cubicBezTo>
                  <a:pt x="294309" y="1310974"/>
                  <a:pt x="304388" y="1317613"/>
                  <a:pt x="307730" y="1327638"/>
                </a:cubicBezTo>
                <a:cubicBezTo>
                  <a:pt x="321234" y="1368149"/>
                  <a:pt x="309229" y="1374597"/>
                  <a:pt x="325315" y="1406769"/>
                </a:cubicBezTo>
                <a:cubicBezTo>
                  <a:pt x="330041" y="1416221"/>
                  <a:pt x="334648" y="1426545"/>
                  <a:pt x="342900" y="1433146"/>
                </a:cubicBezTo>
                <a:cubicBezTo>
                  <a:pt x="350137" y="1438936"/>
                  <a:pt x="360758" y="1438287"/>
                  <a:pt x="369277" y="1441938"/>
                </a:cubicBezTo>
                <a:cubicBezTo>
                  <a:pt x="451237" y="1477064"/>
                  <a:pt x="358556" y="1445155"/>
                  <a:pt x="439615" y="1468315"/>
                </a:cubicBezTo>
                <a:cubicBezTo>
                  <a:pt x="448526" y="1470861"/>
                  <a:pt x="457051" y="1474669"/>
                  <a:pt x="465992" y="1477108"/>
                </a:cubicBezTo>
                <a:cubicBezTo>
                  <a:pt x="489308" y="1483467"/>
                  <a:pt x="513403" y="1487049"/>
                  <a:pt x="536330" y="1494692"/>
                </a:cubicBezTo>
                <a:cubicBezTo>
                  <a:pt x="545122" y="1497623"/>
                  <a:pt x="553619" y="1501667"/>
                  <a:pt x="562707" y="1503485"/>
                </a:cubicBezTo>
                <a:cubicBezTo>
                  <a:pt x="582928" y="1507529"/>
                  <a:pt x="677478" y="1518930"/>
                  <a:pt x="694592" y="1521069"/>
                </a:cubicBezTo>
                <a:lnTo>
                  <a:pt x="1661746" y="1512277"/>
                </a:lnTo>
                <a:cubicBezTo>
                  <a:pt x="1679571" y="1511970"/>
                  <a:pt x="1696676" y="1503845"/>
                  <a:pt x="1714500" y="1503485"/>
                </a:cubicBezTo>
                <a:lnTo>
                  <a:pt x="2532184" y="1494692"/>
                </a:lnTo>
                <a:cubicBezTo>
                  <a:pt x="2605453" y="1497623"/>
                  <a:pt x="2679456" y="1492739"/>
                  <a:pt x="2751992" y="1503485"/>
                </a:cubicBezTo>
                <a:cubicBezTo>
                  <a:pt x="2762445" y="1505034"/>
                  <a:pt x="2765285" y="1520205"/>
                  <a:pt x="2769577" y="1529861"/>
                </a:cubicBezTo>
                <a:cubicBezTo>
                  <a:pt x="2777105" y="1546799"/>
                  <a:pt x="2781300" y="1565030"/>
                  <a:pt x="2787161" y="1582615"/>
                </a:cubicBezTo>
                <a:cubicBezTo>
                  <a:pt x="2810781" y="1653478"/>
                  <a:pt x="2795953" y="1599724"/>
                  <a:pt x="2795953" y="1749669"/>
                </a:cubicBezTo>
              </a:path>
            </a:pathLst>
          </a:custGeom>
          <a:noFill/>
          <a:ln w="25400" cap="flat" cmpd="sng" algn="ctr">
            <a:solidFill>
              <a:srgbClr val="7030A0"/>
            </a:solidFill>
            <a:prstDash val="solid"/>
            <a:round/>
            <a:headEnd type="none" w="med" len="med"/>
            <a:tailEnd type="triangle" w="med" len="med"/>
          </a:ln>
        </p:spPr>
        <p:txBody>
          <a:bodyPr wrap="none" anchor="ctr"/>
          <a:lstStyle/>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8927">
        <p:fade thruBlk="0"/>
      </p:transition>
    </mc:Choice>
    <mc:Fallback>
      <p:transition spd="slow" advClick="1" advTm="68927">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62" name="Rectangle 2"/>
          <p:cNvSpPr>
            <a:spLocks noChangeArrowheads="1" noGrp="1"/>
          </p:cNvSpPr>
          <p:nvPr>
            <p:ph type="title"/>
          </p:nvPr>
        </p:nvSpPr>
        <p:spPr bwMode="auto"/>
        <p:txBody>
          <a:bodyPr/>
          <a:lstStyle/>
          <a:p>
            <a:pPr>
              <a:defRPr/>
            </a:pPr>
            <a:r>
              <a:rPr lang="en-US"/>
              <a:t>CreateThread</a:t>
            </a:r>
            <a:endParaRPr/>
          </a:p>
        </p:txBody>
      </p:sp>
      <p:sp>
        <p:nvSpPr>
          <p:cNvPr id="40963" name="Rectangle 3"/>
          <p:cNvSpPr>
            <a:spLocks noChangeArrowheads="1" noGrp="1"/>
          </p:cNvSpPr>
          <p:nvPr>
            <p:ph idx="1"/>
          </p:nvPr>
        </p:nvSpPr>
        <p:spPr bwMode="auto"/>
        <p:txBody>
          <a:bodyPr/>
          <a:lstStyle/>
          <a:p>
            <a:pPr marL="0" indent="542925">
              <a:defRPr/>
            </a:pPr>
            <a:r>
              <a:rPr lang="zh-CN" sz="1600"/>
              <a:t>　</a:t>
            </a:r>
            <a:r>
              <a:rPr lang="en-US" sz="1600"/>
              <a:t>lpThreadAttributes</a:t>
            </a:r>
            <a:r>
              <a:rPr lang="zh-CN" sz="1600"/>
              <a:t>：指向</a:t>
            </a:r>
            <a:r>
              <a:rPr lang="en-US" sz="1600">
                <a:solidFill>
                  <a:srgbClr val="FF0000"/>
                </a:solidFill>
              </a:rPr>
              <a:t>SECURITY_ATTRIBUTES</a:t>
            </a:r>
            <a:r>
              <a:rPr lang="zh-CN" sz="1600"/>
              <a:t>型态的结构的指针。在</a:t>
            </a:r>
            <a:r>
              <a:rPr lang="en-US" sz="1600"/>
              <a:t>Windows 98</a:t>
            </a:r>
            <a:r>
              <a:rPr lang="zh-CN" sz="1600"/>
              <a:t>中忽略该参数。在</a:t>
            </a:r>
            <a:r>
              <a:rPr lang="en-US" sz="1600"/>
              <a:t>Windows NT</a:t>
            </a:r>
            <a:r>
              <a:rPr lang="zh-CN" sz="1600"/>
              <a:t>中，它被设为</a:t>
            </a:r>
            <a:r>
              <a:rPr lang="en-US" sz="1600"/>
              <a:t>NULL</a:t>
            </a:r>
            <a:r>
              <a:rPr lang="zh-CN" sz="1600"/>
              <a:t>，表示使用缺省值。 </a:t>
            </a:r>
            <a:endParaRPr lang="en-US" sz="1600"/>
          </a:p>
          <a:p>
            <a:pPr marL="0" indent="542925">
              <a:defRPr/>
            </a:pPr>
            <a:r>
              <a:rPr lang="en-US" sz="1600"/>
              <a:t>dwStackSize</a:t>
            </a:r>
            <a:r>
              <a:rPr lang="zh-CN" sz="1600"/>
              <a:t>，线程堆栈大小，一般</a:t>
            </a:r>
            <a:r>
              <a:rPr lang="en-US" sz="1600"/>
              <a:t>=0</a:t>
            </a:r>
            <a:r>
              <a:rPr lang="zh-CN" sz="1600"/>
              <a:t>，在任何情况下，</a:t>
            </a:r>
            <a:r>
              <a:rPr lang="en-US" sz="1600"/>
              <a:t>Windows</a:t>
            </a:r>
            <a:r>
              <a:rPr lang="zh-CN" sz="1600"/>
              <a:t>根据需要动态延长堆栈的大小。 </a:t>
            </a:r>
            <a:endParaRPr/>
          </a:p>
          <a:p>
            <a:pPr marL="0" indent="542925">
              <a:defRPr/>
            </a:pPr>
            <a:r>
              <a:rPr lang="zh-CN" sz="1600"/>
              <a:t>　</a:t>
            </a:r>
            <a:r>
              <a:rPr lang="en-US" sz="1600"/>
              <a:t>lpStartAddress</a:t>
            </a:r>
            <a:r>
              <a:rPr lang="zh-CN" sz="1600"/>
              <a:t>，指向线程函数的指针，形式：</a:t>
            </a:r>
            <a:r>
              <a:rPr lang="en-US" sz="1600"/>
              <a:t>@</a:t>
            </a:r>
            <a:r>
              <a:rPr lang="zh-CN" sz="1600"/>
              <a:t>函数名，函数名称没有限制，但是必须以下列形式声明： </a:t>
            </a:r>
            <a:endParaRPr/>
          </a:p>
          <a:p>
            <a:pPr marL="0" indent="542925">
              <a:defRPr/>
            </a:pPr>
            <a:r>
              <a:rPr lang="zh-CN" sz="1600"/>
              <a:t>　</a:t>
            </a:r>
            <a:r>
              <a:rPr lang="en-US" sz="1600" b="1">
                <a:solidFill>
                  <a:srgbClr val="FF0000"/>
                </a:solidFill>
              </a:rPr>
              <a:t>DWORD WINAPI </a:t>
            </a:r>
            <a:r>
              <a:rPr lang="en-US" sz="1600" b="1">
                <a:solidFill>
                  <a:srgbClr val="FF0000"/>
                </a:solidFill>
              </a:rPr>
              <a:t>ThreadProc</a:t>
            </a:r>
            <a:r>
              <a:rPr lang="en-US" sz="1600" b="1">
                <a:solidFill>
                  <a:srgbClr val="FF0000"/>
                </a:solidFill>
              </a:rPr>
              <a:t> (LPVOID </a:t>
            </a:r>
            <a:r>
              <a:rPr lang="en-US" sz="1600" b="1">
                <a:solidFill>
                  <a:srgbClr val="FF0000"/>
                </a:solidFill>
              </a:rPr>
              <a:t>lpParam</a:t>
            </a:r>
            <a:r>
              <a:rPr lang="en-US" sz="1600" b="1">
                <a:solidFill>
                  <a:srgbClr val="FF0000"/>
                </a:solidFill>
              </a:rPr>
              <a:t>) </a:t>
            </a:r>
            <a:r>
              <a:rPr lang="zh-CN" sz="1600" b="1">
                <a:solidFill>
                  <a:srgbClr val="FF0000"/>
                </a:solidFill>
              </a:rPr>
              <a:t>，格式不正确将无法调用成功</a:t>
            </a:r>
            <a:r>
              <a:rPr lang="zh-CN" sz="1600"/>
              <a:t>。 </a:t>
            </a:r>
            <a:endParaRPr/>
          </a:p>
          <a:p>
            <a:pPr marL="0" indent="542925">
              <a:defRPr/>
            </a:pPr>
            <a:r>
              <a:rPr lang="zh-CN" sz="1600"/>
              <a:t>　</a:t>
            </a:r>
            <a:r>
              <a:rPr lang="en-US" sz="1600"/>
              <a:t>lpParameter</a:t>
            </a:r>
            <a:r>
              <a:rPr lang="zh-CN" sz="1600"/>
              <a:t>：向线程函数传递的参数，</a:t>
            </a:r>
            <a:r>
              <a:rPr lang="zh-CN" sz="1600" b="1">
                <a:solidFill>
                  <a:srgbClr val="FF0000"/>
                </a:solidFill>
              </a:rPr>
              <a:t>是一个指向结构的指针，不需传递参数时，为</a:t>
            </a:r>
            <a:r>
              <a:rPr lang="en-US" sz="1600" b="1">
                <a:solidFill>
                  <a:srgbClr val="FF0000"/>
                </a:solidFill>
              </a:rPr>
              <a:t>NULL</a:t>
            </a:r>
            <a:r>
              <a:rPr lang="zh-CN" sz="1600"/>
              <a:t>。 </a:t>
            </a:r>
            <a:endParaRPr/>
          </a:p>
          <a:p>
            <a:pPr marL="0" indent="542925">
              <a:defRPr/>
            </a:pPr>
            <a:r>
              <a:rPr lang="zh-CN" sz="1600"/>
              <a:t>　</a:t>
            </a:r>
            <a:r>
              <a:rPr lang="en-US" sz="1600"/>
              <a:t>dwCreationFlags</a:t>
            </a:r>
            <a:r>
              <a:rPr lang="en-US" sz="1600"/>
              <a:t> </a:t>
            </a:r>
            <a:r>
              <a:rPr lang="zh-CN" sz="1600"/>
              <a:t>：线程标志</a:t>
            </a:r>
            <a:r>
              <a:rPr lang="en-US" sz="1600"/>
              <a:t>,</a:t>
            </a:r>
            <a:r>
              <a:rPr lang="zh-CN" sz="1600"/>
              <a:t>可取值如下 ：</a:t>
            </a:r>
            <a:r>
              <a:rPr lang="en-US" sz="1600"/>
              <a:t>CREATE_SUSPENDED</a:t>
            </a:r>
            <a:r>
              <a:rPr lang="zh-CN" sz="1600"/>
              <a:t>： 创建一个挂起的线程 ；</a:t>
            </a:r>
            <a:r>
              <a:rPr lang="en-US" sz="1600"/>
              <a:t>dwCreationFlags</a:t>
            </a:r>
            <a:r>
              <a:rPr lang="en-US" sz="1600"/>
              <a:t> </a:t>
            </a:r>
            <a:r>
              <a:rPr lang="zh-CN" sz="1600"/>
              <a:t>：</a:t>
            </a:r>
            <a:r>
              <a:rPr lang="en-US" sz="1600"/>
              <a:t>0 </a:t>
            </a:r>
            <a:r>
              <a:rPr lang="zh-CN" sz="1600"/>
              <a:t>表示创建后立即激活。 </a:t>
            </a:r>
            <a:endParaRPr/>
          </a:p>
          <a:p>
            <a:pPr marL="0" indent="542925">
              <a:defRPr/>
            </a:pPr>
            <a:r>
              <a:rPr lang="zh-CN" sz="1600"/>
              <a:t>　</a:t>
            </a:r>
            <a:r>
              <a:rPr lang="en-US" sz="1600"/>
              <a:t>lpThreadId</a:t>
            </a:r>
            <a:r>
              <a:rPr lang="en-US" sz="1600"/>
              <a:t>:</a:t>
            </a:r>
            <a:r>
              <a:rPr lang="zh-CN" sz="1600"/>
              <a:t>保存新线程的</a:t>
            </a:r>
            <a:r>
              <a:rPr lang="en-US" sz="1600"/>
              <a:t>id</a:t>
            </a:r>
            <a:r>
              <a:rPr lang="zh-CN" sz="1600"/>
              <a:t>。 </a:t>
            </a:r>
            <a:endParaRPr/>
          </a:p>
          <a:p>
            <a:pPr marL="0" indent="542925">
              <a:defRPr/>
            </a:pPr>
            <a:r>
              <a:rPr lang="zh-CN" sz="1600" b="1">
                <a:solidFill>
                  <a:srgbClr val="FF0000"/>
                </a:solidFill>
              </a:rPr>
              <a:t>　返回值</a:t>
            </a:r>
            <a:r>
              <a:rPr lang="zh-CN" sz="1600"/>
              <a:t>： </a:t>
            </a:r>
            <a:endParaRPr lang="en-US" sz="1600"/>
          </a:p>
          <a:p>
            <a:pPr marL="0" indent="542925">
              <a:defRPr/>
            </a:pPr>
            <a:r>
              <a:rPr lang="zh-CN" sz="1600" b="1">
                <a:solidFill>
                  <a:srgbClr val="FF0000"/>
                </a:solidFill>
              </a:rPr>
              <a:t>函数成功，返回线程句柄；函数失败返回</a:t>
            </a:r>
            <a:r>
              <a:rPr lang="en-US" sz="1600" b="1">
                <a:solidFill>
                  <a:srgbClr val="FF0000"/>
                </a:solidFill>
              </a:rPr>
              <a:t>NULL</a:t>
            </a:r>
            <a:r>
              <a:rPr lang="zh-CN" sz="1600" b="1">
                <a:solidFill>
                  <a:srgbClr val="FF0000"/>
                </a:solidFill>
              </a:rPr>
              <a:t>。</a:t>
            </a:r>
            <a:endParaRPr/>
          </a:p>
          <a:p>
            <a:pPr marL="0" indent="542925">
              <a:defRPr/>
            </a:pPr>
            <a:r>
              <a:rPr lang="en-US" sz="1600"/>
              <a:t>http://baike.baidu.com/view/1191444.html?fromTaglist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23985">
        <p:fade thruBlk="0"/>
      </p:transition>
    </mc:Choice>
    <mc:Fallback>
      <p:transition spd="slow" advClick="1" advTm="123985">
        <p:fade thruBlk="0"/>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1986" name="Rectangle 2"/>
          <p:cNvSpPr>
            <a:spLocks noChangeArrowheads="1" noGrp="1"/>
          </p:cNvSpPr>
          <p:nvPr>
            <p:ph type="title"/>
          </p:nvPr>
        </p:nvSpPr>
        <p:spPr bwMode="auto"/>
        <p:txBody>
          <a:bodyPr/>
          <a:lstStyle/>
          <a:p>
            <a:pPr>
              <a:defRPr/>
            </a:pPr>
            <a:r>
              <a:rPr lang="zh-CN"/>
              <a:t>线程创建 </a:t>
            </a:r>
            <a:endParaRPr/>
          </a:p>
        </p:txBody>
      </p:sp>
      <p:sp>
        <p:nvSpPr>
          <p:cNvPr id="41987" name="Rectangle 3"/>
          <p:cNvSpPr>
            <a:spLocks noChangeArrowheads="1" noGrp="1"/>
          </p:cNvSpPr>
          <p:nvPr>
            <p:ph idx="1"/>
          </p:nvPr>
        </p:nvSpPr>
        <p:spPr bwMode="auto">
          <a:xfrm>
            <a:off x="15874" y="981075"/>
            <a:ext cx="9020622" cy="5329238"/>
          </a:xfrm>
        </p:spPr>
        <p:txBody>
          <a:bodyPr/>
          <a:lstStyle/>
          <a:p>
            <a:pPr>
              <a:defRPr/>
            </a:pPr>
            <a:r>
              <a:rPr lang="zh-CN" sz="2000"/>
              <a:t>例如  </a:t>
            </a:r>
            <a:endParaRPr lang="en-US" sz="2000"/>
          </a:p>
          <a:p>
            <a:pPr>
              <a:defRPr/>
            </a:pPr>
            <a:r>
              <a:rPr lang="en-US" sz="2000"/>
              <a:t>      HANDLE </a:t>
            </a:r>
            <a:r>
              <a:rPr lang="en-US" sz="2000"/>
              <a:t>hThreads</a:t>
            </a:r>
            <a:r>
              <a:rPr lang="en-US" sz="2000"/>
              <a:t>[2];//</a:t>
            </a:r>
            <a:r>
              <a:rPr lang="zh-CN" sz="2000"/>
              <a:t>定义线程句柄</a:t>
            </a:r>
            <a:endParaRPr/>
          </a:p>
          <a:p>
            <a:pPr>
              <a:defRPr/>
            </a:pPr>
            <a:r>
              <a:rPr lang="en-US" sz="2000"/>
              <a:t>      DWORD WINAPI </a:t>
            </a:r>
            <a:r>
              <a:rPr lang="en-US" sz="2000"/>
              <a:t>MyThread</a:t>
            </a:r>
            <a:r>
              <a:rPr lang="en-US" sz="2000"/>
              <a:t>(LPVOID </a:t>
            </a:r>
            <a:r>
              <a:rPr lang="en-US" sz="2000"/>
              <a:t>pParam</a:t>
            </a:r>
            <a:r>
              <a:rPr lang="en-US" sz="2000"/>
              <a:t>); //</a:t>
            </a:r>
            <a:r>
              <a:rPr lang="zh-CN" sz="2000"/>
              <a:t>线程函数</a:t>
            </a:r>
            <a:r>
              <a:rPr lang="en-US" sz="2000"/>
              <a:t>1</a:t>
            </a:r>
            <a:endParaRPr/>
          </a:p>
          <a:p>
            <a:pPr>
              <a:defRPr/>
            </a:pPr>
            <a:r>
              <a:rPr lang="en-US" sz="2000"/>
              <a:t>        DWORD WINAPI Thread2(LPVOID </a:t>
            </a:r>
            <a:r>
              <a:rPr lang="en-US" sz="2000"/>
              <a:t>pParam</a:t>
            </a:r>
            <a:r>
              <a:rPr lang="en-US" sz="2000"/>
              <a:t>);</a:t>
            </a:r>
            <a:r>
              <a:rPr lang="en-US" sz="2400"/>
              <a:t>  </a:t>
            </a:r>
            <a:r>
              <a:rPr lang="en-US" sz="2400"/>
              <a:t>hThreads</a:t>
            </a:r>
            <a:r>
              <a:rPr lang="en-US" sz="2400"/>
              <a:t>[0]=</a:t>
            </a:r>
            <a:r>
              <a:rPr lang="en-US" sz="2400"/>
              <a:t>CreateThread</a:t>
            </a:r>
            <a:r>
              <a:rPr lang="en-US" sz="2400"/>
              <a:t>(NULL,0, MyThread,NULL,0,NULL);</a:t>
            </a:r>
            <a:r>
              <a:rPr lang="zh-CN" sz="2400"/>
              <a:t>    </a:t>
            </a:r>
            <a:r>
              <a:rPr lang="en-US" sz="2400"/>
              <a:t>hThreads</a:t>
            </a:r>
            <a:r>
              <a:rPr lang="en-US" sz="2400"/>
              <a:t>[1]=</a:t>
            </a:r>
            <a:r>
              <a:rPr lang="en-US" sz="2400"/>
              <a:t>CreateThread</a:t>
            </a:r>
            <a:r>
              <a:rPr lang="en-US" sz="2400"/>
              <a:t>(NULL,0,Thread2,NULL,0,NULL);</a:t>
            </a:r>
            <a:endParaRPr/>
          </a:p>
        </p:txBody>
      </p:sp>
      <p:sp>
        <p:nvSpPr>
          <p:cNvPr id="2" name="矩形 1"/>
          <p:cNvSpPr/>
          <p:nvPr/>
        </p:nvSpPr>
        <p:spPr bwMode="auto">
          <a:xfrm>
            <a:off x="491253" y="4797152"/>
            <a:ext cx="7686600" cy="707886"/>
          </a:xfrm>
          <a:prstGeom prst="rect">
            <a:avLst/>
          </a:prstGeom>
        </p:spPr>
        <p:txBody>
          <a:bodyPr wrap="square">
            <a:spAutoFit/>
          </a:bodyPr>
          <a:lstStyle/>
          <a:p>
            <a:pPr>
              <a:defRPr/>
            </a:pPr>
            <a:r>
              <a:rPr lang="en-US" sz="1000"/>
              <a:t>https://blog.csdn.net/m0_37759974/article/details/122090820?spm=1001.2101.3001.6650.1&amp;utm_medium=distribute.pc_relevant.none-task-blog-2%7Edefault%7EBlogCommendFromBaidu%7ERate-1-122090820-blog-124420010.pc_relevant_vip_default&amp;depth_1-utm_source=distribute.pc_relevant.none-task-blog-2%7Edefault%7EBlogCommendFromBaidu%7ERate-1-122090820-blog-124420010.pc_relevant_vip_default&amp;utm_relevant_index=2</a:t>
            </a:r>
            <a:endParaRPr lang="zh-CN" sz="1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5911">
        <p:fade thruBlk="0"/>
      </p:transition>
    </mc:Choice>
    <mc:Fallback>
      <p:transition spd="slow" advClick="1" advTm="85911">
        <p:fade thruBlk="0"/>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010" name="标题 1"/>
          <p:cNvSpPr>
            <a:spLocks noGrp="1"/>
          </p:cNvSpPr>
          <p:nvPr>
            <p:ph type="title"/>
          </p:nvPr>
        </p:nvSpPr>
        <p:spPr bwMode="auto">
          <a:xfrm>
            <a:off x="684213" y="20638"/>
            <a:ext cx="7772400" cy="1000125"/>
          </a:xfrm>
        </p:spPr>
        <p:txBody>
          <a:bodyPr/>
          <a:lstStyle/>
          <a:p>
            <a:pPr>
              <a:defRPr/>
            </a:pPr>
            <a:r>
              <a:rPr lang="en-US"/>
              <a:t>_beginthreadex</a:t>
            </a:r>
            <a:endParaRPr lang="zh-CN"/>
          </a:p>
        </p:txBody>
      </p:sp>
      <p:sp>
        <p:nvSpPr>
          <p:cNvPr id="43011" name="内容占位符 2"/>
          <p:cNvSpPr>
            <a:spLocks noGrp="1"/>
          </p:cNvSpPr>
          <p:nvPr>
            <p:ph idx="1"/>
          </p:nvPr>
        </p:nvSpPr>
        <p:spPr bwMode="auto">
          <a:xfrm>
            <a:off x="323850" y="1052513"/>
            <a:ext cx="8458200" cy="4824412"/>
          </a:xfrm>
        </p:spPr>
        <p:txBody>
          <a:bodyPr/>
          <a:lstStyle/>
          <a:p>
            <a:pPr>
              <a:defRPr/>
            </a:pPr>
            <a:r>
              <a:rPr lang="en-US" sz="2400"/>
              <a:t>unsigned long _beginthreadex( </a:t>
            </a:r>
            <a:endParaRPr/>
          </a:p>
          <a:p>
            <a:pPr>
              <a:defRPr/>
            </a:pPr>
            <a:r>
              <a:rPr lang="en-US" sz="2400"/>
              <a:t>void *security, //</a:t>
            </a:r>
            <a:r>
              <a:rPr lang="zh-CN" sz="2400"/>
              <a:t>安全属性</a:t>
            </a:r>
            <a:endParaRPr/>
          </a:p>
          <a:p>
            <a:pPr>
              <a:defRPr/>
            </a:pPr>
            <a:r>
              <a:rPr lang="en-US" sz="2400"/>
              <a:t>unsigned stack_size, //</a:t>
            </a:r>
            <a:r>
              <a:rPr lang="zh-CN" sz="2400"/>
              <a:t>堆栈大小 </a:t>
            </a:r>
            <a:endParaRPr/>
          </a:p>
          <a:p>
            <a:pPr>
              <a:defRPr/>
            </a:pPr>
            <a:r>
              <a:rPr lang="en-US" sz="2400"/>
              <a:t>unsigned (__stdcall *start_address)(void *), //</a:t>
            </a:r>
            <a:r>
              <a:rPr lang="zh-CN" sz="2400"/>
              <a:t>回调函数 </a:t>
            </a:r>
            <a:endParaRPr/>
          </a:p>
          <a:p>
            <a:pPr>
              <a:defRPr/>
            </a:pPr>
            <a:r>
              <a:rPr lang="en-US" sz="2400"/>
              <a:t>void *arglist,unsigned initflag, //</a:t>
            </a:r>
            <a:r>
              <a:rPr lang="zh-CN" sz="2400"/>
              <a:t>创建标志 </a:t>
            </a:r>
            <a:endParaRPr/>
          </a:p>
          <a:p>
            <a:pPr>
              <a:defRPr/>
            </a:pPr>
            <a:r>
              <a:rPr lang="en-US" sz="2400"/>
              <a:t>unsigned* thrdaddr //</a:t>
            </a:r>
            <a:r>
              <a:rPr lang="zh-CN" sz="2400"/>
              <a:t>线程</a:t>
            </a:r>
            <a:r>
              <a:rPr lang="en-US" sz="2400"/>
              <a:t>ID</a:t>
            </a:r>
            <a:endParaRPr/>
          </a:p>
          <a:p>
            <a:pPr>
              <a:defRPr/>
            </a:pPr>
            <a:r>
              <a:rPr lang="en-US" sz="2400"/>
              <a:t>);</a:t>
            </a:r>
            <a:endParaRPr/>
          </a:p>
          <a:p>
            <a:pPr>
              <a:defRPr/>
            </a:pPr>
            <a:r>
              <a:rPr lang="zh-CN" sz="2400"/>
              <a:t>两个函数都是用于创建线程，第一个是</a:t>
            </a:r>
            <a:r>
              <a:rPr lang="en-US" sz="2400"/>
              <a:t>Windows API</a:t>
            </a:r>
            <a:r>
              <a:rPr lang="zh-CN" sz="2400"/>
              <a:t>函数，在</a:t>
            </a:r>
            <a:r>
              <a:rPr lang="en-US" sz="2400"/>
              <a:t>WinBase.h</a:t>
            </a:r>
            <a:r>
              <a:rPr lang="zh-CN" sz="2400"/>
              <a:t>头文件中，第二个不是</a:t>
            </a:r>
            <a:r>
              <a:rPr lang="en-US" sz="2400"/>
              <a:t>API</a:t>
            </a:r>
            <a:r>
              <a:rPr lang="zh-CN" sz="2400"/>
              <a:t>函数，在</a:t>
            </a:r>
            <a:r>
              <a:rPr lang="en-US" sz="2400"/>
              <a:t>process.h</a:t>
            </a:r>
            <a:r>
              <a:rPr lang="zh-CN" sz="2400"/>
              <a:t>头文件中。终止线程函数 </a:t>
            </a:r>
            <a:r>
              <a:rPr lang="en-US" sz="2400"/>
              <a:t>void _endthreadex(unsigned status);</a:t>
            </a:r>
            <a:endParaRPr/>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0860">
        <p:fade thruBlk="0"/>
      </p:transition>
    </mc:Choice>
    <mc:Fallback>
      <p:transition spd="slow" advClick="1" advTm="50860">
        <p:fade thruBlk="0"/>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4034" name="标题 1"/>
          <p:cNvSpPr>
            <a:spLocks noGrp="1"/>
          </p:cNvSpPr>
          <p:nvPr>
            <p:ph type="title"/>
          </p:nvPr>
        </p:nvSpPr>
        <p:spPr bwMode="auto"/>
        <p:txBody>
          <a:bodyPr/>
          <a:lstStyle/>
          <a:p>
            <a:pPr>
              <a:defRPr/>
            </a:pPr>
            <a:r>
              <a:rPr lang="zh-CN"/>
              <a:t>实例</a:t>
            </a:r>
            <a:endParaRPr/>
          </a:p>
        </p:txBody>
      </p:sp>
      <p:sp>
        <p:nvSpPr>
          <p:cNvPr id="44035" name="内容占位符 2"/>
          <p:cNvSpPr>
            <a:spLocks noGrp="1"/>
          </p:cNvSpPr>
          <p:nvPr>
            <p:ph idx="1"/>
          </p:nvPr>
        </p:nvSpPr>
        <p:spPr bwMode="auto">
          <a:xfrm>
            <a:off x="0" y="1268413"/>
            <a:ext cx="8964613" cy="4824412"/>
          </a:xfrm>
        </p:spPr>
        <p:txBody>
          <a:bodyPr/>
          <a:lstStyle/>
          <a:p>
            <a:pPr>
              <a:defRPr/>
            </a:pPr>
            <a:r>
              <a:rPr lang="en-US"/>
              <a:t>UINT _stdcall ThreadFunc(LPVOID); //</a:t>
            </a:r>
            <a:r>
              <a:rPr lang="zh-CN"/>
              <a:t>声明线程函数</a:t>
            </a:r>
            <a:endParaRPr lang="en-US"/>
          </a:p>
          <a:p>
            <a:pPr>
              <a:defRPr/>
            </a:pPr>
            <a:r>
              <a:rPr lang="en-US"/>
              <a:t>UINT uId;</a:t>
            </a:r>
            <a:endParaRPr/>
          </a:p>
          <a:p>
            <a:pPr>
              <a:defRPr/>
            </a:pPr>
            <a:r>
              <a:rPr lang="en-US"/>
              <a:t>HANDLE h[2];</a:t>
            </a:r>
            <a:endParaRPr/>
          </a:p>
          <a:p>
            <a:pPr>
              <a:defRPr/>
            </a:pPr>
            <a:r>
              <a:rPr lang="en-US"/>
              <a:t>h[0]=(HANDLE</a:t>
            </a:r>
            <a:r>
              <a:rPr lang="en-US">
                <a:solidFill>
                  <a:srgbClr val="FF0000"/>
                </a:solidFill>
              </a:rPr>
              <a:t>)::_beginthreadex(NULL,0,ThreadFunc,NULL,0,&amp;uId);</a:t>
            </a:r>
            <a:endParaRPr/>
          </a:p>
          <a:p>
            <a:pPr>
              <a:defRPr/>
            </a:pPr>
            <a:r>
              <a:rPr lang="en-US"/>
              <a:t>h[1]=(HANDLE</a:t>
            </a:r>
            <a:r>
              <a:rPr lang="en-US">
                <a:solidFill>
                  <a:srgbClr val="FF0000"/>
                </a:solidFill>
              </a:rPr>
              <a:t>)::_beginthreadex(NULL,0,ThreadFunc,NULL,0,&amp;uId);</a:t>
            </a:r>
            <a:endParaRPr/>
          </a:p>
          <a:p>
            <a:pPr>
              <a:defRPr/>
            </a:pPr>
            <a:endParaRPr lang="en-US"/>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9479">
        <p:fade thruBlk="0"/>
      </p:transition>
    </mc:Choice>
    <mc:Fallback>
      <p:transition spd="slow" advClick="1" advTm="9479">
        <p:fade thruBlk="0"/>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本章节内容</a:t>
            </a:r>
            <a:endParaRPr lang="zh-CN"/>
          </a:p>
        </p:txBody>
      </p:sp>
      <p:sp>
        <p:nvSpPr>
          <p:cNvPr id="3" name="内容占位符 2"/>
          <p:cNvSpPr>
            <a:spLocks noGrp="1"/>
          </p:cNvSpPr>
          <p:nvPr>
            <p:ph idx="1"/>
          </p:nvPr>
        </p:nvSpPr>
        <p:spPr bwMode="auto"/>
        <p:txBody>
          <a:bodyPr/>
          <a:lstStyle/>
          <a:p>
            <a:pPr>
              <a:defRPr/>
            </a:pPr>
            <a:r>
              <a:rPr lang="zh-CN"/>
              <a:t>线程基本概念和</a:t>
            </a:r>
            <a:r>
              <a:rPr lang="en-US"/>
              <a:t>API</a:t>
            </a:r>
            <a:r>
              <a:rPr lang="zh-CN"/>
              <a:t>函数</a:t>
            </a:r>
            <a:endParaRPr lang="en-US"/>
          </a:p>
          <a:p>
            <a:pPr>
              <a:defRPr/>
            </a:pPr>
            <a:r>
              <a:rPr lang="zh-CN"/>
              <a:t>多线程同步基本概念</a:t>
            </a:r>
            <a:endParaRPr lang="en-US"/>
          </a:p>
          <a:p>
            <a:pPr>
              <a:defRPr/>
            </a:pPr>
            <a:r>
              <a:rPr lang="zh-CN"/>
              <a:t>实现多线程同步方法和</a:t>
            </a:r>
            <a:r>
              <a:rPr lang="en-US"/>
              <a:t>API</a:t>
            </a:r>
            <a:r>
              <a:rPr lang="zh-CN"/>
              <a:t>函数</a:t>
            </a:r>
            <a:endParaRPr lang="en-US"/>
          </a:p>
          <a:p>
            <a:pPr>
              <a:defRPr/>
            </a:pPr>
            <a:r>
              <a:rPr lang="zh-CN"/>
              <a:t>线程管理相关</a:t>
            </a:r>
            <a:r>
              <a:rPr lang="en-US"/>
              <a:t>API</a:t>
            </a:r>
            <a:r>
              <a:rPr lang="zh-CN"/>
              <a:t>函数</a:t>
            </a:r>
            <a:endParaRPr lang="zh-CN"/>
          </a:p>
        </p:txBody>
      </p:sp>
      <p:sp>
        <p:nvSpPr>
          <p:cNvPr id="4" name="灯片编号占位符 3"/>
          <p:cNvSpPr>
            <a:spLocks noGrp="1"/>
          </p:cNvSpPr>
          <p:nvPr>
            <p:ph type="sldNum" sz="quarter" idx="12"/>
          </p:nvPr>
        </p:nvSpPr>
        <p:spPr bwMode="auto"/>
        <p:txBody>
          <a:bodyPr/>
          <a:lstStyle/>
          <a:p>
            <a:pPr>
              <a:defRPr/>
            </a:pPr>
            <a:fld id="{39741149-D9D0-4110-B97F-7E83C0F6DB6A}" type="slidenum">
              <a:rPr lang="en-US"/>
              <a:t>2</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6788">
        <p:fade thruBlk="0"/>
      </p:transition>
    </mc:Choice>
    <mc:Fallback>
      <p:transition spd="slow" advClick="1" advTm="76788">
        <p:fade thruBlk="0"/>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058" name="标题 1"/>
          <p:cNvSpPr>
            <a:spLocks noGrp="1"/>
          </p:cNvSpPr>
          <p:nvPr>
            <p:ph type="title"/>
          </p:nvPr>
        </p:nvSpPr>
        <p:spPr bwMode="auto"/>
        <p:txBody>
          <a:bodyPr/>
          <a:lstStyle/>
          <a:p>
            <a:pPr>
              <a:defRPr/>
            </a:pPr>
            <a:r>
              <a:rPr lang="zh-CN"/>
              <a:t>终止运行线程</a:t>
            </a:r>
            <a:endParaRPr/>
          </a:p>
        </p:txBody>
      </p:sp>
      <p:sp>
        <p:nvSpPr>
          <p:cNvPr id="45059" name="内容占位符 2"/>
          <p:cNvSpPr>
            <a:spLocks noGrp="1"/>
          </p:cNvSpPr>
          <p:nvPr>
            <p:ph idx="1"/>
          </p:nvPr>
        </p:nvSpPr>
        <p:spPr bwMode="auto"/>
        <p:txBody>
          <a:bodyPr/>
          <a:lstStyle/>
          <a:p>
            <a:pPr>
              <a:defRPr/>
            </a:pPr>
            <a:r>
              <a:rPr lang="zh-CN"/>
              <a:t>四种终止线程运行方式</a:t>
            </a:r>
            <a:endParaRPr lang="en-US"/>
          </a:p>
          <a:p>
            <a:pPr>
              <a:defRPr/>
            </a:pPr>
            <a:r>
              <a:rPr lang="zh-CN"/>
              <a:t>（</a:t>
            </a:r>
            <a:r>
              <a:rPr lang="en-US"/>
              <a:t>1</a:t>
            </a:r>
            <a:r>
              <a:rPr lang="zh-CN"/>
              <a:t>）线程函数返回（强烈推荐）</a:t>
            </a:r>
            <a:endParaRPr lang="en-US"/>
          </a:p>
          <a:p>
            <a:pPr>
              <a:defRPr/>
            </a:pPr>
            <a:r>
              <a:rPr lang="zh-CN"/>
              <a:t>（</a:t>
            </a:r>
            <a:r>
              <a:rPr lang="en-US"/>
              <a:t>2</a:t>
            </a:r>
            <a:r>
              <a:rPr lang="zh-CN"/>
              <a:t>）调用线程函数</a:t>
            </a:r>
            <a:r>
              <a:rPr lang="en-US"/>
              <a:t>ExitThread</a:t>
            </a:r>
            <a:r>
              <a:rPr lang="zh-CN"/>
              <a:t>函数杀死自己（避免）</a:t>
            </a:r>
            <a:endParaRPr lang="en-US"/>
          </a:p>
          <a:p>
            <a:pPr>
              <a:defRPr/>
            </a:pPr>
            <a:r>
              <a:rPr lang="zh-CN"/>
              <a:t>（</a:t>
            </a:r>
            <a:r>
              <a:rPr lang="en-US"/>
              <a:t>3</a:t>
            </a:r>
            <a:r>
              <a:rPr lang="zh-CN"/>
              <a:t>）同一个进程或者另一个进程中的线程调用</a:t>
            </a:r>
            <a:r>
              <a:rPr lang="en-US"/>
              <a:t>TerminateThread</a:t>
            </a:r>
            <a:r>
              <a:rPr lang="zh-CN"/>
              <a:t>函数（避免）</a:t>
            </a:r>
            <a:endParaRPr lang="en-US"/>
          </a:p>
          <a:p>
            <a:pPr>
              <a:defRPr/>
            </a:pPr>
            <a:r>
              <a:rPr lang="zh-CN"/>
              <a:t>（</a:t>
            </a:r>
            <a:r>
              <a:rPr lang="en-US"/>
              <a:t>4</a:t>
            </a:r>
            <a:r>
              <a:rPr lang="zh-CN"/>
              <a:t>）包含线程的进程终止运行（避免）</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1080">
        <p:fade thruBlk="0"/>
      </p:transition>
    </mc:Choice>
    <mc:Fallback>
      <p:transition spd="slow" advClick="1" advTm="101080">
        <p:fade thruBlk="0"/>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6082" name="Rectangle 2"/>
          <p:cNvSpPr>
            <a:spLocks noChangeArrowheads="1" noGrp="1"/>
          </p:cNvSpPr>
          <p:nvPr>
            <p:ph type="title"/>
          </p:nvPr>
        </p:nvSpPr>
        <p:spPr bwMode="auto"/>
        <p:txBody>
          <a:bodyPr/>
          <a:lstStyle/>
          <a:p>
            <a:pPr>
              <a:defRPr/>
            </a:pPr>
            <a:r>
              <a:rPr lang="zh-CN"/>
              <a:t>线程终结 </a:t>
            </a:r>
            <a:endParaRPr/>
          </a:p>
        </p:txBody>
      </p:sp>
      <p:sp>
        <p:nvSpPr>
          <p:cNvPr id="46083" name="Rectangle 3"/>
          <p:cNvSpPr>
            <a:spLocks noChangeArrowheads="1" noGrp="1"/>
          </p:cNvSpPr>
          <p:nvPr>
            <p:ph idx="1"/>
          </p:nvPr>
        </p:nvSpPr>
        <p:spPr bwMode="auto"/>
        <p:txBody>
          <a:bodyPr/>
          <a:lstStyle/>
          <a:p>
            <a:pPr marL="0" indent="542925">
              <a:defRPr/>
            </a:pPr>
            <a:r>
              <a:rPr lang="zh-CN"/>
              <a:t>在线程的里面终止线程</a:t>
            </a:r>
            <a:endParaRPr/>
          </a:p>
          <a:p>
            <a:pPr lvl="1">
              <a:defRPr/>
            </a:pPr>
            <a:r>
              <a:rPr lang="en-US"/>
              <a:t>VOID ExitThread (DWORD dwExitCode) ;</a:t>
            </a:r>
            <a:endParaRPr/>
          </a:p>
          <a:p>
            <a:pPr marL="0" indent="542925">
              <a:defRPr/>
            </a:pPr>
            <a:endParaRPr lang="en-US"/>
          </a:p>
          <a:p>
            <a:pPr marL="0" indent="542925">
              <a:defRPr/>
            </a:pPr>
            <a:r>
              <a:rPr lang="zh-CN"/>
              <a:t>在线程的外面终止线程 </a:t>
            </a:r>
            <a:endParaRPr/>
          </a:p>
          <a:p>
            <a:pPr lvl="1">
              <a:defRPr/>
            </a:pPr>
            <a:r>
              <a:rPr lang="en-US"/>
              <a:t>BOOL TerminateThread (HANDLE hThread, DWORDdw ExitCode)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9763">
        <p:fade thruBlk="0"/>
      </p:transition>
    </mc:Choice>
    <mc:Fallback>
      <p:transition spd="slow" advClick="1" advTm="19763">
        <p:fade thruBlk="0"/>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106" name="标题 1"/>
          <p:cNvSpPr>
            <a:spLocks noGrp="1"/>
          </p:cNvSpPr>
          <p:nvPr>
            <p:ph type="title"/>
          </p:nvPr>
        </p:nvSpPr>
        <p:spPr bwMode="auto"/>
        <p:txBody>
          <a:bodyPr/>
          <a:lstStyle/>
          <a:p>
            <a:pPr>
              <a:defRPr/>
            </a:pPr>
            <a:r>
              <a:rPr lang="zh-CN"/>
              <a:t>线程终止函数</a:t>
            </a:r>
            <a:endParaRPr/>
          </a:p>
        </p:txBody>
      </p:sp>
      <p:sp>
        <p:nvSpPr>
          <p:cNvPr id="47107" name="内容占位符 2"/>
          <p:cNvSpPr>
            <a:spLocks noGrp="1"/>
          </p:cNvSpPr>
          <p:nvPr>
            <p:ph idx="1"/>
          </p:nvPr>
        </p:nvSpPr>
        <p:spPr bwMode="auto">
          <a:xfrm>
            <a:off x="342900" y="1528763"/>
            <a:ext cx="8458200" cy="5329237"/>
          </a:xfrm>
        </p:spPr>
        <p:txBody>
          <a:bodyPr/>
          <a:lstStyle/>
          <a:p>
            <a:pPr>
              <a:defRPr/>
            </a:pPr>
            <a:r>
              <a:rPr lang="en-US" sz="2400" b="1"/>
              <a:t>VOID </a:t>
            </a:r>
            <a:r>
              <a:rPr lang="en-US" sz="2400" b="1"/>
              <a:t>ExitThread</a:t>
            </a:r>
            <a:r>
              <a:rPr lang="en-US" sz="2400" b="1"/>
              <a:t>(DWORD </a:t>
            </a:r>
            <a:r>
              <a:rPr lang="en-US" sz="2400" b="1"/>
              <a:t>dwExitCode</a:t>
            </a:r>
            <a:r>
              <a:rPr lang="en-US" sz="2400" b="1"/>
              <a:t>);</a:t>
            </a:r>
            <a:br>
              <a:rPr lang="zh-CN" sz="2400" b="1"/>
            </a:br>
            <a:r>
              <a:rPr lang="zh-CN"/>
              <a:t>    </a:t>
            </a:r>
            <a:r>
              <a:rPr lang="zh-CN" sz="1600"/>
              <a:t>该函数将终止线程的运行，并导致操作系统清除该线程使用的所有操作系统资源。但是，</a:t>
            </a:r>
            <a:r>
              <a:rPr lang="en-US" sz="1600" b="1">
                <a:solidFill>
                  <a:srgbClr val="FF0000"/>
                </a:solidFill>
              </a:rPr>
              <a:t>C++ </a:t>
            </a:r>
            <a:r>
              <a:rPr lang="zh-CN" sz="1600" b="1">
                <a:solidFill>
                  <a:srgbClr val="FF0000"/>
                </a:solidFill>
              </a:rPr>
              <a:t>资源（如 </a:t>
            </a:r>
            <a:r>
              <a:rPr lang="en-US" sz="1600" b="1">
                <a:solidFill>
                  <a:srgbClr val="FF0000"/>
                </a:solidFill>
              </a:rPr>
              <a:t>C++ </a:t>
            </a:r>
            <a:r>
              <a:rPr lang="zh-CN" sz="1600" b="1">
                <a:solidFill>
                  <a:srgbClr val="FF0000"/>
                </a:solidFill>
              </a:rPr>
              <a:t>类对象）将不被撤消</a:t>
            </a:r>
            <a:r>
              <a:rPr lang="zh-CN" sz="1600"/>
              <a:t>。由于这个原因，最好从线程函数返回，而不是通过调用 </a:t>
            </a:r>
            <a:r>
              <a:rPr lang="en-US" sz="1600"/>
              <a:t>ExitThread</a:t>
            </a:r>
            <a:r>
              <a:rPr lang="en-US" sz="1600"/>
              <a:t> </a:t>
            </a:r>
            <a:r>
              <a:rPr lang="zh-CN" sz="1600"/>
              <a:t>来返回。</a:t>
            </a:r>
            <a:br>
              <a:rPr lang="zh-CN" sz="1600"/>
            </a:br>
            <a:r>
              <a:rPr lang="zh-CN" sz="1600"/>
              <a:t>　　当然，可以使用 </a:t>
            </a:r>
            <a:r>
              <a:rPr lang="en-US" sz="1600"/>
              <a:t>ExitThread</a:t>
            </a:r>
            <a:r>
              <a:rPr lang="en-US" sz="1600"/>
              <a:t> </a:t>
            </a:r>
            <a:r>
              <a:rPr lang="zh-CN" sz="1600"/>
              <a:t>的 </a:t>
            </a:r>
            <a:r>
              <a:rPr lang="en-US" sz="1600"/>
              <a:t>dwExitThread</a:t>
            </a:r>
            <a:r>
              <a:rPr lang="en-US" sz="1600"/>
              <a:t> </a:t>
            </a:r>
            <a:r>
              <a:rPr lang="zh-CN" sz="1600"/>
              <a:t>参数告诉系统将线程的退出代码设置为什么。</a:t>
            </a:r>
            <a:r>
              <a:rPr lang="en-US" sz="1600"/>
              <a:t>ExitThread</a:t>
            </a:r>
            <a:r>
              <a:rPr lang="en-US" sz="1600"/>
              <a:t> </a:t>
            </a:r>
            <a:r>
              <a:rPr lang="zh-CN" sz="1600"/>
              <a:t>函数并不返回任何值，因为线程已经终止运行，不能执行更多的代码。</a:t>
            </a:r>
            <a:endParaRPr lang="en-US" sz="1600"/>
          </a:p>
          <a:p>
            <a:pPr>
              <a:defRPr/>
            </a:pPr>
            <a:r>
              <a:rPr lang="en-US" sz="2400" b="1"/>
              <a:t>BOOL </a:t>
            </a:r>
            <a:r>
              <a:rPr lang="en-US" sz="2400" b="1"/>
              <a:t>TerminateThread</a:t>
            </a:r>
            <a:r>
              <a:rPr lang="en-US" sz="2400" b="1"/>
              <a:t>(HANDLE </a:t>
            </a:r>
            <a:r>
              <a:rPr lang="en-US" sz="2400" b="1"/>
              <a:t>hThread</a:t>
            </a:r>
            <a:r>
              <a:rPr lang="en-US" sz="2400" b="1"/>
              <a:t>, DWORD </a:t>
            </a:r>
            <a:r>
              <a:rPr lang="en-US" sz="2400" b="1"/>
              <a:t>dwExitCode</a:t>
            </a:r>
            <a:r>
              <a:rPr lang="en-US" sz="2400" b="1"/>
              <a:t>);</a:t>
            </a:r>
            <a:br>
              <a:rPr lang="en-US" sz="2400" b="1"/>
            </a:br>
            <a:r>
              <a:rPr lang="en-US" sz="1600"/>
              <a:t> </a:t>
            </a:r>
            <a:r>
              <a:rPr lang="zh-CN" sz="1600"/>
              <a:t>　与 </a:t>
            </a:r>
            <a:r>
              <a:rPr lang="en-US" sz="1600"/>
              <a:t>ExitThread</a:t>
            </a:r>
            <a:r>
              <a:rPr lang="en-US" sz="1600"/>
              <a:t> </a:t>
            </a:r>
            <a:r>
              <a:rPr lang="zh-CN" sz="1600"/>
              <a:t>不同，</a:t>
            </a:r>
            <a:r>
              <a:rPr lang="en-US" sz="1600"/>
              <a:t>ExitThread</a:t>
            </a:r>
            <a:r>
              <a:rPr lang="en-US" sz="1600"/>
              <a:t> </a:t>
            </a:r>
            <a:r>
              <a:rPr lang="zh-CN" sz="1600"/>
              <a:t>总是撤消调用的线程，而 </a:t>
            </a:r>
            <a:r>
              <a:rPr lang="en-US" sz="1600" b="1">
                <a:solidFill>
                  <a:srgbClr val="FF0000"/>
                </a:solidFill>
              </a:rPr>
              <a:t>TerminateThread</a:t>
            </a:r>
            <a:r>
              <a:rPr lang="en-US" sz="1600" b="1">
                <a:solidFill>
                  <a:srgbClr val="FF0000"/>
                </a:solidFill>
              </a:rPr>
              <a:t> </a:t>
            </a:r>
            <a:r>
              <a:rPr lang="zh-CN" sz="1600" b="1">
                <a:solidFill>
                  <a:srgbClr val="FF0000"/>
                </a:solidFill>
              </a:rPr>
              <a:t>能够撤消任何线程</a:t>
            </a:r>
            <a:r>
              <a:rPr lang="zh-CN" sz="1600"/>
              <a:t>。</a:t>
            </a:r>
            <a:r>
              <a:rPr lang="en-US" sz="1600"/>
              <a:t>hThread</a:t>
            </a:r>
            <a:r>
              <a:rPr lang="en-US" sz="1600"/>
              <a:t> </a:t>
            </a:r>
            <a:r>
              <a:rPr lang="zh-CN" sz="1600"/>
              <a:t>参数用于标识被终止运行的线程的句柄。当线程终止运行时，它的退出代码成为你作为 </a:t>
            </a:r>
            <a:r>
              <a:rPr lang="en-US" sz="1600"/>
              <a:t>dwExitCode</a:t>
            </a:r>
            <a:r>
              <a:rPr lang="en-US" sz="1600"/>
              <a:t> </a:t>
            </a:r>
            <a:r>
              <a:rPr lang="zh-CN" sz="1600"/>
              <a:t>参数传递的值。同时，线程的内核对象的使用计数也被递减。</a:t>
            </a:r>
            <a:br>
              <a:rPr lang="zh-CN" sz="1600"/>
            </a:br>
            <a:r>
              <a:rPr lang="zh-CN" sz="1600"/>
              <a:t>  </a:t>
            </a:r>
            <a:r>
              <a:rPr lang="zh-CN" sz="1600" b="1"/>
              <a:t>注意 </a:t>
            </a:r>
            <a:r>
              <a:rPr lang="en-US" sz="1600"/>
              <a:t>TerminateThread</a:t>
            </a:r>
            <a:r>
              <a:rPr lang="en-US" sz="1600"/>
              <a:t> </a:t>
            </a:r>
            <a:r>
              <a:rPr lang="zh-CN" sz="1600"/>
              <a:t>函数是异步运行的函数，也就是说，它告诉系统你想要线程终止运行，但是，当函数返回时，不能保证线程被撤消。如果需要确切地知道该线程已经终止运行，必须调用 </a:t>
            </a:r>
            <a:r>
              <a:rPr lang="en-US" sz="1600" b="1">
                <a:solidFill>
                  <a:srgbClr val="FF0000"/>
                </a:solidFill>
              </a:rPr>
              <a:t>WaitForSingleObject</a:t>
            </a:r>
            <a:r>
              <a:rPr lang="en-US" sz="1600" b="1">
                <a:solidFill>
                  <a:srgbClr val="FF0000"/>
                </a:solidFill>
              </a:rPr>
              <a:t> </a:t>
            </a:r>
            <a:r>
              <a:rPr lang="zh-CN" sz="1600"/>
              <a:t>或者类似的函数，传递线程的句柄</a:t>
            </a:r>
            <a:endParaRPr lang="en-US" sz="1600"/>
          </a:p>
          <a:p>
            <a:pPr>
              <a:defRPr/>
            </a:pPr>
            <a:endParaRPr lang="zh-CN"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65531">
        <p:fade thruBlk="0"/>
      </p:transition>
    </mc:Choice>
    <mc:Fallback>
      <p:transition spd="slow" advClick="1" advTm="165531">
        <p:fade thruBlk="0"/>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8130" name="Rectangle 2"/>
          <p:cNvSpPr>
            <a:spLocks noChangeArrowheads="1" noGrp="1"/>
          </p:cNvSpPr>
          <p:nvPr>
            <p:ph type="title"/>
          </p:nvPr>
        </p:nvSpPr>
        <p:spPr bwMode="auto"/>
        <p:txBody>
          <a:bodyPr/>
          <a:lstStyle/>
          <a:p>
            <a:pPr>
              <a:defRPr/>
            </a:pPr>
            <a:r>
              <a:rPr lang="zh-CN"/>
              <a:t>等待函数</a:t>
            </a:r>
            <a:endParaRPr/>
          </a:p>
        </p:txBody>
      </p:sp>
      <p:sp>
        <p:nvSpPr>
          <p:cNvPr id="48131" name="Rectangle 3"/>
          <p:cNvSpPr>
            <a:spLocks noChangeArrowheads="1" noGrp="1"/>
          </p:cNvSpPr>
          <p:nvPr>
            <p:ph idx="1"/>
          </p:nvPr>
        </p:nvSpPr>
        <p:spPr bwMode="auto"/>
        <p:txBody>
          <a:bodyPr/>
          <a:lstStyle/>
          <a:p>
            <a:pPr marL="0" indent="542925">
              <a:defRPr/>
            </a:pPr>
            <a:endParaRPr lang="zh-CN"/>
          </a:p>
        </p:txBody>
      </p:sp>
      <p:pic>
        <p:nvPicPr>
          <p:cNvPr id="48132" name="Picture 4"/>
          <p:cNvPicPr>
            <a:picLocks noChangeAspect="1" noChangeArrowheads="1"/>
          </p:cNvPicPr>
          <p:nvPr/>
        </p:nvPicPr>
        <p:blipFill>
          <a:blip r:embed="rId3"/>
          <a:stretch/>
        </p:blipFill>
        <p:spPr bwMode="auto">
          <a:xfrm>
            <a:off x="0" y="1196975"/>
            <a:ext cx="8569325" cy="496093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0727">
        <p:fade thruBlk="0"/>
      </p:transition>
    </mc:Choice>
    <mc:Fallback>
      <p:transition spd="slow" advClick="1" advTm="20727">
        <p:fade thruBlk="0"/>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154" name="Rectangle 2"/>
          <p:cNvSpPr>
            <a:spLocks noChangeArrowheads="1" noGrp="1"/>
          </p:cNvSpPr>
          <p:nvPr>
            <p:ph type="title"/>
          </p:nvPr>
        </p:nvSpPr>
        <p:spPr bwMode="auto"/>
        <p:txBody>
          <a:bodyPr/>
          <a:lstStyle/>
          <a:p>
            <a:pPr>
              <a:defRPr/>
            </a:pPr>
            <a:r>
              <a:rPr lang="zh-CN"/>
              <a:t>最常用的两个等待函数</a:t>
            </a:r>
            <a:endParaRPr/>
          </a:p>
        </p:txBody>
      </p:sp>
      <p:sp>
        <p:nvSpPr>
          <p:cNvPr id="37891" name="Rectangle 3"/>
          <p:cNvSpPr>
            <a:spLocks noChangeArrowheads="1" noGrp="1"/>
          </p:cNvSpPr>
          <p:nvPr>
            <p:ph idx="1"/>
          </p:nvPr>
        </p:nvSpPr>
        <p:spPr bwMode="auto">
          <a:xfrm>
            <a:off x="395288" y="1628774"/>
            <a:ext cx="8458200" cy="4104481"/>
          </a:xfrm>
        </p:spPr>
        <p:txBody>
          <a:bodyPr/>
          <a:lstStyle/>
          <a:p>
            <a:pPr>
              <a:defRPr/>
            </a:pPr>
            <a:r>
              <a:rPr lang="en-US" sz="2000" b="1"/>
              <a:t>DWORD</a:t>
            </a:r>
            <a:r>
              <a:rPr lang="en-US" sz="2000"/>
              <a:t> </a:t>
            </a:r>
            <a:r>
              <a:rPr lang="en-US" sz="2000"/>
              <a:t>WaitForSingleObject</a:t>
            </a:r>
            <a:r>
              <a:rPr lang="en-US" sz="2000"/>
              <a:t>(  </a:t>
            </a:r>
            <a:r>
              <a:rPr lang="en-US" sz="2000" b="1"/>
              <a:t>HANDLE</a:t>
            </a:r>
            <a:r>
              <a:rPr lang="en-US" sz="2000"/>
              <a:t> </a:t>
            </a:r>
            <a:r>
              <a:rPr lang="en-US" sz="2000"/>
              <a:t>hObject</a:t>
            </a:r>
            <a:r>
              <a:rPr lang="en-US" sz="2000"/>
              <a:t>,  </a:t>
            </a:r>
            <a:r>
              <a:rPr lang="en-US" sz="2000" b="1"/>
              <a:t>DWORD</a:t>
            </a:r>
            <a:r>
              <a:rPr lang="en-US" sz="2000"/>
              <a:t> </a:t>
            </a:r>
            <a:endParaRPr lang="en-US" sz="2000"/>
          </a:p>
          <a:p>
            <a:pPr>
              <a:defRPr/>
            </a:pPr>
            <a:r>
              <a:rPr lang="en-US" sz="2000"/>
              <a:t>dwMilliseconds</a:t>
            </a:r>
            <a:r>
              <a:rPr lang="en-US" sz="2000"/>
              <a:t>);</a:t>
            </a:r>
            <a:endParaRPr/>
          </a:p>
          <a:p>
            <a:pPr>
              <a:defRPr/>
            </a:pPr>
            <a:r>
              <a:rPr lang="en-US" sz="2000"/>
              <a:t>hObject</a:t>
            </a:r>
            <a:r>
              <a:rPr lang="zh-CN" sz="2000"/>
              <a:t>标识要等待的内核对象。这个对象可以处于触发或未触发状态。如果对象处于未触发状态，主调线程将会一直等待，直到它编程触发状态时为止。如果调用函数时，内核对象已经被触发，那么等待函数直接返回</a:t>
            </a:r>
            <a:r>
              <a:rPr lang="zh-CN" sz="2000"/>
              <a:t>。</a:t>
            </a:r>
            <a:r>
              <a:rPr lang="zh-CN" sz="2000">
                <a:solidFill>
                  <a:srgbClr val="FF0000"/>
                </a:solidFill>
              </a:rPr>
              <a:t>如：线程执行中，未触发状态，线程退出，触发状态</a:t>
            </a:r>
            <a:endParaRPr lang="zh-CN" sz="2000">
              <a:solidFill>
                <a:srgbClr val="FF0000"/>
              </a:solidFill>
            </a:endParaRPr>
          </a:p>
          <a:p>
            <a:pPr>
              <a:defRPr/>
            </a:pPr>
            <a:r>
              <a:rPr lang="zh-CN" sz="2000"/>
              <a:t>    第二个参数</a:t>
            </a:r>
            <a:r>
              <a:rPr lang="en-US" sz="2000"/>
              <a:t>dwMilliseconds</a:t>
            </a:r>
            <a:r>
              <a:rPr lang="zh-CN" sz="2000"/>
              <a:t>指定主调</a:t>
            </a:r>
            <a:r>
              <a:rPr lang="zh-CN" sz="2000"/>
              <a:t>线程</a:t>
            </a:r>
            <a:r>
              <a:rPr lang="zh-CN" sz="2000"/>
              <a:t>最多愿意花多长时间来等待对象被触发。当指定</a:t>
            </a:r>
            <a:r>
              <a:rPr lang="en-US" sz="2000"/>
              <a:t>INFINITE</a:t>
            </a:r>
            <a:r>
              <a:rPr lang="zh-CN" sz="2000"/>
              <a:t>时则告诉系统希望线程永远等待。也可以传入其他值。以微秒为单位</a:t>
            </a:r>
            <a:r>
              <a:rPr lang="zh-CN" sz="2000"/>
              <a:t>。</a:t>
            </a:r>
            <a:endParaRPr lang="en-US" sz="2000"/>
          </a:p>
          <a:p>
            <a:pPr>
              <a:defRPr/>
            </a:pPr>
            <a:r>
              <a:rPr lang="zh-CN" sz="2000"/>
              <a:t>如果</a:t>
            </a:r>
            <a:r>
              <a:rPr lang="zh-CN" sz="2000"/>
              <a:t>在指定的时间内内核对象被触发，则等待函数返回</a:t>
            </a:r>
            <a:r>
              <a:rPr lang="en-US" sz="2000" b="1">
                <a:solidFill>
                  <a:srgbClr val="FF0000"/>
                </a:solidFill>
              </a:rPr>
              <a:t>WAIT_OBJECT_0</a:t>
            </a:r>
            <a:r>
              <a:rPr lang="zh-CN" sz="2000"/>
              <a:t>。否则将返回</a:t>
            </a:r>
            <a:r>
              <a:rPr lang="en-US" sz="2000" b="1">
                <a:solidFill>
                  <a:srgbClr val="FF0000"/>
                </a:solidFill>
              </a:rPr>
              <a:t>WAIT_TIMEOUT</a:t>
            </a:r>
            <a:endParaRPr lang="zh-CN" sz="2000" b="1">
              <a:solidFill>
                <a:srgbClr val="FF0000"/>
              </a:solidFill>
            </a:endParaRPr>
          </a:p>
          <a:p>
            <a:pPr marL="0" indent="542925">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49640">
        <p:fade thruBlk="0"/>
      </p:transition>
    </mc:Choice>
    <mc:Fallback>
      <p:transition spd="slow" advClick="1" advTm="149640">
        <p:fade thruBlk="0"/>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178" name="标题 1"/>
          <p:cNvSpPr>
            <a:spLocks noGrp="1"/>
          </p:cNvSpPr>
          <p:nvPr>
            <p:ph type="title"/>
          </p:nvPr>
        </p:nvSpPr>
        <p:spPr bwMode="auto"/>
        <p:txBody>
          <a:bodyPr/>
          <a:lstStyle/>
          <a:p>
            <a:pPr>
              <a:defRPr/>
            </a:pPr>
            <a:r>
              <a:rPr lang="zh-CN"/>
              <a:t>代码实例</a:t>
            </a:r>
            <a:endParaRPr/>
          </a:p>
        </p:txBody>
      </p:sp>
      <p:sp>
        <p:nvSpPr>
          <p:cNvPr id="50179" name="内容占位符 2"/>
          <p:cNvSpPr>
            <a:spLocks noGrp="1"/>
          </p:cNvSpPr>
          <p:nvPr>
            <p:ph idx="1"/>
          </p:nvPr>
        </p:nvSpPr>
        <p:spPr bwMode="auto"/>
        <p:txBody>
          <a:bodyPr/>
          <a:lstStyle/>
          <a:p>
            <a:pPr>
              <a:defRPr/>
            </a:pPr>
            <a:r>
              <a:rPr lang="en-US" sz="2000" b="1"/>
              <a:t>DWORD</a:t>
            </a:r>
            <a:r>
              <a:rPr lang="en-US" sz="2000"/>
              <a:t> </a:t>
            </a:r>
            <a:r>
              <a:rPr lang="en-US" sz="2000"/>
              <a:t>dw</a:t>
            </a:r>
            <a:r>
              <a:rPr lang="en-US" sz="2000"/>
              <a:t>=</a:t>
            </a:r>
            <a:r>
              <a:rPr lang="en-US" sz="2000"/>
              <a:t>WaitForSingleObject</a:t>
            </a:r>
            <a:r>
              <a:rPr lang="en-US" sz="2000"/>
              <a:t>(hProcess,5000);  </a:t>
            </a:r>
            <a:endParaRPr/>
          </a:p>
          <a:p>
            <a:pPr>
              <a:defRPr/>
            </a:pPr>
            <a:r>
              <a:rPr lang="en-US" sz="2000" b="1"/>
              <a:t>switch</a:t>
            </a:r>
            <a:r>
              <a:rPr lang="en-US" sz="2000"/>
              <a:t>(</a:t>
            </a:r>
            <a:r>
              <a:rPr lang="en-US" sz="2000"/>
              <a:t>dw</a:t>
            </a:r>
            <a:r>
              <a:rPr lang="en-US" sz="2000"/>
              <a:t>)  </a:t>
            </a:r>
            <a:endParaRPr/>
          </a:p>
          <a:p>
            <a:pPr>
              <a:defRPr/>
            </a:pPr>
            <a:r>
              <a:rPr lang="en-US" sz="2000"/>
              <a:t>{  </a:t>
            </a:r>
            <a:endParaRPr/>
          </a:p>
          <a:p>
            <a:pPr>
              <a:defRPr/>
            </a:pPr>
            <a:r>
              <a:rPr lang="en-US" sz="2000"/>
              <a:t>   case WAIT_OBJECT_0://</a:t>
            </a:r>
            <a:r>
              <a:rPr lang="zh-CN" sz="2000"/>
              <a:t>规定的时间内等待成功。  </a:t>
            </a:r>
            <a:endParaRPr/>
          </a:p>
          <a:p>
            <a:pPr>
              <a:defRPr/>
            </a:pPr>
            <a:r>
              <a:rPr lang="zh-CN" sz="2000"/>
              <a:t>         </a:t>
            </a:r>
            <a:r>
              <a:rPr lang="en-US" sz="2000" b="1"/>
              <a:t>break</a:t>
            </a:r>
            <a:r>
              <a:rPr lang="en-US" sz="2000"/>
              <a:t>;  </a:t>
            </a:r>
            <a:endParaRPr/>
          </a:p>
          <a:p>
            <a:pPr>
              <a:defRPr/>
            </a:pPr>
            <a:r>
              <a:rPr lang="en-US" sz="2000"/>
              <a:t>   </a:t>
            </a:r>
            <a:r>
              <a:rPr lang="en-US" sz="2000" b="1"/>
              <a:t>case</a:t>
            </a:r>
            <a:r>
              <a:rPr lang="en-US" sz="2000"/>
              <a:t> WAIT_TIMEOUT://</a:t>
            </a:r>
            <a:r>
              <a:rPr lang="zh-CN" sz="2000"/>
              <a:t>超时。  </a:t>
            </a:r>
            <a:endParaRPr/>
          </a:p>
          <a:p>
            <a:pPr>
              <a:defRPr/>
            </a:pPr>
            <a:r>
              <a:rPr lang="zh-CN" sz="2000"/>
              <a:t>　　　           </a:t>
            </a:r>
            <a:r>
              <a:rPr lang="en-US" sz="2000" b="1"/>
              <a:t>break</a:t>
            </a:r>
            <a:r>
              <a:rPr lang="en-US" sz="2000"/>
              <a:t>;  </a:t>
            </a:r>
            <a:endParaRPr/>
          </a:p>
          <a:p>
            <a:pPr>
              <a:defRPr/>
            </a:pPr>
            <a:r>
              <a:rPr lang="zh-CN" sz="2000"/>
              <a:t>　　　</a:t>
            </a:r>
            <a:r>
              <a:rPr lang="en-US" sz="2000" b="1"/>
              <a:t>case</a:t>
            </a:r>
            <a:r>
              <a:rPr lang="en-US" sz="2000"/>
              <a:t> WAIT_FAILED://</a:t>
            </a:r>
            <a:r>
              <a:rPr lang="zh-CN" sz="2000"/>
              <a:t>指定的句柄无效。  </a:t>
            </a:r>
            <a:endParaRPr/>
          </a:p>
          <a:p>
            <a:pPr>
              <a:defRPr/>
            </a:pPr>
            <a:r>
              <a:rPr lang="zh-CN" sz="2000"/>
              <a:t>　　　        </a:t>
            </a:r>
            <a:r>
              <a:rPr lang="en-US" sz="2000" b="1"/>
              <a:t>break</a:t>
            </a:r>
            <a:r>
              <a:rPr lang="en-US" sz="2000"/>
              <a:t>;  </a:t>
            </a:r>
            <a:endParaRPr/>
          </a:p>
          <a:p>
            <a:pPr>
              <a:defRPr/>
            </a:pPr>
            <a:r>
              <a:rPr lang="zh-CN" sz="2000"/>
              <a:t>　　　</a:t>
            </a:r>
            <a:r>
              <a:rPr lang="en-US" sz="2000"/>
              <a:t>Default:  </a:t>
            </a:r>
            <a:endParaRPr/>
          </a:p>
          <a:p>
            <a:pPr>
              <a:defRPr/>
            </a:pPr>
            <a:r>
              <a:rPr lang="zh-CN" sz="2000"/>
              <a:t>　　　      </a:t>
            </a:r>
            <a:r>
              <a:rPr lang="en-US" sz="2000" b="1"/>
              <a:t>break</a:t>
            </a:r>
            <a:r>
              <a:rPr lang="en-US" sz="2000"/>
              <a:t>;  </a:t>
            </a:r>
            <a:endParaRPr/>
          </a:p>
          <a:p>
            <a:pPr>
              <a:defRPr/>
            </a:pPr>
            <a:r>
              <a:rPr lang="en-US" sz="2000"/>
              <a:t>}</a:t>
            </a:r>
            <a:endParaRPr/>
          </a:p>
          <a:p>
            <a:pPr>
              <a:defRPr/>
            </a:pPr>
            <a:endParaRPr lang="zh-CN"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9756">
        <p:fade thruBlk="0"/>
      </p:transition>
    </mc:Choice>
    <mc:Fallback>
      <p:transition spd="slow" advClick="1" advTm="49756">
        <p:fade thruBlk="0"/>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202" name="Rectangle 2"/>
          <p:cNvSpPr>
            <a:spLocks noChangeArrowheads="1" noGrp="1"/>
          </p:cNvSpPr>
          <p:nvPr>
            <p:ph type="title"/>
          </p:nvPr>
        </p:nvSpPr>
        <p:spPr bwMode="auto"/>
        <p:txBody>
          <a:bodyPr/>
          <a:lstStyle/>
          <a:p>
            <a:pPr>
              <a:defRPr/>
            </a:pPr>
            <a:r>
              <a:rPr lang="zh-CN"/>
              <a:t>最常用的两个等待函数</a:t>
            </a:r>
            <a:endParaRPr/>
          </a:p>
        </p:txBody>
      </p:sp>
      <p:sp>
        <p:nvSpPr>
          <p:cNvPr id="37891" name="Rectangle 3"/>
          <p:cNvSpPr>
            <a:spLocks noChangeArrowheads="1" noGrp="1"/>
          </p:cNvSpPr>
          <p:nvPr>
            <p:ph idx="1"/>
          </p:nvPr>
        </p:nvSpPr>
        <p:spPr bwMode="auto">
          <a:xfrm>
            <a:off x="323850" y="1052513"/>
            <a:ext cx="8458200" cy="5472112"/>
          </a:xfrm>
        </p:spPr>
        <p:txBody>
          <a:bodyPr/>
          <a:lstStyle/>
          <a:p>
            <a:pPr>
              <a:defRPr/>
            </a:pPr>
            <a:r>
              <a:rPr lang="en-US" sz="1600"/>
              <a:t>WaitForMultipleObjecs</a:t>
            </a:r>
            <a:r>
              <a:rPr lang="zh-CN" sz="1600"/>
              <a:t>函数与</a:t>
            </a:r>
            <a:r>
              <a:rPr lang="en-US" sz="1600"/>
              <a:t>WaitForSingleObject</a:t>
            </a:r>
            <a:r>
              <a:rPr lang="zh-CN" sz="1600"/>
              <a:t>相类似。唯一的不同是他允许线程同时等待多个内核对象</a:t>
            </a:r>
            <a:endParaRPr lang="en-US" sz="1600" b="1"/>
          </a:p>
          <a:p>
            <a:pPr>
              <a:defRPr/>
            </a:pPr>
            <a:r>
              <a:rPr lang="en-US" sz="1600" b="1"/>
              <a:t>DWORD</a:t>
            </a:r>
            <a:r>
              <a:rPr lang="en-US" sz="1600"/>
              <a:t> </a:t>
            </a:r>
            <a:r>
              <a:rPr lang="en-US" sz="1600"/>
              <a:t>WaitForMultipleObjects</a:t>
            </a:r>
            <a:r>
              <a:rPr lang="zh-CN" sz="1600"/>
              <a:t>（  </a:t>
            </a:r>
            <a:endParaRPr lang="en-US" sz="1600"/>
          </a:p>
          <a:p>
            <a:pPr>
              <a:defRPr/>
            </a:pPr>
            <a:r>
              <a:rPr lang="zh-CN" sz="1600"/>
              <a:t>　　　</a:t>
            </a:r>
            <a:r>
              <a:rPr lang="en-US" sz="1600" b="1"/>
              <a:t>DWORD</a:t>
            </a:r>
            <a:r>
              <a:rPr lang="en-US" sz="1600"/>
              <a:t> </a:t>
            </a:r>
            <a:r>
              <a:rPr lang="en-US" sz="1600"/>
              <a:t>dwCount</a:t>
            </a:r>
            <a:r>
              <a:rPr lang="en-US" sz="1600"/>
              <a:t>,  </a:t>
            </a:r>
            <a:endParaRPr/>
          </a:p>
          <a:p>
            <a:pPr>
              <a:defRPr/>
            </a:pPr>
            <a:r>
              <a:rPr lang="zh-CN" sz="1600"/>
              <a:t>　　　</a:t>
            </a:r>
            <a:r>
              <a:rPr lang="en-US" sz="1600"/>
              <a:t>CONST </a:t>
            </a:r>
            <a:r>
              <a:rPr lang="en-US" sz="1600" b="1"/>
              <a:t>HANDLE</a:t>
            </a:r>
            <a:r>
              <a:rPr lang="en-US" sz="1600"/>
              <a:t>*</a:t>
            </a:r>
            <a:r>
              <a:rPr lang="en-US" sz="1600"/>
              <a:t>pbObject</a:t>
            </a:r>
            <a:r>
              <a:rPr lang="en-US" sz="1600"/>
              <a:t>,  </a:t>
            </a:r>
            <a:endParaRPr/>
          </a:p>
          <a:p>
            <a:pPr>
              <a:defRPr/>
            </a:pPr>
            <a:r>
              <a:rPr lang="zh-CN" sz="1600"/>
              <a:t>　　　</a:t>
            </a:r>
            <a:r>
              <a:rPr lang="en-US" sz="1600" b="1"/>
              <a:t>BOOL</a:t>
            </a:r>
            <a:r>
              <a:rPr lang="en-US" sz="1600"/>
              <a:t> </a:t>
            </a:r>
            <a:r>
              <a:rPr lang="en-US" sz="1600"/>
              <a:t>bWaitAll</a:t>
            </a:r>
            <a:r>
              <a:rPr lang="en-US" sz="1600"/>
              <a:t>,  </a:t>
            </a:r>
            <a:endParaRPr/>
          </a:p>
          <a:p>
            <a:pPr>
              <a:defRPr/>
            </a:pPr>
            <a:r>
              <a:rPr lang="zh-CN" sz="1600"/>
              <a:t>　　　</a:t>
            </a:r>
            <a:r>
              <a:rPr lang="en-US" sz="1600" b="1"/>
              <a:t>DWORD</a:t>
            </a:r>
            <a:r>
              <a:rPr lang="en-US" sz="1600"/>
              <a:t> </a:t>
            </a:r>
            <a:r>
              <a:rPr lang="en-US" sz="1600"/>
              <a:t>dwMilliseconds</a:t>
            </a:r>
            <a:r>
              <a:rPr lang="en-US" sz="1600"/>
              <a:t>);</a:t>
            </a:r>
            <a:endParaRPr/>
          </a:p>
          <a:p>
            <a:pPr>
              <a:defRPr/>
            </a:pPr>
            <a:r>
              <a:rPr lang="en-US" sz="1600"/>
              <a:t>    </a:t>
            </a:r>
            <a:r>
              <a:rPr lang="en-US" sz="1600"/>
              <a:t>dwCount</a:t>
            </a:r>
            <a:r>
              <a:rPr lang="zh-CN" sz="1600"/>
              <a:t>指定等待内核对象的数量。</a:t>
            </a:r>
            <a:endParaRPr/>
          </a:p>
          <a:p>
            <a:pPr>
              <a:defRPr/>
            </a:pPr>
            <a:r>
              <a:rPr lang="zh-CN" sz="1600"/>
              <a:t>    </a:t>
            </a:r>
            <a:r>
              <a:rPr lang="en-US" sz="1600"/>
              <a:t>pbObject</a:t>
            </a:r>
            <a:r>
              <a:rPr lang="zh-CN" sz="1600"/>
              <a:t>指向一个存储所有需要等待内核对象的数组。</a:t>
            </a:r>
            <a:endParaRPr/>
          </a:p>
          <a:p>
            <a:pPr>
              <a:defRPr/>
            </a:pPr>
            <a:r>
              <a:rPr lang="zh-CN" sz="1600"/>
              <a:t>    </a:t>
            </a:r>
            <a:r>
              <a:rPr lang="en-US" sz="1600"/>
              <a:t>bWaitAll</a:t>
            </a:r>
            <a:r>
              <a:rPr lang="zh-CN" sz="1600"/>
              <a:t>指定是否等待所有内核对象都触发。当其为</a:t>
            </a:r>
            <a:r>
              <a:rPr lang="en-US" sz="1600"/>
              <a:t>true</a:t>
            </a:r>
            <a:r>
              <a:rPr lang="zh-CN" sz="1600"/>
              <a:t>时，只有当所有内核对象都变成触发态时函数返回。否则，只要有一个内核对象变成触发态等待函数就返回。</a:t>
            </a:r>
            <a:endParaRPr/>
          </a:p>
          <a:p>
            <a:pPr>
              <a:defRPr/>
            </a:pPr>
            <a:r>
              <a:rPr lang="zh-CN" sz="1600"/>
              <a:t>    </a:t>
            </a:r>
            <a:r>
              <a:rPr lang="en-US" sz="1600"/>
              <a:t>dwMillisecond</a:t>
            </a:r>
            <a:r>
              <a:rPr lang="zh-CN" sz="1600"/>
              <a:t>是指定等待时间与</a:t>
            </a:r>
            <a:r>
              <a:rPr lang="en-US" sz="1600"/>
              <a:t>WaitForSingleObject</a:t>
            </a:r>
            <a:r>
              <a:rPr lang="zh-CN" sz="1600"/>
              <a:t>相同。</a:t>
            </a:r>
            <a:endParaRPr/>
          </a:p>
          <a:p>
            <a:pPr>
              <a:defRPr/>
            </a:pPr>
            <a:r>
              <a:rPr lang="zh-CN" sz="1600"/>
              <a:t>    </a:t>
            </a:r>
            <a:r>
              <a:rPr lang="en-US" sz="1600"/>
              <a:t>bWaitAll</a:t>
            </a:r>
            <a:r>
              <a:rPr lang="zh-CN" sz="1600"/>
              <a:t>为</a:t>
            </a:r>
            <a:r>
              <a:rPr lang="en-US" sz="1600"/>
              <a:t>true</a:t>
            </a:r>
            <a:r>
              <a:rPr lang="zh-CN" sz="1600"/>
              <a:t>和</a:t>
            </a:r>
            <a:r>
              <a:rPr lang="en-US" sz="1600"/>
              <a:t>false</a:t>
            </a:r>
            <a:r>
              <a:rPr lang="zh-CN" sz="1600"/>
              <a:t>时函数返回值意义不同</a:t>
            </a:r>
            <a:r>
              <a:rPr lang="zh-CN" sz="1600"/>
              <a:t>。</a:t>
            </a:r>
            <a:r>
              <a:rPr lang="zh-CN" sz="1600"/>
              <a:t> 当为</a:t>
            </a:r>
            <a:r>
              <a:rPr lang="en-US" sz="1600"/>
              <a:t>true</a:t>
            </a:r>
            <a:r>
              <a:rPr lang="zh-CN" sz="1600"/>
              <a:t>时，函数返回时所有对象都被触发。这与</a:t>
            </a:r>
            <a:r>
              <a:rPr lang="en-US" sz="1600"/>
              <a:t>WaitForSingleObject</a:t>
            </a:r>
            <a:r>
              <a:rPr lang="zh-CN" sz="1600"/>
              <a:t>的返回值意义相同。</a:t>
            </a:r>
            <a:endParaRPr/>
          </a:p>
          <a:p>
            <a:pPr>
              <a:defRPr/>
            </a:pPr>
            <a:r>
              <a:rPr lang="zh-CN" sz="1600"/>
              <a:t>    当为</a:t>
            </a:r>
            <a:r>
              <a:rPr lang="en-US" sz="1600"/>
              <a:t>false</a:t>
            </a:r>
            <a:r>
              <a:rPr lang="zh-CN" sz="1600"/>
              <a:t>时，返回值将会标识那个对象被触发从而导致等待函数返回</a:t>
            </a:r>
            <a:endParaRPr/>
          </a:p>
          <a:p>
            <a:pPr marL="0" indent="542925">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24437">
        <p:fade thruBlk="0"/>
      </p:transition>
    </mc:Choice>
    <mc:Fallback>
      <p:transition spd="slow" advClick="1" advTm="124437">
        <p:fade thruBlk="0"/>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226" name="Rectangle 2"/>
          <p:cNvSpPr>
            <a:spLocks noChangeArrowheads="1" noGrp="1"/>
          </p:cNvSpPr>
          <p:nvPr>
            <p:ph type="ctrTitle"/>
          </p:nvPr>
        </p:nvSpPr>
        <p:spPr bwMode="auto"/>
        <p:txBody>
          <a:bodyPr/>
          <a:lstStyle/>
          <a:p>
            <a:pPr>
              <a:defRPr/>
            </a:pPr>
            <a:r>
              <a:rPr lang="zh-CN"/>
              <a:t>多</a:t>
            </a:r>
            <a:r>
              <a:rPr lang="zh-CN"/>
              <a:t>线程同步</a:t>
            </a:r>
            <a:endParaRPr/>
          </a:p>
        </p:txBody>
      </p:sp>
      <p:sp>
        <p:nvSpPr>
          <p:cNvPr id="52227" name="Rectangle 3"/>
          <p:cNvSpPr>
            <a:spLocks noChangeArrowheads="1" noGrp="1"/>
          </p:cNvSpPr>
          <p:nvPr>
            <p:ph type="subTitle" idx="1"/>
          </p:nvPr>
        </p:nvSpPr>
        <p:spPr bwMode="auto"/>
        <p:txBody>
          <a:bodyPr/>
          <a:lstStyle/>
          <a:p>
            <a:pPr indent="542925">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599">
        <p:fade thruBlk="0"/>
      </p:transition>
    </mc:Choice>
    <mc:Fallback>
      <p:transition spd="slow" advClick="1" advTm="6599">
        <p:fade thruBlk="0"/>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实例（</a:t>
            </a:r>
            <a:r>
              <a:rPr lang="en-US"/>
              <a:t>P38</a:t>
            </a:r>
            <a:r>
              <a:rPr lang="zh-CN"/>
              <a:t>）</a:t>
            </a:r>
            <a:endParaRPr lang="zh-CN"/>
          </a:p>
        </p:txBody>
      </p:sp>
      <p:sp>
        <p:nvSpPr>
          <p:cNvPr id="4" name="灯片编号占位符 3"/>
          <p:cNvSpPr>
            <a:spLocks noGrp="1"/>
          </p:cNvSpPr>
          <p:nvPr>
            <p:ph type="sldNum" sz="quarter" idx="12"/>
          </p:nvPr>
        </p:nvSpPr>
        <p:spPr bwMode="auto"/>
        <p:txBody>
          <a:bodyPr/>
          <a:lstStyle/>
          <a:p>
            <a:pPr>
              <a:defRPr/>
            </a:pPr>
            <a:fld id="{39741149-D9D0-4110-B97F-7E83C0F6DB6A}" type="slidenum">
              <a:rPr lang="en-US"/>
              <a:t>28</a:t>
            </a:fld>
            <a:endParaRPr lang="en-US"/>
          </a:p>
        </p:txBody>
      </p:sp>
      <p:pic>
        <p:nvPicPr>
          <p:cNvPr id="5" name="图片 4"/>
          <p:cNvPicPr>
            <a:picLocks noChangeAspect="1"/>
          </p:cNvPicPr>
          <p:nvPr/>
        </p:nvPicPr>
        <p:blipFill>
          <a:blip r:embed="rId3"/>
          <a:stretch/>
        </p:blipFill>
        <p:spPr bwMode="auto">
          <a:xfrm>
            <a:off x="1157287" y="2016919"/>
            <a:ext cx="6829425" cy="1209675"/>
          </a:xfrm>
          <a:prstGeom prst="rect">
            <a:avLst/>
          </a:prstGeom>
        </p:spPr>
      </p:pic>
      <p:pic>
        <p:nvPicPr>
          <p:cNvPr id="6" name="图片 5"/>
          <p:cNvPicPr>
            <a:picLocks noChangeAspect="1"/>
          </p:cNvPicPr>
          <p:nvPr/>
        </p:nvPicPr>
        <p:blipFill>
          <a:blip r:embed="rId4"/>
          <a:stretch/>
        </p:blipFill>
        <p:spPr bwMode="auto">
          <a:xfrm>
            <a:off x="1331640" y="3645024"/>
            <a:ext cx="4321950" cy="122413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073">
        <p:fade thruBlk="0"/>
      </p:transition>
    </mc:Choice>
    <mc:Fallback>
      <p:transition spd="slow" advClick="1" advTm="4073">
        <p:fade thruBlk="0"/>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灯片编号占位符 2"/>
          <p:cNvSpPr>
            <a:spLocks noGrp="1"/>
          </p:cNvSpPr>
          <p:nvPr>
            <p:ph type="sldNum" sz="quarter" idx="12"/>
          </p:nvPr>
        </p:nvSpPr>
        <p:spPr bwMode="auto"/>
        <p:txBody>
          <a:bodyPr/>
          <a:lstStyle/>
          <a:p>
            <a:pPr>
              <a:defRPr/>
            </a:pPr>
            <a:fld id="{683109DD-ED57-4574-BF67-6364577BB126}" type="slidenum">
              <a:rPr lang="en-US"/>
              <a:t>29</a:t>
            </a:fld>
            <a:endParaRPr lang="en-US"/>
          </a:p>
        </p:txBody>
      </p:sp>
      <p:sp>
        <p:nvSpPr>
          <p:cNvPr id="4" name="矩形 3"/>
          <p:cNvSpPr/>
          <p:nvPr/>
        </p:nvSpPr>
        <p:spPr bwMode="auto">
          <a:xfrm>
            <a:off x="611560" y="1398493"/>
            <a:ext cx="7626424" cy="4062651"/>
          </a:xfrm>
          <a:prstGeom prst="rect">
            <a:avLst/>
          </a:prstGeom>
        </p:spPr>
        <p:txBody>
          <a:bodyPr wrap="square">
            <a:spAutoFit/>
          </a:bodyPr>
          <a:lstStyle/>
          <a:p>
            <a:pPr>
              <a:defRPr/>
            </a:pPr>
            <a:r>
              <a:rPr lang="zh-CN" sz="2400">
                <a:latin typeface="宋体"/>
                <a:ea typeface="宋体"/>
              </a:rPr>
              <a:t>线程同步：</a:t>
            </a:r>
            <a:r>
              <a:rPr lang="zh-CN" sz="2400" b="1">
                <a:solidFill>
                  <a:srgbClr val="FF0000"/>
                </a:solidFill>
                <a:latin typeface="宋体"/>
                <a:ea typeface="宋体"/>
              </a:rPr>
              <a:t>指线程间所具有的一种制约关系</a:t>
            </a:r>
            <a:r>
              <a:rPr lang="zh-CN" sz="2400">
                <a:latin typeface="宋体"/>
                <a:ea typeface="宋体"/>
              </a:rPr>
              <a:t>，即某个线程的执行依赖于另一个线程的消息或执行结果，在它没有得到另一个线程的消息前会一直等待，直接消息到达时才被唤醒</a:t>
            </a:r>
            <a:r>
              <a:rPr lang="zh-CN" sz="2400">
                <a:latin typeface="宋体"/>
                <a:ea typeface="宋体"/>
              </a:rPr>
              <a:t>。</a:t>
            </a:r>
            <a:endParaRPr lang="en-US" sz="2400">
              <a:latin typeface="宋体"/>
              <a:ea typeface="宋体"/>
            </a:endParaRPr>
          </a:p>
          <a:p>
            <a:pPr>
              <a:defRPr/>
            </a:pPr>
            <a:r>
              <a:rPr lang="zh-CN" sz="2400">
                <a:latin typeface="宋体"/>
                <a:ea typeface="宋体"/>
              </a:rPr>
              <a:t>线程</a:t>
            </a:r>
            <a:r>
              <a:rPr lang="zh-CN" sz="2400">
                <a:latin typeface="宋体"/>
                <a:ea typeface="宋体"/>
              </a:rPr>
              <a:t>互斥：指对于共享的操作系统资源（指的是广义的”资源”，而不是</a:t>
            </a:r>
            <a:r>
              <a:rPr lang="en-US" sz="2400">
                <a:latin typeface="宋体"/>
                <a:ea typeface="宋体"/>
              </a:rPr>
              <a:t>Windows</a:t>
            </a:r>
            <a:r>
              <a:rPr lang="zh-CN" sz="2400">
                <a:latin typeface="宋体"/>
                <a:ea typeface="宋体"/>
              </a:rPr>
              <a:t>的</a:t>
            </a:r>
            <a:r>
              <a:rPr lang="en-US" sz="2400">
                <a:latin typeface="宋体"/>
                <a:ea typeface="宋体"/>
              </a:rPr>
              <a:t>.res</a:t>
            </a:r>
            <a:r>
              <a:rPr lang="zh-CN" sz="2400">
                <a:latin typeface="宋体"/>
                <a:ea typeface="宋体"/>
              </a:rPr>
              <a:t>文件，譬如全局变量就是一种共享资源），</a:t>
            </a:r>
            <a:r>
              <a:rPr lang="zh-CN" sz="2400" b="1">
                <a:solidFill>
                  <a:srgbClr val="FF0000"/>
                </a:solidFill>
                <a:latin typeface="宋体"/>
                <a:ea typeface="宋体"/>
              </a:rPr>
              <a:t>在各线程访问时的排它性</a:t>
            </a:r>
            <a:r>
              <a:rPr lang="zh-CN" sz="2400">
                <a:latin typeface="宋体"/>
                <a:ea typeface="宋体"/>
              </a:rPr>
              <a:t>。当有若干个线程都要使用某一共享资源时，任何时刻最多只允许一个线程去使用，其它要使用该资源的线程必须等待，直到占用资源者释放该</a:t>
            </a:r>
            <a:r>
              <a:rPr lang="zh-CN" sz="2400">
                <a:latin typeface="宋体"/>
                <a:ea typeface="宋体"/>
              </a:rPr>
              <a:t>资源。</a:t>
            </a:r>
            <a:endParaRPr lang="zh-CN" sz="2400">
              <a:latin typeface="宋体"/>
              <a:ea typeface="宋体"/>
            </a:endParaRPr>
          </a:p>
          <a:p>
            <a:pPr>
              <a:defRPr/>
            </a:pPr>
            <a:r>
              <a:rPr lang="en-US"/>
              <a:t>https</a:t>
            </a:r>
            <a:r>
              <a:rPr lang="en-US"/>
              <a:t>://blog.csdn.net/weixin_42303052/article/details/121923222</a:t>
            </a:r>
            <a:endParaRPr lang="zh-CN"/>
          </a:p>
        </p:txBody>
      </p:sp>
      <p:sp>
        <p:nvSpPr>
          <p:cNvPr id="5" name="标题 1"/>
          <p:cNvSpPr>
            <a:spLocks noGrp="1"/>
          </p:cNvSpPr>
          <p:nvPr>
            <p:ph type="title"/>
          </p:nvPr>
        </p:nvSpPr>
        <p:spPr bwMode="auto"/>
        <p:txBody>
          <a:bodyPr/>
          <a:lstStyle/>
          <a:p>
            <a:pPr>
              <a:defRPr/>
            </a:pPr>
            <a:r>
              <a:rPr lang="zh-CN"/>
              <a:t>线程同步基本概念</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2" name="Rectangle 2"/>
          <p:cNvSpPr>
            <a:spLocks noChangeArrowheads="1"/>
          </p:cNvSpPr>
          <p:nvPr/>
        </p:nvSpPr>
        <p:spPr bwMode="auto">
          <a:xfrm>
            <a:off x="1524000" y="609600"/>
            <a:ext cx="6248400" cy="990600"/>
          </a:xfrm>
          <a:prstGeom prst="rect">
            <a:avLst/>
          </a:prstGeom>
          <a:noFill/>
          <a:ln>
            <a:noFill/>
          </a:ln>
          <a:effectLst/>
        </p:spPr>
        <p:txBody>
          <a:bodyPr lIns="92075" tIns="46038" rIns="92075" bIns="46038" anchor="ct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gn="ctr">
              <a:lnSpc>
                <a:spcPct val="100000"/>
              </a:lnSpc>
              <a:spcBef>
                <a:spcPts val="0"/>
              </a:spcBef>
              <a:defRPr/>
            </a:pPr>
            <a:endParaRPr lang="zh-CN" b="1">
              <a:solidFill>
                <a:srgbClr val="0000FF"/>
              </a:solidFill>
              <a:ea typeface="宋体"/>
            </a:endParaRPr>
          </a:p>
        </p:txBody>
      </p:sp>
      <p:sp>
        <p:nvSpPr>
          <p:cNvPr id="51203" name="Rectangle 3"/>
          <p:cNvSpPr>
            <a:spLocks noChangeArrowheads="1"/>
          </p:cNvSpPr>
          <p:nvPr/>
        </p:nvSpPr>
        <p:spPr bwMode="auto">
          <a:xfrm>
            <a:off x="468313" y="2924175"/>
            <a:ext cx="8008937" cy="2590800"/>
          </a:xfrm>
          <a:prstGeom prst="rect">
            <a:avLst/>
          </a:prstGeom>
          <a:noFill/>
          <a:ln>
            <a:noFill/>
          </a:ln>
          <a:effectLst/>
        </p:spPr>
        <p:txBody>
          <a:bodyPr lIns="92075" tIns="46038" rIns="92075" bIns="46038"/>
          <a:lstStyle>
            <a:lvl1pPr indent="542925">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defRPr/>
            </a:pPr>
            <a:r>
              <a:rPr lang="en-US" b="1"/>
              <a:t> </a:t>
            </a:r>
            <a:r>
              <a:rPr lang="zh-CN" sz="2400" b="1"/>
              <a:t>由于进程是资源拥有者</a:t>
            </a:r>
            <a:r>
              <a:rPr lang="zh-CN" sz="2400" b="1"/>
              <a:t>（分配虚拟地址空间，会发生大量记录活动，需要大量内存）</a:t>
            </a:r>
            <a:r>
              <a:rPr lang="zh-CN" sz="2400" b="1"/>
              <a:t>，因而在进程的创建、撤消和切换中系统必须为之付出较大的时间、空间开销。因此，系统中所设置的进程的数目不宜过多，进程切换的频率不宜过高。这就限制了进程并发程度的提高</a:t>
            </a:r>
            <a:r>
              <a:rPr lang="zh-CN" sz="2400" b="1"/>
              <a:t>。</a:t>
            </a:r>
            <a:endParaRPr/>
          </a:p>
        </p:txBody>
      </p:sp>
      <p:sp>
        <p:nvSpPr>
          <p:cNvPr id="25604" name="Rectangle 5"/>
          <p:cNvSpPr>
            <a:spLocks noChangeArrowheads="1" noGrp="1"/>
          </p:cNvSpPr>
          <p:nvPr>
            <p:ph type="title" idx="4294967295"/>
          </p:nvPr>
        </p:nvSpPr>
        <p:spPr bwMode="auto">
          <a:xfrm>
            <a:off x="0" y="228600"/>
            <a:ext cx="1870074" cy="914400"/>
          </a:xfrm>
        </p:spPr>
        <p:txBody>
          <a:bodyPr/>
          <a:lstStyle/>
          <a:p>
            <a:pPr>
              <a:defRPr/>
            </a:pPr>
            <a:r>
              <a:rPr lang="en-US" sz="2800">
                <a:solidFill>
                  <a:schemeClr val="bg1"/>
                </a:solidFill>
              </a:rPr>
              <a:t>2.4  </a:t>
            </a:r>
            <a:r>
              <a:rPr lang="zh-CN" sz="2800">
                <a:solidFill>
                  <a:schemeClr val="bg1"/>
                </a:solidFill>
              </a:rPr>
              <a:t>线程</a:t>
            </a:r>
            <a:endParaRPr lang="zh-CN">
              <a:solidFill>
                <a:schemeClr val="bg1"/>
              </a:solidFill>
            </a:endParaRPr>
          </a:p>
        </p:txBody>
      </p:sp>
      <p:grpSp>
        <p:nvGrpSpPr>
          <p:cNvPr id="51206" name="Group 6"/>
          <p:cNvGrpSpPr/>
          <p:nvPr/>
        </p:nvGrpSpPr>
        <p:grpSpPr bwMode="auto">
          <a:xfrm>
            <a:off x="3059113" y="333375"/>
            <a:ext cx="2667000" cy="519113"/>
            <a:chOff x="432" y="672"/>
            <a:chExt cx="1632" cy="243"/>
          </a:xfrm>
        </p:grpSpPr>
        <p:sp>
          <p:nvSpPr>
            <p:cNvPr id="51207" name="AutoShape 7"/>
            <p:cNvSpPr>
              <a:spLocks noChangeArrowheads="1"/>
            </p:cNvSpPr>
            <p:nvPr/>
          </p:nvSpPr>
          <p:spPr bwMode="auto">
            <a:xfrm>
              <a:off x="432" y="672"/>
              <a:ext cx="1632" cy="240"/>
            </a:xfrm>
            <a:prstGeom prst="roundRect">
              <a:avLst>
                <a:gd name="adj" fmla="val 50000"/>
              </a:avLst>
            </a:prstGeom>
            <a:gradFill rotWithShape="0">
              <a:gsLst>
                <a:gs pos="0">
                  <a:srgbClr val="0066FF">
                    <a:gamma val="0"/>
                    <a:shade val="46275"/>
                    <a:invGamma val="0"/>
                  </a:srgbClr>
                </a:gs>
                <a:gs pos="50000">
                  <a:srgbClr val="0066FF"/>
                </a:gs>
                <a:gs pos="100000">
                  <a:srgbClr val="0066FF">
                    <a:gamma val="0"/>
                    <a:shade val="46275"/>
                    <a:invGamma val="0"/>
                  </a:srgbClr>
                </a:gs>
              </a:gsLst>
              <a:lin ang="2700000" scaled="1"/>
            </a:gradFill>
            <a:ln w="19050">
              <a:solidFill>
                <a:schemeClr val="hlink"/>
              </a:solidFill>
              <a:round/>
              <a:headEnd/>
              <a:tailEnd/>
            </a:ln>
            <a:effectLst/>
          </p:spPr>
          <p:txBody>
            <a:bodyPr wrap="none" anchor="ctr"/>
            <a:lstStyle/>
            <a:p>
              <a:pPr algn="ctr">
                <a:defRPr/>
              </a:pPr>
              <a:endParaRPr lang="zh-CN" sz="2000" b="1">
                <a:solidFill>
                  <a:schemeClr val="bg1"/>
                </a:solidFill>
                <a:latin typeface="Times New Roman"/>
                <a:ea typeface="宋体"/>
              </a:endParaRPr>
            </a:p>
          </p:txBody>
        </p:sp>
        <p:sp>
          <p:nvSpPr>
            <p:cNvPr id="51208" name="Rectangle 8"/>
            <p:cNvSpPr>
              <a:spLocks noChangeArrowheads="1"/>
            </p:cNvSpPr>
            <p:nvPr/>
          </p:nvSpPr>
          <p:spPr bwMode="auto">
            <a:xfrm>
              <a:off x="624" y="672"/>
              <a:ext cx="1343" cy="243"/>
            </a:xfrm>
            <a:prstGeom prst="rect">
              <a:avLst/>
            </a:prstGeom>
            <a:noFill/>
            <a:ln>
              <a:noFill/>
            </a:ln>
            <a:effectLst/>
          </p:spPr>
          <p:txBody>
            <a:bodyPr>
              <a:spAutoFit/>
            </a:bodyPr>
            <a:lstStyle/>
            <a:p>
              <a:pPr>
                <a:spcBef>
                  <a:spcPts val="0"/>
                </a:spcBef>
                <a:buClr>
                  <a:schemeClr val="tx1"/>
                </a:buClr>
                <a:defRPr/>
              </a:pPr>
              <a:r>
                <a:rPr lang="zh-CN" sz="2800" b="1">
                  <a:solidFill>
                    <a:srgbClr val="FFFFFF"/>
                  </a:solidFill>
                  <a:latin typeface="Tahoma"/>
                  <a:ea typeface="宋体"/>
                </a:rPr>
                <a:t>线程的引入</a:t>
              </a:r>
              <a:endParaRPr lang="zh-CN" sz="2800" b="1">
                <a:solidFill>
                  <a:schemeClr val="bg1"/>
                </a:solidFill>
                <a:latin typeface="Times New Roman"/>
                <a:ea typeface="宋体"/>
              </a:endParaRPr>
            </a:p>
          </p:txBody>
        </p:sp>
      </p:grpSp>
      <p:sp>
        <p:nvSpPr>
          <p:cNvPr id="51211" name="AutoShape 11"/>
          <p:cNvSpPr>
            <a:spLocks noChangeArrowheads="1"/>
          </p:cNvSpPr>
          <p:nvPr/>
        </p:nvSpPr>
        <p:spPr bwMode="auto">
          <a:xfrm>
            <a:off x="1403350" y="1052513"/>
            <a:ext cx="6324600" cy="1676400"/>
          </a:xfrm>
          <a:prstGeom prst="roundRect">
            <a:avLst>
              <a:gd name="adj" fmla="val 16667"/>
            </a:avLst>
          </a:prstGeom>
          <a:solidFill>
            <a:srgbClr val="CC9900"/>
          </a:solidFill>
          <a:ln w="9525">
            <a:solidFill>
              <a:schemeClr val="tx1"/>
            </a:solidFill>
            <a:round/>
            <a:headEnd/>
            <a:tailEnd/>
          </a:ln>
          <a:effectLst/>
        </p:spPr>
        <p:txBody>
          <a:bodyPr wrap="none" anchor="ctr"/>
          <a:lstStyle/>
          <a:p>
            <a:pPr>
              <a:spcBef>
                <a:spcPts val="0"/>
              </a:spcBef>
              <a:buClr>
                <a:schemeClr val="hlink"/>
              </a:buClr>
              <a:buSzPct val="50000"/>
              <a:buFont typeface="Monotype Sorts"/>
              <a:buNone/>
              <a:defRPr/>
            </a:pPr>
            <a:r>
              <a:rPr lang="zh-CN" sz="2800" b="1">
                <a:solidFill>
                  <a:srgbClr val="FFFF00"/>
                </a:solidFill>
                <a:latin typeface="Arial"/>
                <a:ea typeface="宋体"/>
              </a:rPr>
              <a:t>进程有两个基本属性</a:t>
            </a:r>
            <a:endParaRPr lang="zh-CN" sz="3200" b="1">
              <a:latin typeface="Arial"/>
              <a:ea typeface="宋体"/>
            </a:endParaRPr>
          </a:p>
          <a:p>
            <a:pPr>
              <a:spcBef>
                <a:spcPts val="0"/>
              </a:spcBef>
              <a:buClr>
                <a:schemeClr val="hlink"/>
              </a:buClr>
              <a:buSzPct val="50000"/>
              <a:buFont typeface="Monotype Sorts"/>
              <a:buNone/>
              <a:defRPr/>
            </a:pPr>
            <a:r>
              <a:rPr lang="zh-CN" sz="2000" b="1">
                <a:solidFill>
                  <a:srgbClr val="FF9900"/>
                </a:solidFill>
                <a:latin typeface="Times New Roman"/>
                <a:ea typeface="宋体"/>
              </a:rPr>
              <a:t>●</a:t>
            </a:r>
            <a:r>
              <a:rPr lang="zh-CN" sz="2800" b="1">
                <a:solidFill>
                  <a:schemeClr val="bg1"/>
                </a:solidFill>
                <a:latin typeface="Arial"/>
                <a:ea typeface="宋体"/>
              </a:rPr>
              <a:t>进程是拥有资源的独立单位</a:t>
            </a:r>
            <a:endParaRPr lang="zh-CN" sz="2800" b="1">
              <a:latin typeface="Arial"/>
              <a:ea typeface="宋体"/>
            </a:endParaRPr>
          </a:p>
          <a:p>
            <a:pPr>
              <a:spcBef>
                <a:spcPts val="0"/>
              </a:spcBef>
              <a:buClr>
                <a:schemeClr val="hlink"/>
              </a:buClr>
              <a:buSzPct val="50000"/>
              <a:buFont typeface="Monotype Sorts"/>
              <a:buNone/>
              <a:defRPr/>
            </a:pPr>
            <a:r>
              <a:rPr lang="zh-CN" sz="2000" b="1">
                <a:solidFill>
                  <a:srgbClr val="FF9900"/>
                </a:solidFill>
                <a:latin typeface="Times New Roman"/>
                <a:ea typeface="宋体"/>
              </a:rPr>
              <a:t>●</a:t>
            </a:r>
            <a:r>
              <a:rPr lang="zh-CN" sz="2800" b="1">
                <a:solidFill>
                  <a:schemeClr val="bg1"/>
                </a:solidFill>
                <a:latin typeface="Arial"/>
                <a:ea typeface="宋体"/>
              </a:rPr>
              <a:t>进程是独立调度和分派的基本单位</a:t>
            </a:r>
            <a:endParaRPr lang="zh-CN" sz="2800" b="1">
              <a:solidFill>
                <a:schemeClr val="bg1"/>
              </a:solidFill>
              <a:latin typeface="Arial"/>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19342">
        <p:fade thruBlk="0"/>
      </p:transition>
    </mc:Choice>
    <mc:Fallback>
      <p:transition spd="slow" advClick="1" advTm="119342">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06"/>
                                        </p:tgtEl>
                                        <p:attrNameLst>
                                          <p:attrName>style.visibility</p:attrName>
                                        </p:attrNameLst>
                                      </p:cBhvr>
                                      <p:to>
                                        <p:strVal val="visible"/>
                                      </p:to>
                                    </p:set>
                                    <p:anim calcmode="lin" valueType="num">
                                      <p:cBhvr additive="base">
                                        <p:cTn id="7" dur="500" fill="hold"/>
                                        <p:tgtEl>
                                          <p:spTgt spid="51206"/>
                                        </p:tgtEl>
                                        <p:attrNameLst>
                                          <p:attrName>ppt_x</p:attrName>
                                        </p:attrNameLst>
                                      </p:cBhvr>
                                      <p:tavLst>
                                        <p:tav tm="0">
                                          <p:val>
                                            <p:strVal val="0-#ppt_w/2"/>
                                          </p:val>
                                        </p:tav>
                                        <p:tav tm="100000">
                                          <p:val>
                                            <p:strVal val="#ppt_x"/>
                                          </p:val>
                                        </p:tav>
                                      </p:tavLst>
                                    </p:anim>
                                    <p:anim calcmode="lin" valueType="num">
                                      <p:cBhvr additive="base">
                                        <p:cTn id="8" dur="500" fill="hold"/>
                                        <p:tgtEl>
                                          <p:spTgt spid="512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11"/>
                                        </p:tgtEl>
                                        <p:attrNameLst>
                                          <p:attrName>style.visibility</p:attrName>
                                        </p:attrNameLst>
                                      </p:cBhvr>
                                      <p:to>
                                        <p:strVal val="visible"/>
                                      </p:to>
                                    </p:set>
                                    <p:anim calcmode="lin" valueType="num">
                                      <p:cBhvr additive="base">
                                        <p:cTn id="13" dur="500" fill="hold"/>
                                        <p:tgtEl>
                                          <p:spTgt spid="51211"/>
                                        </p:tgtEl>
                                        <p:attrNameLst>
                                          <p:attrName>ppt_x</p:attrName>
                                        </p:attrNameLst>
                                      </p:cBhvr>
                                      <p:tavLst>
                                        <p:tav tm="0">
                                          <p:val>
                                            <p:strVal val="0-#ppt_w/2"/>
                                          </p:val>
                                        </p:tav>
                                        <p:tav tm="100000">
                                          <p:val>
                                            <p:strVal val="#ppt_x"/>
                                          </p:val>
                                        </p:tav>
                                      </p:tavLst>
                                    </p:anim>
                                    <p:anim calcmode="lin" valueType="num">
                                      <p:cBhvr additive="base">
                                        <p:cTn id="14" dur="500" fill="hold"/>
                                        <p:tgtEl>
                                          <p:spTgt spid="512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3"/>
                                        </p:tgtEl>
                                        <p:attrNameLst>
                                          <p:attrName>style.visibility</p:attrName>
                                        </p:attrNameLst>
                                      </p:cBhvr>
                                      <p:to>
                                        <p:strVal val="visible"/>
                                      </p:to>
                                    </p:set>
                                    <p:anim calcmode="lin" valueType="num">
                                      <p:cBhvr additive="base">
                                        <p:cTn id="19" dur="500" fill="hold"/>
                                        <p:tgtEl>
                                          <p:spTgt spid="51203"/>
                                        </p:tgtEl>
                                        <p:attrNameLst>
                                          <p:attrName>ppt_x</p:attrName>
                                        </p:attrNameLst>
                                      </p:cBhvr>
                                      <p:tavLst>
                                        <p:tav tm="0">
                                          <p:val>
                                            <p:strVal val="0-#ppt_w/2"/>
                                          </p:val>
                                        </p:tav>
                                        <p:tav tm="100000">
                                          <p:val>
                                            <p:strVal val="#ppt_x"/>
                                          </p:val>
                                        </p:tav>
                                      </p:tavLst>
                                    </p:anim>
                                    <p:anim calcmode="lin" valueType="num">
                                      <p:cBhvr additive="base">
                                        <p:cTn id="20"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3250" name="标题 1"/>
          <p:cNvSpPr>
            <a:spLocks noGrp="1"/>
          </p:cNvSpPr>
          <p:nvPr>
            <p:ph type="title"/>
          </p:nvPr>
        </p:nvSpPr>
        <p:spPr bwMode="auto"/>
        <p:txBody>
          <a:bodyPr/>
          <a:lstStyle/>
          <a:p>
            <a:pPr>
              <a:defRPr/>
            </a:pPr>
            <a:r>
              <a:rPr lang="zh-CN"/>
              <a:t>线程同步基本概念</a:t>
            </a:r>
            <a:endParaRPr/>
          </a:p>
        </p:txBody>
      </p:sp>
      <p:sp>
        <p:nvSpPr>
          <p:cNvPr id="53251" name="内容占位符 2"/>
          <p:cNvSpPr>
            <a:spLocks noGrp="1"/>
          </p:cNvSpPr>
          <p:nvPr>
            <p:ph idx="1"/>
          </p:nvPr>
        </p:nvSpPr>
        <p:spPr bwMode="auto"/>
        <p:txBody>
          <a:bodyPr/>
          <a:lstStyle/>
          <a:p>
            <a:pPr>
              <a:defRPr/>
            </a:pPr>
            <a:r>
              <a:rPr lang="zh-CN" sz="2400"/>
              <a:t>我们也</a:t>
            </a:r>
            <a:r>
              <a:rPr lang="zh-CN" sz="2400" b="1">
                <a:solidFill>
                  <a:srgbClr val="FF0000"/>
                </a:solidFill>
              </a:rPr>
              <a:t>必须限制线程在任何时刻都能访问任何资源</a:t>
            </a:r>
            <a:r>
              <a:rPr lang="zh-CN" sz="2400"/>
              <a:t>。比如在一个线程读内存时要限制其他线程对此块内存进行</a:t>
            </a:r>
            <a:r>
              <a:rPr lang="zh-CN" sz="2400"/>
              <a:t>写入。</a:t>
            </a:r>
            <a:endParaRPr lang="en-US" sz="2400"/>
          </a:p>
          <a:p>
            <a:pPr>
              <a:defRPr/>
            </a:pPr>
            <a:r>
              <a:rPr lang="zh-CN" sz="2400"/>
              <a:t>多线程同步就是要保证一个线程占有公共资源时候，其他线程不会再次占用这个资源，解决多线程同步问题，就是保证整个存取过程的独占性。</a:t>
            </a:r>
            <a:endParaRPr lang="en-US" sz="2400"/>
          </a:p>
          <a:p>
            <a:pPr>
              <a:defRPr/>
            </a:pPr>
            <a:r>
              <a:rPr lang="zh-CN" sz="2400"/>
              <a:t>线程之间的通信很重要，尤其是在以下两种情况下：</a:t>
            </a:r>
            <a:endParaRPr/>
          </a:p>
          <a:p>
            <a:pPr>
              <a:defRPr/>
            </a:pPr>
            <a:r>
              <a:rPr lang="zh-CN" sz="2400"/>
              <a:t>      </a:t>
            </a:r>
            <a:r>
              <a:rPr lang="en-US" sz="2400"/>
              <a:t>1</a:t>
            </a:r>
            <a:r>
              <a:rPr lang="zh-CN" sz="2400"/>
              <a:t>：需要让多个线程同时访问一个共享资源，同时不能破坏资源的完整性。</a:t>
            </a:r>
            <a:endParaRPr/>
          </a:p>
          <a:p>
            <a:pPr>
              <a:defRPr/>
            </a:pPr>
            <a:r>
              <a:rPr lang="zh-CN" sz="2400"/>
              <a:t>      </a:t>
            </a:r>
            <a:r>
              <a:rPr lang="en-US" sz="2400"/>
              <a:t>2</a:t>
            </a:r>
            <a:r>
              <a:rPr lang="zh-CN" sz="2400"/>
              <a:t>：一个线程需要通知其他线程某项任务已经完成。</a:t>
            </a:r>
            <a:endParaRPr/>
          </a:p>
          <a:p>
            <a:pPr>
              <a:defRPr/>
            </a:pPr>
            <a:endParaRPr lang="en-US" sz="2400"/>
          </a:p>
          <a:p>
            <a:pPr>
              <a:defRPr/>
            </a:pPr>
            <a:endParaRPr lang="zh-CN" sz="2400"/>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33814">
        <p:fade thruBlk="0"/>
      </p:transition>
    </mc:Choice>
    <mc:Fallback>
      <p:transition spd="slow" advClick="1" advTm="133814">
        <p:fade thruBlk="0"/>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线程同步基本概念</a:t>
            </a:r>
            <a:endParaRPr/>
          </a:p>
        </p:txBody>
      </p:sp>
      <p:sp>
        <p:nvSpPr>
          <p:cNvPr id="3" name="内容占位符 2"/>
          <p:cNvSpPr>
            <a:spLocks noGrp="1"/>
          </p:cNvSpPr>
          <p:nvPr>
            <p:ph idx="1"/>
          </p:nvPr>
        </p:nvSpPr>
        <p:spPr bwMode="auto"/>
        <p:txBody>
          <a:bodyPr/>
          <a:lstStyle/>
          <a:p>
            <a:pPr>
              <a:defRPr/>
            </a:pPr>
            <a:r>
              <a:rPr lang="zh-CN"/>
              <a:t>线程间的同步方法大体可分为两类：用户模式和内核模式</a:t>
            </a:r>
            <a:r>
              <a:rPr lang="zh-CN"/>
              <a:t>。</a:t>
            </a:r>
            <a:endParaRPr lang="en-US"/>
          </a:p>
          <a:p>
            <a:pPr>
              <a:defRPr/>
            </a:pPr>
            <a:r>
              <a:rPr lang="zh-CN"/>
              <a:t>内核</a:t>
            </a:r>
            <a:r>
              <a:rPr lang="zh-CN"/>
              <a:t>模式就是指利用系统内核对象的单一性来进行同步，使用时需要切换内核态与用户态，而用户模式就是不需要切换到内核态，只在用户态完成操作</a:t>
            </a:r>
            <a:r>
              <a:rPr lang="zh-CN"/>
              <a:t>。</a:t>
            </a:r>
            <a:endParaRPr lang="en-US"/>
          </a:p>
          <a:p>
            <a:pPr>
              <a:defRPr/>
            </a:pPr>
            <a:r>
              <a:rPr lang="zh-CN"/>
              <a:t>用户</a:t>
            </a:r>
            <a:r>
              <a:rPr lang="zh-CN"/>
              <a:t>模式下的方法有：原子操作（例如一个单一的全局变量），临界区</a:t>
            </a:r>
            <a:r>
              <a:rPr lang="zh-CN"/>
              <a:t>。</a:t>
            </a:r>
            <a:endParaRPr lang="en-US"/>
          </a:p>
          <a:p>
            <a:pPr>
              <a:defRPr/>
            </a:pPr>
            <a:r>
              <a:rPr lang="zh-CN"/>
              <a:t>内核</a:t>
            </a:r>
            <a:r>
              <a:rPr lang="zh-CN"/>
              <a:t>模式下的方法有：事件，信号量，互斥量。</a:t>
            </a:r>
            <a:endParaRPr/>
          </a:p>
          <a:p>
            <a:pPr>
              <a:defRPr/>
            </a:pPr>
            <a:r>
              <a:rPr lang="zh-CN"/>
              <a:t>、</a:t>
            </a:r>
            <a:endParaRPr lang="zh-CN"/>
          </a:p>
        </p:txBody>
      </p:sp>
      <p:sp>
        <p:nvSpPr>
          <p:cNvPr id="4" name="灯片编号占位符 3"/>
          <p:cNvSpPr>
            <a:spLocks noGrp="1"/>
          </p:cNvSpPr>
          <p:nvPr>
            <p:ph type="sldNum" sz="quarter" idx="12"/>
          </p:nvPr>
        </p:nvSpPr>
        <p:spPr bwMode="auto"/>
        <p:txBody>
          <a:bodyPr/>
          <a:lstStyle/>
          <a:p>
            <a:pPr>
              <a:defRPr/>
            </a:pPr>
            <a:fld id="{39741149-D9D0-4110-B97F-7E83C0F6DB6A}" type="slidenum">
              <a:rPr lang="en-US"/>
              <a:t>31</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7612">
        <p:fade thruBlk="0"/>
      </p:transition>
    </mc:Choice>
    <mc:Fallback>
      <p:transition spd="slow" advClick="1" advTm="37612">
        <p:fade thruBlk="0"/>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322" name="Rectangle 2"/>
          <p:cNvSpPr>
            <a:spLocks noChangeArrowheads="1" noGrp="1"/>
          </p:cNvSpPr>
          <p:nvPr>
            <p:ph type="title"/>
          </p:nvPr>
        </p:nvSpPr>
        <p:spPr bwMode="auto"/>
        <p:txBody>
          <a:bodyPr/>
          <a:lstStyle/>
          <a:p>
            <a:pPr>
              <a:defRPr/>
            </a:pPr>
            <a:r>
              <a:rPr lang="zh-CN"/>
              <a:t>临界区 </a:t>
            </a:r>
            <a:endParaRPr/>
          </a:p>
        </p:txBody>
      </p:sp>
      <p:sp>
        <p:nvSpPr>
          <p:cNvPr id="40963" name="Rectangle 3"/>
          <p:cNvSpPr>
            <a:spLocks noChangeArrowheads="1" noGrp="1"/>
          </p:cNvSpPr>
          <p:nvPr>
            <p:ph idx="1"/>
          </p:nvPr>
        </p:nvSpPr>
        <p:spPr bwMode="auto">
          <a:xfrm>
            <a:off x="457200" y="1340768"/>
            <a:ext cx="8229600" cy="4525963"/>
          </a:xfrm>
        </p:spPr>
        <p:txBody>
          <a:bodyPr/>
          <a:lstStyle/>
          <a:p>
            <a:pPr marL="0" indent="542925">
              <a:defRPr/>
            </a:pPr>
            <a:r>
              <a:rPr lang="zh-CN"/>
              <a:t>临界区（</a:t>
            </a:r>
            <a:r>
              <a:rPr lang="en-US"/>
              <a:t>Critical Section</a:t>
            </a:r>
            <a:r>
              <a:rPr lang="zh-CN"/>
              <a:t>）是一种防止多个线程同时执行一个特定代码段的机制 </a:t>
            </a:r>
            <a:endParaRPr/>
          </a:p>
          <a:p>
            <a:pPr marL="0" indent="542925">
              <a:defRPr/>
            </a:pPr>
            <a:r>
              <a:rPr lang="zh-CN"/>
              <a:t>多个线程访问同一个临界区的原则：</a:t>
            </a:r>
            <a:endParaRPr/>
          </a:p>
          <a:p>
            <a:pPr lvl="1">
              <a:defRPr/>
            </a:pPr>
            <a:r>
              <a:rPr lang="zh-CN"/>
              <a:t> 一次最多只能</a:t>
            </a:r>
            <a:r>
              <a:rPr lang="zh-CN" b="1">
                <a:solidFill>
                  <a:srgbClr val="FF0000"/>
                </a:solidFill>
              </a:rPr>
              <a:t>一个线程</a:t>
            </a:r>
            <a:r>
              <a:rPr lang="zh-CN"/>
              <a:t>停留在临界区内；</a:t>
            </a:r>
            <a:endParaRPr/>
          </a:p>
          <a:p>
            <a:pPr lvl="1">
              <a:defRPr/>
            </a:pPr>
            <a:r>
              <a:rPr lang="zh-CN"/>
              <a:t> 不能让一个线程无限地停留在临界区内，否则其它线程将不能进入该临界区 </a:t>
            </a:r>
            <a:endParaRPr lang="en-US"/>
          </a:p>
          <a:p>
            <a:pPr lvl="1">
              <a:defRPr/>
            </a:pPr>
            <a:r>
              <a:rPr lang="zh-CN" b="1">
                <a:solidFill>
                  <a:srgbClr val="FF0000"/>
                </a:solidFill>
              </a:rPr>
              <a:t>缺点：不能</a:t>
            </a:r>
            <a:r>
              <a:rPr lang="zh-CN" b="1">
                <a:solidFill>
                  <a:srgbClr val="FF0000"/>
                </a:solidFill>
              </a:rPr>
              <a:t>在多进程之间对线程进行</a:t>
            </a:r>
            <a:r>
              <a:rPr lang="zh-CN" b="1">
                <a:solidFill>
                  <a:srgbClr val="FF0000"/>
                </a:solidFill>
              </a:rPr>
              <a:t>同步</a:t>
            </a:r>
            <a:endParaRPr lang="en-US" b="1">
              <a:solidFill>
                <a:srgbClr val="FF0000"/>
              </a:solidFill>
            </a:endParaRPr>
          </a:p>
          <a:p>
            <a:pPr>
              <a:defRPr/>
            </a:pPr>
            <a:r>
              <a:rPr lang="zh-CN"/>
              <a:t>  </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7221">
        <p:fade thruBlk="0"/>
      </p:transition>
    </mc:Choice>
    <mc:Fallback>
      <p:transition spd="slow" advClick="1" advTm="47221">
        <p:fade thruBlk="0"/>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370" name="Rectangle 2"/>
          <p:cNvSpPr>
            <a:spLocks noChangeArrowheads="1" noGrp="1"/>
          </p:cNvSpPr>
          <p:nvPr>
            <p:ph type="title"/>
          </p:nvPr>
        </p:nvSpPr>
        <p:spPr bwMode="auto"/>
        <p:txBody>
          <a:bodyPr/>
          <a:lstStyle/>
          <a:p>
            <a:pPr>
              <a:defRPr/>
            </a:pPr>
            <a:r>
              <a:rPr lang="zh-CN"/>
              <a:t>临界区相关</a:t>
            </a:r>
            <a:r>
              <a:rPr lang="en-US"/>
              <a:t>API </a:t>
            </a:r>
            <a:endParaRPr/>
          </a:p>
        </p:txBody>
      </p:sp>
      <p:sp>
        <p:nvSpPr>
          <p:cNvPr id="58371" name="Rectangle 3"/>
          <p:cNvSpPr>
            <a:spLocks noChangeArrowheads="1" noGrp="1"/>
          </p:cNvSpPr>
          <p:nvPr>
            <p:ph idx="1"/>
          </p:nvPr>
        </p:nvSpPr>
        <p:spPr bwMode="auto">
          <a:xfrm>
            <a:off x="457200" y="1268760"/>
            <a:ext cx="8229600" cy="4857403"/>
          </a:xfrm>
        </p:spPr>
        <p:txBody>
          <a:bodyPr/>
          <a:lstStyle/>
          <a:p>
            <a:pPr marL="0" indent="542925">
              <a:lnSpc>
                <a:spcPct val="80000"/>
              </a:lnSpc>
              <a:defRPr/>
            </a:pPr>
            <a:r>
              <a:rPr lang="zh-CN" sz="1800"/>
              <a:t>初始化临界区</a:t>
            </a:r>
            <a:endParaRPr/>
          </a:p>
          <a:p>
            <a:pPr marL="895350" lvl="1" indent="0">
              <a:lnSpc>
                <a:spcPct val="80000"/>
              </a:lnSpc>
              <a:buNone/>
              <a:defRPr/>
            </a:pPr>
            <a:r>
              <a:rPr lang="en-US" sz="1800"/>
              <a:t>VOID WINAPI </a:t>
            </a:r>
            <a:r>
              <a:rPr lang="en-US" sz="1800" b="1">
                <a:solidFill>
                  <a:srgbClr val="FF0000"/>
                </a:solidFill>
              </a:rPr>
              <a:t>InitializeCriticalSection</a:t>
            </a:r>
            <a:r>
              <a:rPr lang="en-US" sz="1800"/>
              <a:t>(</a:t>
            </a:r>
            <a:endParaRPr/>
          </a:p>
          <a:p>
            <a:pPr marL="895350" lvl="1" indent="0">
              <a:lnSpc>
                <a:spcPct val="80000"/>
              </a:lnSpc>
              <a:buNone/>
              <a:defRPr/>
            </a:pPr>
            <a:r>
              <a:rPr lang="en-US" sz="1800"/>
              <a:t>	LPCRITICAL_SECTION </a:t>
            </a:r>
            <a:r>
              <a:rPr lang="en-US" sz="1800"/>
              <a:t>lpCriticalSection</a:t>
            </a:r>
            <a:endParaRPr lang="en-US" sz="1800"/>
          </a:p>
          <a:p>
            <a:pPr marL="895350" lvl="1" indent="0">
              <a:lnSpc>
                <a:spcPct val="80000"/>
              </a:lnSpc>
              <a:buNone/>
              <a:defRPr/>
            </a:pPr>
            <a:r>
              <a:rPr lang="en-US" sz="1800"/>
              <a:t>); </a:t>
            </a:r>
            <a:endParaRPr/>
          </a:p>
          <a:p>
            <a:pPr lvl="1">
              <a:lnSpc>
                <a:spcPct val="80000"/>
              </a:lnSpc>
              <a:defRPr/>
            </a:pPr>
            <a:endParaRPr lang="en-US" sz="1800"/>
          </a:p>
          <a:p>
            <a:pPr marL="0" indent="542925">
              <a:lnSpc>
                <a:spcPct val="80000"/>
              </a:lnSpc>
              <a:defRPr/>
            </a:pPr>
            <a:r>
              <a:rPr lang="zh-CN" sz="1800"/>
              <a:t>删除临界区</a:t>
            </a:r>
            <a:endParaRPr/>
          </a:p>
          <a:p>
            <a:pPr marL="895350" lvl="1" indent="0">
              <a:lnSpc>
                <a:spcPct val="80000"/>
              </a:lnSpc>
              <a:buNone/>
              <a:defRPr/>
            </a:pPr>
            <a:r>
              <a:rPr lang="en-US" sz="1800"/>
              <a:t>VOID WINAPI </a:t>
            </a:r>
            <a:r>
              <a:rPr lang="en-US" sz="1800">
                <a:solidFill>
                  <a:srgbClr val="FF0000"/>
                </a:solidFill>
              </a:rPr>
              <a:t>DeleteCriticalSection</a:t>
            </a:r>
            <a:r>
              <a:rPr lang="en-US" sz="1800"/>
              <a:t>(</a:t>
            </a:r>
            <a:endParaRPr/>
          </a:p>
          <a:p>
            <a:pPr marL="895350" lvl="1" indent="0">
              <a:lnSpc>
                <a:spcPct val="80000"/>
              </a:lnSpc>
              <a:buNone/>
              <a:defRPr/>
            </a:pPr>
            <a:r>
              <a:rPr lang="en-US" sz="1800"/>
              <a:t>LPCRITICAL_SECTION </a:t>
            </a:r>
            <a:r>
              <a:rPr lang="en-US" sz="1800"/>
              <a:t>lpCriticalSection</a:t>
            </a:r>
            <a:endParaRPr lang="en-US" sz="1800"/>
          </a:p>
          <a:p>
            <a:pPr marL="895350" lvl="1" indent="0">
              <a:lnSpc>
                <a:spcPct val="80000"/>
              </a:lnSpc>
              <a:buNone/>
              <a:defRPr/>
            </a:pPr>
            <a:r>
              <a:rPr lang="en-US" sz="1800"/>
              <a:t>);</a:t>
            </a:r>
            <a:endParaRPr/>
          </a:p>
          <a:p>
            <a:pPr marL="895350" lvl="1" indent="0">
              <a:lnSpc>
                <a:spcPct val="80000"/>
              </a:lnSpc>
              <a:buNone/>
              <a:defRPr/>
            </a:pPr>
            <a:endParaRPr lang="en-US" sz="1800"/>
          </a:p>
          <a:p>
            <a:pPr marL="895350" lvl="1" indent="0">
              <a:lnSpc>
                <a:spcPct val="80000"/>
              </a:lnSpc>
              <a:buNone/>
              <a:defRPr/>
            </a:pPr>
            <a:r>
              <a:rPr lang="zh-CN" sz="1800"/>
              <a:t>实例：</a:t>
            </a:r>
            <a:endParaRPr lang="en-US" sz="1800"/>
          </a:p>
          <a:p>
            <a:pPr marL="895350" lvl="1" indent="0">
              <a:lnSpc>
                <a:spcPct val="80000"/>
              </a:lnSpc>
              <a:buNone/>
              <a:defRPr/>
            </a:pPr>
            <a:r>
              <a:rPr lang="en-US" sz="1800"/>
              <a:t>CRITICAL_SECTION </a:t>
            </a:r>
            <a:r>
              <a:rPr lang="en-US" sz="1800"/>
              <a:t>cs</a:t>
            </a:r>
            <a:r>
              <a:rPr lang="en-US" sz="1800"/>
              <a:t>;</a:t>
            </a:r>
            <a:endParaRPr/>
          </a:p>
          <a:p>
            <a:pPr marL="895350" lvl="1" indent="0">
              <a:lnSpc>
                <a:spcPct val="80000"/>
              </a:lnSpc>
              <a:buNone/>
              <a:defRPr/>
            </a:pPr>
            <a:r>
              <a:rPr lang="en-US" sz="1800"/>
              <a:t>InitializeCriticalSection</a:t>
            </a:r>
            <a:r>
              <a:rPr lang="en-US" sz="1800"/>
              <a:t>(&amp;</a:t>
            </a:r>
            <a:r>
              <a:rPr lang="en-US" sz="1800"/>
              <a:t>cs</a:t>
            </a:r>
            <a:r>
              <a:rPr lang="en-US" sz="1800"/>
              <a:t>);</a:t>
            </a:r>
            <a:endParaRPr/>
          </a:p>
          <a:p>
            <a:pPr lvl="1">
              <a:lnSpc>
                <a:spcPct val="80000"/>
              </a:lnSpc>
              <a:defRPr/>
            </a:pPr>
            <a:endParaRPr lang="en-US" sz="1800"/>
          </a:p>
          <a:p>
            <a:pPr marL="895350" lvl="1" indent="0">
              <a:lnSpc>
                <a:spcPct val="80000"/>
              </a:lnSpc>
              <a:buNone/>
              <a:defRPr/>
            </a:pPr>
            <a:r>
              <a:rPr lang="en-US" sz="1800"/>
              <a:t>………….</a:t>
            </a:r>
            <a:endParaRPr/>
          </a:p>
          <a:p>
            <a:pPr lvl="1">
              <a:lnSpc>
                <a:spcPct val="80000"/>
              </a:lnSpc>
              <a:defRPr/>
            </a:pPr>
            <a:endParaRPr lang="en-US" sz="1800"/>
          </a:p>
          <a:p>
            <a:pPr marL="895350" lvl="1" indent="0">
              <a:lnSpc>
                <a:spcPct val="80000"/>
              </a:lnSpc>
              <a:buNone/>
              <a:defRPr/>
            </a:pPr>
            <a:r>
              <a:rPr lang="en-US" sz="1800"/>
              <a:t>DeleteCriticalSection</a:t>
            </a:r>
            <a:r>
              <a:rPr lang="en-US" sz="1800"/>
              <a:t>(&amp;</a:t>
            </a:r>
            <a:r>
              <a:rPr lang="en-US" sz="1800"/>
              <a:t>cs</a:t>
            </a:r>
            <a:r>
              <a:rPr lang="en-US" sz="1800"/>
              <a:t>)</a:t>
            </a:r>
            <a:endParaRPr/>
          </a:p>
          <a:p>
            <a:pPr lvl="1">
              <a:lnSpc>
                <a:spcPct val="80000"/>
              </a:lnSpc>
              <a:defRPr/>
            </a:pPr>
            <a:endParaRPr lang="en-US"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3613">
        <p:fade thruBlk="0"/>
      </p:transition>
    </mc:Choice>
    <mc:Fallback>
      <p:transition spd="slow" advClick="1" advTm="73613">
        <p:fade thruBlk="0"/>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9394" name="Rectangle 2"/>
          <p:cNvSpPr>
            <a:spLocks noChangeArrowheads="1" noGrp="1"/>
          </p:cNvSpPr>
          <p:nvPr>
            <p:ph type="title"/>
          </p:nvPr>
        </p:nvSpPr>
        <p:spPr bwMode="auto"/>
        <p:txBody>
          <a:bodyPr/>
          <a:lstStyle/>
          <a:p>
            <a:pPr>
              <a:defRPr/>
            </a:pPr>
            <a:r>
              <a:rPr lang="zh-CN"/>
              <a:t>临界区相关</a:t>
            </a:r>
            <a:r>
              <a:rPr lang="en-US"/>
              <a:t>API </a:t>
            </a:r>
            <a:endParaRPr/>
          </a:p>
        </p:txBody>
      </p:sp>
      <p:sp>
        <p:nvSpPr>
          <p:cNvPr id="59395" name="Rectangle 3"/>
          <p:cNvSpPr>
            <a:spLocks noChangeArrowheads="1" noGrp="1"/>
          </p:cNvSpPr>
          <p:nvPr>
            <p:ph idx="1"/>
          </p:nvPr>
        </p:nvSpPr>
        <p:spPr bwMode="auto">
          <a:xfrm>
            <a:off x="251520" y="1417638"/>
            <a:ext cx="9083352" cy="4525963"/>
          </a:xfrm>
        </p:spPr>
        <p:txBody>
          <a:bodyPr/>
          <a:lstStyle/>
          <a:p>
            <a:pPr marL="0" indent="542925">
              <a:lnSpc>
                <a:spcPct val="80000"/>
              </a:lnSpc>
              <a:defRPr/>
            </a:pPr>
            <a:r>
              <a:rPr lang="en-US" sz="2400"/>
              <a:t>1</a:t>
            </a:r>
            <a:r>
              <a:rPr lang="zh-CN" sz="2400"/>
              <a:t>、进入临界区（在临界区初始位置） </a:t>
            </a:r>
            <a:endParaRPr/>
          </a:p>
          <a:p>
            <a:pPr marL="895350" lvl="1" indent="0">
              <a:lnSpc>
                <a:spcPct val="80000"/>
              </a:lnSpc>
              <a:buNone/>
              <a:defRPr/>
            </a:pPr>
            <a:r>
              <a:rPr lang="en-US" sz="2400"/>
              <a:t>VOID WINAPI </a:t>
            </a:r>
            <a:r>
              <a:rPr lang="en-US" sz="2400"/>
              <a:t>EnterCriticalSection</a:t>
            </a:r>
            <a:r>
              <a:rPr lang="en-US" sz="2400"/>
              <a:t>(</a:t>
            </a:r>
            <a:endParaRPr/>
          </a:p>
          <a:p>
            <a:pPr marL="895350" lvl="1" indent="0">
              <a:lnSpc>
                <a:spcPct val="80000"/>
              </a:lnSpc>
              <a:buNone/>
              <a:defRPr/>
            </a:pPr>
            <a:r>
              <a:rPr lang="en-US" sz="2400"/>
              <a:t>LPCRITICAL_SECTION </a:t>
            </a:r>
            <a:r>
              <a:rPr lang="en-US" sz="2400"/>
              <a:t>lpCriticalSection</a:t>
            </a:r>
            <a:endParaRPr lang="en-US" sz="2400"/>
          </a:p>
          <a:p>
            <a:pPr marL="895350" lvl="1" indent="0">
              <a:lnSpc>
                <a:spcPct val="80000"/>
              </a:lnSpc>
              <a:buNone/>
              <a:defRPr/>
            </a:pPr>
            <a:r>
              <a:rPr lang="en-US" sz="2400"/>
              <a:t>);</a:t>
            </a:r>
            <a:endParaRPr/>
          </a:p>
          <a:p>
            <a:pPr marL="895350" lvl="1" indent="0">
              <a:lnSpc>
                <a:spcPct val="80000"/>
              </a:lnSpc>
              <a:buNone/>
              <a:defRPr/>
            </a:pPr>
            <a:r>
              <a:rPr lang="zh-CN" sz="2400"/>
              <a:t>（</a:t>
            </a:r>
            <a:r>
              <a:rPr lang="en-US" sz="2400"/>
              <a:t>1</a:t>
            </a:r>
            <a:r>
              <a:rPr lang="zh-CN" sz="2400"/>
              <a:t>）当有其它线程在访问此临界区，则挂起</a:t>
            </a:r>
            <a:endParaRPr lang="en-US" sz="2400"/>
          </a:p>
          <a:p>
            <a:pPr marL="895350" lvl="1" indent="0">
              <a:lnSpc>
                <a:spcPct val="80000"/>
              </a:lnSpc>
              <a:buNone/>
              <a:defRPr/>
            </a:pPr>
            <a:r>
              <a:rPr lang="zh-CN" sz="2400"/>
              <a:t>（</a:t>
            </a:r>
            <a:r>
              <a:rPr lang="en-US" sz="2400"/>
              <a:t>2</a:t>
            </a:r>
            <a:r>
              <a:rPr lang="zh-CN" sz="2400"/>
              <a:t>）若没有其他线程访问此临界区，则立即返回</a:t>
            </a:r>
            <a:endParaRPr lang="en-US" sz="2400"/>
          </a:p>
          <a:p>
            <a:pPr marL="0" indent="542925">
              <a:lnSpc>
                <a:spcPct val="80000"/>
              </a:lnSpc>
              <a:defRPr/>
            </a:pPr>
            <a:endParaRPr lang="en-US" sz="2400"/>
          </a:p>
          <a:p>
            <a:pPr marL="0" indent="542925">
              <a:lnSpc>
                <a:spcPct val="80000"/>
              </a:lnSpc>
              <a:defRPr/>
            </a:pPr>
            <a:r>
              <a:rPr lang="en-US" sz="2400"/>
              <a:t>2</a:t>
            </a:r>
            <a:r>
              <a:rPr lang="zh-CN" sz="2400"/>
              <a:t>、离开临界区（在临界区的结束位置）</a:t>
            </a:r>
            <a:endParaRPr/>
          </a:p>
          <a:p>
            <a:pPr marL="895350" lvl="1" indent="0">
              <a:lnSpc>
                <a:spcPct val="80000"/>
              </a:lnSpc>
              <a:buNone/>
              <a:defRPr/>
            </a:pPr>
            <a:r>
              <a:rPr lang="en-US" sz="2400"/>
              <a:t>VOID WINAPI </a:t>
            </a:r>
            <a:r>
              <a:rPr lang="en-US" sz="2400"/>
              <a:t>LeaveCriticalSection</a:t>
            </a:r>
            <a:r>
              <a:rPr lang="en-US" sz="2400"/>
              <a:t>(</a:t>
            </a:r>
            <a:endParaRPr/>
          </a:p>
          <a:p>
            <a:pPr marL="895350" lvl="1" indent="0">
              <a:lnSpc>
                <a:spcPct val="80000"/>
              </a:lnSpc>
              <a:buNone/>
              <a:defRPr/>
            </a:pPr>
            <a:r>
              <a:rPr lang="zh-CN" sz="2400"/>
              <a:t>　		</a:t>
            </a:r>
            <a:r>
              <a:rPr lang="en-US" sz="2400"/>
              <a:t>LPCRITICAL_SECTION </a:t>
            </a:r>
            <a:r>
              <a:rPr lang="en-US" sz="2400"/>
              <a:t>lpCriticalSection</a:t>
            </a:r>
            <a:endParaRPr lang="en-US" sz="2400"/>
          </a:p>
          <a:p>
            <a:pPr marL="895350" lvl="1" indent="0">
              <a:lnSpc>
                <a:spcPct val="80000"/>
              </a:lnSpc>
              <a:buNone/>
              <a:defRPr/>
            </a:pPr>
            <a:r>
              <a:rPr lang="en-US" sz="2400"/>
              <a:t>);</a:t>
            </a:r>
            <a:endParaRPr/>
          </a:p>
          <a:p>
            <a:pPr marL="895350" lvl="1" indent="0">
              <a:lnSpc>
                <a:spcPct val="80000"/>
              </a:lnSpc>
              <a:buNone/>
              <a:defRPr/>
            </a:pPr>
            <a:r>
              <a:rPr lang="zh-CN" sz="2400"/>
              <a:t>通知其他线程可以调用此临界区</a:t>
            </a:r>
            <a:endParaRPr lang="en-US" sz="2400"/>
          </a:p>
          <a:p>
            <a:pPr lvl="1">
              <a:lnSpc>
                <a:spcPct val="80000"/>
              </a:lnSpc>
              <a:defRPr/>
            </a:pPr>
            <a:endParaRPr lang="en-US"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4908">
        <p:fade thruBlk="0"/>
      </p:transition>
    </mc:Choice>
    <mc:Fallback>
      <p:transition spd="slow" advClick="1" advTm="104908">
        <p:fade thruBlk="0"/>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418" name="标题 1"/>
          <p:cNvSpPr>
            <a:spLocks noGrp="1"/>
          </p:cNvSpPr>
          <p:nvPr>
            <p:ph type="title"/>
          </p:nvPr>
        </p:nvSpPr>
        <p:spPr bwMode="auto"/>
        <p:txBody>
          <a:bodyPr/>
          <a:lstStyle/>
          <a:p>
            <a:pPr>
              <a:defRPr/>
            </a:pPr>
            <a:r>
              <a:rPr lang="zh-CN"/>
              <a:t>临界区函数调用方式</a:t>
            </a:r>
            <a:endParaRPr/>
          </a:p>
        </p:txBody>
      </p:sp>
      <p:sp>
        <p:nvSpPr>
          <p:cNvPr id="60419" name="内容占位符 2"/>
          <p:cNvSpPr>
            <a:spLocks noGrp="1"/>
          </p:cNvSpPr>
          <p:nvPr>
            <p:ph idx="1"/>
          </p:nvPr>
        </p:nvSpPr>
        <p:spPr bwMode="auto">
          <a:xfrm>
            <a:off x="471890" y="1446238"/>
            <a:ext cx="8229600" cy="4525963"/>
          </a:xfrm>
        </p:spPr>
        <p:txBody>
          <a:bodyPr/>
          <a:lstStyle/>
          <a:p>
            <a:pPr>
              <a:defRPr/>
            </a:pPr>
            <a:r>
              <a:rPr lang="zh-CN" sz="1800"/>
              <a:t>在访问共享资源调用</a:t>
            </a:r>
            <a:r>
              <a:rPr lang="en-US" sz="1800"/>
              <a:t>EnterCriticalSection</a:t>
            </a:r>
            <a:r>
              <a:rPr lang="zh-CN" sz="1800"/>
              <a:t>，该函数将执行下面的动作：</a:t>
            </a:r>
            <a:endParaRPr/>
          </a:p>
          <a:p>
            <a:pPr>
              <a:defRPr/>
            </a:pPr>
            <a:r>
              <a:rPr lang="zh-CN" sz="1800"/>
              <a:t>       </a:t>
            </a:r>
            <a:r>
              <a:rPr lang="en-US" sz="1800"/>
              <a:t>1</a:t>
            </a:r>
            <a:r>
              <a:rPr lang="zh-CN" sz="1800"/>
              <a:t>：如果没有线程在访问资源，该函数会更新成员变量，表示线程已经获得对资源的访问权，同时更新调用线程被准许访问的次数。线程可以继续执行。</a:t>
            </a:r>
            <a:endParaRPr/>
          </a:p>
          <a:p>
            <a:pPr>
              <a:defRPr/>
            </a:pPr>
            <a:r>
              <a:rPr lang="zh-CN" sz="1800"/>
              <a:t>       </a:t>
            </a:r>
            <a:r>
              <a:rPr lang="en-US" sz="1800"/>
              <a:t>2</a:t>
            </a:r>
            <a:r>
              <a:rPr lang="zh-CN" sz="1800"/>
              <a:t>：如果有其他线程占用资源，该函数会使用一个事件内核对象把调用线程切换到等待状态。当占用线程调用</a:t>
            </a:r>
            <a:r>
              <a:rPr lang="en-US" sz="1800"/>
              <a:t>LeaveCriticalSection</a:t>
            </a:r>
            <a:r>
              <a:rPr lang="zh-CN" sz="1800"/>
              <a:t>时，系统会自动更新</a:t>
            </a:r>
            <a:r>
              <a:rPr lang="en-US" sz="1800"/>
              <a:t>CRITICAL_SECTION</a:t>
            </a:r>
            <a:r>
              <a:rPr lang="zh-CN" sz="1800"/>
              <a:t>的成员变量并将挂起的线程切换到可调度状态。</a:t>
            </a:r>
            <a:endParaRPr/>
          </a:p>
          <a:p>
            <a:pPr>
              <a:defRPr/>
            </a:pPr>
            <a:r>
              <a:rPr lang="zh-CN" sz="1800"/>
              <a:t>      为了防止当资源被其他线程占用时，主调线程被挂起，可以调用</a:t>
            </a:r>
            <a:r>
              <a:rPr lang="en-US" sz="1800"/>
              <a:t>TryEnterCriticalSection</a:t>
            </a:r>
            <a:r>
              <a:rPr lang="zh-CN" sz="1800"/>
              <a:t>函数，该函数将会检测此时主调线程是否可以访问共享资源。如果资源被占用该函数返回</a:t>
            </a:r>
            <a:r>
              <a:rPr lang="en-US" sz="1800"/>
              <a:t>false</a:t>
            </a:r>
            <a:r>
              <a:rPr lang="zh-CN" sz="1800"/>
              <a:t>。否则返回</a:t>
            </a:r>
            <a:r>
              <a:rPr lang="en-US" sz="1800"/>
              <a:t>true</a:t>
            </a:r>
            <a:r>
              <a:rPr lang="zh-CN" sz="1800"/>
              <a:t>。</a:t>
            </a:r>
            <a:endParaRPr/>
          </a:p>
          <a:p>
            <a:pPr>
              <a:defRPr/>
            </a:pPr>
            <a:r>
              <a:rPr lang="zh-CN" sz="1800"/>
              <a:t>      如果检测到资源此时已被占用，主调线程这是可以做其他事情，而不是被挂起。由于</a:t>
            </a:r>
            <a:r>
              <a:rPr lang="en-US" sz="1800"/>
              <a:t>TryEnterCriticalSection</a:t>
            </a:r>
            <a:r>
              <a:rPr lang="zh-CN" sz="1800"/>
              <a:t>函数会更新</a:t>
            </a:r>
            <a:r>
              <a:rPr lang="en-US" sz="1800"/>
              <a:t>CRITICAL_SECTION</a:t>
            </a:r>
            <a:r>
              <a:rPr lang="zh-CN" sz="1800"/>
              <a:t>结构的某些成员，因此需要对应一个</a:t>
            </a:r>
            <a:r>
              <a:rPr lang="en-US" sz="1800"/>
              <a:t>LeaveCriticalSection</a:t>
            </a:r>
            <a:r>
              <a:rPr lang="zh-CN" sz="1800"/>
              <a:t>函数</a:t>
            </a:r>
            <a:endParaRPr/>
          </a:p>
          <a:p>
            <a:pPr>
              <a:defRPr/>
            </a:pPr>
            <a:endParaRPr lang="zh-CN"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32890">
        <p:fade thruBlk="0"/>
      </p:transition>
    </mc:Choice>
    <mc:Fallback>
      <p:transition spd="slow" advClick="1" advTm="132890">
        <p:fade thruBlk="0"/>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7346" name="标题 1"/>
          <p:cNvSpPr>
            <a:spLocks noGrp="1"/>
          </p:cNvSpPr>
          <p:nvPr>
            <p:ph type="title"/>
          </p:nvPr>
        </p:nvSpPr>
        <p:spPr bwMode="auto"/>
        <p:txBody>
          <a:bodyPr/>
          <a:lstStyle/>
          <a:p>
            <a:pPr>
              <a:defRPr/>
            </a:pPr>
            <a:r>
              <a:rPr lang="zh-CN"/>
              <a:t>临界区 </a:t>
            </a:r>
            <a:endParaRPr/>
          </a:p>
        </p:txBody>
      </p:sp>
      <p:sp>
        <p:nvSpPr>
          <p:cNvPr id="57347" name="内容占位符 2"/>
          <p:cNvSpPr>
            <a:spLocks noGrp="1"/>
          </p:cNvSpPr>
          <p:nvPr>
            <p:ph idx="1"/>
          </p:nvPr>
        </p:nvSpPr>
        <p:spPr bwMode="auto"/>
        <p:txBody>
          <a:bodyPr/>
          <a:lstStyle/>
          <a:p>
            <a:pPr>
              <a:defRPr/>
            </a:pPr>
            <a:r>
              <a:rPr lang="zh-CN" sz="2400"/>
              <a:t>一般情况下</a:t>
            </a:r>
            <a:r>
              <a:rPr lang="en-US" sz="2400"/>
              <a:t>CRITICAL_SECTION</a:t>
            </a:r>
            <a:r>
              <a:rPr lang="zh-CN" sz="2400"/>
              <a:t>结构会作为</a:t>
            </a:r>
            <a:r>
              <a:rPr lang="zh-CN" sz="2400" b="1">
                <a:solidFill>
                  <a:srgbClr val="FF0000"/>
                </a:solidFill>
              </a:rPr>
              <a:t>全局变量</a:t>
            </a:r>
            <a:r>
              <a:rPr lang="zh-CN" sz="2400"/>
              <a:t>来分配，这样进程内的所有线程都可以通过该变量来访问这些结构。实际使用中将此结构作为局部变量、从堆中分配或者是类的私有成员也都是可以的。</a:t>
            </a:r>
            <a:endParaRPr/>
          </a:p>
          <a:p>
            <a:pPr>
              <a:defRPr/>
            </a:pPr>
            <a:r>
              <a:rPr lang="zh-CN" sz="2400"/>
              <a:t>      但有两个必要条件：</a:t>
            </a:r>
            <a:endParaRPr lang="en-US" sz="2400"/>
          </a:p>
          <a:p>
            <a:pPr>
              <a:defRPr/>
            </a:pPr>
            <a:r>
              <a:rPr lang="zh-CN" sz="2400" b="1">
                <a:solidFill>
                  <a:schemeClr val="accent2"/>
                </a:solidFill>
              </a:rPr>
              <a:t> 第 一：想要访问资源的线程必须知道用来访问资源的</a:t>
            </a:r>
            <a:r>
              <a:rPr lang="en-US" sz="2400" b="1">
                <a:solidFill>
                  <a:schemeClr val="accent2"/>
                </a:solidFill>
              </a:rPr>
              <a:t>CRITICAL_SECTION</a:t>
            </a:r>
            <a:r>
              <a:rPr lang="zh-CN" sz="2400" b="1">
                <a:solidFill>
                  <a:schemeClr val="accent2"/>
                </a:solidFill>
              </a:rPr>
              <a:t>结构的地址。</a:t>
            </a:r>
            <a:endParaRPr/>
          </a:p>
          <a:p>
            <a:pPr>
              <a:defRPr/>
            </a:pPr>
            <a:r>
              <a:rPr lang="zh-CN" sz="2400" b="1">
                <a:solidFill>
                  <a:schemeClr val="accent2"/>
                </a:solidFill>
              </a:rPr>
              <a:t>  第二：在任何线程访问被保护的资源之前，必须对</a:t>
            </a:r>
            <a:r>
              <a:rPr lang="en-US" sz="2400" b="1">
                <a:solidFill>
                  <a:schemeClr val="accent2"/>
                </a:solidFill>
              </a:rPr>
              <a:t>CRITICAL_SECTION</a:t>
            </a:r>
            <a:r>
              <a:rPr lang="zh-CN" sz="2400" b="1">
                <a:solidFill>
                  <a:schemeClr val="accent2"/>
                </a:solidFill>
              </a:rPr>
              <a:t>结构进行初始化。</a:t>
            </a:r>
            <a:endParaRPr/>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4986">
        <p:fade thruBlk="0"/>
      </p:transition>
    </mc:Choice>
    <mc:Fallback>
      <p:transition spd="slow" advClick="1" advTm="44986">
        <p:fade thruBlk="0"/>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42" name="标题 1"/>
          <p:cNvSpPr>
            <a:spLocks noGrp="1"/>
          </p:cNvSpPr>
          <p:nvPr>
            <p:ph type="title"/>
          </p:nvPr>
        </p:nvSpPr>
        <p:spPr bwMode="auto"/>
        <p:txBody>
          <a:bodyPr/>
          <a:lstStyle/>
          <a:p>
            <a:pPr>
              <a:defRPr/>
            </a:pPr>
            <a:r>
              <a:rPr lang="zh-CN"/>
              <a:t>临界区实例</a:t>
            </a:r>
            <a:endParaRPr/>
          </a:p>
        </p:txBody>
      </p:sp>
      <p:sp>
        <p:nvSpPr>
          <p:cNvPr id="61443" name="内容占位符 2"/>
          <p:cNvSpPr>
            <a:spLocks noGrp="1"/>
          </p:cNvSpPr>
          <p:nvPr>
            <p:ph idx="1"/>
          </p:nvPr>
        </p:nvSpPr>
        <p:spPr bwMode="auto">
          <a:xfrm>
            <a:off x="323850" y="1196975"/>
            <a:ext cx="8458200" cy="5184775"/>
          </a:xfrm>
        </p:spPr>
        <p:txBody>
          <a:bodyPr/>
          <a:lstStyle/>
          <a:p>
            <a:pPr>
              <a:defRPr/>
            </a:pPr>
            <a:r>
              <a:rPr lang="en-US" sz="1400"/>
              <a:t>Int</a:t>
            </a:r>
            <a:r>
              <a:rPr lang="en-US" sz="1400"/>
              <a:t> </a:t>
            </a:r>
            <a:r>
              <a:rPr lang="en-US" sz="1400"/>
              <a:t>g_a</a:t>
            </a:r>
            <a:r>
              <a:rPr lang="en-US" sz="1400"/>
              <a:t>=0;  </a:t>
            </a:r>
            <a:endParaRPr/>
          </a:p>
          <a:p>
            <a:pPr>
              <a:defRPr/>
            </a:pPr>
            <a:r>
              <a:rPr lang="en-US" sz="1400"/>
              <a:t>CRITICAL_SECTION </a:t>
            </a:r>
            <a:r>
              <a:rPr lang="en-US" sz="1400"/>
              <a:t>cs</a:t>
            </a:r>
            <a:r>
              <a:rPr lang="en-US" sz="1400"/>
              <a:t>;  </a:t>
            </a:r>
            <a:endParaRPr/>
          </a:p>
          <a:p>
            <a:pPr>
              <a:defRPr/>
            </a:pPr>
            <a:r>
              <a:rPr lang="en-US" sz="1400" b="1"/>
              <a:t>DWORD</a:t>
            </a:r>
            <a:r>
              <a:rPr lang="en-US" sz="1400"/>
              <a:t> WINAPI ThreadProc1(</a:t>
            </a:r>
            <a:r>
              <a:rPr lang="en-US" sz="1400" b="1"/>
              <a:t>PVOID</a:t>
            </a:r>
            <a:r>
              <a:rPr lang="en-US" sz="1400"/>
              <a:t>)  </a:t>
            </a:r>
            <a:endParaRPr/>
          </a:p>
          <a:p>
            <a:pPr>
              <a:defRPr/>
            </a:pPr>
            <a:r>
              <a:rPr lang="en-US" sz="1400"/>
              <a:t>{  </a:t>
            </a:r>
            <a:endParaRPr/>
          </a:p>
          <a:p>
            <a:pPr>
              <a:defRPr/>
            </a:pPr>
            <a:r>
              <a:rPr lang="en-US" sz="1400"/>
              <a:t>EnterCriticalSection</a:t>
            </a:r>
            <a:r>
              <a:rPr lang="en-US" sz="1400"/>
              <a:t>(&amp;</a:t>
            </a:r>
            <a:r>
              <a:rPr lang="en-US" sz="1400"/>
              <a:t>g_a</a:t>
            </a:r>
            <a:r>
              <a:rPr lang="en-US" sz="1400"/>
              <a:t>);  </a:t>
            </a:r>
            <a:endParaRPr/>
          </a:p>
          <a:p>
            <a:pPr>
              <a:defRPr/>
            </a:pPr>
            <a:r>
              <a:rPr lang="en-US" sz="1400" b="1"/>
              <a:t>for</a:t>
            </a:r>
            <a:r>
              <a:rPr lang="en-US" sz="1400"/>
              <a:t>(</a:t>
            </a:r>
            <a:r>
              <a:rPr lang="en-US" sz="1400" b="1"/>
              <a:t>int</a:t>
            </a:r>
            <a:r>
              <a:rPr lang="en-US" sz="1400"/>
              <a:t> </a:t>
            </a:r>
            <a:r>
              <a:rPr lang="en-US" sz="1400"/>
              <a:t>i</a:t>
            </a:r>
            <a:r>
              <a:rPr lang="en-US" sz="1400"/>
              <a:t>=0;i&lt;100;i++)  </a:t>
            </a:r>
            <a:endParaRPr/>
          </a:p>
          <a:p>
            <a:pPr>
              <a:defRPr/>
            </a:pPr>
            <a:r>
              <a:rPr lang="en-US" sz="1400"/>
              <a:t>  </a:t>
            </a:r>
            <a:r>
              <a:rPr lang="en-US" sz="1400"/>
              <a:t>g_a</a:t>
            </a:r>
            <a:r>
              <a:rPr lang="en-US" sz="1400"/>
              <a:t>++;  </a:t>
            </a:r>
            <a:endParaRPr/>
          </a:p>
          <a:p>
            <a:pPr>
              <a:defRPr/>
            </a:pPr>
            <a:r>
              <a:rPr lang="en-US" sz="1400"/>
              <a:t>LeaveCriticalSection</a:t>
            </a:r>
            <a:r>
              <a:rPr lang="en-US" sz="1400"/>
              <a:t>(&amp;</a:t>
            </a:r>
            <a:r>
              <a:rPr lang="en-US" sz="1400"/>
              <a:t>cs</a:t>
            </a:r>
            <a:r>
              <a:rPr lang="en-US" sz="1400"/>
              <a:t>);  </a:t>
            </a:r>
            <a:endParaRPr/>
          </a:p>
          <a:p>
            <a:pPr>
              <a:defRPr/>
            </a:pPr>
            <a:r>
              <a:rPr lang="en-US" sz="1400"/>
              <a:t> </a:t>
            </a:r>
            <a:r>
              <a:rPr lang="en-US" sz="1400" b="1"/>
              <a:t>return</a:t>
            </a:r>
            <a:r>
              <a:rPr lang="en-US" sz="1400"/>
              <a:t> 0;  </a:t>
            </a:r>
            <a:endParaRPr/>
          </a:p>
          <a:p>
            <a:pPr>
              <a:defRPr/>
            </a:pPr>
            <a:r>
              <a:rPr lang="en-US" sz="1400"/>
              <a:t>}  </a:t>
            </a:r>
            <a:endParaRPr/>
          </a:p>
          <a:p>
            <a:pPr>
              <a:defRPr/>
            </a:pPr>
            <a:r>
              <a:rPr lang="en-US" sz="1400" b="1"/>
              <a:t>DWORD</a:t>
            </a:r>
            <a:r>
              <a:rPr lang="en-US" sz="1400"/>
              <a:t> WINAPI ThreadProc2(</a:t>
            </a:r>
            <a:r>
              <a:rPr lang="en-US" sz="1400" b="1"/>
              <a:t>PVOID</a:t>
            </a:r>
            <a:r>
              <a:rPr lang="en-US" sz="1400"/>
              <a:t>)  </a:t>
            </a:r>
            <a:endParaRPr/>
          </a:p>
          <a:p>
            <a:pPr>
              <a:defRPr/>
            </a:pPr>
            <a:r>
              <a:rPr lang="en-US" sz="1400"/>
              <a:t>{  </a:t>
            </a:r>
            <a:endParaRPr/>
          </a:p>
          <a:p>
            <a:pPr>
              <a:defRPr/>
            </a:pPr>
            <a:r>
              <a:rPr lang="en-US" sz="1400"/>
              <a:t>EnterCriticalSection</a:t>
            </a:r>
            <a:r>
              <a:rPr lang="en-US" sz="1400"/>
              <a:t>(&amp;</a:t>
            </a:r>
            <a:r>
              <a:rPr lang="en-US" sz="1400"/>
              <a:t>g_a</a:t>
            </a:r>
            <a:r>
              <a:rPr lang="en-US" sz="1400"/>
              <a:t>);  </a:t>
            </a:r>
            <a:endParaRPr/>
          </a:p>
          <a:p>
            <a:pPr>
              <a:defRPr/>
            </a:pPr>
            <a:r>
              <a:rPr lang="en-US" sz="1400"/>
              <a:t> </a:t>
            </a:r>
            <a:r>
              <a:rPr lang="en-US" sz="1400" b="1"/>
              <a:t>for</a:t>
            </a:r>
            <a:r>
              <a:rPr lang="en-US" sz="1400"/>
              <a:t>(</a:t>
            </a:r>
            <a:r>
              <a:rPr lang="en-US" sz="1400" b="1"/>
              <a:t>int</a:t>
            </a:r>
            <a:r>
              <a:rPr lang="en-US" sz="1400"/>
              <a:t> </a:t>
            </a:r>
            <a:r>
              <a:rPr lang="en-US" sz="1400"/>
              <a:t>i</a:t>
            </a:r>
            <a:r>
              <a:rPr lang="en-US" sz="1400"/>
              <a:t>=0;i&lt;100;i++)  </a:t>
            </a:r>
            <a:endParaRPr/>
          </a:p>
          <a:p>
            <a:pPr>
              <a:defRPr/>
            </a:pPr>
            <a:r>
              <a:rPr lang="en-US" sz="1400"/>
              <a:t>  </a:t>
            </a:r>
            <a:r>
              <a:rPr lang="en-US" sz="1400"/>
              <a:t>g_a</a:t>
            </a:r>
            <a:r>
              <a:rPr lang="en-US" sz="1400"/>
              <a:t>++;  </a:t>
            </a:r>
            <a:endParaRPr/>
          </a:p>
          <a:p>
            <a:pPr>
              <a:defRPr/>
            </a:pPr>
            <a:r>
              <a:rPr lang="en-US" sz="1400"/>
              <a:t>LeaveCriticalSection</a:t>
            </a:r>
            <a:r>
              <a:rPr lang="en-US" sz="1400"/>
              <a:t>(&amp;</a:t>
            </a:r>
            <a:r>
              <a:rPr lang="en-US" sz="1400"/>
              <a:t>cs</a:t>
            </a:r>
            <a:r>
              <a:rPr lang="en-US" sz="1400"/>
              <a:t>);  </a:t>
            </a:r>
            <a:endParaRPr/>
          </a:p>
          <a:p>
            <a:pPr>
              <a:defRPr/>
            </a:pPr>
            <a:r>
              <a:rPr lang="en-US" sz="1400" b="1"/>
              <a:t>return</a:t>
            </a:r>
            <a:r>
              <a:rPr lang="en-US" sz="1400"/>
              <a:t> 0;  </a:t>
            </a:r>
            <a:endParaRPr/>
          </a:p>
          <a:p>
            <a:pPr>
              <a:defRPr/>
            </a:pPr>
            <a:r>
              <a:rPr lang="en-US" sz="1400"/>
              <a:t>}  </a:t>
            </a:r>
            <a:endParaRPr/>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010">
        <p:fade thruBlk="0"/>
      </p:transition>
    </mc:Choice>
    <mc:Fallback>
      <p:transition spd="slow" advClick="1" advTm="4010">
        <p:fade thruBlk="0"/>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2466" name="标题 1"/>
          <p:cNvSpPr>
            <a:spLocks noGrp="1"/>
          </p:cNvSpPr>
          <p:nvPr>
            <p:ph type="title"/>
          </p:nvPr>
        </p:nvSpPr>
        <p:spPr bwMode="auto"/>
        <p:txBody>
          <a:bodyPr/>
          <a:lstStyle/>
          <a:p>
            <a:pPr>
              <a:defRPr/>
            </a:pPr>
            <a:r>
              <a:rPr lang="zh-CN"/>
              <a:t>内核对象进行线程同步</a:t>
            </a:r>
            <a:endParaRPr/>
          </a:p>
        </p:txBody>
      </p:sp>
      <p:sp>
        <p:nvSpPr>
          <p:cNvPr id="62467" name="内容占位符 2"/>
          <p:cNvSpPr>
            <a:spLocks noGrp="1"/>
          </p:cNvSpPr>
          <p:nvPr>
            <p:ph idx="1"/>
          </p:nvPr>
        </p:nvSpPr>
        <p:spPr bwMode="auto"/>
        <p:txBody>
          <a:bodyPr/>
          <a:lstStyle/>
          <a:p>
            <a:pPr>
              <a:defRPr/>
            </a:pPr>
            <a:r>
              <a:rPr lang="zh-CN" sz="2400"/>
              <a:t>但是用户模式下的线程同步也存在缺点。如</a:t>
            </a:r>
            <a:r>
              <a:rPr lang="en-US" sz="2400"/>
              <a:t>InterLocked</a:t>
            </a:r>
            <a:r>
              <a:rPr lang="zh-CN" sz="2400"/>
              <a:t>系列函数只能对一个值进行操作。临界区虽然可以对一段代码进行操作，但是只能对同一个进程内的线程进行同步</a:t>
            </a:r>
            <a:endParaRPr lang="en-US" sz="2400"/>
          </a:p>
          <a:p>
            <a:pPr>
              <a:defRPr/>
            </a:pPr>
            <a:r>
              <a:rPr lang="zh-CN" sz="2400"/>
              <a:t> 与用户模式下的速度快相比较，使用内核对象进行线程同步性能很低。原因就是：在</a:t>
            </a:r>
            <a:r>
              <a:rPr lang="zh-CN" sz="2400" b="1">
                <a:solidFill>
                  <a:srgbClr val="FF0000"/>
                </a:solidFill>
              </a:rPr>
              <a:t>创建或清除内核对象时调用线程必须从用户态切换到内核模式</a:t>
            </a:r>
            <a:r>
              <a:rPr lang="zh-CN" sz="2400"/>
              <a:t>。这种切换非常耗时。除此之外还会造成刷新高速缓存以及未命中。这将耗费更多的</a:t>
            </a:r>
            <a:r>
              <a:rPr lang="en-US" sz="2400"/>
              <a:t>cpu</a:t>
            </a:r>
            <a:r>
              <a:rPr lang="zh-CN" sz="2400"/>
              <a:t>时间</a:t>
            </a:r>
            <a:endParaRPr lang="en-US" sz="2400"/>
          </a:p>
          <a:p>
            <a:pPr>
              <a:defRPr/>
            </a:pPr>
            <a:r>
              <a:rPr lang="zh-CN" sz="2400"/>
              <a:t>线程同步的内核对象还包括：事件、计时器、信号量和互斥量等</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8800">
        <p:fade thruBlk="0"/>
      </p:transition>
    </mc:Choice>
    <mc:Fallback>
      <p:transition spd="slow" advClick="1" advTm="68800">
        <p:fade thruBlk="0"/>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490" name="标题 1"/>
          <p:cNvSpPr>
            <a:spLocks noGrp="1"/>
          </p:cNvSpPr>
          <p:nvPr>
            <p:ph type="title"/>
          </p:nvPr>
        </p:nvSpPr>
        <p:spPr bwMode="auto"/>
        <p:txBody>
          <a:bodyPr/>
          <a:lstStyle/>
          <a:p>
            <a:pPr>
              <a:defRPr/>
            </a:pPr>
            <a:r>
              <a:rPr lang="zh-CN"/>
              <a:t>内核对象状态</a:t>
            </a:r>
            <a:endParaRPr/>
          </a:p>
        </p:txBody>
      </p:sp>
      <p:sp>
        <p:nvSpPr>
          <p:cNvPr id="63491" name="内容占位符 2"/>
          <p:cNvSpPr>
            <a:spLocks noGrp="1"/>
          </p:cNvSpPr>
          <p:nvPr>
            <p:ph idx="1"/>
          </p:nvPr>
        </p:nvSpPr>
        <p:spPr bwMode="auto"/>
        <p:txBody>
          <a:bodyPr/>
          <a:lstStyle/>
          <a:p>
            <a:pPr>
              <a:defRPr/>
            </a:pPr>
            <a:r>
              <a:rPr lang="zh-CN" sz="2000"/>
              <a:t>几乎所有的</a:t>
            </a:r>
            <a:r>
              <a:rPr lang="zh-CN" sz="2000" b="1">
                <a:solidFill>
                  <a:srgbClr val="0000FF"/>
                </a:solidFill>
              </a:rPr>
              <a:t>内核对象</a:t>
            </a:r>
            <a:r>
              <a:rPr lang="zh-CN" sz="2000"/>
              <a:t>都可以进行线程同步。这些内核对象都包括两种状态：一种是</a:t>
            </a:r>
            <a:r>
              <a:rPr lang="zh-CN" sz="2000">
                <a:solidFill>
                  <a:srgbClr val="FF0000"/>
                </a:solidFill>
              </a:rPr>
              <a:t>触发状态</a:t>
            </a:r>
            <a:r>
              <a:rPr lang="zh-CN" sz="2000"/>
              <a:t>，另一种是</a:t>
            </a:r>
            <a:r>
              <a:rPr lang="zh-CN" sz="2000">
                <a:solidFill>
                  <a:srgbClr val="FF0000"/>
                </a:solidFill>
              </a:rPr>
              <a:t>未触发状态</a:t>
            </a:r>
            <a:r>
              <a:rPr lang="zh-CN" sz="2000"/>
              <a:t>。例如，进程和线程对象在刚创建的时候是</a:t>
            </a:r>
            <a:r>
              <a:rPr lang="zh-CN" sz="2000" b="1">
                <a:solidFill>
                  <a:srgbClr val="FF0000"/>
                </a:solidFill>
              </a:rPr>
              <a:t>未触发状态</a:t>
            </a:r>
            <a:r>
              <a:rPr lang="zh-CN" sz="2000"/>
              <a:t>，当进程和线程终止时就变成了</a:t>
            </a:r>
            <a:r>
              <a:rPr lang="zh-CN" sz="2000" b="1">
                <a:solidFill>
                  <a:srgbClr val="FF0000"/>
                </a:solidFill>
              </a:rPr>
              <a:t>触发状态</a:t>
            </a:r>
            <a:r>
              <a:rPr lang="zh-CN" sz="2000"/>
              <a:t>。此状态转换是不可逆的。</a:t>
            </a:r>
            <a:endParaRPr lang="en-US" sz="2000"/>
          </a:p>
          <a:p>
            <a:pPr>
              <a:defRPr/>
            </a:pPr>
            <a:r>
              <a:rPr lang="zh-CN" sz="2000"/>
              <a:t>之所以能进行从未触发到触发的转变是因为内核对象内部有一个</a:t>
            </a:r>
            <a:r>
              <a:rPr lang="zh-CN" sz="2000" b="1">
                <a:solidFill>
                  <a:srgbClr val="FF0000"/>
                </a:solidFill>
              </a:rPr>
              <a:t>布尔变量</a:t>
            </a:r>
            <a:r>
              <a:rPr lang="zh-CN" sz="2000"/>
              <a:t>。系统创建内核对象时会把它的初始值设为</a:t>
            </a:r>
            <a:r>
              <a:rPr lang="en-US" sz="2000"/>
              <a:t>false</a:t>
            </a:r>
            <a:r>
              <a:rPr lang="zh-CN" sz="2000"/>
              <a:t>，表示未触发 。内核对象状态的切换就是对此值进行切换。</a:t>
            </a:r>
            <a:endParaRPr lang="en-US" sz="2000"/>
          </a:p>
          <a:p>
            <a:pPr>
              <a:defRPr/>
            </a:pPr>
            <a:r>
              <a:rPr lang="zh-CN" sz="2000"/>
              <a:t>所以当我们判断一个内核对象是否处于触发状态只需要检测此变量的值就可以了</a:t>
            </a:r>
            <a:endParaRPr lang="en-US" sz="2000"/>
          </a:p>
          <a:p>
            <a:pPr>
              <a:defRPr/>
            </a:pPr>
            <a:r>
              <a:rPr lang="en-US" sz="2000" b="1"/>
              <a:t>WaitForSingleObject</a:t>
            </a:r>
            <a:r>
              <a:rPr lang="zh-CN" sz="2000" b="1"/>
              <a:t>系列等待函数，</a:t>
            </a:r>
            <a:r>
              <a:rPr lang="zh-CN" sz="2000"/>
              <a:t>该函数可以使一个线程进入等待状态，直到它所等待的内核对象被触发为止</a:t>
            </a:r>
            <a:endParaRPr/>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6388">
        <p:fade thruBlk="0"/>
      </p:transition>
    </mc:Choice>
    <mc:Fallback>
      <p:transition spd="slow" advClick="1" advTm="86388">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674" name="Rectangle 2"/>
          <p:cNvSpPr>
            <a:spLocks noChangeArrowheads="1"/>
          </p:cNvSpPr>
          <p:nvPr/>
        </p:nvSpPr>
        <p:spPr bwMode="auto">
          <a:xfrm>
            <a:off x="1524000" y="609600"/>
            <a:ext cx="6248400" cy="1255713"/>
          </a:xfrm>
          <a:prstGeom prst="rect">
            <a:avLst/>
          </a:prstGeom>
          <a:noFill/>
          <a:ln>
            <a:noFill/>
          </a:ln>
          <a:effectLst/>
        </p:spPr>
        <p:txBody>
          <a:bodyPr lIns="92075" tIns="46038" rIns="92075" bIns="46038" anchor="ct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gn="ctr">
              <a:lnSpc>
                <a:spcPct val="100000"/>
              </a:lnSpc>
              <a:spcBef>
                <a:spcPts val="0"/>
              </a:spcBef>
              <a:defRPr/>
            </a:pPr>
            <a:endParaRPr lang="zh-CN" b="1">
              <a:solidFill>
                <a:srgbClr val="0000FF"/>
              </a:solidFill>
              <a:ea typeface="宋体"/>
            </a:endParaRPr>
          </a:p>
        </p:txBody>
      </p:sp>
      <p:sp>
        <p:nvSpPr>
          <p:cNvPr id="53251" name="Rectangle 3"/>
          <p:cNvSpPr>
            <a:spLocks noChangeArrowheads="1"/>
          </p:cNvSpPr>
          <p:nvPr/>
        </p:nvSpPr>
        <p:spPr bwMode="auto">
          <a:xfrm>
            <a:off x="1116013" y="2276475"/>
            <a:ext cx="7200900" cy="1728788"/>
          </a:xfrm>
          <a:prstGeom prst="rect">
            <a:avLst/>
          </a:prstGeom>
          <a:noFill/>
          <a:ln>
            <a:noFill/>
          </a:ln>
          <a:effectLst/>
        </p:spPr>
        <p:txBody>
          <a:bodyPr lIns="92075" tIns="46038" rIns="92075" bIns="46038"/>
          <a:lstStyle>
            <a:lvl1pPr indent="542925">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defRPr/>
            </a:pPr>
            <a:r>
              <a:rPr lang="zh-CN" sz="3200" b="1"/>
              <a:t>	 </a:t>
            </a:r>
            <a:r>
              <a:rPr lang="zh-CN" b="1"/>
              <a:t>线程是进程中的一个实体，是系统独立调度和分派的基本单位</a:t>
            </a:r>
            <a:r>
              <a:rPr lang="zh-CN"/>
              <a:t>	</a:t>
            </a:r>
            <a:endParaRPr lang="zh-CN" b="1"/>
          </a:p>
        </p:txBody>
      </p:sp>
      <p:sp>
        <p:nvSpPr>
          <p:cNvPr id="28676" name="Rectangle 4"/>
          <p:cNvSpPr>
            <a:spLocks noChangeArrowheads="1" noGrp="1"/>
          </p:cNvSpPr>
          <p:nvPr>
            <p:ph type="title" idx="4294967295"/>
          </p:nvPr>
        </p:nvSpPr>
        <p:spPr bwMode="auto">
          <a:xfrm>
            <a:off x="0" y="228600"/>
            <a:ext cx="2438400" cy="1143000"/>
          </a:xfrm>
        </p:spPr>
        <p:txBody>
          <a:bodyPr/>
          <a:lstStyle/>
          <a:p>
            <a:pPr>
              <a:defRPr/>
            </a:pPr>
            <a:r>
              <a:rPr lang="zh-CN" sz="2800"/>
              <a:t>线程的定义</a:t>
            </a:r>
            <a:endParaRPr/>
          </a:p>
        </p:txBody>
      </p:sp>
      <p:sp>
        <p:nvSpPr>
          <p:cNvPr id="28677" name="Line 5"/>
          <p:cNvSpPr>
            <a:spLocks noChangeShapeType="1"/>
          </p:cNvSpPr>
          <p:nvPr/>
        </p:nvSpPr>
        <p:spPr bwMode="auto">
          <a:xfrm>
            <a:off x="685800" y="1066800"/>
            <a:ext cx="1981200" cy="0"/>
          </a:xfrm>
          <a:prstGeom prst="line">
            <a:avLst/>
          </a:prstGeom>
          <a:noFill/>
          <a:ln w="38100">
            <a:solidFill>
              <a:srgbClr val="CC0066"/>
            </a:solidFill>
            <a:round/>
            <a:headEnd/>
            <a:tailEnd/>
          </a:ln>
          <a:effectLst/>
        </p:spPr>
        <p:txBody>
          <a:bodyPr/>
          <a:lstStyle/>
          <a:p>
            <a:pPr>
              <a:defRPr/>
            </a:pPr>
            <a:endParaRPr lang="zh-CN"/>
          </a:p>
        </p:txBody>
      </p:sp>
      <p:grpSp>
        <p:nvGrpSpPr>
          <p:cNvPr id="53254" name="Group 6"/>
          <p:cNvGrpSpPr/>
          <p:nvPr/>
        </p:nvGrpSpPr>
        <p:grpSpPr bwMode="auto">
          <a:xfrm>
            <a:off x="3203575" y="1330325"/>
            <a:ext cx="2362199" cy="609600"/>
            <a:chOff x="2256" y="2400"/>
            <a:chExt cx="1488" cy="384"/>
          </a:xfrm>
        </p:grpSpPr>
        <p:sp>
          <p:nvSpPr>
            <p:cNvPr id="28682" name="Oval 7"/>
            <p:cNvSpPr>
              <a:spLocks noChangeArrowheads="1"/>
            </p:cNvSpPr>
            <p:nvPr/>
          </p:nvSpPr>
          <p:spPr bwMode="auto">
            <a:xfrm>
              <a:off x="2256" y="2400"/>
              <a:ext cx="1488" cy="384"/>
            </a:xfrm>
            <a:prstGeom prst="ellipse">
              <a:avLst/>
            </a:prstGeom>
            <a:gradFill rotWithShape="0">
              <a:gsLst>
                <a:gs pos="0">
                  <a:srgbClr val="6699FF"/>
                </a:gs>
                <a:gs pos="100000">
                  <a:srgbClr val="003399"/>
                </a:gs>
              </a:gsLst>
              <a:path path="shape"/>
            </a:gradFill>
            <a:ln w="9525">
              <a:solidFill>
                <a:schemeClr val="hlink"/>
              </a:solidFill>
              <a:round/>
              <a:headEnd/>
              <a:tailEnd/>
            </a:ln>
            <a:effectLst/>
          </p:spPr>
          <p:txBody>
            <a:bodyPr wrap="none" anchor="ct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sp>
          <p:nvSpPr>
            <p:cNvPr id="53256" name="Rectangle 8"/>
            <p:cNvSpPr>
              <a:spLocks noChangeArrowheads="1"/>
            </p:cNvSpPr>
            <p:nvPr/>
          </p:nvSpPr>
          <p:spPr bwMode="auto">
            <a:xfrm>
              <a:off x="2496" y="2448"/>
              <a:ext cx="1200" cy="288"/>
            </a:xfrm>
            <a:prstGeom prst="rect">
              <a:avLst/>
            </a:prstGeom>
            <a:noFill/>
            <a:ln>
              <a:noFill/>
            </a:ln>
            <a:effectLst/>
          </p:spPr>
          <p:txBody>
            <a:bodyPr>
              <a:spAutoFit/>
            </a:bodyPr>
            <a:lstStyle/>
            <a:p>
              <a:pPr>
                <a:defRPr/>
              </a:pPr>
              <a:r>
                <a:rPr lang="zh-CN" sz="2400" b="1">
                  <a:solidFill>
                    <a:schemeClr val="bg1"/>
                  </a:solidFill>
                  <a:latin typeface="Times New Roman"/>
                  <a:ea typeface="宋体"/>
                </a:rPr>
                <a:t>线程的定义</a:t>
              </a:r>
              <a:endParaRPr/>
            </a:p>
          </p:txBody>
        </p:sp>
      </p:grpSp>
      <p:sp>
        <p:nvSpPr>
          <p:cNvPr id="53258" name="AutoShape 10"/>
          <p:cNvSpPr>
            <a:spLocks noChangeArrowheads="1"/>
          </p:cNvSpPr>
          <p:nvPr/>
        </p:nvSpPr>
        <p:spPr bwMode="auto">
          <a:xfrm>
            <a:off x="5076825" y="4132263"/>
            <a:ext cx="2514600" cy="609600"/>
          </a:xfrm>
          <a:prstGeom prst="wedgeRoundRectCallout">
            <a:avLst>
              <a:gd name="adj1" fmla="val -51417"/>
              <a:gd name="adj2" fmla="val -178343"/>
              <a:gd name="adj3" fmla="val 16667"/>
            </a:avLst>
          </a:prstGeom>
          <a:solidFill>
            <a:srgbClr val="FF9966"/>
          </a:solidFill>
          <a:ln w="9525">
            <a:solidFill>
              <a:schemeClr val="tx1"/>
            </a:solidFill>
            <a:miter lim="800000"/>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gn="ctr">
              <a:lnSpc>
                <a:spcPct val="100000"/>
              </a:lnSpc>
              <a:spcBef>
                <a:spcPts val="0"/>
              </a:spcBef>
              <a:defRPr/>
            </a:pPr>
            <a:r>
              <a:rPr lang="zh-CN" sz="2400">
                <a:solidFill>
                  <a:schemeClr val="bg1"/>
                </a:solidFill>
                <a:ea typeface="宋体"/>
              </a:rPr>
              <a:t>进程的属性之一</a:t>
            </a:r>
            <a:endParaRPr/>
          </a:p>
        </p:txBody>
      </p:sp>
      <p:sp>
        <p:nvSpPr>
          <p:cNvPr id="53259" name="Line 11"/>
          <p:cNvSpPr>
            <a:spLocks noChangeShapeType="1"/>
          </p:cNvSpPr>
          <p:nvPr/>
        </p:nvSpPr>
        <p:spPr bwMode="auto">
          <a:xfrm>
            <a:off x="1258888" y="3357563"/>
            <a:ext cx="4038600" cy="0"/>
          </a:xfrm>
          <a:prstGeom prst="line">
            <a:avLst/>
          </a:prstGeom>
          <a:noFill/>
          <a:ln w="38100">
            <a:solidFill>
              <a:srgbClr val="CC0066"/>
            </a:solidFill>
            <a:round/>
            <a:headEnd/>
            <a:tailEnd/>
          </a:ln>
          <a:effectLst/>
        </p:spPr>
        <p:txBody>
          <a:bodyPr/>
          <a:lstStyle/>
          <a:p>
            <a:pPr>
              <a:defRPr/>
            </a:pPr>
            <a:endParaRPr lang="zh-CN"/>
          </a:p>
        </p:txBody>
      </p:sp>
      <p:sp>
        <p:nvSpPr>
          <p:cNvPr id="28681" name="Oval 12"/>
          <p:cNvSpPr>
            <a:spLocks noChangeArrowheads="1"/>
          </p:cNvSpPr>
          <p:nvPr/>
        </p:nvSpPr>
        <p:spPr bwMode="auto">
          <a:xfrm>
            <a:off x="0" y="6553200"/>
            <a:ext cx="1905000" cy="304800"/>
          </a:xfrm>
          <a:prstGeom prst="ellipse">
            <a:avLst/>
          </a:prstGeom>
          <a:gradFill rotWithShape="0">
            <a:gsLst>
              <a:gs pos="0">
                <a:srgbClr val="0066FF"/>
              </a:gs>
              <a:gs pos="100000">
                <a:schemeClr val="accent2"/>
              </a:gs>
            </a:gsLst>
            <a:path path="shape"/>
          </a:gradFill>
          <a:ln>
            <a:noFill/>
          </a:ln>
          <a:effectLst/>
        </p:spPr>
        <p:txBody>
          <a:bodyPr wrap="none" anchor="ct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6398">
        <p:fade thruBlk="0"/>
      </p:transition>
    </mc:Choice>
    <mc:Fallback>
      <p:transition spd="slow" advClick="1" advTm="36398">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54"/>
                                        </p:tgtEl>
                                        <p:attrNameLst>
                                          <p:attrName>style.visibility</p:attrName>
                                        </p:attrNameLst>
                                      </p:cBhvr>
                                      <p:to>
                                        <p:strVal val="visible"/>
                                      </p:to>
                                    </p:set>
                                    <p:anim calcmode="lin" valueType="num">
                                      <p:cBhvr additive="base">
                                        <p:cTn id="7" dur="500" fill="hold"/>
                                        <p:tgtEl>
                                          <p:spTgt spid="53254"/>
                                        </p:tgtEl>
                                        <p:attrNameLst>
                                          <p:attrName>ppt_x</p:attrName>
                                        </p:attrNameLst>
                                      </p:cBhvr>
                                      <p:tavLst>
                                        <p:tav tm="0">
                                          <p:val>
                                            <p:strVal val="0-#ppt_w/2"/>
                                          </p:val>
                                        </p:tav>
                                        <p:tav tm="100000">
                                          <p:val>
                                            <p:strVal val="#ppt_x"/>
                                          </p:val>
                                        </p:tav>
                                      </p:tavLst>
                                    </p:anim>
                                    <p:anim calcmode="lin" valueType="num">
                                      <p:cBhvr additive="base">
                                        <p:cTn id="8"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0" end="0"/>
                                            </p:txEl>
                                          </p:spTgt>
                                        </p:tgtEl>
                                        <p:attrNameLst>
                                          <p:attrName>style.visibility</p:attrName>
                                        </p:attrNameLst>
                                      </p:cBhvr>
                                      <p:to>
                                        <p:strVal val="visible"/>
                                      </p:to>
                                    </p:set>
                                    <p:anim calcmode="lin" valueType="num">
                                      <p:cBhvr additive="base">
                                        <p:cTn id="13"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3259"/>
                                        </p:tgtEl>
                                        <p:attrNameLst>
                                          <p:attrName>style.visibility</p:attrName>
                                        </p:attrNameLst>
                                      </p:cBhvr>
                                      <p:to>
                                        <p:strVal val="visible"/>
                                      </p:to>
                                    </p:set>
                                    <p:anim calcmode="lin" valueType="num">
                                      <p:cBhvr additive="base">
                                        <p:cTn id="19" dur="500" fill="hold"/>
                                        <p:tgtEl>
                                          <p:spTgt spid="53259"/>
                                        </p:tgtEl>
                                        <p:attrNameLst>
                                          <p:attrName>ppt_x</p:attrName>
                                        </p:attrNameLst>
                                      </p:cBhvr>
                                      <p:tavLst>
                                        <p:tav tm="0">
                                          <p:val>
                                            <p:strVal val="0-#ppt_w/2"/>
                                          </p:val>
                                        </p:tav>
                                        <p:tav tm="100000">
                                          <p:val>
                                            <p:strVal val="#ppt_x"/>
                                          </p:val>
                                        </p:tav>
                                      </p:tavLst>
                                    </p:anim>
                                    <p:anim calcmode="lin" valueType="num">
                                      <p:cBhvr additive="base">
                                        <p:cTn id="20" dur="500" fill="hold"/>
                                        <p:tgtEl>
                                          <p:spTgt spid="532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8"/>
                                        </p:tgtEl>
                                        <p:attrNameLst>
                                          <p:attrName>style.visibility</p:attrName>
                                        </p:attrNameLst>
                                      </p:cBhvr>
                                      <p:to>
                                        <p:strVal val="visible"/>
                                      </p:to>
                                    </p:set>
                                    <p:anim calcmode="lin" valueType="num">
                                      <p:cBhvr additive="base">
                                        <p:cTn id="25" dur="500" fill="hold"/>
                                        <p:tgtEl>
                                          <p:spTgt spid="53258"/>
                                        </p:tgtEl>
                                        <p:attrNameLst>
                                          <p:attrName>ppt_x</p:attrName>
                                        </p:attrNameLst>
                                      </p:cBhvr>
                                      <p:tavLst>
                                        <p:tav tm="0">
                                          <p:val>
                                            <p:strVal val="0-#ppt_w/2"/>
                                          </p:val>
                                        </p:tav>
                                        <p:tav tm="100000">
                                          <p:val>
                                            <p:strVal val="#ppt_x"/>
                                          </p:val>
                                        </p:tav>
                                      </p:tavLst>
                                    </p:anim>
                                    <p:anim calcmode="lin" valueType="num">
                                      <p:cBhvr additive="base">
                                        <p:cTn id="26" dur="500" fill="hold"/>
                                        <p:tgtEl>
                                          <p:spTgt spid="53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586" name="Rectangle 2"/>
          <p:cNvSpPr>
            <a:spLocks noChangeArrowheads="1" noGrp="1"/>
          </p:cNvSpPr>
          <p:nvPr>
            <p:ph type="title"/>
          </p:nvPr>
        </p:nvSpPr>
        <p:spPr bwMode="auto"/>
        <p:txBody>
          <a:bodyPr/>
          <a:lstStyle/>
          <a:p>
            <a:pPr>
              <a:defRPr/>
            </a:pPr>
            <a:r>
              <a:rPr lang="zh-CN"/>
              <a:t>事件线程同步方法</a:t>
            </a:r>
            <a:endParaRPr lang="zh-CN"/>
          </a:p>
        </p:txBody>
      </p:sp>
      <p:sp>
        <p:nvSpPr>
          <p:cNvPr id="67587" name="Rectangle 3"/>
          <p:cNvSpPr>
            <a:spLocks noChangeArrowheads="1" noGrp="1"/>
          </p:cNvSpPr>
          <p:nvPr>
            <p:ph idx="1"/>
          </p:nvPr>
        </p:nvSpPr>
        <p:spPr bwMode="auto">
          <a:xfrm>
            <a:off x="441058" y="1196753"/>
            <a:ext cx="8229600" cy="936104"/>
          </a:xfrm>
        </p:spPr>
        <p:txBody>
          <a:bodyPr/>
          <a:lstStyle/>
          <a:p>
            <a:pPr marL="0" indent="542925">
              <a:defRPr/>
            </a:pPr>
            <a:r>
              <a:rPr lang="zh-CN">
                <a:latin typeface="宋体"/>
              </a:rPr>
              <a:t>事件</a:t>
            </a:r>
            <a:r>
              <a:rPr lang="en-US">
                <a:latin typeface="宋体"/>
              </a:rPr>
              <a:t>(Event)</a:t>
            </a:r>
            <a:r>
              <a:rPr lang="zh-CN">
                <a:latin typeface="宋体"/>
              </a:rPr>
              <a:t>是</a:t>
            </a:r>
            <a:r>
              <a:rPr lang="en-US">
                <a:latin typeface="宋体"/>
              </a:rPr>
              <a:t>WIN32</a:t>
            </a:r>
            <a:r>
              <a:rPr lang="zh-CN">
                <a:latin typeface="宋体"/>
              </a:rPr>
              <a:t>提供的最灵活的线程间同步</a:t>
            </a:r>
            <a:r>
              <a:rPr lang="zh-CN">
                <a:latin typeface="宋体"/>
              </a:rPr>
              <a:t>方式。</a:t>
            </a:r>
            <a:endParaRPr lang="en-US"/>
          </a:p>
        </p:txBody>
      </p:sp>
      <p:pic>
        <p:nvPicPr>
          <p:cNvPr id="4" name="图片 3"/>
          <p:cNvPicPr>
            <a:picLocks noChangeAspect="1"/>
          </p:cNvPicPr>
          <p:nvPr/>
        </p:nvPicPr>
        <p:blipFill>
          <a:blip r:embed="rId3"/>
          <a:stretch/>
        </p:blipFill>
        <p:spPr bwMode="auto">
          <a:xfrm>
            <a:off x="945114" y="2113385"/>
            <a:ext cx="8142702" cy="4680520"/>
          </a:xfrm>
          <a:prstGeom prst="rect">
            <a:avLst/>
          </a:prstGeom>
        </p:spPr>
      </p:pic>
      <p:sp>
        <p:nvSpPr>
          <p:cNvPr id="5" name="矩形 4"/>
          <p:cNvSpPr/>
          <p:nvPr/>
        </p:nvSpPr>
        <p:spPr bwMode="auto">
          <a:xfrm>
            <a:off x="-62998" y="2852936"/>
            <a:ext cx="1008112" cy="2585323"/>
          </a:xfrm>
          <a:prstGeom prst="rect">
            <a:avLst/>
          </a:prstGeom>
        </p:spPr>
        <p:txBody>
          <a:bodyPr wrap="square">
            <a:spAutoFit/>
          </a:bodyPr>
          <a:lstStyle/>
          <a:p>
            <a:pPr>
              <a:defRPr/>
            </a:pPr>
            <a:r>
              <a:rPr lang="en-US"/>
              <a:t>https://blog.csdn.net/weixin_42303052/article/details/121923222</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1124">
        <p:fade thruBlk="0"/>
      </p:transition>
    </mc:Choice>
    <mc:Fallback>
      <p:transition spd="slow" advClick="1" advTm="61124">
        <p:fade thruBlk="0"/>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586" name="Rectangle 2"/>
          <p:cNvSpPr>
            <a:spLocks noChangeArrowheads="1" noGrp="1"/>
          </p:cNvSpPr>
          <p:nvPr>
            <p:ph type="title"/>
          </p:nvPr>
        </p:nvSpPr>
        <p:spPr bwMode="auto"/>
        <p:txBody>
          <a:bodyPr/>
          <a:lstStyle/>
          <a:p>
            <a:pPr>
              <a:defRPr/>
            </a:pPr>
            <a:r>
              <a:rPr lang="zh-CN"/>
              <a:t>事件线程同步方法</a:t>
            </a:r>
            <a:endParaRPr lang="zh-CN"/>
          </a:p>
        </p:txBody>
      </p:sp>
      <p:sp>
        <p:nvSpPr>
          <p:cNvPr id="67587" name="Rectangle 3"/>
          <p:cNvSpPr>
            <a:spLocks noChangeArrowheads="1" noGrp="1"/>
          </p:cNvSpPr>
          <p:nvPr>
            <p:ph idx="1"/>
          </p:nvPr>
        </p:nvSpPr>
        <p:spPr bwMode="auto">
          <a:xfrm>
            <a:off x="441058" y="1196752"/>
            <a:ext cx="8229600" cy="4525963"/>
          </a:xfrm>
        </p:spPr>
        <p:txBody>
          <a:bodyPr/>
          <a:lstStyle/>
          <a:p>
            <a:pPr marL="0" indent="542925">
              <a:defRPr/>
            </a:pPr>
            <a:r>
              <a:rPr lang="zh-CN">
                <a:latin typeface="宋体"/>
              </a:rPr>
              <a:t>事件</a:t>
            </a:r>
            <a:r>
              <a:rPr lang="en-US">
                <a:latin typeface="宋体"/>
              </a:rPr>
              <a:t>(Event)</a:t>
            </a:r>
            <a:r>
              <a:rPr lang="zh-CN">
                <a:latin typeface="宋体"/>
              </a:rPr>
              <a:t>是</a:t>
            </a:r>
            <a:r>
              <a:rPr lang="en-US">
                <a:latin typeface="宋体"/>
              </a:rPr>
              <a:t>WIN32</a:t>
            </a:r>
            <a:r>
              <a:rPr lang="zh-CN">
                <a:latin typeface="宋体"/>
              </a:rPr>
              <a:t>提供的最灵活的线程间同步</a:t>
            </a:r>
            <a:r>
              <a:rPr lang="zh-CN">
                <a:latin typeface="宋体"/>
              </a:rPr>
              <a:t>方式，</a:t>
            </a:r>
            <a:r>
              <a:rPr lang="zh-CN"/>
              <a:t>事件存在两种状态：</a:t>
            </a:r>
            <a:endParaRPr/>
          </a:p>
          <a:p>
            <a:pPr marL="0" indent="542925">
              <a:defRPr/>
            </a:pPr>
            <a:r>
              <a:rPr lang="zh-CN"/>
              <a:t>触发状态</a:t>
            </a:r>
            <a:r>
              <a:rPr lang="en-US"/>
              <a:t>(signaled or true)</a:t>
            </a:r>
            <a:endParaRPr/>
          </a:p>
          <a:p>
            <a:pPr marL="0" indent="542925">
              <a:defRPr/>
            </a:pPr>
            <a:r>
              <a:rPr lang="zh-CN"/>
              <a:t>未触发状态</a:t>
            </a:r>
            <a:r>
              <a:rPr lang="en-US"/>
              <a:t>(</a:t>
            </a:r>
            <a:r>
              <a:rPr lang="en-US"/>
              <a:t>unsignal</a:t>
            </a:r>
            <a:r>
              <a:rPr lang="en-US"/>
              <a:t> or false)</a:t>
            </a:r>
            <a:endParaRPr/>
          </a:p>
          <a:p>
            <a:pPr marL="0" indent="542925">
              <a:defRPr/>
            </a:pPr>
            <a:r>
              <a:rPr lang="zh-CN"/>
              <a:t>一般设置为</a:t>
            </a:r>
            <a:r>
              <a:rPr lang="zh-CN"/>
              <a:t>未触发状态</a:t>
            </a:r>
            <a:r>
              <a:rPr lang="zh-CN"/>
              <a:t>，并由</a:t>
            </a:r>
            <a:r>
              <a:rPr lang="en-US"/>
              <a:t>SetEvent</a:t>
            </a:r>
            <a:r>
              <a:rPr lang="zh-CN"/>
              <a:t>设置为</a:t>
            </a:r>
            <a:r>
              <a:rPr lang="zh-CN"/>
              <a:t>已触发状态</a:t>
            </a:r>
            <a:r>
              <a:rPr lang="zh-CN"/>
              <a:t>。</a:t>
            </a:r>
            <a:endParaRPr lang="en-US"/>
          </a:p>
          <a:p>
            <a:pPr marL="0" indent="542925">
              <a:defRPr/>
            </a:pPr>
            <a:r>
              <a:rPr lang="zh-CN"/>
              <a:t>当然也可以反着做，</a:t>
            </a:r>
            <a:r>
              <a:rPr lang="en-US"/>
              <a:t>CreateEvent</a:t>
            </a:r>
            <a:r>
              <a:rPr lang="zh-CN"/>
              <a:t>时设置为</a:t>
            </a:r>
            <a:r>
              <a:rPr lang="zh-CN"/>
              <a:t>已触发状态</a:t>
            </a:r>
            <a:r>
              <a:rPr lang="zh-CN"/>
              <a:t>，然后由</a:t>
            </a:r>
            <a:r>
              <a:rPr lang="en-US"/>
              <a:t>ResetEvent</a:t>
            </a:r>
            <a:r>
              <a:rPr lang="zh-CN"/>
              <a:t>设置为</a:t>
            </a:r>
            <a:r>
              <a:rPr lang="zh-CN"/>
              <a:t>未触发状态</a:t>
            </a:r>
            <a:endParaRPr lang="en-US"/>
          </a:p>
          <a:p>
            <a:pPr marL="0" indent="542925">
              <a:defRPr/>
            </a:pPr>
            <a:r>
              <a:rPr lang="en-US"/>
              <a:t>BOOL </a:t>
            </a:r>
            <a:r>
              <a:rPr lang="en-US"/>
              <a:t>SetEvent</a:t>
            </a:r>
            <a:r>
              <a:rPr lang="en-US"/>
              <a:t>(HANDLE </a:t>
            </a:r>
            <a:r>
              <a:rPr lang="en-US"/>
              <a:t>hEvent</a:t>
            </a:r>
            <a:r>
              <a:rPr lang="en-US"/>
              <a:t>);</a:t>
            </a:r>
            <a:endParaRPr/>
          </a:p>
          <a:p>
            <a:pPr marL="0" indent="542925">
              <a:defRPr/>
            </a:pPr>
            <a:r>
              <a:rPr lang="en-US"/>
              <a:t>BOOL </a:t>
            </a:r>
            <a:r>
              <a:rPr lang="en-US"/>
              <a:t>ResetEvent</a:t>
            </a:r>
            <a:r>
              <a:rPr lang="en-US"/>
              <a:t>(HANDLE </a:t>
            </a:r>
            <a:r>
              <a:rPr lang="en-US"/>
              <a:t>hEvent</a:t>
            </a:r>
            <a:r>
              <a:rPr lang="en-US"/>
              <a:t>);</a:t>
            </a:r>
            <a:endParaRPr/>
          </a:p>
          <a:p>
            <a:pPr marL="0" indent="542925">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1124">
        <p:fade thruBlk="0"/>
      </p:transition>
    </mc:Choice>
    <mc:Fallback>
      <p:transition spd="slow" advClick="1" advTm="61124">
        <p:fade thruBlk="0"/>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事件线程同步方法</a:t>
            </a:r>
            <a:endParaRPr lang="zh-CN"/>
          </a:p>
        </p:txBody>
      </p:sp>
      <p:sp>
        <p:nvSpPr>
          <p:cNvPr id="3" name="灯片编号占位符 2"/>
          <p:cNvSpPr>
            <a:spLocks noGrp="1"/>
          </p:cNvSpPr>
          <p:nvPr>
            <p:ph type="sldNum" sz="quarter" idx="12"/>
          </p:nvPr>
        </p:nvSpPr>
        <p:spPr bwMode="auto"/>
        <p:txBody>
          <a:bodyPr/>
          <a:lstStyle/>
          <a:p>
            <a:pPr>
              <a:defRPr/>
            </a:pPr>
            <a:fld id="{683109DD-ED57-4574-BF67-6364577BB126}" type="slidenum">
              <a:rPr lang="en-US"/>
              <a:t>42</a:t>
            </a:fld>
            <a:endParaRPr lang="en-US"/>
          </a:p>
        </p:txBody>
      </p:sp>
      <p:sp>
        <p:nvSpPr>
          <p:cNvPr id="5" name="矩形 4"/>
          <p:cNvSpPr/>
          <p:nvPr/>
        </p:nvSpPr>
        <p:spPr bwMode="auto">
          <a:xfrm>
            <a:off x="863588" y="1441120"/>
            <a:ext cx="7416824" cy="2677656"/>
          </a:xfrm>
          <a:prstGeom prst="rect">
            <a:avLst/>
          </a:prstGeom>
        </p:spPr>
        <p:txBody>
          <a:bodyPr wrap="square">
            <a:spAutoFit/>
          </a:bodyPr>
          <a:lstStyle/>
          <a:p>
            <a:pPr>
              <a:defRPr/>
            </a:pPr>
            <a:r>
              <a:rPr lang="zh-CN" sz="2800">
                <a:latin typeface="宋体"/>
                <a:ea typeface="宋体"/>
              </a:rPr>
              <a:t>根据状态变迁方式的不同，事件可分为两类：</a:t>
            </a:r>
            <a:r>
              <a:rPr lang="zh-CN" sz="2800" b="1">
                <a:solidFill>
                  <a:srgbClr val="0000FF"/>
                </a:solidFill>
                <a:latin typeface="宋体"/>
                <a:ea typeface="宋体"/>
              </a:rPr>
              <a:t>手动设置</a:t>
            </a:r>
            <a:r>
              <a:rPr lang="zh-CN" sz="2800">
                <a:latin typeface="宋体"/>
                <a:ea typeface="宋体"/>
              </a:rPr>
              <a:t>：这种对象只可能用</a:t>
            </a:r>
            <a:r>
              <a:rPr lang="zh-CN" sz="2800">
                <a:solidFill>
                  <a:srgbClr val="0000FF"/>
                </a:solidFill>
                <a:latin typeface="宋体"/>
                <a:ea typeface="宋体"/>
              </a:rPr>
              <a:t>程序手动设置</a:t>
            </a:r>
            <a:r>
              <a:rPr lang="zh-CN" sz="2800">
                <a:latin typeface="宋体"/>
                <a:ea typeface="宋体"/>
              </a:rPr>
              <a:t>，在需要该事件或者事件发生时，采用</a:t>
            </a:r>
            <a:r>
              <a:rPr lang="en-US" sz="2800">
                <a:latin typeface="宋体"/>
                <a:ea typeface="宋体"/>
              </a:rPr>
              <a:t>SetEvent</a:t>
            </a:r>
            <a:r>
              <a:rPr lang="zh-CN" sz="2800">
                <a:latin typeface="宋体"/>
                <a:ea typeface="宋体"/>
              </a:rPr>
              <a:t>及</a:t>
            </a:r>
            <a:r>
              <a:rPr lang="en-US" sz="2800">
                <a:latin typeface="宋体"/>
                <a:ea typeface="宋体"/>
              </a:rPr>
              <a:t>ResetEvent</a:t>
            </a:r>
            <a:r>
              <a:rPr lang="zh-CN" sz="2800">
                <a:latin typeface="宋体"/>
                <a:ea typeface="宋体"/>
              </a:rPr>
              <a:t>来进行设置。</a:t>
            </a:r>
            <a:endParaRPr lang="en-US" sz="2800">
              <a:latin typeface="宋体"/>
              <a:ea typeface="宋体"/>
            </a:endParaRPr>
          </a:p>
          <a:p>
            <a:pPr>
              <a:defRPr/>
            </a:pPr>
            <a:r>
              <a:rPr lang="zh-CN" sz="2800" b="1">
                <a:solidFill>
                  <a:srgbClr val="0000FF"/>
                </a:solidFill>
                <a:latin typeface="宋体"/>
                <a:ea typeface="宋体"/>
              </a:rPr>
              <a:t>自动恢复</a:t>
            </a:r>
            <a:r>
              <a:rPr lang="zh-CN" sz="2800">
                <a:latin typeface="宋体"/>
                <a:ea typeface="宋体"/>
              </a:rPr>
              <a:t>：一旦事件发生并被处理后，自动恢复到没有事件状态，不需要再次设置。</a:t>
            </a:r>
            <a:endParaRPr/>
          </a:p>
        </p:txBody>
      </p:sp>
      <p:sp>
        <p:nvSpPr>
          <p:cNvPr id="7" name="矩形 6"/>
          <p:cNvSpPr/>
          <p:nvPr/>
        </p:nvSpPr>
        <p:spPr bwMode="auto">
          <a:xfrm>
            <a:off x="611560" y="4437112"/>
            <a:ext cx="7560840" cy="830997"/>
          </a:xfrm>
          <a:prstGeom prst="rect">
            <a:avLst/>
          </a:prstGeom>
        </p:spPr>
        <p:txBody>
          <a:bodyPr wrap="square">
            <a:spAutoFit/>
          </a:bodyPr>
          <a:lstStyle/>
          <a:p>
            <a:pPr>
              <a:defRPr/>
            </a:pPr>
            <a:r>
              <a:rPr lang="zh-CN" sz="2400" b="1">
                <a:solidFill>
                  <a:srgbClr val="4D4D4D"/>
                </a:solidFill>
                <a:latin typeface="宋体"/>
                <a:ea typeface="宋体"/>
              </a:rPr>
              <a:t>一般采用自动重置方式。如果事件状态如果设置为</a:t>
            </a:r>
            <a:r>
              <a:rPr lang="en-US" sz="2400" b="1">
                <a:solidFill>
                  <a:srgbClr val="4D4D4D"/>
                </a:solidFill>
                <a:latin typeface="宋体"/>
                <a:ea typeface="宋体"/>
              </a:rPr>
              <a:t>false</a:t>
            </a:r>
            <a:r>
              <a:rPr lang="zh-CN" sz="2400" b="1">
                <a:solidFill>
                  <a:srgbClr val="4D4D4D"/>
                </a:solidFill>
                <a:latin typeface="宋体"/>
                <a:ea typeface="宋体"/>
              </a:rPr>
              <a:t>要使用</a:t>
            </a:r>
            <a:r>
              <a:rPr lang="en-US" sz="2400" b="1">
                <a:solidFill>
                  <a:srgbClr val="4D4D4D"/>
                </a:solidFill>
                <a:latin typeface="宋体"/>
                <a:ea typeface="宋体"/>
              </a:rPr>
              <a:t>SetEvent</a:t>
            </a:r>
            <a:r>
              <a:rPr lang="en-US" sz="2400" b="1">
                <a:solidFill>
                  <a:srgbClr val="4D4D4D"/>
                </a:solidFill>
                <a:latin typeface="宋体"/>
                <a:ea typeface="宋体"/>
              </a:rPr>
              <a:t>(</a:t>
            </a:r>
            <a:r>
              <a:rPr lang="en-US" sz="2400" b="1">
                <a:solidFill>
                  <a:srgbClr val="4D4D4D"/>
                </a:solidFill>
                <a:latin typeface="宋体"/>
                <a:ea typeface="宋体"/>
              </a:rPr>
              <a:t>g_hEvent</a:t>
            </a:r>
            <a:r>
              <a:rPr lang="en-US" sz="2400" b="1">
                <a:solidFill>
                  <a:srgbClr val="4D4D4D"/>
                </a:solidFill>
                <a:latin typeface="宋体"/>
                <a:ea typeface="宋体"/>
              </a:rPr>
              <a:t>);</a:t>
            </a:r>
            <a:r>
              <a:rPr lang="zh-CN" sz="2400" b="1">
                <a:solidFill>
                  <a:srgbClr val="4D4D4D"/>
                </a:solidFill>
                <a:latin typeface="宋体"/>
                <a:ea typeface="宋体"/>
              </a:rPr>
              <a:t>设置为有信号</a:t>
            </a:r>
            <a:endParaRPr lang="zh-CN" sz="2400" b="1">
              <a:latin typeface="宋体"/>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562" name="标题 1"/>
          <p:cNvSpPr>
            <a:spLocks noGrp="1"/>
          </p:cNvSpPr>
          <p:nvPr>
            <p:ph type="title"/>
          </p:nvPr>
        </p:nvSpPr>
        <p:spPr bwMode="auto"/>
        <p:txBody>
          <a:bodyPr/>
          <a:lstStyle/>
          <a:p>
            <a:pPr>
              <a:defRPr/>
            </a:pPr>
            <a:r>
              <a:rPr lang="zh-CN"/>
              <a:t>事件 </a:t>
            </a:r>
            <a:r>
              <a:rPr lang="en-US"/>
              <a:t>CreateEvent</a:t>
            </a:r>
            <a:endParaRPr lang="zh-CN"/>
          </a:p>
        </p:txBody>
      </p:sp>
      <p:sp>
        <p:nvSpPr>
          <p:cNvPr id="66563" name="内容占位符 2"/>
          <p:cNvSpPr>
            <a:spLocks noGrp="1"/>
          </p:cNvSpPr>
          <p:nvPr>
            <p:ph idx="1"/>
          </p:nvPr>
        </p:nvSpPr>
        <p:spPr bwMode="auto"/>
        <p:txBody>
          <a:bodyPr/>
          <a:lstStyle/>
          <a:p>
            <a:pPr>
              <a:defRPr/>
            </a:pPr>
            <a:r>
              <a:rPr lang="en-US"/>
              <a:t>HANDLE </a:t>
            </a:r>
            <a:r>
              <a:rPr lang="en-US" b="1">
                <a:solidFill>
                  <a:srgbClr val="0000FF"/>
                </a:solidFill>
              </a:rPr>
              <a:t>CreateEvent</a:t>
            </a:r>
            <a:r>
              <a:rPr lang="en-US"/>
              <a:t>(</a:t>
            </a:r>
            <a:br>
              <a:rPr lang="en-US"/>
            </a:br>
            <a:r>
              <a:rPr lang="en-US"/>
              <a:t>LPSECURITY_ATTRIBUTES </a:t>
            </a:r>
            <a:r>
              <a:rPr lang="en-US"/>
              <a:t>lpEventAttributes</a:t>
            </a:r>
            <a:r>
              <a:rPr lang="en-US"/>
              <a:t>, </a:t>
            </a:r>
            <a:br>
              <a:rPr lang="en-US"/>
            </a:br>
            <a:r>
              <a:rPr lang="en-US"/>
              <a:t>BOOL </a:t>
            </a:r>
            <a:r>
              <a:rPr lang="en-US" b="1">
                <a:solidFill>
                  <a:srgbClr val="FF0000"/>
                </a:solidFill>
              </a:rPr>
              <a:t>bManualReset</a:t>
            </a:r>
            <a:r>
              <a:rPr lang="en-US"/>
              <a:t>, </a:t>
            </a:r>
            <a:br>
              <a:rPr lang="en-US"/>
            </a:br>
            <a:r>
              <a:rPr lang="en-US"/>
              <a:t>BOOL </a:t>
            </a:r>
            <a:r>
              <a:rPr lang="en-US" b="1">
                <a:solidFill>
                  <a:srgbClr val="FF0000"/>
                </a:solidFill>
              </a:rPr>
              <a:t>bInitialState</a:t>
            </a:r>
            <a:r>
              <a:rPr lang="en-US"/>
              <a:t>, </a:t>
            </a:r>
            <a:br>
              <a:rPr lang="en-US"/>
            </a:br>
            <a:r>
              <a:rPr lang="en-US"/>
              <a:t>LPTSTR </a:t>
            </a:r>
            <a:r>
              <a:rPr lang="en-US"/>
              <a:t>lpName</a:t>
            </a:r>
            <a:r>
              <a:rPr lang="en-US"/>
              <a:t> </a:t>
            </a:r>
            <a:br>
              <a:rPr lang="en-US"/>
            </a:br>
            <a:r>
              <a:rPr lang="en-US"/>
              <a:t>); </a:t>
            </a:r>
            <a:endParaRPr lang="zh-CN"/>
          </a:p>
        </p:txBody>
      </p:sp>
      <p:pic>
        <p:nvPicPr>
          <p:cNvPr id="66564" name="Picture 2"/>
          <p:cNvPicPr>
            <a:picLocks noChangeAspect="1" noChangeArrowheads="1"/>
          </p:cNvPicPr>
          <p:nvPr/>
        </p:nvPicPr>
        <p:blipFill>
          <a:blip r:embed="rId3"/>
          <a:stretch/>
        </p:blipFill>
        <p:spPr bwMode="auto">
          <a:xfrm>
            <a:off x="107504" y="4293096"/>
            <a:ext cx="8507413" cy="1727199"/>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18480">
        <p:fade thruBlk="0"/>
      </p:transition>
    </mc:Choice>
    <mc:Fallback>
      <p:transition spd="slow" advClick="1" advTm="118480">
        <p:fade thruBlk="0"/>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4514" name="Rectangle 2"/>
          <p:cNvSpPr>
            <a:spLocks noChangeArrowheads="1" noGrp="1"/>
          </p:cNvSpPr>
          <p:nvPr>
            <p:ph type="title"/>
          </p:nvPr>
        </p:nvSpPr>
        <p:spPr bwMode="auto"/>
        <p:txBody>
          <a:bodyPr/>
          <a:lstStyle/>
          <a:p>
            <a:pPr>
              <a:defRPr/>
            </a:pPr>
            <a:r>
              <a:rPr lang="zh-CN"/>
              <a:t>事件 </a:t>
            </a:r>
            <a:r>
              <a:rPr lang="en-US"/>
              <a:t>CreateEvent</a:t>
            </a:r>
            <a:endParaRPr lang="zh-CN"/>
          </a:p>
        </p:txBody>
      </p:sp>
      <p:sp>
        <p:nvSpPr>
          <p:cNvPr id="64515" name="Rectangle 3"/>
          <p:cNvSpPr>
            <a:spLocks noChangeArrowheads="1" noGrp="1"/>
          </p:cNvSpPr>
          <p:nvPr>
            <p:ph idx="1"/>
          </p:nvPr>
        </p:nvSpPr>
        <p:spPr bwMode="auto">
          <a:xfrm>
            <a:off x="179388" y="981075"/>
            <a:ext cx="8458200" cy="4824413"/>
          </a:xfrm>
        </p:spPr>
        <p:txBody>
          <a:bodyPr/>
          <a:lstStyle/>
          <a:p>
            <a:pPr marL="0" indent="542925">
              <a:defRPr/>
            </a:pPr>
            <a:r>
              <a:rPr lang="zh-CN"/>
              <a:t>事件可分为两类：</a:t>
            </a:r>
            <a:endParaRPr/>
          </a:p>
          <a:p>
            <a:pPr marL="0" indent="542925">
              <a:defRPr/>
            </a:pPr>
            <a:r>
              <a:rPr lang="zh-CN"/>
              <a:t>手动设置：这种对象只能用程序来手动设置，在需要该事件或者事件发生时，当手动事件被触发，正在等待事件所有线程都变得可调度</a:t>
            </a:r>
            <a:endParaRPr lang="en-US"/>
          </a:p>
          <a:p>
            <a:pPr marL="0" indent="542925">
              <a:defRPr/>
            </a:pPr>
            <a:r>
              <a:rPr lang="zh-CN"/>
              <a:t>手动重置则需要调用</a:t>
            </a:r>
            <a:r>
              <a:rPr lang="en-US">
                <a:solidFill>
                  <a:srgbClr val="FF0000"/>
                </a:solidFill>
              </a:rPr>
              <a:t>ResetEvent</a:t>
            </a:r>
            <a:r>
              <a:rPr lang="zh-CN"/>
              <a:t>函数设置为未通知状态</a:t>
            </a:r>
            <a:endParaRPr/>
          </a:p>
          <a:p>
            <a:pPr marL="0" indent="542925">
              <a:defRPr/>
            </a:pPr>
            <a:r>
              <a:rPr lang="zh-CN"/>
              <a:t>自动恢复：一旦事件发生并被处理后，自动恢复到没有事件状态， 当一个自动事件被触发，只有一个正在等待线程可调度</a:t>
            </a:r>
            <a:endParaRPr lang="en-US"/>
          </a:p>
          <a:p>
            <a:pPr marL="0" indent="542925">
              <a:defRPr/>
            </a:pPr>
            <a:r>
              <a:rPr lang="zh-CN"/>
              <a:t>如果跨进程访问事件，必须对事件命名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8778">
        <p:fade thruBlk="0"/>
      </p:transition>
    </mc:Choice>
    <mc:Fallback>
      <p:transition spd="slow" advClick="1" advTm="78778">
        <p:fade thruBlk="0"/>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5538" name="标题 1"/>
          <p:cNvSpPr>
            <a:spLocks noGrp="1"/>
          </p:cNvSpPr>
          <p:nvPr>
            <p:ph type="title"/>
          </p:nvPr>
        </p:nvSpPr>
        <p:spPr bwMode="auto"/>
        <p:txBody>
          <a:bodyPr/>
          <a:lstStyle/>
          <a:p>
            <a:pPr>
              <a:defRPr/>
            </a:pPr>
            <a:r>
              <a:rPr lang="zh-CN" b="1">
                <a:solidFill>
                  <a:srgbClr val="FF0000"/>
                </a:solidFill>
              </a:rPr>
              <a:t>事件</a:t>
            </a:r>
            <a:r>
              <a:rPr lang="zh-CN"/>
              <a:t>同步应用场景</a:t>
            </a:r>
            <a:endParaRPr/>
          </a:p>
        </p:txBody>
      </p:sp>
      <p:sp>
        <p:nvSpPr>
          <p:cNvPr id="65539" name="内容占位符 2"/>
          <p:cNvSpPr>
            <a:spLocks noGrp="1"/>
          </p:cNvSpPr>
          <p:nvPr>
            <p:ph idx="1"/>
          </p:nvPr>
        </p:nvSpPr>
        <p:spPr bwMode="auto"/>
        <p:txBody>
          <a:bodyPr/>
          <a:lstStyle/>
          <a:p>
            <a:pPr>
              <a:defRPr/>
            </a:pPr>
            <a:r>
              <a:rPr lang="zh-CN"/>
              <a:t>事件线程同步通常是让一个线程执行初始化工作，然后再触发另外一个线程，执行剩余工作。一开始让事件处于</a:t>
            </a:r>
            <a:r>
              <a:rPr lang="zh-CN" b="1">
                <a:solidFill>
                  <a:srgbClr val="FF0000"/>
                </a:solidFill>
              </a:rPr>
              <a:t>未触发状态</a:t>
            </a:r>
            <a:r>
              <a:rPr lang="zh-CN"/>
              <a:t>，然后当线程完成初始化工作的时候，再触发事件。此时，另外一个线程一直在等待事件，它发现事件</a:t>
            </a:r>
            <a:r>
              <a:rPr lang="zh-CN" b="1">
                <a:solidFill>
                  <a:srgbClr val="FF0000"/>
                </a:solidFill>
              </a:rPr>
              <a:t>被触发</a:t>
            </a:r>
            <a:r>
              <a:rPr lang="zh-CN"/>
              <a:t>，变成可调度状态，第二个线程已经完成工作</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0015">
        <p:fade thruBlk="0"/>
      </p:transition>
    </mc:Choice>
    <mc:Fallback>
      <p:transition spd="slow" advClick="1" advTm="60015">
        <p:fade thruBlk="0"/>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610" name="标题 1"/>
          <p:cNvSpPr>
            <a:spLocks noGrp="1"/>
          </p:cNvSpPr>
          <p:nvPr>
            <p:ph type="title"/>
          </p:nvPr>
        </p:nvSpPr>
        <p:spPr bwMode="auto"/>
        <p:txBody>
          <a:bodyPr/>
          <a:lstStyle/>
          <a:p>
            <a:pPr>
              <a:defRPr/>
            </a:pPr>
            <a:r>
              <a:rPr lang="zh-CN"/>
              <a:t>实例</a:t>
            </a:r>
            <a:endParaRPr/>
          </a:p>
        </p:txBody>
      </p:sp>
      <p:sp>
        <p:nvSpPr>
          <p:cNvPr id="68611" name="内容占位符 2"/>
          <p:cNvSpPr>
            <a:spLocks noGrp="1"/>
          </p:cNvSpPr>
          <p:nvPr>
            <p:ph idx="1"/>
          </p:nvPr>
        </p:nvSpPr>
        <p:spPr bwMode="auto"/>
        <p:txBody>
          <a:bodyPr/>
          <a:lstStyle/>
          <a:p>
            <a:pPr>
              <a:defRPr/>
            </a:pPr>
            <a:r>
              <a:rPr lang="en-US" sz="1600" b="1"/>
              <a:t>HANDLE</a:t>
            </a:r>
            <a:r>
              <a:rPr lang="en-US" sz="1600"/>
              <a:t> </a:t>
            </a:r>
            <a:r>
              <a:rPr lang="en-US" sz="1600"/>
              <a:t>g_hEvent</a:t>
            </a:r>
            <a:r>
              <a:rPr lang="en-US" sz="1600"/>
              <a:t>;  </a:t>
            </a:r>
            <a:endParaRPr/>
          </a:p>
          <a:p>
            <a:pPr>
              <a:defRPr/>
            </a:pPr>
            <a:r>
              <a:rPr lang="en-US" sz="1600" b="1"/>
              <a:t>int</a:t>
            </a:r>
            <a:r>
              <a:rPr lang="en-US" sz="1600"/>
              <a:t> main() </a:t>
            </a:r>
            <a:endParaRPr/>
          </a:p>
          <a:p>
            <a:pPr>
              <a:defRPr/>
            </a:pPr>
            <a:r>
              <a:rPr lang="en-US" sz="1600"/>
              <a:t>{  </a:t>
            </a:r>
            <a:endParaRPr/>
          </a:p>
          <a:p>
            <a:pPr>
              <a:defRPr/>
            </a:pPr>
            <a:r>
              <a:rPr lang="en-US" sz="1600"/>
              <a:t>    </a:t>
            </a:r>
            <a:r>
              <a:rPr lang="en-US" sz="1600"/>
              <a:t>g_hEvent</a:t>
            </a:r>
            <a:r>
              <a:rPr lang="en-US" sz="1600"/>
              <a:t>=</a:t>
            </a:r>
            <a:r>
              <a:rPr lang="en-US" sz="1600"/>
              <a:t>CreateEvent</a:t>
            </a:r>
            <a:r>
              <a:rPr lang="en-US" sz="1600"/>
              <a:t>(</a:t>
            </a:r>
            <a:r>
              <a:rPr lang="en-US" sz="1600"/>
              <a:t>NULL,</a:t>
            </a:r>
            <a:r>
              <a:rPr lang="en-US" sz="1600" b="1"/>
              <a:t>true</a:t>
            </a:r>
            <a:r>
              <a:rPr lang="en-US" sz="1600"/>
              <a:t>,</a:t>
            </a:r>
            <a:r>
              <a:rPr lang="en-US" sz="1600" b="1"/>
              <a:t>false</a:t>
            </a:r>
            <a:r>
              <a:rPr lang="en-US" sz="1600"/>
              <a:t>,NULL</a:t>
            </a:r>
            <a:r>
              <a:rPr lang="en-US" sz="1600"/>
              <a:t>);  </a:t>
            </a:r>
            <a:endParaRPr/>
          </a:p>
          <a:p>
            <a:pPr>
              <a:defRPr/>
            </a:pPr>
            <a:r>
              <a:rPr lang="en-US" sz="1600"/>
              <a:t>    </a:t>
            </a:r>
            <a:r>
              <a:rPr lang="en-US" sz="1600" b="1"/>
              <a:t>HANDLE</a:t>
            </a:r>
            <a:r>
              <a:rPr lang="en-US" sz="1600"/>
              <a:t> </a:t>
            </a:r>
            <a:r>
              <a:rPr lang="en-US" sz="1600"/>
              <a:t>hThread</a:t>
            </a:r>
            <a:r>
              <a:rPr lang="en-US" sz="1600"/>
              <a:t>=</a:t>
            </a:r>
            <a:r>
              <a:rPr lang="en-US" sz="1600"/>
              <a:t>CreateThread</a:t>
            </a:r>
            <a:r>
              <a:rPr lang="en-US" sz="1600"/>
              <a:t> ( NULL,0,Thread1,NULL,0,NULL);  </a:t>
            </a:r>
            <a:endParaRPr/>
          </a:p>
          <a:p>
            <a:pPr>
              <a:defRPr/>
            </a:pPr>
            <a:r>
              <a:rPr lang="en-US" sz="1600"/>
              <a:t>     //</a:t>
            </a:r>
            <a:r>
              <a:rPr lang="zh-CN" sz="1600"/>
              <a:t>打开文件并读取内存。  </a:t>
            </a:r>
            <a:endParaRPr/>
          </a:p>
          <a:p>
            <a:pPr>
              <a:defRPr/>
            </a:pPr>
            <a:r>
              <a:rPr lang="zh-CN" sz="1600"/>
              <a:t>     </a:t>
            </a:r>
            <a:r>
              <a:rPr lang="en-US" sz="1600"/>
              <a:t>SetEvent</a:t>
            </a:r>
            <a:r>
              <a:rPr lang="en-US" sz="1600"/>
              <a:t>(</a:t>
            </a:r>
            <a:r>
              <a:rPr lang="en-US" sz="1600"/>
              <a:t>g_hEvent</a:t>
            </a:r>
            <a:r>
              <a:rPr lang="en-US" sz="1600"/>
              <a:t>);//</a:t>
            </a:r>
            <a:r>
              <a:rPr lang="zh-CN" sz="1600"/>
              <a:t>通知</a:t>
            </a:r>
            <a:r>
              <a:rPr lang="en-US" sz="1600"/>
              <a:t>Thread1</a:t>
            </a:r>
            <a:r>
              <a:rPr lang="zh-CN" sz="1600"/>
              <a:t>开始运行。  </a:t>
            </a:r>
            <a:endParaRPr/>
          </a:p>
          <a:p>
            <a:pPr>
              <a:defRPr/>
            </a:pPr>
            <a:r>
              <a:rPr lang="zh-CN" sz="1600"/>
              <a:t>    </a:t>
            </a:r>
            <a:r>
              <a:rPr lang="en-US" sz="1600"/>
              <a:t>//</a:t>
            </a:r>
            <a:r>
              <a:rPr lang="zh-CN" sz="1600"/>
              <a:t>其他操纵。  </a:t>
            </a:r>
            <a:endParaRPr/>
          </a:p>
          <a:p>
            <a:pPr>
              <a:defRPr/>
            </a:pPr>
            <a:r>
              <a:rPr lang="en-US" sz="1600"/>
              <a:t>}  </a:t>
            </a:r>
            <a:endParaRPr lang="zh-CN" sz="1600"/>
          </a:p>
          <a:p>
            <a:pPr>
              <a:defRPr/>
            </a:pPr>
            <a:r>
              <a:rPr lang="zh-CN" sz="1600"/>
              <a:t> </a:t>
            </a:r>
            <a:r>
              <a:rPr lang="en-US" sz="1600" b="1"/>
              <a:t>DWORD</a:t>
            </a:r>
            <a:r>
              <a:rPr lang="en-US" sz="1600"/>
              <a:t> WINAPI Thread1(</a:t>
            </a:r>
            <a:r>
              <a:rPr lang="en-US" sz="1600" b="1"/>
              <a:t>PVOID</a:t>
            </a:r>
            <a:r>
              <a:rPr lang="en-US" sz="1600"/>
              <a:t> </a:t>
            </a:r>
            <a:r>
              <a:rPr lang="en-US" sz="1600"/>
              <a:t>param</a:t>
            </a:r>
            <a:r>
              <a:rPr lang="en-US" sz="1600"/>
              <a:t>)  </a:t>
            </a:r>
            <a:endParaRPr/>
          </a:p>
          <a:p>
            <a:pPr>
              <a:defRPr/>
            </a:pPr>
            <a:r>
              <a:rPr lang="en-US" sz="1600"/>
              <a:t>   {  </a:t>
            </a:r>
            <a:endParaRPr/>
          </a:p>
          <a:p>
            <a:pPr>
              <a:defRPr/>
            </a:pPr>
            <a:r>
              <a:rPr lang="en-US" sz="1600"/>
              <a:t>     </a:t>
            </a:r>
            <a:r>
              <a:rPr lang="en-US" sz="1600"/>
              <a:t>WaitForSingleObject</a:t>
            </a:r>
            <a:r>
              <a:rPr lang="en-US" sz="1600"/>
              <a:t>(</a:t>
            </a:r>
            <a:r>
              <a:rPr lang="en-US" sz="1600"/>
              <a:t>g_hEvent,INFINITE</a:t>
            </a:r>
            <a:r>
              <a:rPr lang="en-US" sz="1600"/>
              <a:t>);  </a:t>
            </a:r>
            <a:endParaRPr/>
          </a:p>
          <a:p>
            <a:pPr>
              <a:defRPr/>
            </a:pPr>
            <a:r>
              <a:rPr lang="en-US" sz="1600"/>
              <a:t>      //</a:t>
            </a:r>
            <a:r>
              <a:rPr lang="zh-CN" sz="1600"/>
              <a:t>访问内存。  </a:t>
            </a:r>
            <a:endParaRPr/>
          </a:p>
          <a:p>
            <a:pPr>
              <a:defRPr/>
            </a:pPr>
            <a:r>
              <a:rPr lang="zh-CN" sz="1600"/>
              <a:t>     </a:t>
            </a:r>
            <a:r>
              <a:rPr lang="en-US" sz="1600"/>
              <a:t>ResetEvent</a:t>
            </a:r>
            <a:r>
              <a:rPr lang="en-US" sz="1600"/>
              <a:t>(</a:t>
            </a:r>
            <a:r>
              <a:rPr lang="en-US" sz="1600"/>
              <a:t>g_hEvent</a:t>
            </a:r>
            <a:r>
              <a:rPr lang="en-US" sz="1600"/>
              <a:t>);  </a:t>
            </a:r>
            <a:endParaRPr/>
          </a:p>
          <a:p>
            <a:pPr>
              <a:defRPr/>
            </a:pPr>
            <a:r>
              <a:rPr lang="en-US" sz="1600"/>
              <a:t>}  </a:t>
            </a:r>
            <a:endParaRPr/>
          </a:p>
          <a:p>
            <a:pPr>
              <a:defRPr/>
            </a:pPr>
            <a:r>
              <a:rPr lang="en-US" sz="1600"/>
              <a:t>  </a:t>
            </a:r>
            <a:endParaRPr/>
          </a:p>
          <a:p>
            <a:pPr>
              <a:defRPr/>
            </a:pPr>
            <a:endParaRPr lang="zh-CN"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13987">
        <p:fade thruBlk="0"/>
      </p:transition>
    </mc:Choice>
    <mc:Fallback>
      <p:transition spd="slow" advClick="1" advTm="113987">
        <p:fade thruBlk="0"/>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9634" name="标题 1"/>
          <p:cNvSpPr>
            <a:spLocks noGrp="1"/>
          </p:cNvSpPr>
          <p:nvPr>
            <p:ph type="title"/>
          </p:nvPr>
        </p:nvSpPr>
        <p:spPr bwMode="auto"/>
        <p:txBody>
          <a:bodyPr/>
          <a:lstStyle/>
          <a:p>
            <a:pPr>
              <a:defRPr/>
            </a:pPr>
            <a:r>
              <a:rPr lang="zh-CN"/>
              <a:t>实例</a:t>
            </a:r>
            <a:endParaRPr/>
          </a:p>
        </p:txBody>
      </p:sp>
      <p:sp>
        <p:nvSpPr>
          <p:cNvPr id="69635" name="内容占位符 2"/>
          <p:cNvSpPr>
            <a:spLocks noGrp="1"/>
          </p:cNvSpPr>
          <p:nvPr>
            <p:ph idx="1"/>
          </p:nvPr>
        </p:nvSpPr>
        <p:spPr bwMode="auto"/>
        <p:txBody>
          <a:bodyPr/>
          <a:lstStyle/>
          <a:p>
            <a:pPr>
              <a:defRPr/>
            </a:pPr>
            <a:r>
              <a:rPr lang="zh-CN"/>
              <a:t>主线程创建</a:t>
            </a:r>
            <a:r>
              <a:rPr lang="en-US"/>
              <a:t>3</a:t>
            </a:r>
            <a:r>
              <a:rPr lang="zh-CN"/>
              <a:t>个线程，一个写线程，两个读线程，要求一个线程正在写时，不能读，用事件来同步线程？</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18215">
        <p:fade thruBlk="0"/>
      </p:transition>
    </mc:Choice>
    <mc:Fallback>
      <p:transition spd="slow" advClick="1" advTm="118215">
        <p:fade thruBlk="0"/>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658" name="标题 1"/>
          <p:cNvSpPr>
            <a:spLocks noGrp="1"/>
          </p:cNvSpPr>
          <p:nvPr>
            <p:ph type="title"/>
          </p:nvPr>
        </p:nvSpPr>
        <p:spPr bwMode="auto"/>
        <p:txBody>
          <a:bodyPr/>
          <a:lstStyle/>
          <a:p>
            <a:pPr>
              <a:defRPr/>
            </a:pPr>
            <a:r>
              <a:rPr lang="zh-CN"/>
              <a:t>互斥量 </a:t>
            </a:r>
            <a:endParaRPr/>
          </a:p>
        </p:txBody>
      </p:sp>
      <p:sp>
        <p:nvSpPr>
          <p:cNvPr id="70659" name="内容占位符 2"/>
          <p:cNvSpPr>
            <a:spLocks noGrp="1"/>
          </p:cNvSpPr>
          <p:nvPr>
            <p:ph idx="1"/>
          </p:nvPr>
        </p:nvSpPr>
        <p:spPr bwMode="auto"/>
        <p:txBody>
          <a:bodyPr/>
          <a:lstStyle/>
          <a:p>
            <a:pPr>
              <a:defRPr/>
            </a:pPr>
            <a:r>
              <a:rPr lang="zh-CN"/>
              <a:t>互斥量内核对象用来确保一个线程独占第一个资源的访问。互斥量对象包括一个使用计数、线程</a:t>
            </a:r>
            <a:r>
              <a:rPr lang="en-US"/>
              <a:t>ID</a:t>
            </a:r>
            <a:r>
              <a:rPr lang="zh-CN"/>
              <a:t>以及一个递归计数。</a:t>
            </a:r>
            <a:endParaRPr lang="en-US"/>
          </a:p>
          <a:p>
            <a:pPr>
              <a:defRPr/>
            </a:pPr>
            <a:r>
              <a:rPr lang="zh-CN"/>
              <a:t>互斥量与关键段行为相同，但是比</a:t>
            </a:r>
            <a:r>
              <a:rPr lang="zh-CN">
                <a:solidFill>
                  <a:srgbClr val="FF0000"/>
                </a:solidFill>
              </a:rPr>
              <a:t>关键段慢</a:t>
            </a:r>
            <a:r>
              <a:rPr lang="zh-CN"/>
              <a:t>。同时意味着可以在不同进程中访问同一个互斥量</a:t>
            </a:r>
            <a:endParaRPr lang="en-US"/>
          </a:p>
          <a:p>
            <a:pPr>
              <a:defRPr/>
            </a:pPr>
            <a:r>
              <a:rPr lang="zh-CN"/>
              <a:t>线程</a:t>
            </a:r>
            <a:r>
              <a:rPr lang="en-US"/>
              <a:t>ID</a:t>
            </a:r>
            <a:r>
              <a:rPr lang="zh-CN"/>
              <a:t>用来标识当前占有这个互斥量的是系统中哪个线程。递归计数表示这个线程占用该互斥量的次数。互斥量跟事件内核对象一样被经常使用。</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9019">
        <p:fade thruBlk="0"/>
      </p:transition>
    </mc:Choice>
    <mc:Fallback>
      <p:transition spd="slow" advClick="1" advTm="49019">
        <p:fade thruBlk="0"/>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682" name="标题 1"/>
          <p:cNvSpPr>
            <a:spLocks noGrp="1"/>
          </p:cNvSpPr>
          <p:nvPr>
            <p:ph type="title"/>
          </p:nvPr>
        </p:nvSpPr>
        <p:spPr bwMode="auto"/>
        <p:txBody>
          <a:bodyPr/>
          <a:lstStyle/>
          <a:p>
            <a:pPr>
              <a:defRPr/>
            </a:pPr>
            <a:endParaRPr lang="zh-CN"/>
          </a:p>
        </p:txBody>
      </p:sp>
      <p:sp>
        <p:nvSpPr>
          <p:cNvPr id="71683" name="内容占位符 2"/>
          <p:cNvSpPr>
            <a:spLocks noGrp="1"/>
          </p:cNvSpPr>
          <p:nvPr>
            <p:ph idx="1"/>
          </p:nvPr>
        </p:nvSpPr>
        <p:spPr bwMode="auto"/>
        <p:txBody>
          <a:bodyPr/>
          <a:lstStyle/>
          <a:p>
            <a:pPr>
              <a:defRPr/>
            </a:pPr>
            <a:r>
              <a:rPr lang="zh-CN"/>
              <a:t>下面是互斥量的使用规则：</a:t>
            </a:r>
            <a:endParaRPr/>
          </a:p>
          <a:p>
            <a:pPr>
              <a:defRPr/>
            </a:pPr>
            <a:r>
              <a:rPr lang="en-US"/>
              <a:t>1</a:t>
            </a:r>
            <a:r>
              <a:rPr lang="zh-CN"/>
              <a:t>：如果线程</a:t>
            </a:r>
            <a:r>
              <a:rPr lang="en-US"/>
              <a:t>ID</a:t>
            </a:r>
            <a:r>
              <a:rPr lang="zh-CN"/>
              <a:t>为</a:t>
            </a:r>
            <a:r>
              <a:rPr lang="en-US"/>
              <a:t>0</a:t>
            </a:r>
            <a:r>
              <a:rPr lang="zh-CN"/>
              <a:t>，那么该互斥量不为任何线程所占用。处于</a:t>
            </a:r>
            <a:r>
              <a:rPr lang="zh-CN">
                <a:solidFill>
                  <a:srgbClr val="FF0000"/>
                </a:solidFill>
              </a:rPr>
              <a:t>触发状态</a:t>
            </a:r>
            <a:r>
              <a:rPr lang="zh-CN"/>
              <a:t>。</a:t>
            </a:r>
            <a:endParaRPr/>
          </a:p>
          <a:p>
            <a:pPr>
              <a:defRPr/>
            </a:pPr>
            <a:r>
              <a:rPr lang="en-US"/>
              <a:t>2</a:t>
            </a:r>
            <a:r>
              <a:rPr lang="zh-CN"/>
              <a:t>：如果线程</a:t>
            </a:r>
            <a:r>
              <a:rPr lang="en-US"/>
              <a:t>ID</a:t>
            </a:r>
            <a:r>
              <a:rPr lang="zh-CN"/>
              <a:t>非为</a:t>
            </a:r>
            <a:r>
              <a:rPr lang="en-US"/>
              <a:t>0</a:t>
            </a:r>
            <a:r>
              <a:rPr lang="zh-CN"/>
              <a:t>，此时有一个线程已经占有了该互斥量，它处于</a:t>
            </a:r>
            <a:r>
              <a:rPr lang="zh-CN">
                <a:solidFill>
                  <a:srgbClr val="FF0000"/>
                </a:solidFill>
              </a:rPr>
              <a:t>未触发状态</a:t>
            </a:r>
            <a:endParaRPr/>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1570">
        <p:fade thruBlk="0"/>
      </p:transition>
    </mc:Choice>
    <mc:Fallback>
      <p:transition spd="slow" advClick="1" advTm="21570">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698" name="Rectangle 2"/>
          <p:cNvSpPr>
            <a:spLocks noChangeArrowheads="1" noGrp="1"/>
          </p:cNvSpPr>
          <p:nvPr>
            <p:ph type="title"/>
          </p:nvPr>
        </p:nvSpPr>
        <p:spPr bwMode="auto">
          <a:xfrm>
            <a:off x="457200" y="274638"/>
            <a:ext cx="8229600" cy="850106"/>
          </a:xfrm>
        </p:spPr>
        <p:txBody>
          <a:bodyPr/>
          <a:lstStyle/>
          <a:p>
            <a:pPr>
              <a:defRPr/>
            </a:pPr>
            <a:r>
              <a:rPr lang="zh-CN" sz="4000"/>
              <a:t>线程</a:t>
            </a:r>
            <a:endParaRPr lang="zh-CN" sz="2400"/>
          </a:p>
        </p:txBody>
      </p:sp>
      <p:sp>
        <p:nvSpPr>
          <p:cNvPr id="29699" name="Rectangle 3"/>
          <p:cNvSpPr>
            <a:spLocks noChangeArrowheads="1" noGrp="1"/>
          </p:cNvSpPr>
          <p:nvPr>
            <p:ph idx="1"/>
          </p:nvPr>
        </p:nvSpPr>
        <p:spPr bwMode="auto">
          <a:xfrm>
            <a:off x="473224" y="1340768"/>
            <a:ext cx="8229600" cy="4525963"/>
          </a:xfrm>
        </p:spPr>
        <p:txBody>
          <a:bodyPr/>
          <a:lstStyle/>
          <a:p>
            <a:pPr marL="0" indent="542925">
              <a:lnSpc>
                <a:spcPct val="80000"/>
              </a:lnSpc>
              <a:defRPr/>
            </a:pPr>
            <a:r>
              <a:rPr lang="zh-CN" sz="2000"/>
              <a:t>线程由两个部分组成：</a:t>
            </a:r>
            <a:endParaRPr lang="en-US" sz="2000"/>
          </a:p>
          <a:p>
            <a:pPr marL="0" indent="542925">
              <a:lnSpc>
                <a:spcPct val="80000"/>
              </a:lnSpc>
              <a:defRPr/>
            </a:pPr>
            <a:r>
              <a:rPr lang="en-US" sz="2000"/>
              <a:t>1</a:t>
            </a:r>
            <a:r>
              <a:rPr lang="zh-CN" sz="2000"/>
              <a:t>、线程的内核对象，操作系统用它来对线程实施管理。内核对象也是系统用来存放线程统计信息的地方。</a:t>
            </a:r>
            <a:endParaRPr/>
          </a:p>
          <a:p>
            <a:pPr marL="0" indent="542925">
              <a:lnSpc>
                <a:spcPct val="80000"/>
              </a:lnSpc>
              <a:defRPr/>
            </a:pPr>
            <a:r>
              <a:rPr lang="en-US" sz="2000"/>
              <a:t>2</a:t>
            </a:r>
            <a:r>
              <a:rPr lang="zh-CN" sz="2000"/>
              <a:t>、线程堆栈，它用于维护线程在执行代码时需要的所有参数和局部变量。</a:t>
            </a:r>
            <a:endParaRPr/>
          </a:p>
          <a:p>
            <a:pPr marL="0" indent="542925">
              <a:lnSpc>
                <a:spcPct val="80000"/>
              </a:lnSpc>
              <a:defRPr/>
            </a:pPr>
            <a:r>
              <a:rPr lang="zh-CN" sz="2000"/>
              <a:t>当创建线程时，系统创建一个线程内核对象。该线程内核对象不是线程本身，</a:t>
            </a:r>
            <a:r>
              <a:rPr lang="zh-CN" sz="2000">
                <a:solidFill>
                  <a:srgbClr val="FF0000"/>
                </a:solidFill>
              </a:rPr>
              <a:t>而是操作系统用来管理线程的较小的数据结构。可以将线程内核对象视为由关于线程的统计信息组成的一个小型数据结构</a:t>
            </a:r>
            <a:r>
              <a:rPr lang="zh-CN" sz="2000"/>
              <a:t>。 </a:t>
            </a:r>
            <a:endParaRPr/>
          </a:p>
          <a:p>
            <a:pPr marL="0" indent="542925">
              <a:lnSpc>
                <a:spcPct val="80000"/>
              </a:lnSpc>
              <a:defRPr/>
            </a:pPr>
            <a:r>
              <a:rPr lang="zh-CN" sz="2000"/>
              <a:t>线程总是在某个进程环境中创建。系统从进程的地址空间中分配内存，供线程的堆栈使用。新线程运行的进程环境与创建线程的环境相同。因此，新线程可以访问进程的</a:t>
            </a:r>
            <a:r>
              <a:rPr lang="zh-CN" sz="2000">
                <a:solidFill>
                  <a:srgbClr val="FF0000"/>
                </a:solidFill>
              </a:rPr>
              <a:t>内核对象的所有句柄、进程中的所有内存和在这个相同的进程中的所有其他线程的堆栈</a:t>
            </a:r>
            <a:r>
              <a:rPr lang="zh-CN" sz="2000"/>
              <a:t>。这使得单个进程中的多个线程确实能够非常容易地互相通信。 </a:t>
            </a:r>
            <a:endParaRPr/>
          </a:p>
          <a:p>
            <a:pPr marL="0" indent="542925">
              <a:lnSpc>
                <a:spcPct val="80000"/>
              </a:lnSpc>
              <a:defRPr/>
            </a:pPr>
            <a:r>
              <a:rPr lang="zh-CN" sz="2000"/>
              <a:t>线程只有一个内核对象和一个堆栈，保留的记录很少，因此所需要的内存也很少。</a:t>
            </a:r>
            <a:endParaRPr/>
          </a:p>
          <a:p>
            <a:pPr marL="0" indent="542925">
              <a:lnSpc>
                <a:spcPct val="80000"/>
              </a:lnSpc>
              <a:defRPr/>
            </a:pPr>
            <a:r>
              <a:rPr lang="zh-CN" sz="2000"/>
              <a:t>因为线程需要的开销比进程少，因此在编程中经常采用多线程来解决编程问题，而尽量避免创建新的进程。</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65005">
        <p:fade thruBlk="0"/>
      </p:transition>
    </mc:Choice>
    <mc:Fallback>
      <p:transition spd="slow" advClick="1" advTm="165005">
        <p:fade thruBlk="0"/>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730" name="Rectangle 2"/>
          <p:cNvSpPr>
            <a:spLocks noChangeArrowheads="1" noGrp="1"/>
          </p:cNvSpPr>
          <p:nvPr>
            <p:ph type="title"/>
          </p:nvPr>
        </p:nvSpPr>
        <p:spPr bwMode="auto"/>
        <p:txBody>
          <a:bodyPr/>
          <a:lstStyle/>
          <a:p>
            <a:pPr>
              <a:defRPr/>
            </a:pPr>
            <a:r>
              <a:rPr lang="zh-CN"/>
              <a:t>互斥量的创建 </a:t>
            </a:r>
            <a:endParaRPr/>
          </a:p>
        </p:txBody>
      </p:sp>
      <p:sp>
        <p:nvSpPr>
          <p:cNvPr id="2" name="矩形 1"/>
          <p:cNvSpPr/>
          <p:nvPr/>
        </p:nvSpPr>
        <p:spPr bwMode="auto">
          <a:xfrm>
            <a:off x="755576" y="1417638"/>
            <a:ext cx="7931224" cy="1569660"/>
          </a:xfrm>
          <a:prstGeom prst="rect">
            <a:avLst/>
          </a:prstGeom>
        </p:spPr>
        <p:txBody>
          <a:bodyPr wrap="square">
            <a:spAutoFit/>
          </a:bodyPr>
          <a:lstStyle/>
          <a:p>
            <a:pPr>
              <a:defRPr/>
            </a:pPr>
            <a:r>
              <a:rPr lang="en-US" sz="2400"/>
              <a:t>HANDLE </a:t>
            </a:r>
            <a:r>
              <a:rPr lang="en-US" sz="2400"/>
              <a:t>CreateMutex</a:t>
            </a:r>
            <a:r>
              <a:rPr lang="en-US" sz="2400"/>
              <a:t>(        </a:t>
            </a:r>
            <a:endParaRPr lang="en-US" sz="2400"/>
          </a:p>
          <a:p>
            <a:pPr>
              <a:defRPr/>
            </a:pPr>
            <a:r>
              <a:rPr lang="en-US" sz="2400"/>
              <a:t>  </a:t>
            </a:r>
            <a:r>
              <a:rPr lang="en-US" sz="2400"/>
              <a:t>LPSECURITY_ATTRIBUTES   </a:t>
            </a:r>
            <a:r>
              <a:rPr lang="en-US" sz="2400"/>
              <a:t>lpMutexAttributes</a:t>
            </a:r>
            <a:r>
              <a:rPr lang="en-US" sz="2400"/>
              <a:t>,                </a:t>
            </a:r>
            <a:r>
              <a:rPr lang="en-US" sz="2400"/>
              <a:t>  BOOL                </a:t>
            </a:r>
            <a:r>
              <a:rPr lang="en-US" sz="2400"/>
              <a:t>bInitialOwner</a:t>
            </a:r>
            <a:r>
              <a:rPr lang="en-US" sz="2400"/>
              <a:t>,                 </a:t>
            </a:r>
            <a:endParaRPr lang="en-US" sz="2400"/>
          </a:p>
          <a:p>
            <a:pPr>
              <a:defRPr/>
            </a:pPr>
            <a:r>
              <a:rPr lang="en-US" sz="2400"/>
              <a:t>LPCTSTR         </a:t>
            </a:r>
            <a:r>
              <a:rPr lang="en-US" sz="2400"/>
              <a:t>lpName</a:t>
            </a:r>
            <a:r>
              <a:rPr lang="en-US" sz="2400"/>
              <a:t>           );  </a:t>
            </a:r>
            <a:endParaRPr/>
          </a:p>
        </p:txBody>
      </p:sp>
      <p:sp>
        <p:nvSpPr>
          <p:cNvPr id="3" name="矩形 2"/>
          <p:cNvSpPr/>
          <p:nvPr/>
        </p:nvSpPr>
        <p:spPr bwMode="auto">
          <a:xfrm>
            <a:off x="309110" y="3356992"/>
            <a:ext cx="8383252" cy="2246769"/>
          </a:xfrm>
          <a:prstGeom prst="rect">
            <a:avLst/>
          </a:prstGeom>
        </p:spPr>
        <p:txBody>
          <a:bodyPr wrap="square">
            <a:spAutoFit/>
          </a:bodyPr>
          <a:lstStyle/>
          <a:p>
            <a:pPr>
              <a:defRPr/>
            </a:pPr>
            <a:r>
              <a:rPr lang="en-US" sz="2000">
                <a:solidFill>
                  <a:srgbClr val="333333"/>
                </a:solidFill>
                <a:latin typeface="宋体"/>
                <a:ea typeface="宋体"/>
              </a:rPr>
              <a:t>lpMutexAttributes</a:t>
            </a:r>
            <a:r>
              <a:rPr lang="en-US" sz="2000">
                <a:solidFill>
                  <a:srgbClr val="333333"/>
                </a:solidFill>
                <a:latin typeface="宋体"/>
                <a:ea typeface="宋体"/>
              </a:rPr>
              <a:t> SECURITY_ATTRIBUTES</a:t>
            </a:r>
            <a:r>
              <a:rPr lang="zh-CN" sz="2000">
                <a:solidFill>
                  <a:srgbClr val="333333"/>
                </a:solidFill>
                <a:latin typeface="宋体"/>
                <a:ea typeface="宋体"/>
              </a:rPr>
              <a:t>，指定一个</a:t>
            </a:r>
            <a:r>
              <a:rPr lang="en-US" sz="2000">
                <a:solidFill>
                  <a:srgbClr val="333333"/>
                </a:solidFill>
                <a:latin typeface="宋体"/>
                <a:ea typeface="宋体"/>
              </a:rPr>
              <a:t>SECURITY_ATTRIBUTES</a:t>
            </a:r>
            <a:r>
              <a:rPr lang="zh-CN" sz="2000">
                <a:solidFill>
                  <a:srgbClr val="333333"/>
                </a:solidFill>
                <a:latin typeface="宋体"/>
                <a:ea typeface="宋体"/>
              </a:rPr>
              <a:t>结构，或传递零值（将参数声明为</a:t>
            </a:r>
            <a:r>
              <a:rPr lang="en-US" sz="2000">
                <a:solidFill>
                  <a:srgbClr val="333333"/>
                </a:solidFill>
                <a:latin typeface="宋体"/>
                <a:ea typeface="宋体"/>
              </a:rPr>
              <a:t>ByVal</a:t>
            </a:r>
            <a:r>
              <a:rPr lang="en-US" sz="2000">
                <a:solidFill>
                  <a:srgbClr val="333333"/>
                </a:solidFill>
                <a:latin typeface="宋体"/>
                <a:ea typeface="宋体"/>
              </a:rPr>
              <a:t> As Long</a:t>
            </a:r>
            <a:r>
              <a:rPr lang="zh-CN" sz="2000">
                <a:solidFill>
                  <a:srgbClr val="333333"/>
                </a:solidFill>
                <a:latin typeface="宋体"/>
                <a:ea typeface="宋体"/>
              </a:rPr>
              <a:t>，并传递零值），表示使用不允许继承的默认描述符</a:t>
            </a:r>
            <a:endParaRPr/>
          </a:p>
          <a:p>
            <a:pPr>
              <a:defRPr/>
            </a:pPr>
            <a:r>
              <a:rPr lang="en-US" sz="2000">
                <a:solidFill>
                  <a:srgbClr val="333333"/>
                </a:solidFill>
                <a:latin typeface="宋体"/>
                <a:ea typeface="宋体"/>
              </a:rPr>
              <a:t>bInitialOwner</a:t>
            </a:r>
            <a:r>
              <a:rPr lang="en-US" sz="2000">
                <a:solidFill>
                  <a:srgbClr val="333333"/>
                </a:solidFill>
                <a:latin typeface="宋体"/>
                <a:ea typeface="宋体"/>
              </a:rPr>
              <a:t> BOOL</a:t>
            </a:r>
            <a:r>
              <a:rPr lang="zh-CN" sz="2000">
                <a:solidFill>
                  <a:srgbClr val="333333"/>
                </a:solidFill>
                <a:latin typeface="宋体"/>
                <a:ea typeface="宋体"/>
              </a:rPr>
              <a:t>，如创建进程希望立即拥有</a:t>
            </a:r>
            <a:r>
              <a:rPr lang="zh-CN" sz="2000" u="sng">
                <a:solidFill>
                  <a:srgbClr val="136EC2"/>
                </a:solidFill>
                <a:latin typeface="宋体"/>
                <a:ea typeface="宋体"/>
                <a:hlinkClick r:id="rId3" tooltip="https://baike.baidu.com/item/%E4%BA%92%E6%96%A5%E4%BD%93?fromModule=lemma_inlink"/>
              </a:rPr>
              <a:t>互斥体</a:t>
            </a:r>
            <a:r>
              <a:rPr lang="zh-CN" sz="2000">
                <a:solidFill>
                  <a:srgbClr val="333333"/>
                </a:solidFill>
                <a:latin typeface="宋体"/>
                <a:ea typeface="宋体"/>
              </a:rPr>
              <a:t>，则设为</a:t>
            </a:r>
            <a:r>
              <a:rPr lang="en-US" sz="2000">
                <a:solidFill>
                  <a:srgbClr val="333333"/>
                </a:solidFill>
                <a:latin typeface="宋体"/>
                <a:ea typeface="宋体"/>
              </a:rPr>
              <a:t>TRUE</a:t>
            </a:r>
            <a:r>
              <a:rPr lang="zh-CN" sz="2000">
                <a:solidFill>
                  <a:srgbClr val="333333"/>
                </a:solidFill>
                <a:latin typeface="宋体"/>
                <a:ea typeface="宋体"/>
              </a:rPr>
              <a:t>。一个互斥体同时只能由一个线程拥有</a:t>
            </a:r>
            <a:endParaRPr/>
          </a:p>
          <a:p>
            <a:pPr>
              <a:defRPr/>
            </a:pPr>
            <a:r>
              <a:rPr lang="en-US" sz="2000">
                <a:solidFill>
                  <a:srgbClr val="333333"/>
                </a:solidFill>
                <a:latin typeface="宋体"/>
                <a:ea typeface="宋体"/>
              </a:rPr>
              <a:t>lpName</a:t>
            </a:r>
            <a:r>
              <a:rPr lang="en-US" sz="2000">
                <a:solidFill>
                  <a:srgbClr val="333333"/>
                </a:solidFill>
                <a:latin typeface="宋体"/>
                <a:ea typeface="宋体"/>
              </a:rPr>
              <a:t> String</a:t>
            </a:r>
            <a:r>
              <a:rPr lang="zh-CN" sz="2000">
                <a:solidFill>
                  <a:srgbClr val="333333"/>
                </a:solidFill>
                <a:latin typeface="宋体"/>
                <a:ea typeface="宋体"/>
              </a:rPr>
              <a:t>，指定互斥体对象的名字。用</a:t>
            </a:r>
            <a:r>
              <a:rPr lang="en-US" sz="2000">
                <a:solidFill>
                  <a:srgbClr val="333333"/>
                </a:solidFill>
                <a:latin typeface="宋体"/>
                <a:ea typeface="宋体"/>
              </a:rPr>
              <a:t>vbNullString</a:t>
            </a:r>
            <a:r>
              <a:rPr lang="zh-CN" sz="2000">
                <a:solidFill>
                  <a:srgbClr val="333333"/>
                </a:solidFill>
                <a:latin typeface="宋体"/>
                <a:ea typeface="宋体"/>
              </a:rPr>
              <a:t>创建一个</a:t>
            </a:r>
            <a:r>
              <a:rPr lang="zh-CN" sz="2000" u="sng">
                <a:solidFill>
                  <a:srgbClr val="136EC2"/>
                </a:solidFill>
                <a:latin typeface="宋体"/>
                <a:ea typeface="宋体"/>
                <a:hlinkClick r:id="rId4" tooltip="https://baike.baidu.com/item/%E6%9C%AA%E5%91%BD%E5%90%8D?fromModule=lemma_inlink"/>
              </a:rPr>
              <a:t>未命名</a:t>
            </a:r>
            <a:r>
              <a:rPr lang="zh-CN" sz="2000">
                <a:solidFill>
                  <a:srgbClr val="333333"/>
                </a:solidFill>
                <a:latin typeface="宋体"/>
                <a:ea typeface="宋体"/>
              </a:rPr>
              <a:t>的互斥体对象</a:t>
            </a:r>
            <a:endParaRPr lang="zh-CN" sz="2000" b="0" i="0">
              <a:solidFill>
                <a:srgbClr val="333333"/>
              </a:solidFill>
              <a:latin typeface="宋体"/>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64200">
        <p:fade thruBlk="0"/>
      </p:transition>
    </mc:Choice>
    <mc:Fallback>
      <p:transition spd="slow" advClick="1" advTm="164200">
        <p:fade thruBlk="0"/>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730" name="Rectangle 2"/>
          <p:cNvSpPr>
            <a:spLocks noChangeArrowheads="1" noGrp="1"/>
          </p:cNvSpPr>
          <p:nvPr>
            <p:ph type="title"/>
          </p:nvPr>
        </p:nvSpPr>
        <p:spPr bwMode="auto"/>
        <p:txBody>
          <a:bodyPr/>
          <a:lstStyle/>
          <a:p>
            <a:pPr>
              <a:defRPr/>
            </a:pPr>
            <a:r>
              <a:rPr lang="zh-CN"/>
              <a:t>互斥量的</a:t>
            </a:r>
            <a:r>
              <a:rPr lang="zh-CN"/>
              <a:t>释放</a:t>
            </a:r>
            <a:r>
              <a:rPr lang="zh-CN"/>
              <a:t> </a:t>
            </a:r>
            <a:endParaRPr/>
          </a:p>
        </p:txBody>
      </p:sp>
      <p:sp>
        <p:nvSpPr>
          <p:cNvPr id="2" name="矩形 1"/>
          <p:cNvSpPr/>
          <p:nvPr/>
        </p:nvSpPr>
        <p:spPr bwMode="auto">
          <a:xfrm>
            <a:off x="755576" y="1417638"/>
            <a:ext cx="7931224" cy="830997"/>
          </a:xfrm>
          <a:prstGeom prst="rect">
            <a:avLst/>
          </a:prstGeom>
        </p:spPr>
        <p:txBody>
          <a:bodyPr wrap="square">
            <a:spAutoFit/>
          </a:bodyPr>
          <a:lstStyle/>
          <a:p>
            <a:pPr>
              <a:defRPr/>
            </a:pPr>
            <a:r>
              <a:rPr lang="en-US" sz="2400"/>
              <a:t>BOOL </a:t>
            </a:r>
            <a:r>
              <a:rPr lang="en-US" sz="2400"/>
              <a:t>ReleaseMutex</a:t>
            </a:r>
            <a:r>
              <a:rPr lang="en-US" sz="2400"/>
              <a:t>(  </a:t>
            </a:r>
            <a:r>
              <a:rPr lang="en-US" sz="2400"/>
              <a:t>[in] </a:t>
            </a:r>
            <a:r>
              <a:rPr lang="en-US" sz="2400"/>
              <a:t> HANDLE </a:t>
            </a:r>
            <a:r>
              <a:rPr lang="en-US" sz="2400"/>
              <a:t>hMutex</a:t>
            </a:r>
            <a:endParaRPr lang="en-US" sz="2400"/>
          </a:p>
          <a:p>
            <a:pPr>
              <a:defRPr/>
            </a:pPr>
            <a:r>
              <a:rPr lang="en-US" sz="2400"/>
              <a:t>);</a:t>
            </a:r>
            <a:endParaRPr/>
          </a:p>
        </p:txBody>
      </p:sp>
      <p:sp>
        <p:nvSpPr>
          <p:cNvPr id="4" name="矩形 3"/>
          <p:cNvSpPr/>
          <p:nvPr/>
        </p:nvSpPr>
        <p:spPr bwMode="auto">
          <a:xfrm>
            <a:off x="0" y="5589240"/>
            <a:ext cx="9144000" cy="369332"/>
          </a:xfrm>
          <a:prstGeom prst="rect">
            <a:avLst/>
          </a:prstGeom>
        </p:spPr>
        <p:txBody>
          <a:bodyPr wrap="square">
            <a:spAutoFit/>
          </a:bodyPr>
          <a:lstStyle/>
          <a:p>
            <a:pPr>
              <a:defRPr/>
            </a:pPr>
            <a:r>
              <a:rPr lang="en-US"/>
              <a:t>https://learn.microsoft.com/zh-cn/windows/win32/api/synchapi/nf-synchapi-releasemutex</a:t>
            </a:r>
            <a:endParaRPr lang="zh-CN"/>
          </a:p>
        </p:txBody>
      </p:sp>
      <p:pic>
        <p:nvPicPr>
          <p:cNvPr id="5" name="图片 4"/>
          <p:cNvPicPr>
            <a:picLocks noChangeAspect="1"/>
          </p:cNvPicPr>
          <p:nvPr/>
        </p:nvPicPr>
        <p:blipFill>
          <a:blip r:embed="rId3"/>
          <a:stretch/>
        </p:blipFill>
        <p:spPr bwMode="auto">
          <a:xfrm>
            <a:off x="352425" y="2827253"/>
            <a:ext cx="8439150" cy="25527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64200">
        <p:fade thruBlk="0"/>
      </p:transition>
    </mc:Choice>
    <mc:Fallback>
      <p:transition spd="slow" advClick="1" advTm="164200">
        <p:fade thruBlk="0"/>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4754" name="Rectangle 2"/>
          <p:cNvSpPr>
            <a:spLocks noChangeArrowheads="1" noGrp="1"/>
          </p:cNvSpPr>
          <p:nvPr>
            <p:ph type="title"/>
          </p:nvPr>
        </p:nvSpPr>
        <p:spPr bwMode="auto"/>
        <p:txBody>
          <a:bodyPr/>
          <a:lstStyle/>
          <a:p>
            <a:pPr>
              <a:defRPr/>
            </a:pPr>
            <a:r>
              <a:rPr lang="zh-CN"/>
              <a:t>互斥量的使用</a:t>
            </a:r>
            <a:endParaRPr/>
          </a:p>
        </p:txBody>
      </p:sp>
      <p:sp>
        <p:nvSpPr>
          <p:cNvPr id="74755" name="Rectangle 3"/>
          <p:cNvSpPr>
            <a:spLocks noChangeArrowheads="1" noGrp="1"/>
          </p:cNvSpPr>
          <p:nvPr>
            <p:ph idx="1"/>
          </p:nvPr>
        </p:nvSpPr>
        <p:spPr bwMode="auto"/>
        <p:txBody>
          <a:bodyPr/>
          <a:lstStyle/>
          <a:p>
            <a:pPr marL="0" indent="542925">
              <a:defRPr/>
            </a:pPr>
            <a:r>
              <a:rPr lang="en-US"/>
              <a:t>void Writedata()</a:t>
            </a:r>
            <a:endParaRPr/>
          </a:p>
          <a:p>
            <a:pPr marL="0" indent="542925">
              <a:defRPr/>
            </a:pPr>
            <a:r>
              <a:rPr lang="en-US"/>
              <a:t>{</a:t>
            </a:r>
            <a:endParaRPr/>
          </a:p>
          <a:p>
            <a:pPr lvl="1">
              <a:defRPr/>
            </a:pPr>
            <a:r>
              <a:rPr lang="en-US"/>
              <a:t>WaitForSingleObject(hMutex,…);</a:t>
            </a:r>
            <a:endParaRPr/>
          </a:p>
          <a:p>
            <a:pPr lvl="1">
              <a:defRPr/>
            </a:pPr>
            <a:r>
              <a:rPr lang="en-US"/>
              <a:t>...//do something</a:t>
            </a:r>
            <a:endParaRPr/>
          </a:p>
          <a:p>
            <a:pPr lvl="1">
              <a:defRPr/>
            </a:pPr>
            <a:r>
              <a:rPr lang="en-US"/>
              <a:t>ReleaseMutex(hMutex);</a:t>
            </a:r>
            <a:endParaRPr/>
          </a:p>
          <a:p>
            <a:pPr marL="0" indent="542925">
              <a:defRPr/>
            </a:pPr>
            <a:r>
              <a:rPr lang="en-US"/>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4869">
        <p:fade thruBlk="0"/>
      </p:transition>
    </mc:Choice>
    <mc:Fallback>
      <p:transition spd="slow" advClick="1" advTm="54869">
        <p:fade thruBlk="0"/>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5778" name="标题 1"/>
          <p:cNvSpPr>
            <a:spLocks noGrp="1"/>
          </p:cNvSpPr>
          <p:nvPr>
            <p:ph type="title"/>
          </p:nvPr>
        </p:nvSpPr>
        <p:spPr bwMode="auto"/>
        <p:txBody>
          <a:bodyPr/>
          <a:lstStyle/>
          <a:p>
            <a:pPr>
              <a:defRPr/>
            </a:pPr>
            <a:r>
              <a:rPr lang="zh-CN"/>
              <a:t>信号量</a:t>
            </a:r>
            <a:endParaRPr/>
          </a:p>
        </p:txBody>
      </p:sp>
      <p:sp>
        <p:nvSpPr>
          <p:cNvPr id="75779" name="内容占位符 2"/>
          <p:cNvSpPr>
            <a:spLocks noGrp="1"/>
          </p:cNvSpPr>
          <p:nvPr>
            <p:ph idx="1"/>
          </p:nvPr>
        </p:nvSpPr>
        <p:spPr bwMode="auto"/>
        <p:txBody>
          <a:bodyPr/>
          <a:lstStyle/>
          <a:p>
            <a:pPr>
              <a:defRPr/>
            </a:pPr>
            <a:r>
              <a:rPr lang="zh-CN"/>
              <a:t>信号量内核对象用来对资源进行计数。与其他内核对象相同，它包括一个使用计数。但是它还包含另外两个值：一个是最大资源计数和当前资源计数。最大资源计数表示信号量可以控制的最大资源数量。当前资源计数表示信号量当前可用资源的数量</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4281">
        <p:fade thruBlk="0"/>
      </p:transition>
    </mc:Choice>
    <mc:Fallback>
      <p:transition spd="slow" advClick="1" advTm="34281">
        <p:fade thruBlk="0"/>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6802" name="Rectangle 2"/>
          <p:cNvSpPr>
            <a:spLocks noChangeArrowheads="1" noGrp="1"/>
          </p:cNvSpPr>
          <p:nvPr>
            <p:ph type="title"/>
          </p:nvPr>
        </p:nvSpPr>
        <p:spPr bwMode="auto"/>
        <p:txBody>
          <a:bodyPr/>
          <a:lstStyle/>
          <a:p>
            <a:pPr>
              <a:defRPr/>
            </a:pPr>
            <a:r>
              <a:rPr lang="zh-CN"/>
              <a:t>信号量 </a:t>
            </a:r>
            <a:endParaRPr/>
          </a:p>
        </p:txBody>
      </p:sp>
      <p:sp>
        <p:nvSpPr>
          <p:cNvPr id="76803" name="Rectangle 3"/>
          <p:cNvSpPr>
            <a:spLocks noChangeArrowheads="1" noGrp="1"/>
          </p:cNvSpPr>
          <p:nvPr>
            <p:ph idx="1"/>
          </p:nvPr>
        </p:nvSpPr>
        <p:spPr bwMode="auto"/>
        <p:txBody>
          <a:bodyPr/>
          <a:lstStyle/>
          <a:p>
            <a:pPr marL="0" indent="542925">
              <a:defRPr/>
            </a:pPr>
            <a:r>
              <a:rPr lang="zh-CN"/>
              <a:t>信号量是一个核心对象</a:t>
            </a:r>
            <a:endParaRPr/>
          </a:p>
          <a:p>
            <a:pPr marL="0" indent="542925">
              <a:defRPr/>
            </a:pPr>
            <a:r>
              <a:rPr lang="zh-CN"/>
              <a:t>拥有一个计数器</a:t>
            </a:r>
            <a:endParaRPr/>
          </a:p>
          <a:p>
            <a:pPr marL="0" indent="542925">
              <a:defRPr/>
            </a:pPr>
            <a:r>
              <a:rPr lang="zh-CN"/>
              <a:t>可用来管理大量有限的系统资源 </a:t>
            </a:r>
            <a:endParaRPr/>
          </a:p>
          <a:p>
            <a:pPr marL="0" indent="542925">
              <a:defRPr/>
            </a:pPr>
            <a:r>
              <a:rPr lang="zh-CN"/>
              <a:t>当计数值大于零时，信号量为有信号状态</a:t>
            </a:r>
            <a:endParaRPr/>
          </a:p>
          <a:p>
            <a:pPr marL="0" indent="542925">
              <a:defRPr/>
            </a:pPr>
            <a:r>
              <a:rPr lang="zh-CN"/>
              <a:t>当计数值为零时，信号量处于无信号状态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1361">
        <p:fade thruBlk="0"/>
      </p:transition>
    </mc:Choice>
    <mc:Fallback>
      <p:transition spd="slow" advClick="1" advTm="21361">
        <p:fade thruBlk="0"/>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850" name="Rectangle 2"/>
          <p:cNvSpPr>
            <a:spLocks noChangeArrowheads="1" noGrp="1"/>
          </p:cNvSpPr>
          <p:nvPr>
            <p:ph type="title"/>
          </p:nvPr>
        </p:nvSpPr>
        <p:spPr bwMode="auto"/>
        <p:txBody>
          <a:bodyPr/>
          <a:lstStyle/>
          <a:p>
            <a:pPr>
              <a:defRPr/>
            </a:pPr>
            <a:r>
              <a:rPr lang="zh-CN"/>
              <a:t>创建信号量 </a:t>
            </a:r>
            <a:endParaRPr/>
          </a:p>
        </p:txBody>
      </p:sp>
      <p:sp>
        <p:nvSpPr>
          <p:cNvPr id="78851" name="Rectangle 3"/>
          <p:cNvSpPr>
            <a:spLocks noChangeArrowheads="1" noGrp="1"/>
          </p:cNvSpPr>
          <p:nvPr>
            <p:ph idx="1"/>
          </p:nvPr>
        </p:nvSpPr>
        <p:spPr bwMode="auto">
          <a:xfrm>
            <a:off x="290513" y="1268413"/>
            <a:ext cx="8458200" cy="3240087"/>
          </a:xfrm>
        </p:spPr>
        <p:txBody>
          <a:bodyPr/>
          <a:lstStyle/>
          <a:p>
            <a:pPr marL="0" indent="542925">
              <a:defRPr/>
            </a:pPr>
            <a:r>
              <a:rPr lang="en-US" sz="2400"/>
              <a:t>HANDLE </a:t>
            </a:r>
            <a:r>
              <a:rPr lang="en-US" sz="2400"/>
              <a:t>CreateSemaphore</a:t>
            </a:r>
            <a:r>
              <a:rPr lang="en-US" sz="2400"/>
              <a:t> (</a:t>
            </a:r>
            <a:endParaRPr/>
          </a:p>
          <a:p>
            <a:pPr lvl="1">
              <a:defRPr/>
            </a:pPr>
            <a:r>
              <a:rPr lang="en-US" sz="2400"/>
              <a:t>PSECURITY_ATTRIBUTE </a:t>
            </a:r>
            <a:r>
              <a:rPr lang="en-US" sz="2400"/>
              <a:t>psa</a:t>
            </a:r>
            <a:r>
              <a:rPr lang="en-US" sz="2400"/>
              <a:t>,</a:t>
            </a:r>
            <a:endParaRPr/>
          </a:p>
          <a:p>
            <a:pPr lvl="1">
              <a:defRPr/>
            </a:pPr>
            <a:r>
              <a:rPr lang="en-US" sz="2400"/>
              <a:t>LONG </a:t>
            </a:r>
            <a:r>
              <a:rPr lang="en-US" sz="2400"/>
              <a:t>lInitialCount</a:t>
            </a:r>
            <a:r>
              <a:rPr lang="en-US" sz="2400"/>
              <a:t>, </a:t>
            </a:r>
            <a:endParaRPr/>
          </a:p>
          <a:p>
            <a:pPr lvl="1">
              <a:defRPr/>
            </a:pPr>
            <a:r>
              <a:rPr lang="en-US" sz="2400"/>
              <a:t>LONG </a:t>
            </a:r>
            <a:r>
              <a:rPr lang="en-US" sz="2400"/>
              <a:t>lMaximumCount</a:t>
            </a:r>
            <a:r>
              <a:rPr lang="en-US" sz="2400"/>
              <a:t>, </a:t>
            </a:r>
            <a:endParaRPr/>
          </a:p>
          <a:p>
            <a:pPr lvl="1">
              <a:defRPr/>
            </a:pPr>
            <a:r>
              <a:rPr lang="en-US" sz="2400"/>
              <a:t>PCTSTR </a:t>
            </a:r>
            <a:r>
              <a:rPr lang="en-US" sz="2400"/>
              <a:t>pszName</a:t>
            </a:r>
            <a:endParaRPr lang="en-US" sz="2400"/>
          </a:p>
          <a:p>
            <a:pPr marL="0" indent="542925">
              <a:defRPr/>
            </a:pPr>
            <a:r>
              <a:rPr lang="en-US" sz="2400"/>
              <a:t>); </a:t>
            </a:r>
            <a:endParaRPr/>
          </a:p>
        </p:txBody>
      </p:sp>
      <p:pic>
        <p:nvPicPr>
          <p:cNvPr id="78852" name="Picture 4"/>
          <p:cNvPicPr>
            <a:picLocks noChangeAspect="1" noChangeArrowheads="1"/>
          </p:cNvPicPr>
          <p:nvPr/>
        </p:nvPicPr>
        <p:blipFill>
          <a:blip r:embed="rId3"/>
          <a:stretch/>
        </p:blipFill>
        <p:spPr bwMode="auto">
          <a:xfrm>
            <a:off x="2627313" y="3933824"/>
            <a:ext cx="5775325" cy="2735263"/>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6796">
        <p:fade thruBlk="0"/>
      </p:transition>
    </mc:Choice>
    <mc:Fallback>
      <p:transition spd="slow" advClick="1" advTm="36796">
        <p:fade thruBlk="0"/>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874" name="Rectangle 2"/>
          <p:cNvSpPr>
            <a:spLocks noChangeArrowheads="1" noGrp="1"/>
          </p:cNvSpPr>
          <p:nvPr>
            <p:ph type="title"/>
          </p:nvPr>
        </p:nvSpPr>
        <p:spPr bwMode="auto"/>
        <p:txBody>
          <a:bodyPr/>
          <a:lstStyle/>
          <a:p>
            <a:pPr>
              <a:defRPr/>
            </a:pPr>
            <a:r>
              <a:rPr lang="zh-CN"/>
              <a:t>释放信号量</a:t>
            </a:r>
            <a:endParaRPr/>
          </a:p>
        </p:txBody>
      </p:sp>
      <p:sp>
        <p:nvSpPr>
          <p:cNvPr id="79875" name="Rectangle 3"/>
          <p:cNvSpPr>
            <a:spLocks noChangeArrowheads="1" noGrp="1"/>
          </p:cNvSpPr>
          <p:nvPr>
            <p:ph idx="1"/>
          </p:nvPr>
        </p:nvSpPr>
        <p:spPr bwMode="auto">
          <a:xfrm>
            <a:off x="290513" y="1268413"/>
            <a:ext cx="8458200" cy="2592387"/>
          </a:xfrm>
        </p:spPr>
        <p:txBody>
          <a:bodyPr/>
          <a:lstStyle/>
          <a:p>
            <a:pPr marL="0" indent="542925">
              <a:defRPr/>
            </a:pPr>
            <a:r>
              <a:rPr lang="en-US" sz="2400"/>
              <a:t>BOOL WINAPI ReleaseSemaphore(</a:t>
            </a:r>
            <a:endParaRPr/>
          </a:p>
          <a:p>
            <a:pPr lvl="1">
              <a:defRPr/>
            </a:pPr>
            <a:r>
              <a:rPr lang="en-US" sz="2400"/>
              <a:t>HANDLE hSemaphore,</a:t>
            </a:r>
            <a:endParaRPr/>
          </a:p>
          <a:p>
            <a:pPr lvl="1">
              <a:defRPr/>
            </a:pPr>
            <a:r>
              <a:rPr lang="en-US" sz="2400"/>
              <a:t>LONG lReleaseCount,</a:t>
            </a:r>
            <a:endParaRPr/>
          </a:p>
          <a:p>
            <a:pPr lvl="1">
              <a:defRPr/>
            </a:pPr>
            <a:r>
              <a:rPr lang="en-US" sz="2400"/>
              <a:t>LPLONG lpPreviousCount</a:t>
            </a:r>
            <a:endParaRPr/>
          </a:p>
          <a:p>
            <a:pPr marL="0" indent="542925">
              <a:defRPr/>
            </a:pPr>
            <a:r>
              <a:rPr lang="en-US" sz="2400"/>
              <a:t>);</a:t>
            </a:r>
            <a:endParaRPr/>
          </a:p>
        </p:txBody>
      </p:sp>
      <p:pic>
        <p:nvPicPr>
          <p:cNvPr id="79876" name="Picture 4"/>
          <p:cNvPicPr>
            <a:picLocks noChangeAspect="1" noChangeArrowheads="1"/>
          </p:cNvPicPr>
          <p:nvPr/>
        </p:nvPicPr>
        <p:blipFill>
          <a:blip r:embed="rId3"/>
          <a:stretch/>
        </p:blipFill>
        <p:spPr bwMode="auto">
          <a:xfrm>
            <a:off x="468313" y="3933824"/>
            <a:ext cx="8489950" cy="2303463"/>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1802">
        <p:fade thruBlk="0"/>
      </p:transition>
    </mc:Choice>
    <mc:Fallback>
      <p:transition spd="slow" advClick="1" advTm="71802">
        <p:fade thruBlk="0"/>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0898" name="Rectangle 2"/>
          <p:cNvSpPr>
            <a:spLocks noChangeArrowheads="1" noGrp="1"/>
          </p:cNvSpPr>
          <p:nvPr>
            <p:ph type="title"/>
          </p:nvPr>
        </p:nvSpPr>
        <p:spPr bwMode="auto"/>
        <p:txBody>
          <a:bodyPr/>
          <a:lstStyle/>
          <a:p>
            <a:pPr>
              <a:defRPr/>
            </a:pPr>
            <a:r>
              <a:rPr lang="zh-CN"/>
              <a:t>打开信号量 </a:t>
            </a:r>
            <a:endParaRPr/>
          </a:p>
        </p:txBody>
      </p:sp>
      <p:sp>
        <p:nvSpPr>
          <p:cNvPr id="80899" name="Rectangle 3"/>
          <p:cNvSpPr>
            <a:spLocks noChangeArrowheads="1" noGrp="1"/>
          </p:cNvSpPr>
          <p:nvPr>
            <p:ph idx="1"/>
          </p:nvPr>
        </p:nvSpPr>
        <p:spPr bwMode="auto">
          <a:xfrm>
            <a:off x="290513" y="1268413"/>
            <a:ext cx="8458200" cy="3240087"/>
          </a:xfrm>
        </p:spPr>
        <p:txBody>
          <a:bodyPr/>
          <a:lstStyle/>
          <a:p>
            <a:pPr marL="0" indent="542925">
              <a:defRPr/>
            </a:pPr>
            <a:r>
              <a:rPr lang="en-US"/>
              <a:t>HANDLE OpenSemaphore (</a:t>
            </a:r>
            <a:endParaRPr/>
          </a:p>
          <a:p>
            <a:pPr lvl="1">
              <a:defRPr/>
            </a:pPr>
            <a:r>
              <a:rPr lang="en-US" sz="3100"/>
              <a:t>DWORD fdwAccess,</a:t>
            </a:r>
            <a:endParaRPr/>
          </a:p>
          <a:p>
            <a:pPr lvl="1">
              <a:defRPr/>
            </a:pPr>
            <a:r>
              <a:rPr lang="en-US" sz="3100"/>
              <a:t>BOOL bInherithandle,</a:t>
            </a:r>
            <a:endParaRPr/>
          </a:p>
          <a:p>
            <a:pPr lvl="1">
              <a:defRPr/>
            </a:pPr>
            <a:r>
              <a:rPr lang="en-US" sz="3100"/>
              <a:t>PCTSTR pszName</a:t>
            </a:r>
            <a:endParaRPr/>
          </a:p>
          <a:p>
            <a:pPr marL="0" indent="542925">
              <a:defRPr/>
            </a:pPr>
            <a:r>
              <a:rPr lang="en-US"/>
              <a:t>); </a:t>
            </a:r>
            <a:endParaRPr/>
          </a:p>
        </p:txBody>
      </p:sp>
      <p:pic>
        <p:nvPicPr>
          <p:cNvPr id="80900" name="Picture 4"/>
          <p:cNvPicPr>
            <a:picLocks noChangeAspect="1" noChangeArrowheads="1"/>
          </p:cNvPicPr>
          <p:nvPr/>
        </p:nvPicPr>
        <p:blipFill>
          <a:blip r:embed="rId3"/>
          <a:stretch/>
        </p:blipFill>
        <p:spPr bwMode="auto">
          <a:xfrm>
            <a:off x="971550" y="4229100"/>
            <a:ext cx="7907337" cy="222408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6730">
        <p:fade thruBlk="0"/>
      </p:transition>
    </mc:Choice>
    <mc:Fallback>
      <p:transition spd="slow" advClick="1" advTm="36730">
        <p:fade thruBlk="0"/>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826" name="标题 1"/>
          <p:cNvSpPr>
            <a:spLocks noGrp="1"/>
          </p:cNvSpPr>
          <p:nvPr>
            <p:ph type="title"/>
          </p:nvPr>
        </p:nvSpPr>
        <p:spPr bwMode="auto"/>
        <p:txBody>
          <a:bodyPr/>
          <a:lstStyle/>
          <a:p>
            <a:pPr>
              <a:defRPr/>
            </a:pPr>
            <a:r>
              <a:rPr lang="zh-CN"/>
              <a:t>信号量使用场景实例</a:t>
            </a:r>
            <a:endParaRPr/>
          </a:p>
        </p:txBody>
      </p:sp>
      <p:sp>
        <p:nvSpPr>
          <p:cNvPr id="77827" name="内容占位符 2"/>
          <p:cNvSpPr>
            <a:spLocks noGrp="1"/>
          </p:cNvSpPr>
          <p:nvPr>
            <p:ph idx="1"/>
          </p:nvPr>
        </p:nvSpPr>
        <p:spPr bwMode="auto"/>
        <p:txBody>
          <a:bodyPr/>
          <a:lstStyle/>
          <a:p>
            <a:pPr>
              <a:defRPr/>
            </a:pPr>
            <a:r>
              <a:rPr lang="zh-CN" sz="1600"/>
              <a:t>假设有个服务器进程，它有一块内存，用可以存储</a:t>
            </a:r>
            <a:r>
              <a:rPr lang="en-US" sz="1600"/>
              <a:t>5</a:t>
            </a:r>
            <a:r>
              <a:rPr lang="zh-CN" sz="1600"/>
              <a:t>个客户端请求。如果第六个客户端请求时它将会被拒绝 。此时缓冲区内客户端的请求就是看作资源。我们可以使用信号量来保护资源。首先我们创建信号量并将最大资源计数设为</a:t>
            </a:r>
            <a:r>
              <a:rPr lang="en-US" sz="1600"/>
              <a:t>5</a:t>
            </a:r>
            <a:r>
              <a:rPr lang="zh-CN" sz="1600"/>
              <a:t>。由于还没有客户端请求，当前资源计数被初始化为</a:t>
            </a:r>
            <a:r>
              <a:rPr lang="en-US" sz="1600"/>
              <a:t>0</a:t>
            </a:r>
            <a:r>
              <a:rPr lang="zh-CN" sz="1600"/>
              <a:t>。随着不断有客户端发出请求，进入请求队列当前资源计数随之递增。随着服务器不断接受客户端请求，请求队列请求减少当前资源使用计数随之递减；</a:t>
            </a:r>
            <a:endParaRPr lang="en-US" sz="1600"/>
          </a:p>
          <a:p>
            <a:pPr>
              <a:defRPr/>
            </a:pPr>
            <a:r>
              <a:rPr lang="zh-CN" sz="1600"/>
              <a:t>信号量的规则如下：</a:t>
            </a:r>
            <a:endParaRPr/>
          </a:p>
          <a:p>
            <a:pPr>
              <a:defRPr/>
            </a:pPr>
            <a:r>
              <a:rPr lang="en-US" sz="1600"/>
              <a:t>1</a:t>
            </a:r>
            <a:r>
              <a:rPr lang="zh-CN" sz="1600"/>
              <a:t>：如果当前资源计数大于</a:t>
            </a:r>
            <a:r>
              <a:rPr lang="en-US" sz="1600"/>
              <a:t>0</a:t>
            </a:r>
            <a:r>
              <a:rPr lang="zh-CN" sz="1600"/>
              <a:t>，那么信号量处于触发状态（说明有资源可被使用，所有等待线程被调度）。</a:t>
            </a:r>
            <a:endParaRPr/>
          </a:p>
          <a:p>
            <a:pPr>
              <a:defRPr/>
            </a:pPr>
            <a:r>
              <a:rPr lang="en-US" sz="1600"/>
              <a:t>2</a:t>
            </a:r>
            <a:r>
              <a:rPr lang="zh-CN" sz="1600"/>
              <a:t>：如果当前资源计数等于</a:t>
            </a:r>
            <a:r>
              <a:rPr lang="en-US" sz="1600"/>
              <a:t>0</a:t>
            </a:r>
            <a:r>
              <a:rPr lang="zh-CN" sz="1600"/>
              <a:t>，那么信号量处于未触发状态（没有可用资源，所有线程等待）。</a:t>
            </a:r>
            <a:endParaRPr/>
          </a:p>
          <a:p>
            <a:pPr>
              <a:defRPr/>
            </a:pPr>
            <a:r>
              <a:rPr lang="en-US" sz="1600"/>
              <a:t>3</a:t>
            </a:r>
            <a:r>
              <a:rPr lang="zh-CN" sz="1600"/>
              <a:t>：当前资源计数不会小于</a:t>
            </a:r>
            <a:r>
              <a:rPr lang="en-US" sz="1600"/>
              <a:t>0.</a:t>
            </a:r>
            <a:endParaRPr lang="zh-CN" sz="1600"/>
          </a:p>
          <a:p>
            <a:pPr>
              <a:defRPr/>
            </a:pPr>
            <a:r>
              <a:rPr lang="en-US" sz="1600"/>
              <a:t>4</a:t>
            </a:r>
            <a:r>
              <a:rPr lang="zh-CN" sz="1600"/>
              <a:t>：当前可用资源计数不会大于最大资源计数。</a:t>
            </a:r>
            <a:endParaRPr/>
          </a:p>
          <a:p>
            <a:pPr>
              <a:defRPr/>
            </a:pPr>
            <a:r>
              <a:rPr lang="zh-CN" sz="1600"/>
              <a:t>注意：使用信号量时不要将信号量的使用计数和当前资源计数混为一谈。</a:t>
            </a:r>
            <a:endParaRPr/>
          </a:p>
          <a:p>
            <a:pPr>
              <a:defRPr/>
            </a:pPr>
            <a:endParaRPr lang="zh-CN"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6647">
        <p:fade thruBlk="0"/>
      </p:transition>
    </mc:Choice>
    <mc:Fallback>
      <p:transition spd="slow" advClick="1" advTm="106647">
        <p:fade thruBlk="0"/>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en-US"/>
              <a:t>Win32</a:t>
            </a:r>
            <a:r>
              <a:rPr lang="zh-CN"/>
              <a:t>线程同步的实现</a:t>
            </a:r>
            <a:endParaRPr/>
          </a:p>
        </p:txBody>
      </p:sp>
      <p:pic>
        <p:nvPicPr>
          <p:cNvPr id="5" name="内容占位符 4"/>
          <p:cNvPicPr>
            <a:picLocks noChangeAspect="1" noGrp="1"/>
          </p:cNvPicPr>
          <p:nvPr>
            <p:ph idx="1"/>
          </p:nvPr>
        </p:nvPicPr>
        <p:blipFill>
          <a:blip r:embed="rId3"/>
          <a:stretch/>
        </p:blipFill>
        <p:spPr bwMode="auto">
          <a:xfrm>
            <a:off x="612523" y="4411407"/>
            <a:ext cx="7677150" cy="1438275"/>
          </a:xfrm>
        </p:spPr>
      </p:pic>
      <p:sp>
        <p:nvSpPr>
          <p:cNvPr id="4" name="灯片编号占位符 3"/>
          <p:cNvSpPr>
            <a:spLocks noGrp="1"/>
          </p:cNvSpPr>
          <p:nvPr>
            <p:ph type="sldNum" sz="quarter" idx="12"/>
          </p:nvPr>
        </p:nvSpPr>
        <p:spPr bwMode="auto"/>
        <p:txBody>
          <a:bodyPr/>
          <a:lstStyle/>
          <a:p>
            <a:pPr>
              <a:defRPr/>
            </a:pPr>
            <a:fld id="{39741149-D9D0-4110-B97F-7E83C0F6DB6A}" type="slidenum">
              <a:rPr lang="en-US"/>
              <a:t>59</a:t>
            </a:fld>
            <a:endParaRPr lang="en-US"/>
          </a:p>
        </p:txBody>
      </p:sp>
      <p:sp>
        <p:nvSpPr>
          <p:cNvPr id="6" name="矩形 5"/>
          <p:cNvSpPr/>
          <p:nvPr/>
        </p:nvSpPr>
        <p:spPr bwMode="auto">
          <a:xfrm>
            <a:off x="611560" y="1336360"/>
            <a:ext cx="8208912" cy="2862322"/>
          </a:xfrm>
          <a:prstGeom prst="rect">
            <a:avLst/>
          </a:prstGeom>
        </p:spPr>
        <p:txBody>
          <a:bodyPr wrap="square">
            <a:spAutoFit/>
          </a:bodyPr>
          <a:lstStyle/>
          <a:p>
            <a:pPr>
              <a:defRPr/>
            </a:pPr>
            <a:r>
              <a:rPr lang="en-US">
                <a:latin typeface="宋体"/>
                <a:ea typeface="宋体"/>
              </a:rPr>
              <a:t>1</a:t>
            </a:r>
            <a:r>
              <a:rPr lang="zh-CN">
                <a:latin typeface="宋体"/>
                <a:ea typeface="宋体"/>
              </a:rPr>
              <a:t>、临界区</a:t>
            </a:r>
            <a:r>
              <a:rPr lang="en-US">
                <a:latin typeface="宋体"/>
                <a:ea typeface="宋体"/>
              </a:rPr>
              <a:t>(Critical section </a:t>
            </a:r>
            <a:r>
              <a:rPr lang="zh-CN">
                <a:latin typeface="宋体"/>
                <a:ea typeface="宋体"/>
              </a:rPr>
              <a:t>关键段</a:t>
            </a:r>
            <a:r>
              <a:rPr lang="en-US">
                <a:latin typeface="宋体"/>
                <a:ea typeface="宋体"/>
              </a:rPr>
              <a:t>)</a:t>
            </a:r>
            <a:endParaRPr lang="zh-CN">
              <a:latin typeface="宋体"/>
              <a:ea typeface="宋体"/>
            </a:endParaRPr>
          </a:p>
          <a:p>
            <a:pPr>
              <a:defRPr/>
            </a:pPr>
            <a:r>
              <a:rPr lang="en-US">
                <a:latin typeface="宋体"/>
                <a:ea typeface="宋体"/>
              </a:rPr>
              <a:t>:</a:t>
            </a:r>
            <a:r>
              <a:rPr lang="zh-CN">
                <a:latin typeface="宋体"/>
                <a:ea typeface="宋体"/>
              </a:rPr>
              <a:t>通过对多线程的串行化来访问公共资源或一段代码，速度快，适合控制数据访问</a:t>
            </a:r>
            <a:r>
              <a:rPr lang="en-US">
                <a:latin typeface="宋体"/>
                <a:ea typeface="宋体"/>
              </a:rPr>
              <a:t>(</a:t>
            </a:r>
            <a:r>
              <a:rPr lang="zh-CN">
                <a:latin typeface="宋体"/>
                <a:ea typeface="宋体"/>
              </a:rPr>
              <a:t>可能造成竞争的共享资源</a:t>
            </a:r>
            <a:r>
              <a:rPr lang="en-US">
                <a:latin typeface="宋体"/>
                <a:ea typeface="宋体"/>
              </a:rPr>
              <a:t>)</a:t>
            </a:r>
            <a:r>
              <a:rPr lang="zh-CN">
                <a:latin typeface="宋体"/>
                <a:ea typeface="宋体"/>
              </a:rPr>
              <a:t>。</a:t>
            </a:r>
            <a:endParaRPr lang="en-US">
              <a:latin typeface="宋体"/>
              <a:ea typeface="宋体"/>
            </a:endParaRPr>
          </a:p>
          <a:p>
            <a:pPr>
              <a:defRPr/>
            </a:pPr>
            <a:r>
              <a:rPr lang="zh-CN">
                <a:latin typeface="宋体"/>
                <a:ea typeface="宋体"/>
              </a:rPr>
              <a:t> </a:t>
            </a:r>
            <a:r>
              <a:rPr lang="en-US">
                <a:latin typeface="宋体"/>
                <a:ea typeface="宋体"/>
              </a:rPr>
              <a:t>2</a:t>
            </a:r>
            <a:r>
              <a:rPr lang="zh-CN">
                <a:latin typeface="宋体"/>
                <a:ea typeface="宋体"/>
              </a:rPr>
              <a:t>、互斥量</a:t>
            </a:r>
            <a:r>
              <a:rPr lang="en-US">
                <a:latin typeface="宋体"/>
                <a:ea typeface="宋体"/>
              </a:rPr>
              <a:t>(</a:t>
            </a:r>
            <a:r>
              <a:rPr lang="en-US">
                <a:latin typeface="宋体"/>
                <a:ea typeface="宋体"/>
              </a:rPr>
              <a:t>Mutex</a:t>
            </a:r>
            <a:r>
              <a:rPr lang="en-US">
                <a:latin typeface="宋体"/>
                <a:ea typeface="宋体"/>
              </a:rPr>
              <a:t>)</a:t>
            </a:r>
            <a:endParaRPr/>
          </a:p>
          <a:p>
            <a:pPr>
              <a:defRPr/>
            </a:pPr>
            <a:r>
              <a:rPr lang="en-US">
                <a:latin typeface="宋体"/>
                <a:ea typeface="宋体"/>
              </a:rPr>
              <a:t>:</a:t>
            </a:r>
            <a:r>
              <a:rPr lang="zh-CN">
                <a:latin typeface="宋体"/>
                <a:ea typeface="宋体"/>
              </a:rPr>
              <a:t>为协调共同对一个共享资源的单独访问而设计的</a:t>
            </a:r>
            <a:r>
              <a:rPr lang="zh-CN">
                <a:latin typeface="宋体"/>
                <a:ea typeface="宋体"/>
              </a:rPr>
              <a:t>。</a:t>
            </a:r>
            <a:endParaRPr lang="en-US">
              <a:latin typeface="宋体"/>
              <a:ea typeface="宋体"/>
            </a:endParaRPr>
          </a:p>
          <a:p>
            <a:pPr>
              <a:defRPr/>
            </a:pPr>
            <a:r>
              <a:rPr lang="zh-CN">
                <a:latin typeface="宋体"/>
                <a:ea typeface="宋体"/>
              </a:rPr>
              <a:t> </a:t>
            </a:r>
            <a:r>
              <a:rPr lang="en-US">
                <a:latin typeface="宋体"/>
                <a:ea typeface="宋体"/>
              </a:rPr>
              <a:t>3</a:t>
            </a:r>
            <a:r>
              <a:rPr lang="zh-CN">
                <a:latin typeface="宋体"/>
                <a:ea typeface="宋体"/>
              </a:rPr>
              <a:t>、信号量</a:t>
            </a:r>
            <a:r>
              <a:rPr lang="en-US">
                <a:latin typeface="宋体"/>
                <a:ea typeface="宋体"/>
              </a:rPr>
              <a:t>(Semaphore) </a:t>
            </a:r>
            <a:endParaRPr/>
          </a:p>
          <a:p>
            <a:pPr>
              <a:defRPr/>
            </a:pPr>
            <a:r>
              <a:rPr lang="en-US">
                <a:latin typeface="宋体"/>
                <a:ea typeface="宋体"/>
              </a:rPr>
              <a:t>:</a:t>
            </a:r>
            <a:r>
              <a:rPr lang="zh-CN">
                <a:latin typeface="宋体"/>
                <a:ea typeface="宋体"/>
              </a:rPr>
              <a:t>为控制一个具有有限数量用户资源而设计</a:t>
            </a:r>
            <a:r>
              <a:rPr lang="zh-CN">
                <a:latin typeface="宋体"/>
                <a:ea typeface="宋体"/>
              </a:rPr>
              <a:t>。</a:t>
            </a:r>
            <a:endParaRPr lang="en-US">
              <a:latin typeface="宋体"/>
              <a:ea typeface="宋体"/>
            </a:endParaRPr>
          </a:p>
          <a:p>
            <a:pPr>
              <a:defRPr/>
            </a:pPr>
            <a:r>
              <a:rPr lang="zh-CN">
                <a:latin typeface="宋体"/>
                <a:ea typeface="宋体"/>
              </a:rPr>
              <a:t> </a:t>
            </a:r>
            <a:r>
              <a:rPr lang="en-US">
                <a:latin typeface="宋体"/>
                <a:ea typeface="宋体"/>
              </a:rPr>
              <a:t>4</a:t>
            </a:r>
            <a:r>
              <a:rPr lang="zh-CN">
                <a:latin typeface="宋体"/>
                <a:ea typeface="宋体"/>
              </a:rPr>
              <a:t>、事件</a:t>
            </a:r>
            <a:r>
              <a:rPr lang="en-US">
                <a:latin typeface="宋体"/>
                <a:ea typeface="宋体"/>
              </a:rPr>
              <a:t>(Event)</a:t>
            </a:r>
            <a:endParaRPr/>
          </a:p>
          <a:p>
            <a:pPr>
              <a:defRPr/>
            </a:pPr>
            <a:r>
              <a:rPr lang="en-US">
                <a:latin typeface="宋体"/>
                <a:ea typeface="宋体"/>
              </a:rPr>
              <a:t>:</a:t>
            </a:r>
            <a:r>
              <a:rPr lang="zh-CN">
                <a:latin typeface="宋体"/>
                <a:ea typeface="宋体"/>
              </a:rPr>
              <a:t>用来通知线程有一些事件已发生，从而启动后继任务的开始</a:t>
            </a:r>
            <a:endParaRPr/>
          </a:p>
          <a:p>
            <a:pPr>
              <a:defRPr/>
            </a:pPr>
            <a:r>
              <a:rPr lang="en-US"/>
              <a:t>https</a:t>
            </a:r>
            <a:r>
              <a:rPr lang="en-US"/>
              <a:t>://blog.csdn.net/weixin_35802502/java/article/details/81143482</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20917">
        <p:fade thruBlk="0"/>
      </p:transition>
    </mc:Choice>
    <mc:Fallback>
      <p:transition spd="slow" advClick="1" advTm="120917">
        <p:fade thruBlk="0"/>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295400" y="1219200"/>
          <a:ext cx="6899275" cy="4921250"/>
        </p:xfrm>
        <a:graphic>
          <a:graphicData uri="http://schemas.openxmlformats.org/presentationml/2006/ole">
            <p:oleObj name="oleObj" r:id="rId4" imgW="6898005" imgH="4919345" progId="Visio.Drawing.5">
              <p:embed/>
              <p:pic>
                <p:nvPicPr>
                  <p:cNvPr id="186375" name=""/>
                  <p:cNvPicPr/>
                  <p:nvPr/>
                </p:nvPicPr>
                <p:blipFill>
                  <a:blip r:embed="rId3"/>
                  <a:stretch/>
                </p:blipFill>
                <p:spPr bwMode="auto">
                  <a:xfrm>
                    <a:off x="1295400" y="1219200"/>
                    <a:ext cx="6899275" cy="4921250"/>
                  </a:xfrm>
                  <a:prstGeom prst="rect">
                    <a:avLst/>
                  </a:prstGeom>
                </p:spPr>
              </p:pic>
            </p:oleObj>
          </a:graphicData>
        </a:graphic>
      </p:graphicFrame>
      <p:sp>
        <p:nvSpPr>
          <p:cNvPr id="27651" name="Rectangle 3"/>
          <p:cNvSpPr>
            <a:spLocks noChangeArrowheads="1" noGrp="1"/>
          </p:cNvSpPr>
          <p:nvPr>
            <p:ph type="title" idx="4294967295"/>
          </p:nvPr>
        </p:nvSpPr>
        <p:spPr bwMode="auto">
          <a:xfrm>
            <a:off x="0" y="0"/>
            <a:ext cx="3429000" cy="762000"/>
          </a:xfrm>
        </p:spPr>
        <p:txBody>
          <a:bodyPr/>
          <a:lstStyle/>
          <a:p>
            <a:pPr>
              <a:defRPr/>
            </a:pPr>
            <a:r>
              <a:rPr lang="zh-CN" sz="2400"/>
              <a:t>进程与线程的关系</a:t>
            </a:r>
            <a:endParaRPr/>
          </a:p>
        </p:txBody>
      </p:sp>
      <p:sp>
        <p:nvSpPr>
          <p:cNvPr id="27652" name="Line 4"/>
          <p:cNvSpPr>
            <a:spLocks noChangeShapeType="1"/>
          </p:cNvSpPr>
          <p:nvPr/>
        </p:nvSpPr>
        <p:spPr bwMode="auto">
          <a:xfrm>
            <a:off x="381000" y="609600"/>
            <a:ext cx="2895600" cy="0"/>
          </a:xfrm>
          <a:prstGeom prst="line">
            <a:avLst/>
          </a:prstGeom>
          <a:noFill/>
          <a:ln w="38100">
            <a:solidFill>
              <a:srgbClr val="CC0066"/>
            </a:solidFill>
            <a:round/>
            <a:headEnd/>
            <a:tailEnd/>
          </a:ln>
          <a:effectLst/>
        </p:spPr>
        <p:txBody>
          <a:bodyPr/>
          <a:lstStyle/>
          <a:p>
            <a:pPr>
              <a:defRPr/>
            </a:pPr>
            <a:endParaRPr lang="zh-CN"/>
          </a:p>
        </p:txBody>
      </p:sp>
      <p:pic>
        <p:nvPicPr>
          <p:cNvPr id="52229" name="Picture 5" descr="Ampoint"/>
          <p:cNvPicPr>
            <a:picLocks noChangeAspect="1" noChangeArrowheads="1"/>
          </p:cNvPicPr>
          <p:nvPr/>
        </p:nvPicPr>
        <p:blipFill>
          <a:blip r:embed="rId5"/>
          <a:stretch/>
        </p:blipFill>
        <p:spPr bwMode="auto">
          <a:xfrm>
            <a:off x="381000" y="5334000"/>
            <a:ext cx="447675" cy="1260475"/>
          </a:xfrm>
          <a:prstGeom prst="rect">
            <a:avLst/>
          </a:prstGeom>
          <a:noFill/>
          <a:ln>
            <a:noFill/>
          </a:ln>
        </p:spPr>
      </p:pic>
      <p:sp>
        <p:nvSpPr>
          <p:cNvPr id="27654" name="Text Box 6"/>
          <p:cNvSpPr txBox="1">
            <a:spLocks noChangeArrowheads="1"/>
          </p:cNvSpPr>
          <p:nvPr/>
        </p:nvSpPr>
        <p:spPr bwMode="auto">
          <a:xfrm>
            <a:off x="1584324" y="6116638"/>
            <a:ext cx="6280150" cy="457200"/>
          </a:xfrm>
          <a:prstGeom prst="rect">
            <a:avLst/>
          </a:prstGeom>
          <a:solidFill>
            <a:srgbClr val="FF9966"/>
          </a:solidFill>
          <a:ln>
            <a:noFill/>
          </a:ln>
          <a:effectLst/>
        </p:spPr>
        <p:txBody>
          <a:bodyPr wrap="none">
            <a:spAutoFit/>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r>
              <a:rPr lang="zh-CN" sz="2400">
                <a:solidFill>
                  <a:schemeClr val="bg1"/>
                </a:solidFill>
                <a:ea typeface="宋体"/>
              </a:rPr>
              <a:t>操作系统中的进程和线程可以设计为以上四种</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8914">
        <p:fade thruBlk="0"/>
      </p:transition>
    </mc:Choice>
    <mc:Fallback>
      <p:transition spd="slow" advClick="1" advTm="48914">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dissolve">
                                      <p:cBhvr>
                                        <p:cTn id="7"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灯片编号占位符 3"/>
          <p:cNvSpPr>
            <a:spLocks noGrp="1"/>
          </p:cNvSpPr>
          <p:nvPr>
            <p:ph type="sldNum" sz="quarter" idx="12"/>
          </p:nvPr>
        </p:nvSpPr>
        <p:spPr bwMode="auto"/>
        <p:txBody>
          <a:bodyPr/>
          <a:lstStyle/>
          <a:p>
            <a:pPr>
              <a:defRPr/>
            </a:pPr>
            <a:fld id="{39741149-D9D0-4110-B97F-7E83C0F6DB6A}" type="slidenum">
              <a:rPr lang="en-US"/>
              <a:t>60</a:t>
            </a:fld>
            <a:endParaRPr lang="en-US"/>
          </a:p>
        </p:txBody>
      </p:sp>
      <p:graphicFrame>
        <p:nvGraphicFramePr>
          <p:cNvPr id="5" name="表格 4"/>
          <p:cNvGraphicFramePr>
            <a:graphicFrameLocks xmlns:a="http://schemas.openxmlformats.org/drawingml/2006/main" noGrp="1"/>
          </p:cNvGraphicFramePr>
          <p:nvPr/>
        </p:nvGraphicFramePr>
        <p:xfrm>
          <a:off x="827584" y="548680"/>
          <a:ext cx="6419135" cy="5334000"/>
        </p:xfrm>
        <a:graphic>
          <a:graphicData uri="http://schemas.openxmlformats.org/drawingml/2006/table">
            <a:tbl>
              <a:tblPr firstRow="0" firstCol="0" lastRow="0" lastCol="0" bandRow="0" bandCol="0"/>
              <a:tblGrid>
                <a:gridCol w="1124838"/>
                <a:gridCol w="2223518"/>
                <a:gridCol w="3070779"/>
              </a:tblGrid>
              <a:tr h="181039">
                <a:tc>
                  <a:txBody>
                    <a:bodyPr/>
                    <a:p>
                      <a:pPr algn="l">
                        <a:spcAft>
                          <a:spcPts val="0"/>
                        </a:spcAft>
                        <a:defRPr/>
                      </a:pPr>
                      <a:r>
                        <a:rPr lang="en-US" sz="1400">
                          <a:latin typeface="Times New Roman"/>
                        </a:rPr>
                        <a:t>ITC</a:t>
                      </a:r>
                      <a:r>
                        <a:rPr lang="zh-CN" sz="1400">
                          <a:latin typeface="宋体"/>
                          <a:ea typeface="宋体"/>
                        </a:rPr>
                        <a:t>功能名称</a:t>
                      </a:r>
                      <a:endParaRPr lang="zh-CN" sz="1400"/>
                    </a:p>
                  </a:txBody>
                  <a:tcPr marL="45260" marR="45260" marT="0" marB="0">
                    <a:lnL w="6350" algn="ctr">
                      <a:solidFill>
                        <a:srgbClr val="000000"/>
                      </a:solidFill>
                    </a:lnL>
                    <a:lnR w="9525" algn="ctr">
                      <a:solidFill>
                        <a:srgbClr val="ECE9D8"/>
                      </a:solidFill>
                    </a:lnR>
                    <a:lnT w="6350" algn="ctr">
                      <a:solidFill>
                        <a:srgbClr val="000000"/>
                      </a:solidFill>
                    </a:lnT>
                    <a:lnB w="9525" algn="ctr">
                      <a:solidFill>
                        <a:srgbClr val="ECE9D8"/>
                      </a:solidFill>
                    </a:lnB>
                    <a:solidFill>
                      <a:srgbClr val="FEFEFE"/>
                    </a:solidFill>
                  </a:tcPr>
                </a:tc>
                <a:tc>
                  <a:txBody>
                    <a:bodyPr/>
                    <a:p>
                      <a:pPr algn="l">
                        <a:spcAft>
                          <a:spcPts val="0"/>
                        </a:spcAft>
                        <a:defRPr/>
                      </a:pPr>
                      <a:r>
                        <a:rPr lang="en-US" sz="1400">
                          <a:latin typeface="Times New Roman"/>
                        </a:rPr>
                        <a:t>ITC</a:t>
                      </a:r>
                      <a:r>
                        <a:rPr lang="zh-CN" sz="1400">
                          <a:latin typeface="宋体"/>
                          <a:ea typeface="宋体"/>
                        </a:rPr>
                        <a:t>功能描述</a:t>
                      </a:r>
                      <a:endParaRPr lang="zh-CN" sz="1400"/>
                    </a:p>
                  </a:txBody>
                  <a:tcPr marL="45260" marR="45260" marT="0" marB="0">
                    <a:lnL w="9525" algn="ctr">
                      <a:solidFill>
                        <a:srgbClr val="ECE9D8"/>
                      </a:solidFill>
                    </a:lnL>
                    <a:lnR w="9525" algn="ctr">
                      <a:solidFill>
                        <a:srgbClr val="ECE9D8"/>
                      </a:solidFill>
                    </a:lnR>
                    <a:lnT w="6350" algn="ctr">
                      <a:solidFill>
                        <a:srgbClr val="000000"/>
                      </a:solidFill>
                    </a:lnT>
                    <a:lnB w="9525" algn="ctr">
                      <a:solidFill>
                        <a:srgbClr val="ECE9D8"/>
                      </a:solidFill>
                    </a:lnB>
                    <a:solidFill>
                      <a:srgbClr val="FEFEFE"/>
                    </a:solidFill>
                  </a:tcPr>
                </a:tc>
                <a:tc>
                  <a:txBody>
                    <a:bodyPr/>
                    <a:p>
                      <a:pPr algn="l">
                        <a:spcAft>
                          <a:spcPts val="0"/>
                        </a:spcAft>
                        <a:defRPr/>
                      </a:pPr>
                      <a:r>
                        <a:rPr lang="en-US" sz="1400">
                          <a:latin typeface="Times New Roman"/>
                        </a:rPr>
                        <a:t>ITC</a:t>
                      </a:r>
                      <a:r>
                        <a:rPr lang="zh-CN" sz="1400">
                          <a:latin typeface="宋体"/>
                          <a:ea typeface="宋体"/>
                        </a:rPr>
                        <a:t>功能使用</a:t>
                      </a:r>
                      <a:endParaRPr lang="zh-CN" sz="1400"/>
                    </a:p>
                  </a:txBody>
                  <a:tcPr marL="45260" marR="45260" marT="0" marB="0">
                    <a:lnL w="9525" algn="ctr">
                      <a:solidFill>
                        <a:srgbClr val="ECE9D8"/>
                      </a:solidFill>
                    </a:lnL>
                    <a:lnR w="6350" algn="ctr">
                      <a:solidFill>
                        <a:srgbClr val="000000"/>
                      </a:solidFill>
                    </a:lnR>
                    <a:lnT w="6350" algn="ctr">
                      <a:solidFill>
                        <a:srgbClr val="000000"/>
                      </a:solidFill>
                    </a:lnT>
                    <a:lnB w="9525" algn="ctr">
                      <a:solidFill>
                        <a:srgbClr val="ECE9D8"/>
                      </a:solidFill>
                    </a:lnB>
                    <a:solidFill>
                      <a:srgbClr val="FEFEFE"/>
                    </a:solidFill>
                  </a:tcPr>
                </a:tc>
              </a:tr>
              <a:tr h="1267270">
                <a:tc>
                  <a:txBody>
                    <a:bodyPr/>
                    <a:p>
                      <a:pPr algn="l">
                        <a:spcAft>
                          <a:spcPts val="0"/>
                        </a:spcAft>
                        <a:defRPr/>
                      </a:pPr>
                      <a:r>
                        <a:rPr lang="en-US" sz="1400">
                          <a:latin typeface="Times New Roman"/>
                        </a:rPr>
                        <a:t>Mutex</a:t>
                      </a:r>
                      <a:endParaRPr lang="en-US" sz="1400"/>
                    </a:p>
                    <a:p>
                      <a:pPr algn="l">
                        <a:spcAft>
                          <a:spcPts val="0"/>
                        </a:spcAft>
                        <a:defRPr/>
                      </a:pPr>
                      <a:r>
                        <a:rPr lang="zh-CN" sz="1400">
                          <a:latin typeface="宋体"/>
                          <a:ea typeface="宋体"/>
                        </a:rPr>
                        <a:t>互斥体对象</a:t>
                      </a:r>
                      <a:endParaRPr lang="zh-CN" sz="1400"/>
                    </a:p>
                  </a:txBody>
                  <a:tcPr marL="45260" marR="45260" marT="0" marB="0">
                    <a:lnL w="6350" algn="ctr">
                      <a:solidFill>
                        <a:srgbClr val="000000"/>
                      </a:solidFill>
                    </a:lnL>
                    <a:lnR w="9525" algn="ctr">
                      <a:solidFill>
                        <a:srgbClr val="ECE9D8"/>
                      </a:solidFill>
                    </a:lnR>
                    <a:lnT w="9525" algn="ctr">
                      <a:solidFill>
                        <a:srgbClr val="ECE9D8"/>
                      </a:solidFill>
                    </a:lnT>
                    <a:lnB w="9525" algn="ctr">
                      <a:solidFill>
                        <a:srgbClr val="ECE9D8"/>
                      </a:solidFill>
                    </a:lnB>
                    <a:solidFill>
                      <a:srgbClr val="FEFEFE"/>
                    </a:solidFill>
                  </a:tcPr>
                </a:tc>
                <a:tc>
                  <a:txBody>
                    <a:bodyPr/>
                    <a:p>
                      <a:pPr algn="l">
                        <a:spcAft>
                          <a:spcPts val="0"/>
                        </a:spcAft>
                        <a:defRPr/>
                      </a:pPr>
                      <a:r>
                        <a:rPr lang="zh-CN" sz="1400">
                          <a:latin typeface="宋体"/>
                          <a:ea typeface="宋体"/>
                        </a:rPr>
                        <a:t>控制单一资源或信号的使用</a:t>
                      </a:r>
                      <a:endParaRPr lang="zh-CN" sz="1400"/>
                    </a:p>
                  </a:txBody>
                  <a:tcPr marL="45260" marR="45260" marT="0" marB="0">
                    <a:lnL w="9525" algn="ctr">
                      <a:solidFill>
                        <a:srgbClr val="ECE9D8"/>
                      </a:solidFill>
                    </a:lnL>
                    <a:lnR w="9525" algn="ctr">
                      <a:solidFill>
                        <a:srgbClr val="ECE9D8"/>
                      </a:solidFill>
                    </a:lnR>
                    <a:lnT w="9525" algn="ctr">
                      <a:solidFill>
                        <a:srgbClr val="ECE9D8"/>
                      </a:solidFill>
                    </a:lnT>
                    <a:lnB w="9525" algn="ctr">
                      <a:solidFill>
                        <a:srgbClr val="ECE9D8"/>
                      </a:solidFill>
                    </a:lnB>
                    <a:solidFill>
                      <a:srgbClr val="FEFEFE"/>
                    </a:solidFill>
                  </a:tcPr>
                </a:tc>
                <a:tc>
                  <a:txBody>
                    <a:bodyPr/>
                    <a:p>
                      <a:pPr marL="228600" indent="-228600" algn="l">
                        <a:spcAft>
                          <a:spcPts val="0"/>
                        </a:spcAft>
                        <a:defRPr/>
                      </a:pPr>
                      <a:r>
                        <a:rPr lang="en-US" sz="1400">
                          <a:latin typeface="Times New Roman"/>
                        </a:rPr>
                        <a:t>1.</a:t>
                      </a:r>
                      <a:r>
                        <a:rPr lang="zh-CN" sz="1400" b="0" i="0">
                          <a:latin typeface="Times New Roman"/>
                        </a:rPr>
                        <a:t>       </a:t>
                      </a:r>
                      <a:r>
                        <a:rPr lang="zh-CN" sz="1400">
                          <a:latin typeface="宋体"/>
                          <a:ea typeface="宋体"/>
                        </a:rPr>
                        <a:t>创建互斥体</a:t>
                      </a:r>
                      <a:r>
                        <a:rPr lang="en-US" sz="1400">
                          <a:latin typeface="Times New Roman"/>
                        </a:rPr>
                        <a:t>:  </a:t>
                      </a:r>
                      <a:r>
                        <a:rPr lang="en-US" sz="1400">
                          <a:solidFill>
                            <a:srgbClr val="3366FF"/>
                          </a:solidFill>
                          <a:latin typeface="Times New Roman"/>
                        </a:rPr>
                        <a:t>HANDLE </a:t>
                      </a:r>
                      <a:r>
                        <a:rPr lang="en-US" sz="1400">
                          <a:latin typeface="Times New Roman"/>
                        </a:rPr>
                        <a:t>CreateMutex ();</a:t>
                      </a:r>
                      <a:endParaRPr lang="en-US" sz="1400"/>
                    </a:p>
                    <a:p>
                      <a:pPr marL="228600" indent="-228600" algn="l">
                        <a:spcAft>
                          <a:spcPts val="0"/>
                        </a:spcAft>
                        <a:defRPr/>
                      </a:pPr>
                      <a:r>
                        <a:rPr lang="en-US" sz="1400">
                          <a:latin typeface="Times New Roman"/>
                        </a:rPr>
                        <a:t>2.</a:t>
                      </a:r>
                      <a:r>
                        <a:rPr lang="en-US" sz="1400" b="0" i="0">
                          <a:latin typeface="Times New Roman"/>
                        </a:rPr>
                        <a:t>       </a:t>
                      </a:r>
                      <a:r>
                        <a:rPr lang="zh-CN" sz="1400">
                          <a:latin typeface="宋体"/>
                          <a:ea typeface="宋体"/>
                        </a:rPr>
                        <a:t>访问共享资源前，请求占用互斥体对象。</a:t>
                      </a:r>
                      <a:r>
                        <a:rPr lang="en-US" sz="1400">
                          <a:latin typeface="Times New Roman"/>
                        </a:rPr>
                        <a:t>WaitForSingleObject (hMutex,5000L)</a:t>
                      </a:r>
                      <a:endParaRPr lang="en-US" sz="1400"/>
                    </a:p>
                    <a:p>
                      <a:pPr marL="228600" indent="-228600" algn="l">
                        <a:spcAft>
                          <a:spcPts val="0"/>
                        </a:spcAft>
                        <a:defRPr/>
                      </a:pPr>
                      <a:r>
                        <a:rPr lang="en-US" sz="1400">
                          <a:latin typeface="Times New Roman"/>
                        </a:rPr>
                        <a:t>3.</a:t>
                      </a:r>
                      <a:r>
                        <a:rPr lang="en-US" sz="1400" b="0" i="0">
                          <a:latin typeface="Times New Roman"/>
                        </a:rPr>
                        <a:t>       </a:t>
                      </a:r>
                      <a:r>
                        <a:rPr lang="zh-CN" sz="1400">
                          <a:latin typeface="宋体"/>
                          <a:ea typeface="宋体"/>
                        </a:rPr>
                        <a:t>释放互斥体</a:t>
                      </a:r>
                      <a:r>
                        <a:rPr lang="zh-CN" sz="1400">
                          <a:latin typeface="Times New Roman"/>
                        </a:rPr>
                        <a:t> </a:t>
                      </a:r>
                      <a:r>
                        <a:rPr lang="en-US" sz="1400">
                          <a:latin typeface="Times New Roman"/>
                        </a:rPr>
                        <a:t>ReleaseMutex (hMutex);</a:t>
                      </a:r>
                      <a:endParaRPr lang="en-US" sz="1400"/>
                    </a:p>
                  </a:txBody>
                  <a:tcPr marL="45260" marR="45260" marT="0" marB="0">
                    <a:lnL w="9525" algn="ctr">
                      <a:solidFill>
                        <a:srgbClr val="ECE9D8"/>
                      </a:solidFill>
                    </a:lnL>
                    <a:lnR w="6350" algn="ctr">
                      <a:solidFill>
                        <a:srgbClr val="000000"/>
                      </a:solidFill>
                    </a:lnR>
                    <a:lnT w="9525" algn="ctr">
                      <a:solidFill>
                        <a:srgbClr val="ECE9D8"/>
                      </a:solidFill>
                    </a:lnT>
                    <a:lnB w="9525" algn="ctr">
                      <a:solidFill>
                        <a:srgbClr val="ECE9D8"/>
                      </a:solidFill>
                    </a:lnB>
                    <a:solidFill>
                      <a:srgbClr val="FEFEFE"/>
                    </a:solidFill>
                  </a:tcPr>
                </a:tc>
              </a:tr>
              <a:tr h="1267270">
                <a:tc>
                  <a:txBody>
                    <a:bodyPr/>
                    <a:p>
                      <a:pPr algn="l">
                        <a:spcAft>
                          <a:spcPts val="0"/>
                        </a:spcAft>
                        <a:defRPr/>
                      </a:pPr>
                      <a:r>
                        <a:rPr lang="en-US" sz="1400">
                          <a:latin typeface="Times New Roman"/>
                        </a:rPr>
                        <a:t>Semaphore</a:t>
                      </a:r>
                      <a:endParaRPr lang="en-US" sz="1400"/>
                    </a:p>
                    <a:p>
                      <a:pPr algn="l">
                        <a:spcAft>
                          <a:spcPts val="0"/>
                        </a:spcAft>
                        <a:defRPr/>
                      </a:pPr>
                      <a:r>
                        <a:rPr lang="zh-CN" sz="1400">
                          <a:latin typeface="宋体"/>
                          <a:ea typeface="宋体"/>
                        </a:rPr>
                        <a:t>信号对象</a:t>
                      </a:r>
                      <a:endParaRPr lang="zh-CN" sz="1400"/>
                    </a:p>
                  </a:txBody>
                  <a:tcPr marL="45260" marR="45260" marT="0" marB="0">
                    <a:lnL w="6350" algn="ctr">
                      <a:solidFill>
                        <a:srgbClr val="000000"/>
                      </a:solidFill>
                    </a:lnL>
                    <a:lnR w="9525" algn="ctr">
                      <a:solidFill>
                        <a:srgbClr val="ECE9D8"/>
                      </a:solidFill>
                    </a:lnR>
                    <a:lnT w="9525" algn="ctr">
                      <a:solidFill>
                        <a:srgbClr val="ECE9D8"/>
                      </a:solidFill>
                    </a:lnT>
                    <a:lnB w="9525" algn="ctr">
                      <a:solidFill>
                        <a:srgbClr val="ECE9D8"/>
                      </a:solidFill>
                    </a:lnB>
                    <a:solidFill>
                      <a:srgbClr val="FEFEFE"/>
                    </a:solidFill>
                  </a:tcPr>
                </a:tc>
                <a:tc>
                  <a:txBody>
                    <a:bodyPr/>
                    <a:p>
                      <a:pPr algn="l">
                        <a:spcAft>
                          <a:spcPts val="0"/>
                        </a:spcAft>
                        <a:defRPr/>
                      </a:pPr>
                      <a:r>
                        <a:rPr lang="zh-CN" sz="1400">
                          <a:latin typeface="宋体"/>
                          <a:ea typeface="宋体"/>
                        </a:rPr>
                        <a:t>通过可获得信号灯数控制任务运行，允许同时对多个线程共享资源的访问。创建时指定最大同时访问线程数，当一个线程申请访问成功后，计数器减一。</a:t>
                      </a:r>
                      <a:endParaRPr lang="zh-CN" sz="1400"/>
                    </a:p>
                  </a:txBody>
                  <a:tcPr marL="45260" marR="45260" marT="0" marB="0">
                    <a:lnL w="9525" algn="ctr">
                      <a:solidFill>
                        <a:srgbClr val="ECE9D8"/>
                      </a:solidFill>
                    </a:lnL>
                    <a:lnR w="9525" algn="ctr">
                      <a:solidFill>
                        <a:srgbClr val="ECE9D8"/>
                      </a:solidFill>
                    </a:lnR>
                    <a:lnT w="9525" algn="ctr">
                      <a:solidFill>
                        <a:srgbClr val="ECE9D8"/>
                      </a:solidFill>
                    </a:lnT>
                    <a:lnB w="9525" algn="ctr">
                      <a:solidFill>
                        <a:srgbClr val="ECE9D8"/>
                      </a:solidFill>
                    </a:lnB>
                    <a:solidFill>
                      <a:srgbClr val="FEFEFE"/>
                    </a:solidFill>
                  </a:tcPr>
                </a:tc>
                <a:tc>
                  <a:txBody>
                    <a:bodyPr/>
                    <a:p>
                      <a:pPr marL="228600" indent="-228600" algn="l">
                        <a:spcAft>
                          <a:spcPts val="0"/>
                        </a:spcAft>
                        <a:defRPr/>
                      </a:pPr>
                      <a:r>
                        <a:rPr lang="en-US" sz="1400">
                          <a:latin typeface="Times New Roman"/>
                        </a:rPr>
                        <a:t>1.</a:t>
                      </a:r>
                      <a:r>
                        <a:rPr lang="zh-CN" sz="1400" b="0" i="0">
                          <a:latin typeface="Times New Roman"/>
                        </a:rPr>
                        <a:t>       </a:t>
                      </a:r>
                      <a:r>
                        <a:rPr lang="zh-CN" sz="1400">
                          <a:latin typeface="宋体"/>
                          <a:ea typeface="宋体"/>
                        </a:rPr>
                        <a:t>创建或打开一个信号灯</a:t>
                      </a:r>
                      <a:endParaRPr lang="zh-CN" sz="1400"/>
                    </a:p>
                    <a:p>
                      <a:pPr indent="266700" algn="l">
                        <a:spcAft>
                          <a:spcPts val="0"/>
                        </a:spcAft>
                        <a:defRPr/>
                      </a:pPr>
                      <a:r>
                        <a:rPr lang="en-US" sz="1400">
                          <a:solidFill>
                            <a:srgbClr val="3366FF"/>
                          </a:solidFill>
                          <a:latin typeface="Times New Roman"/>
                        </a:rPr>
                        <a:t>HANDLE</a:t>
                      </a:r>
                      <a:r>
                        <a:rPr lang="en-US" sz="1400">
                          <a:latin typeface="Times New Roman"/>
                        </a:rPr>
                        <a:t> CreateSemaphore();</a:t>
                      </a:r>
                      <a:endParaRPr lang="en-US" sz="1400"/>
                    </a:p>
                    <a:p>
                      <a:pPr indent="266700" algn="l">
                        <a:spcAft>
                          <a:spcPts val="0"/>
                        </a:spcAft>
                        <a:defRPr/>
                      </a:pPr>
                      <a:r>
                        <a:rPr lang="en-US" sz="1400">
                          <a:solidFill>
                            <a:srgbClr val="3366FF"/>
                          </a:solidFill>
                          <a:latin typeface="Times New Roman"/>
                        </a:rPr>
                        <a:t>HANDLE</a:t>
                      </a:r>
                      <a:r>
                        <a:rPr lang="en-US" sz="1400">
                          <a:latin typeface="Times New Roman"/>
                        </a:rPr>
                        <a:t> OpenSemaphore();</a:t>
                      </a:r>
                      <a:endParaRPr lang="en-US" sz="1400"/>
                    </a:p>
                    <a:p>
                      <a:pPr marL="228600" indent="-228600" algn="l">
                        <a:spcAft>
                          <a:spcPts val="0"/>
                        </a:spcAft>
                        <a:defRPr/>
                      </a:pPr>
                      <a:r>
                        <a:rPr lang="en-US" sz="1400">
                          <a:latin typeface="Times New Roman"/>
                        </a:rPr>
                        <a:t>2.</a:t>
                      </a:r>
                      <a:r>
                        <a:rPr lang="en-US" sz="1400" b="0" i="0">
                          <a:latin typeface="Times New Roman"/>
                        </a:rPr>
                        <a:t>       </a:t>
                      </a:r>
                      <a:r>
                        <a:rPr lang="zh-CN" sz="1400">
                          <a:latin typeface="宋体"/>
                          <a:ea typeface="宋体"/>
                        </a:rPr>
                        <a:t>访问共享资源前调</a:t>
                      </a:r>
                      <a:r>
                        <a:rPr lang="en-US" sz="1400">
                          <a:latin typeface="Times New Roman"/>
                        </a:rPr>
                        <a:t>WaitForSingleObject</a:t>
                      </a:r>
                      <a:endParaRPr lang="en-US" sz="1400"/>
                    </a:p>
                    <a:p>
                      <a:pPr marL="228600" indent="-228600" algn="l">
                        <a:spcAft>
                          <a:spcPts val="0"/>
                        </a:spcAft>
                        <a:defRPr/>
                      </a:pPr>
                      <a:r>
                        <a:rPr lang="en-US" sz="1400">
                          <a:latin typeface="Times New Roman"/>
                        </a:rPr>
                        <a:t>3.</a:t>
                      </a:r>
                      <a:r>
                        <a:rPr lang="en-US" sz="1400" b="0" i="0">
                          <a:latin typeface="Times New Roman"/>
                        </a:rPr>
                        <a:t>       </a:t>
                      </a:r>
                      <a:r>
                        <a:rPr lang="zh-CN" sz="1400">
                          <a:latin typeface="宋体"/>
                          <a:ea typeface="宋体"/>
                        </a:rPr>
                        <a:t>释放信号占用对象</a:t>
                      </a:r>
                      <a:r>
                        <a:rPr lang="en-US" sz="1400">
                          <a:latin typeface="Times New Roman"/>
                        </a:rPr>
                        <a:t>ReleaseSemaphore ();</a:t>
                      </a:r>
                      <a:endParaRPr lang="en-US" sz="1400"/>
                    </a:p>
                  </a:txBody>
                  <a:tcPr marL="45260" marR="45260" marT="0" marB="0">
                    <a:lnL w="9525" algn="ctr">
                      <a:solidFill>
                        <a:srgbClr val="ECE9D8"/>
                      </a:solidFill>
                    </a:lnL>
                    <a:lnR w="6350" algn="ctr">
                      <a:solidFill>
                        <a:srgbClr val="000000"/>
                      </a:solidFill>
                    </a:lnR>
                    <a:lnT w="9525" algn="ctr">
                      <a:solidFill>
                        <a:srgbClr val="ECE9D8"/>
                      </a:solidFill>
                    </a:lnT>
                    <a:lnB w="9525" algn="ctr">
                      <a:solidFill>
                        <a:srgbClr val="ECE9D8"/>
                      </a:solidFill>
                    </a:lnB>
                    <a:solidFill>
                      <a:srgbClr val="FEFEFE"/>
                    </a:solidFill>
                  </a:tcPr>
                </a:tc>
              </a:tr>
              <a:tr h="543116">
                <a:tc>
                  <a:txBody>
                    <a:bodyPr/>
                    <a:p>
                      <a:pPr algn="l">
                        <a:spcAft>
                          <a:spcPts val="0"/>
                        </a:spcAft>
                        <a:defRPr/>
                      </a:pPr>
                      <a:r>
                        <a:rPr lang="zh-CN" sz="1400">
                          <a:latin typeface="宋体"/>
                          <a:ea typeface="宋体"/>
                        </a:rPr>
                        <a:t>事件对象</a:t>
                      </a:r>
                      <a:endParaRPr lang="zh-CN" sz="1400"/>
                    </a:p>
                  </a:txBody>
                  <a:tcPr marL="45260" marR="45260" marT="0" marB="0">
                    <a:lnL w="6350" algn="ctr">
                      <a:solidFill>
                        <a:srgbClr val="000000"/>
                      </a:solidFill>
                    </a:lnL>
                    <a:lnR w="9525" algn="ctr">
                      <a:solidFill>
                        <a:srgbClr val="ECE9D8"/>
                      </a:solidFill>
                    </a:lnR>
                    <a:lnT w="9525" algn="ctr">
                      <a:solidFill>
                        <a:srgbClr val="ECE9D8"/>
                      </a:solidFill>
                    </a:lnT>
                    <a:lnB w="9525" algn="ctr">
                      <a:solidFill>
                        <a:srgbClr val="ECE9D8"/>
                      </a:solidFill>
                    </a:lnB>
                    <a:solidFill>
                      <a:srgbClr val="FEFEFE"/>
                    </a:solidFill>
                  </a:tcPr>
                </a:tc>
                <a:tc>
                  <a:txBody>
                    <a:bodyPr/>
                    <a:p>
                      <a:pPr algn="l">
                        <a:spcAft>
                          <a:spcPts val="0"/>
                        </a:spcAft>
                        <a:defRPr/>
                      </a:pPr>
                      <a:r>
                        <a:rPr lang="zh-CN" sz="1400">
                          <a:latin typeface="宋体"/>
                          <a:ea typeface="宋体"/>
                        </a:rPr>
                        <a:t>利用事件对象状态，进行线程对共享资源的访问</a:t>
                      </a:r>
                      <a:endParaRPr lang="zh-CN" sz="1400"/>
                    </a:p>
                  </a:txBody>
                  <a:tcPr marL="45260" marR="45260" marT="0" marB="0">
                    <a:lnL w="9525" algn="ctr">
                      <a:solidFill>
                        <a:srgbClr val="ECE9D8"/>
                      </a:solidFill>
                    </a:lnL>
                    <a:lnR w="9525" algn="ctr">
                      <a:solidFill>
                        <a:srgbClr val="ECE9D8"/>
                      </a:solidFill>
                    </a:lnR>
                    <a:lnT w="9525" algn="ctr">
                      <a:solidFill>
                        <a:srgbClr val="ECE9D8"/>
                      </a:solidFill>
                    </a:lnT>
                    <a:lnB w="9525" algn="ctr">
                      <a:solidFill>
                        <a:srgbClr val="ECE9D8"/>
                      </a:solidFill>
                    </a:lnB>
                    <a:solidFill>
                      <a:srgbClr val="FEFEFE"/>
                    </a:solidFill>
                  </a:tcPr>
                </a:tc>
                <a:tc>
                  <a:txBody>
                    <a:bodyPr/>
                    <a:p>
                      <a:pPr algn="l">
                        <a:spcAft>
                          <a:spcPts val="0"/>
                        </a:spcAft>
                        <a:defRPr/>
                      </a:pPr>
                      <a:r>
                        <a:rPr lang="en-US" sz="1400">
                          <a:latin typeface="Times New Roman"/>
                        </a:rPr>
                        <a:t>SetEvent</a:t>
                      </a:r>
                      <a:r>
                        <a:rPr lang="en-US" sz="1400">
                          <a:latin typeface="Times New Roman"/>
                        </a:rPr>
                        <a:t>:</a:t>
                      </a:r>
                      <a:r>
                        <a:rPr lang="zh-CN" sz="1400">
                          <a:latin typeface="宋体"/>
                          <a:ea typeface="宋体"/>
                        </a:rPr>
                        <a:t>设置事件对象状态为允许线程通过</a:t>
                      </a:r>
                      <a:endParaRPr lang="zh-CN" sz="1400"/>
                    </a:p>
                    <a:p>
                      <a:pPr algn="l">
                        <a:spcAft>
                          <a:spcPts val="0"/>
                        </a:spcAft>
                        <a:defRPr/>
                      </a:pPr>
                      <a:r>
                        <a:rPr lang="en-US" sz="1400">
                          <a:latin typeface="Times New Roman"/>
                        </a:rPr>
                        <a:t>ResetEvent</a:t>
                      </a:r>
                      <a:r>
                        <a:rPr lang="en-US" sz="1400">
                          <a:latin typeface="Times New Roman"/>
                        </a:rPr>
                        <a:t>:</a:t>
                      </a:r>
                      <a:r>
                        <a:rPr lang="zh-CN" sz="1400">
                          <a:latin typeface="宋体"/>
                          <a:ea typeface="宋体"/>
                        </a:rPr>
                        <a:t>不允许线程通过</a:t>
                      </a:r>
                      <a:endParaRPr lang="zh-CN" sz="1400"/>
                    </a:p>
                  </a:txBody>
                  <a:tcPr marL="45260" marR="45260" marT="0" marB="0">
                    <a:lnL w="9525" algn="ctr">
                      <a:solidFill>
                        <a:srgbClr val="ECE9D8"/>
                      </a:solidFill>
                    </a:lnL>
                    <a:lnR w="6350" algn="ctr">
                      <a:solidFill>
                        <a:srgbClr val="000000"/>
                      </a:solidFill>
                    </a:lnR>
                    <a:lnT w="9525" algn="ctr">
                      <a:solidFill>
                        <a:srgbClr val="ECE9D8"/>
                      </a:solidFill>
                    </a:lnT>
                    <a:lnB w="9525" algn="ctr">
                      <a:solidFill>
                        <a:srgbClr val="ECE9D8"/>
                      </a:solidFill>
                    </a:lnB>
                    <a:solidFill>
                      <a:srgbClr val="FEFEFE"/>
                    </a:solidFill>
                  </a:tcPr>
                </a:tc>
              </a:tr>
              <a:tr h="1267270">
                <a:tc>
                  <a:txBody>
                    <a:bodyPr/>
                    <a:p>
                      <a:pPr algn="l">
                        <a:spcAft>
                          <a:spcPts val="0"/>
                        </a:spcAft>
                        <a:defRPr/>
                      </a:pPr>
                      <a:r>
                        <a:rPr lang="zh-CN" sz="1400">
                          <a:latin typeface="宋体"/>
                          <a:ea typeface="宋体"/>
                        </a:rPr>
                        <a:t>设置排斥区</a:t>
                      </a:r>
                      <a:endParaRPr lang="zh-CN" sz="1400"/>
                    </a:p>
                  </a:txBody>
                  <a:tcPr marL="45260" marR="45260" marT="0" marB="0">
                    <a:lnL w="6350" algn="ctr">
                      <a:solidFill>
                        <a:srgbClr val="000000"/>
                      </a:solidFill>
                    </a:lnL>
                    <a:lnR w="9525" algn="ctr">
                      <a:solidFill>
                        <a:srgbClr val="ECE9D8"/>
                      </a:solidFill>
                    </a:lnR>
                    <a:lnT w="9525" algn="ctr">
                      <a:solidFill>
                        <a:srgbClr val="ECE9D8"/>
                      </a:solidFill>
                    </a:lnT>
                    <a:lnB w="6350" algn="ctr">
                      <a:solidFill>
                        <a:srgbClr val="000000"/>
                      </a:solidFill>
                    </a:lnB>
                    <a:solidFill>
                      <a:srgbClr val="FEFEFE"/>
                    </a:solidFill>
                  </a:tcPr>
                </a:tc>
                <a:tc>
                  <a:txBody>
                    <a:bodyPr/>
                    <a:p>
                      <a:pPr algn="l">
                        <a:spcAft>
                          <a:spcPts val="0"/>
                        </a:spcAft>
                        <a:defRPr/>
                      </a:pPr>
                      <a:r>
                        <a:rPr lang="zh-CN" sz="1400">
                          <a:latin typeface="宋体"/>
                          <a:ea typeface="宋体"/>
                        </a:rPr>
                        <a:t>在排斥区中异步执行时，只能在同进程的线程间共享资源处理</a:t>
                      </a:r>
                      <a:r>
                        <a:rPr lang="en-US" sz="1400">
                          <a:latin typeface="Times New Roman"/>
                        </a:rPr>
                        <a:t>.</a:t>
                      </a:r>
                      <a:endParaRPr lang="zh-CN" sz="1400"/>
                    </a:p>
                    <a:p>
                      <a:pPr algn="l">
                        <a:spcAft>
                          <a:spcPts val="0"/>
                        </a:spcAft>
                        <a:defRPr/>
                      </a:pPr>
                      <a:r>
                        <a:rPr lang="zh-CN" sz="1400">
                          <a:latin typeface="宋体"/>
                          <a:ea typeface="宋体"/>
                        </a:rPr>
                        <a:t>效率高，编程简单</a:t>
                      </a:r>
                      <a:endParaRPr lang="zh-CN" sz="1400"/>
                    </a:p>
                  </a:txBody>
                  <a:tcPr marL="45260" marR="45260" marT="0" marB="0">
                    <a:lnL w="9525" algn="ctr">
                      <a:solidFill>
                        <a:srgbClr val="ECE9D8"/>
                      </a:solidFill>
                    </a:lnL>
                    <a:lnR w="9525" algn="ctr">
                      <a:solidFill>
                        <a:srgbClr val="ECE9D8"/>
                      </a:solidFill>
                    </a:lnR>
                    <a:lnT w="9525" algn="ctr">
                      <a:solidFill>
                        <a:srgbClr val="ECE9D8"/>
                      </a:solidFill>
                    </a:lnT>
                    <a:lnB w="6350" algn="ctr">
                      <a:solidFill>
                        <a:srgbClr val="000000"/>
                      </a:solidFill>
                    </a:lnB>
                    <a:solidFill>
                      <a:srgbClr val="FEFEFE"/>
                    </a:solidFill>
                  </a:tcPr>
                </a:tc>
                <a:tc>
                  <a:txBody>
                    <a:bodyPr/>
                    <a:p>
                      <a:pPr marL="228600" indent="-228600" algn="l">
                        <a:spcAft>
                          <a:spcPts val="0"/>
                        </a:spcAft>
                        <a:defRPr/>
                      </a:pPr>
                      <a:r>
                        <a:rPr lang="en-US" sz="1400">
                          <a:latin typeface="Times New Roman"/>
                        </a:rPr>
                        <a:t>1.</a:t>
                      </a:r>
                      <a:r>
                        <a:rPr lang="zh-CN" sz="1400" b="0" i="0">
                          <a:latin typeface="Times New Roman"/>
                        </a:rPr>
                        <a:t>       </a:t>
                      </a:r>
                      <a:r>
                        <a:rPr lang="zh-CN" sz="1400">
                          <a:latin typeface="宋体"/>
                          <a:ea typeface="宋体"/>
                        </a:rPr>
                        <a:t>定义</a:t>
                      </a:r>
                      <a:r>
                        <a:rPr lang="en-US" sz="1400">
                          <a:latin typeface="Times New Roman"/>
                        </a:rPr>
                        <a:t>CRITICAL_SECTION</a:t>
                      </a:r>
                      <a:r>
                        <a:rPr lang="zh-CN" sz="1400">
                          <a:latin typeface="宋体"/>
                          <a:ea typeface="宋体"/>
                        </a:rPr>
                        <a:t>结构</a:t>
                      </a:r>
                      <a:endParaRPr lang="zh-CN" sz="1400"/>
                    </a:p>
                    <a:p>
                      <a:pPr marL="228600" indent="-228600" algn="l">
                        <a:spcAft>
                          <a:spcPts val="0"/>
                        </a:spcAft>
                        <a:defRPr/>
                      </a:pPr>
                      <a:r>
                        <a:rPr lang="en-US" sz="1400">
                          <a:latin typeface="Times New Roman"/>
                        </a:rPr>
                        <a:t>2.</a:t>
                      </a:r>
                      <a:r>
                        <a:rPr lang="zh-CN" sz="1400" b="0" i="0">
                          <a:latin typeface="Times New Roman"/>
                        </a:rPr>
                        <a:t>       </a:t>
                      </a:r>
                      <a:r>
                        <a:rPr lang="zh-CN" sz="1400">
                          <a:latin typeface="宋体"/>
                          <a:ea typeface="宋体"/>
                        </a:rPr>
                        <a:t>对象初始化</a:t>
                      </a:r>
                      <a:r>
                        <a:rPr lang="zh-CN" sz="1400">
                          <a:latin typeface="Times New Roman"/>
                        </a:rPr>
                        <a:t> </a:t>
                      </a:r>
                      <a:r>
                        <a:rPr lang="en-US" sz="1400">
                          <a:latin typeface="Times New Roman"/>
                        </a:rPr>
                        <a:t>InitializeCriticalSektion</a:t>
                      </a:r>
                      <a:r>
                        <a:rPr lang="en-US" sz="1400">
                          <a:latin typeface="Times New Roman"/>
                        </a:rPr>
                        <a:t>()</a:t>
                      </a:r>
                      <a:endParaRPr lang="en-US" sz="1400"/>
                    </a:p>
                    <a:p>
                      <a:pPr marL="228600" indent="-228600" algn="l">
                        <a:spcAft>
                          <a:spcPts val="0"/>
                        </a:spcAft>
                        <a:defRPr/>
                      </a:pPr>
                      <a:r>
                        <a:rPr lang="en-US" sz="1400">
                          <a:latin typeface="Times New Roman"/>
                        </a:rPr>
                        <a:t>3.</a:t>
                      </a:r>
                      <a:r>
                        <a:rPr lang="en-US" sz="1400" b="0" i="0">
                          <a:latin typeface="Times New Roman"/>
                        </a:rPr>
                        <a:t>       </a:t>
                      </a:r>
                      <a:r>
                        <a:rPr lang="zh-CN" sz="1400">
                          <a:latin typeface="宋体"/>
                          <a:ea typeface="宋体"/>
                        </a:rPr>
                        <a:t>进入排斥区时，调用</a:t>
                      </a:r>
                      <a:r>
                        <a:rPr lang="en-US" sz="1400">
                          <a:latin typeface="Times New Roman"/>
                        </a:rPr>
                        <a:t>EnterCriticalSection</a:t>
                      </a:r>
                      <a:r>
                        <a:rPr lang="zh-CN" sz="1400">
                          <a:latin typeface="宋体"/>
                          <a:ea typeface="宋体"/>
                        </a:rPr>
                        <a:t>或</a:t>
                      </a:r>
                      <a:r>
                        <a:rPr lang="en-US" sz="1400">
                          <a:latin typeface="Times New Roman"/>
                        </a:rPr>
                        <a:t>TryEnterCriticalSection</a:t>
                      </a:r>
                      <a:r>
                        <a:rPr lang="zh-CN" sz="1400">
                          <a:latin typeface="宋体"/>
                          <a:ea typeface="宋体"/>
                        </a:rPr>
                        <a:t>函数</a:t>
                      </a:r>
                      <a:r>
                        <a:rPr lang="en-US" sz="1400">
                          <a:latin typeface="Times New Roman"/>
                        </a:rPr>
                        <a:t>; </a:t>
                      </a:r>
                      <a:r>
                        <a:rPr lang="zh-CN" sz="1400">
                          <a:latin typeface="宋体"/>
                          <a:ea typeface="宋体"/>
                        </a:rPr>
                        <a:t>退出时调用</a:t>
                      </a:r>
                      <a:r>
                        <a:rPr lang="en-US" sz="1400">
                          <a:latin typeface="Times New Roman"/>
                        </a:rPr>
                        <a:t>LeaveCriticalSection</a:t>
                      </a:r>
                      <a:r>
                        <a:rPr lang="zh-CN" sz="1400">
                          <a:latin typeface="宋体"/>
                          <a:ea typeface="宋体"/>
                        </a:rPr>
                        <a:t>函数</a:t>
                      </a:r>
                      <a:endParaRPr lang="zh-CN" sz="1400"/>
                    </a:p>
                  </a:txBody>
                  <a:tcPr marL="45260" marR="45260" marT="0" marB="0">
                    <a:lnL w="9525" algn="ctr">
                      <a:solidFill>
                        <a:srgbClr val="ECE9D8"/>
                      </a:solidFill>
                    </a:lnL>
                    <a:lnR w="6350" algn="ctr">
                      <a:solidFill>
                        <a:srgbClr val="000000"/>
                      </a:solidFill>
                    </a:lnR>
                    <a:lnT w="9525" algn="ctr">
                      <a:solidFill>
                        <a:srgbClr val="ECE9D8"/>
                      </a:solidFill>
                    </a:lnT>
                    <a:lnB w="6350" algn="ctr">
                      <a:solidFill>
                        <a:srgbClr val="000000"/>
                      </a:solidFill>
                    </a:lnB>
                    <a:solidFill>
                      <a:srgbClr val="FEFEFE"/>
                    </a:solid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22" name="Rectangle 2"/>
          <p:cNvSpPr>
            <a:spLocks noChangeArrowheads="1" noGrp="1"/>
          </p:cNvSpPr>
          <p:nvPr>
            <p:ph type="ctrTitle"/>
          </p:nvPr>
        </p:nvSpPr>
        <p:spPr bwMode="auto"/>
        <p:txBody>
          <a:bodyPr/>
          <a:lstStyle/>
          <a:p>
            <a:pPr>
              <a:defRPr/>
            </a:pPr>
            <a:r>
              <a:rPr lang="zh-CN"/>
              <a:t>线程管理</a:t>
            </a:r>
            <a:endParaRPr/>
          </a:p>
        </p:txBody>
      </p:sp>
      <p:sp>
        <p:nvSpPr>
          <p:cNvPr id="81923" name="Rectangle 3"/>
          <p:cNvSpPr>
            <a:spLocks noChangeArrowheads="1" noGrp="1"/>
          </p:cNvSpPr>
          <p:nvPr>
            <p:ph type="subTitle" idx="1"/>
          </p:nvPr>
        </p:nvSpPr>
        <p:spPr bwMode="auto"/>
        <p:txBody>
          <a:bodyPr/>
          <a:lstStyle/>
          <a:p>
            <a:pPr indent="542925">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790">
        <p:fade thruBlk="0"/>
      </p:transition>
    </mc:Choice>
    <mc:Fallback>
      <p:transition spd="slow" advClick="1" advTm="5790">
        <p:fade thruBlk="0"/>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2946" name="标题 1"/>
          <p:cNvSpPr>
            <a:spLocks noGrp="1"/>
          </p:cNvSpPr>
          <p:nvPr>
            <p:ph type="title"/>
          </p:nvPr>
        </p:nvSpPr>
        <p:spPr bwMode="auto"/>
        <p:txBody>
          <a:bodyPr/>
          <a:lstStyle/>
          <a:p>
            <a:pPr>
              <a:defRPr/>
            </a:pPr>
            <a:r>
              <a:rPr lang="zh-CN"/>
              <a:t>线程优先级</a:t>
            </a:r>
            <a:endParaRPr/>
          </a:p>
        </p:txBody>
      </p:sp>
      <p:sp>
        <p:nvSpPr>
          <p:cNvPr id="82947" name="内容占位符 2"/>
          <p:cNvSpPr>
            <a:spLocks noGrp="1"/>
          </p:cNvSpPr>
          <p:nvPr>
            <p:ph idx="1"/>
          </p:nvPr>
        </p:nvSpPr>
        <p:spPr bwMode="auto"/>
        <p:txBody>
          <a:bodyPr/>
          <a:lstStyle/>
          <a:p>
            <a:pPr>
              <a:defRPr/>
            </a:pPr>
            <a:r>
              <a:rPr lang="en-US"/>
              <a:t>Windows</a:t>
            </a:r>
            <a:r>
              <a:rPr lang="zh-CN"/>
              <a:t>的线程优先级从</a:t>
            </a:r>
            <a:r>
              <a:rPr lang="en-US"/>
              <a:t>0</a:t>
            </a:r>
            <a:r>
              <a:rPr lang="zh-CN"/>
              <a:t>到</a:t>
            </a:r>
            <a:r>
              <a:rPr lang="en-US"/>
              <a:t>31</a:t>
            </a:r>
            <a:r>
              <a:rPr lang="zh-CN"/>
              <a:t>。每个线程都会分配一个优先级。当系统确定给哪个线程分配</a:t>
            </a:r>
            <a:r>
              <a:rPr lang="en-US"/>
              <a:t>cpu</a:t>
            </a:r>
            <a:r>
              <a:rPr lang="zh-CN"/>
              <a:t>时，它会首先查看优先级为</a:t>
            </a:r>
            <a:r>
              <a:rPr lang="en-US"/>
              <a:t>31</a:t>
            </a:r>
            <a:r>
              <a:rPr lang="zh-CN"/>
              <a:t>的线程，直至所有优先级为</a:t>
            </a:r>
            <a:r>
              <a:rPr lang="en-US"/>
              <a:t>31</a:t>
            </a:r>
            <a:r>
              <a:rPr lang="zh-CN"/>
              <a:t>的线程都被调度。然后再查看下一优先级线程。只要存在优先级为</a:t>
            </a:r>
            <a:r>
              <a:rPr lang="en-US"/>
              <a:t>31</a:t>
            </a:r>
            <a:r>
              <a:rPr lang="zh-CN"/>
              <a:t>的线程，系统就不会调度</a:t>
            </a:r>
            <a:r>
              <a:rPr lang="en-US"/>
              <a:t>0-30</a:t>
            </a:r>
            <a:r>
              <a:rPr lang="zh-CN"/>
              <a:t>级的线程。低优先级线程长时间得不到</a:t>
            </a:r>
            <a:r>
              <a:rPr lang="en-US"/>
              <a:t>cpu</a:t>
            </a:r>
            <a:r>
              <a:rPr lang="zh-CN"/>
              <a:t>时间，这被称为饥饿。这不经常出现，因为大多数线程都是不可调度的</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4856">
        <p:fade thruBlk="0"/>
      </p:transition>
    </mc:Choice>
    <mc:Fallback>
      <p:transition spd="slow" advClick="1" advTm="54856">
        <p:fade thruBlk="0"/>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970" name="Rectangle 2"/>
          <p:cNvSpPr>
            <a:spLocks noChangeArrowheads="1" noGrp="1"/>
          </p:cNvSpPr>
          <p:nvPr>
            <p:ph type="title"/>
          </p:nvPr>
        </p:nvSpPr>
        <p:spPr bwMode="auto"/>
        <p:txBody>
          <a:bodyPr/>
          <a:lstStyle/>
          <a:p>
            <a:pPr>
              <a:defRPr/>
            </a:pPr>
            <a:r>
              <a:rPr lang="zh-CN"/>
              <a:t>线程管理 </a:t>
            </a:r>
            <a:endParaRPr/>
          </a:p>
        </p:txBody>
      </p:sp>
      <p:sp>
        <p:nvSpPr>
          <p:cNvPr id="83971" name="Rectangle 3"/>
          <p:cNvSpPr>
            <a:spLocks noChangeArrowheads="1" noGrp="1"/>
          </p:cNvSpPr>
          <p:nvPr>
            <p:ph idx="1"/>
          </p:nvPr>
        </p:nvSpPr>
        <p:spPr bwMode="auto">
          <a:xfrm>
            <a:off x="684213" y="1268413"/>
            <a:ext cx="7999412" cy="4495800"/>
          </a:xfrm>
        </p:spPr>
        <p:txBody>
          <a:bodyPr/>
          <a:lstStyle/>
          <a:p>
            <a:pPr marL="0" indent="542925">
              <a:defRPr/>
            </a:pPr>
            <a:r>
              <a:rPr lang="zh-CN" sz="2400">
                <a:latin typeface="宋体"/>
                <a:ea typeface="宋体"/>
              </a:rPr>
              <a:t>设置线程的优先级 </a:t>
            </a:r>
            <a:endParaRPr/>
          </a:p>
          <a:p>
            <a:pPr lvl="1">
              <a:defRPr/>
            </a:pPr>
            <a:r>
              <a:rPr lang="zh-CN" sz="2400">
                <a:latin typeface="宋体"/>
                <a:ea typeface="宋体"/>
              </a:rPr>
              <a:t>线程的优先级是相对其所属的进程的优先级而言 </a:t>
            </a:r>
            <a:endParaRPr/>
          </a:p>
          <a:p>
            <a:pPr lvl="1">
              <a:defRPr/>
            </a:pPr>
            <a:r>
              <a:rPr lang="zh-CN" sz="2400" b="1">
                <a:solidFill>
                  <a:srgbClr val="FF0000"/>
                </a:solidFill>
                <a:latin typeface="宋体"/>
                <a:ea typeface="宋体"/>
              </a:rPr>
              <a:t>线程优先级 </a:t>
            </a:r>
            <a:r>
              <a:rPr lang="en-US" sz="2400" b="1">
                <a:solidFill>
                  <a:srgbClr val="FF0000"/>
                </a:solidFill>
                <a:latin typeface="宋体"/>
                <a:ea typeface="宋体"/>
              </a:rPr>
              <a:t>= </a:t>
            </a:r>
            <a:r>
              <a:rPr lang="zh-CN" sz="2400" b="1">
                <a:solidFill>
                  <a:srgbClr val="FF0000"/>
                </a:solidFill>
                <a:latin typeface="宋体"/>
                <a:ea typeface="宋体"/>
              </a:rPr>
              <a:t>进程类基本优先级 </a:t>
            </a:r>
            <a:r>
              <a:rPr lang="en-US" sz="2400" b="1">
                <a:solidFill>
                  <a:srgbClr val="FF0000"/>
                </a:solidFill>
                <a:latin typeface="宋体"/>
                <a:ea typeface="宋体"/>
              </a:rPr>
              <a:t>+ </a:t>
            </a:r>
            <a:r>
              <a:rPr lang="zh-CN" sz="2400" b="1">
                <a:solidFill>
                  <a:srgbClr val="FF0000"/>
                </a:solidFill>
                <a:latin typeface="宋体"/>
                <a:ea typeface="宋体"/>
              </a:rPr>
              <a:t>线程相对优先级 </a:t>
            </a:r>
            <a:endParaRPr/>
          </a:p>
          <a:p>
            <a:pPr marL="0" indent="542925">
              <a:defRPr/>
            </a:pPr>
            <a:r>
              <a:rPr lang="zh-CN" sz="2400">
                <a:latin typeface="宋体"/>
                <a:ea typeface="宋体"/>
              </a:rPr>
              <a:t>线程的挂起与恢复 </a:t>
            </a:r>
            <a:endParaRPr/>
          </a:p>
          <a:p>
            <a:pPr lvl="1">
              <a:defRPr/>
            </a:pPr>
            <a:r>
              <a:rPr lang="zh-CN" sz="2400">
                <a:latin typeface="宋体"/>
                <a:ea typeface="宋体"/>
              </a:rPr>
              <a:t>进程中的每个线程都有挂起计数器</a:t>
            </a:r>
            <a:endParaRPr/>
          </a:p>
          <a:p>
            <a:pPr lvl="1">
              <a:defRPr/>
            </a:pPr>
            <a:r>
              <a:rPr lang="zh-CN" sz="2400">
                <a:latin typeface="宋体"/>
                <a:ea typeface="宋体"/>
              </a:rPr>
              <a:t>线程的挂起计数器只能通过调用</a:t>
            </a:r>
            <a:r>
              <a:rPr lang="en-US" sz="2400">
                <a:latin typeface="宋体"/>
                <a:ea typeface="宋体"/>
              </a:rPr>
              <a:t>Windows API </a:t>
            </a:r>
            <a:r>
              <a:rPr lang="zh-CN" sz="2400">
                <a:latin typeface="宋体"/>
                <a:ea typeface="宋体"/>
              </a:rPr>
              <a:t>函数来改变它的值  </a:t>
            </a:r>
            <a:endParaRPr/>
          </a:p>
          <a:p>
            <a:pPr marL="0" indent="542925">
              <a:defRPr/>
            </a:pPr>
            <a:r>
              <a:rPr lang="zh-CN" sz="2400">
                <a:latin typeface="宋体"/>
                <a:ea typeface="宋体"/>
              </a:rPr>
              <a:t>线程等待 </a:t>
            </a:r>
            <a:endParaRPr/>
          </a:p>
          <a:p>
            <a:pPr lvl="1">
              <a:defRPr/>
            </a:pPr>
            <a:r>
              <a:rPr lang="zh-CN" sz="2400">
                <a:latin typeface="宋体"/>
                <a:ea typeface="宋体"/>
              </a:rPr>
              <a:t>一组能使线程阻塞其自身执行的等待函数 </a:t>
            </a:r>
            <a:endParaRPr/>
          </a:p>
          <a:p>
            <a:pPr marL="0" indent="542925">
              <a:defRPr/>
            </a:pPr>
            <a:endParaRPr lang="en-US" sz="2400">
              <a:latin typeface="宋体"/>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9101">
        <p:fade thruBlk="0"/>
      </p:transition>
    </mc:Choice>
    <mc:Fallback>
      <p:transition spd="slow" advClick="1" advTm="49101">
        <p:fade thruBlk="0"/>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4994" name="标题 1"/>
          <p:cNvSpPr>
            <a:spLocks noGrp="1"/>
          </p:cNvSpPr>
          <p:nvPr>
            <p:ph type="title"/>
          </p:nvPr>
        </p:nvSpPr>
        <p:spPr bwMode="auto"/>
        <p:txBody>
          <a:bodyPr/>
          <a:lstStyle/>
          <a:p>
            <a:pPr>
              <a:defRPr/>
            </a:pPr>
            <a:r>
              <a:rPr lang="zh-CN"/>
              <a:t>线程优先级</a:t>
            </a:r>
            <a:endParaRPr/>
          </a:p>
        </p:txBody>
      </p:sp>
      <p:sp>
        <p:nvSpPr>
          <p:cNvPr id="84995" name="内容占位符 2"/>
          <p:cNvSpPr>
            <a:spLocks noGrp="1"/>
          </p:cNvSpPr>
          <p:nvPr>
            <p:ph idx="1"/>
          </p:nvPr>
        </p:nvSpPr>
        <p:spPr bwMode="auto"/>
        <p:txBody>
          <a:bodyPr/>
          <a:lstStyle/>
          <a:p>
            <a:pPr>
              <a:defRPr/>
            </a:pPr>
            <a:r>
              <a:rPr lang="en-US" sz="2400"/>
              <a:t>Windows</a:t>
            </a:r>
            <a:r>
              <a:rPr lang="zh-CN" sz="2400"/>
              <a:t>支持</a:t>
            </a:r>
            <a:r>
              <a:rPr lang="en-US" sz="2400"/>
              <a:t>7</a:t>
            </a:r>
            <a:r>
              <a:rPr lang="zh-CN" sz="2400"/>
              <a:t>个相对线程优先级：</a:t>
            </a:r>
            <a:r>
              <a:rPr lang="en-US" sz="2400"/>
              <a:t>idle</a:t>
            </a:r>
            <a:r>
              <a:rPr lang="zh-CN" sz="2400"/>
              <a:t>，</a:t>
            </a:r>
            <a:r>
              <a:rPr lang="en-US" sz="2400"/>
              <a:t>lowest </a:t>
            </a:r>
            <a:r>
              <a:rPr lang="zh-CN" sz="2400"/>
              <a:t>，</a:t>
            </a:r>
            <a:r>
              <a:rPr lang="en-US" sz="2400"/>
              <a:t>below normal</a:t>
            </a:r>
            <a:r>
              <a:rPr lang="zh-CN" sz="2400"/>
              <a:t>，</a:t>
            </a:r>
            <a:r>
              <a:rPr lang="en-US" sz="2400"/>
              <a:t>normal</a:t>
            </a:r>
            <a:r>
              <a:rPr lang="zh-CN" sz="2400"/>
              <a:t>，</a:t>
            </a:r>
            <a:r>
              <a:rPr lang="en-US" sz="2400"/>
              <a:t>above normal</a:t>
            </a:r>
            <a:r>
              <a:rPr lang="zh-CN" sz="2400"/>
              <a:t>，</a:t>
            </a:r>
            <a:r>
              <a:rPr lang="en-US" sz="2400"/>
              <a:t>highest</a:t>
            </a:r>
            <a:r>
              <a:rPr lang="zh-CN" sz="2400"/>
              <a:t>和</a:t>
            </a:r>
            <a:r>
              <a:rPr lang="en-US" sz="2400"/>
              <a:t>time-critical</a:t>
            </a:r>
            <a:r>
              <a:rPr lang="zh-CN" sz="2400"/>
              <a:t>。这些优先级是相对于进程优先级的。大多数的线程使用</a:t>
            </a:r>
            <a:r>
              <a:rPr lang="en-US" sz="2400"/>
              <a:t>normal</a:t>
            </a:r>
            <a:r>
              <a:rPr lang="zh-CN" sz="2400"/>
              <a:t>优先级。</a:t>
            </a:r>
            <a:endParaRPr/>
          </a:p>
          <a:p>
            <a:pPr>
              <a:defRPr/>
            </a:pPr>
            <a:r>
              <a:rPr lang="zh-CN" sz="2400"/>
              <a:t>    概括起来就是进程属于某个优先级类，另外还可以指定进程中线程的相对线程优先级。也就是说线程优先级是相对于进程优先级的。</a:t>
            </a:r>
            <a:r>
              <a:rPr lang="en-US" sz="2400"/>
              <a:t>time-critical</a:t>
            </a:r>
            <a:r>
              <a:rPr lang="zh-CN" sz="2400"/>
              <a:t>优先级对于</a:t>
            </a:r>
            <a:r>
              <a:rPr lang="en-US" sz="2400"/>
              <a:t>real-time</a:t>
            </a:r>
            <a:r>
              <a:rPr lang="zh-CN" sz="2400"/>
              <a:t>优先级类，优先级为</a:t>
            </a:r>
            <a:r>
              <a:rPr lang="en-US" sz="2400"/>
              <a:t>31</a:t>
            </a:r>
            <a:r>
              <a:rPr lang="zh-CN" sz="2400"/>
              <a:t>。相对于其他优先级类则为</a:t>
            </a:r>
            <a:r>
              <a:rPr lang="en-US" sz="2400"/>
              <a:t>15</a:t>
            </a:r>
            <a:endParaRPr lang="zh-CN" sz="2400"/>
          </a:p>
          <a:p>
            <a:pPr>
              <a:defRPr/>
            </a:pPr>
            <a:r>
              <a:rPr lang="zh-CN"/>
              <a:t>需要注意的是进程优先级是抽象的概念，因为进程并不参与调度</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3131">
        <p:fade thruBlk="0"/>
      </p:transition>
    </mc:Choice>
    <mc:Fallback>
      <p:transition spd="slow" advClick="1" advTm="63131">
        <p:fade thruBlk="0"/>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6018" name="标题 1"/>
          <p:cNvSpPr>
            <a:spLocks noGrp="1"/>
          </p:cNvSpPr>
          <p:nvPr>
            <p:ph type="title"/>
          </p:nvPr>
        </p:nvSpPr>
        <p:spPr bwMode="auto"/>
        <p:txBody>
          <a:bodyPr/>
          <a:lstStyle/>
          <a:p>
            <a:pPr>
              <a:defRPr/>
            </a:pPr>
            <a:r>
              <a:rPr lang="zh-CN"/>
              <a:t>进程优先级</a:t>
            </a:r>
            <a:endParaRPr/>
          </a:p>
        </p:txBody>
      </p:sp>
      <p:sp>
        <p:nvSpPr>
          <p:cNvPr id="86019" name="内容占位符 2"/>
          <p:cNvSpPr>
            <a:spLocks noGrp="1"/>
          </p:cNvSpPr>
          <p:nvPr>
            <p:ph idx="1"/>
          </p:nvPr>
        </p:nvSpPr>
        <p:spPr bwMode="auto"/>
        <p:txBody>
          <a:bodyPr/>
          <a:lstStyle/>
          <a:p>
            <a:pPr>
              <a:defRPr/>
            </a:pPr>
            <a:r>
              <a:rPr lang="zh-CN" sz="2000"/>
              <a:t>（</a:t>
            </a:r>
            <a:r>
              <a:rPr lang="en-US" sz="2000"/>
              <a:t>1</a:t>
            </a:r>
            <a:r>
              <a:rPr lang="zh-CN" sz="2000"/>
              <a:t>）</a:t>
            </a:r>
            <a:r>
              <a:rPr lang="en-US" sz="2000"/>
              <a:t>Windows</a:t>
            </a:r>
            <a:r>
              <a:rPr lang="zh-CN" sz="2000"/>
              <a:t>中的线程优先级是由优先级类和相对线程优先级来确定的。系统通过线程的相对优先级加上线程所属进程的优先级来确定线程的优先级值。这个值被称为线程的基本优先级值。</a:t>
            </a:r>
            <a:endParaRPr/>
          </a:p>
          <a:p>
            <a:pPr>
              <a:defRPr/>
            </a:pPr>
            <a:r>
              <a:rPr lang="zh-CN" sz="2000"/>
              <a:t> （</a:t>
            </a:r>
            <a:r>
              <a:rPr lang="en-US" sz="2000"/>
              <a:t>2</a:t>
            </a:r>
            <a:r>
              <a:rPr lang="zh-CN" sz="2000"/>
              <a:t>）</a:t>
            </a:r>
            <a:r>
              <a:rPr lang="en-US" sz="2000"/>
              <a:t>Windows</a:t>
            </a:r>
            <a:r>
              <a:rPr lang="zh-CN" sz="2000"/>
              <a:t>支持</a:t>
            </a:r>
            <a:r>
              <a:rPr lang="en-US" sz="2000"/>
              <a:t>6</a:t>
            </a:r>
            <a:r>
              <a:rPr lang="zh-CN" sz="2000"/>
              <a:t>个进程优先级类</a:t>
            </a:r>
            <a:r>
              <a:rPr lang="en-US" sz="2000"/>
              <a:t>idle ,below normal ,</a:t>
            </a:r>
            <a:endParaRPr/>
          </a:p>
          <a:p>
            <a:pPr>
              <a:defRPr/>
            </a:pPr>
            <a:r>
              <a:rPr lang="en-US" sz="2000"/>
              <a:t>normal ,above normal, high</a:t>
            </a:r>
            <a:r>
              <a:rPr lang="zh-CN" sz="2000"/>
              <a:t>和</a:t>
            </a:r>
            <a:r>
              <a:rPr lang="en-US" sz="2000"/>
              <a:t>real-time</a:t>
            </a:r>
            <a:r>
              <a:rPr lang="zh-CN" sz="2000"/>
              <a:t>。它们是相对与进程的。</a:t>
            </a:r>
            <a:r>
              <a:rPr lang="en-US" sz="2000"/>
              <a:t>Normal</a:t>
            </a:r>
            <a:r>
              <a:rPr lang="zh-CN" sz="2000"/>
              <a:t>最为常用，为</a:t>
            </a:r>
            <a:r>
              <a:rPr lang="en-US" sz="2000"/>
              <a:t>99%</a:t>
            </a:r>
            <a:r>
              <a:rPr lang="zh-CN" sz="2000"/>
              <a:t>的进程使用。</a:t>
            </a:r>
            <a:r>
              <a:rPr lang="zh-CN" sz="2000" b="1">
                <a:solidFill>
                  <a:srgbClr val="FF0000"/>
                </a:solidFill>
              </a:rPr>
              <a:t>任务管理器优先级为</a:t>
            </a:r>
            <a:r>
              <a:rPr lang="en-US" sz="2000" b="1">
                <a:solidFill>
                  <a:srgbClr val="FF0000"/>
                </a:solidFill>
              </a:rPr>
              <a:t>high</a:t>
            </a:r>
            <a:r>
              <a:rPr lang="zh-CN" sz="2000" b="1">
                <a:solidFill>
                  <a:srgbClr val="FF0000"/>
                </a:solidFill>
              </a:rPr>
              <a:t>；屏幕保护程序，后台应用程序和统计数据收集通常优先级为</a:t>
            </a:r>
            <a:r>
              <a:rPr lang="en-US" sz="2000" b="1">
                <a:solidFill>
                  <a:srgbClr val="FF0000"/>
                </a:solidFill>
              </a:rPr>
              <a:t>idle</a:t>
            </a:r>
            <a:endParaRPr lang="zh-CN" sz="2000" b="1">
              <a:solidFill>
                <a:srgbClr val="FF0000"/>
              </a:solidFill>
            </a:endParaRPr>
          </a:p>
          <a:p>
            <a:pPr>
              <a:defRPr/>
            </a:pPr>
            <a:r>
              <a:rPr lang="zh-CN" sz="2000"/>
              <a:t>  （</a:t>
            </a:r>
            <a:r>
              <a:rPr lang="en-US" sz="2000"/>
              <a:t>3</a:t>
            </a:r>
            <a:r>
              <a:rPr lang="zh-CN" sz="2000"/>
              <a:t>）  </a:t>
            </a:r>
            <a:r>
              <a:rPr lang="en-US" sz="2000"/>
              <a:t>idle</a:t>
            </a:r>
            <a:r>
              <a:rPr lang="zh-CN" sz="2000"/>
              <a:t>优先级类在系统什么都不做的时候运行的应用程序。如屏幕保护程序。</a:t>
            </a:r>
            <a:r>
              <a:rPr lang="en-US" sz="2000"/>
              <a:t>real-time</a:t>
            </a:r>
            <a:r>
              <a:rPr lang="zh-CN" sz="2000"/>
              <a:t>优先级类优先级别最高，但是没有开放给用户使用。因为此优先级类的程序会影响操作系统的任务</a:t>
            </a:r>
            <a:endParaRPr/>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92789">
        <p:fade thruBlk="0"/>
      </p:transition>
    </mc:Choice>
    <mc:Fallback>
      <p:transition spd="slow" advClick="1" advTm="92789">
        <p:fade thruBlk="0"/>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7042" name="标题 1"/>
          <p:cNvSpPr>
            <a:spLocks noGrp="1"/>
          </p:cNvSpPr>
          <p:nvPr>
            <p:ph type="title"/>
          </p:nvPr>
        </p:nvSpPr>
        <p:spPr bwMode="auto"/>
        <p:txBody>
          <a:bodyPr/>
          <a:lstStyle/>
          <a:p>
            <a:pPr>
              <a:defRPr/>
            </a:pPr>
            <a:r>
              <a:rPr lang="zh-CN"/>
              <a:t>进程优先级设置函数</a:t>
            </a:r>
            <a:endParaRPr/>
          </a:p>
        </p:txBody>
      </p:sp>
      <p:sp>
        <p:nvSpPr>
          <p:cNvPr id="87043" name="内容占位符 2"/>
          <p:cNvSpPr>
            <a:spLocks noGrp="1"/>
          </p:cNvSpPr>
          <p:nvPr>
            <p:ph idx="1"/>
          </p:nvPr>
        </p:nvSpPr>
        <p:spPr bwMode="auto">
          <a:xfrm>
            <a:off x="0" y="1600200"/>
            <a:ext cx="8964488" cy="4525963"/>
          </a:xfrm>
        </p:spPr>
        <p:txBody>
          <a:bodyPr/>
          <a:lstStyle/>
          <a:p>
            <a:pPr>
              <a:defRPr/>
            </a:pPr>
            <a:r>
              <a:rPr lang="en-US" sz="2000" b="1"/>
              <a:t>BOOL</a:t>
            </a:r>
            <a:r>
              <a:rPr lang="en-US" sz="2000"/>
              <a:t> </a:t>
            </a:r>
            <a:r>
              <a:rPr lang="en-US" sz="2000"/>
              <a:t>SetPriorityClass</a:t>
            </a:r>
            <a:r>
              <a:rPr lang="en-US" sz="2000"/>
              <a:t>(  </a:t>
            </a:r>
            <a:r>
              <a:rPr lang="en-US" sz="2000" b="1"/>
              <a:t>HANDLE</a:t>
            </a:r>
            <a:r>
              <a:rPr lang="en-US" sz="2000"/>
              <a:t> </a:t>
            </a:r>
            <a:r>
              <a:rPr lang="en-US" sz="2000"/>
              <a:t>hProcess</a:t>
            </a:r>
            <a:r>
              <a:rPr lang="en-US" sz="2000"/>
              <a:t>,  </a:t>
            </a:r>
            <a:r>
              <a:rPr lang="en-US" sz="2000" b="1"/>
              <a:t>DWORD</a:t>
            </a:r>
            <a:r>
              <a:rPr lang="en-US" sz="2000"/>
              <a:t> </a:t>
            </a:r>
            <a:r>
              <a:rPr lang="en-US" sz="2000"/>
              <a:t>fdwPriority</a:t>
            </a:r>
            <a:r>
              <a:rPr lang="en-US" sz="2000"/>
              <a:t>); </a:t>
            </a:r>
            <a:endParaRPr/>
          </a:p>
          <a:p>
            <a:pPr>
              <a:defRPr/>
            </a:pPr>
            <a:r>
              <a:rPr lang="zh-CN" sz="2000"/>
              <a:t>各级优先级标识：</a:t>
            </a:r>
            <a:endParaRPr lang="en-US" sz="2000"/>
          </a:p>
          <a:p>
            <a:pPr>
              <a:defRPr/>
            </a:pPr>
            <a:r>
              <a:rPr lang="en-US" sz="2000"/>
              <a:t>real-time             REALTIME_PRIORITY_CLASS</a:t>
            </a:r>
            <a:endParaRPr/>
          </a:p>
          <a:p>
            <a:pPr>
              <a:defRPr/>
            </a:pPr>
            <a:r>
              <a:rPr lang="en-US" sz="2000"/>
              <a:t>high                     HIGH_PRIORITY_CLASS</a:t>
            </a:r>
            <a:endParaRPr/>
          </a:p>
          <a:p>
            <a:pPr>
              <a:defRPr/>
            </a:pPr>
            <a:r>
              <a:rPr lang="en-US" sz="2000"/>
              <a:t>above normal       ABOVE_NORMAL_PRIORITY_CLASS</a:t>
            </a:r>
            <a:endParaRPr/>
          </a:p>
          <a:p>
            <a:pPr>
              <a:defRPr/>
            </a:pPr>
            <a:r>
              <a:rPr lang="en-US" sz="2000" b="1">
                <a:solidFill>
                  <a:srgbClr val="FF0000"/>
                </a:solidFill>
              </a:rPr>
              <a:t>normal                 NORMAL_PRIORITY_CLASS</a:t>
            </a:r>
            <a:endParaRPr/>
          </a:p>
          <a:p>
            <a:pPr>
              <a:defRPr/>
            </a:pPr>
            <a:r>
              <a:rPr lang="en-US" sz="2000"/>
              <a:t>below_normal</a:t>
            </a:r>
            <a:r>
              <a:rPr lang="en-US" sz="2000"/>
              <a:t>       BELOW_NORMAL_PRIORITY_CLASS</a:t>
            </a:r>
            <a:endParaRPr/>
          </a:p>
          <a:p>
            <a:pPr>
              <a:defRPr/>
            </a:pPr>
            <a:r>
              <a:rPr lang="en-US" sz="2000"/>
              <a:t>idle                         IDLE_PRIORITY_CLASS</a:t>
            </a:r>
            <a:endParaRPr/>
          </a:p>
          <a:p>
            <a:pPr>
              <a:defRPr/>
            </a:pPr>
            <a:endParaRPr lang="en-US"/>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3581">
        <p:fade thruBlk="0"/>
      </p:transition>
    </mc:Choice>
    <mc:Fallback>
      <p:transition spd="slow" advClick="1" advTm="23581">
        <p:fade thruBlk="0"/>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8066" name="标题 1"/>
          <p:cNvSpPr>
            <a:spLocks noGrp="1"/>
          </p:cNvSpPr>
          <p:nvPr>
            <p:ph type="title"/>
          </p:nvPr>
        </p:nvSpPr>
        <p:spPr bwMode="auto"/>
        <p:txBody>
          <a:bodyPr/>
          <a:lstStyle/>
          <a:p>
            <a:pPr>
              <a:defRPr/>
            </a:pPr>
            <a:r>
              <a:rPr lang="zh-CN"/>
              <a:t>线程优先级设置函数</a:t>
            </a:r>
            <a:endParaRPr/>
          </a:p>
        </p:txBody>
      </p:sp>
      <p:sp>
        <p:nvSpPr>
          <p:cNvPr id="88067" name="内容占位符 2"/>
          <p:cNvSpPr>
            <a:spLocks noGrp="1"/>
          </p:cNvSpPr>
          <p:nvPr>
            <p:ph idx="1"/>
          </p:nvPr>
        </p:nvSpPr>
        <p:spPr bwMode="auto"/>
        <p:txBody>
          <a:bodyPr/>
          <a:lstStyle/>
          <a:p>
            <a:pPr>
              <a:defRPr/>
            </a:pPr>
            <a:r>
              <a:rPr lang="en-US" b="1"/>
              <a:t>BOOL</a:t>
            </a:r>
            <a:r>
              <a:rPr lang="en-US"/>
              <a:t> </a:t>
            </a:r>
            <a:r>
              <a:rPr lang="en-US"/>
              <a:t>SetThreadPriority</a:t>
            </a:r>
            <a:r>
              <a:rPr lang="en-US"/>
              <a:t>(   </a:t>
            </a:r>
            <a:r>
              <a:rPr lang="en-US" b="1"/>
              <a:t>HANDLE</a:t>
            </a:r>
            <a:r>
              <a:rPr lang="en-US"/>
              <a:t> </a:t>
            </a:r>
            <a:r>
              <a:rPr lang="en-US"/>
              <a:t>hThread</a:t>
            </a:r>
            <a:r>
              <a:rPr lang="en-US"/>
              <a:t>,  </a:t>
            </a:r>
            <a:r>
              <a:rPr lang="en-US" b="1"/>
              <a:t>int</a:t>
            </a:r>
            <a:r>
              <a:rPr lang="en-US"/>
              <a:t> </a:t>
            </a:r>
            <a:r>
              <a:rPr lang="en-US"/>
              <a:t>nPriority</a:t>
            </a:r>
            <a:r>
              <a:rPr lang="en-US"/>
              <a:t>); </a:t>
            </a:r>
            <a:endParaRPr/>
          </a:p>
          <a:p>
            <a:pPr>
              <a:defRPr/>
            </a:pPr>
            <a:r>
              <a:rPr lang="zh-CN"/>
              <a:t>线程优先级以下标识符：</a:t>
            </a:r>
            <a:endParaRPr/>
          </a:p>
          <a:p>
            <a:pPr>
              <a:defRPr/>
            </a:pPr>
            <a:r>
              <a:rPr lang="en-US" sz="1800"/>
              <a:t>time-critical       THREAD_PRIORITY_TIME_CRITICAL </a:t>
            </a:r>
            <a:r>
              <a:rPr lang="zh-CN" sz="1800"/>
              <a:t>对于</a:t>
            </a:r>
            <a:r>
              <a:rPr lang="en-US" sz="1800"/>
              <a:t>realtime</a:t>
            </a:r>
            <a:r>
              <a:rPr lang="zh-CN" sz="1800"/>
              <a:t>优先级</a:t>
            </a:r>
            <a:endParaRPr lang="en-US" sz="1800"/>
          </a:p>
          <a:p>
            <a:pPr>
              <a:defRPr/>
            </a:pPr>
            <a:r>
              <a:rPr lang="en-US" sz="1800"/>
              <a:t>highest                 THREAD_PRIORITY_HIGHEST </a:t>
            </a:r>
            <a:endParaRPr/>
          </a:p>
          <a:p>
            <a:pPr>
              <a:defRPr/>
            </a:pPr>
            <a:r>
              <a:rPr lang="en-US" sz="1800"/>
              <a:t>above-normal      THREAD_PRIORITY_ABOVE_NORMAL</a:t>
            </a:r>
            <a:endParaRPr/>
          </a:p>
          <a:p>
            <a:pPr>
              <a:defRPr/>
            </a:pPr>
            <a:r>
              <a:rPr lang="en-US" sz="1800"/>
              <a:t>normal                  THREAD_PRIORITY_NORMAL</a:t>
            </a:r>
            <a:endParaRPr/>
          </a:p>
          <a:p>
            <a:pPr>
              <a:defRPr/>
            </a:pPr>
            <a:r>
              <a:rPr lang="en-US" sz="1800"/>
              <a:t>below-normal      THREAD_PRIORITY_BELOW_NORMAL</a:t>
            </a:r>
            <a:endParaRPr/>
          </a:p>
          <a:p>
            <a:pPr>
              <a:defRPr/>
            </a:pPr>
            <a:r>
              <a:rPr lang="en-US" sz="1800"/>
              <a:t>lowest                   THREAD_PRIORITY_LOWEST</a:t>
            </a:r>
            <a:endParaRPr/>
          </a:p>
          <a:p>
            <a:pPr>
              <a:defRPr/>
            </a:pPr>
            <a:r>
              <a:rPr lang="en-US" sz="1800"/>
              <a:t>idle                        THREAD_PRIORITY_IDLE</a:t>
            </a:r>
            <a:endParaRPr/>
          </a:p>
          <a:p>
            <a:pPr>
              <a:defRPr/>
            </a:pPr>
            <a:endParaRPr lang="en-US"/>
          </a:p>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4155">
        <p:fade thruBlk="0"/>
      </p:transition>
    </mc:Choice>
    <mc:Fallback>
      <p:transition spd="slow" advClick="1" advTm="14155">
        <p:fade thruBlk="0"/>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9090" name="标题 1"/>
          <p:cNvSpPr>
            <a:spLocks noGrp="1"/>
          </p:cNvSpPr>
          <p:nvPr>
            <p:ph type="title"/>
          </p:nvPr>
        </p:nvSpPr>
        <p:spPr bwMode="auto"/>
        <p:txBody>
          <a:bodyPr/>
          <a:lstStyle/>
          <a:p>
            <a:pPr>
              <a:defRPr/>
            </a:pPr>
            <a:r>
              <a:rPr lang="zh-CN"/>
              <a:t>禁止系统提升线程优先级</a:t>
            </a:r>
            <a:endParaRPr/>
          </a:p>
        </p:txBody>
      </p:sp>
      <p:sp>
        <p:nvSpPr>
          <p:cNvPr id="89091" name="内容占位符 2"/>
          <p:cNvSpPr>
            <a:spLocks noGrp="1"/>
          </p:cNvSpPr>
          <p:nvPr>
            <p:ph idx="1"/>
          </p:nvPr>
        </p:nvSpPr>
        <p:spPr bwMode="auto"/>
        <p:txBody>
          <a:bodyPr/>
          <a:lstStyle/>
          <a:p>
            <a:pPr>
              <a:defRPr/>
            </a:pPr>
            <a:r>
              <a:rPr lang="zh-CN"/>
              <a:t>（</a:t>
            </a:r>
            <a:r>
              <a:rPr lang="en-US"/>
              <a:t>1</a:t>
            </a:r>
            <a:r>
              <a:rPr lang="zh-CN"/>
              <a:t>）</a:t>
            </a:r>
            <a:r>
              <a:rPr lang="en-US"/>
              <a:t>BOOL </a:t>
            </a:r>
            <a:r>
              <a:rPr lang="en-US"/>
              <a:t>SetProcessPriorityBoost</a:t>
            </a:r>
            <a:r>
              <a:rPr lang="en-US"/>
              <a:t>(  HANDLE </a:t>
            </a:r>
            <a:r>
              <a:rPr lang="en-US"/>
              <a:t>hProcess</a:t>
            </a:r>
            <a:r>
              <a:rPr lang="en-US"/>
              <a:t>,  BOOL </a:t>
            </a:r>
            <a:r>
              <a:rPr lang="en-US"/>
              <a:t>bDisablePriorityBoost</a:t>
            </a:r>
            <a:r>
              <a:rPr lang="en-US"/>
              <a:t>); </a:t>
            </a:r>
            <a:endParaRPr/>
          </a:p>
          <a:p>
            <a:pPr>
              <a:defRPr/>
            </a:pPr>
            <a:r>
              <a:rPr lang="zh-CN"/>
              <a:t>（</a:t>
            </a:r>
            <a:r>
              <a:rPr lang="en-US"/>
              <a:t>2</a:t>
            </a:r>
            <a:r>
              <a:rPr lang="zh-CN"/>
              <a:t>）</a:t>
            </a:r>
            <a:r>
              <a:rPr lang="en-US"/>
              <a:t>BOOL </a:t>
            </a:r>
            <a:r>
              <a:rPr lang="en-US"/>
              <a:t>SetThreadPriorityBoost</a:t>
            </a:r>
            <a:r>
              <a:rPr lang="en-US"/>
              <a:t>(   HANDLE </a:t>
            </a:r>
            <a:r>
              <a:rPr lang="en-US"/>
              <a:t>hThread</a:t>
            </a:r>
            <a:r>
              <a:rPr lang="en-US"/>
              <a:t>,   BOOL </a:t>
            </a:r>
            <a:r>
              <a:rPr lang="en-US"/>
              <a:t>bDisablePriorityBoost</a:t>
            </a:r>
            <a:r>
              <a:rPr lang="en-US"/>
              <a:t>); </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5392">
        <p:fade thruBlk="0"/>
      </p:transition>
    </mc:Choice>
    <mc:Fallback>
      <p:transition spd="slow" advClick="1" advTm="25392">
        <p:fade thruBlk="0"/>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114" name="Rectangle 2"/>
          <p:cNvSpPr>
            <a:spLocks noChangeArrowheads="1" noGrp="1"/>
          </p:cNvSpPr>
          <p:nvPr>
            <p:ph type="title"/>
          </p:nvPr>
        </p:nvSpPr>
        <p:spPr bwMode="auto"/>
        <p:txBody>
          <a:bodyPr/>
          <a:lstStyle/>
          <a:p>
            <a:pPr>
              <a:defRPr/>
            </a:pPr>
            <a:r>
              <a:rPr lang="zh-CN"/>
              <a:t>线程挂起即恢复</a:t>
            </a:r>
            <a:endParaRPr/>
          </a:p>
        </p:txBody>
      </p:sp>
      <p:sp>
        <p:nvSpPr>
          <p:cNvPr id="90115" name="Rectangle 3"/>
          <p:cNvSpPr>
            <a:spLocks noChangeArrowheads="1" noGrp="1"/>
          </p:cNvSpPr>
          <p:nvPr>
            <p:ph idx="1"/>
          </p:nvPr>
        </p:nvSpPr>
        <p:spPr bwMode="auto"/>
        <p:txBody>
          <a:bodyPr/>
          <a:lstStyle/>
          <a:p>
            <a:pPr marL="0" indent="542925">
              <a:defRPr/>
            </a:pPr>
            <a:r>
              <a:rPr lang="en-US" sz="2000"/>
              <a:t>DWORD WINAPI ResumeThread( __in HANDLE hThread); </a:t>
            </a:r>
            <a:endParaRPr/>
          </a:p>
          <a:p>
            <a:pPr marL="0" indent="542925">
              <a:defRPr/>
            </a:pPr>
            <a:r>
              <a:rPr lang="zh-CN" sz="2000"/>
              <a:t>　　</a:t>
            </a:r>
            <a:r>
              <a:rPr lang="en-US" sz="2000"/>
              <a:t>HANDLE hThread </a:t>
            </a:r>
            <a:endParaRPr/>
          </a:p>
          <a:p>
            <a:pPr marL="0" indent="542925">
              <a:defRPr/>
            </a:pPr>
            <a:r>
              <a:rPr lang="zh-CN" sz="2000"/>
              <a:t>需要恢复线程的句柄 ，创建的时候可以用</a:t>
            </a:r>
            <a:r>
              <a:rPr lang="en-US" sz="2000"/>
              <a:t>CreateThread</a:t>
            </a:r>
            <a:r>
              <a:rPr lang="zh-CN" sz="2000"/>
              <a:t>，传递</a:t>
            </a:r>
            <a:r>
              <a:rPr lang="en-US" sz="2000"/>
              <a:t>CREATE_SUSPENDED</a:t>
            </a:r>
            <a:r>
              <a:rPr lang="zh-CN" sz="2000"/>
              <a:t>标志，线程起始状态挂起</a:t>
            </a:r>
            <a:endParaRPr/>
          </a:p>
          <a:p>
            <a:pPr marL="0" indent="542925">
              <a:defRPr/>
            </a:pPr>
            <a:r>
              <a:rPr lang="zh-CN" sz="2000"/>
              <a:t>　使用该函数能够激活线程的运行，使</a:t>
            </a:r>
            <a:r>
              <a:rPr lang="en-US" sz="2000"/>
              <a:t>CPU</a:t>
            </a:r>
            <a:r>
              <a:rPr lang="zh-CN" sz="2000"/>
              <a:t>分配资源让线程恢复运行 </a:t>
            </a:r>
            <a:endParaRPr/>
          </a:p>
          <a:p>
            <a:pPr marL="0" indent="542925">
              <a:defRPr/>
            </a:pPr>
            <a:r>
              <a:rPr lang="zh-CN" sz="2000"/>
              <a:t>　　该函数和</a:t>
            </a:r>
            <a:r>
              <a:rPr lang="en-US" sz="2000"/>
              <a:t>SuspendThread(hthread)</a:t>
            </a:r>
            <a:r>
              <a:rPr lang="zh-CN" sz="2000"/>
              <a:t>，线程挂起函数对应   </a:t>
            </a:r>
            <a:endParaRPr/>
          </a:p>
          <a:p>
            <a:pPr marL="0" indent="542925">
              <a:defRPr/>
            </a:pPr>
            <a:r>
              <a:rPr lang="zh-CN" sz="2000"/>
              <a:t>　　消耗线程挂起的时间计数，直到时间计数为</a:t>
            </a:r>
            <a:r>
              <a:rPr lang="en-US" sz="2000"/>
              <a:t>0</a:t>
            </a:r>
            <a:r>
              <a:rPr lang="zh-CN" sz="2000"/>
              <a:t>，则激活线程 </a:t>
            </a:r>
            <a:endParaRPr/>
          </a:p>
          <a:p>
            <a:pPr marL="0" indent="542925">
              <a:defRPr/>
            </a:pPr>
            <a:r>
              <a:rPr lang="en-US"/>
              <a:t>http://baike.baidu.com/view/2469490.htm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1983">
        <p:fade thruBlk="0"/>
      </p:transition>
    </mc:Choice>
    <mc:Fallback>
      <p:transition spd="slow" advClick="1" advTm="51983">
        <p:fade thruBlk="0"/>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22" name="Rectangle 2"/>
          <p:cNvSpPr>
            <a:spLocks noChangeArrowheads="1" noGrp="1"/>
          </p:cNvSpPr>
          <p:nvPr>
            <p:ph type="title"/>
          </p:nvPr>
        </p:nvSpPr>
        <p:spPr bwMode="auto">
          <a:xfrm>
            <a:off x="381000" y="0"/>
            <a:ext cx="6096000" cy="1143000"/>
          </a:xfrm>
        </p:spPr>
        <p:txBody>
          <a:bodyPr/>
          <a:lstStyle/>
          <a:p>
            <a:pPr>
              <a:defRPr/>
            </a:pPr>
            <a:r>
              <a:rPr lang="zh-CN" sz="2800"/>
              <a:t>进程和线程比较</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691680" y="1340768"/>
          <a:ext cx="6203031" cy="3394603"/>
        </p:xfrm>
        <a:graphic>
          <a:graphicData uri="http://schemas.openxmlformats.org/presentationml/2006/ole">
            <p:oleObj name="oleObj" r:id="rId4" imgW="7078980" imgH="3872230" progId="Visio.Drawing.5">
              <p:embed/>
              <p:pic>
                <p:nvPicPr>
                  <p:cNvPr id="186376" name=""/>
                  <p:cNvPicPr/>
                  <p:nvPr/>
                </p:nvPicPr>
                <p:blipFill>
                  <a:blip r:embed="rId3"/>
                  <a:stretch/>
                </p:blipFill>
                <p:spPr bwMode="auto">
                  <a:xfrm>
                    <a:off x="1691680" y="1340768"/>
                    <a:ext cx="6203031" cy="3394603"/>
                  </a:xfrm>
                  <a:prstGeom prst="rect">
                    <a:avLst/>
                  </a:prstGeom>
                </p:spPr>
              </p:pic>
            </p:oleObj>
          </a:graphicData>
        </a:graphic>
      </p:graphicFrame>
      <p:sp>
        <p:nvSpPr>
          <p:cNvPr id="30724" name="Line 5"/>
          <p:cNvSpPr>
            <a:spLocks noChangeShapeType="1"/>
          </p:cNvSpPr>
          <p:nvPr/>
        </p:nvSpPr>
        <p:spPr bwMode="auto">
          <a:xfrm>
            <a:off x="533400" y="838200"/>
            <a:ext cx="2743200" cy="0"/>
          </a:xfrm>
          <a:prstGeom prst="line">
            <a:avLst/>
          </a:prstGeom>
          <a:noFill/>
          <a:ln w="38100">
            <a:solidFill>
              <a:srgbClr val="CC0066"/>
            </a:solidFill>
            <a:round/>
            <a:headEnd/>
            <a:tailEnd/>
          </a:ln>
          <a:effectLst/>
        </p:spPr>
        <p:txBody>
          <a:bodyPr/>
          <a:lstStyle/>
          <a:p>
            <a:pPr>
              <a:defRPr/>
            </a:pPr>
            <a:endParaRPr lang="zh-CN"/>
          </a:p>
        </p:txBody>
      </p:sp>
      <p:sp>
        <p:nvSpPr>
          <p:cNvPr id="54278" name="Rectangle 6"/>
          <p:cNvSpPr>
            <a:spLocks noChangeArrowheads="1"/>
          </p:cNvSpPr>
          <p:nvPr/>
        </p:nvSpPr>
        <p:spPr bwMode="auto">
          <a:xfrm>
            <a:off x="413384" y="4958073"/>
            <a:ext cx="5334000" cy="895350"/>
          </a:xfrm>
          <a:prstGeom prst="rect">
            <a:avLst/>
          </a:prstGeom>
          <a:noFill/>
          <a:ln>
            <a:noFill/>
          </a:ln>
          <a:effectLst/>
        </p:spPr>
        <p:txBody>
          <a:bodyPr>
            <a:spAutoFit/>
          </a:bodyPr>
          <a:lstStyle/>
          <a:p>
            <a:pPr>
              <a:spcBef>
                <a:spcPts val="0"/>
              </a:spcBef>
              <a:buClr>
                <a:schemeClr val="hlink"/>
              </a:buClr>
              <a:buSzPct val="50000"/>
              <a:buFont typeface="Monotype Sorts"/>
              <a:buNone/>
              <a:defRPr/>
            </a:pPr>
            <a:r>
              <a:rPr lang="en-US" sz="2000" b="1">
                <a:latin typeface="Times New Roman"/>
                <a:ea typeface="宋体"/>
              </a:rPr>
              <a:t>●</a:t>
            </a:r>
            <a:r>
              <a:rPr lang="zh-CN" sz="2400" b="1">
                <a:latin typeface="Times New Roman"/>
                <a:ea typeface="宋体"/>
              </a:rPr>
              <a:t>进程是资源的拥有者</a:t>
            </a:r>
            <a:endParaRPr/>
          </a:p>
          <a:p>
            <a:pPr>
              <a:spcBef>
                <a:spcPts val="0"/>
              </a:spcBef>
              <a:buClr>
                <a:schemeClr val="hlink"/>
              </a:buClr>
              <a:buSzPct val="50000"/>
              <a:buFont typeface="Monotype Sorts"/>
              <a:buNone/>
              <a:defRPr/>
            </a:pPr>
            <a:r>
              <a:rPr lang="zh-CN" sz="2000" b="1">
                <a:latin typeface="Times New Roman"/>
                <a:ea typeface="宋体"/>
              </a:rPr>
              <a:t>●</a:t>
            </a:r>
            <a:r>
              <a:rPr lang="zh-CN" sz="2400" b="1">
                <a:latin typeface="Arial"/>
                <a:ea typeface="宋体"/>
              </a:rPr>
              <a:t>线程不拥有资源</a:t>
            </a:r>
            <a:r>
              <a:rPr lang="zh-CN" sz="2400" b="1">
                <a:latin typeface="Arial"/>
                <a:ea typeface="宋体"/>
              </a:rPr>
              <a:t>，只有</a:t>
            </a:r>
            <a:r>
              <a:rPr lang="en-US" sz="2400" b="1">
                <a:latin typeface="Arial"/>
                <a:ea typeface="宋体"/>
              </a:rPr>
              <a:t>TCB</a:t>
            </a:r>
            <a:r>
              <a:rPr lang="zh-CN" sz="2400" b="1">
                <a:latin typeface="Arial"/>
                <a:ea typeface="宋体"/>
              </a:rPr>
              <a:t>及堆栈</a:t>
            </a:r>
            <a:endParaRPr lang="zh-CN" sz="2400" b="1">
              <a:latin typeface="Arial"/>
              <a:ea typeface="宋体"/>
            </a:endParaRPr>
          </a:p>
        </p:txBody>
      </p:sp>
      <p:sp>
        <p:nvSpPr>
          <p:cNvPr id="2" name="矩形 1"/>
          <p:cNvSpPr/>
          <p:nvPr/>
        </p:nvSpPr>
        <p:spPr bwMode="auto">
          <a:xfrm>
            <a:off x="4644008" y="4742277"/>
            <a:ext cx="4572000" cy="646331"/>
          </a:xfrm>
          <a:prstGeom prst="rect">
            <a:avLst/>
          </a:prstGeom>
        </p:spPr>
        <p:txBody>
          <a:bodyPr>
            <a:spAutoFit/>
          </a:bodyPr>
          <a:lstStyle/>
          <a:p>
            <a:pPr>
              <a:defRPr/>
            </a:pPr>
            <a:r>
              <a:rPr lang="en-US"/>
              <a:t>https://blog.csdn.net/zhaohuodian/article/details/126268051</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5365">
        <p:fade thruBlk="0"/>
      </p:transition>
    </mc:Choice>
    <mc:Fallback>
      <p:transition spd="slow" advClick="1" advTm="55365">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8">
                                            <p:txEl>
                                              <p:pRg st="0" end="0"/>
                                            </p:txEl>
                                          </p:spTgt>
                                        </p:tgtEl>
                                        <p:attrNameLst>
                                          <p:attrName>style.visibility</p:attrName>
                                        </p:attrNameLst>
                                      </p:cBhvr>
                                      <p:to>
                                        <p:strVal val="visible"/>
                                      </p:to>
                                    </p:set>
                                    <p:anim calcmode="lin" valueType="num">
                                      <p:cBhvr additive="base">
                                        <p:cTn id="7" dur="500" fill="hold"/>
                                        <p:tgtEl>
                                          <p:spTgt spid="542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8">
                                            <p:txEl>
                                              <p:pRg st="1" end="1"/>
                                            </p:txEl>
                                          </p:spTgt>
                                        </p:tgtEl>
                                        <p:attrNameLst>
                                          <p:attrName>style.visibility</p:attrName>
                                        </p:attrNameLst>
                                      </p:cBhvr>
                                      <p:to>
                                        <p:strVal val="visible"/>
                                      </p:to>
                                    </p:set>
                                    <p:anim calcmode="lin" valueType="num">
                                      <p:cBhvr additive="base">
                                        <p:cTn id="13" dur="500" fill="hold"/>
                                        <p:tgtEl>
                                          <p:spTgt spid="542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1138" name="标题 1"/>
          <p:cNvSpPr>
            <a:spLocks noGrp="1"/>
          </p:cNvSpPr>
          <p:nvPr>
            <p:ph type="title"/>
          </p:nvPr>
        </p:nvSpPr>
        <p:spPr bwMode="auto"/>
        <p:txBody>
          <a:bodyPr/>
          <a:lstStyle/>
          <a:p>
            <a:pPr>
              <a:defRPr/>
            </a:pPr>
            <a:r>
              <a:rPr lang="zh-CN"/>
              <a:t>获取进程或线程句柄函数</a:t>
            </a:r>
            <a:endParaRPr/>
          </a:p>
        </p:txBody>
      </p:sp>
      <p:sp>
        <p:nvSpPr>
          <p:cNvPr id="91139" name="内容占位符 2"/>
          <p:cNvSpPr>
            <a:spLocks noGrp="1"/>
          </p:cNvSpPr>
          <p:nvPr>
            <p:ph idx="1"/>
          </p:nvPr>
        </p:nvSpPr>
        <p:spPr bwMode="auto"/>
        <p:txBody>
          <a:bodyPr/>
          <a:lstStyle/>
          <a:p>
            <a:pPr>
              <a:defRPr/>
            </a:pPr>
            <a:r>
              <a:rPr lang="en-US" sz="2000"/>
              <a:t>HANDLE </a:t>
            </a:r>
            <a:r>
              <a:rPr lang="en-US" sz="2000"/>
              <a:t>GetCurrentProcess</a:t>
            </a:r>
            <a:r>
              <a:rPr lang="en-US" sz="2000"/>
              <a:t>();</a:t>
            </a:r>
            <a:endParaRPr/>
          </a:p>
          <a:p>
            <a:pPr>
              <a:defRPr/>
            </a:pPr>
            <a:r>
              <a:rPr lang="en-US" sz="2000"/>
              <a:t>HANDLE </a:t>
            </a:r>
            <a:r>
              <a:rPr lang="en-US" sz="2000"/>
              <a:t>GetCurrentThread</a:t>
            </a:r>
            <a:r>
              <a:rPr lang="en-US" sz="2000"/>
              <a:t>()</a:t>
            </a:r>
            <a:endParaRPr/>
          </a:p>
          <a:p>
            <a:pPr>
              <a:defRPr/>
            </a:pPr>
            <a:r>
              <a:rPr lang="zh-CN" sz="2000"/>
              <a:t>可以获得主调进程和线程的句柄。但是它们返回的仅仅是一个伪句柄。</a:t>
            </a:r>
            <a:r>
              <a:rPr lang="en-US" sz="2000"/>
              <a:t>GetCurrentProcess</a:t>
            </a:r>
            <a:r>
              <a:rPr lang="zh-CN" sz="2000"/>
              <a:t>返回的当前进程句柄值为</a:t>
            </a:r>
            <a:r>
              <a:rPr lang="en-US" sz="2000"/>
              <a:t>-1</a:t>
            </a:r>
            <a:r>
              <a:rPr lang="zh-CN" sz="2000"/>
              <a:t>，而</a:t>
            </a:r>
            <a:r>
              <a:rPr lang="en-US" sz="2000"/>
              <a:t>GetCurrentThread</a:t>
            </a:r>
            <a:r>
              <a:rPr lang="zh-CN" sz="2000"/>
              <a:t>返回的值为</a:t>
            </a:r>
            <a:r>
              <a:rPr lang="en-US" sz="2000"/>
              <a:t>-2</a:t>
            </a:r>
            <a:r>
              <a:rPr lang="zh-CN" sz="2000"/>
              <a:t>。它们不在句柄表中。伪句柄不能用于跨进程共享，即使传递过去也是调用其他进程或线程句柄。所以在将当前句柄进行跨进程共享时，要先经过转换。这可以通过</a:t>
            </a:r>
            <a:r>
              <a:rPr lang="en-US" sz="2000"/>
              <a:t>DuplicateHandle</a:t>
            </a:r>
            <a:r>
              <a:rPr lang="zh-CN" sz="2000"/>
              <a:t>将伪句柄转换为真正的句柄。</a:t>
            </a:r>
            <a:endParaRPr lang="en-US" sz="2000"/>
          </a:p>
          <a:p>
            <a:pPr>
              <a:defRPr/>
            </a:pPr>
            <a:r>
              <a:rPr lang="en-US" sz="2000"/>
              <a:t>DuplicateHandle</a:t>
            </a:r>
            <a:r>
              <a:rPr lang="en-US" sz="2000"/>
              <a:t>( </a:t>
            </a:r>
            <a:r>
              <a:rPr lang="en-US" sz="2000"/>
              <a:t>GetCurrentProcess</a:t>
            </a:r>
            <a:r>
              <a:rPr lang="en-US" sz="2000"/>
              <a:t>(),   </a:t>
            </a:r>
            <a:r>
              <a:rPr lang="en-US" sz="2000"/>
              <a:t>GetCurrentThread</a:t>
            </a:r>
            <a:r>
              <a:rPr lang="en-US" sz="2000"/>
              <a:t>(),  </a:t>
            </a:r>
            <a:endParaRPr/>
          </a:p>
          <a:p>
            <a:pPr>
              <a:defRPr/>
            </a:pPr>
            <a:r>
              <a:rPr lang="en-US" sz="2000"/>
              <a:t>      </a:t>
            </a:r>
            <a:r>
              <a:rPr lang="en-US" sz="2000"/>
              <a:t>GetCurrentProcess</a:t>
            </a:r>
            <a:r>
              <a:rPr lang="en-US" sz="2000"/>
              <a:t>(),  </a:t>
            </a:r>
            <a:endParaRPr/>
          </a:p>
          <a:p>
            <a:pPr>
              <a:defRPr/>
            </a:pPr>
            <a:r>
              <a:rPr lang="en-US" sz="2000"/>
              <a:t>      &amp;</a:t>
            </a:r>
            <a:r>
              <a:rPr lang="en-US" sz="2000"/>
              <a:t>hThreadParent</a:t>
            </a:r>
            <a:r>
              <a:rPr lang="en-US" sz="2000"/>
              <a:t>);</a:t>
            </a:r>
            <a:endParaRPr/>
          </a:p>
          <a:p>
            <a:pPr>
              <a:defRPr/>
            </a:pPr>
            <a:endParaRPr lang="zh-CN"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5464">
        <p:fade thruBlk="0"/>
      </p:transition>
    </mc:Choice>
    <mc:Fallback>
      <p:transition spd="slow" advClick="1" advTm="75464">
        <p:fade thruBlk="0"/>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770" name="标题 1"/>
          <p:cNvSpPr>
            <a:spLocks noGrp="1"/>
          </p:cNvSpPr>
          <p:nvPr>
            <p:ph type="title"/>
          </p:nvPr>
        </p:nvSpPr>
        <p:spPr bwMode="auto"/>
        <p:txBody>
          <a:bodyPr/>
          <a:lstStyle/>
          <a:p>
            <a:pPr>
              <a:defRPr/>
            </a:pPr>
            <a:r>
              <a:rPr lang="zh-CN"/>
              <a:t>并发和并行</a:t>
            </a:r>
            <a:endParaRPr/>
          </a:p>
        </p:txBody>
      </p:sp>
      <p:sp>
        <p:nvSpPr>
          <p:cNvPr id="32771" name="内容占位符 2"/>
          <p:cNvSpPr>
            <a:spLocks noGrp="1"/>
          </p:cNvSpPr>
          <p:nvPr>
            <p:ph idx="1"/>
          </p:nvPr>
        </p:nvSpPr>
        <p:spPr bwMode="auto">
          <a:xfrm>
            <a:off x="284163" y="1501775"/>
            <a:ext cx="8458200" cy="1008063"/>
          </a:xfrm>
        </p:spPr>
        <p:txBody>
          <a:bodyPr/>
          <a:lstStyle/>
          <a:p>
            <a:pPr>
              <a:defRPr/>
            </a:pPr>
            <a:r>
              <a:rPr lang="zh-CN">
                <a:solidFill>
                  <a:srgbClr val="FF0000"/>
                </a:solidFill>
              </a:rPr>
              <a:t>并发</a:t>
            </a:r>
            <a:endParaRPr lang="en-US">
              <a:solidFill>
                <a:srgbClr val="FF0000"/>
              </a:solidFill>
            </a:endParaRPr>
          </a:p>
          <a:p>
            <a:pPr>
              <a:defRPr/>
            </a:pPr>
            <a:endParaRPr lang="en-US"/>
          </a:p>
          <a:p>
            <a:pPr>
              <a:defRPr/>
            </a:pPr>
            <a:endParaRPr lang="en-US"/>
          </a:p>
          <a:p>
            <a:pPr>
              <a:defRPr/>
            </a:pPr>
            <a:r>
              <a:rPr lang="zh-CN">
                <a:solidFill>
                  <a:srgbClr val="FF0000"/>
                </a:solidFill>
              </a:rPr>
              <a:t>并行</a:t>
            </a:r>
            <a:endParaRPr lang="en-US">
              <a:solidFill>
                <a:srgbClr val="FF0000"/>
              </a:solidFill>
            </a:endParaRPr>
          </a:p>
          <a:p>
            <a:pPr>
              <a:defRPr/>
            </a:pPr>
            <a:endParaRPr lang="en-US">
              <a:solidFill>
                <a:srgbClr val="FF0000"/>
              </a:solidFill>
            </a:endParaRPr>
          </a:p>
          <a:p>
            <a:pPr>
              <a:defRPr/>
            </a:pPr>
            <a:endParaRPr lang="zh-CN">
              <a:solidFill>
                <a:srgbClr val="FF0000"/>
              </a:solidFill>
            </a:endParaRPr>
          </a:p>
        </p:txBody>
      </p:sp>
      <p:grpSp>
        <p:nvGrpSpPr>
          <p:cNvPr id="32772" name="组合 50"/>
          <p:cNvGrpSpPr/>
          <p:nvPr/>
        </p:nvGrpSpPr>
        <p:grpSpPr bwMode="auto">
          <a:xfrm>
            <a:off x="1290638" y="1985962"/>
            <a:ext cx="1454150" cy="107949"/>
            <a:chOff x="1290473" y="1986425"/>
            <a:chExt cx="1453852" cy="108012"/>
          </a:xfrm>
        </p:grpSpPr>
        <p:cxnSp>
          <p:nvCxnSpPr>
            <p:cNvPr id="32811" name="直接连接符 4"/>
            <p:cNvCxnSpPr>
              <a:cxnSpLocks noChangeShapeType="1"/>
            </p:cNvCxnSpPr>
            <p:nvPr/>
          </p:nvCxnSpPr>
          <p:spPr bwMode="auto">
            <a:xfrm>
              <a:off x="1290473" y="2070056"/>
              <a:ext cx="576064" cy="0"/>
            </a:xfrm>
            <a:prstGeom prst="line">
              <a:avLst/>
            </a:prstGeom>
            <a:noFill/>
            <a:ln w="9525" algn="ctr">
              <a:solidFill>
                <a:schemeClr val="tx1"/>
              </a:solidFill>
              <a:round/>
              <a:headEnd/>
              <a:tailEnd/>
            </a:ln>
            <a:effectLst/>
          </p:spPr>
        </p:cxnSp>
        <p:sp>
          <p:nvSpPr>
            <p:cNvPr id="32812" name="矩形 5"/>
            <p:cNvSpPr>
              <a:spLocks noChangeArrowheads="1"/>
            </p:cNvSpPr>
            <p:nvPr/>
          </p:nvSpPr>
          <p:spPr bwMode="auto">
            <a:xfrm>
              <a:off x="1808221" y="1986425"/>
              <a:ext cx="936104" cy="108012"/>
            </a:xfrm>
            <a:prstGeom prst="rect">
              <a:avLst/>
            </a:prstGeom>
            <a:solidFill>
              <a:schemeClr val="accent1"/>
            </a:solidFill>
            <a:ln w="9525" algn="ctr">
              <a:solidFill>
                <a:schemeClr val="tx1"/>
              </a:solidFill>
              <a:round/>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grpSp>
      <p:grpSp>
        <p:nvGrpSpPr>
          <p:cNvPr id="32773" name="组合 51"/>
          <p:cNvGrpSpPr/>
          <p:nvPr/>
        </p:nvGrpSpPr>
        <p:grpSpPr bwMode="auto">
          <a:xfrm>
            <a:off x="1252538" y="2357438"/>
            <a:ext cx="3240087" cy="144462"/>
            <a:chOff x="1252527" y="2358088"/>
            <a:chExt cx="3240360" cy="144016"/>
          </a:xfrm>
        </p:grpSpPr>
        <p:cxnSp>
          <p:nvCxnSpPr>
            <p:cNvPr id="32809" name="直接连接符 6"/>
            <p:cNvCxnSpPr>
              <a:cxnSpLocks noChangeShapeType="1"/>
            </p:cNvCxnSpPr>
            <p:nvPr/>
          </p:nvCxnSpPr>
          <p:spPr bwMode="auto">
            <a:xfrm>
              <a:off x="1252527" y="2430096"/>
              <a:ext cx="1512168" cy="0"/>
            </a:xfrm>
            <a:prstGeom prst="line">
              <a:avLst/>
            </a:prstGeom>
            <a:noFill/>
            <a:ln w="9525" algn="ctr">
              <a:solidFill>
                <a:schemeClr val="tx1"/>
              </a:solidFill>
              <a:round/>
              <a:headEnd/>
              <a:tailEnd/>
            </a:ln>
            <a:effectLst/>
          </p:spPr>
        </p:cxnSp>
        <p:sp>
          <p:nvSpPr>
            <p:cNvPr id="32810" name="矩形 9"/>
            <p:cNvSpPr>
              <a:spLocks noChangeArrowheads="1"/>
            </p:cNvSpPr>
            <p:nvPr/>
          </p:nvSpPr>
          <p:spPr bwMode="auto">
            <a:xfrm>
              <a:off x="2764695" y="2358088"/>
              <a:ext cx="1728192" cy="144016"/>
            </a:xfrm>
            <a:prstGeom prst="rect">
              <a:avLst/>
            </a:prstGeom>
            <a:solidFill>
              <a:srgbClr val="FF0000"/>
            </a:solidFill>
            <a:ln w="9525" algn="ctr">
              <a:solidFill>
                <a:schemeClr val="tx1"/>
              </a:solidFill>
              <a:round/>
              <a:headEnd/>
              <a:tailEnd/>
            </a:ln>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grpSp>
      <p:grpSp>
        <p:nvGrpSpPr>
          <p:cNvPr id="32774" name="组合 52"/>
          <p:cNvGrpSpPr/>
          <p:nvPr/>
        </p:nvGrpSpPr>
        <p:grpSpPr bwMode="auto">
          <a:xfrm>
            <a:off x="2765425" y="1960562"/>
            <a:ext cx="2447925" cy="133350"/>
            <a:chOff x="2764695" y="1961217"/>
            <a:chExt cx="2448272" cy="133220"/>
          </a:xfrm>
        </p:grpSpPr>
        <p:cxnSp>
          <p:nvCxnSpPr>
            <p:cNvPr id="32807" name="直接连接符 10"/>
            <p:cNvCxnSpPr>
              <a:cxnSpLocks noChangeShapeType="1"/>
            </p:cNvCxnSpPr>
            <p:nvPr/>
          </p:nvCxnSpPr>
          <p:spPr bwMode="auto">
            <a:xfrm>
              <a:off x="2764695" y="2052054"/>
              <a:ext cx="1728192" cy="0"/>
            </a:xfrm>
            <a:prstGeom prst="line">
              <a:avLst/>
            </a:prstGeom>
            <a:noFill/>
            <a:ln w="9525" algn="ctr">
              <a:solidFill>
                <a:schemeClr val="tx1"/>
              </a:solidFill>
              <a:round/>
              <a:headEnd/>
              <a:tailEnd/>
            </a:ln>
            <a:effectLst/>
          </p:spPr>
        </p:cxnSp>
        <p:sp>
          <p:nvSpPr>
            <p:cNvPr id="32808" name="矩形 12"/>
            <p:cNvSpPr>
              <a:spLocks noChangeArrowheads="1"/>
            </p:cNvSpPr>
            <p:nvPr/>
          </p:nvSpPr>
          <p:spPr bwMode="auto">
            <a:xfrm>
              <a:off x="4492887" y="1961217"/>
              <a:ext cx="720080" cy="133220"/>
            </a:xfrm>
            <a:prstGeom prst="rect">
              <a:avLst/>
            </a:prstGeom>
            <a:solidFill>
              <a:schemeClr val="accent1"/>
            </a:solidFill>
            <a:ln w="9525" algn="ctr">
              <a:solidFill>
                <a:schemeClr val="tx1"/>
              </a:solidFill>
              <a:round/>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grpSp>
      <p:sp>
        <p:nvSpPr>
          <p:cNvPr id="32775" name="TextBox 21"/>
          <p:cNvSpPr txBox="1">
            <a:spLocks noChangeArrowheads="1"/>
          </p:cNvSpPr>
          <p:nvPr/>
        </p:nvSpPr>
        <p:spPr bwMode="auto">
          <a:xfrm>
            <a:off x="228600" y="1855788"/>
            <a:ext cx="774700" cy="369887"/>
          </a:xfrm>
          <a:prstGeom prst="rect">
            <a:avLst/>
          </a:prstGeom>
          <a:noFill/>
          <a:ln>
            <a:noFill/>
          </a:ln>
        </p:spPr>
        <p:txBody>
          <a:bodyPr wrap="none">
            <a:spAutoFit/>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r>
              <a:rPr lang="zh-CN" sz="1800">
                <a:latin typeface="Arial"/>
                <a:ea typeface="PMingLiU"/>
              </a:rPr>
              <a:t>线程</a:t>
            </a:r>
            <a:r>
              <a:rPr lang="en-US" sz="1800">
                <a:latin typeface="Arial"/>
                <a:ea typeface="PMingLiU"/>
              </a:rPr>
              <a:t>1</a:t>
            </a:r>
            <a:endParaRPr lang="zh-CN" sz="1800">
              <a:latin typeface="Arial"/>
              <a:ea typeface="PMingLiU"/>
            </a:endParaRPr>
          </a:p>
        </p:txBody>
      </p:sp>
      <p:sp>
        <p:nvSpPr>
          <p:cNvPr id="32776" name="TextBox 22"/>
          <p:cNvSpPr txBox="1">
            <a:spLocks noChangeArrowheads="1"/>
          </p:cNvSpPr>
          <p:nvPr/>
        </p:nvSpPr>
        <p:spPr bwMode="auto">
          <a:xfrm>
            <a:off x="323850" y="2259013"/>
            <a:ext cx="774700" cy="369887"/>
          </a:xfrm>
          <a:prstGeom prst="rect">
            <a:avLst/>
          </a:prstGeom>
          <a:noFill/>
          <a:ln>
            <a:noFill/>
          </a:ln>
        </p:spPr>
        <p:txBody>
          <a:bodyPr wrap="none">
            <a:spAutoFit/>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r>
              <a:rPr lang="zh-CN" sz="1800">
                <a:latin typeface="Arial"/>
                <a:ea typeface="PMingLiU"/>
              </a:rPr>
              <a:t>线程</a:t>
            </a:r>
            <a:r>
              <a:rPr lang="en-US" sz="1800">
                <a:latin typeface="Arial"/>
                <a:ea typeface="PMingLiU"/>
              </a:rPr>
              <a:t>2</a:t>
            </a:r>
            <a:endParaRPr lang="zh-CN" sz="1800">
              <a:latin typeface="Arial"/>
              <a:ea typeface="PMingLiU"/>
            </a:endParaRPr>
          </a:p>
        </p:txBody>
      </p:sp>
      <p:sp>
        <p:nvSpPr>
          <p:cNvPr id="32777" name="矩形 24"/>
          <p:cNvSpPr>
            <a:spLocks noChangeArrowheads="1"/>
          </p:cNvSpPr>
          <p:nvPr/>
        </p:nvSpPr>
        <p:spPr bwMode="auto">
          <a:xfrm>
            <a:off x="2765425" y="2997200"/>
            <a:ext cx="1727199" cy="144463"/>
          </a:xfrm>
          <a:prstGeom prst="rect">
            <a:avLst/>
          </a:prstGeom>
          <a:solidFill>
            <a:srgbClr val="FF0000"/>
          </a:solidFill>
          <a:ln w="9525" algn="ctr">
            <a:solidFill>
              <a:schemeClr val="tx1"/>
            </a:solidFill>
            <a:round/>
            <a:headEnd/>
            <a:tailEnd/>
          </a:ln>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sp>
        <p:nvSpPr>
          <p:cNvPr id="32778" name="矩形 25"/>
          <p:cNvSpPr>
            <a:spLocks noChangeArrowheads="1"/>
          </p:cNvSpPr>
          <p:nvPr/>
        </p:nvSpPr>
        <p:spPr bwMode="auto">
          <a:xfrm>
            <a:off x="5213350" y="2997200"/>
            <a:ext cx="2160588" cy="152400"/>
          </a:xfrm>
          <a:prstGeom prst="rect">
            <a:avLst/>
          </a:prstGeom>
          <a:solidFill>
            <a:srgbClr val="FF0000"/>
          </a:solidFill>
          <a:ln w="9525" algn="ctr">
            <a:solidFill>
              <a:schemeClr val="tx1"/>
            </a:solidFill>
            <a:round/>
            <a:headEnd/>
            <a:tailEnd/>
          </a:ln>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cxnSp>
        <p:nvCxnSpPr>
          <p:cNvPr id="32779" name="直接连接符 26"/>
          <p:cNvCxnSpPr>
            <a:cxnSpLocks noChangeShapeType="1"/>
          </p:cNvCxnSpPr>
          <p:nvPr/>
        </p:nvCxnSpPr>
        <p:spPr bwMode="auto">
          <a:xfrm flipV="1">
            <a:off x="4492625" y="3063875"/>
            <a:ext cx="720724" cy="19050"/>
          </a:xfrm>
          <a:prstGeom prst="line">
            <a:avLst/>
          </a:prstGeom>
          <a:noFill/>
          <a:ln w="9525" algn="ctr">
            <a:solidFill>
              <a:schemeClr val="tx1"/>
            </a:solidFill>
            <a:round/>
            <a:headEnd/>
            <a:tailEnd/>
          </a:ln>
          <a:effectLst/>
        </p:spPr>
      </p:cxnSp>
      <p:grpSp>
        <p:nvGrpSpPr>
          <p:cNvPr id="32780" name="组合 55"/>
          <p:cNvGrpSpPr/>
          <p:nvPr/>
        </p:nvGrpSpPr>
        <p:grpSpPr bwMode="auto">
          <a:xfrm>
            <a:off x="1252538" y="3009900"/>
            <a:ext cx="1519236" cy="139700"/>
            <a:chOff x="1252527" y="3009290"/>
            <a:chExt cx="1519273" cy="140061"/>
          </a:xfrm>
        </p:grpSpPr>
        <p:cxnSp>
          <p:nvCxnSpPr>
            <p:cNvPr id="32805" name="直接连接符 23"/>
            <p:cNvCxnSpPr>
              <a:cxnSpLocks noChangeShapeType="1"/>
            </p:cNvCxnSpPr>
            <p:nvPr/>
          </p:nvCxnSpPr>
          <p:spPr bwMode="auto">
            <a:xfrm>
              <a:off x="1252527" y="3068960"/>
              <a:ext cx="1512168" cy="0"/>
            </a:xfrm>
            <a:prstGeom prst="line">
              <a:avLst/>
            </a:prstGeom>
            <a:noFill/>
            <a:ln w="9525" algn="ctr">
              <a:solidFill>
                <a:schemeClr val="tx1"/>
              </a:solidFill>
              <a:round/>
              <a:headEnd/>
              <a:tailEnd/>
            </a:ln>
            <a:effectLst/>
          </p:spPr>
        </p:cxnSp>
        <p:sp>
          <p:nvSpPr>
            <p:cNvPr id="32806" name="矩形 28"/>
            <p:cNvSpPr>
              <a:spLocks noChangeArrowheads="1"/>
            </p:cNvSpPr>
            <p:nvPr/>
          </p:nvSpPr>
          <p:spPr bwMode="auto">
            <a:xfrm>
              <a:off x="1835696" y="3009290"/>
              <a:ext cx="936104" cy="140061"/>
            </a:xfrm>
            <a:prstGeom prst="rect">
              <a:avLst/>
            </a:prstGeom>
            <a:solidFill>
              <a:schemeClr val="accent1"/>
            </a:solidFill>
            <a:ln w="9525" algn="ctr">
              <a:solidFill>
                <a:schemeClr val="tx1"/>
              </a:solidFill>
              <a:round/>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grpSp>
      <p:sp>
        <p:nvSpPr>
          <p:cNvPr id="32781" name="矩形 29"/>
          <p:cNvSpPr>
            <a:spLocks noChangeArrowheads="1"/>
          </p:cNvSpPr>
          <p:nvPr/>
        </p:nvSpPr>
        <p:spPr bwMode="auto">
          <a:xfrm>
            <a:off x="4491038" y="2997200"/>
            <a:ext cx="722312" cy="136525"/>
          </a:xfrm>
          <a:prstGeom prst="rect">
            <a:avLst/>
          </a:prstGeom>
          <a:solidFill>
            <a:schemeClr val="accent1"/>
          </a:solidFill>
          <a:ln w="9525" algn="ctr">
            <a:solidFill>
              <a:schemeClr val="tx1"/>
            </a:solidFill>
            <a:round/>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grpSp>
        <p:nvGrpSpPr>
          <p:cNvPr id="32782" name="组合 56"/>
          <p:cNvGrpSpPr/>
          <p:nvPr/>
        </p:nvGrpSpPr>
        <p:grpSpPr bwMode="auto">
          <a:xfrm>
            <a:off x="7373938" y="3009900"/>
            <a:ext cx="1358900" cy="139700"/>
            <a:chOff x="7373207" y="3009290"/>
            <a:chExt cx="1359151" cy="140062"/>
          </a:xfrm>
        </p:grpSpPr>
        <p:sp>
          <p:nvSpPr>
            <p:cNvPr id="32803" name="矩形 30"/>
            <p:cNvSpPr>
              <a:spLocks noChangeArrowheads="1"/>
            </p:cNvSpPr>
            <p:nvPr/>
          </p:nvSpPr>
          <p:spPr bwMode="auto">
            <a:xfrm>
              <a:off x="7373207" y="3009290"/>
              <a:ext cx="927103" cy="140062"/>
            </a:xfrm>
            <a:prstGeom prst="rect">
              <a:avLst/>
            </a:prstGeom>
            <a:solidFill>
              <a:schemeClr val="accent1"/>
            </a:solidFill>
            <a:ln w="9525" algn="ctr">
              <a:solidFill>
                <a:schemeClr val="tx1"/>
              </a:solidFill>
              <a:round/>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cxnSp>
          <p:nvCxnSpPr>
            <p:cNvPr id="32804" name="直接箭头连接符 32"/>
            <p:cNvCxnSpPr>
              <a:cxnSpLocks noChangeShapeType="1"/>
            </p:cNvCxnSpPr>
            <p:nvPr/>
          </p:nvCxnSpPr>
          <p:spPr bwMode="auto">
            <a:xfrm>
              <a:off x="8300310" y="3082360"/>
              <a:ext cx="432048" cy="0"/>
            </a:xfrm>
            <a:prstGeom prst="straightConnector1">
              <a:avLst/>
            </a:prstGeom>
            <a:noFill/>
            <a:ln w="9525" algn="ctr">
              <a:solidFill>
                <a:schemeClr val="tx1"/>
              </a:solidFill>
              <a:round/>
              <a:headEnd/>
              <a:tailEnd type="arrow" w="med" len="med"/>
            </a:ln>
            <a:effectLst/>
          </p:spPr>
        </p:cxnSp>
      </p:grpSp>
      <p:grpSp>
        <p:nvGrpSpPr>
          <p:cNvPr id="32783" name="组合 57"/>
          <p:cNvGrpSpPr/>
          <p:nvPr/>
        </p:nvGrpSpPr>
        <p:grpSpPr bwMode="auto">
          <a:xfrm>
            <a:off x="1512888" y="3940175"/>
            <a:ext cx="1454150" cy="120650"/>
            <a:chOff x="1513602" y="3939435"/>
            <a:chExt cx="1453852" cy="120616"/>
          </a:xfrm>
        </p:grpSpPr>
        <p:cxnSp>
          <p:nvCxnSpPr>
            <p:cNvPr id="32801" name="直接连接符 33"/>
            <p:cNvCxnSpPr>
              <a:cxnSpLocks noChangeShapeType="1"/>
            </p:cNvCxnSpPr>
            <p:nvPr/>
          </p:nvCxnSpPr>
          <p:spPr bwMode="auto">
            <a:xfrm>
              <a:off x="1513602" y="4023066"/>
              <a:ext cx="576064" cy="0"/>
            </a:xfrm>
            <a:prstGeom prst="line">
              <a:avLst/>
            </a:prstGeom>
            <a:noFill/>
            <a:ln w="9525" algn="ctr">
              <a:solidFill>
                <a:schemeClr val="tx1"/>
              </a:solidFill>
              <a:round/>
              <a:headEnd/>
              <a:tailEnd/>
            </a:ln>
            <a:effectLst/>
          </p:spPr>
        </p:cxnSp>
        <p:sp>
          <p:nvSpPr>
            <p:cNvPr id="32802" name="矩形 34"/>
            <p:cNvSpPr>
              <a:spLocks noChangeArrowheads="1"/>
            </p:cNvSpPr>
            <p:nvPr/>
          </p:nvSpPr>
          <p:spPr bwMode="auto">
            <a:xfrm>
              <a:off x="2031350" y="3939435"/>
              <a:ext cx="936104" cy="120616"/>
            </a:xfrm>
            <a:prstGeom prst="rect">
              <a:avLst/>
            </a:prstGeom>
            <a:solidFill>
              <a:schemeClr val="accent1"/>
            </a:solidFill>
            <a:ln w="9525" algn="ctr">
              <a:solidFill>
                <a:schemeClr val="tx1"/>
              </a:solidFill>
              <a:round/>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grpSp>
      <p:cxnSp>
        <p:nvCxnSpPr>
          <p:cNvPr id="32784" name="直接连接符 35"/>
          <p:cNvCxnSpPr>
            <a:cxnSpLocks noChangeShapeType="1"/>
          </p:cNvCxnSpPr>
          <p:nvPr/>
        </p:nvCxnSpPr>
        <p:spPr bwMode="auto">
          <a:xfrm>
            <a:off x="1476375" y="4383088"/>
            <a:ext cx="1511300" cy="0"/>
          </a:xfrm>
          <a:prstGeom prst="line">
            <a:avLst/>
          </a:prstGeom>
          <a:noFill/>
          <a:ln w="9525" algn="ctr">
            <a:solidFill>
              <a:schemeClr val="tx1"/>
            </a:solidFill>
            <a:round/>
            <a:headEnd/>
            <a:tailEnd/>
          </a:ln>
          <a:effectLst/>
        </p:spPr>
      </p:cxnSp>
      <p:sp>
        <p:nvSpPr>
          <p:cNvPr id="32785" name="矩形 36"/>
          <p:cNvSpPr>
            <a:spLocks noChangeArrowheads="1"/>
          </p:cNvSpPr>
          <p:nvPr/>
        </p:nvSpPr>
        <p:spPr bwMode="auto">
          <a:xfrm>
            <a:off x="2008188" y="4287838"/>
            <a:ext cx="1728787" cy="144462"/>
          </a:xfrm>
          <a:prstGeom prst="rect">
            <a:avLst/>
          </a:prstGeom>
          <a:solidFill>
            <a:srgbClr val="FF0000"/>
          </a:solidFill>
          <a:ln w="9525" algn="ctr">
            <a:solidFill>
              <a:schemeClr val="tx1"/>
            </a:solidFill>
            <a:round/>
            <a:headEnd/>
            <a:tailEnd/>
          </a:ln>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sp>
        <p:nvSpPr>
          <p:cNvPr id="32786" name="矩形 38"/>
          <p:cNvSpPr>
            <a:spLocks noChangeArrowheads="1"/>
          </p:cNvSpPr>
          <p:nvPr/>
        </p:nvSpPr>
        <p:spPr bwMode="auto">
          <a:xfrm>
            <a:off x="2967038" y="3927475"/>
            <a:ext cx="720724" cy="133350"/>
          </a:xfrm>
          <a:prstGeom prst="rect">
            <a:avLst/>
          </a:prstGeom>
          <a:solidFill>
            <a:schemeClr val="accent1"/>
          </a:solidFill>
          <a:ln w="9525" algn="ctr">
            <a:solidFill>
              <a:schemeClr val="tx1"/>
            </a:solidFill>
            <a:round/>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sp>
        <p:nvSpPr>
          <p:cNvPr id="32787" name="矩形 39"/>
          <p:cNvSpPr>
            <a:spLocks noChangeArrowheads="1"/>
          </p:cNvSpPr>
          <p:nvPr/>
        </p:nvSpPr>
        <p:spPr bwMode="auto">
          <a:xfrm>
            <a:off x="3736975" y="4292600"/>
            <a:ext cx="2160588" cy="152400"/>
          </a:xfrm>
          <a:prstGeom prst="rect">
            <a:avLst/>
          </a:prstGeom>
          <a:solidFill>
            <a:srgbClr val="FF0000"/>
          </a:solidFill>
          <a:ln w="9525" algn="ctr">
            <a:solidFill>
              <a:schemeClr val="tx1"/>
            </a:solidFill>
            <a:round/>
            <a:headEnd/>
            <a:tailEnd/>
          </a:ln>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sp>
        <p:nvSpPr>
          <p:cNvPr id="32788" name="矩形 40"/>
          <p:cNvSpPr>
            <a:spLocks noChangeArrowheads="1"/>
          </p:cNvSpPr>
          <p:nvPr/>
        </p:nvSpPr>
        <p:spPr bwMode="auto">
          <a:xfrm>
            <a:off x="3687762" y="3927475"/>
            <a:ext cx="927100" cy="133350"/>
          </a:xfrm>
          <a:prstGeom prst="rect">
            <a:avLst/>
          </a:prstGeom>
          <a:solidFill>
            <a:schemeClr val="accent1"/>
          </a:solidFill>
          <a:ln w="9525" algn="ctr">
            <a:solidFill>
              <a:schemeClr val="tx1"/>
            </a:solidFill>
            <a:round/>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sp>
        <p:nvSpPr>
          <p:cNvPr id="32789" name="TextBox 44"/>
          <p:cNvSpPr txBox="1">
            <a:spLocks noChangeArrowheads="1"/>
          </p:cNvSpPr>
          <p:nvPr/>
        </p:nvSpPr>
        <p:spPr bwMode="auto">
          <a:xfrm>
            <a:off x="474663" y="3786188"/>
            <a:ext cx="774700" cy="369887"/>
          </a:xfrm>
          <a:prstGeom prst="rect">
            <a:avLst/>
          </a:prstGeom>
          <a:noFill/>
          <a:ln>
            <a:noFill/>
          </a:ln>
        </p:spPr>
        <p:txBody>
          <a:bodyPr wrap="none">
            <a:spAutoFit/>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r>
              <a:rPr lang="zh-CN" sz="1800">
                <a:latin typeface="Arial"/>
                <a:ea typeface="PMingLiU"/>
              </a:rPr>
              <a:t>线程</a:t>
            </a:r>
            <a:r>
              <a:rPr lang="en-US" sz="1800">
                <a:latin typeface="Arial"/>
                <a:ea typeface="PMingLiU"/>
              </a:rPr>
              <a:t>1</a:t>
            </a:r>
            <a:endParaRPr lang="zh-CN" sz="1800">
              <a:latin typeface="Arial"/>
              <a:ea typeface="PMingLiU"/>
            </a:endParaRPr>
          </a:p>
        </p:txBody>
      </p:sp>
      <p:sp>
        <p:nvSpPr>
          <p:cNvPr id="32790" name="TextBox 45"/>
          <p:cNvSpPr txBox="1">
            <a:spLocks noChangeArrowheads="1"/>
          </p:cNvSpPr>
          <p:nvPr/>
        </p:nvSpPr>
        <p:spPr bwMode="auto">
          <a:xfrm>
            <a:off x="508000" y="4211638"/>
            <a:ext cx="773113" cy="369887"/>
          </a:xfrm>
          <a:prstGeom prst="rect">
            <a:avLst/>
          </a:prstGeom>
          <a:noFill/>
          <a:ln>
            <a:noFill/>
          </a:ln>
        </p:spPr>
        <p:txBody>
          <a:bodyPr wrap="none">
            <a:spAutoFit/>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r>
              <a:rPr lang="zh-CN" sz="1800">
                <a:latin typeface="Arial"/>
                <a:ea typeface="PMingLiU"/>
              </a:rPr>
              <a:t>线程</a:t>
            </a:r>
            <a:r>
              <a:rPr lang="en-US" sz="1800">
                <a:latin typeface="Arial"/>
                <a:ea typeface="PMingLiU"/>
              </a:rPr>
              <a:t>2</a:t>
            </a:r>
            <a:endParaRPr lang="zh-CN" sz="1800">
              <a:latin typeface="Arial"/>
              <a:ea typeface="PMingLiU"/>
            </a:endParaRPr>
          </a:p>
        </p:txBody>
      </p:sp>
      <p:cxnSp>
        <p:nvCxnSpPr>
          <p:cNvPr id="32791" name="直接箭头连接符 46"/>
          <p:cNvCxnSpPr>
            <a:cxnSpLocks noChangeShapeType="1"/>
          </p:cNvCxnSpPr>
          <p:nvPr/>
        </p:nvCxnSpPr>
        <p:spPr bwMode="auto">
          <a:xfrm>
            <a:off x="4614863" y="4003675"/>
            <a:ext cx="431799" cy="0"/>
          </a:xfrm>
          <a:prstGeom prst="straightConnector1">
            <a:avLst/>
          </a:prstGeom>
          <a:noFill/>
          <a:ln w="9525" algn="ctr">
            <a:solidFill>
              <a:schemeClr val="tx1"/>
            </a:solidFill>
            <a:round/>
            <a:headEnd/>
            <a:tailEnd type="arrow" w="med" len="med"/>
          </a:ln>
          <a:effectLst/>
        </p:spPr>
      </p:cxnSp>
      <p:cxnSp>
        <p:nvCxnSpPr>
          <p:cNvPr id="32792" name="直接箭头连接符 47"/>
          <p:cNvCxnSpPr>
            <a:cxnSpLocks noChangeShapeType="1"/>
          </p:cNvCxnSpPr>
          <p:nvPr/>
        </p:nvCxnSpPr>
        <p:spPr bwMode="auto">
          <a:xfrm>
            <a:off x="5897563" y="4368800"/>
            <a:ext cx="431799" cy="0"/>
          </a:xfrm>
          <a:prstGeom prst="straightConnector1">
            <a:avLst/>
          </a:prstGeom>
          <a:noFill/>
          <a:ln w="9525" algn="ctr">
            <a:solidFill>
              <a:schemeClr val="tx1"/>
            </a:solidFill>
            <a:round/>
            <a:headEnd/>
            <a:tailEnd type="arrow" w="med" len="med"/>
          </a:ln>
          <a:effectLst/>
        </p:spPr>
      </p:cxnSp>
      <p:grpSp>
        <p:nvGrpSpPr>
          <p:cNvPr id="32793" name="组合 53"/>
          <p:cNvGrpSpPr/>
          <p:nvPr/>
        </p:nvGrpSpPr>
        <p:grpSpPr bwMode="auto">
          <a:xfrm>
            <a:off x="5213350" y="1960562"/>
            <a:ext cx="3519488" cy="96837"/>
            <a:chOff x="5212967" y="1961216"/>
            <a:chExt cx="3519391" cy="96389"/>
          </a:xfrm>
        </p:grpSpPr>
        <p:sp>
          <p:nvSpPr>
            <p:cNvPr id="32798" name="矩形 14"/>
            <p:cNvSpPr>
              <a:spLocks noChangeArrowheads="1"/>
            </p:cNvSpPr>
            <p:nvPr/>
          </p:nvSpPr>
          <p:spPr bwMode="auto">
            <a:xfrm>
              <a:off x="7373207" y="1961216"/>
              <a:ext cx="927103" cy="96389"/>
            </a:xfrm>
            <a:prstGeom prst="rect">
              <a:avLst/>
            </a:prstGeom>
            <a:solidFill>
              <a:schemeClr val="accent1"/>
            </a:solidFill>
            <a:ln w="9525" algn="ctr">
              <a:solidFill>
                <a:schemeClr val="tx1"/>
              </a:solidFill>
              <a:round/>
              <a:headEnd/>
              <a:tailEnd/>
            </a:ln>
            <a:effectLst/>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cxnSp>
          <p:nvCxnSpPr>
            <p:cNvPr id="32799" name="直接连接符 15"/>
            <p:cNvCxnSpPr>
              <a:cxnSpLocks noChangeShapeType="1"/>
              <a:endCxn id="32798" idx="1"/>
            </p:cNvCxnSpPr>
            <p:nvPr/>
          </p:nvCxnSpPr>
          <p:spPr bwMode="auto">
            <a:xfrm flipV="1">
              <a:off x="5212967" y="2009411"/>
              <a:ext cx="2160240" cy="18416"/>
            </a:xfrm>
            <a:prstGeom prst="line">
              <a:avLst/>
            </a:prstGeom>
            <a:noFill/>
            <a:ln w="9525" algn="ctr">
              <a:solidFill>
                <a:schemeClr val="tx1"/>
              </a:solidFill>
              <a:round/>
              <a:headEnd/>
              <a:tailEnd/>
            </a:ln>
            <a:effectLst/>
          </p:spPr>
        </p:cxnSp>
        <p:cxnSp>
          <p:nvCxnSpPr>
            <p:cNvPr id="32800" name="直接箭头连接符 48"/>
            <p:cNvCxnSpPr>
              <a:cxnSpLocks noChangeShapeType="1"/>
            </p:cNvCxnSpPr>
            <p:nvPr/>
          </p:nvCxnSpPr>
          <p:spPr bwMode="auto">
            <a:xfrm>
              <a:off x="8300310" y="1994407"/>
              <a:ext cx="432048" cy="0"/>
            </a:xfrm>
            <a:prstGeom prst="straightConnector1">
              <a:avLst/>
            </a:prstGeom>
            <a:noFill/>
            <a:ln w="9525" algn="ctr">
              <a:solidFill>
                <a:schemeClr val="tx1"/>
              </a:solidFill>
              <a:round/>
              <a:headEnd/>
              <a:tailEnd type="arrow" w="med" len="med"/>
            </a:ln>
            <a:effectLst/>
          </p:spPr>
        </p:cxnSp>
      </p:grpSp>
      <p:grpSp>
        <p:nvGrpSpPr>
          <p:cNvPr id="32794" name="组合 54"/>
          <p:cNvGrpSpPr/>
          <p:nvPr/>
        </p:nvGrpSpPr>
        <p:grpSpPr bwMode="auto">
          <a:xfrm>
            <a:off x="4492625" y="2357438"/>
            <a:ext cx="3313113" cy="152400"/>
            <a:chOff x="4492887" y="2358088"/>
            <a:chExt cx="3312368" cy="152400"/>
          </a:xfrm>
        </p:grpSpPr>
        <p:sp>
          <p:nvSpPr>
            <p:cNvPr id="32795" name="矩形 13"/>
            <p:cNvSpPr>
              <a:spLocks noChangeArrowheads="1"/>
            </p:cNvSpPr>
            <p:nvPr/>
          </p:nvSpPr>
          <p:spPr bwMode="auto">
            <a:xfrm>
              <a:off x="5212967" y="2358088"/>
              <a:ext cx="2160240" cy="152400"/>
            </a:xfrm>
            <a:prstGeom prst="rect">
              <a:avLst/>
            </a:prstGeom>
            <a:solidFill>
              <a:srgbClr val="FF0000"/>
            </a:solidFill>
            <a:ln w="9525" algn="ctr">
              <a:solidFill>
                <a:schemeClr val="tx1"/>
              </a:solidFill>
              <a:round/>
              <a:headEnd/>
              <a:tailEnd/>
            </a:ln>
          </p:spPr>
          <p:txBody>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nSpc>
                  <a:spcPct val="100000"/>
                </a:lnSpc>
                <a:spcBef>
                  <a:spcPts val="0"/>
                </a:spcBef>
                <a:defRPr/>
              </a:pPr>
              <a:endParaRPr lang="zh-CN" sz="1800">
                <a:latin typeface="Arial"/>
                <a:ea typeface="PMingLiU"/>
              </a:endParaRPr>
            </a:p>
          </p:txBody>
        </p:sp>
        <p:cxnSp>
          <p:nvCxnSpPr>
            <p:cNvPr id="32796" name="直接连接符 17"/>
            <p:cNvCxnSpPr>
              <a:cxnSpLocks noChangeShapeType="1"/>
            </p:cNvCxnSpPr>
            <p:nvPr/>
          </p:nvCxnSpPr>
          <p:spPr bwMode="auto">
            <a:xfrm flipV="1">
              <a:off x="4492887" y="2425080"/>
              <a:ext cx="720080" cy="18416"/>
            </a:xfrm>
            <a:prstGeom prst="line">
              <a:avLst/>
            </a:prstGeom>
            <a:noFill/>
            <a:ln w="9525" algn="ctr">
              <a:solidFill>
                <a:schemeClr val="tx1"/>
              </a:solidFill>
              <a:round/>
              <a:headEnd/>
              <a:tailEnd/>
            </a:ln>
            <a:effectLst/>
          </p:spPr>
        </p:cxnSp>
        <p:cxnSp>
          <p:nvCxnSpPr>
            <p:cNvPr id="32797" name="直接箭头连接符 49"/>
            <p:cNvCxnSpPr>
              <a:cxnSpLocks noChangeShapeType="1"/>
            </p:cNvCxnSpPr>
            <p:nvPr/>
          </p:nvCxnSpPr>
          <p:spPr bwMode="auto">
            <a:xfrm>
              <a:off x="7373207" y="2434288"/>
              <a:ext cx="432048" cy="0"/>
            </a:xfrm>
            <a:prstGeom prst="straightConnector1">
              <a:avLst/>
            </a:prstGeom>
            <a:noFill/>
            <a:ln w="9525" algn="ctr">
              <a:solidFill>
                <a:schemeClr val="tx1"/>
              </a:solidFill>
              <a:round/>
              <a:headEnd/>
              <a:tailEnd type="arrow" w="med" len="med"/>
            </a:ln>
            <a:effectLst/>
          </p:spPr>
        </p:cxn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0434">
        <p:fade thruBlk="0"/>
      </p:transition>
    </mc:Choice>
    <mc:Fallback>
      <p:transition spd="slow" advClick="1" advTm="50434">
        <p:fade thruBlk="0"/>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746" name="Rectangle 2"/>
          <p:cNvSpPr>
            <a:spLocks noChangeArrowheads="1" noGrp="1"/>
          </p:cNvSpPr>
          <p:nvPr>
            <p:ph type="title"/>
          </p:nvPr>
        </p:nvSpPr>
        <p:spPr bwMode="auto"/>
        <p:txBody>
          <a:bodyPr/>
          <a:lstStyle/>
          <a:p>
            <a:pPr>
              <a:defRPr/>
            </a:pPr>
            <a:r>
              <a:rPr lang="zh-CN" sz="4000"/>
              <a:t>进程和线程</a:t>
            </a:r>
            <a:br>
              <a:rPr lang="zh-CN" sz="4000"/>
            </a:br>
            <a:r>
              <a:rPr lang="zh-CN" sz="2400"/>
              <a:t>－－线程运行</a:t>
            </a:r>
            <a:endParaRPr/>
          </a:p>
        </p:txBody>
      </p:sp>
      <p:sp>
        <p:nvSpPr>
          <p:cNvPr id="31747" name="Rectangle 3"/>
          <p:cNvSpPr>
            <a:spLocks noChangeArrowheads="1" noGrp="1"/>
          </p:cNvSpPr>
          <p:nvPr>
            <p:ph idx="1"/>
          </p:nvPr>
        </p:nvSpPr>
        <p:spPr bwMode="auto"/>
        <p:txBody>
          <a:bodyPr/>
          <a:lstStyle/>
          <a:p>
            <a:pPr marL="0" indent="542925">
              <a:defRPr/>
            </a:pPr>
            <a:r>
              <a:rPr lang="zh-CN"/>
              <a:t>操作系统为每一个运行线程安排一定的</a:t>
            </a:r>
            <a:r>
              <a:rPr lang="en-US"/>
              <a:t>CPU</a:t>
            </a:r>
            <a:r>
              <a:rPr lang="zh-CN"/>
              <a:t>时间 </a:t>
            </a:r>
            <a:r>
              <a:rPr lang="en-US"/>
              <a:t>—— </a:t>
            </a:r>
            <a:r>
              <a:rPr lang="zh-CN"/>
              <a:t>时间片。系统通过一种循环的方式为线程提供时间片，线程在自己的时间内运行，因时间片相当短，因此，给用户的感觉，就好像线程是同时运行的一样。</a:t>
            </a:r>
            <a:endParaRPr/>
          </a:p>
          <a:p>
            <a:pPr marL="0" indent="542925">
              <a:defRPr/>
            </a:pPr>
            <a:r>
              <a:rPr lang="zh-CN"/>
              <a:t>如果计算机拥有多核</a:t>
            </a:r>
            <a:r>
              <a:rPr lang="en-US"/>
              <a:t>CPU</a:t>
            </a:r>
            <a:r>
              <a:rPr lang="zh-CN"/>
              <a:t>或多个</a:t>
            </a:r>
            <a:r>
              <a:rPr lang="en-US"/>
              <a:t>CPU</a:t>
            </a:r>
            <a:r>
              <a:rPr lang="zh-CN"/>
              <a:t>，多线程就能真正意义上同时运行了。</a:t>
            </a:r>
            <a:endParaRPr/>
          </a:p>
        </p:txBody>
      </p:sp>
      <p:sp>
        <p:nvSpPr>
          <p:cNvPr id="31748" name="Text Box 4"/>
          <p:cNvSpPr txBox="1">
            <a:spLocks noChangeArrowheads="1"/>
          </p:cNvSpPr>
          <p:nvPr/>
        </p:nvSpPr>
        <p:spPr bwMode="auto">
          <a:xfrm>
            <a:off x="1619250" y="6216650"/>
            <a:ext cx="5975350" cy="457200"/>
          </a:xfrm>
          <a:prstGeom prst="rect">
            <a:avLst/>
          </a:prstGeom>
          <a:noFill/>
          <a:ln>
            <a:noFill/>
          </a:ln>
          <a:effectLst/>
        </p:spPr>
        <p:txBody>
          <a:bodyPr>
            <a:spAutoFit/>
          </a:bodyPr>
          <a:lstStyle>
            <a:lvl1pPr>
              <a:lnSpc>
                <a:spcPct val="120000"/>
              </a:lnSpc>
              <a:spcBef>
                <a:spcPts val="0"/>
              </a:spcBef>
              <a:defRPr sz="2800">
                <a:solidFill>
                  <a:schemeClr val="tx1"/>
                </a:solidFill>
                <a:latin typeface="Times New Roman"/>
                <a:ea typeface="楷体_GB2312"/>
              </a:defRPr>
            </a:lvl1pPr>
            <a:lvl2pPr marL="742950" indent="-285750">
              <a:lnSpc>
                <a:spcPct val="120000"/>
              </a:lnSpc>
              <a:spcBef>
                <a:spcPts val="0"/>
              </a:spcBef>
              <a:defRPr sz="2800">
                <a:solidFill>
                  <a:schemeClr val="tx1"/>
                </a:solidFill>
                <a:latin typeface="Times New Roman"/>
                <a:ea typeface="楷体_GB2312"/>
              </a:defRPr>
            </a:lvl2pPr>
            <a:lvl3pPr marL="1143000" indent="-228600">
              <a:lnSpc>
                <a:spcPct val="120000"/>
              </a:lnSpc>
              <a:spcBef>
                <a:spcPts val="0"/>
              </a:spcBef>
              <a:defRPr sz="2800">
                <a:solidFill>
                  <a:schemeClr val="tx1"/>
                </a:solidFill>
                <a:latin typeface="Times New Roman"/>
                <a:ea typeface="楷体_GB2312"/>
              </a:defRPr>
            </a:lvl3pPr>
            <a:lvl4pPr marL="1600200" indent="-228600">
              <a:lnSpc>
                <a:spcPct val="120000"/>
              </a:lnSpc>
              <a:spcBef>
                <a:spcPts val="0"/>
              </a:spcBef>
              <a:defRPr sz="2800">
                <a:solidFill>
                  <a:schemeClr val="tx1"/>
                </a:solidFill>
                <a:latin typeface="Times New Roman"/>
                <a:ea typeface="楷体_GB2312"/>
              </a:defRPr>
            </a:lvl4pPr>
            <a:lvl5pPr marL="2057400" indent="-228600">
              <a:lnSpc>
                <a:spcPct val="120000"/>
              </a:lnSpc>
              <a:spcBef>
                <a:spcPts val="0"/>
              </a:spcBef>
              <a:defRPr sz="2800">
                <a:solidFill>
                  <a:schemeClr val="tx1"/>
                </a:solidFill>
                <a:latin typeface="Times New Roman"/>
                <a:ea typeface="楷体_GB2312"/>
              </a:defRPr>
            </a:lvl5pPr>
            <a:lvl6pPr marL="2514600" indent="-228600">
              <a:lnSpc>
                <a:spcPct val="120000"/>
              </a:lnSpc>
              <a:spcBef>
                <a:spcPts val="0"/>
              </a:spcBef>
              <a:spcAft>
                <a:spcPts val="0"/>
              </a:spcAft>
              <a:defRPr sz="2800">
                <a:solidFill>
                  <a:schemeClr val="tx1"/>
                </a:solidFill>
                <a:latin typeface="Times New Roman"/>
                <a:ea typeface="楷体_GB2312"/>
              </a:defRPr>
            </a:lvl6pPr>
            <a:lvl7pPr marL="2971800" indent="-228600">
              <a:lnSpc>
                <a:spcPct val="120000"/>
              </a:lnSpc>
              <a:spcBef>
                <a:spcPts val="0"/>
              </a:spcBef>
              <a:spcAft>
                <a:spcPts val="0"/>
              </a:spcAft>
              <a:defRPr sz="2800">
                <a:solidFill>
                  <a:schemeClr val="tx1"/>
                </a:solidFill>
                <a:latin typeface="Times New Roman"/>
                <a:ea typeface="楷体_GB2312"/>
              </a:defRPr>
            </a:lvl7pPr>
            <a:lvl8pPr marL="3429000" indent="-228600">
              <a:lnSpc>
                <a:spcPct val="120000"/>
              </a:lnSpc>
              <a:spcBef>
                <a:spcPts val="0"/>
              </a:spcBef>
              <a:spcAft>
                <a:spcPts val="0"/>
              </a:spcAft>
              <a:defRPr sz="2800">
                <a:solidFill>
                  <a:schemeClr val="tx1"/>
                </a:solidFill>
                <a:latin typeface="Times New Roman"/>
                <a:ea typeface="楷体_GB2312"/>
              </a:defRPr>
            </a:lvl8pPr>
            <a:lvl9pPr marL="3886200" indent="-228600">
              <a:lnSpc>
                <a:spcPct val="120000"/>
              </a:lnSpc>
              <a:spcBef>
                <a:spcPts val="0"/>
              </a:spcBef>
              <a:spcAft>
                <a:spcPts val="0"/>
              </a:spcAft>
              <a:defRPr sz="2800">
                <a:solidFill>
                  <a:schemeClr val="tx1"/>
                </a:solidFill>
                <a:latin typeface="Times New Roman"/>
                <a:ea typeface="楷体_GB2312"/>
              </a:defRPr>
            </a:lvl9pPr>
          </a:lstStyle>
          <a:p>
            <a:pPr algn="ctr">
              <a:lnSpc>
                <a:spcPct val="100000"/>
              </a:lnSpc>
              <a:spcBef>
                <a:spcPts val="0"/>
              </a:spcBef>
              <a:defRPr/>
            </a:pPr>
            <a:r>
              <a:rPr lang="en-US" sz="2400">
                <a:solidFill>
                  <a:schemeClr val="hlink"/>
                </a:solidFill>
                <a:latin typeface="Garamond"/>
                <a:ea typeface="宋体"/>
              </a:rPr>
              <a:t>http://www.sunxin.org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5577">
        <p:fade thruBlk="0"/>
      </p:transition>
    </mc:Choice>
    <mc:Fallback>
      <p:transition spd="slow" advClick="1" advTm="35577">
        <p:fade thruBlk="0"/>
      </p:transition>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行楷"/>
        <a:cs typeface="宋体"/>
      </a:majorFont>
      <a:minorFont>
        <a:latin typeface="Arial"/>
        <a:ea typeface="宋体"/>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2009_12_01_on_the_security_of_fair</Template>
  <TotalTime>0</TotalTime>
  <Words>0</Words>
  <Application>onlyoffice/7.5.1.23</Application>
  <DocSecurity>0</DocSecurity>
  <PresentationFormat>全屏显示(4:3)</PresentationFormat>
  <Paragraphs>0</Paragraphs>
  <Slides>70</Slides>
  <Notes>70</Notes>
  <HiddenSlides>0</HiddenSlides>
  <MMClips>2</MMClips>
  <ScaleCrop>0</ScaleCrop>
  <HeadingPairs>
    <vt:vector size="4" baseType="variant">
      <vt:variant>
        <vt:lpstr>Theme</vt:lpstr>
      </vt:variant>
      <vt:variant>
        <vt:i4>1</vt:i4>
      </vt:variant>
      <vt:variant>
        <vt:lpstr>Slide Titles</vt:lpstr>
      </vt:variant>
      <vt:variant>
        <vt:i4>70</vt:i4>
      </vt:variant>
    </vt:vector>
  </HeadingPairs>
  <TitlesOfParts>
    <vt:vector size="7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Manager/>
  <Company>Microsoft</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Windows程序设计 之 课程项目指南</dc:title>
  <dc:subject/>
  <dc:creator>abc</dc:creator>
  <cp:keywords/>
  <dc:description/>
  <dc:identifier/>
  <dc:language/>
  <cp:lastModifiedBy>杨佳伲</cp:lastModifiedBy>
  <cp:revision>150</cp:revision>
  <dcterms:created xsi:type="dcterms:W3CDTF">2011-10-06T12:00:14Z</dcterms:created>
  <dcterms:modified xsi:type="dcterms:W3CDTF">2024-12-24T05:58:20Z</dcterms:modified>
  <cp:category/>
  <cp:contentStatus/>
  <cp:version/>
</cp:coreProperties>
</file>