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42.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slideLayouts/slideLayout17.xml" ContentType="application/vnd.openxmlformats-officedocument.presentationml.slideLayout+xml"/>
  <Override PartName="/ppt/slides/slide25.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21.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35.xml" ContentType="application/vnd.openxmlformats-officedocument.presentationml.slide+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48.xml" ContentType="application/vnd.openxmlformats-officedocument.presentationml.notesSlide+xml"/>
  <Override PartName="/ppt/notesSlides/notesSlide41.xml" ContentType="application/vnd.openxmlformats-officedocument.presentationml.notesSlide+xml"/>
  <Override PartName="/ppt/notesSlides/notesSlide14.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s/slide49.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42.xml" ContentType="application/vnd.openxmlformats-officedocument.presentationml.notes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9144000" cy="6858000" type="screen4x3"/>
  <p:notesSz cx="6858000" cy="9144000"/>
  <p:defaultTextStyle>
    <a:defPPr>
      <a:defRPr lang="zh-CN"/>
    </a:defPPr>
    <a:lvl1pPr algn="l">
      <a:spcBef>
        <a:spcPts val="0"/>
      </a:spcBef>
      <a:spcAft>
        <a:spcPts val="0"/>
      </a:spcAft>
      <a:defRPr>
        <a:solidFill>
          <a:schemeClr val="tx1"/>
        </a:solidFill>
        <a:latin typeface="Arial"/>
        <a:ea typeface="PMingLiU"/>
        <a:cs typeface="+mn-cs"/>
      </a:defRPr>
    </a:lvl1pPr>
    <a:lvl2pPr marL="457200" algn="l">
      <a:spcBef>
        <a:spcPts val="0"/>
      </a:spcBef>
      <a:spcAft>
        <a:spcPts val="0"/>
      </a:spcAft>
      <a:defRPr>
        <a:solidFill>
          <a:schemeClr val="tx1"/>
        </a:solidFill>
        <a:latin typeface="Arial"/>
        <a:ea typeface="PMingLiU"/>
        <a:cs typeface="+mn-cs"/>
      </a:defRPr>
    </a:lvl2pPr>
    <a:lvl3pPr marL="914400" algn="l">
      <a:spcBef>
        <a:spcPts val="0"/>
      </a:spcBef>
      <a:spcAft>
        <a:spcPts val="0"/>
      </a:spcAft>
      <a:defRPr>
        <a:solidFill>
          <a:schemeClr val="tx1"/>
        </a:solidFill>
        <a:latin typeface="Arial"/>
        <a:ea typeface="PMingLiU"/>
        <a:cs typeface="+mn-cs"/>
      </a:defRPr>
    </a:lvl3pPr>
    <a:lvl4pPr marL="1371600" algn="l">
      <a:spcBef>
        <a:spcPts val="0"/>
      </a:spcBef>
      <a:spcAft>
        <a:spcPts val="0"/>
      </a:spcAft>
      <a:defRPr>
        <a:solidFill>
          <a:schemeClr val="tx1"/>
        </a:solidFill>
        <a:latin typeface="Arial"/>
        <a:ea typeface="PMingLiU"/>
        <a:cs typeface="+mn-cs"/>
      </a:defRPr>
    </a:lvl4pPr>
    <a:lvl5pPr marL="1828800" algn="l">
      <a:spcBef>
        <a:spcPts val="0"/>
      </a:spcBef>
      <a:spcAft>
        <a:spcPts val="0"/>
      </a:spcAft>
      <a:defRPr>
        <a:solidFill>
          <a:schemeClr val="tx1"/>
        </a:solidFill>
        <a:latin typeface="Arial"/>
        <a:ea typeface="PMingLiU"/>
        <a:cs typeface="+mn-cs"/>
      </a:defRPr>
    </a:lvl5pPr>
    <a:lvl6pPr marL="2286000" algn="l" defTabSz="914400">
      <a:defRPr>
        <a:solidFill>
          <a:schemeClr val="tx1"/>
        </a:solidFill>
        <a:latin typeface="Arial"/>
        <a:ea typeface="PMingLiU"/>
        <a:cs typeface="+mn-cs"/>
      </a:defRPr>
    </a:lvl6pPr>
    <a:lvl7pPr marL="2743200" algn="l" defTabSz="914400">
      <a:defRPr>
        <a:solidFill>
          <a:schemeClr val="tx1"/>
        </a:solidFill>
        <a:latin typeface="Arial"/>
        <a:ea typeface="PMingLiU"/>
        <a:cs typeface="+mn-cs"/>
      </a:defRPr>
    </a:lvl7pPr>
    <a:lvl8pPr marL="3200400" algn="l" defTabSz="914400">
      <a:defRPr>
        <a:solidFill>
          <a:schemeClr val="tx1"/>
        </a:solidFill>
        <a:latin typeface="Arial"/>
        <a:ea typeface="PMingLiU"/>
        <a:cs typeface="+mn-cs"/>
      </a:defRPr>
    </a:lvl8pPr>
    <a:lvl9pPr marL="3657600" algn="l" defTabSz="914400">
      <a:defRPr>
        <a:solidFill>
          <a:schemeClr val="tx1"/>
        </a:solidFill>
        <a:latin typeface="Arial"/>
        <a:ea typeface="PMingLiU"/>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7" d="100"/>
          <a:sy n="107" d="100"/>
        </p:scale>
        <p:origin x="-1734" y="-96"/>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notesMaster" Target="notesMasters/notesMaster1.xml"/><Relationship Id="rId54" Type="http://schemas.openxmlformats.org/officeDocument/2006/relationships/presProps" Target="presProps.xml" /><Relationship Id="rId55" Type="http://schemas.openxmlformats.org/officeDocument/2006/relationships/tableStyles" Target="tableStyles.xml" /><Relationship Id="rId5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38914" name="Rectangle 2"/>
          <p:cNvSpPr>
            <a:spLocks noChangeArrowheads="1" noGrp="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defRPr sz="1200">
                <a:latin typeface="Arial"/>
                <a:ea typeface="宋体"/>
              </a:defRPr>
            </a:lvl1pPr>
          </a:lstStyle>
          <a:p>
            <a:pPr>
              <a:defRPr/>
            </a:pPr>
            <a:endParaRPr lang="en-US"/>
          </a:p>
        </p:txBody>
      </p:sp>
      <p:sp>
        <p:nvSpPr>
          <p:cNvPr id="38915" name="Rectangle 3"/>
          <p:cNvSpPr>
            <a:spLocks noChangeArrowheads="1" noGrp="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lgn="r">
              <a:defRPr sz="1200">
                <a:latin typeface="Arial"/>
                <a:ea typeface="宋体"/>
              </a:defRPr>
            </a:lvl1pPr>
          </a:lstStyle>
          <a:p>
            <a:pPr>
              <a:defRPr/>
            </a:pPr>
            <a:endParaRPr lang="en-US"/>
          </a:p>
        </p:txBody>
      </p:sp>
      <p:sp>
        <p:nvSpPr>
          <p:cNvPr id="63492" name="Rectangle 4"/>
          <p:cNvSpPr>
            <a:spLocks noChangeArrowheads="1" noChangeAspect="1" noGrp="1" noRot="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8917" name="Rectangle 5"/>
          <p:cNvSpPr>
            <a:spLocks noChangeArrowheads="1" noGrp="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38918" name="Rectangle 6"/>
          <p:cNvSpPr>
            <a:spLocks noChangeArrowheads="1" noGrp="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defRPr sz="1200">
                <a:latin typeface="Arial"/>
                <a:ea typeface="宋体"/>
              </a:defRPr>
            </a:lvl1pPr>
          </a:lstStyle>
          <a:p>
            <a:pPr>
              <a:defRPr/>
            </a:pPr>
            <a:endParaRPr lang="en-US"/>
          </a:p>
        </p:txBody>
      </p:sp>
      <p:sp>
        <p:nvSpPr>
          <p:cNvPr id="38919" name="Rectangle 7"/>
          <p:cNvSpPr>
            <a:spLocks noChangeArrowheads="1" noGrp="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lgn="r">
              <a:defRPr sz="1200">
                <a:ea typeface="宋体"/>
              </a:defRPr>
            </a:lvl1pPr>
          </a:lstStyle>
          <a:p>
            <a:pPr>
              <a:defRPr/>
            </a:pPr>
            <a:fld id="{FDFD1FCB-DA01-4E33-8BAA-0871339E7B5C}" type="slidenum">
              <a:rPr lang="en-US"/>
              <a:t>‹#›</a:t>
            </a:fld>
            <a:endParaRPr lang="en-US"/>
          </a:p>
        </p:txBody>
      </p:sp>
    </p:spTree>
  </p:cSld>
  <p:clrMap bg1="lt1" tx1="dk1" bg2="lt2" tx2="dk2" accent1="accent1" accent2="accent2" accent3="accent3" accent4="accent4" accent5="accent5" accent6="accent6" hlink="hlink" folHlink="folHlink"/>
  <p:notesStyle>
    <a:lvl1pPr algn="l">
      <a:spcBef>
        <a:spcPts val="0"/>
      </a:spcBef>
      <a:spcAft>
        <a:spcPts val="0"/>
      </a:spcAft>
      <a:defRPr sz="1200">
        <a:solidFill>
          <a:schemeClr val="tx1"/>
        </a:solidFill>
        <a:latin typeface="Arial"/>
        <a:ea typeface="宋体"/>
        <a:cs typeface="+mn-cs"/>
      </a:defRPr>
    </a:lvl1pPr>
    <a:lvl2pPr marL="457200" algn="l">
      <a:spcBef>
        <a:spcPts val="0"/>
      </a:spcBef>
      <a:spcAft>
        <a:spcPts val="0"/>
      </a:spcAft>
      <a:defRPr sz="1200">
        <a:solidFill>
          <a:schemeClr val="tx1"/>
        </a:solidFill>
        <a:latin typeface="Arial"/>
        <a:ea typeface="宋体"/>
        <a:cs typeface="+mn-cs"/>
      </a:defRPr>
    </a:lvl2pPr>
    <a:lvl3pPr marL="914400" algn="l">
      <a:spcBef>
        <a:spcPts val="0"/>
      </a:spcBef>
      <a:spcAft>
        <a:spcPts val="0"/>
      </a:spcAft>
      <a:defRPr sz="1200">
        <a:solidFill>
          <a:schemeClr val="tx1"/>
        </a:solidFill>
        <a:latin typeface="Arial"/>
        <a:ea typeface="宋体"/>
        <a:cs typeface="+mn-cs"/>
      </a:defRPr>
    </a:lvl3pPr>
    <a:lvl4pPr marL="1371600" algn="l">
      <a:spcBef>
        <a:spcPts val="0"/>
      </a:spcBef>
      <a:spcAft>
        <a:spcPts val="0"/>
      </a:spcAft>
      <a:defRPr sz="1200">
        <a:solidFill>
          <a:schemeClr val="tx1"/>
        </a:solidFill>
        <a:latin typeface="Arial"/>
        <a:ea typeface="宋体"/>
        <a:cs typeface="+mn-cs"/>
      </a:defRPr>
    </a:lvl4pPr>
    <a:lvl5pPr marL="1828800" algn="l">
      <a:spcBef>
        <a:spcPts val="0"/>
      </a:spcBef>
      <a:spcAft>
        <a:spcPts val="0"/>
      </a:spcAft>
      <a:defRPr sz="1200">
        <a:solidFill>
          <a:schemeClr val="tx1"/>
        </a:solidFill>
        <a:latin typeface="Arial"/>
        <a:ea typeface="宋体"/>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422664B-717C-FD37-50DB-7C1F53A8D548}"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B93444E-4693-8C15-8611-3EDEF5BB496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3BDAF0-D593-7BC8-FF0F-B36A7ADA1A94}"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82FA51-9CE6-812E-12A3-3062600CF86F}"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9D1B8F-4590-A7AD-182E-F629A7C44454}"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929452F-4CB7-D4D8-8F37-7049B8E8002B}"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752F07-D179-3083-741B-560F5305630A}"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5BB6BA-796C-E01B-E0F9-9DF1DF9AD25C}"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1482F0-F33F-2955-CFA8-02414CD44526}"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721F79C-8C66-3D8D-E8E6-6E72234D959A}"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B8FA60-AB8C-027A-D93E-A07A460BC464}"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BA2DC3B-678A-AC0D-700C-2AD732C9C969}"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5485E29-F39F-5A16-8786-6F64BBDA641C}"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6841A3-9EA4-A593-F48D-7D62DDCC1FBF}"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23C556-1DBD-A1BD-7CBF-0EEFFD831220}"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D59F373-ED6F-7276-E7F3-DA23E32B89C7}"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7F10E55-CACE-1C68-1C8C-2ED1F7D88D82}"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D5E5A3-ACEA-765B-5C55-E8BA601A9EA1}"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A57395-9CF7-6562-3383-5781382F09CA}"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317971C-261C-99C5-131D-9620AA0520F0}"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78555E0-63C8-F86C-4C86-18218A42DD16}"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85FABD-5D14-1F6F-458B-DDF89C4AFD88}"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0AD1AF-4A8B-6D89-A3D4-C39C090F21A2}"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BEDEE1E-8189-B637-9106-F0553C747029}"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FD80514-25F4-525B-B5B5-C1AC0F0E3365}"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EA4716-04EA-71AB-BCD5-44FF5820708C}"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D885AE-C77E-EDD8-CF69-921F4C65822E}"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60999BF-CD88-E4E2-C4C5-092E3E2327CF}"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032ACF-E80C-E50F-2F19-2114487BDF4A}"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682466-F8E4-95BC-5E2F-1DFFAD1A92B6}"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0D83AF-1539-7BC9-5FB6-C99B2A82C1F9}"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B6BF59E-BA70-AFC1-7380-B9DFED9A2221}"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49B9DDF-61D1-653C-402C-8E6100C77D96}"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4514" name="幻灯片图像占位符 1"/>
          <p:cNvSpPr>
            <a:spLocks noChangeAspect="1" noGrp="1" noRot="1" noTextEdit="1"/>
          </p:cNvSpPr>
          <p:nvPr>
            <p:ph type="sldImg"/>
          </p:nvPr>
        </p:nvSpPr>
        <p:spPr bwMode="auto">
          <a:ln/>
        </p:spPr>
      </p:sp>
      <p:sp>
        <p:nvSpPr>
          <p:cNvPr id="64515" name="备注占位符 2"/>
          <p:cNvSpPr>
            <a:spLocks noGrp="1"/>
          </p:cNvSpPr>
          <p:nvPr>
            <p:ph type="body" idx="1"/>
          </p:nvPr>
        </p:nvSpPr>
        <p:spPr bwMode="auto">
          <a:prstGeom prst="rect">
            <a:avLst/>
          </a:prstGeom>
          <a:noFill/>
        </p:spPr>
        <p:txBody>
          <a:bodyPr/>
          <a:lstStyle/>
          <a:p>
            <a:pPr>
              <a:defRPr/>
            </a:pPr>
            <a:endParaRPr lang="zh-CN">
              <a:latin typeface="Arial"/>
            </a:endParaRPr>
          </a:p>
        </p:txBody>
      </p:sp>
      <p:sp>
        <p:nvSpPr>
          <p:cNvPr id="64516" name="灯片编号占位符 3"/>
          <p:cNvSpPr>
            <a:spLocks noGrp="1"/>
          </p:cNvSpPr>
          <p:nvPr>
            <p:ph type="sldNum" sz="quarter" idx="5"/>
          </p:nvPr>
        </p:nvSpPr>
        <p:spPr bwMode="auto">
          <a:prstGeom prst="rect">
            <a:avLst/>
          </a:prstGeom>
          <a:noFill/>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fld id="{C438894A-438B-4EC9-B2E3-2B781879AE5C}" type="slidenum">
              <a:rPr lang="en-US">
                <a:ea typeface="宋体"/>
              </a:rPr>
              <a:t>4</a:t>
            </a:fld>
            <a:endParaRPr lang="en-US">
              <a:ea typeface="宋体"/>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7FCC83F-21C6-1D88-D245-B53253CF274A}"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3DE5E30-80C3-EA5F-86D6-D5BE12E72C64}"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FC1B18-E6F0-D2A0-D8FE-3EE823BB4266}"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1D51B31-845D-49D7-7A4B-856C5E9029B3}"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02299BD-158C-F0C5-D1A2-88813C22FB4E}"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4BA86B4-6BCB-FAAA-D0E0-0CE73E88053F}"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E10B8C0-6549-35F1-3165-8C6076E02BCF}"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94076E-A274-B5A5-968F-0FFF065099BD}"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021B078-4D71-725F-78AF-C71FE519C357}"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C54943-D90F-0EA4-B4A0-BD229C7436C4}"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E91471-6DC9-111E-ED66-B1FFB8143C30}"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8A4B58-0568-446C-2DA4-DCCA56EB1547}"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5F416C2-F239-DEA2-0EE9-1BE589890A5D}"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2B2948-23D7-2036-DEC8-B7129B5CFB9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064A70-4D26-956F-A0F8-6F5A3FD1DB88}"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685800" y="2130425"/>
            <a:ext cx="7772400" cy="1470025"/>
          </a:xfrm>
        </p:spPr>
        <p:txBody>
          <a:bodyPr/>
          <a:lstStyle>
            <a:lvl1pPr>
              <a:defRPr>
                <a:latin typeface="Times New Roman"/>
                <a:ea typeface="宋体"/>
              </a:defRPr>
            </a:lvl1pPr>
          </a:lstStyle>
          <a:p>
            <a:pPr>
              <a:defRPr/>
            </a:pPr>
            <a:r>
              <a:rPr lang="zh-CN"/>
              <a:t>单击此处编辑母版标题样式</a:t>
            </a:r>
            <a:endParaRPr lang="zh-CN"/>
          </a:p>
        </p:txBody>
      </p:sp>
      <p:sp>
        <p:nvSpPr>
          <p:cNvPr id="3" name="副标题 2"/>
          <p:cNvSpPr>
            <a:spLocks noGrp="1"/>
          </p:cNvSpPr>
          <p:nvPr>
            <p:ph type="subTitle" idx="1"/>
          </p:nvPr>
        </p:nvSpPr>
        <p:spPr bwMode="auto">
          <a:xfrm>
            <a:off x="1371600" y="3886200"/>
            <a:ext cx="6400800" cy="17525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defRPr/>
            </a:pPr>
            <a:r>
              <a:rPr lang="zh-CN"/>
              <a:t>单击以编辑母版副标题样式</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7364783D-60AA-46CE-A762-584C2758FB14}" type="slidenum">
              <a:rPr lang="zh-CN"/>
              <a:t>‹#›</a:t>
            </a:fld>
            <a:r>
              <a:rPr lang="zh-CN"/>
              <a:t>页</a:t>
            </a:r>
            <a:endParaRPr/>
          </a:p>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BA11142F-4876-4D75-99CF-663ABB13613D}" type="slidenum">
              <a:rPr lang="zh-CN"/>
              <a:t>‹#›</a:t>
            </a:fld>
            <a:r>
              <a:rPr lang="zh-CN"/>
              <a:t>页</a:t>
            </a:r>
            <a:endParaRPr/>
          </a:p>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6629400" y="274638"/>
            <a:ext cx="2057400" cy="5851525"/>
          </a:xfr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457200" y="274638"/>
            <a:ext cx="6019800" cy="5851525"/>
          </a:xfrm>
        </p:spPr>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F71BF12F-B436-4745-AE9B-782AAF38DB9C}" type="slidenum">
              <a:rPr lang="zh-CN"/>
              <a:t>‹#›</a:t>
            </a:fld>
            <a:r>
              <a:rPr lang="zh-CN"/>
              <a:t>页</a:t>
            </a:r>
            <a:endParaRPr/>
          </a:p>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标题和内容在文本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zh-TW"/>
          </a:p>
        </p:txBody>
      </p:sp>
      <p:sp>
        <p:nvSpPr>
          <p:cNvPr id="6" name="Rectangle 5"/>
          <p:cNvSpPr>
            <a:spLocks noChangeArrowheads="1" noGrp="1"/>
          </p:cNvSpPr>
          <p:nvPr>
            <p:ph type="ftr" sz="quarter" idx="11"/>
          </p:nvPr>
        </p:nvSpPr>
        <p:spPr bwMode="auto"/>
        <p:txBody>
          <a:bodyPr/>
          <a:lstStyle>
            <a:lvl1pPr>
              <a:defRPr/>
            </a:lvl1pPr>
          </a:lstStyle>
          <a:p>
            <a:pPr>
              <a:defRPr/>
            </a:pPr>
            <a:endParaRPr lang="zh-TW"/>
          </a:p>
        </p:txBody>
      </p:sp>
      <p:sp>
        <p:nvSpPr>
          <p:cNvPr id="7"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CF5CDA50-4050-4A8E-85D0-920FE32DE7A9}" type="slidenum">
              <a:rPr lang="zh-CN"/>
              <a:t>‹#›</a:t>
            </a:fld>
            <a:r>
              <a:rPr lang="zh-CN"/>
              <a:t>页</a:t>
            </a:r>
            <a:endParaRPr/>
          </a:p>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OverObj" userDrawn="1">
  <p:cSld name="标题和文本在内容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zh-TW"/>
          </a:p>
        </p:txBody>
      </p:sp>
      <p:sp>
        <p:nvSpPr>
          <p:cNvPr id="6" name="Rectangle 5"/>
          <p:cNvSpPr>
            <a:spLocks noChangeArrowheads="1" noGrp="1"/>
          </p:cNvSpPr>
          <p:nvPr>
            <p:ph type="ftr" sz="quarter" idx="11"/>
          </p:nvPr>
        </p:nvSpPr>
        <p:spPr bwMode="auto"/>
        <p:txBody>
          <a:bodyPr/>
          <a:lstStyle>
            <a:lvl1pPr>
              <a:defRPr/>
            </a:lvl1pPr>
          </a:lstStyle>
          <a:p>
            <a:pPr>
              <a:defRPr/>
            </a:pPr>
            <a:endParaRPr lang="zh-TW"/>
          </a:p>
        </p:txBody>
      </p:sp>
      <p:sp>
        <p:nvSpPr>
          <p:cNvPr id="7"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CF5CDA50-4050-4A8E-85D0-920FE32DE7A9}" type="slidenum">
              <a:rPr lang="zh-CN"/>
              <a:t>‹#›</a:t>
            </a:fld>
            <a:r>
              <a:rPr lang="zh-CN"/>
              <a:t>页</a:t>
            </a:r>
            <a:endParaRPr/>
          </a:p>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标题，文本与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zh-TW"/>
          </a:p>
        </p:txBody>
      </p:sp>
      <p:sp>
        <p:nvSpPr>
          <p:cNvPr id="6" name="Rectangle 5"/>
          <p:cNvSpPr>
            <a:spLocks noChangeArrowheads="1" noGrp="1"/>
          </p:cNvSpPr>
          <p:nvPr>
            <p:ph type="ftr" sz="quarter" idx="11"/>
          </p:nvPr>
        </p:nvSpPr>
        <p:spPr bwMode="auto"/>
        <p:txBody>
          <a:bodyPr/>
          <a:lstStyle>
            <a:lvl1pPr>
              <a:defRPr/>
            </a:lvl1pPr>
          </a:lstStyle>
          <a:p>
            <a:pPr>
              <a:defRPr/>
            </a:pPr>
            <a:endParaRPr lang="zh-TW"/>
          </a:p>
        </p:txBody>
      </p:sp>
      <p:sp>
        <p:nvSpPr>
          <p:cNvPr id="7"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50E2948E-6C78-4F36-A301-90AC29252647}" type="slidenum">
              <a:rPr lang="zh-CN"/>
              <a:t>‹#›</a:t>
            </a:fld>
            <a:r>
              <a:rPr lang="zh-CN"/>
              <a:t>页</a:t>
            </a:r>
            <a:endParaRPr/>
          </a:p>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TwoObj" userDrawn="1">
  <p:cSld name="标题，文本与两项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quarter" idx="2"/>
          </p:nvPr>
        </p:nvSpPr>
        <p:spPr bwMode="auto">
          <a:xfrm>
            <a:off x="4648200" y="1600200"/>
            <a:ext cx="4038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内容占位符 4"/>
          <p:cNvSpPr>
            <a:spLocks noGrp="1"/>
          </p:cNvSpPr>
          <p:nvPr>
            <p:ph sz="quarter" idx="3"/>
          </p:nvPr>
        </p:nvSpPr>
        <p:spPr bwMode="auto">
          <a:xfrm>
            <a:off x="4648200" y="3938588"/>
            <a:ext cx="4038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6" name="Rectangle 4"/>
          <p:cNvSpPr>
            <a:spLocks noChangeArrowheads="1" noGrp="1"/>
          </p:cNvSpPr>
          <p:nvPr>
            <p:ph type="dt" sz="half" idx="10"/>
          </p:nvPr>
        </p:nvSpPr>
        <p:spPr bwMode="auto"/>
        <p:txBody>
          <a:bodyPr/>
          <a:lstStyle>
            <a:lvl1pPr>
              <a:defRPr/>
            </a:lvl1pPr>
          </a:lstStyle>
          <a:p>
            <a:pPr>
              <a:defRPr/>
            </a:pPr>
            <a:endParaRPr lang="zh-TW"/>
          </a:p>
        </p:txBody>
      </p:sp>
      <p:sp>
        <p:nvSpPr>
          <p:cNvPr id="7" name="Rectangle 5"/>
          <p:cNvSpPr>
            <a:spLocks noChangeArrowheads="1" noGrp="1"/>
          </p:cNvSpPr>
          <p:nvPr>
            <p:ph type="ftr" sz="quarter" idx="11"/>
          </p:nvPr>
        </p:nvSpPr>
        <p:spPr bwMode="auto"/>
        <p:txBody>
          <a:bodyPr/>
          <a:lstStyle>
            <a:lvl1pPr>
              <a:defRPr/>
            </a:lvl1pPr>
          </a:lstStyle>
          <a:p>
            <a:pPr>
              <a:defRPr/>
            </a:pPr>
            <a:endParaRPr lang="zh-TW"/>
          </a:p>
        </p:txBody>
      </p:sp>
      <p:sp>
        <p:nvSpPr>
          <p:cNvPr id="8"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CF5CDA50-4050-4A8E-85D0-920FE32DE7A9}" type="slidenum">
              <a:rPr lang="zh-CN"/>
              <a:t>‹#›</a:t>
            </a:fld>
            <a:r>
              <a:rPr lang="zh-CN"/>
              <a:t>页</a:t>
            </a:r>
            <a:endParaRPr/>
          </a:p>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bl" userDrawn="1">
  <p:cSld name="标题和表格">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表格占位符 2"/>
          <p:cNvSpPr>
            <a:spLocks noGrp="1"/>
          </p:cNvSpPr>
          <p:nvPr>
            <p:ph type="tbl" idx="1"/>
          </p:nvPr>
        </p:nvSpPr>
        <p:spPr bwMode="auto">
          <a:xfrm>
            <a:off x="457200" y="1600200"/>
            <a:ext cx="8229600" cy="4525963"/>
          </a:xfrm>
        </p:spPr>
        <p:txBody>
          <a:bodyPr/>
          <a:lstStyle/>
          <a:p>
            <a:pPr lvl="0">
              <a:defRPr/>
            </a:pPr>
            <a:r>
              <a:rPr lang="zh-CN"/>
              <a:t>单击图标添加表格</a:t>
            </a:r>
            <a:endParaRPr/>
          </a:p>
        </p:txBody>
      </p:sp>
      <p:sp>
        <p:nvSpPr>
          <p:cNvPr id="4" name="Rectangle 4"/>
          <p:cNvSpPr>
            <a:spLocks noChangeArrowheads="1" noGrp="1"/>
          </p:cNvSpPr>
          <p:nvPr>
            <p:ph type="dt" sz="half" idx="10"/>
          </p:nvPr>
        </p:nvSpPr>
        <p:spPr bwMode="auto"/>
        <p:txBody>
          <a:bodyPr/>
          <a:lstStyle>
            <a:lvl1pPr>
              <a:defRPr/>
            </a:lvl1pPr>
          </a:lstStyle>
          <a:p>
            <a:pPr>
              <a:defRPr/>
            </a:pPr>
            <a:endParaRPr lang="zh-TW"/>
          </a:p>
        </p:txBody>
      </p:sp>
      <p:sp>
        <p:nvSpPr>
          <p:cNvPr id="5" name="Rectangle 5"/>
          <p:cNvSpPr>
            <a:spLocks noChangeArrowheads="1" noGrp="1"/>
          </p:cNvSpPr>
          <p:nvPr>
            <p:ph type="ftr" sz="quarter" idx="11"/>
          </p:nvPr>
        </p:nvSpPr>
        <p:spPr bwMode="auto"/>
        <p:txBody>
          <a:bodyPr/>
          <a:lstStyle>
            <a:lvl1pPr>
              <a:defRPr/>
            </a:lvl1pPr>
          </a:lstStyle>
          <a:p>
            <a:pPr>
              <a:defRPr/>
            </a:pPr>
            <a:endParaRPr lang="zh-TW"/>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CF5CDA50-4050-4A8E-85D0-920FE32DE7A9}" type="slidenum">
              <a:rPr lang="zh-CN"/>
              <a:t>‹#›</a:t>
            </a:fld>
            <a:r>
              <a:rPr lang="zh-CN"/>
              <a:t>页</a:t>
            </a:r>
            <a:endParaRPr/>
          </a:p>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两栏内容">
    <p:spTree>
      <p:nvGrpSpPr>
        <p:cNvPr id="1" name=""/>
        <p:cNvGrpSpPr/>
        <p:nvPr/>
      </p:nvGrpSpPr>
      <p:grpSpPr bwMode="auto">
        <a:xfrm>
          <a:off x="0" y="0"/>
          <a:ext cx="0" cy="0"/>
          <a:chOff x="0" y="0"/>
          <a:chExt cx="0" cy="0"/>
        </a:xfrm>
      </p:grpSpPr>
      <p:sp>
        <p:nvSpPr>
          <p:cNvPr id="3" name="内容占位符 2"/>
          <p:cNvSpPr>
            <a:spLocks noGrp="1"/>
          </p:cNvSpPr>
          <p:nvPr>
            <p:ph sz="half" idx="1"/>
          </p:nvPr>
        </p:nvSpPr>
        <p:spPr bwMode="auto">
          <a:xfrm>
            <a:off x="290513" y="1268413"/>
            <a:ext cx="4152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95813" y="1268413"/>
            <a:ext cx="4152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11" name="标题 10"/>
          <p:cNvSpPr>
            <a:spLocks noGrp="1"/>
          </p:cNvSpPr>
          <p:nvPr>
            <p:ph type="title"/>
          </p:nvPr>
        </p:nvSpPr>
        <p:spPr bwMode="auto"/>
        <p:txBody>
          <a:bodyPr/>
          <a:lstStyle/>
          <a:p>
            <a:pPr>
              <a:defRPr/>
            </a:pPr>
            <a:r>
              <a:rPr lang="zh-CN"/>
              <a:t>单击此处编辑母版标题样式</a:t>
            </a:r>
            <a:endParaRPr lang="zh-CN"/>
          </a:p>
        </p:txBody>
      </p:sp>
      <p:sp>
        <p:nvSpPr>
          <p:cNvPr id="5" name="日期占位符 7"/>
          <p:cNvSpPr>
            <a:spLocks noGrp="1"/>
          </p:cNvSpPr>
          <p:nvPr>
            <p:ph type="dt" sz="half" idx="10"/>
          </p:nvPr>
        </p:nvSpPr>
        <p:spPr bwMode="auto"/>
        <p:txBody>
          <a:bodyPr/>
          <a:lstStyle>
            <a:lvl1pPr>
              <a:defRPr/>
            </a:lvl1pPr>
          </a:lstStyle>
          <a:p>
            <a:pPr>
              <a:defRPr/>
            </a:pPr>
            <a:endParaRPr lang="en-US"/>
          </a:p>
        </p:txBody>
      </p:sp>
      <p:sp>
        <p:nvSpPr>
          <p:cNvPr id="6" name="页脚占位符 8"/>
          <p:cNvSpPr>
            <a:spLocks noGrp="1"/>
          </p:cNvSpPr>
          <p:nvPr>
            <p:ph type="ftr" sz="quarter" idx="11"/>
          </p:nvPr>
        </p:nvSpPr>
        <p:spPr bwMode="auto"/>
        <p:txBody>
          <a:bodyPr/>
          <a:lstStyle>
            <a:lvl1pPr>
              <a:defRPr/>
            </a:lvl1pPr>
          </a:lstStyle>
          <a:p>
            <a:pPr>
              <a:defRPr/>
            </a:pPr>
            <a:endParaRPr lang="en-US"/>
          </a:p>
        </p:txBody>
      </p:sp>
      <p:sp>
        <p:nvSpPr>
          <p:cNvPr id="7" name="灯片编号占位符 9"/>
          <p:cNvSpPr>
            <a:spLocks noGrp="1"/>
          </p:cNvSpPr>
          <p:nvPr>
            <p:ph type="sldNum" sz="quarter" idx="12"/>
          </p:nvPr>
        </p:nvSpPr>
        <p:spPr bwMode="auto"/>
        <p:txBody>
          <a:bodyPr/>
          <a:lstStyle>
            <a:lvl1pPr>
              <a:defRPr/>
            </a:lvl1pPr>
          </a:lstStyle>
          <a:p>
            <a:pPr>
              <a:defRPr/>
            </a:pPr>
            <a:r>
              <a:rPr lang="zh-CN"/>
              <a:t>第</a:t>
            </a:r>
            <a:r>
              <a:rPr lang="en-US"/>
              <a:t>8</a:t>
            </a:r>
            <a:r>
              <a:rPr lang="zh-CN"/>
              <a:t>章 第</a:t>
            </a:r>
            <a:fld id="{CF5CDA50-4050-4A8E-85D0-920FE32DE7A9}" type="slidenum">
              <a:rPr lang="zh-CN"/>
              <a:t>‹#›</a:t>
            </a:fld>
            <a:r>
              <a:rPr lang="zh-CN"/>
              <a:t>页</a:t>
            </a:r>
            <a:endParaRPr/>
          </a:p>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dgm" userDrawn="1">
  <p:cSld name="标题和图示或组织结构图">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85800" y="125413"/>
            <a:ext cx="7772400" cy="1000125"/>
          </a:xfrm>
        </p:spPr>
        <p:txBody>
          <a:bodyPr/>
          <a:lstStyle/>
          <a:p>
            <a:pPr>
              <a:defRPr/>
            </a:pPr>
            <a:r>
              <a:rPr lang="zh-CN"/>
              <a:t>单击此处编辑母版标题样式</a:t>
            </a:r>
            <a:endParaRPr lang="zh-CN"/>
          </a:p>
        </p:txBody>
      </p:sp>
      <p:sp>
        <p:nvSpPr>
          <p:cNvPr id="3" name="SmartArt 占位符 2"/>
          <p:cNvSpPr>
            <a:spLocks noGrp="1"/>
          </p:cNvSpPr>
          <p:nvPr>
            <p:ph type="dgm" idx="1"/>
          </p:nvPr>
        </p:nvSpPr>
        <p:spPr bwMode="auto">
          <a:xfrm>
            <a:off x="290513" y="1268413"/>
            <a:ext cx="8458200" cy="4824412"/>
          </a:xfrm>
        </p:spPr>
        <p:txBody>
          <a:bodyPr/>
          <a:lstStyle/>
          <a:p>
            <a:pPr lvl="0">
              <a:defRPr/>
            </a:pPr>
            <a:r>
              <a:rPr lang="zh-CN"/>
              <a:t>单击图标添加 </a:t>
            </a:r>
            <a:r>
              <a:rPr lang="en-US"/>
              <a:t>SmartArt </a:t>
            </a:r>
            <a:r>
              <a:rPr lang="zh-CN"/>
              <a:t>图形</a:t>
            </a:r>
            <a:endParaRPr/>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CF5CDA50-4050-4A8E-85D0-920FE32DE7A9}" type="slidenum">
              <a:rPr lang="zh-CN"/>
              <a:t>‹#›</a:t>
            </a:fld>
            <a:r>
              <a:rPr lang="zh-CN"/>
              <a:t>页</a:t>
            </a:r>
            <a:endParaRPr/>
          </a:p>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defRPr>
                <a:ea typeface="宋体"/>
              </a:defRPr>
            </a:lvl1pPr>
          </a:lstStyle>
          <a:p>
            <a:pPr>
              <a:defRPr/>
            </a:pPr>
            <a:r>
              <a:rPr lang="zh-CN"/>
              <a:t>单击此处编辑母版标题样式</a:t>
            </a:r>
            <a:endParaRPr lang="zh-CN"/>
          </a:p>
        </p:txBody>
      </p:sp>
      <p:sp>
        <p:nvSpPr>
          <p:cNvPr id="3" name="内容占位符 2"/>
          <p:cNvSpPr>
            <a:spLocks noGrp="1"/>
          </p:cNvSpPr>
          <p:nvPr>
            <p:ph idx="1"/>
          </p:nvPr>
        </p:nvSpPr>
        <p:spPr bwMode="auto"/>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80B008C3-30AD-41F2-8500-607E7ECE85FF}" type="slidenum">
              <a:rPr lang="zh-CN"/>
              <a:t>‹#›</a:t>
            </a:fld>
            <a:r>
              <a:rPr lang="zh-CN"/>
              <a:t>页</a:t>
            </a:r>
            <a:endParaRPr/>
          </a:p>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722313" y="4406900"/>
            <a:ext cx="7772400" cy="1362075"/>
          </a:xfrm>
        </p:spPr>
        <p:txBody>
          <a:bodyPr anchor="t"/>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zh-CN"/>
              <a:t>编辑母版文本样式</a:t>
            </a:r>
            <a:endParaRPr/>
          </a:p>
        </p:txBody>
      </p:sp>
      <p:sp>
        <p:nvSpPr>
          <p:cNvPr id="4" name="Rectangle 4"/>
          <p:cNvSpPr>
            <a:spLocks noChangeArrowheads="1" noGrp="1"/>
          </p:cNvSpPr>
          <p:nvPr>
            <p:ph type="dt" sz="half" idx="10"/>
          </p:nvPr>
        </p:nvSpPr>
        <p:spPr bwMode="auto"/>
        <p:txBody>
          <a:bodyPr/>
          <a:lstStyle>
            <a:lvl1pPr>
              <a:defRPr/>
            </a:lvl1pPr>
          </a:lstStyle>
          <a:p>
            <a:pPr>
              <a:defRPr/>
            </a:pPr>
            <a:endParaRPr lang="en-US"/>
          </a:p>
        </p:txBody>
      </p:sp>
      <p:sp>
        <p:nvSpPr>
          <p:cNvPr id="5" name="Rectangle 5"/>
          <p:cNvSpPr>
            <a:spLocks noChangeArrowheads="1" noGrp="1"/>
          </p:cNvSpPr>
          <p:nvPr>
            <p:ph type="ftr" sz="quarter" idx="11"/>
          </p:nvPr>
        </p:nvSpPr>
        <p:spPr bwMode="auto"/>
        <p:txBody>
          <a:bodyPr/>
          <a:lstStyle>
            <a:lvl1pPr>
              <a:defRPr/>
            </a:lvl1pPr>
          </a:lstStyle>
          <a:p>
            <a:pPr>
              <a:defRPr/>
            </a:pPr>
            <a:endParaRPr lang="en-US"/>
          </a:p>
        </p:txBody>
      </p:sp>
      <p:sp>
        <p:nvSpPr>
          <p:cNvPr id="6"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2FB2401F-A44D-41C1-B65C-AF86C5135076}" type="slidenum">
              <a:rPr lang="zh-CN"/>
              <a:t>‹#›</a:t>
            </a:fld>
            <a:r>
              <a:rPr lang="zh-CN"/>
              <a:t>页</a:t>
            </a:r>
            <a:endParaRPr/>
          </a:p>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a:defRPr/>
            </a:pPr>
            <a:endParaRPr lang="en-US"/>
          </a:p>
        </p:txBody>
      </p:sp>
      <p:sp>
        <p:nvSpPr>
          <p:cNvPr id="6" name="Rectangle 5"/>
          <p:cNvSpPr>
            <a:spLocks noChangeArrowheads="1" noGrp="1"/>
          </p:cNvSpPr>
          <p:nvPr>
            <p:ph type="ftr" sz="quarter" idx="11"/>
          </p:nvPr>
        </p:nvSpPr>
        <p:spPr bwMode="auto"/>
        <p:txBody>
          <a:bodyPr/>
          <a:lstStyle>
            <a:lvl1pPr>
              <a:defRPr/>
            </a:lvl1pPr>
          </a:lstStyle>
          <a:p>
            <a:pPr>
              <a:defRPr/>
            </a:pPr>
            <a:endParaRPr lang="en-US"/>
          </a:p>
        </p:txBody>
      </p:sp>
      <p:sp>
        <p:nvSpPr>
          <p:cNvPr id="7"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350F96DC-7077-4581-9196-4EC5A59617D7}" type="slidenum">
              <a:rPr lang="zh-CN"/>
              <a:t>‹#›</a:t>
            </a:fld>
            <a:r>
              <a:rPr lang="zh-CN"/>
              <a:t>页</a:t>
            </a:r>
            <a:endParaRPr/>
          </a:p>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4" name="内容占位符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文本占位符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6" name="内容占位符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7" name="Rectangle 4"/>
          <p:cNvSpPr>
            <a:spLocks noChangeArrowheads="1" noGrp="1"/>
          </p:cNvSpPr>
          <p:nvPr>
            <p:ph type="dt" sz="half" idx="10"/>
          </p:nvPr>
        </p:nvSpPr>
        <p:spPr bwMode="auto"/>
        <p:txBody>
          <a:bodyPr/>
          <a:lstStyle>
            <a:lvl1pPr>
              <a:defRPr/>
            </a:lvl1pPr>
          </a:lstStyle>
          <a:p>
            <a:pPr>
              <a:defRPr/>
            </a:pPr>
            <a:endParaRPr lang="en-US"/>
          </a:p>
        </p:txBody>
      </p:sp>
      <p:sp>
        <p:nvSpPr>
          <p:cNvPr id="8" name="Rectangle 5"/>
          <p:cNvSpPr>
            <a:spLocks noChangeArrowheads="1" noGrp="1"/>
          </p:cNvSpPr>
          <p:nvPr>
            <p:ph type="ftr" sz="quarter" idx="11"/>
          </p:nvPr>
        </p:nvSpPr>
        <p:spPr bwMode="auto"/>
        <p:txBody>
          <a:bodyPr/>
          <a:lstStyle>
            <a:lvl1pPr>
              <a:defRPr/>
            </a:lvl1pPr>
          </a:lstStyle>
          <a:p>
            <a:pPr>
              <a:defRPr/>
            </a:pPr>
            <a:endParaRPr lang="en-US"/>
          </a:p>
        </p:txBody>
      </p:sp>
      <p:sp>
        <p:nvSpPr>
          <p:cNvPr id="9"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DC46EE59-AA80-413E-9FC9-918538EECCCA}" type="slidenum">
              <a:rPr lang="zh-CN"/>
              <a:t>‹#›</a:t>
            </a:fld>
            <a:r>
              <a:rPr lang="zh-CN"/>
              <a:t>页</a:t>
            </a:r>
            <a:endParaRPr/>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Rectangle 4"/>
          <p:cNvSpPr>
            <a:spLocks noChangeArrowheads="1" noGrp="1"/>
          </p:cNvSpPr>
          <p:nvPr>
            <p:ph type="dt" sz="half" idx="10"/>
          </p:nvPr>
        </p:nvSpPr>
        <p:spPr bwMode="auto"/>
        <p:txBody>
          <a:bodyPr/>
          <a:lstStyle>
            <a:lvl1pPr>
              <a:defRPr/>
            </a:lvl1pPr>
          </a:lstStyle>
          <a:p>
            <a:pPr>
              <a:defRPr/>
            </a:pPr>
            <a:endParaRPr lang="en-US"/>
          </a:p>
        </p:txBody>
      </p:sp>
      <p:sp>
        <p:nvSpPr>
          <p:cNvPr id="4" name="Rectangle 5"/>
          <p:cNvSpPr>
            <a:spLocks noChangeArrowheads="1" noGrp="1"/>
          </p:cNvSpPr>
          <p:nvPr>
            <p:ph type="ftr" sz="quarter" idx="11"/>
          </p:nvPr>
        </p:nvSpPr>
        <p:spPr bwMode="auto"/>
        <p:txBody>
          <a:bodyPr/>
          <a:lstStyle>
            <a:lvl1pPr>
              <a:defRPr/>
            </a:lvl1pPr>
          </a:lstStyle>
          <a:p>
            <a:pPr>
              <a:defRPr/>
            </a:pPr>
            <a:endParaRPr lang="en-US"/>
          </a:p>
        </p:txBody>
      </p:sp>
      <p:sp>
        <p:nvSpPr>
          <p:cNvPr id="5"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0F7D0CE3-589F-45F4-A19D-0FFA6533943F}" type="slidenum">
              <a:rPr lang="zh-CN"/>
              <a:t>‹#›</a:t>
            </a:fld>
            <a:r>
              <a:rPr lang="zh-CN"/>
              <a:t>页</a:t>
            </a:r>
            <a:endParaRPr/>
          </a:p>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p:cNvGrpSpPr/>
        <p:nvPr/>
      </p:nvGrpSpPr>
      <p:grpSpPr bwMode="auto">
        <a:xfrm>
          <a:off x="0" y="0"/>
          <a:ext cx="0" cy="0"/>
          <a:chOff x="0" y="0"/>
          <a:chExt cx="0" cy="0"/>
        </a:xfrm>
      </p:grpSpPr>
      <p:sp>
        <p:nvSpPr>
          <p:cNvPr id="2" name="Rectangle 4"/>
          <p:cNvSpPr>
            <a:spLocks noChangeArrowheads="1" noGrp="1"/>
          </p:cNvSpPr>
          <p:nvPr>
            <p:ph type="dt" sz="half" idx="10"/>
          </p:nvPr>
        </p:nvSpPr>
        <p:spPr bwMode="auto"/>
        <p:txBody>
          <a:bodyPr/>
          <a:lstStyle>
            <a:lvl1pPr>
              <a:defRPr/>
            </a:lvl1pPr>
          </a:lstStyle>
          <a:p>
            <a:pPr>
              <a:defRPr/>
            </a:pPr>
            <a:endParaRPr lang="en-US"/>
          </a:p>
        </p:txBody>
      </p:sp>
      <p:sp>
        <p:nvSpPr>
          <p:cNvPr id="3" name="Rectangle 5"/>
          <p:cNvSpPr>
            <a:spLocks noChangeArrowheads="1" noGrp="1"/>
          </p:cNvSpPr>
          <p:nvPr>
            <p:ph type="ftr" sz="quarter" idx="11"/>
          </p:nvPr>
        </p:nvSpPr>
        <p:spPr bwMode="auto"/>
        <p:txBody>
          <a:bodyPr/>
          <a:lstStyle>
            <a:lvl1pPr>
              <a:defRPr/>
            </a:lvl1pPr>
          </a:lstStyle>
          <a:p>
            <a:pPr>
              <a:defRPr/>
            </a:pPr>
            <a:endParaRPr lang="en-US"/>
          </a:p>
        </p:txBody>
      </p:sp>
      <p:sp>
        <p:nvSpPr>
          <p:cNvPr id="4"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A22B7962-A975-47C9-87BE-FCDE56BDDCBD}" type="slidenum">
              <a:rPr lang="zh-CN"/>
              <a:t>‹#›</a:t>
            </a:fld>
            <a:r>
              <a:rPr lang="zh-CN"/>
              <a:t>页</a:t>
            </a:r>
            <a:endParaRPr/>
          </a:p>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3050"/>
            <a:ext cx="3008313" cy="1162050"/>
          </a:xfrm>
        </p:spPr>
        <p:txBody>
          <a:bodyPr anchor="b"/>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a:defRPr/>
            </a:pPr>
            <a:endParaRPr lang="en-US"/>
          </a:p>
        </p:txBody>
      </p:sp>
      <p:sp>
        <p:nvSpPr>
          <p:cNvPr id="6" name="Rectangle 5"/>
          <p:cNvSpPr>
            <a:spLocks noChangeArrowheads="1" noGrp="1"/>
          </p:cNvSpPr>
          <p:nvPr>
            <p:ph type="ftr" sz="quarter" idx="11"/>
          </p:nvPr>
        </p:nvSpPr>
        <p:spPr bwMode="auto"/>
        <p:txBody>
          <a:bodyPr/>
          <a:lstStyle>
            <a:lvl1pPr>
              <a:defRPr/>
            </a:lvl1pPr>
          </a:lstStyle>
          <a:p>
            <a:pPr>
              <a:defRPr/>
            </a:pPr>
            <a:endParaRPr lang="en-US"/>
          </a:p>
        </p:txBody>
      </p:sp>
      <p:sp>
        <p:nvSpPr>
          <p:cNvPr id="7"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5FEF5EFF-EB0D-47CE-914D-EFEA51703F17}" type="slidenum">
              <a:rPr lang="zh-CN"/>
              <a:t>‹#›</a:t>
            </a:fld>
            <a:r>
              <a:rPr lang="zh-CN"/>
              <a:t>页</a:t>
            </a:r>
            <a:endParaRPr/>
          </a:p>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1792288" y="4800600"/>
            <a:ext cx="5486400" cy="566738"/>
          </a:xfrm>
        </p:spPr>
        <p:txBody>
          <a:bodyPr anchor="b"/>
          <a:lstStyle>
            <a:lvl1pPr algn="l">
              <a:defRPr sz="2000" b="1"/>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zh-CN"/>
              <a:t>单击图标添加图片</a:t>
            </a:r>
            <a:endParaRPr/>
          </a:p>
        </p:txBody>
      </p:sp>
      <p:sp>
        <p:nvSpPr>
          <p:cNvPr id="4" name="文本占位符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a:defRPr/>
            </a:pPr>
            <a:endParaRPr lang="en-US"/>
          </a:p>
        </p:txBody>
      </p:sp>
      <p:sp>
        <p:nvSpPr>
          <p:cNvPr id="6" name="Rectangle 5"/>
          <p:cNvSpPr>
            <a:spLocks noChangeArrowheads="1" noGrp="1"/>
          </p:cNvSpPr>
          <p:nvPr>
            <p:ph type="ftr" sz="quarter" idx="11"/>
          </p:nvPr>
        </p:nvSpPr>
        <p:spPr bwMode="auto"/>
        <p:txBody>
          <a:bodyPr/>
          <a:lstStyle>
            <a:lvl1pPr>
              <a:defRPr/>
            </a:lvl1pPr>
          </a:lstStyle>
          <a:p>
            <a:pPr>
              <a:defRPr/>
            </a:pPr>
            <a:endParaRPr lang="en-US"/>
          </a:p>
        </p:txBody>
      </p:sp>
      <p:sp>
        <p:nvSpPr>
          <p:cNvPr id="7" name="Rectangle 6"/>
          <p:cNvSpPr>
            <a:spLocks noChangeArrowheads="1" noGrp="1"/>
          </p:cNvSpPr>
          <p:nvPr>
            <p:ph type="sldNum" sz="quarter" idx="12"/>
          </p:nvPr>
        </p:nvSpPr>
        <p:spPr bwMode="auto"/>
        <p:txBody>
          <a:bodyPr/>
          <a:lstStyle>
            <a:lvl1pPr>
              <a:defRPr/>
            </a:lvl1pPr>
          </a:lstStyle>
          <a:p>
            <a:pPr>
              <a:defRPr/>
            </a:pPr>
            <a:r>
              <a:rPr lang="zh-CN"/>
              <a:t>第</a:t>
            </a:r>
            <a:r>
              <a:rPr lang="en-US"/>
              <a:t>8</a:t>
            </a:r>
            <a:r>
              <a:rPr lang="zh-CN"/>
              <a:t>章 第</a:t>
            </a:r>
            <a:fld id="{27626BB4-01C5-4955-B414-F3F6326F6BA2}" type="slidenum">
              <a:rPr lang="zh-CN"/>
              <a:t>‹#›</a:t>
            </a:fld>
            <a:r>
              <a:rPr lang="zh-CN"/>
              <a:t>页</a:t>
            </a:r>
            <a:endParaRPr/>
          </a:p>
          <a:p>
            <a:pPr>
              <a:defRPr/>
            </a:pPr>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20" Type="http://schemas.openxmlformats.org/officeDocument/2006/relationships/image" Target="../media/image1.png"/><Relationship Id="rId21" Type="http://schemas.openxmlformats.org/officeDocument/2006/relationships/image" Target="../media/image2.png"/><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p:cNvGrpSpPr/>
        <p:nvPr/>
      </p:nvGrpSpPr>
      <p:grpSpPr bwMode="auto">
        <a:xfrm>
          <a:off x="0" y="0"/>
          <a:ext cx="0" cy="0"/>
          <a:chOff x="0" y="0"/>
          <a:chExt cx="0" cy="0"/>
        </a:xfrm>
      </p:grpSpPr>
      <p:sp>
        <p:nvSpPr>
          <p:cNvPr id="9218" name="Rectangle 2"/>
          <p:cNvSpPr>
            <a:spLocks noChangeArrowheads="1" noGrp="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bodyPr>
          <a:lstStyle/>
          <a:p>
            <a:pPr lvl="0">
              <a:defRPr/>
            </a:pPr>
            <a:r>
              <a:rPr lang="zh-CN"/>
              <a:t>单击此处编辑母版标题样式</a:t>
            </a:r>
            <a:endParaRPr/>
          </a:p>
        </p:txBody>
      </p:sp>
      <p:sp>
        <p:nvSpPr>
          <p:cNvPr id="9219" name="Rectangle 3"/>
          <p:cNvSpPr>
            <a:spLocks noChangeArrowheads="1" noGrp="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p:txBody>
      </p:sp>
      <p:sp>
        <p:nvSpPr>
          <p:cNvPr id="186372" name="Rectangle 4"/>
          <p:cNvSpPr>
            <a:spLocks noChangeArrowheads="1"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l">
              <a:defRPr sz="1400">
                <a:latin typeface="+mn-lt"/>
                <a:ea typeface="宋体"/>
              </a:defRPr>
            </a:lvl1pPr>
          </a:lstStyle>
          <a:p>
            <a:pPr>
              <a:defRPr/>
            </a:pPr>
            <a:endParaRPr lang="en-US"/>
          </a:p>
        </p:txBody>
      </p:sp>
      <p:sp>
        <p:nvSpPr>
          <p:cNvPr id="186373" name="Rectangle 5"/>
          <p:cNvSpPr>
            <a:spLocks noChangeArrowheads="1" noGrp="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bodyPr>
          <a:lstStyle>
            <a:lvl1pPr algn="ctr">
              <a:defRPr sz="1400">
                <a:latin typeface="+mn-lt"/>
                <a:ea typeface="宋体"/>
              </a:defRPr>
            </a:lvl1pPr>
          </a:lstStyle>
          <a:p>
            <a:pPr>
              <a:defRPr/>
            </a:pPr>
            <a:endParaRPr lang="en-US"/>
          </a:p>
        </p:txBody>
      </p:sp>
      <p:sp>
        <p:nvSpPr>
          <p:cNvPr id="186374" name="Rectangle 6"/>
          <p:cNvSpPr>
            <a:spLocks noChangeArrowheads="1" noGrp="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r">
              <a:defRPr sz="1400">
                <a:latin typeface="Arial"/>
              </a:defRPr>
            </a:lvl1pPr>
          </a:lstStyle>
          <a:p>
            <a:pPr>
              <a:defRPr/>
            </a:pPr>
            <a:fld id="{F75BFC43-9073-482D-9422-71BC79BE6F71}" type="slidenum">
              <a:rPr lang="en-US"/>
              <a:t>‹#›</a:t>
            </a:fld>
            <a:endParaRPr lang="en-US"/>
          </a:p>
        </p:txBody>
      </p:sp>
      <p:sp>
        <p:nvSpPr>
          <p:cNvPr id="1028" name="Rectangle 4"/>
          <p:cNvSpPr>
            <a:spLocks noChangeArrowheads="1"/>
          </p:cNvSpPr>
          <p:nvPr/>
        </p:nvSpPr>
        <p:spPr bwMode="auto">
          <a:xfrm>
            <a:off x="560388" y="6411913"/>
            <a:ext cx="1439862" cy="476250"/>
          </a:xfrm>
          <a:prstGeom prst="rect">
            <a:avLst/>
          </a:prstGeom>
          <a:noFill/>
          <a:ln>
            <a:noFill/>
          </a:ln>
        </p:spPr>
        <p:txBody>
          <a:bodyPr/>
          <a:lstStyle/>
          <a:p>
            <a:pPr>
              <a:defRPr/>
            </a:pPr>
            <a:endParaRPr lang="en-US" sz="1600" b="1">
              <a:solidFill>
                <a:srgbClr val="0000FF"/>
              </a:solidFill>
            </a:endParaRPr>
          </a:p>
        </p:txBody>
      </p:sp>
      <p:sp>
        <p:nvSpPr>
          <p:cNvPr id="1033"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ctr">
              <a:defRPr/>
            </a:pPr>
            <a:endParaRPr lang="en-US" sz="1400"/>
          </a:p>
        </p:txBody>
      </p:sp>
      <p:sp>
        <p:nvSpPr>
          <p:cNvPr id="1030"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r">
              <a:defRPr/>
            </a:pPr>
            <a:fld id="{D21C6479-4B11-4995-8D11-6B89A1825999}" type="slidenum">
              <a:rPr lang="en-US" sz="1600" b="1">
                <a:solidFill>
                  <a:srgbClr val="0000FF"/>
                </a:solidFill>
              </a:rPr>
              <a:t>3</a:t>
            </a:fld>
            <a:endParaRPr lang="en-US" sz="1600" b="1">
              <a:solidFill>
                <a:srgbClr val="0000FF"/>
              </a:solidFill>
            </a:endParaRPr>
          </a:p>
        </p:txBody>
      </p:sp>
      <p:sp>
        <p:nvSpPr>
          <p:cNvPr id="9226" name="Line 13"/>
          <p:cNvSpPr>
            <a:spLocks noChangeShapeType="1"/>
          </p:cNvSpPr>
          <p:nvPr/>
        </p:nvSpPr>
        <p:spPr bwMode="auto">
          <a:xfrm>
            <a:off x="0" y="188913"/>
            <a:ext cx="9144000" cy="0"/>
          </a:xfrm>
          <a:prstGeom prst="line">
            <a:avLst/>
          </a:prstGeom>
          <a:noFill/>
          <a:ln w="114300" cmpd="tri">
            <a:solidFill>
              <a:srgbClr val="FF9933">
                <a:alpha val="59998"/>
              </a:srgbClr>
            </a:solidFill>
            <a:round/>
            <a:headEnd/>
            <a:tailEnd/>
          </a:ln>
          <a:effectLst/>
        </p:spPr>
        <p:txBody>
          <a:bodyPr/>
          <a:lstStyle/>
          <a:p>
            <a:pPr>
              <a:defRPr/>
            </a:pPr>
            <a:endParaRPr lang="zh-CN"/>
          </a:p>
        </p:txBody>
      </p:sp>
      <p:grpSp>
        <p:nvGrpSpPr>
          <p:cNvPr id="9227" name="Group 14"/>
          <p:cNvGrpSpPr/>
          <p:nvPr/>
        </p:nvGrpSpPr>
        <p:grpSpPr bwMode="auto">
          <a:xfrm>
            <a:off x="34925" y="171450"/>
            <a:ext cx="647700" cy="6713538"/>
            <a:chOff x="0" y="43"/>
            <a:chExt cx="5760" cy="4229"/>
          </a:xfrm>
        </p:grpSpPr>
        <p:sp>
          <p:nvSpPr>
            <p:cNvPr id="9236" name="Line 15"/>
            <p:cNvSpPr>
              <a:spLocks noChangeShapeType="1"/>
            </p:cNvSpPr>
            <p:nvPr userDrawn="1"/>
          </p:nvSpPr>
          <p:spPr bwMode="auto">
            <a:xfrm>
              <a:off x="0" y="4203"/>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37" name="Line 16"/>
            <p:cNvSpPr>
              <a:spLocks noChangeShapeType="1"/>
            </p:cNvSpPr>
            <p:nvPr userDrawn="1"/>
          </p:nvSpPr>
          <p:spPr bwMode="auto">
            <a:xfrm>
              <a:off x="0" y="4239"/>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38" name="Line 17"/>
            <p:cNvSpPr>
              <a:spLocks noChangeShapeType="1"/>
            </p:cNvSpPr>
            <p:nvPr userDrawn="1"/>
          </p:nvSpPr>
          <p:spPr bwMode="auto">
            <a:xfrm>
              <a:off x="0" y="4272"/>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39" name="Line 18"/>
            <p:cNvSpPr>
              <a:spLocks noChangeShapeType="1"/>
            </p:cNvSpPr>
            <p:nvPr userDrawn="1"/>
          </p:nvSpPr>
          <p:spPr bwMode="auto">
            <a:xfrm>
              <a:off x="0" y="4113"/>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40" name="Line 19"/>
            <p:cNvSpPr>
              <a:spLocks noChangeShapeType="1"/>
            </p:cNvSpPr>
            <p:nvPr userDrawn="1"/>
          </p:nvSpPr>
          <p:spPr bwMode="auto">
            <a:xfrm>
              <a:off x="0" y="4065"/>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41" name="Line 20"/>
            <p:cNvSpPr>
              <a:spLocks noChangeShapeType="1"/>
            </p:cNvSpPr>
            <p:nvPr userDrawn="1"/>
          </p:nvSpPr>
          <p:spPr bwMode="auto">
            <a:xfrm>
              <a:off x="0" y="4158"/>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42" name="Line 21"/>
            <p:cNvSpPr>
              <a:spLocks noChangeShapeType="1"/>
            </p:cNvSpPr>
            <p:nvPr userDrawn="1"/>
          </p:nvSpPr>
          <p:spPr bwMode="auto">
            <a:xfrm>
              <a:off x="0" y="366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43" name="Line 22"/>
            <p:cNvSpPr>
              <a:spLocks noChangeShapeType="1"/>
            </p:cNvSpPr>
            <p:nvPr userDrawn="1"/>
          </p:nvSpPr>
          <p:spPr bwMode="auto">
            <a:xfrm>
              <a:off x="0" y="3639"/>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44" name="Line 23"/>
            <p:cNvSpPr>
              <a:spLocks noChangeShapeType="1"/>
            </p:cNvSpPr>
            <p:nvPr userDrawn="1"/>
          </p:nvSpPr>
          <p:spPr bwMode="auto">
            <a:xfrm>
              <a:off x="0" y="4020"/>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45" name="Line 24"/>
            <p:cNvSpPr>
              <a:spLocks noChangeShapeType="1"/>
            </p:cNvSpPr>
            <p:nvPr userDrawn="1"/>
          </p:nvSpPr>
          <p:spPr bwMode="auto">
            <a:xfrm>
              <a:off x="0" y="3894"/>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46" name="Line 25"/>
            <p:cNvSpPr>
              <a:spLocks noChangeShapeType="1"/>
            </p:cNvSpPr>
            <p:nvPr userDrawn="1"/>
          </p:nvSpPr>
          <p:spPr bwMode="auto">
            <a:xfrm>
              <a:off x="0" y="3813"/>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47" name="Line 26"/>
            <p:cNvSpPr>
              <a:spLocks noChangeShapeType="1"/>
            </p:cNvSpPr>
            <p:nvPr userDrawn="1"/>
          </p:nvSpPr>
          <p:spPr bwMode="auto">
            <a:xfrm>
              <a:off x="0" y="3999"/>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48" name="Line 27"/>
            <p:cNvSpPr>
              <a:spLocks noChangeShapeType="1"/>
            </p:cNvSpPr>
            <p:nvPr userDrawn="1"/>
          </p:nvSpPr>
          <p:spPr bwMode="auto">
            <a:xfrm>
              <a:off x="0" y="3687"/>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49" name="Line 28"/>
            <p:cNvSpPr>
              <a:spLocks noChangeShapeType="1"/>
            </p:cNvSpPr>
            <p:nvPr userDrawn="1"/>
          </p:nvSpPr>
          <p:spPr bwMode="auto">
            <a:xfrm>
              <a:off x="0" y="3741"/>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50" name="Line 29"/>
            <p:cNvSpPr>
              <a:spLocks noChangeShapeType="1"/>
            </p:cNvSpPr>
            <p:nvPr userDrawn="1"/>
          </p:nvSpPr>
          <p:spPr bwMode="auto">
            <a:xfrm>
              <a:off x="0" y="393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51" name="Line 30"/>
            <p:cNvSpPr>
              <a:spLocks noChangeShapeType="1"/>
            </p:cNvSpPr>
            <p:nvPr userDrawn="1"/>
          </p:nvSpPr>
          <p:spPr bwMode="auto">
            <a:xfrm>
              <a:off x="0" y="3918"/>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52" name="Line 31"/>
            <p:cNvSpPr>
              <a:spLocks noChangeShapeType="1"/>
            </p:cNvSpPr>
            <p:nvPr userDrawn="1"/>
          </p:nvSpPr>
          <p:spPr bwMode="auto">
            <a:xfrm>
              <a:off x="0" y="351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53" name="Line 32"/>
            <p:cNvSpPr>
              <a:spLocks noChangeShapeType="1"/>
            </p:cNvSpPr>
            <p:nvPr userDrawn="1"/>
          </p:nvSpPr>
          <p:spPr bwMode="auto">
            <a:xfrm>
              <a:off x="0" y="354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54" name="Line 33"/>
            <p:cNvSpPr>
              <a:spLocks noChangeShapeType="1"/>
            </p:cNvSpPr>
            <p:nvPr userDrawn="1"/>
          </p:nvSpPr>
          <p:spPr bwMode="auto">
            <a:xfrm>
              <a:off x="0" y="357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55" name="Line 34"/>
            <p:cNvSpPr>
              <a:spLocks noChangeShapeType="1"/>
            </p:cNvSpPr>
            <p:nvPr userDrawn="1"/>
          </p:nvSpPr>
          <p:spPr bwMode="auto">
            <a:xfrm>
              <a:off x="0" y="3420"/>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56" name="Line 35"/>
            <p:cNvSpPr>
              <a:spLocks noChangeShapeType="1"/>
            </p:cNvSpPr>
            <p:nvPr userDrawn="1"/>
          </p:nvSpPr>
          <p:spPr bwMode="auto">
            <a:xfrm>
              <a:off x="0" y="3372"/>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57" name="Line 36"/>
            <p:cNvSpPr>
              <a:spLocks noChangeShapeType="1"/>
            </p:cNvSpPr>
            <p:nvPr userDrawn="1"/>
          </p:nvSpPr>
          <p:spPr bwMode="auto">
            <a:xfrm>
              <a:off x="0" y="3465"/>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58" name="Line 37"/>
            <p:cNvSpPr>
              <a:spLocks noChangeShapeType="1"/>
            </p:cNvSpPr>
            <p:nvPr userDrawn="1"/>
          </p:nvSpPr>
          <p:spPr bwMode="auto">
            <a:xfrm>
              <a:off x="0" y="2973"/>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59" name="Line 38"/>
            <p:cNvSpPr>
              <a:spLocks noChangeShapeType="1"/>
            </p:cNvSpPr>
            <p:nvPr userDrawn="1"/>
          </p:nvSpPr>
          <p:spPr bwMode="auto">
            <a:xfrm>
              <a:off x="0" y="294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60" name="Line 39"/>
            <p:cNvSpPr>
              <a:spLocks noChangeShapeType="1"/>
            </p:cNvSpPr>
            <p:nvPr userDrawn="1"/>
          </p:nvSpPr>
          <p:spPr bwMode="auto">
            <a:xfrm>
              <a:off x="0" y="3327"/>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61" name="Line 40"/>
            <p:cNvSpPr>
              <a:spLocks noChangeShapeType="1"/>
            </p:cNvSpPr>
            <p:nvPr userDrawn="1"/>
          </p:nvSpPr>
          <p:spPr bwMode="auto">
            <a:xfrm>
              <a:off x="0" y="3201"/>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62" name="Line 41"/>
            <p:cNvSpPr>
              <a:spLocks noChangeShapeType="1"/>
            </p:cNvSpPr>
            <p:nvPr userDrawn="1"/>
          </p:nvSpPr>
          <p:spPr bwMode="auto">
            <a:xfrm>
              <a:off x="0" y="3120"/>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63" name="Line 42"/>
            <p:cNvSpPr>
              <a:spLocks noChangeShapeType="1"/>
            </p:cNvSpPr>
            <p:nvPr userDrawn="1"/>
          </p:nvSpPr>
          <p:spPr bwMode="auto">
            <a:xfrm>
              <a:off x="0" y="330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64" name="Line 43"/>
            <p:cNvSpPr>
              <a:spLocks noChangeShapeType="1"/>
            </p:cNvSpPr>
            <p:nvPr userDrawn="1"/>
          </p:nvSpPr>
          <p:spPr bwMode="auto">
            <a:xfrm>
              <a:off x="0" y="2994"/>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65" name="Line 44"/>
            <p:cNvSpPr>
              <a:spLocks noChangeShapeType="1"/>
            </p:cNvSpPr>
            <p:nvPr userDrawn="1"/>
          </p:nvSpPr>
          <p:spPr bwMode="auto">
            <a:xfrm>
              <a:off x="0" y="304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66" name="Line 45"/>
            <p:cNvSpPr>
              <a:spLocks noChangeShapeType="1"/>
            </p:cNvSpPr>
            <p:nvPr userDrawn="1"/>
          </p:nvSpPr>
          <p:spPr bwMode="auto">
            <a:xfrm>
              <a:off x="0" y="324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67" name="Line 46"/>
            <p:cNvSpPr>
              <a:spLocks noChangeShapeType="1"/>
            </p:cNvSpPr>
            <p:nvPr userDrawn="1"/>
          </p:nvSpPr>
          <p:spPr bwMode="auto">
            <a:xfrm>
              <a:off x="0" y="3225"/>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68" name="Line 47"/>
            <p:cNvSpPr>
              <a:spLocks noChangeShapeType="1"/>
            </p:cNvSpPr>
            <p:nvPr userDrawn="1"/>
          </p:nvSpPr>
          <p:spPr bwMode="auto">
            <a:xfrm>
              <a:off x="0" y="2831"/>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69" name="Line 48"/>
            <p:cNvSpPr>
              <a:spLocks noChangeShapeType="1"/>
            </p:cNvSpPr>
            <p:nvPr userDrawn="1"/>
          </p:nvSpPr>
          <p:spPr bwMode="auto">
            <a:xfrm>
              <a:off x="0" y="2750"/>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70" name="Line 49"/>
            <p:cNvSpPr>
              <a:spLocks noChangeShapeType="1"/>
            </p:cNvSpPr>
            <p:nvPr userDrawn="1"/>
          </p:nvSpPr>
          <p:spPr bwMode="auto">
            <a:xfrm>
              <a:off x="0" y="267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71" name="Line 50"/>
            <p:cNvSpPr>
              <a:spLocks noChangeShapeType="1"/>
            </p:cNvSpPr>
            <p:nvPr userDrawn="1"/>
          </p:nvSpPr>
          <p:spPr bwMode="auto">
            <a:xfrm>
              <a:off x="0" y="287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72" name="Line 51"/>
            <p:cNvSpPr>
              <a:spLocks noChangeShapeType="1"/>
            </p:cNvSpPr>
            <p:nvPr userDrawn="1"/>
          </p:nvSpPr>
          <p:spPr bwMode="auto">
            <a:xfrm>
              <a:off x="0" y="2855"/>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73" name="Line 52"/>
            <p:cNvSpPr>
              <a:spLocks noChangeShapeType="1"/>
            </p:cNvSpPr>
            <p:nvPr userDrawn="1"/>
          </p:nvSpPr>
          <p:spPr bwMode="auto">
            <a:xfrm>
              <a:off x="0" y="2554"/>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74" name="Line 53"/>
            <p:cNvSpPr>
              <a:spLocks noChangeShapeType="1"/>
            </p:cNvSpPr>
            <p:nvPr userDrawn="1"/>
          </p:nvSpPr>
          <p:spPr bwMode="auto">
            <a:xfrm>
              <a:off x="0" y="2590"/>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75" name="Line 54"/>
            <p:cNvSpPr>
              <a:spLocks noChangeShapeType="1"/>
            </p:cNvSpPr>
            <p:nvPr userDrawn="1"/>
          </p:nvSpPr>
          <p:spPr bwMode="auto">
            <a:xfrm>
              <a:off x="0" y="2623"/>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76" name="Line 55"/>
            <p:cNvSpPr>
              <a:spLocks noChangeShapeType="1"/>
            </p:cNvSpPr>
            <p:nvPr userDrawn="1"/>
          </p:nvSpPr>
          <p:spPr bwMode="auto">
            <a:xfrm>
              <a:off x="0" y="2464"/>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77" name="Line 56"/>
            <p:cNvSpPr>
              <a:spLocks noChangeShapeType="1"/>
            </p:cNvSpPr>
            <p:nvPr userDrawn="1"/>
          </p:nvSpPr>
          <p:spPr bwMode="auto">
            <a:xfrm>
              <a:off x="0" y="2416"/>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78" name="Line 57"/>
            <p:cNvSpPr>
              <a:spLocks noChangeShapeType="1"/>
            </p:cNvSpPr>
            <p:nvPr userDrawn="1"/>
          </p:nvSpPr>
          <p:spPr bwMode="auto">
            <a:xfrm>
              <a:off x="0" y="250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79" name="Line 58"/>
            <p:cNvSpPr>
              <a:spLocks noChangeShapeType="1"/>
            </p:cNvSpPr>
            <p:nvPr userDrawn="1"/>
          </p:nvSpPr>
          <p:spPr bwMode="auto">
            <a:xfrm>
              <a:off x="0" y="2371"/>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80" name="Line 59"/>
            <p:cNvSpPr>
              <a:spLocks noChangeShapeType="1"/>
            </p:cNvSpPr>
            <p:nvPr userDrawn="1"/>
          </p:nvSpPr>
          <p:spPr bwMode="auto">
            <a:xfrm>
              <a:off x="0" y="2245"/>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81" name="Line 60"/>
            <p:cNvSpPr>
              <a:spLocks noChangeShapeType="1"/>
            </p:cNvSpPr>
            <p:nvPr userDrawn="1"/>
          </p:nvSpPr>
          <p:spPr bwMode="auto">
            <a:xfrm>
              <a:off x="0" y="235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82" name="Line 61"/>
            <p:cNvSpPr>
              <a:spLocks noChangeShapeType="1"/>
            </p:cNvSpPr>
            <p:nvPr userDrawn="1"/>
          </p:nvSpPr>
          <p:spPr bwMode="auto">
            <a:xfrm>
              <a:off x="0" y="228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83" name="Line 62"/>
            <p:cNvSpPr>
              <a:spLocks noChangeShapeType="1"/>
            </p:cNvSpPr>
            <p:nvPr userDrawn="1"/>
          </p:nvSpPr>
          <p:spPr bwMode="auto">
            <a:xfrm>
              <a:off x="0" y="2269"/>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84" name="Line 63"/>
            <p:cNvSpPr>
              <a:spLocks noChangeShapeType="1"/>
            </p:cNvSpPr>
            <p:nvPr userDrawn="1"/>
          </p:nvSpPr>
          <p:spPr bwMode="auto">
            <a:xfrm>
              <a:off x="0" y="213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85" name="Line 64"/>
            <p:cNvSpPr>
              <a:spLocks noChangeShapeType="1"/>
            </p:cNvSpPr>
            <p:nvPr userDrawn="1"/>
          </p:nvSpPr>
          <p:spPr bwMode="auto">
            <a:xfrm>
              <a:off x="0" y="216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86" name="Line 65"/>
            <p:cNvSpPr>
              <a:spLocks noChangeShapeType="1"/>
            </p:cNvSpPr>
            <p:nvPr userDrawn="1"/>
          </p:nvSpPr>
          <p:spPr bwMode="auto">
            <a:xfrm>
              <a:off x="0" y="219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87" name="Line 66"/>
            <p:cNvSpPr>
              <a:spLocks noChangeShapeType="1"/>
            </p:cNvSpPr>
            <p:nvPr userDrawn="1"/>
          </p:nvSpPr>
          <p:spPr bwMode="auto">
            <a:xfrm>
              <a:off x="0" y="2040"/>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88" name="Line 67"/>
            <p:cNvSpPr>
              <a:spLocks noChangeShapeType="1"/>
            </p:cNvSpPr>
            <p:nvPr userDrawn="1"/>
          </p:nvSpPr>
          <p:spPr bwMode="auto">
            <a:xfrm>
              <a:off x="0" y="1992"/>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89" name="Line 68"/>
            <p:cNvSpPr>
              <a:spLocks noChangeShapeType="1"/>
            </p:cNvSpPr>
            <p:nvPr userDrawn="1"/>
          </p:nvSpPr>
          <p:spPr bwMode="auto">
            <a:xfrm>
              <a:off x="0" y="2085"/>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90" name="Line 69"/>
            <p:cNvSpPr>
              <a:spLocks noChangeShapeType="1"/>
            </p:cNvSpPr>
            <p:nvPr userDrawn="1"/>
          </p:nvSpPr>
          <p:spPr bwMode="auto">
            <a:xfrm>
              <a:off x="0" y="1593"/>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91" name="Line 70"/>
            <p:cNvSpPr>
              <a:spLocks noChangeShapeType="1"/>
            </p:cNvSpPr>
            <p:nvPr userDrawn="1"/>
          </p:nvSpPr>
          <p:spPr bwMode="auto">
            <a:xfrm>
              <a:off x="0" y="156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292" name="Line 71"/>
            <p:cNvSpPr>
              <a:spLocks noChangeShapeType="1"/>
            </p:cNvSpPr>
            <p:nvPr userDrawn="1"/>
          </p:nvSpPr>
          <p:spPr bwMode="auto">
            <a:xfrm>
              <a:off x="0" y="1947"/>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93" name="Line 72"/>
            <p:cNvSpPr>
              <a:spLocks noChangeShapeType="1"/>
            </p:cNvSpPr>
            <p:nvPr userDrawn="1"/>
          </p:nvSpPr>
          <p:spPr bwMode="auto">
            <a:xfrm>
              <a:off x="0" y="1821"/>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294" name="Line 73"/>
            <p:cNvSpPr>
              <a:spLocks noChangeShapeType="1"/>
            </p:cNvSpPr>
            <p:nvPr userDrawn="1"/>
          </p:nvSpPr>
          <p:spPr bwMode="auto">
            <a:xfrm>
              <a:off x="0" y="1740"/>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95" name="Line 74"/>
            <p:cNvSpPr>
              <a:spLocks noChangeShapeType="1"/>
            </p:cNvSpPr>
            <p:nvPr userDrawn="1"/>
          </p:nvSpPr>
          <p:spPr bwMode="auto">
            <a:xfrm>
              <a:off x="0" y="192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296" name="Line 75"/>
            <p:cNvSpPr>
              <a:spLocks noChangeShapeType="1"/>
            </p:cNvSpPr>
            <p:nvPr userDrawn="1"/>
          </p:nvSpPr>
          <p:spPr bwMode="auto">
            <a:xfrm>
              <a:off x="0" y="1614"/>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97" name="Line 76"/>
            <p:cNvSpPr>
              <a:spLocks noChangeShapeType="1"/>
            </p:cNvSpPr>
            <p:nvPr userDrawn="1"/>
          </p:nvSpPr>
          <p:spPr bwMode="auto">
            <a:xfrm>
              <a:off x="0" y="166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298" name="Line 77"/>
            <p:cNvSpPr>
              <a:spLocks noChangeShapeType="1"/>
            </p:cNvSpPr>
            <p:nvPr userDrawn="1"/>
          </p:nvSpPr>
          <p:spPr bwMode="auto">
            <a:xfrm>
              <a:off x="0" y="186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299" name="Line 78"/>
            <p:cNvSpPr>
              <a:spLocks noChangeShapeType="1"/>
            </p:cNvSpPr>
            <p:nvPr userDrawn="1"/>
          </p:nvSpPr>
          <p:spPr bwMode="auto">
            <a:xfrm>
              <a:off x="0" y="1845"/>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00" name="Line 79"/>
            <p:cNvSpPr>
              <a:spLocks noChangeShapeType="1"/>
            </p:cNvSpPr>
            <p:nvPr userDrawn="1"/>
          </p:nvSpPr>
          <p:spPr bwMode="auto">
            <a:xfrm>
              <a:off x="0" y="1437"/>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01" name="Line 80"/>
            <p:cNvSpPr>
              <a:spLocks noChangeShapeType="1"/>
            </p:cNvSpPr>
            <p:nvPr userDrawn="1"/>
          </p:nvSpPr>
          <p:spPr bwMode="auto">
            <a:xfrm>
              <a:off x="0" y="1473"/>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02" name="Line 81"/>
            <p:cNvSpPr>
              <a:spLocks noChangeShapeType="1"/>
            </p:cNvSpPr>
            <p:nvPr userDrawn="1"/>
          </p:nvSpPr>
          <p:spPr bwMode="auto">
            <a:xfrm>
              <a:off x="0" y="1506"/>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03" name="Line 82"/>
            <p:cNvSpPr>
              <a:spLocks noChangeShapeType="1"/>
            </p:cNvSpPr>
            <p:nvPr userDrawn="1"/>
          </p:nvSpPr>
          <p:spPr bwMode="auto">
            <a:xfrm>
              <a:off x="0" y="1347"/>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04" name="Line 83"/>
            <p:cNvSpPr>
              <a:spLocks noChangeShapeType="1"/>
            </p:cNvSpPr>
            <p:nvPr userDrawn="1"/>
          </p:nvSpPr>
          <p:spPr bwMode="auto">
            <a:xfrm>
              <a:off x="0" y="1392"/>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05" name="Line 84"/>
            <p:cNvSpPr>
              <a:spLocks noChangeShapeType="1"/>
            </p:cNvSpPr>
            <p:nvPr userDrawn="1"/>
          </p:nvSpPr>
          <p:spPr bwMode="auto">
            <a:xfrm>
              <a:off x="0" y="1016"/>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06" name="Line 85"/>
            <p:cNvSpPr>
              <a:spLocks noChangeShapeType="1"/>
            </p:cNvSpPr>
            <p:nvPr userDrawn="1"/>
          </p:nvSpPr>
          <p:spPr bwMode="auto">
            <a:xfrm>
              <a:off x="0" y="989"/>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07" name="Line 86"/>
            <p:cNvSpPr>
              <a:spLocks noChangeShapeType="1"/>
            </p:cNvSpPr>
            <p:nvPr userDrawn="1"/>
          </p:nvSpPr>
          <p:spPr bwMode="auto">
            <a:xfrm>
              <a:off x="0" y="1244"/>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08" name="Line 87"/>
            <p:cNvSpPr>
              <a:spLocks noChangeShapeType="1"/>
            </p:cNvSpPr>
            <p:nvPr userDrawn="1"/>
          </p:nvSpPr>
          <p:spPr bwMode="auto">
            <a:xfrm>
              <a:off x="0" y="1163"/>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09" name="Line 88"/>
            <p:cNvSpPr>
              <a:spLocks noChangeShapeType="1"/>
            </p:cNvSpPr>
            <p:nvPr userDrawn="1"/>
          </p:nvSpPr>
          <p:spPr bwMode="auto">
            <a:xfrm>
              <a:off x="0" y="1037"/>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10" name="Line 89"/>
            <p:cNvSpPr>
              <a:spLocks noChangeShapeType="1"/>
            </p:cNvSpPr>
            <p:nvPr userDrawn="1"/>
          </p:nvSpPr>
          <p:spPr bwMode="auto">
            <a:xfrm>
              <a:off x="0" y="1091"/>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11" name="Line 90"/>
            <p:cNvSpPr>
              <a:spLocks noChangeShapeType="1"/>
            </p:cNvSpPr>
            <p:nvPr userDrawn="1"/>
          </p:nvSpPr>
          <p:spPr bwMode="auto">
            <a:xfrm>
              <a:off x="0" y="128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12" name="Line 91"/>
            <p:cNvSpPr>
              <a:spLocks noChangeShapeType="1"/>
            </p:cNvSpPr>
            <p:nvPr userDrawn="1"/>
          </p:nvSpPr>
          <p:spPr bwMode="auto">
            <a:xfrm>
              <a:off x="0" y="1268"/>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13" name="Line 92"/>
            <p:cNvSpPr>
              <a:spLocks noChangeShapeType="1"/>
            </p:cNvSpPr>
            <p:nvPr userDrawn="1"/>
          </p:nvSpPr>
          <p:spPr bwMode="auto">
            <a:xfrm>
              <a:off x="0" y="86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14" name="Line 93"/>
            <p:cNvSpPr>
              <a:spLocks noChangeShapeType="1"/>
            </p:cNvSpPr>
            <p:nvPr userDrawn="1"/>
          </p:nvSpPr>
          <p:spPr bwMode="auto">
            <a:xfrm>
              <a:off x="0" y="896"/>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15" name="Line 94"/>
            <p:cNvSpPr>
              <a:spLocks noChangeShapeType="1"/>
            </p:cNvSpPr>
            <p:nvPr userDrawn="1"/>
          </p:nvSpPr>
          <p:spPr bwMode="auto">
            <a:xfrm>
              <a:off x="0" y="92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16" name="Line 95"/>
            <p:cNvSpPr>
              <a:spLocks noChangeShapeType="1"/>
            </p:cNvSpPr>
            <p:nvPr userDrawn="1"/>
          </p:nvSpPr>
          <p:spPr bwMode="auto">
            <a:xfrm>
              <a:off x="0" y="770"/>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17" name="Line 96"/>
            <p:cNvSpPr>
              <a:spLocks noChangeShapeType="1"/>
            </p:cNvSpPr>
            <p:nvPr userDrawn="1"/>
          </p:nvSpPr>
          <p:spPr bwMode="auto">
            <a:xfrm>
              <a:off x="0" y="815"/>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18" name="Line 97"/>
            <p:cNvSpPr>
              <a:spLocks noChangeShapeType="1"/>
            </p:cNvSpPr>
            <p:nvPr userDrawn="1"/>
          </p:nvSpPr>
          <p:spPr bwMode="auto">
            <a:xfrm>
              <a:off x="0" y="718"/>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19" name="Line 98"/>
            <p:cNvSpPr>
              <a:spLocks noChangeShapeType="1"/>
            </p:cNvSpPr>
            <p:nvPr userDrawn="1"/>
          </p:nvSpPr>
          <p:spPr bwMode="auto">
            <a:xfrm>
              <a:off x="0" y="646"/>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20" name="Line 99"/>
            <p:cNvSpPr>
              <a:spLocks noChangeShapeType="1"/>
            </p:cNvSpPr>
            <p:nvPr userDrawn="1"/>
          </p:nvSpPr>
          <p:spPr bwMode="auto">
            <a:xfrm>
              <a:off x="0" y="522"/>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21" name="Line 100"/>
            <p:cNvSpPr>
              <a:spLocks noChangeShapeType="1"/>
            </p:cNvSpPr>
            <p:nvPr userDrawn="1"/>
          </p:nvSpPr>
          <p:spPr bwMode="auto">
            <a:xfrm>
              <a:off x="0" y="558"/>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22" name="Line 101"/>
            <p:cNvSpPr>
              <a:spLocks noChangeShapeType="1"/>
            </p:cNvSpPr>
            <p:nvPr userDrawn="1"/>
          </p:nvSpPr>
          <p:spPr bwMode="auto">
            <a:xfrm>
              <a:off x="0" y="591"/>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3" name="Line 102"/>
            <p:cNvSpPr>
              <a:spLocks noChangeShapeType="1"/>
            </p:cNvSpPr>
            <p:nvPr userDrawn="1"/>
          </p:nvSpPr>
          <p:spPr bwMode="auto">
            <a:xfrm>
              <a:off x="0" y="432"/>
              <a:ext cx="5760" cy="0"/>
            </a:xfrm>
            <a:prstGeom prst="line">
              <a:avLst/>
            </a:prstGeom>
            <a:noFill/>
            <a:ln w="28575">
              <a:pattFill prst="ltHorz">
                <a:fgClr>
                  <a:srgbClr val="FFCCFF"/>
                </a:fgClr>
                <a:bgClr>
                  <a:srgbClr val="FFFFFF"/>
                </a:bgClr>
              </a:pattFill>
              <a:round/>
              <a:headEnd/>
              <a:tailEnd/>
            </a:ln>
            <a:effectLst/>
          </p:spPr>
          <p:txBody>
            <a:bodyPr wrap="none" anchor="ctr"/>
            <a:lstStyle/>
            <a:p>
              <a:pPr>
                <a:defRPr/>
              </a:pPr>
              <a:endParaRPr lang="zh-CN"/>
            </a:p>
          </p:txBody>
        </p:sp>
        <p:sp>
          <p:nvSpPr>
            <p:cNvPr id="9324" name="Line 103"/>
            <p:cNvSpPr>
              <a:spLocks noChangeShapeType="1"/>
            </p:cNvSpPr>
            <p:nvPr userDrawn="1"/>
          </p:nvSpPr>
          <p:spPr bwMode="auto">
            <a:xfrm>
              <a:off x="0" y="384"/>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25" name="Line 104"/>
            <p:cNvSpPr>
              <a:spLocks noChangeShapeType="1"/>
            </p:cNvSpPr>
            <p:nvPr userDrawn="1"/>
          </p:nvSpPr>
          <p:spPr bwMode="auto">
            <a:xfrm>
              <a:off x="0" y="477"/>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6" name="Line 105"/>
            <p:cNvSpPr>
              <a:spLocks noChangeShapeType="1"/>
            </p:cNvSpPr>
            <p:nvPr userDrawn="1"/>
          </p:nvSpPr>
          <p:spPr bwMode="auto">
            <a:xfrm>
              <a:off x="0" y="339"/>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7" name="Line 106"/>
            <p:cNvSpPr>
              <a:spLocks noChangeShapeType="1"/>
            </p:cNvSpPr>
            <p:nvPr userDrawn="1"/>
          </p:nvSpPr>
          <p:spPr bwMode="auto">
            <a:xfrm>
              <a:off x="0" y="318"/>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28" name="Line 107"/>
            <p:cNvSpPr>
              <a:spLocks noChangeShapeType="1"/>
            </p:cNvSpPr>
            <p:nvPr userDrawn="1"/>
          </p:nvSpPr>
          <p:spPr bwMode="auto">
            <a:xfrm>
              <a:off x="0" y="258"/>
              <a:ext cx="5760" cy="0"/>
            </a:xfrm>
            <a:prstGeom prst="line">
              <a:avLst/>
            </a:prstGeom>
            <a:noFill/>
            <a:ln w="19050">
              <a:pattFill prst="ltHorz">
                <a:fgClr>
                  <a:srgbClr val="FFCCFF"/>
                </a:fgClr>
                <a:bgClr>
                  <a:srgbClr val="FFFFFF"/>
                </a:bgClr>
              </a:pattFill>
              <a:round/>
              <a:headEnd/>
              <a:tailEnd/>
            </a:ln>
            <a:effectLst/>
          </p:spPr>
          <p:txBody>
            <a:bodyPr wrap="none" anchor="ctr"/>
            <a:lstStyle/>
            <a:p>
              <a:pPr>
                <a:defRPr/>
              </a:pPr>
              <a:endParaRPr lang="zh-CN"/>
            </a:p>
          </p:txBody>
        </p:sp>
        <p:sp>
          <p:nvSpPr>
            <p:cNvPr id="9329" name="Line 108"/>
            <p:cNvSpPr>
              <a:spLocks noChangeShapeType="1"/>
            </p:cNvSpPr>
            <p:nvPr userDrawn="1"/>
          </p:nvSpPr>
          <p:spPr bwMode="auto">
            <a:xfrm>
              <a:off x="0" y="70"/>
              <a:ext cx="5760" cy="0"/>
            </a:xfrm>
            <a:prstGeom prst="line">
              <a:avLst/>
            </a:prstGeom>
            <a:noFill/>
            <a:ln w="9525">
              <a:pattFill prst="ltHorz">
                <a:fgClr>
                  <a:srgbClr val="FFCCFF"/>
                </a:fgClr>
                <a:bgClr>
                  <a:srgbClr val="FFFFFF"/>
                </a:bgClr>
              </a:pattFill>
              <a:round/>
              <a:headEnd/>
              <a:tailEnd/>
            </a:ln>
            <a:effectLst/>
          </p:spPr>
          <p:txBody>
            <a:bodyPr wrap="none" anchor="ctr"/>
            <a:lstStyle/>
            <a:p>
              <a:pPr>
                <a:defRPr/>
              </a:pPr>
              <a:endParaRPr lang="zh-CN"/>
            </a:p>
          </p:txBody>
        </p:sp>
        <p:sp>
          <p:nvSpPr>
            <p:cNvPr id="9330" name="Line 109"/>
            <p:cNvSpPr>
              <a:spLocks noChangeShapeType="1"/>
            </p:cNvSpPr>
            <p:nvPr userDrawn="1"/>
          </p:nvSpPr>
          <p:spPr bwMode="auto">
            <a:xfrm>
              <a:off x="0" y="43"/>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sp>
          <p:nvSpPr>
            <p:cNvPr id="9331" name="Line 110"/>
            <p:cNvSpPr>
              <a:spLocks noChangeShapeType="1"/>
            </p:cNvSpPr>
            <p:nvPr userDrawn="1"/>
          </p:nvSpPr>
          <p:spPr bwMode="auto">
            <a:xfrm>
              <a:off x="0" y="91"/>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32" name="Line 111"/>
            <p:cNvSpPr>
              <a:spLocks noChangeShapeType="1"/>
            </p:cNvSpPr>
            <p:nvPr userDrawn="1"/>
          </p:nvSpPr>
          <p:spPr bwMode="auto">
            <a:xfrm>
              <a:off x="0" y="145"/>
              <a:ext cx="5760" cy="0"/>
            </a:xfrm>
            <a:prstGeom prst="line">
              <a:avLst/>
            </a:prstGeom>
            <a:noFill/>
            <a:ln w="12700">
              <a:pattFill prst="ltHorz">
                <a:fgClr>
                  <a:srgbClr val="FFCCFF"/>
                </a:fgClr>
                <a:bgClr>
                  <a:srgbClr val="FFFFFF"/>
                </a:bgClr>
              </a:pattFill>
              <a:round/>
              <a:headEnd/>
              <a:tailEnd/>
            </a:ln>
            <a:effectLst/>
          </p:spPr>
          <p:txBody>
            <a:bodyPr wrap="none" anchor="ctr"/>
            <a:lstStyle/>
            <a:p>
              <a:pPr>
                <a:defRPr/>
              </a:pPr>
              <a:endParaRPr lang="zh-CN"/>
            </a:p>
          </p:txBody>
        </p:sp>
        <p:sp>
          <p:nvSpPr>
            <p:cNvPr id="9333" name="Line 112"/>
            <p:cNvSpPr>
              <a:spLocks noChangeShapeType="1"/>
            </p:cNvSpPr>
            <p:nvPr userDrawn="1"/>
          </p:nvSpPr>
          <p:spPr bwMode="auto">
            <a:xfrm>
              <a:off x="0" y="202"/>
              <a:ext cx="5760" cy="0"/>
            </a:xfrm>
            <a:prstGeom prst="line">
              <a:avLst/>
            </a:prstGeom>
            <a:noFill/>
            <a:ln w="38100">
              <a:pattFill prst="ltHorz">
                <a:fgClr>
                  <a:srgbClr val="FFCCFF"/>
                </a:fgClr>
                <a:bgClr>
                  <a:srgbClr val="FFFFFF"/>
                </a:bgClr>
              </a:pattFill>
              <a:round/>
              <a:headEnd/>
              <a:tailEnd/>
            </a:ln>
            <a:effectLst/>
          </p:spPr>
          <p:txBody>
            <a:bodyPr wrap="none" anchor="ctr"/>
            <a:lstStyle/>
            <a:p>
              <a:pPr>
                <a:defRPr/>
              </a:pPr>
              <a:endParaRPr lang="zh-CN"/>
            </a:p>
          </p:txBody>
        </p:sp>
      </p:grpSp>
      <p:sp>
        <p:nvSpPr>
          <p:cNvPr id="1037" name="Rectangle 113"/>
          <p:cNvSpPr>
            <a:spLocks noChangeArrowheads="1"/>
          </p:cNvSpPr>
          <p:nvPr/>
        </p:nvSpPr>
        <p:spPr bwMode="auto">
          <a:xfrm>
            <a:off x="2943225" y="1149350"/>
            <a:ext cx="5757863" cy="76200"/>
          </a:xfrm>
          <a:prstGeom prst="rect">
            <a:avLst/>
          </a:prstGeom>
          <a:gradFill rotWithShape="0">
            <a:gsLst>
              <a:gs pos="0">
                <a:srgbClr val="FFFFFF"/>
              </a:gs>
              <a:gs pos="100000">
                <a:srgbClr val="AB3742"/>
              </a:gs>
            </a:gsLst>
            <a:lin ang="0" scaled="1"/>
          </a:gradFill>
          <a:ln>
            <a:noFill/>
          </a:ln>
          <a:effectLst/>
        </p:spPr>
        <p:txBody>
          <a:bodyPr wrap="none" anchor="ct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ctr">
              <a:defRPr/>
            </a:pPr>
            <a:endParaRPr lang="zh-CN"/>
          </a:p>
        </p:txBody>
      </p:sp>
      <p:pic>
        <p:nvPicPr>
          <p:cNvPr id="9229" name="Picture 12"/>
          <p:cNvPicPr>
            <a:picLocks noChangeArrowheads="1"/>
          </p:cNvPicPr>
          <p:nvPr/>
        </p:nvPicPr>
        <p:blipFill>
          <a:blip r:embed="rId20"/>
          <a:stretch/>
        </p:blipFill>
        <p:spPr bwMode="auto">
          <a:xfrm>
            <a:off x="0" y="5980113"/>
            <a:ext cx="9144000" cy="869950"/>
          </a:xfrm>
          <a:prstGeom prst="rect">
            <a:avLst/>
          </a:prstGeom>
          <a:noFill/>
          <a:ln>
            <a:noFill/>
          </a:ln>
        </p:spPr>
      </p:pic>
      <p:sp>
        <p:nvSpPr>
          <p:cNvPr id="113" name="Rectangle 11"/>
          <p:cNvSpPr txBox="1">
            <a:spLocks noChangeArrowheads="1"/>
          </p:cNvSpPr>
          <p:nvPr/>
        </p:nvSpPr>
        <p:spPr bwMode="auto">
          <a:xfrm>
            <a:off x="6553200" y="6245225"/>
            <a:ext cx="2133600" cy="476250"/>
          </a:xfrm>
          <a:prstGeom prst="rect">
            <a:avLst/>
          </a:prstGeom>
          <a:noFill/>
          <a:ln>
            <a:noFill/>
          </a:ln>
          <a:effectLst/>
        </p:spPr>
        <p:txBody>
          <a:bodyPr/>
          <a:lstStyle>
            <a:defPPr>
              <a:defRPr lang="zh-CN"/>
            </a:defPPr>
            <a:lvl1pPr algn="r">
              <a:spcBef>
                <a:spcPts val="0"/>
              </a:spcBef>
              <a:spcAft>
                <a:spcPts val="0"/>
              </a:spcAft>
              <a:defRPr sz="1400">
                <a:solidFill>
                  <a:schemeClr val="tx1"/>
                </a:solidFill>
                <a:latin typeface="Arial"/>
                <a:ea typeface="宋体"/>
                <a:cs typeface="+mn-cs"/>
              </a:defRPr>
            </a:lvl1pPr>
            <a:lvl2pPr marL="457200" algn="ctr">
              <a:spcBef>
                <a:spcPts val="0"/>
              </a:spcBef>
              <a:spcAft>
                <a:spcPts val="0"/>
              </a:spcAft>
              <a:defRPr sz="2400">
                <a:solidFill>
                  <a:schemeClr val="tx1"/>
                </a:solidFill>
                <a:latin typeface="Times New Roman"/>
                <a:ea typeface="宋体"/>
                <a:cs typeface="+mn-cs"/>
              </a:defRPr>
            </a:lvl2pPr>
            <a:lvl3pPr marL="914400" algn="ctr">
              <a:spcBef>
                <a:spcPts val="0"/>
              </a:spcBef>
              <a:spcAft>
                <a:spcPts val="0"/>
              </a:spcAft>
              <a:defRPr sz="2400">
                <a:solidFill>
                  <a:schemeClr val="tx1"/>
                </a:solidFill>
                <a:latin typeface="Times New Roman"/>
                <a:ea typeface="宋体"/>
                <a:cs typeface="+mn-cs"/>
              </a:defRPr>
            </a:lvl3pPr>
            <a:lvl4pPr marL="1371600" algn="ctr">
              <a:spcBef>
                <a:spcPts val="0"/>
              </a:spcBef>
              <a:spcAft>
                <a:spcPts val="0"/>
              </a:spcAft>
              <a:defRPr sz="2400">
                <a:solidFill>
                  <a:schemeClr val="tx1"/>
                </a:solidFill>
                <a:latin typeface="Times New Roman"/>
                <a:ea typeface="宋体"/>
                <a:cs typeface="+mn-cs"/>
              </a:defRPr>
            </a:lvl4pPr>
            <a:lvl5pPr marL="1828800" algn="ctr">
              <a:spcBef>
                <a:spcPts val="0"/>
              </a:spcBef>
              <a:spcAft>
                <a:spcPts val="0"/>
              </a:spcAft>
              <a:defRPr sz="2400">
                <a:solidFill>
                  <a:schemeClr val="tx1"/>
                </a:solidFill>
                <a:latin typeface="Times New Roman"/>
                <a:ea typeface="宋体"/>
                <a:cs typeface="+mn-cs"/>
              </a:defRPr>
            </a:lvl5pPr>
            <a:lvl6pPr marL="2286000" algn="l" defTabSz="914400">
              <a:defRPr sz="2400">
                <a:solidFill>
                  <a:schemeClr val="tx1"/>
                </a:solidFill>
                <a:latin typeface="Times New Roman"/>
                <a:ea typeface="宋体"/>
                <a:cs typeface="+mn-cs"/>
              </a:defRPr>
            </a:lvl6pPr>
            <a:lvl7pPr marL="2743200" algn="l" defTabSz="914400">
              <a:defRPr sz="2400">
                <a:solidFill>
                  <a:schemeClr val="tx1"/>
                </a:solidFill>
                <a:latin typeface="Times New Roman"/>
                <a:ea typeface="宋体"/>
                <a:cs typeface="+mn-cs"/>
              </a:defRPr>
            </a:lvl7pPr>
            <a:lvl8pPr marL="3200400" algn="l" defTabSz="914400">
              <a:defRPr sz="2400">
                <a:solidFill>
                  <a:schemeClr val="tx1"/>
                </a:solidFill>
                <a:latin typeface="Times New Roman"/>
                <a:ea typeface="宋体"/>
                <a:cs typeface="+mn-cs"/>
              </a:defRPr>
            </a:lvl8pPr>
            <a:lvl9pPr marL="3657600" algn="l" defTabSz="914400">
              <a:defRPr sz="2400">
                <a:solidFill>
                  <a:schemeClr val="tx1"/>
                </a:solidFill>
                <a:latin typeface="Times New Roman"/>
                <a:ea typeface="宋体"/>
                <a:cs typeface="+mn-cs"/>
              </a:defRPr>
            </a:lvl9pPr>
          </a:lstStyle>
          <a:p>
            <a:pPr>
              <a:defRPr/>
            </a:pPr>
            <a:fld id="{BEC3CE3D-89D6-4E00-8C79-D2D66C97815D}" type="slidenum">
              <a:rPr lang="en-US"/>
              <a:t>3</a:t>
            </a:fld>
            <a:endParaRPr lang="en-US"/>
          </a:p>
        </p:txBody>
      </p:sp>
      <p:sp>
        <p:nvSpPr>
          <p:cNvPr id="114" name="Rectangle 4"/>
          <p:cNvSpPr>
            <a:spLocks noChangeArrowheads="1"/>
          </p:cNvSpPr>
          <p:nvPr/>
        </p:nvSpPr>
        <p:spPr bwMode="auto">
          <a:xfrm>
            <a:off x="560388" y="6411913"/>
            <a:ext cx="1439862" cy="476250"/>
          </a:xfrm>
          <a:prstGeom prst="rect">
            <a:avLst/>
          </a:prstGeom>
          <a:noFill/>
          <a:ln>
            <a:noFill/>
          </a:ln>
        </p:spPr>
        <p:txBody>
          <a:bodyPr/>
          <a:lstStyle/>
          <a:p>
            <a:pPr>
              <a:defRPr/>
            </a:pPr>
            <a:endParaRPr lang="en-US" sz="1600" b="1">
              <a:solidFill>
                <a:srgbClr val="0000FF"/>
              </a:solidFill>
            </a:endParaRPr>
          </a:p>
        </p:txBody>
      </p:sp>
      <p:sp>
        <p:nvSpPr>
          <p:cNvPr id="115"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ctr">
              <a:defRPr/>
            </a:pPr>
            <a:endParaRPr lang="en-US" sz="1400"/>
          </a:p>
        </p:txBody>
      </p:sp>
      <p:sp>
        <p:nvSpPr>
          <p:cNvPr id="116"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algn="r">
              <a:defRPr/>
            </a:pPr>
            <a:fld id="{CA0C4270-42B1-43E5-8A8C-C97657666A21}" type="slidenum">
              <a:rPr lang="en-US" sz="1600" b="1">
                <a:solidFill>
                  <a:srgbClr val="0000FF"/>
                </a:solidFill>
              </a:rPr>
              <a:t>3</a:t>
            </a:fld>
            <a:endParaRPr lang="en-US" sz="1600" b="1">
              <a:solidFill>
                <a:srgbClr val="0000FF"/>
              </a:solidFill>
            </a:endParaRPr>
          </a:p>
        </p:txBody>
      </p:sp>
      <p:pic>
        <p:nvPicPr>
          <p:cNvPr id="9234" name="Picture 13"/>
          <p:cNvPicPr>
            <a:picLocks noChangeAspect="1" noChangeArrowheads="1"/>
          </p:cNvPicPr>
          <p:nvPr/>
        </p:nvPicPr>
        <p:blipFill>
          <a:blip r:embed="rId21"/>
          <a:stretch/>
        </p:blipFill>
        <p:spPr bwMode="auto">
          <a:xfrm>
            <a:off x="2590800" y="6238875"/>
            <a:ext cx="3778250" cy="539750"/>
          </a:xfrm>
          <a:prstGeom prst="rect">
            <a:avLst/>
          </a:prstGeom>
          <a:noFill/>
          <a:ln>
            <a:noFill/>
          </a:ln>
        </p:spPr>
      </p:pic>
      <p:pic>
        <p:nvPicPr>
          <p:cNvPr id="9235" name="Picture 5"/>
          <p:cNvPicPr>
            <a:picLocks noChangeAspect="1" noChangeArrowheads="1"/>
          </p:cNvPicPr>
          <p:nvPr/>
        </p:nvPicPr>
        <p:blipFill>
          <a:blip r:embed="rId22"/>
          <a:stretch/>
        </p:blipFill>
        <p:spPr bwMode="auto">
          <a:xfrm>
            <a:off x="107949" y="5840413"/>
            <a:ext cx="2582863" cy="1104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a:spcBef>
          <a:spcPts val="0"/>
        </a:spcBef>
        <a:spcAft>
          <a:spcPts val="0"/>
        </a:spcAft>
        <a:defRPr sz="3600">
          <a:solidFill>
            <a:schemeClr val="tx2"/>
          </a:solidFill>
          <a:latin typeface="+mj-lt"/>
          <a:ea typeface="+mj-ea"/>
          <a:cs typeface="+mj-cs"/>
        </a:defRPr>
      </a:lvl1pPr>
      <a:lvl2pPr algn="ctr">
        <a:spcBef>
          <a:spcPts val="0"/>
        </a:spcBef>
        <a:spcAft>
          <a:spcPts val="0"/>
        </a:spcAft>
        <a:defRPr sz="3600">
          <a:solidFill>
            <a:schemeClr val="tx2"/>
          </a:solidFill>
          <a:latin typeface="Arial"/>
          <a:ea typeface="华文行楷"/>
          <a:cs typeface="宋体"/>
        </a:defRPr>
      </a:lvl2pPr>
      <a:lvl3pPr algn="ctr">
        <a:spcBef>
          <a:spcPts val="0"/>
        </a:spcBef>
        <a:spcAft>
          <a:spcPts val="0"/>
        </a:spcAft>
        <a:defRPr sz="3600">
          <a:solidFill>
            <a:schemeClr val="tx2"/>
          </a:solidFill>
          <a:latin typeface="Arial"/>
          <a:ea typeface="华文行楷"/>
          <a:cs typeface="宋体"/>
        </a:defRPr>
      </a:lvl3pPr>
      <a:lvl4pPr algn="ctr">
        <a:spcBef>
          <a:spcPts val="0"/>
        </a:spcBef>
        <a:spcAft>
          <a:spcPts val="0"/>
        </a:spcAft>
        <a:defRPr sz="3600">
          <a:solidFill>
            <a:schemeClr val="tx2"/>
          </a:solidFill>
          <a:latin typeface="Arial"/>
          <a:ea typeface="华文行楷"/>
          <a:cs typeface="宋体"/>
        </a:defRPr>
      </a:lvl4pPr>
      <a:lvl5pPr algn="ctr">
        <a:spcBef>
          <a:spcPts val="0"/>
        </a:spcBef>
        <a:spcAft>
          <a:spcPts val="0"/>
        </a:spcAft>
        <a:defRPr sz="3600">
          <a:solidFill>
            <a:schemeClr val="tx2"/>
          </a:solidFill>
          <a:latin typeface="Arial"/>
          <a:ea typeface="华文行楷"/>
          <a:cs typeface="宋体"/>
        </a:defRPr>
      </a:lvl5pPr>
      <a:lvl6pPr marL="457200" algn="ctr">
        <a:spcBef>
          <a:spcPts val="0"/>
        </a:spcBef>
        <a:spcAft>
          <a:spcPts val="0"/>
        </a:spcAft>
        <a:defRPr sz="3600">
          <a:solidFill>
            <a:schemeClr val="tx2"/>
          </a:solidFill>
          <a:latin typeface="Arial"/>
          <a:ea typeface="华文行楷"/>
          <a:cs typeface="宋体"/>
        </a:defRPr>
      </a:lvl6pPr>
      <a:lvl7pPr marL="914400" algn="ctr">
        <a:spcBef>
          <a:spcPts val="0"/>
        </a:spcBef>
        <a:spcAft>
          <a:spcPts val="0"/>
        </a:spcAft>
        <a:defRPr sz="3600">
          <a:solidFill>
            <a:schemeClr val="tx2"/>
          </a:solidFill>
          <a:latin typeface="Arial"/>
          <a:ea typeface="华文行楷"/>
          <a:cs typeface="宋体"/>
        </a:defRPr>
      </a:lvl7pPr>
      <a:lvl8pPr marL="1371600" algn="ctr">
        <a:spcBef>
          <a:spcPts val="0"/>
        </a:spcBef>
        <a:spcAft>
          <a:spcPts val="0"/>
        </a:spcAft>
        <a:defRPr sz="3600">
          <a:solidFill>
            <a:schemeClr val="tx2"/>
          </a:solidFill>
          <a:latin typeface="Arial"/>
          <a:ea typeface="华文行楷"/>
          <a:cs typeface="宋体"/>
        </a:defRPr>
      </a:lvl8pPr>
      <a:lvl9pPr marL="1828800" algn="ctr">
        <a:spcBef>
          <a:spcPts val="0"/>
        </a:spcBef>
        <a:spcAft>
          <a:spcPts val="0"/>
        </a:spcAft>
        <a:defRPr sz="3600">
          <a:solidFill>
            <a:schemeClr val="tx2"/>
          </a:solidFill>
          <a:latin typeface="Arial"/>
          <a:ea typeface="华文行楷"/>
          <a:cs typeface="宋体"/>
        </a:defRPr>
      </a:lvl9pPr>
    </p:titleStyle>
    <p:bodyStyle>
      <a:lvl1pPr marL="6350" indent="709613" algn="l">
        <a:spcBef>
          <a:spcPts val="0"/>
        </a:spcBef>
        <a:spcAft>
          <a:spcPts val="0"/>
        </a:spcAft>
        <a:defRPr sz="2800">
          <a:solidFill>
            <a:schemeClr val="tx1"/>
          </a:solidFill>
          <a:latin typeface="+mn-lt"/>
          <a:ea typeface="+mn-ea"/>
          <a:cs typeface="+mn-cs"/>
        </a:defRPr>
      </a:lvl1pPr>
      <a:lvl2pPr marL="1181099" indent="-285750" algn="l">
        <a:spcBef>
          <a:spcPts val="0"/>
        </a:spcBef>
        <a:spcAft>
          <a:spcPts val="0"/>
        </a:spcAft>
        <a:buChar char="–"/>
        <a:defRPr sz="2800">
          <a:solidFill>
            <a:schemeClr val="tx1"/>
          </a:solidFill>
          <a:latin typeface="+mn-lt"/>
          <a:ea typeface="+mn-ea"/>
        </a:defRPr>
      </a:lvl2pPr>
      <a:lvl3pPr marL="1589088" indent="-228600" algn="l">
        <a:spcBef>
          <a:spcPts val="0"/>
        </a:spcBef>
        <a:spcAft>
          <a:spcPts val="0"/>
        </a:spcAft>
        <a:buChar char="•"/>
        <a:defRPr sz="2400">
          <a:solidFill>
            <a:schemeClr val="tx1"/>
          </a:solidFill>
          <a:latin typeface="+mn-lt"/>
          <a:ea typeface="+mn-ea"/>
        </a:defRPr>
      </a:lvl3pPr>
      <a:lvl4pPr marL="1997075" indent="-228600" algn="l">
        <a:spcBef>
          <a:spcPts val="0"/>
        </a:spcBef>
        <a:spcAft>
          <a:spcPts val="0"/>
        </a:spcAft>
        <a:buChar char="–"/>
        <a:defRPr sz="2000">
          <a:solidFill>
            <a:schemeClr val="tx1"/>
          </a:solidFill>
          <a:latin typeface="+mn-lt"/>
          <a:ea typeface="+mn-ea"/>
        </a:defRPr>
      </a:lvl4pPr>
      <a:lvl5pPr marL="2405063" indent="-228600" algn="l">
        <a:spcBef>
          <a:spcPts val="0"/>
        </a:spcBef>
        <a:spcAft>
          <a:spcPts val="0"/>
        </a:spcAft>
        <a:buChar char="»"/>
        <a:defRPr sz="2000">
          <a:solidFill>
            <a:schemeClr val="tx1"/>
          </a:solidFill>
          <a:latin typeface="+mn-lt"/>
          <a:ea typeface="+mn-ea"/>
        </a:defRPr>
      </a:lvl5pPr>
      <a:lvl6pPr marL="2862263" indent="-228600" algn="l">
        <a:spcBef>
          <a:spcPts val="0"/>
        </a:spcBef>
        <a:spcAft>
          <a:spcPts val="0"/>
        </a:spcAft>
        <a:buChar char="»"/>
        <a:defRPr sz="2000">
          <a:solidFill>
            <a:schemeClr val="tx1"/>
          </a:solidFill>
          <a:latin typeface="+mn-lt"/>
          <a:ea typeface="+mn-ea"/>
        </a:defRPr>
      </a:lvl6pPr>
      <a:lvl7pPr marL="3319463" indent="-228600" algn="l">
        <a:spcBef>
          <a:spcPts val="0"/>
        </a:spcBef>
        <a:spcAft>
          <a:spcPts val="0"/>
        </a:spcAft>
        <a:buChar char="»"/>
        <a:defRPr sz="2000">
          <a:solidFill>
            <a:schemeClr val="tx1"/>
          </a:solidFill>
          <a:latin typeface="+mn-lt"/>
          <a:ea typeface="+mn-ea"/>
        </a:defRPr>
      </a:lvl7pPr>
      <a:lvl8pPr marL="3776663" indent="-228600" algn="l">
        <a:spcBef>
          <a:spcPts val="0"/>
        </a:spcBef>
        <a:spcAft>
          <a:spcPts val="0"/>
        </a:spcAft>
        <a:buChar char="»"/>
        <a:defRPr sz="2000">
          <a:solidFill>
            <a:schemeClr val="tx1"/>
          </a:solidFill>
          <a:latin typeface="+mn-lt"/>
          <a:ea typeface="+mn-ea"/>
        </a:defRPr>
      </a:lvl8pPr>
      <a:lvl9pPr marL="4233863" indent="-228600" algn="l">
        <a:spcBef>
          <a:spcPts val="0"/>
        </a:spcBef>
        <a:spcAft>
          <a:spcPts val="0"/>
        </a:spcAft>
        <a:buChar char="»"/>
        <a:defRPr sz="2000">
          <a:solidFill>
            <a:schemeClr val="tx1"/>
          </a:solidFill>
          <a:latin typeface="+mn-lt"/>
          <a:ea typeface="+mn-ea"/>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14.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baike.baidu.com/view/976.htm" TargetMode="External"/><Relationship Id="rId4" Type="http://schemas.openxmlformats.org/officeDocument/2006/relationships/hyperlink" Target="http://baike.baidu.com/view/4480.htm" TargetMode="External"/><Relationship Id="rId5" Type="http://schemas.openxmlformats.org/officeDocument/2006/relationships/hyperlink" Target="http://baike.baidu.com/view/15529.htm"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38" name="Rectangle 2"/>
          <p:cNvSpPr>
            <a:spLocks noChangeArrowheads="1" noGrp="1"/>
          </p:cNvSpPr>
          <p:nvPr>
            <p:ph type="ctrTitle"/>
          </p:nvPr>
        </p:nvSpPr>
        <p:spPr bwMode="auto"/>
        <p:txBody>
          <a:bodyPr/>
          <a:lstStyle/>
          <a:p>
            <a:pPr>
              <a:defRPr/>
            </a:pPr>
            <a:r>
              <a:rPr lang="en-US"/>
              <a:t>Windows</a:t>
            </a:r>
            <a:r>
              <a:rPr lang="zh-CN"/>
              <a:t>核心编程</a:t>
            </a:r>
            <a:br>
              <a:rPr lang="en-US"/>
            </a:br>
            <a:r>
              <a:rPr lang="en-US"/>
              <a:t>----</a:t>
            </a:r>
            <a:r>
              <a:rPr lang="zh-CN"/>
              <a:t>内存管理</a:t>
            </a:r>
            <a:endParaRPr/>
          </a:p>
        </p:txBody>
      </p:sp>
      <p:sp>
        <p:nvSpPr>
          <p:cNvPr id="14339" name="Rectangle 3"/>
          <p:cNvSpPr>
            <a:spLocks noChangeArrowheads="1" noGrp="1"/>
          </p:cNvSpPr>
          <p:nvPr>
            <p:ph type="subTitle" idx="1"/>
          </p:nvPr>
        </p:nvSpPr>
        <p:spPr bwMode="auto"/>
        <p:txBody>
          <a:bodyP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8476"/>
    </mc:Choice>
    <mc:Fallback>
      <p:transition advClick="1" advTm="847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530" name="Rectangle 2"/>
          <p:cNvSpPr>
            <a:spLocks noChangeArrowheads="1" noGrp="1"/>
          </p:cNvSpPr>
          <p:nvPr>
            <p:ph type="title"/>
          </p:nvPr>
        </p:nvSpPr>
        <p:spPr bwMode="auto"/>
        <p:txBody>
          <a:bodyPr/>
          <a:lstStyle/>
          <a:p>
            <a:pPr>
              <a:defRPr/>
            </a:pPr>
            <a:endParaRPr lang="zh-CN"/>
          </a:p>
        </p:txBody>
      </p:sp>
      <p:sp>
        <p:nvSpPr>
          <p:cNvPr id="22531" name="Rectangle 4"/>
          <p:cNvSpPr>
            <a:spLocks noChangeArrowheads="1" noGrp="1"/>
          </p:cNvSpPr>
          <p:nvPr>
            <p:ph idx="1"/>
          </p:nvPr>
        </p:nvSpPr>
        <p:spPr bwMode="auto"/>
        <p:txBody>
          <a:bodyPr/>
          <a:lstStyle/>
          <a:p>
            <a:pPr>
              <a:defRPr/>
            </a:pPr>
            <a:endParaRPr lang="zh-CN"/>
          </a:p>
        </p:txBody>
      </p:sp>
      <p:pic>
        <p:nvPicPr>
          <p:cNvPr id="22532" name="Picture 5"/>
          <p:cNvPicPr>
            <a:picLocks noChangeAspect="1" noChangeArrowheads="1"/>
          </p:cNvPicPr>
          <p:nvPr/>
        </p:nvPicPr>
        <p:blipFill>
          <a:blip r:embed="rId3"/>
          <a:stretch/>
        </p:blipFill>
        <p:spPr bwMode="auto">
          <a:xfrm>
            <a:off x="827088" y="0"/>
            <a:ext cx="6629400" cy="666908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2821">
        <p:fade thruBlk="0"/>
      </p:transition>
    </mc:Choice>
    <mc:Fallback>
      <p:transition spd="slow" advClick="1" advTm="162821">
        <p:fade thruBlk="0"/>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576263" y="0"/>
            <a:ext cx="8229600" cy="1143000"/>
          </a:xfrm>
        </p:spPr>
        <p:txBody>
          <a:bodyPr/>
          <a:lstStyle/>
          <a:p>
            <a:pPr>
              <a:defRPr/>
            </a:pPr>
            <a:r>
              <a:rPr lang="zh-CN"/>
              <a:t>物理存储器和页文件</a:t>
            </a:r>
            <a:endParaRPr lang="zh-CN"/>
          </a:p>
        </p:txBody>
      </p:sp>
      <p:sp>
        <p:nvSpPr>
          <p:cNvPr id="67587" name="Rectangle 3"/>
          <p:cNvSpPr>
            <a:spLocks noChangeArrowheads="1" noGrp="1"/>
          </p:cNvSpPr>
          <p:nvPr>
            <p:ph idx="1"/>
          </p:nvPr>
        </p:nvSpPr>
        <p:spPr bwMode="auto">
          <a:xfrm>
            <a:off x="633890" y="1412776"/>
            <a:ext cx="8194674" cy="5157788"/>
          </a:xfrm>
        </p:spPr>
        <p:txBody>
          <a:bodyPr/>
          <a:lstStyle/>
          <a:p>
            <a:pPr>
              <a:defRPr/>
            </a:pPr>
            <a:r>
              <a:rPr lang="zh-CN" sz="2000"/>
              <a:t>在第一种情况中，线程试图访问的数据是在</a:t>
            </a:r>
            <a:r>
              <a:rPr lang="en-US" sz="2000"/>
              <a:t>RAM</a:t>
            </a:r>
            <a:r>
              <a:rPr lang="zh-CN" sz="2000"/>
              <a:t>中。在这种情况下， </a:t>
            </a:r>
            <a:r>
              <a:rPr lang="en-US" sz="2000"/>
              <a:t>C P U</a:t>
            </a:r>
            <a:r>
              <a:rPr lang="zh-CN" sz="2000"/>
              <a:t>将数据的虚拟内存地址映射到内存的物理地址中，然后执行需要的访问。</a:t>
            </a:r>
            <a:endParaRPr/>
          </a:p>
          <a:p>
            <a:pPr>
              <a:defRPr/>
            </a:pPr>
            <a:r>
              <a:rPr lang="zh-CN" sz="2000"/>
              <a:t>在第二种情况中，线程试图访问的数据不在</a:t>
            </a:r>
            <a:r>
              <a:rPr lang="en-US" sz="2000"/>
              <a:t>RAM</a:t>
            </a:r>
            <a:r>
              <a:rPr lang="zh-CN" sz="2000"/>
              <a:t>中，而是存放在页文件中的某个地方。这时，试图访问就称为页面失效， </a:t>
            </a:r>
            <a:r>
              <a:rPr lang="en-US" sz="2000"/>
              <a:t>CPU</a:t>
            </a:r>
            <a:r>
              <a:rPr lang="zh-CN" sz="2000"/>
              <a:t>将把试图进行的访问通知操作系统。这时操作系统就寻找</a:t>
            </a:r>
            <a:r>
              <a:rPr lang="en-US" sz="2000"/>
              <a:t>RAM</a:t>
            </a:r>
            <a:r>
              <a:rPr lang="zh-CN" sz="2000"/>
              <a:t>中的一个内存空页。如果找不到空页，系统必须释放一个空页。如果一个页面尚未被修改，系统就可以释放该页面。但是，如果系统需要释放一个已经修改的页面，那么它必须首先将该页面从</a:t>
            </a:r>
            <a:r>
              <a:rPr lang="en-US" sz="2000"/>
              <a:t>RAM</a:t>
            </a:r>
            <a:r>
              <a:rPr lang="zh-CN" sz="2000"/>
              <a:t>拷贝到页交换文件中，然后系统进入该页文件，找出需要访问的数据块，并将数据加载到空闲的内存页面。然后，操作系统更新它的用于指明数据的虚拟内存地址现在已经映射到</a:t>
            </a:r>
            <a:r>
              <a:rPr lang="en-US" sz="2000"/>
              <a:t>R A M</a:t>
            </a:r>
            <a:r>
              <a:rPr lang="zh-CN" sz="2000"/>
              <a:t>中的相应的物理存储器地址中的表。这时</a:t>
            </a:r>
            <a:r>
              <a:rPr lang="en-US" sz="2000"/>
              <a:t>CPU</a:t>
            </a:r>
            <a:r>
              <a:rPr lang="zh-CN" sz="2000"/>
              <a:t>重新运行生成初始页面失效的指令，但是这次</a:t>
            </a:r>
            <a:r>
              <a:rPr lang="en-US" sz="2000"/>
              <a:t>CPU</a:t>
            </a:r>
            <a:r>
              <a:rPr lang="zh-CN" sz="2000"/>
              <a:t>能够将虚拟内存地址映射到一个物理</a:t>
            </a:r>
            <a:r>
              <a:rPr lang="en-US" sz="2000"/>
              <a:t>RAM</a:t>
            </a:r>
            <a:r>
              <a:rPr lang="zh-CN" sz="2000"/>
              <a:t>地址，并访问该数据块。</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93805">
        <p:fade thruBlk="0"/>
      </p:transition>
    </mc:Choice>
    <mc:Fallback>
      <p:transition spd="slow" advClick="1" advTm="193805">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578" name="Rectangle 2"/>
          <p:cNvSpPr>
            <a:spLocks noChangeArrowheads="1" noGrp="1"/>
          </p:cNvSpPr>
          <p:nvPr>
            <p:ph type="title"/>
          </p:nvPr>
        </p:nvSpPr>
        <p:spPr bwMode="auto"/>
        <p:txBody>
          <a:bodyPr/>
          <a:lstStyle/>
          <a:p>
            <a:pPr>
              <a:defRPr/>
            </a:pPr>
            <a:endParaRPr lang="zh-CN"/>
          </a:p>
        </p:txBody>
      </p:sp>
      <p:pic>
        <p:nvPicPr>
          <p:cNvPr id="24579" name="Picture 3"/>
          <p:cNvPicPr>
            <a:picLocks noChangeAspect="1" noChangeArrowheads="1" noGrp="1"/>
          </p:cNvPicPr>
          <p:nvPr>
            <p:ph idx="1"/>
          </p:nvPr>
        </p:nvPicPr>
        <p:blipFill>
          <a:blip r:embed="rId3"/>
          <a:stretch/>
        </p:blipFill>
        <p:spPr bwMode="auto">
          <a:xfrm>
            <a:off x="0" y="0"/>
            <a:ext cx="8893175" cy="6237288"/>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5501">
        <p:fade thruBlk="0"/>
      </p:transition>
    </mc:Choice>
    <mc:Fallback>
      <p:transition spd="slow" advClick="1" advTm="15501">
        <p:fade thruBlk="0"/>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Rectangle 2"/>
          <p:cNvSpPr>
            <a:spLocks noChangeArrowheads="1" noGrp="1"/>
          </p:cNvSpPr>
          <p:nvPr>
            <p:ph type="title"/>
          </p:nvPr>
        </p:nvSpPr>
        <p:spPr bwMode="auto"/>
        <p:txBody>
          <a:bodyPr/>
          <a:lstStyle/>
          <a:p>
            <a:pPr>
              <a:defRPr/>
            </a:pPr>
            <a:r>
              <a:rPr lang="zh-CN"/>
              <a:t>内存管理</a:t>
            </a:r>
            <a:r>
              <a:rPr lang="en-US"/>
              <a:t>-</a:t>
            </a:r>
            <a:r>
              <a:rPr lang="zh-CN"/>
              <a:t>页面管理</a:t>
            </a:r>
            <a:endParaRPr/>
          </a:p>
        </p:txBody>
      </p:sp>
      <p:sp>
        <p:nvSpPr>
          <p:cNvPr id="70659" name="Rectangle 3"/>
          <p:cNvSpPr>
            <a:spLocks noChangeArrowheads="1" noGrp="1"/>
          </p:cNvSpPr>
          <p:nvPr>
            <p:ph idx="1"/>
          </p:nvPr>
        </p:nvSpPr>
        <p:spPr bwMode="auto"/>
        <p:txBody>
          <a:bodyPr/>
          <a:lstStyle/>
          <a:p>
            <a:pPr>
              <a:lnSpc>
                <a:spcPct val="90000"/>
              </a:lnSpc>
              <a:defRPr/>
            </a:pPr>
            <a:r>
              <a:rPr lang="zh-CN" sz="2000"/>
              <a:t>当一个进程中的线程试图将数据写入一个共享内存块时，系统就会进行干预，并执行下列操作步骤：</a:t>
            </a:r>
            <a:endParaRPr/>
          </a:p>
          <a:p>
            <a:pPr lvl="1">
              <a:lnSpc>
                <a:spcPct val="90000"/>
              </a:lnSpc>
              <a:defRPr/>
            </a:pPr>
            <a:r>
              <a:rPr lang="en-US" sz="2000"/>
              <a:t> </a:t>
            </a:r>
            <a:r>
              <a:rPr lang="zh-CN" sz="2000"/>
              <a:t>系统查找</a:t>
            </a:r>
            <a:r>
              <a:rPr lang="en-US" sz="2000"/>
              <a:t>RAM</a:t>
            </a:r>
            <a:r>
              <a:rPr lang="zh-CN" sz="2000"/>
              <a:t>中的一个空闲内存页面。注意，当该模块初次被映射到进程的地址空间时，该空闲页面将被页文件中已分配的页面之一所映射。当该模块初次被映射时，由于系统要分配所有可能需要的页文件，因此这一步不可能运行失败。</a:t>
            </a:r>
            <a:endParaRPr/>
          </a:p>
          <a:p>
            <a:pPr lvl="1">
              <a:lnSpc>
                <a:spcPct val="90000"/>
              </a:lnSpc>
              <a:defRPr/>
            </a:pPr>
            <a:r>
              <a:rPr lang="zh-CN" sz="2000"/>
              <a:t>系统将试图被修改的页面内容拷贝到第一步中找到的页面。该空闲页面将被赋予</a:t>
            </a:r>
            <a:r>
              <a:rPr lang="en-US" sz="2000"/>
              <a:t>PAGE_READ WRITE</a:t>
            </a:r>
            <a:r>
              <a:rPr lang="zh-CN" sz="2000"/>
              <a:t>或</a:t>
            </a:r>
            <a:r>
              <a:rPr lang="en-US" sz="2000"/>
              <a:t>PAGE _ EXECUTE _ READWRITE</a:t>
            </a:r>
            <a:r>
              <a:rPr lang="zh-CN" sz="2000"/>
              <a:t>保护属性。原始页面的保护属性和数据不发生任何变化。</a:t>
            </a:r>
            <a:endParaRPr/>
          </a:p>
          <a:p>
            <a:pPr lvl="1">
              <a:lnSpc>
                <a:spcPct val="90000"/>
              </a:lnSpc>
              <a:defRPr/>
            </a:pPr>
            <a:r>
              <a:rPr lang="zh-CN" sz="2000"/>
              <a:t>然后系统更新进程的页面表，使得被访问的虚拟地址被转换成新的</a:t>
            </a:r>
            <a:r>
              <a:rPr lang="en-US" sz="2000"/>
              <a:t>RAM</a:t>
            </a:r>
            <a:r>
              <a:rPr lang="zh-CN" sz="2000"/>
              <a:t>页面。</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033">
        <p:fade thruBlk="0"/>
      </p:transition>
    </mc:Choice>
    <mc:Fallback>
      <p:transition spd="slow" advClick="1" advTm="4033">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虚拟地址空间实例</a:t>
            </a:r>
            <a:endParaRPr lang="zh-CN"/>
          </a:p>
        </p:txBody>
      </p:sp>
      <p:sp>
        <p:nvSpPr>
          <p:cNvPr id="3" name="内容占位符 2"/>
          <p:cNvSpPr>
            <a:spLocks noGrp="1"/>
          </p:cNvSpPr>
          <p:nvPr>
            <p:ph idx="1"/>
          </p:nvPr>
        </p:nvSpPr>
        <p:spPr bwMode="auto">
          <a:xfrm>
            <a:off x="448318" y="1196752"/>
            <a:ext cx="8229600" cy="4525963"/>
          </a:xfrm>
        </p:spPr>
        <p:txBody>
          <a:bodyPr/>
          <a:lstStyle/>
          <a:p>
            <a:pPr>
              <a:defRPr/>
            </a:pPr>
            <a:r>
              <a:rPr lang="zh-CN"/>
              <a:t>实例</a:t>
            </a:r>
            <a:r>
              <a:rPr lang="en-US"/>
              <a:t>VMMap</a:t>
            </a:r>
            <a:r>
              <a:rPr lang="zh-CN"/>
              <a:t>，理解进程地址空间</a:t>
            </a:r>
            <a:endParaRPr lang="zh-CN"/>
          </a:p>
        </p:txBody>
      </p:sp>
      <p:pic>
        <p:nvPicPr>
          <p:cNvPr id="4" name="图片 3"/>
          <p:cNvPicPr>
            <a:picLocks noChangeAspect="1"/>
          </p:cNvPicPr>
          <p:nvPr/>
        </p:nvPicPr>
        <p:blipFill>
          <a:blip r:embed="rId3"/>
          <a:stretch/>
        </p:blipFill>
        <p:spPr bwMode="auto">
          <a:xfrm>
            <a:off x="1907704" y="1772816"/>
            <a:ext cx="5400600" cy="494004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974">
        <p:fade thruBlk="0"/>
      </p:transition>
    </mc:Choice>
    <mc:Fallback>
      <p:transition spd="slow" advClick="1" advTm="13974">
        <p:fade thruBlk="0"/>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内存区域的类型</a:t>
            </a:r>
            <a:endParaRPr/>
          </a:p>
        </p:txBody>
      </p:sp>
      <p:pic>
        <p:nvPicPr>
          <p:cNvPr id="4" name="内容占位符 3"/>
          <p:cNvPicPr>
            <a:picLocks noChangeAspect="1" noGrp="1"/>
          </p:cNvPicPr>
          <p:nvPr>
            <p:ph idx="1"/>
          </p:nvPr>
        </p:nvPicPr>
        <p:blipFill>
          <a:blip r:embed="rId3"/>
          <a:stretch/>
        </p:blipFill>
        <p:spPr bwMode="auto">
          <a:xfrm>
            <a:off x="457200" y="1628800"/>
            <a:ext cx="8080586" cy="2880320"/>
          </a:xfr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7600">
        <p:fade thruBlk="0"/>
      </p:transition>
    </mc:Choice>
    <mc:Fallback>
      <p:transition spd="slow" advClick="1" advTm="107600">
        <p:fade thruBlk="0"/>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 name="图片 1"/>
          <p:cNvPicPr>
            <a:picLocks noChangeAspect="1"/>
          </p:cNvPicPr>
          <p:nvPr/>
        </p:nvPicPr>
        <p:blipFill>
          <a:blip r:embed="rId3"/>
          <a:stretch/>
        </p:blipFill>
        <p:spPr bwMode="auto">
          <a:xfrm>
            <a:off x="1331640" y="260648"/>
            <a:ext cx="5688632" cy="4630746"/>
          </a:xfrm>
          <a:prstGeom prst="rect">
            <a:avLst/>
          </a:prstGeom>
        </p:spPr>
      </p:pic>
      <p:sp>
        <p:nvSpPr>
          <p:cNvPr id="3" name="矩形 2"/>
          <p:cNvSpPr/>
          <p:nvPr/>
        </p:nvSpPr>
        <p:spPr bwMode="auto">
          <a:xfrm>
            <a:off x="2483768" y="5373216"/>
            <a:ext cx="4070345" cy="369332"/>
          </a:xfrm>
          <a:prstGeom prst="rect">
            <a:avLst/>
          </a:prstGeom>
        </p:spPr>
        <p:txBody>
          <a:bodyPr wrap="none">
            <a:spAutoFit/>
          </a:bodyPr>
          <a:lstStyle/>
          <a:p>
            <a:pPr>
              <a:defRPr/>
            </a:pPr>
            <a:r>
              <a:rPr lang="en-US"/>
              <a:t>http://cn-sec.com/archives/51298.html</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539552" y="260648"/>
            <a:ext cx="7056784" cy="1200329"/>
          </a:xfrm>
          <a:prstGeom prst="rect">
            <a:avLst/>
          </a:prstGeom>
        </p:spPr>
        <p:txBody>
          <a:bodyPr wrap="square">
            <a:spAutoFit/>
          </a:bodyPr>
          <a:lstStyle/>
          <a:p>
            <a:pPr algn="just">
              <a:defRPr/>
            </a:pPr>
            <a:r>
              <a:rPr lang="zh-CN">
                <a:solidFill>
                  <a:srgbClr val="333333"/>
                </a:solidFill>
                <a:latin typeface="microsoft yahei"/>
                <a:ea typeface="microsoft yahei"/>
              </a:rPr>
              <a:t>映射类型 </a:t>
            </a:r>
            <a:r>
              <a:rPr lang="en-US">
                <a:solidFill>
                  <a:srgbClr val="333333"/>
                </a:solidFill>
                <a:latin typeface="microsoft yahei"/>
                <a:ea typeface="microsoft yahei"/>
              </a:rPr>
              <a:t>-&gt; </a:t>
            </a:r>
            <a:r>
              <a:rPr lang="zh-CN">
                <a:solidFill>
                  <a:srgbClr val="333333"/>
                </a:solidFill>
                <a:latin typeface="microsoft yahei"/>
                <a:ea typeface="microsoft yahei"/>
              </a:rPr>
              <a:t>页交换文件</a:t>
            </a:r>
            <a:r>
              <a:rPr lang="en-US">
                <a:solidFill>
                  <a:srgbClr val="333333"/>
                </a:solidFill>
                <a:latin typeface="microsoft yahei"/>
                <a:ea typeface="microsoft yahei"/>
              </a:rPr>
              <a:t>(</a:t>
            </a:r>
            <a:r>
              <a:rPr lang="zh-CN">
                <a:solidFill>
                  <a:srgbClr val="333333"/>
                </a:solidFill>
                <a:latin typeface="microsoft yahei"/>
                <a:ea typeface="microsoft yahei"/>
              </a:rPr>
              <a:t>虚拟内存</a:t>
            </a:r>
            <a:r>
              <a:rPr lang="en-US">
                <a:solidFill>
                  <a:srgbClr val="333333"/>
                </a:solidFill>
                <a:latin typeface="microsoft yahei"/>
                <a:ea typeface="microsoft yahei"/>
              </a:rPr>
              <a:t>)</a:t>
            </a:r>
            <a:endParaRPr/>
          </a:p>
          <a:p>
            <a:pPr algn="just">
              <a:defRPr/>
            </a:pPr>
            <a:r>
              <a:rPr lang="zh-CN">
                <a:solidFill>
                  <a:srgbClr val="333333"/>
                </a:solidFill>
                <a:latin typeface="microsoft yahei"/>
                <a:ea typeface="microsoft yahei"/>
              </a:rPr>
              <a:t>页交换文件补充了我们的物理内存的不足。在内存中长时间不活跃的数据，系统会将内存写入页交换文件。用以节省内存，所以页交换文件也是计算机内存的一部分</a:t>
            </a:r>
            <a:endParaRPr lang="zh-CN" b="0" i="0">
              <a:solidFill>
                <a:srgbClr val="333333"/>
              </a:solidFill>
              <a:latin typeface="microsoft yahei"/>
              <a:ea typeface="microsoft yahei"/>
            </a:endParaRPr>
          </a:p>
        </p:txBody>
      </p:sp>
      <p:pic>
        <p:nvPicPr>
          <p:cNvPr id="3" name="图片 2"/>
          <p:cNvPicPr>
            <a:picLocks noChangeAspect="1"/>
          </p:cNvPicPr>
          <p:nvPr/>
        </p:nvPicPr>
        <p:blipFill>
          <a:blip r:embed="rId3"/>
          <a:stretch/>
        </p:blipFill>
        <p:spPr bwMode="auto">
          <a:xfrm>
            <a:off x="251520" y="1700808"/>
            <a:ext cx="4572000" cy="2818628"/>
          </a:xfrm>
          <a:prstGeom prst="rect">
            <a:avLst/>
          </a:prstGeom>
        </p:spPr>
      </p:pic>
      <p:sp>
        <p:nvSpPr>
          <p:cNvPr id="4" name="Rectangle 1"/>
          <p:cNvSpPr>
            <a:spLocks noChangeArrowheads="1"/>
          </p:cNvSpPr>
          <p:nvPr/>
        </p:nvSpPr>
        <p:spPr bwMode="auto">
          <a:xfrm>
            <a:off x="4495056" y="-138499"/>
            <a:ext cx="153888" cy="276999"/>
          </a:xfrm>
          <a:prstGeom prst="rect">
            <a:avLst/>
          </a:prstGeom>
          <a:solidFill>
            <a:srgbClr val="FFFFFF"/>
          </a:solidFill>
          <a:ln>
            <a:noFill/>
          </a:ln>
          <a:effectLst/>
        </p:spPr>
        <p:txBody>
          <a:bodyPr vert="horz" wrap="none" lIns="0" tIns="0" rIns="0" bIns="0" numCol="1" anchor="ctr" anchorCtr="0" compatLnSpc="1">
            <a:prstTxWarp prst="textNoShape"/>
            <a:spAutoFit/>
          </a:bodyPr>
          <a:lstStyle>
            <a:lvl1pPr indent="152400">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152400" algn="just" defTabSz="914400">
              <a:lnSpc>
                <a:spcPct val="100000"/>
              </a:lnSpc>
              <a:spcBef>
                <a:spcPts val="0"/>
              </a:spcBef>
              <a:spcAft>
                <a:spcPts val="0"/>
              </a:spcAft>
              <a:buClrTx/>
              <a:buSzTx/>
              <a:buFontTx/>
              <a:buNone/>
              <a:defRPr/>
            </a:pPr>
            <a:endParaRPr lang="zh-CN" sz="1800" b="0" i="0" u="none" strike="noStrike" cap="none">
              <a:ln>
                <a:noFill/>
              </a:ln>
              <a:solidFill>
                <a:schemeClr val="tx1"/>
              </a:solidFill>
              <a:latin typeface="Arial"/>
            </a:endParaRPr>
          </a:p>
        </p:txBody>
      </p:sp>
      <p:sp>
        <p:nvSpPr>
          <p:cNvPr id="5" name="矩形 4"/>
          <p:cNvSpPr/>
          <p:nvPr/>
        </p:nvSpPr>
        <p:spPr bwMode="auto">
          <a:xfrm>
            <a:off x="273721" y="5013176"/>
            <a:ext cx="8442670" cy="923330"/>
          </a:xfrm>
          <a:prstGeom prst="rect">
            <a:avLst/>
          </a:prstGeom>
        </p:spPr>
        <p:txBody>
          <a:bodyPr wrap="square">
            <a:spAutoFit/>
          </a:bodyPr>
          <a:lstStyle/>
          <a:p>
            <a:pPr lvl="0" indent="152400">
              <a:defRPr/>
            </a:pPr>
            <a:r>
              <a:rPr lang="zh-CN">
                <a:solidFill>
                  <a:srgbClr val="333333"/>
                </a:solidFill>
                <a:ea typeface="microsoft yahei"/>
              </a:rPr>
              <a:t>页交互文件除了可以应急存储不活跃数据以外，还可以开辟空间作为</a:t>
            </a:r>
            <a:r>
              <a:rPr lang="zh-CN">
                <a:solidFill>
                  <a:srgbClr val="333333"/>
                </a:solidFill>
                <a:latin typeface="Arial Unicode MS"/>
                <a:ea typeface="inherit"/>
              </a:rPr>
              <a:t>内存</a:t>
            </a:r>
            <a:r>
              <a:rPr lang="zh-CN">
                <a:solidFill>
                  <a:srgbClr val="333333"/>
                </a:solidFill>
                <a:latin typeface="Arial Unicode MS"/>
                <a:ea typeface="inherit"/>
              </a:rPr>
              <a:t>映射空间</a:t>
            </a:r>
            <a:r>
              <a:rPr lang="zh-CN">
                <a:solidFill>
                  <a:srgbClr val="333333"/>
                </a:solidFill>
                <a:ea typeface="microsoft yahei"/>
              </a:rPr>
              <a:t>可以</a:t>
            </a:r>
            <a:r>
              <a:rPr lang="zh-CN">
                <a:solidFill>
                  <a:srgbClr val="333333"/>
                </a:solidFill>
                <a:ea typeface="microsoft yahei"/>
              </a:rPr>
              <a:t>用来作为进程间共享的内存，实现进程间通讯。(以内存形式可以被映射到多个进程)</a:t>
            </a:r>
            <a:r>
              <a:rPr lang="zh-CN" sz="800"/>
              <a:t> </a:t>
            </a:r>
            <a:endParaRPr lang="zh-CN" sz="2800"/>
          </a:p>
        </p:txBody>
      </p:sp>
      <p:pic>
        <p:nvPicPr>
          <p:cNvPr id="6" name="图片 5"/>
          <p:cNvPicPr>
            <a:picLocks noChangeAspect="1"/>
          </p:cNvPicPr>
          <p:nvPr/>
        </p:nvPicPr>
        <p:blipFill>
          <a:blip r:embed="rId4"/>
          <a:stretch/>
        </p:blipFill>
        <p:spPr bwMode="auto">
          <a:xfrm>
            <a:off x="5004048" y="1583125"/>
            <a:ext cx="3528392" cy="318715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矩形 1"/>
          <p:cNvSpPr/>
          <p:nvPr/>
        </p:nvSpPr>
        <p:spPr bwMode="auto">
          <a:xfrm>
            <a:off x="611560" y="404664"/>
            <a:ext cx="8064896" cy="1477328"/>
          </a:xfrm>
          <a:prstGeom prst="rect">
            <a:avLst/>
          </a:prstGeom>
        </p:spPr>
        <p:txBody>
          <a:bodyPr wrap="square">
            <a:spAutoFit/>
          </a:bodyPr>
          <a:lstStyle/>
          <a:p>
            <a:pPr>
              <a:defRPr/>
            </a:pPr>
            <a:r>
              <a:rPr lang="zh-CN">
                <a:solidFill>
                  <a:srgbClr val="333333"/>
                </a:solidFill>
                <a:latin typeface="microsoft yahei"/>
                <a:ea typeface="microsoft yahei"/>
              </a:rPr>
              <a:t>映象类型 </a:t>
            </a:r>
            <a:r>
              <a:rPr lang="en-US">
                <a:solidFill>
                  <a:srgbClr val="333333"/>
                </a:solidFill>
                <a:latin typeface="microsoft yahei"/>
                <a:ea typeface="microsoft yahei"/>
              </a:rPr>
              <a:t>image:</a:t>
            </a:r>
            <a:br>
              <a:rPr lang="zh-CN"/>
            </a:br>
            <a:r>
              <a:rPr lang="zh-CN">
                <a:solidFill>
                  <a:srgbClr val="333333"/>
                </a:solidFill>
                <a:latin typeface="microsoft yahei"/>
                <a:ea typeface="microsoft yahei"/>
              </a:rPr>
              <a:t>操作系统在加载可执行文件</a:t>
            </a:r>
            <a:r>
              <a:rPr lang="en-US">
                <a:solidFill>
                  <a:srgbClr val="333333"/>
                </a:solidFill>
                <a:latin typeface="microsoft yahei"/>
                <a:ea typeface="microsoft yahei"/>
              </a:rPr>
              <a:t>(exe)</a:t>
            </a:r>
            <a:r>
              <a:rPr lang="zh-CN">
                <a:solidFill>
                  <a:srgbClr val="333333"/>
                </a:solidFill>
                <a:latin typeface="microsoft yahei"/>
                <a:ea typeface="microsoft yahei"/>
              </a:rPr>
              <a:t>和模块</a:t>
            </a:r>
            <a:r>
              <a:rPr lang="en-US">
                <a:solidFill>
                  <a:srgbClr val="333333"/>
                </a:solidFill>
                <a:latin typeface="microsoft yahei"/>
                <a:ea typeface="microsoft yahei"/>
              </a:rPr>
              <a:t>(</a:t>
            </a:r>
            <a:r>
              <a:rPr lang="en-US">
                <a:solidFill>
                  <a:srgbClr val="333333"/>
                </a:solidFill>
                <a:latin typeface="microsoft yahei"/>
                <a:ea typeface="microsoft yahei"/>
              </a:rPr>
              <a:t>dll</a:t>
            </a:r>
            <a:r>
              <a:rPr lang="en-US">
                <a:solidFill>
                  <a:srgbClr val="333333"/>
                </a:solidFill>
                <a:latin typeface="microsoft yahei"/>
                <a:ea typeface="microsoft yahei"/>
              </a:rPr>
              <a:t>)</a:t>
            </a:r>
            <a:r>
              <a:rPr lang="zh-CN">
                <a:solidFill>
                  <a:srgbClr val="333333"/>
                </a:solidFill>
                <a:latin typeface="microsoft yahei"/>
                <a:ea typeface="microsoft yahei"/>
              </a:rPr>
              <a:t>的时候，为了快速启动和节省内存，操作系统使用了映象。将文件映射到进程虚拟内存空间中。与映射</a:t>
            </a:r>
            <a:r>
              <a:rPr lang="en-US">
                <a:solidFill>
                  <a:srgbClr val="333333"/>
                </a:solidFill>
                <a:latin typeface="microsoft yahei"/>
                <a:ea typeface="microsoft yahei"/>
              </a:rPr>
              <a:t>(mapping)</a:t>
            </a:r>
            <a:r>
              <a:rPr lang="zh-CN">
                <a:solidFill>
                  <a:srgbClr val="333333"/>
                </a:solidFill>
                <a:latin typeface="microsoft yahei"/>
                <a:ea typeface="microsoft yahei"/>
              </a:rPr>
              <a:t>内存的从页交换文件中映射到内存中不同，映象直接把源文件从磁盘中映射到进程虚拟内存空间中</a:t>
            </a:r>
            <a:r>
              <a:rPr lang="en-US">
                <a:solidFill>
                  <a:srgbClr val="333333"/>
                </a:solidFill>
                <a:latin typeface="microsoft yahei"/>
                <a:ea typeface="microsoft yahei"/>
              </a:rPr>
              <a:t>(</a:t>
            </a:r>
            <a:r>
              <a:rPr lang="zh-CN">
                <a:solidFill>
                  <a:srgbClr val="333333"/>
                </a:solidFill>
                <a:latin typeface="microsoft yahei"/>
                <a:ea typeface="microsoft yahei"/>
              </a:rPr>
              <a:t>相当于临时页交换文件</a:t>
            </a:r>
            <a:r>
              <a:rPr lang="en-US">
                <a:solidFill>
                  <a:srgbClr val="333333"/>
                </a:solidFill>
                <a:latin typeface="microsoft yahei"/>
                <a:ea typeface="microsoft yahei"/>
              </a:rPr>
              <a:t>)</a:t>
            </a:r>
            <a:r>
              <a:rPr lang="zh-CN">
                <a:solidFill>
                  <a:srgbClr val="333333"/>
                </a:solidFill>
                <a:latin typeface="microsoft yahei"/>
                <a:ea typeface="microsoft yahei"/>
              </a:rPr>
              <a:t>。</a:t>
            </a:r>
            <a:endParaRPr lang="zh-CN"/>
          </a:p>
        </p:txBody>
      </p:sp>
      <p:pic>
        <p:nvPicPr>
          <p:cNvPr id="3" name="图片 2"/>
          <p:cNvPicPr>
            <a:picLocks noChangeAspect="1"/>
          </p:cNvPicPr>
          <p:nvPr/>
        </p:nvPicPr>
        <p:blipFill>
          <a:blip r:embed="rId3"/>
          <a:stretch/>
        </p:blipFill>
        <p:spPr bwMode="auto">
          <a:xfrm>
            <a:off x="1403648" y="1988840"/>
            <a:ext cx="6480720" cy="452596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22" name="Rectangle 2"/>
          <p:cNvSpPr>
            <a:spLocks noChangeArrowheads="1" noGrp="1"/>
          </p:cNvSpPr>
          <p:nvPr>
            <p:ph type="title"/>
          </p:nvPr>
        </p:nvSpPr>
        <p:spPr bwMode="auto"/>
        <p:txBody>
          <a:bodyPr/>
          <a:lstStyle/>
          <a:p>
            <a:pPr>
              <a:defRPr/>
            </a:pPr>
            <a:r>
              <a:rPr lang="zh-CN"/>
              <a:t>数据对齐</a:t>
            </a:r>
            <a:endParaRPr/>
          </a:p>
        </p:txBody>
      </p:sp>
      <p:sp>
        <p:nvSpPr>
          <p:cNvPr id="71683" name="Rectangle 3"/>
          <p:cNvSpPr>
            <a:spLocks noChangeArrowheads="1" noGrp="1"/>
          </p:cNvSpPr>
          <p:nvPr>
            <p:ph idx="1"/>
          </p:nvPr>
        </p:nvSpPr>
        <p:spPr bwMode="auto"/>
        <p:txBody>
          <a:bodyPr/>
          <a:lstStyle/>
          <a:p>
            <a:pPr>
              <a:lnSpc>
                <a:spcPct val="90000"/>
              </a:lnSpc>
              <a:defRPr/>
            </a:pPr>
            <a:r>
              <a:rPr lang="zh-CN" sz="2400"/>
              <a:t>数据对齐并不是操作系统的内存结构的一部分，而是</a:t>
            </a:r>
            <a:r>
              <a:rPr lang="en-US" sz="2400"/>
              <a:t>CPU</a:t>
            </a:r>
            <a:r>
              <a:rPr lang="zh-CN" sz="2400"/>
              <a:t>结构的一部分。</a:t>
            </a:r>
            <a:endParaRPr/>
          </a:p>
          <a:p>
            <a:pPr>
              <a:lnSpc>
                <a:spcPct val="90000"/>
              </a:lnSpc>
              <a:defRPr/>
            </a:pPr>
            <a:r>
              <a:rPr lang="zh-CN" sz="2400"/>
              <a:t>当</a:t>
            </a:r>
            <a:r>
              <a:rPr lang="en-US" sz="2400"/>
              <a:t>CPU</a:t>
            </a:r>
            <a:r>
              <a:rPr lang="zh-CN" sz="2400"/>
              <a:t>访问正确对齐的数据时，它的运行效率最高。当数据大小的数据模数的内存地址是</a:t>
            </a:r>
            <a:r>
              <a:rPr lang="en-US" sz="2400"/>
              <a:t>0</a:t>
            </a:r>
            <a:r>
              <a:rPr lang="zh-CN" sz="2400"/>
              <a:t>时，数据是对齐的。</a:t>
            </a:r>
            <a:endParaRPr lang="en-US" sz="2400"/>
          </a:p>
          <a:p>
            <a:pPr>
              <a:lnSpc>
                <a:spcPct val="90000"/>
              </a:lnSpc>
              <a:defRPr/>
            </a:pPr>
            <a:r>
              <a:rPr lang="zh-CN" sz="2400"/>
              <a:t>例如， </a:t>
            </a:r>
            <a:r>
              <a:rPr lang="en-US" sz="2400"/>
              <a:t>WORD</a:t>
            </a:r>
            <a:r>
              <a:rPr lang="zh-CN" sz="2400"/>
              <a:t>值应该总是从被</a:t>
            </a:r>
            <a:r>
              <a:rPr lang="en-US" sz="2400"/>
              <a:t>2</a:t>
            </a:r>
            <a:r>
              <a:rPr lang="zh-CN" sz="2400"/>
              <a:t>除尽的地址开始，而</a:t>
            </a:r>
            <a:r>
              <a:rPr lang="en-US" sz="2400"/>
              <a:t>DWORD</a:t>
            </a:r>
            <a:r>
              <a:rPr lang="zh-CN" sz="2400"/>
              <a:t>值应该总是从被</a:t>
            </a:r>
            <a:r>
              <a:rPr lang="en-US" sz="2400"/>
              <a:t>4</a:t>
            </a:r>
            <a:r>
              <a:rPr lang="zh-CN" sz="2400"/>
              <a:t>除尽的地址开始，如此等等。当</a:t>
            </a:r>
            <a:r>
              <a:rPr lang="en-US" sz="2400"/>
              <a:t>CP U</a:t>
            </a:r>
            <a:r>
              <a:rPr lang="zh-CN" sz="2400"/>
              <a:t>试图读取的数据值没有正确对齐时， </a:t>
            </a:r>
            <a:r>
              <a:rPr lang="en-US" sz="2400"/>
              <a:t>CPU</a:t>
            </a:r>
            <a:r>
              <a:rPr lang="zh-CN" sz="2400"/>
              <a:t>可以执行两种操作之一。即它可以产生一个异常条件，也可以执行多次对齐的内存访问，以便读取完整的未对齐数据值。</a:t>
            </a:r>
            <a:endParaRPr/>
          </a:p>
          <a:p>
            <a:pPr>
              <a:lnSpc>
                <a:spcPct val="90000"/>
              </a:lnSpc>
              <a:defRPr/>
            </a:pPr>
            <a:endParaRPr lang="en-US"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0875">
        <p:fade thruBlk="0"/>
      </p:transition>
    </mc:Choice>
    <mc:Fallback>
      <p:transition spd="slow" advClick="1" advTm="70875">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本章节内容</a:t>
            </a:r>
            <a:endParaRPr lang="zh-CN"/>
          </a:p>
        </p:txBody>
      </p:sp>
      <p:sp>
        <p:nvSpPr>
          <p:cNvPr id="3" name="内容占位符 2"/>
          <p:cNvSpPr>
            <a:spLocks noGrp="1"/>
          </p:cNvSpPr>
          <p:nvPr>
            <p:ph idx="1"/>
          </p:nvPr>
        </p:nvSpPr>
        <p:spPr bwMode="auto"/>
        <p:txBody>
          <a:bodyPr/>
          <a:lstStyle/>
          <a:p>
            <a:pPr>
              <a:defRPr/>
            </a:pPr>
            <a:r>
              <a:rPr lang="en-US"/>
              <a:t>1</a:t>
            </a:r>
            <a:r>
              <a:rPr lang="zh-CN"/>
              <a:t>、虚拟地址空间概念</a:t>
            </a:r>
            <a:endParaRPr lang="en-US"/>
          </a:p>
          <a:p>
            <a:pPr>
              <a:defRPr/>
            </a:pPr>
            <a:r>
              <a:rPr lang="en-US"/>
              <a:t>2</a:t>
            </a:r>
            <a:r>
              <a:rPr lang="zh-CN"/>
              <a:t>、虚拟内存</a:t>
            </a:r>
            <a:endParaRPr lang="en-US"/>
          </a:p>
          <a:p>
            <a:pPr>
              <a:defRPr/>
            </a:pPr>
            <a:r>
              <a:rPr lang="en-US"/>
              <a:t>3</a:t>
            </a:r>
            <a:r>
              <a:rPr lang="zh-CN"/>
              <a:t>、内存管理相关</a:t>
            </a:r>
            <a:r>
              <a:rPr lang="en-US"/>
              <a:t>API</a:t>
            </a:r>
            <a:r>
              <a:rPr lang="zh-CN"/>
              <a:t>函数</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9617">
        <p:fade thruBlk="0"/>
      </p:transition>
    </mc:Choice>
    <mc:Fallback>
      <p:transition spd="slow" advClick="1" advTm="79617">
        <p:fade thruBlk="0"/>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Rectangle 2"/>
          <p:cNvSpPr>
            <a:spLocks noChangeArrowheads="1" noGrp="1"/>
          </p:cNvSpPr>
          <p:nvPr>
            <p:ph type="title"/>
          </p:nvPr>
        </p:nvSpPr>
        <p:spPr bwMode="auto"/>
        <p:txBody>
          <a:bodyPr/>
          <a:lstStyle/>
          <a:p>
            <a:pPr>
              <a:defRPr/>
            </a:pPr>
            <a:r>
              <a:rPr lang="zh-CN"/>
              <a:t>使用虚拟内存</a:t>
            </a:r>
            <a:endParaRPr/>
          </a:p>
        </p:txBody>
      </p:sp>
      <p:sp>
        <p:nvSpPr>
          <p:cNvPr id="72707" name="Rectangle 3"/>
          <p:cNvSpPr>
            <a:spLocks noChangeArrowheads="1" noGrp="1"/>
          </p:cNvSpPr>
          <p:nvPr>
            <p:ph idx="1"/>
          </p:nvPr>
        </p:nvSpPr>
        <p:spPr bwMode="auto"/>
        <p:txBody>
          <a:bodyPr/>
          <a:lstStyle/>
          <a:p>
            <a:pPr>
              <a:defRPr/>
            </a:pPr>
            <a:r>
              <a:rPr lang="zh-CN"/>
              <a:t>虚拟内存，最适合用来管理大型对象或结构数组。</a:t>
            </a:r>
            <a:endParaRPr/>
          </a:p>
          <a:p>
            <a:pPr>
              <a:defRPr/>
            </a:pPr>
            <a:r>
              <a:rPr lang="zh-CN"/>
              <a:t>内存映射文件，最适合用来管理大型数据流（通常来自文件）以及在单个计算机上运行的多个进程之间共享数据。</a:t>
            </a:r>
            <a:endParaRPr/>
          </a:p>
          <a:p>
            <a:pPr>
              <a:defRPr/>
            </a:pPr>
            <a:r>
              <a:rPr lang="zh-CN"/>
              <a:t>内存堆栈，最适合用来管理大量的小对象。</a:t>
            </a:r>
            <a:endParaRPr/>
          </a:p>
          <a:p>
            <a:pPr>
              <a:defRPr/>
            </a:pPr>
            <a:endParaRPr lang="en-US"/>
          </a:p>
        </p:txBody>
      </p:sp>
      <p:sp>
        <p:nvSpPr>
          <p:cNvPr id="2" name="矩形 1"/>
          <p:cNvSpPr/>
          <p:nvPr/>
        </p:nvSpPr>
        <p:spPr bwMode="auto">
          <a:xfrm>
            <a:off x="1187624" y="5085184"/>
            <a:ext cx="6552728" cy="369332"/>
          </a:xfrm>
          <a:prstGeom prst="rect">
            <a:avLst/>
          </a:prstGeom>
        </p:spPr>
        <p:txBody>
          <a:bodyPr wrap="square">
            <a:spAutoFit/>
          </a:bodyPr>
          <a:lstStyle/>
          <a:p>
            <a:pPr>
              <a:defRPr/>
            </a:pPr>
            <a:r>
              <a:rPr lang="en-US"/>
              <a:t>https://blog.csdn.net/qq1113673178/article/details/121886616</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3901">
        <p:fade thruBlk="0"/>
      </p:transition>
    </mc:Choice>
    <mc:Fallback>
      <p:transition spd="slow" advClick="1" advTm="4390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626" name="Rectangle 2"/>
          <p:cNvSpPr>
            <a:spLocks noChangeArrowheads="1" noGrp="1"/>
          </p:cNvSpPr>
          <p:nvPr>
            <p:ph type="title"/>
          </p:nvPr>
        </p:nvSpPr>
        <p:spPr bwMode="auto"/>
        <p:txBody>
          <a:bodyPr/>
          <a:lstStyle/>
          <a:p>
            <a:pPr>
              <a:defRPr/>
            </a:pPr>
            <a:r>
              <a:rPr lang="zh-CN"/>
              <a:t>虚拟内存</a:t>
            </a:r>
            <a:endParaRPr lang="zh-CN"/>
          </a:p>
        </p:txBody>
      </p:sp>
      <p:sp>
        <p:nvSpPr>
          <p:cNvPr id="2" name="内容占位符 1"/>
          <p:cNvSpPr>
            <a:spLocks noGrp="1"/>
          </p:cNvSpPr>
          <p:nvPr>
            <p:ph idx="1"/>
          </p:nvPr>
        </p:nvSpPr>
        <p:spPr bwMode="auto"/>
        <p:txBody>
          <a:bodyPr/>
          <a:lstStyle/>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p:txBody>
      </p:sp>
      <p:sp>
        <p:nvSpPr>
          <p:cNvPr id="3" name="矩形 2"/>
          <p:cNvSpPr/>
          <p:nvPr/>
        </p:nvSpPr>
        <p:spPr bwMode="auto">
          <a:xfrm>
            <a:off x="498376" y="1140957"/>
            <a:ext cx="8147248" cy="4708981"/>
          </a:xfrm>
          <a:prstGeom prst="rect">
            <a:avLst/>
          </a:prstGeom>
        </p:spPr>
        <p:txBody>
          <a:bodyPr wrap="square">
            <a:spAutoFit/>
          </a:bodyPr>
          <a:lstStyle/>
          <a:p>
            <a:pPr>
              <a:defRPr/>
            </a:pPr>
            <a:r>
              <a:rPr lang="zh-CN" sz="2000" b="1">
                <a:solidFill>
                  <a:srgbClr val="000000"/>
                </a:solidFill>
                <a:latin typeface="宋体"/>
                <a:ea typeface="宋体"/>
              </a:rPr>
              <a:t>虚拟内存</a:t>
            </a:r>
            <a:r>
              <a:rPr lang="zh-CN" sz="2000">
                <a:solidFill>
                  <a:srgbClr val="000000"/>
                </a:solidFill>
                <a:latin typeface="宋体"/>
                <a:ea typeface="宋体"/>
              </a:rPr>
              <a:t>：虚拟内存是一种逻辑上扩充物理内存的技术。基本思想是用软、硬件技术把内存与外存这两级存储器当做一级存储器来用。虚拟内存技术的实现利用了自动覆盖和交换技术。简单的说就是</a:t>
            </a:r>
            <a:r>
              <a:rPr lang="zh-CN" sz="2000" b="0" i="0">
                <a:solidFill>
                  <a:srgbClr val="FF0000"/>
                </a:solidFill>
                <a:latin typeface="宋体"/>
                <a:ea typeface="宋体"/>
              </a:rPr>
              <a:t>将硬盘的一部分作为内存来使用</a:t>
            </a:r>
            <a:r>
              <a:rPr lang="zh-CN" sz="2000">
                <a:solidFill>
                  <a:srgbClr val="000000"/>
                </a:solidFill>
                <a:latin typeface="宋体"/>
                <a:ea typeface="宋体"/>
              </a:rPr>
              <a:t>。</a:t>
            </a:r>
            <a:endParaRPr lang="en-US" sz="2000">
              <a:solidFill>
                <a:srgbClr val="000000"/>
              </a:solidFill>
              <a:latin typeface="宋体"/>
              <a:ea typeface="宋体"/>
            </a:endParaRPr>
          </a:p>
          <a:p>
            <a:pPr>
              <a:defRPr/>
            </a:pPr>
            <a:endParaRPr lang="en-US" sz="2000">
              <a:solidFill>
                <a:srgbClr val="000000"/>
              </a:solidFill>
              <a:latin typeface="宋体"/>
              <a:ea typeface="宋体"/>
            </a:endParaRPr>
          </a:p>
          <a:p>
            <a:pPr>
              <a:defRPr/>
            </a:pPr>
            <a:r>
              <a:rPr lang="zh-CN" sz="2000">
                <a:solidFill>
                  <a:srgbClr val="000000"/>
                </a:solidFill>
                <a:latin typeface="宋体"/>
                <a:ea typeface="宋体"/>
              </a:rPr>
              <a:t>内存在计算机中的作用很大，电脑中所有运行的程序都需要经过内存来执行，如果执行的程序分配的内存的总量超过了内存大小，就会导致内存消耗殆尽。为了解决这个问题，</a:t>
            </a:r>
            <a:r>
              <a:rPr lang="en-US" sz="2000">
                <a:solidFill>
                  <a:srgbClr val="000000"/>
                </a:solidFill>
                <a:latin typeface="宋体"/>
                <a:ea typeface="宋体"/>
              </a:rPr>
              <a:t>Windows</a:t>
            </a:r>
            <a:r>
              <a:rPr lang="zh-CN" sz="2000">
                <a:solidFill>
                  <a:srgbClr val="000000"/>
                </a:solidFill>
                <a:latin typeface="宋体"/>
                <a:ea typeface="宋体"/>
              </a:rPr>
              <a:t>中运用了虚拟内存技术，即拿出一部分硬盘空间来充当内存使用，当内存占用完时，电脑就会自动调用硬盘来充当内存，以缓解内存的紧张</a:t>
            </a:r>
            <a:endParaRPr lang="en-US" sz="2000">
              <a:solidFill>
                <a:srgbClr val="000000"/>
              </a:solidFill>
              <a:latin typeface="宋体"/>
              <a:ea typeface="宋体"/>
            </a:endParaRPr>
          </a:p>
          <a:p>
            <a:pPr>
              <a:defRPr/>
            </a:pPr>
            <a:endParaRPr lang="en-US" sz="2000">
              <a:solidFill>
                <a:srgbClr val="000000"/>
              </a:solidFill>
              <a:latin typeface="宋体"/>
              <a:ea typeface="宋体"/>
            </a:endParaRPr>
          </a:p>
          <a:p>
            <a:pPr>
              <a:defRPr/>
            </a:pPr>
            <a:r>
              <a:rPr lang="zh-CN" sz="2000">
                <a:solidFill>
                  <a:srgbClr val="000000"/>
                </a:solidFill>
                <a:latin typeface="宋体"/>
                <a:ea typeface="宋体"/>
              </a:rPr>
              <a:t>页面文件是指操作系统用来构建</a:t>
            </a:r>
            <a:r>
              <a:rPr lang="zh-CN" sz="2000" u="sng">
                <a:solidFill>
                  <a:srgbClr val="000000"/>
                </a:solidFill>
                <a:latin typeface="宋体"/>
                <a:ea typeface="宋体"/>
                <a:hlinkClick r:id="rId3" tooltip="http://baike.baidu.com/view/976.htm"/>
              </a:rPr>
              <a:t>虚拟内存</a:t>
            </a:r>
            <a:r>
              <a:rPr lang="zh-CN" sz="2000">
                <a:solidFill>
                  <a:srgbClr val="000000"/>
                </a:solidFill>
                <a:latin typeface="宋体"/>
                <a:ea typeface="宋体"/>
              </a:rPr>
              <a:t>的</a:t>
            </a:r>
            <a:r>
              <a:rPr lang="zh-CN" sz="2000" u="sng">
                <a:solidFill>
                  <a:srgbClr val="000000"/>
                </a:solidFill>
                <a:latin typeface="宋体"/>
                <a:ea typeface="宋体"/>
                <a:hlinkClick r:id="rId4" tooltip="http://baike.baidu.com/view/4480.htm"/>
              </a:rPr>
              <a:t>硬盘</a:t>
            </a:r>
            <a:r>
              <a:rPr lang="zh-CN" sz="2000">
                <a:solidFill>
                  <a:srgbClr val="000000"/>
                </a:solidFill>
                <a:latin typeface="宋体"/>
                <a:ea typeface="宋体"/>
              </a:rPr>
              <a:t>空间。要整理页面文件，首先将页面文件从原先所在的</a:t>
            </a:r>
            <a:r>
              <a:rPr lang="zh-CN" sz="2000" u="sng">
                <a:solidFill>
                  <a:srgbClr val="000000"/>
                </a:solidFill>
                <a:latin typeface="宋体"/>
                <a:ea typeface="宋体"/>
                <a:hlinkClick r:id="rId5" tooltip="http://baike.baidu.com/view/15529.htm"/>
              </a:rPr>
              <a:t>驱动器</a:t>
            </a:r>
            <a:r>
              <a:rPr lang="zh-CN" sz="2000">
                <a:solidFill>
                  <a:srgbClr val="000000"/>
                </a:solidFill>
                <a:latin typeface="宋体"/>
                <a:ea typeface="宋体"/>
              </a:rPr>
              <a:t>移动到其他驱动器，然后对原来驱动器进行整理，最后再将页面文件移回到原驱动器上，此时页面文件就会存放在连续的磁盘空间中了。</a:t>
            </a:r>
            <a:r>
              <a:rPr lang="zh-CN" sz="2000"/>
              <a:t> </a:t>
            </a:r>
            <a:endParaRPr lang="en-US" sz="2000">
              <a:solidFill>
                <a:srgbClr val="000000"/>
              </a:solidFill>
              <a:latin typeface="宋体"/>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6633">
        <p:fade thruBlk="0"/>
      </p:transition>
    </mc:Choice>
    <mc:Fallback>
      <p:transition spd="slow" advClick="1" advTm="106633">
        <p:fade thruBlk="0"/>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虚拟内存与虚拟地址区别</a:t>
            </a:r>
            <a:endParaRPr lang="zh-CN"/>
          </a:p>
        </p:txBody>
      </p:sp>
      <p:sp>
        <p:nvSpPr>
          <p:cNvPr id="3" name="矩形 2"/>
          <p:cNvSpPr/>
          <p:nvPr/>
        </p:nvSpPr>
        <p:spPr bwMode="auto">
          <a:xfrm>
            <a:off x="323528" y="1708923"/>
            <a:ext cx="7848872" cy="1200329"/>
          </a:xfrm>
          <a:prstGeom prst="rect">
            <a:avLst/>
          </a:prstGeom>
        </p:spPr>
        <p:txBody>
          <a:bodyPr wrap="square">
            <a:spAutoFit/>
          </a:bodyPr>
          <a:lstStyle/>
          <a:p>
            <a:pPr>
              <a:defRPr/>
            </a:pPr>
            <a:r>
              <a:rPr lang="zh-CN" sz="2400" b="0" i="0">
                <a:solidFill>
                  <a:srgbClr val="800000"/>
                </a:solidFill>
                <a:latin typeface="宋体"/>
                <a:ea typeface="宋体"/>
              </a:rPr>
              <a:t>虚拟地址空间不等于虚拟内存。虚拟地址空间是一个空间，不是真正存在的，只是通过</a:t>
            </a:r>
            <a:r>
              <a:rPr lang="en-US" sz="2400" b="0" i="0">
                <a:solidFill>
                  <a:srgbClr val="800000"/>
                </a:solidFill>
                <a:latin typeface="宋体"/>
                <a:ea typeface="宋体"/>
              </a:rPr>
              <a:t>CPU</a:t>
            </a:r>
            <a:r>
              <a:rPr lang="zh-CN" sz="2400" b="0" i="0">
                <a:solidFill>
                  <a:srgbClr val="800000"/>
                </a:solidFill>
                <a:latin typeface="宋体"/>
                <a:ea typeface="宋体"/>
              </a:rPr>
              <a:t>的寻址虚拟出来的一个范围。而虚拟内存是实实在在的硬盘的空间</a:t>
            </a:r>
            <a:endParaRPr lang="zh-CN" sz="2400">
              <a:latin typeface="宋体"/>
              <a:ea typeface="宋体"/>
            </a:endParaRPr>
          </a:p>
        </p:txBody>
      </p:sp>
      <p:sp>
        <p:nvSpPr>
          <p:cNvPr id="4" name="矩形 3"/>
          <p:cNvSpPr/>
          <p:nvPr/>
        </p:nvSpPr>
        <p:spPr bwMode="auto">
          <a:xfrm>
            <a:off x="755576" y="5467716"/>
            <a:ext cx="8208912" cy="369332"/>
          </a:xfrm>
          <a:prstGeom prst="rect">
            <a:avLst/>
          </a:prstGeom>
        </p:spPr>
        <p:txBody>
          <a:bodyPr wrap="square">
            <a:spAutoFit/>
          </a:bodyPr>
          <a:lstStyle/>
          <a:p>
            <a:pPr>
              <a:defRPr/>
            </a:pPr>
            <a:r>
              <a:rPr lang="en-US"/>
              <a:t>https://www.cnblogs.com/ralap7/p/9137893.html</a:t>
            </a:r>
            <a:endParaRPr lang="zh-CN"/>
          </a:p>
        </p:txBody>
      </p:sp>
      <p:sp>
        <p:nvSpPr>
          <p:cNvPr id="5" name="矩形 4"/>
          <p:cNvSpPr/>
          <p:nvPr/>
        </p:nvSpPr>
        <p:spPr bwMode="auto">
          <a:xfrm>
            <a:off x="457200" y="3209665"/>
            <a:ext cx="8316924" cy="1200329"/>
          </a:xfrm>
          <a:prstGeom prst="rect">
            <a:avLst/>
          </a:prstGeom>
        </p:spPr>
        <p:txBody>
          <a:bodyPr wrap="square">
            <a:spAutoFit/>
          </a:bodyPr>
          <a:lstStyle/>
          <a:p>
            <a:pPr>
              <a:defRPr/>
            </a:pPr>
            <a:r>
              <a:rPr lang="zh-CN">
                <a:solidFill>
                  <a:srgbClr val="000000"/>
                </a:solidFill>
                <a:latin typeface="Verdana"/>
              </a:rPr>
              <a:t> </a:t>
            </a:r>
            <a:r>
              <a:rPr lang="en-US" sz="2400">
                <a:solidFill>
                  <a:srgbClr val="000000"/>
                </a:solidFill>
                <a:latin typeface="宋体"/>
                <a:ea typeface="宋体"/>
              </a:rPr>
              <a:t>CPU</a:t>
            </a:r>
            <a:r>
              <a:rPr lang="zh-CN" sz="2400">
                <a:solidFill>
                  <a:srgbClr val="000000"/>
                </a:solidFill>
                <a:latin typeface="宋体"/>
                <a:ea typeface="宋体"/>
              </a:rPr>
              <a:t>是将虚拟地址空间里面的代码执行，如果在内存中寻找不到所需要的页面，就需要到外存中寻找，外存的这一部分，我们可以当成内存来使用，这也就是虚拟内存</a:t>
            </a:r>
            <a:r>
              <a:rPr lang="zh-CN" sz="2400">
                <a:solidFill>
                  <a:srgbClr val="000000"/>
                </a:solidFill>
                <a:latin typeface="宋体"/>
                <a:ea typeface="宋体"/>
              </a:rPr>
              <a:t>。</a:t>
            </a:r>
            <a:endParaRPr lang="zh-CN" sz="2400">
              <a:latin typeface="宋体"/>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5743">
        <p:fade thruBlk="0"/>
      </p:transition>
    </mc:Choice>
    <mc:Fallback>
      <p:transition spd="slow" advClick="1" advTm="85743">
        <p:fade thruBlk="0"/>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94" name="Rectangle 2"/>
          <p:cNvSpPr>
            <a:spLocks noChangeArrowheads="1" noGrp="1"/>
          </p:cNvSpPr>
          <p:nvPr>
            <p:ph type="title"/>
          </p:nvPr>
        </p:nvSpPr>
        <p:spPr bwMode="auto"/>
        <p:txBody>
          <a:bodyPr/>
          <a:lstStyle/>
          <a:p>
            <a:pPr>
              <a:defRPr/>
            </a:pPr>
            <a:r>
              <a:rPr lang="en-US" b="0"/>
              <a:t>VirtualAlloc</a:t>
            </a:r>
            <a:endParaRPr lang="en-US" b="0"/>
          </a:p>
        </p:txBody>
      </p:sp>
      <p:sp>
        <p:nvSpPr>
          <p:cNvPr id="73731" name="Rectangle 3"/>
          <p:cNvSpPr>
            <a:spLocks noChangeArrowheads="1" noGrp="1"/>
          </p:cNvSpPr>
          <p:nvPr>
            <p:ph idx="1"/>
          </p:nvPr>
        </p:nvSpPr>
        <p:spPr bwMode="auto">
          <a:xfrm>
            <a:off x="755650" y="1125538"/>
            <a:ext cx="7799388" cy="4876800"/>
          </a:xfrm>
        </p:spPr>
        <p:txBody>
          <a:bodyPr/>
          <a:lstStyle/>
          <a:p>
            <a:pPr>
              <a:lnSpc>
                <a:spcPct val="90000"/>
              </a:lnSpc>
              <a:defRPr/>
            </a:pPr>
            <a:r>
              <a:rPr lang="zh-CN" sz="2000"/>
              <a:t>通过调用</a:t>
            </a:r>
            <a:r>
              <a:rPr lang="en-US" sz="2000"/>
              <a:t>VirtualAlloc</a:t>
            </a:r>
            <a:r>
              <a:rPr lang="zh-CN" sz="2000"/>
              <a:t>函数预定一区域</a:t>
            </a:r>
            <a:endParaRPr lang="zh-CN" sz="2000" b="0"/>
          </a:p>
          <a:p>
            <a:pPr marL="0" indent="0">
              <a:lnSpc>
                <a:spcPct val="90000"/>
              </a:lnSpc>
              <a:buFont typeface="Wingdings"/>
              <a:buNone/>
              <a:defRPr/>
            </a:pPr>
            <a:r>
              <a:rPr lang="en-US" sz="3200" b="0"/>
              <a:t>    LPVOID</a:t>
            </a:r>
            <a:r>
              <a:rPr lang="en-US" sz="3200"/>
              <a:t> </a:t>
            </a:r>
            <a:r>
              <a:rPr lang="en-US" sz="3200" b="0"/>
              <a:t>VirtualAlloc</a:t>
            </a:r>
            <a:r>
              <a:rPr lang="en-US" sz="3200" b="0"/>
              <a:t>(</a:t>
            </a:r>
            <a:r>
              <a:rPr lang="en-US" sz="3200"/>
              <a:t> </a:t>
            </a:r>
            <a:endParaRPr/>
          </a:p>
          <a:p>
            <a:pPr marL="457200" lvl="1" indent="0">
              <a:lnSpc>
                <a:spcPct val="90000"/>
              </a:lnSpc>
              <a:buFont typeface="Wingdings"/>
              <a:buNone/>
              <a:defRPr/>
            </a:pPr>
            <a:r>
              <a:rPr lang="en-US" sz="3200" b="1"/>
              <a:t>LPVOID</a:t>
            </a:r>
            <a:r>
              <a:rPr lang="en-US" sz="3200"/>
              <a:t> </a:t>
            </a:r>
            <a:r>
              <a:rPr lang="en-US" sz="3200" i="1"/>
              <a:t>lpAddress</a:t>
            </a:r>
            <a:r>
              <a:rPr lang="en-US" sz="3200" b="1"/>
              <a:t>, </a:t>
            </a:r>
            <a:endParaRPr/>
          </a:p>
          <a:p>
            <a:pPr marL="457200" lvl="1" indent="0">
              <a:lnSpc>
                <a:spcPct val="90000"/>
              </a:lnSpc>
              <a:buFont typeface="Wingdings"/>
              <a:buNone/>
              <a:defRPr/>
            </a:pPr>
            <a:r>
              <a:rPr lang="en-US" sz="3200" b="1"/>
              <a:t>SIZE_T</a:t>
            </a:r>
            <a:r>
              <a:rPr lang="en-US" sz="3200"/>
              <a:t> </a:t>
            </a:r>
            <a:r>
              <a:rPr lang="en-US" sz="3200" i="1"/>
              <a:t>dwSize</a:t>
            </a:r>
            <a:r>
              <a:rPr lang="en-US" sz="3200" b="1"/>
              <a:t>, </a:t>
            </a:r>
            <a:endParaRPr/>
          </a:p>
          <a:p>
            <a:pPr marL="457200" lvl="1" indent="0">
              <a:lnSpc>
                <a:spcPct val="90000"/>
              </a:lnSpc>
              <a:buFont typeface="Wingdings"/>
              <a:buNone/>
              <a:defRPr/>
            </a:pPr>
            <a:r>
              <a:rPr lang="en-US" sz="3200" b="1"/>
              <a:t>DWORD</a:t>
            </a:r>
            <a:r>
              <a:rPr lang="en-US" sz="3200"/>
              <a:t> </a:t>
            </a:r>
            <a:r>
              <a:rPr lang="en-US" sz="3200" i="1"/>
              <a:t>flAllocationType</a:t>
            </a:r>
            <a:r>
              <a:rPr lang="en-US" sz="3200" b="1"/>
              <a:t>, </a:t>
            </a:r>
            <a:endParaRPr/>
          </a:p>
          <a:p>
            <a:pPr marL="457200" lvl="1" indent="0">
              <a:lnSpc>
                <a:spcPct val="90000"/>
              </a:lnSpc>
              <a:buFont typeface="Wingdings"/>
              <a:buNone/>
              <a:defRPr/>
            </a:pPr>
            <a:r>
              <a:rPr lang="en-US" sz="3200" b="1"/>
              <a:t>DWORD</a:t>
            </a:r>
            <a:r>
              <a:rPr lang="en-US" sz="3200"/>
              <a:t> </a:t>
            </a:r>
            <a:r>
              <a:rPr lang="en-US" sz="3200" i="1"/>
              <a:t>flProtect</a:t>
            </a:r>
            <a:r>
              <a:rPr lang="en-US" sz="3200" b="1"/>
              <a:t> );</a:t>
            </a:r>
            <a:r>
              <a:rPr lang="en-US" sz="3200"/>
              <a:t> </a:t>
            </a:r>
            <a:endParaRPr/>
          </a:p>
          <a:p>
            <a:pPr marL="457200" lvl="1" indent="0">
              <a:lnSpc>
                <a:spcPct val="90000"/>
              </a:lnSpc>
              <a:buFont typeface="Wingdings"/>
              <a:buNone/>
              <a:defRPr/>
            </a:pPr>
            <a:endParaRPr lang="zh-CN" sz="1800"/>
          </a:p>
        </p:txBody>
      </p:sp>
      <p:sp>
        <p:nvSpPr>
          <p:cNvPr id="2" name="线形标注 1 1"/>
          <p:cNvSpPr/>
          <p:nvPr/>
        </p:nvSpPr>
        <p:spPr bwMode="auto">
          <a:xfrm>
            <a:off x="5796136" y="1103054"/>
            <a:ext cx="3455988" cy="1368425"/>
          </a:xfrm>
          <a:prstGeom prst="borderCallout1">
            <a:avLst>
              <a:gd name="adj1" fmla="val 18750"/>
              <a:gd name="adj2" fmla="val -8333"/>
              <a:gd name="adj3" fmla="val 86080"/>
              <a:gd name="adj4" fmla="val -29437"/>
            </a:avLst>
          </a:prstGeom>
          <a:solidFill>
            <a:srgbClr val="FFFFFF"/>
          </a:solidFill>
          <a:ln w="9525" algn="ctr">
            <a:solidFill>
              <a:schemeClr val="tx1"/>
            </a:solidFill>
            <a:round/>
            <a:headEnd/>
            <a:tailEnd/>
          </a:ln>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zh-CN" sz="1200">
                <a:solidFill>
                  <a:srgbClr val="FF0000"/>
                </a:solidFill>
              </a:rPr>
              <a:t>希望预定的地址空间，大多数时候传递</a:t>
            </a:r>
            <a:r>
              <a:rPr lang="en-US" sz="1200">
                <a:solidFill>
                  <a:srgbClr val="FF0000"/>
                </a:solidFill>
              </a:rPr>
              <a:t>NULL</a:t>
            </a:r>
            <a:r>
              <a:rPr lang="zh-CN" sz="1200">
                <a:solidFill>
                  <a:srgbClr val="FF0000"/>
                </a:solidFill>
              </a:rPr>
              <a:t>就行。系统会按照分配粒度</a:t>
            </a:r>
            <a:r>
              <a:rPr lang="en-US" sz="1200">
                <a:solidFill>
                  <a:srgbClr val="FF0000"/>
                </a:solidFill>
              </a:rPr>
              <a:t>(64K)</a:t>
            </a:r>
            <a:r>
              <a:rPr lang="zh-CN" sz="1200">
                <a:solidFill>
                  <a:srgbClr val="FF0000"/>
                </a:solidFill>
              </a:rPr>
              <a:t>的整数倍来分配， 成功返回地址，失败返回</a:t>
            </a:r>
            <a:r>
              <a:rPr lang="en-US" sz="1200">
                <a:solidFill>
                  <a:srgbClr val="FF0000"/>
                </a:solidFill>
              </a:rPr>
              <a:t>NULL</a:t>
            </a:r>
            <a:r>
              <a:rPr lang="zh-CN" sz="1200">
                <a:solidFill>
                  <a:srgbClr val="FF0000"/>
                </a:solidFill>
              </a:rPr>
              <a:t>，如果地址参数不在用户模式分区中函数会失败并且返回</a:t>
            </a:r>
            <a:r>
              <a:rPr lang="en-US" sz="1200">
                <a:solidFill>
                  <a:srgbClr val="FF0000"/>
                </a:solidFill>
              </a:rPr>
              <a:t>NULL</a:t>
            </a:r>
            <a:r>
              <a:rPr lang="zh-CN"/>
              <a:t>。</a:t>
            </a:r>
            <a:endParaRPr lang="en-US"/>
          </a:p>
          <a:p>
            <a:pPr>
              <a:defRPr/>
            </a:pPr>
            <a:r>
              <a:rPr lang="zh-CN" sz="1200">
                <a:solidFill>
                  <a:srgbClr val="FF0000"/>
                </a:solidFill>
              </a:rPr>
              <a:t>在指定</a:t>
            </a:r>
            <a:r>
              <a:rPr lang="en-US" sz="1200">
                <a:solidFill>
                  <a:srgbClr val="FF0000"/>
                </a:solidFill>
              </a:rPr>
              <a:t>lpAddress</a:t>
            </a:r>
            <a:r>
              <a:rPr lang="zh-CN" sz="1200">
                <a:solidFill>
                  <a:srgbClr val="FF0000"/>
                </a:solidFill>
              </a:rPr>
              <a:t>的内存地址时，必须确保是从一个分配粒度的边界处开始</a:t>
            </a:r>
            <a:endParaRPr/>
          </a:p>
        </p:txBody>
      </p:sp>
      <p:sp>
        <p:nvSpPr>
          <p:cNvPr id="5" name="线形标注 1 4"/>
          <p:cNvSpPr/>
          <p:nvPr/>
        </p:nvSpPr>
        <p:spPr bwMode="auto">
          <a:xfrm>
            <a:off x="6386513" y="2636838"/>
            <a:ext cx="2736850" cy="1082675"/>
          </a:xfrm>
          <a:prstGeom prst="borderCallout1">
            <a:avLst>
              <a:gd name="adj1" fmla="val 18750"/>
              <a:gd name="adj2" fmla="val -8333"/>
              <a:gd name="adj3" fmla="val 20940"/>
              <a:gd name="adj4" fmla="val -67889"/>
            </a:avLst>
          </a:prstGeom>
          <a:solidFill>
            <a:srgbClr val="FFFFFF"/>
          </a:solidFill>
          <a:ln w="9525" algn="ctr">
            <a:solidFill>
              <a:schemeClr val="tx1"/>
            </a:solidFill>
            <a:round/>
            <a:headEnd/>
            <a:tailEnd/>
          </a:ln>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en-US" sz="1200"/>
              <a:t>/</a:t>
            </a:r>
            <a:r>
              <a:rPr lang="zh-CN" sz="1200"/>
              <a:t>希望预定的区域大小，字节为单位，始终根据</a:t>
            </a:r>
            <a:r>
              <a:rPr lang="en-US" sz="1200"/>
              <a:t>CPU</a:t>
            </a:r>
            <a:r>
              <a:rPr lang="zh-CN" sz="1200"/>
              <a:t>页面大小的整数倍来预定，如果在页面大小为</a:t>
            </a:r>
            <a:r>
              <a:rPr lang="en-US" sz="1200"/>
              <a:t>4KB</a:t>
            </a:r>
            <a:r>
              <a:rPr lang="zh-CN" sz="1200"/>
              <a:t>、 </a:t>
            </a:r>
            <a:r>
              <a:rPr lang="en-US" sz="1200"/>
              <a:t>8KB</a:t>
            </a:r>
            <a:r>
              <a:rPr lang="zh-CN" sz="1200"/>
              <a:t>、</a:t>
            </a:r>
            <a:r>
              <a:rPr lang="en-US" sz="1200"/>
              <a:t>16KB</a:t>
            </a:r>
            <a:r>
              <a:rPr lang="zh-CN" sz="1200"/>
              <a:t>的机器上预定</a:t>
            </a:r>
            <a:r>
              <a:rPr lang="en-US" sz="1200"/>
              <a:t>62KB</a:t>
            </a:r>
            <a:r>
              <a:rPr lang="zh-CN" sz="1200"/>
              <a:t>的区域，最终得到的都是</a:t>
            </a:r>
            <a:r>
              <a:rPr lang="en-US" sz="1200"/>
              <a:t>64KB</a:t>
            </a:r>
            <a:r>
              <a:rPr lang="zh-CN"/>
              <a:t>。 </a:t>
            </a:r>
            <a:endParaRPr/>
          </a:p>
        </p:txBody>
      </p:sp>
      <p:sp>
        <p:nvSpPr>
          <p:cNvPr id="6" name="线形标注 1 5"/>
          <p:cNvSpPr/>
          <p:nvPr/>
        </p:nvSpPr>
        <p:spPr bwMode="auto">
          <a:xfrm>
            <a:off x="539750" y="4437063"/>
            <a:ext cx="3455988" cy="1295400"/>
          </a:xfrm>
          <a:prstGeom prst="borderCallout1">
            <a:avLst>
              <a:gd name="adj1" fmla="val 18750"/>
              <a:gd name="adj2" fmla="val -8333"/>
              <a:gd name="adj3" fmla="val -72944"/>
              <a:gd name="adj4" fmla="val 78931"/>
            </a:avLst>
          </a:prstGeom>
          <a:solidFill>
            <a:srgbClr val="FFFFFF"/>
          </a:solidFill>
          <a:ln w="9525" algn="ctr">
            <a:solidFill>
              <a:schemeClr val="tx1"/>
            </a:solidFill>
            <a:round/>
            <a:headEnd/>
            <a:tailEnd/>
          </a:ln>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zh-CN" sz="1200"/>
              <a:t>是预定区域还是调拨物理存储器。预定：</a:t>
            </a:r>
            <a:r>
              <a:rPr lang="en-US" sz="1200"/>
              <a:t>MEM_RESERVE</a:t>
            </a:r>
            <a:r>
              <a:rPr lang="zh-CN" sz="1200"/>
              <a:t>，如果预定的区域将用很长时间， 可以传递</a:t>
            </a:r>
            <a:r>
              <a:rPr lang="en-US" sz="1200"/>
              <a:t>NULL</a:t>
            </a:r>
            <a:r>
              <a:rPr lang="zh-CN" sz="1200"/>
              <a:t>给</a:t>
            </a:r>
            <a:r>
              <a:rPr lang="en-US" sz="1200"/>
              <a:t>lpAddress</a:t>
            </a:r>
            <a:r>
              <a:rPr lang="zh-CN" sz="1200"/>
              <a:t>，此标志位设为</a:t>
            </a:r>
            <a:r>
              <a:rPr lang="en-US" sz="1200"/>
              <a:t>MEM_TOP_DOWN|MEM_RESERVE</a:t>
            </a:r>
            <a:r>
              <a:rPr lang="zh-CN" sz="1200"/>
              <a:t>来从高内存地址来预定区域，防止内存碎片</a:t>
            </a:r>
            <a:r>
              <a:rPr lang="zh-CN"/>
              <a:t>。 </a:t>
            </a:r>
            <a:endParaRPr/>
          </a:p>
        </p:txBody>
      </p:sp>
      <p:sp>
        <p:nvSpPr>
          <p:cNvPr id="7" name="线形标注 1 6"/>
          <p:cNvSpPr/>
          <p:nvPr/>
        </p:nvSpPr>
        <p:spPr bwMode="auto">
          <a:xfrm>
            <a:off x="4695825" y="4292600"/>
            <a:ext cx="4248150" cy="2233613"/>
          </a:xfrm>
          <a:prstGeom prst="borderCallout1">
            <a:avLst>
              <a:gd name="adj1" fmla="val 18750"/>
              <a:gd name="adj2" fmla="val -8333"/>
              <a:gd name="adj3" fmla="val -19736"/>
              <a:gd name="adj4" fmla="val 7782"/>
            </a:avLst>
          </a:prstGeom>
          <a:solidFill>
            <a:srgbClr val="FFFFFF"/>
          </a:solidFill>
          <a:ln w="9525" algn="ctr">
            <a:solidFill>
              <a:schemeClr val="tx1"/>
            </a:solidFill>
            <a:round/>
            <a:headEnd/>
            <a:tailEnd/>
          </a:ln>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en-US" sz="1200"/>
              <a:t>//</a:t>
            </a:r>
            <a:r>
              <a:rPr lang="zh-CN" sz="1200"/>
              <a:t>区域的保护属性，通常用</a:t>
            </a:r>
            <a:r>
              <a:rPr lang="en-US" sz="1200"/>
              <a:t>PAGE_READWRITE</a:t>
            </a:r>
            <a:r>
              <a:rPr lang="zh-CN" sz="1200"/>
              <a:t>。对调拨给该区域的物理存储器不起作用。可以使用的保护属性： </a:t>
            </a:r>
            <a:r>
              <a:rPr lang="en-US" sz="1200"/>
              <a:t>PAGE_NOACCESS,PAGE_READWRITE</a:t>
            </a:r>
            <a:r>
              <a:rPr lang="zh-CN" sz="1200"/>
              <a:t>，</a:t>
            </a:r>
            <a:r>
              <a:rPr lang="en-US" sz="1200"/>
              <a:t>PAGE_READONLY</a:t>
            </a:r>
            <a:r>
              <a:rPr lang="zh-CN" sz="1200"/>
              <a:t>，</a:t>
            </a:r>
            <a:r>
              <a:rPr lang="en-US" sz="1200"/>
              <a:t>PAGE_EXECUTE</a:t>
            </a:r>
            <a:r>
              <a:rPr lang="zh-CN" sz="1200"/>
              <a:t>，</a:t>
            </a:r>
            <a:r>
              <a:rPr lang="en-US" sz="1200"/>
              <a:t>PAGE_EXECUTE_READ</a:t>
            </a:r>
            <a:r>
              <a:rPr lang="zh-CN" sz="1200"/>
              <a:t>，</a:t>
            </a:r>
            <a:r>
              <a:rPr lang="en-US" sz="1200"/>
              <a:t>PAGE_EXECUTE_READWRITE</a:t>
            </a:r>
            <a:r>
              <a:rPr lang="zh-CN" sz="1200"/>
              <a:t>。 如果使用</a:t>
            </a:r>
            <a:r>
              <a:rPr lang="en-US" sz="1200"/>
              <a:t>PAGE_WRITECOPY</a:t>
            </a:r>
            <a:r>
              <a:rPr lang="zh-CN" sz="1200"/>
              <a:t>或者</a:t>
            </a:r>
            <a:r>
              <a:rPr lang="en-US" sz="1200"/>
              <a:t>PAG_EXECUTE_WRITECOPY</a:t>
            </a:r>
            <a:r>
              <a:rPr lang="zh-CN" sz="1200"/>
              <a:t>，该函数将不会预定区域，并且返回</a:t>
            </a:r>
            <a:r>
              <a:rPr lang="en-US" sz="1200"/>
              <a:t>NULL</a:t>
            </a:r>
            <a:r>
              <a:rPr lang="zh-CN" sz="1200"/>
              <a:t>， 在预定区域的时候也不能后使用</a:t>
            </a:r>
            <a:r>
              <a:rPr lang="en-US" sz="1200">
                <a:solidFill>
                  <a:srgbClr val="FF0000"/>
                </a:solidFill>
              </a:rPr>
              <a:t>PAGE_GUARD,PAGE_NOCACHE,PAGE_WRITECOMBINE</a:t>
            </a:r>
            <a:r>
              <a:rPr lang="zh-CN" sz="1200">
                <a:solidFill>
                  <a:srgbClr val="FF0000"/>
                </a:solidFill>
              </a:rPr>
              <a:t>，这些只能用来调拨物理存储器</a:t>
            </a:r>
            <a:r>
              <a:rPr lang="zh-CN"/>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61626">
        <p:fade thruBlk="0"/>
      </p:transition>
    </mc:Choice>
    <mc:Fallback>
      <p:transition spd="slow" advClick="1" advTm="161626">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标题 1"/>
          <p:cNvSpPr>
            <a:spLocks noGrp="1"/>
          </p:cNvSpPr>
          <p:nvPr>
            <p:ph type="title"/>
          </p:nvPr>
        </p:nvSpPr>
        <p:spPr bwMode="auto"/>
        <p:txBody>
          <a:bodyPr/>
          <a:lstStyle/>
          <a:p>
            <a:pPr>
              <a:defRPr/>
            </a:pPr>
            <a:r>
              <a:rPr lang="en-US"/>
              <a:t>VirtualAlloc</a:t>
            </a:r>
            <a:endParaRPr lang="zh-CN"/>
          </a:p>
        </p:txBody>
      </p:sp>
      <p:sp>
        <p:nvSpPr>
          <p:cNvPr id="34819" name="内容占位符 2"/>
          <p:cNvSpPr>
            <a:spLocks noGrp="1"/>
          </p:cNvSpPr>
          <p:nvPr>
            <p:ph idx="1"/>
          </p:nvPr>
        </p:nvSpPr>
        <p:spPr bwMode="auto"/>
        <p:txBody>
          <a:bodyPr/>
          <a:lstStyle/>
          <a:p>
            <a:pPr>
              <a:defRPr/>
            </a:pPr>
            <a:endParaRPr lang="zh-CN"/>
          </a:p>
        </p:txBody>
      </p:sp>
      <p:pic>
        <p:nvPicPr>
          <p:cNvPr id="34820" name="Picture 2"/>
          <p:cNvPicPr>
            <a:picLocks noChangeAspect="1" noChangeArrowheads="1"/>
          </p:cNvPicPr>
          <p:nvPr/>
        </p:nvPicPr>
        <p:blipFill>
          <a:blip r:embed="rId3"/>
          <a:stretch/>
        </p:blipFill>
        <p:spPr bwMode="auto">
          <a:xfrm>
            <a:off x="107504" y="1600200"/>
            <a:ext cx="8713787" cy="251936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0408">
        <p:fade thruBlk="0"/>
      </p:transition>
    </mc:Choice>
    <mc:Fallback>
      <p:transition spd="slow" advClick="1" advTm="60408">
        <p:fade thruBlk="0"/>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5842" name="标题 1"/>
          <p:cNvSpPr>
            <a:spLocks noGrp="1"/>
          </p:cNvSpPr>
          <p:nvPr>
            <p:ph type="title"/>
          </p:nvPr>
        </p:nvSpPr>
        <p:spPr bwMode="auto"/>
        <p:txBody>
          <a:bodyPr/>
          <a:lstStyle/>
          <a:p>
            <a:pPr>
              <a:defRPr/>
            </a:pPr>
            <a:r>
              <a:rPr lang="en-US" b="0"/>
              <a:t>VirtualAlloc</a:t>
            </a:r>
            <a:endParaRPr lang="zh-CN"/>
          </a:p>
        </p:txBody>
      </p:sp>
      <p:sp>
        <p:nvSpPr>
          <p:cNvPr id="3" name="内容占位符 2"/>
          <p:cNvSpPr>
            <a:spLocks noGrp="1"/>
          </p:cNvSpPr>
          <p:nvPr>
            <p:ph idx="1"/>
          </p:nvPr>
        </p:nvSpPr>
        <p:spPr bwMode="auto"/>
        <p:txBody>
          <a:bodyPr/>
          <a:lstStyle/>
          <a:p>
            <a:pPr>
              <a:defRPr/>
            </a:pPr>
            <a:r>
              <a:rPr lang="zh-CN" sz="2400" b="0"/>
              <a:t>调拨存储器：在预定区域 之后，需要调拨物理存储器才能访问其中大多内存地址，系统会从页面交换文件中调拨物理存储器给</a:t>
            </a:r>
            <a:r>
              <a:rPr lang="zh-CN" sz="2400" b="0"/>
              <a:t>区域</a:t>
            </a:r>
            <a:r>
              <a:rPr lang="zh-CN" sz="2400" b="0"/>
              <a:t>，</a:t>
            </a:r>
            <a:r>
              <a:rPr lang="zh-CN" sz="2400" b="0"/>
              <a:t>其实</a:t>
            </a:r>
            <a:r>
              <a:rPr lang="zh-CN" sz="2400" b="0"/>
              <a:t>位置始终是页面大小的整数</a:t>
            </a:r>
            <a:r>
              <a:rPr lang="zh-CN" sz="2400" b="0"/>
              <a:t>倍</a:t>
            </a:r>
            <a:endParaRPr lang="zh-CN" sz="2400" b="0"/>
          </a:p>
          <a:p>
            <a:pPr>
              <a:defRPr/>
            </a:pPr>
            <a:r>
              <a:rPr lang="en-US"/>
              <a:t>LPVOID WINAPI </a:t>
            </a:r>
            <a:r>
              <a:rPr lang="en-US"/>
              <a:t>VirtualAlloc</a:t>
            </a:r>
            <a:r>
              <a:rPr lang="en-US"/>
              <a:t>( </a:t>
            </a:r>
            <a:endParaRPr/>
          </a:p>
          <a:p>
            <a:pPr marL="0" indent="0">
              <a:buFont typeface="Wingdings"/>
              <a:buNone/>
              <a:defRPr/>
            </a:pPr>
            <a:r>
              <a:rPr lang="en-US" sz="1800"/>
              <a:t>  __</a:t>
            </a:r>
            <a:r>
              <a:rPr lang="en-US" sz="1800"/>
              <a:t>in_opt</a:t>
            </a:r>
            <a:r>
              <a:rPr lang="en-US" sz="1800"/>
              <a:t> LPVOID </a:t>
            </a:r>
            <a:r>
              <a:rPr lang="en-US" sz="1800"/>
              <a:t>lpAddress</a:t>
            </a:r>
            <a:r>
              <a:rPr lang="en-US" sz="1800"/>
              <a:t>,</a:t>
            </a:r>
            <a:endParaRPr/>
          </a:p>
          <a:p>
            <a:pPr marL="0" indent="0">
              <a:buFont typeface="Wingdings"/>
              <a:buNone/>
              <a:defRPr/>
            </a:pPr>
            <a:r>
              <a:rPr lang="en-US" sz="1800"/>
              <a:t>//</a:t>
            </a:r>
            <a:r>
              <a:rPr lang="zh-CN" sz="1600">
                <a:solidFill>
                  <a:srgbClr val="FF0000"/>
                </a:solidFill>
              </a:rPr>
              <a:t>可以从预定的区域中选取一部分来调拨物理存储器，传递实际需要调拨的地址 </a:t>
            </a:r>
            <a:endParaRPr lang="en-US" sz="1600">
              <a:solidFill>
                <a:srgbClr val="FF0000"/>
              </a:solidFill>
            </a:endParaRPr>
          </a:p>
          <a:p>
            <a:pPr marL="0" indent="0">
              <a:buFont typeface="Wingdings"/>
              <a:buNone/>
              <a:defRPr/>
            </a:pPr>
            <a:r>
              <a:rPr lang="en-US" sz="1800"/>
              <a:t>   __in SIZE_T </a:t>
            </a:r>
            <a:r>
              <a:rPr lang="en-US" sz="1800"/>
              <a:t>dwSize</a:t>
            </a:r>
            <a:r>
              <a:rPr lang="en-US" sz="1800"/>
              <a:t>,//</a:t>
            </a:r>
            <a:r>
              <a:rPr lang="zh-CN" sz="1800">
                <a:solidFill>
                  <a:srgbClr val="FF0000"/>
                </a:solidFill>
              </a:rPr>
              <a:t>需要调拨的区块大小，会进行对齐 </a:t>
            </a:r>
            <a:endParaRPr lang="en-US" sz="1800">
              <a:solidFill>
                <a:srgbClr val="FF0000"/>
              </a:solidFill>
            </a:endParaRPr>
          </a:p>
          <a:p>
            <a:pPr marL="0" indent="0">
              <a:buFont typeface="Wingdings"/>
              <a:buNone/>
              <a:defRPr/>
            </a:pPr>
            <a:r>
              <a:rPr lang="en-US" sz="1800"/>
              <a:t>  __in DWORD </a:t>
            </a:r>
            <a:r>
              <a:rPr lang="en-US" sz="1800"/>
              <a:t>flAllocationType</a:t>
            </a:r>
            <a:r>
              <a:rPr lang="en-US" sz="1800">
                <a:solidFill>
                  <a:srgbClr val="FF0000"/>
                </a:solidFill>
              </a:rPr>
              <a:t>,//MEM_COMMIT</a:t>
            </a:r>
            <a:endParaRPr/>
          </a:p>
          <a:p>
            <a:pPr marL="0" indent="0">
              <a:buFont typeface="Wingdings"/>
              <a:buNone/>
              <a:defRPr/>
            </a:pPr>
            <a:r>
              <a:rPr lang="en-US" sz="1800"/>
              <a:t> __in DWORD </a:t>
            </a:r>
            <a:r>
              <a:rPr lang="en-US" sz="1800"/>
              <a:t>flProtect</a:t>
            </a:r>
            <a:endParaRPr lang="en-US" sz="1800"/>
          </a:p>
          <a:p>
            <a:pPr marL="0" indent="0">
              <a:buFont typeface="Wingdings"/>
              <a:buNone/>
              <a:defRPr/>
            </a:pPr>
            <a:r>
              <a:rPr lang="en-US" sz="1800">
                <a:solidFill>
                  <a:srgbClr val="FF0000"/>
                </a:solidFill>
              </a:rPr>
              <a:t>//</a:t>
            </a:r>
            <a:r>
              <a:rPr lang="zh-CN" sz="1800">
                <a:solidFill>
                  <a:srgbClr val="FF0000"/>
                </a:solidFill>
              </a:rPr>
              <a:t>通常设置跟预定区域的属性相同，通常是</a:t>
            </a:r>
            <a:r>
              <a:rPr lang="en-US" sz="1800">
                <a:solidFill>
                  <a:srgbClr val="FF0000"/>
                </a:solidFill>
              </a:rPr>
              <a:t>PAGE_READWRITE </a:t>
            </a:r>
            <a:r>
              <a:rPr lang="en-US" sz="1800"/>
              <a:t> );</a:t>
            </a:r>
            <a:endParaRPr lang="zh-CN"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5154">
        <p:fade thruBlk="0"/>
      </p:transition>
    </mc:Choice>
    <mc:Fallback>
      <p:transition spd="slow" advClick="1" advTm="35154">
        <p:fade thruBlk="0"/>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标题 1"/>
          <p:cNvSpPr>
            <a:spLocks noGrp="1"/>
          </p:cNvSpPr>
          <p:nvPr>
            <p:ph type="title"/>
          </p:nvPr>
        </p:nvSpPr>
        <p:spPr bwMode="auto"/>
        <p:txBody>
          <a:bodyPr/>
          <a:lstStyle/>
          <a:p>
            <a:pPr>
              <a:defRPr/>
            </a:pPr>
            <a:r>
              <a:rPr lang="en-US" sz="3600" b="0"/>
              <a:t>VirtualAlloc</a:t>
            </a:r>
            <a:r>
              <a:rPr lang="zh-CN" sz="3600" b="0"/>
              <a:t>实例</a:t>
            </a:r>
            <a:endParaRPr lang="zh-CN" sz="3600"/>
          </a:p>
        </p:txBody>
      </p:sp>
      <p:sp>
        <p:nvSpPr>
          <p:cNvPr id="36867" name="内容占位符 2"/>
          <p:cNvSpPr>
            <a:spLocks noGrp="1"/>
          </p:cNvSpPr>
          <p:nvPr>
            <p:ph idx="1"/>
          </p:nvPr>
        </p:nvSpPr>
        <p:spPr bwMode="auto"/>
        <p:txBody>
          <a:bodyPr/>
          <a:lstStyle/>
          <a:p>
            <a:pPr>
              <a:defRPr/>
            </a:pPr>
            <a:r>
              <a:rPr lang="zh-CN" sz="1800" b="0"/>
              <a:t>同时预定和调拨物理存储器：</a:t>
            </a:r>
            <a:endParaRPr/>
          </a:p>
          <a:p>
            <a:pPr>
              <a:defRPr/>
            </a:pPr>
            <a:r>
              <a:rPr lang="en-US" sz="1800" b="0"/>
              <a:t>PVOID </a:t>
            </a:r>
            <a:r>
              <a:rPr lang="en-US" sz="1800" b="0"/>
              <a:t>pvMem</a:t>
            </a:r>
            <a:r>
              <a:rPr lang="en-US" sz="1800" b="0"/>
              <a:t> = </a:t>
            </a:r>
            <a:r>
              <a:rPr lang="en-US" sz="1800" b="0"/>
              <a:t>VirtualAlloc</a:t>
            </a:r>
            <a:r>
              <a:rPr lang="en-US" sz="1800" b="0"/>
              <a:t>(NULL, 99*1024, MEM_RESERVE | MEM_COMMIT, PAGE_READWRITE);</a:t>
            </a:r>
            <a:endParaRPr/>
          </a:p>
          <a:p>
            <a:pPr>
              <a:defRPr/>
            </a:pPr>
            <a:r>
              <a:rPr lang="zh-CN" sz="1800" b="0"/>
              <a:t>系统会先搜索进程的地址空间，找到一块足够大的闲置地址空间，会对页面大小进行上对齐，</a:t>
            </a:r>
            <a:endParaRPr/>
          </a:p>
          <a:p>
            <a:pPr>
              <a:defRPr/>
            </a:pPr>
            <a:r>
              <a:rPr lang="zh-CN" sz="1800" b="0"/>
              <a:t>如果指定了</a:t>
            </a:r>
            <a:r>
              <a:rPr lang="en-US" sz="1800" b="0"/>
              <a:t>lpAdress</a:t>
            </a:r>
            <a:r>
              <a:rPr lang="zh-CN" sz="1800" b="0"/>
              <a:t>，系统会检查地址，如果没有空闲地址空间函数返回</a:t>
            </a:r>
            <a:r>
              <a:rPr lang="en-US" sz="1800" b="0"/>
              <a:t>NULL</a:t>
            </a:r>
            <a:endParaRPr/>
          </a:p>
          <a:p>
            <a:pPr>
              <a:defRPr/>
            </a:pPr>
            <a:r>
              <a:rPr lang="zh-CN" sz="1800"/>
              <a:t>如果保留区域的起始地址没有遵循从</a:t>
            </a:r>
            <a:r>
              <a:rPr lang="en-US" sz="1800"/>
              <a:t>64KB</a:t>
            </a:r>
            <a:r>
              <a:rPr lang="zh-CN" sz="1800"/>
              <a:t>分配粒度的边界开始之一原则，系统将自动调整该地址到最接近的</a:t>
            </a:r>
            <a:r>
              <a:rPr lang="en-US" sz="1800"/>
              <a:t>64K</a:t>
            </a:r>
            <a:r>
              <a:rPr lang="zh-CN" sz="1800"/>
              <a:t>的倍数。例如，如果指定的</a:t>
            </a:r>
            <a:r>
              <a:rPr lang="en-US" sz="1800"/>
              <a:t>lpAddress</a:t>
            </a:r>
            <a:r>
              <a:rPr lang="zh-CN" sz="1800"/>
              <a:t>为</a:t>
            </a:r>
            <a:r>
              <a:rPr lang="en-US" sz="1800"/>
              <a:t>0x00781022</a:t>
            </a:r>
            <a:r>
              <a:rPr lang="zh-CN" sz="1800"/>
              <a:t>，那么此保留区域实际是从</a:t>
            </a:r>
            <a:r>
              <a:rPr lang="en-US" sz="1800"/>
              <a:t>0x00780000</a:t>
            </a:r>
            <a:r>
              <a:rPr lang="zh-CN" sz="1800"/>
              <a:t>开始分配的。</a:t>
            </a:r>
            <a:endParaRPr lang="en-US" sz="1800"/>
          </a:p>
          <a:p>
            <a:pPr>
              <a:defRPr/>
            </a:pPr>
            <a:r>
              <a:rPr lang="zh-CN" sz="1800"/>
              <a:t>在</a:t>
            </a:r>
            <a:r>
              <a:rPr lang="en-US" sz="1800"/>
              <a:t>x86</a:t>
            </a:r>
            <a:r>
              <a:rPr lang="zh-CN" sz="1800"/>
              <a:t>平台下，页面大小为</a:t>
            </a:r>
            <a:r>
              <a:rPr lang="en-US" sz="1800"/>
              <a:t>4KB</a:t>
            </a:r>
            <a:r>
              <a:rPr lang="zh-CN" sz="1800"/>
              <a:t>，在</a:t>
            </a:r>
            <a:r>
              <a:rPr lang="en-US" sz="1800"/>
              <a:t>32</a:t>
            </a:r>
            <a:r>
              <a:rPr lang="zh-CN" sz="1800"/>
              <a:t>位</a:t>
            </a:r>
            <a:r>
              <a:rPr lang="en-US" sz="1800"/>
              <a:t>Alpah</a:t>
            </a:r>
            <a:r>
              <a:rPr lang="zh-CN" sz="1800"/>
              <a:t>平台下，页面大小为</a:t>
            </a:r>
            <a:r>
              <a:rPr lang="en-US" sz="1800"/>
              <a:t>8KB</a:t>
            </a:r>
            <a:r>
              <a:rPr lang="zh-CN" sz="1800"/>
              <a:t>。在使用时可以通过</a:t>
            </a:r>
            <a:r>
              <a:rPr lang="en-US" sz="1800"/>
              <a:t>GetSystemInfo</a:t>
            </a:r>
            <a:r>
              <a:rPr lang="zh-CN" sz="1800"/>
              <a:t>（）来决定当前主机的页面大小。</a:t>
            </a:r>
            <a:endParaRPr lang="en-US" sz="1800" b="0"/>
          </a:p>
          <a:p>
            <a:pPr>
              <a:defRPr/>
            </a:pPr>
            <a:endParaRPr lang="zh-CN" sz="16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50741">
        <p:fade thruBlk="0"/>
      </p:transition>
    </mc:Choice>
    <mc:Fallback>
      <p:transition spd="slow" advClick="1" advTm="150741">
        <p:fade thruBlk="0"/>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7890" name="Rectangle 2"/>
          <p:cNvSpPr>
            <a:spLocks noChangeArrowheads="1" noGrp="1"/>
          </p:cNvSpPr>
          <p:nvPr>
            <p:ph type="title"/>
          </p:nvPr>
        </p:nvSpPr>
        <p:spPr bwMode="auto">
          <a:xfrm>
            <a:off x="873736" y="63988"/>
            <a:ext cx="8229600" cy="1143000"/>
          </a:xfrm>
        </p:spPr>
        <p:txBody>
          <a:bodyPr/>
          <a:lstStyle/>
          <a:p>
            <a:pPr>
              <a:defRPr/>
            </a:pPr>
            <a:r>
              <a:rPr lang="zh-CN" sz="3200"/>
              <a:t>给区域调拨物理存储器－</a:t>
            </a:r>
            <a:r>
              <a:rPr lang="en-US" sz="3200" b="0"/>
              <a:t>VirtualAlloc</a:t>
            </a:r>
            <a:endParaRPr lang="en-US" sz="3200" b="0"/>
          </a:p>
        </p:txBody>
      </p:sp>
      <p:pic>
        <p:nvPicPr>
          <p:cNvPr id="74757" name="Picture 5"/>
          <p:cNvPicPr>
            <a:picLocks noChangeAspect="1" noChangeArrowheads="1" noGrp="1"/>
          </p:cNvPicPr>
          <p:nvPr>
            <p:ph idx="1"/>
          </p:nvPr>
        </p:nvPicPr>
        <p:blipFill>
          <a:blip r:embed="rId3"/>
          <a:stretch/>
        </p:blipFill>
        <p:spPr bwMode="auto">
          <a:xfrm>
            <a:off x="900113" y="3356992"/>
            <a:ext cx="7416800" cy="847725"/>
          </a:xfrm>
          <a:prstGeom prst="rect">
            <a:avLst/>
          </a:prstGeom>
          <a:noFill/>
        </p:spPr>
      </p:pic>
      <p:sp>
        <p:nvSpPr>
          <p:cNvPr id="74758" name="Text Box 6"/>
          <p:cNvSpPr txBox="1">
            <a:spLocks noChangeArrowheads="1"/>
          </p:cNvSpPr>
          <p:nvPr/>
        </p:nvSpPr>
        <p:spPr bwMode="auto">
          <a:xfrm>
            <a:off x="900113" y="1958824"/>
            <a:ext cx="7559675" cy="646331"/>
          </a:xfrm>
          <a:prstGeom prst="rect">
            <a:avLst/>
          </a:prstGeom>
          <a:noFill/>
          <a:ln>
            <a:noFill/>
          </a:ln>
          <a:effectLst/>
        </p:spPr>
        <p:txBody>
          <a:bodyPr>
            <a:spAutoFit/>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spcBef>
                <a:spcPts val="0"/>
              </a:spcBef>
              <a:defRPr/>
            </a:pPr>
            <a:r>
              <a:rPr lang="zh-CN">
                <a:ea typeface="宋体"/>
              </a:rPr>
              <a:t>例如</a:t>
            </a:r>
            <a:r>
              <a:rPr lang="zh-CN">
                <a:ea typeface="宋体"/>
              </a:rPr>
              <a:t>：应用程序在地址</a:t>
            </a:r>
            <a:r>
              <a:rPr lang="en-US">
                <a:ea typeface="宋体"/>
              </a:rPr>
              <a:t>524880</a:t>
            </a:r>
            <a:r>
              <a:rPr lang="zh-CN">
                <a:ea typeface="宋体"/>
              </a:rPr>
              <a:t>处预定一个块</a:t>
            </a:r>
            <a:r>
              <a:rPr lang="en-US">
                <a:ea typeface="宋体"/>
              </a:rPr>
              <a:t>512KB</a:t>
            </a:r>
            <a:r>
              <a:rPr lang="zh-CN">
                <a:ea typeface="宋体"/>
              </a:rPr>
              <a:t>区域，希望给该区域从</a:t>
            </a:r>
            <a:r>
              <a:rPr lang="en-US">
                <a:ea typeface="宋体"/>
              </a:rPr>
              <a:t>2KB</a:t>
            </a:r>
            <a:r>
              <a:rPr lang="zh-CN">
                <a:ea typeface="宋体"/>
              </a:rPr>
              <a:t>地址开始调拨</a:t>
            </a:r>
            <a:r>
              <a:rPr lang="en-US">
                <a:ea typeface="宋体"/>
              </a:rPr>
              <a:t>6KB</a:t>
            </a:r>
            <a:r>
              <a:rPr lang="zh-CN">
                <a:ea typeface="宋体"/>
              </a:rPr>
              <a:t>物理存储器</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5136">
        <p:fade thruBlk="0"/>
      </p:transition>
    </mc:Choice>
    <mc:Fallback>
      <p:transition spd="slow" advClick="1" advTm="65136">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938" name="标题 1"/>
          <p:cNvSpPr>
            <a:spLocks noGrp="1"/>
          </p:cNvSpPr>
          <p:nvPr>
            <p:ph type="title"/>
          </p:nvPr>
        </p:nvSpPr>
        <p:spPr bwMode="auto"/>
        <p:txBody>
          <a:bodyPr/>
          <a:lstStyle/>
          <a:p>
            <a:pPr>
              <a:defRPr/>
            </a:pPr>
            <a:r>
              <a:rPr lang="en-US"/>
              <a:t>VirtualQuery</a:t>
            </a:r>
            <a:endParaRPr lang="zh-CN"/>
          </a:p>
        </p:txBody>
      </p:sp>
      <p:sp>
        <p:nvSpPr>
          <p:cNvPr id="3" name="内容占位符 2"/>
          <p:cNvSpPr>
            <a:spLocks noGrp="1"/>
          </p:cNvSpPr>
          <p:nvPr>
            <p:ph idx="1"/>
          </p:nvPr>
        </p:nvSpPr>
        <p:spPr bwMode="auto">
          <a:xfrm>
            <a:off x="395536" y="1268760"/>
            <a:ext cx="8229600" cy="4525963"/>
          </a:xfrm>
        </p:spPr>
        <p:txBody>
          <a:bodyPr/>
          <a:lstStyle/>
          <a:p>
            <a:pPr>
              <a:defRPr/>
            </a:pPr>
            <a:r>
              <a:rPr lang="en-US" sz="2400" b="0"/>
              <a:t>DWORD </a:t>
            </a:r>
            <a:r>
              <a:rPr lang="en-US" sz="2400" b="0"/>
              <a:t>VirtualQuery</a:t>
            </a:r>
            <a:r>
              <a:rPr lang="en-US" sz="2400" b="0"/>
              <a:t>(</a:t>
            </a:r>
            <a:endParaRPr/>
          </a:p>
          <a:p>
            <a:pPr marL="0" indent="0">
              <a:buFont typeface="Wingdings"/>
              <a:buNone/>
              <a:defRPr/>
            </a:pPr>
            <a:r>
              <a:rPr lang="en-US" sz="2400" b="0"/>
              <a:t>LPCVOID</a:t>
            </a:r>
            <a:r>
              <a:rPr lang="en-US" sz="2400" b="0"/>
              <a:t> </a:t>
            </a:r>
            <a:r>
              <a:rPr lang="en-US" sz="2400" b="0"/>
              <a:t>lpAddress</a:t>
            </a:r>
            <a:r>
              <a:rPr lang="en-US" sz="2400" b="0"/>
              <a:t>, // </a:t>
            </a:r>
            <a:r>
              <a:rPr lang="zh-CN" sz="2400" b="0"/>
              <a:t>内存地址</a:t>
            </a:r>
            <a:endParaRPr/>
          </a:p>
          <a:p>
            <a:pPr marL="0" indent="0">
              <a:buFont typeface="Wingdings"/>
              <a:buNone/>
              <a:defRPr/>
            </a:pPr>
            <a:r>
              <a:rPr lang="en-US" sz="2400" b="0"/>
              <a:t>PMEMORY_BASIC_INFORMATION</a:t>
            </a:r>
            <a:r>
              <a:rPr lang="en-US" sz="2400" b="0"/>
              <a:t> </a:t>
            </a:r>
            <a:r>
              <a:rPr lang="en-US" sz="2400" b="0"/>
              <a:t>lpBuffer</a:t>
            </a:r>
            <a:r>
              <a:rPr lang="en-US" sz="2400" b="0"/>
              <a:t>, // </a:t>
            </a:r>
            <a:r>
              <a:rPr lang="zh-CN" sz="2400" b="0"/>
              <a:t>指向内存信息结构的指针</a:t>
            </a:r>
            <a:endParaRPr/>
          </a:p>
          <a:p>
            <a:pPr marL="0" indent="0">
              <a:buFont typeface="Wingdings"/>
              <a:buNone/>
              <a:defRPr/>
            </a:pPr>
            <a:r>
              <a:rPr lang="en-US" sz="2400" b="0"/>
              <a:t>DWORD</a:t>
            </a:r>
            <a:r>
              <a:rPr lang="en-US" sz="2400" b="0"/>
              <a:t> </a:t>
            </a:r>
            <a:r>
              <a:rPr lang="en-US" sz="2400" b="0"/>
              <a:t>dwLength</a:t>
            </a:r>
            <a:r>
              <a:rPr lang="en-US" sz="2400" b="0"/>
              <a:t> // </a:t>
            </a:r>
            <a:r>
              <a:rPr lang="zh-CN" sz="2400" b="0"/>
              <a:t>内存的</a:t>
            </a:r>
            <a:r>
              <a:rPr lang="zh-CN" sz="2400" b="0"/>
              <a:t>大小</a:t>
            </a:r>
            <a:r>
              <a:rPr lang="en-US" sz="2400" b="0"/>
              <a:t>);</a:t>
            </a:r>
            <a:endParaRPr lang="zh-CN" sz="2400" b="0"/>
          </a:p>
          <a:p>
            <a:pPr>
              <a:defRPr/>
            </a:pPr>
            <a:endParaRPr lang="zh-CN"/>
          </a:p>
        </p:txBody>
      </p:sp>
      <p:pic>
        <p:nvPicPr>
          <p:cNvPr id="39940" name="Picture 2"/>
          <p:cNvPicPr>
            <a:picLocks noChangeAspect="1" noChangeArrowheads="1"/>
          </p:cNvPicPr>
          <p:nvPr/>
        </p:nvPicPr>
        <p:blipFill>
          <a:blip r:embed="rId3"/>
          <a:stretch/>
        </p:blipFill>
        <p:spPr bwMode="auto">
          <a:xfrm>
            <a:off x="1331640" y="3902770"/>
            <a:ext cx="4143375" cy="288607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1986">
        <p:fade thruBlk="0"/>
      </p:transition>
    </mc:Choice>
    <mc:Fallback>
      <p:transition spd="slow" advClick="1" advTm="81986">
        <p:fade thruBlk="0"/>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62" name="标题 1"/>
          <p:cNvSpPr>
            <a:spLocks noGrp="1"/>
          </p:cNvSpPr>
          <p:nvPr>
            <p:ph type="title"/>
          </p:nvPr>
        </p:nvSpPr>
        <p:spPr bwMode="auto"/>
        <p:txBody>
          <a:bodyPr/>
          <a:lstStyle/>
          <a:p>
            <a:pPr>
              <a:defRPr/>
            </a:pPr>
            <a:r>
              <a:rPr lang="en-US"/>
              <a:t>VirtualQueryEx</a:t>
            </a:r>
            <a:endParaRPr lang="zh-CN"/>
          </a:p>
        </p:txBody>
      </p:sp>
      <p:sp>
        <p:nvSpPr>
          <p:cNvPr id="3" name="内容占位符 2"/>
          <p:cNvSpPr>
            <a:spLocks noGrp="1"/>
          </p:cNvSpPr>
          <p:nvPr>
            <p:ph idx="1"/>
          </p:nvPr>
        </p:nvSpPr>
        <p:spPr bwMode="auto">
          <a:xfrm>
            <a:off x="457200" y="1268760"/>
            <a:ext cx="8795320" cy="4525963"/>
          </a:xfrm>
        </p:spPr>
        <p:txBody>
          <a:bodyPr/>
          <a:lstStyle/>
          <a:p>
            <a:pPr>
              <a:defRPr/>
            </a:pPr>
            <a:r>
              <a:rPr lang="en-US" sz="1800"/>
              <a:t>DWORD </a:t>
            </a:r>
            <a:r>
              <a:rPr lang="en-US" sz="1800"/>
              <a:t>VirtualQueryEx</a:t>
            </a:r>
            <a:r>
              <a:rPr lang="en-US" sz="1800"/>
              <a:t>(</a:t>
            </a:r>
            <a:endParaRPr/>
          </a:p>
          <a:p>
            <a:pPr marL="0" indent="0">
              <a:buFont typeface="Wingdings"/>
              <a:buNone/>
              <a:defRPr/>
            </a:pPr>
            <a:r>
              <a:rPr lang="en-US" sz="1800"/>
              <a:t>HANDLE </a:t>
            </a:r>
            <a:r>
              <a:rPr lang="en-US" sz="1800"/>
              <a:t>hProcess</a:t>
            </a:r>
            <a:r>
              <a:rPr lang="en-US" sz="1800"/>
              <a:t>,</a:t>
            </a:r>
            <a:endParaRPr/>
          </a:p>
          <a:p>
            <a:pPr marL="0" indent="0">
              <a:buFont typeface="Wingdings"/>
              <a:buNone/>
              <a:defRPr/>
            </a:pPr>
            <a:r>
              <a:rPr lang="en-US" sz="1800"/>
              <a:t>LPCVOID </a:t>
            </a:r>
            <a:r>
              <a:rPr lang="en-US" sz="1800"/>
              <a:t>lpAddress</a:t>
            </a:r>
            <a:r>
              <a:rPr lang="en-US" sz="1800"/>
              <a:t>,</a:t>
            </a:r>
            <a:endParaRPr/>
          </a:p>
          <a:p>
            <a:pPr marL="0" indent="0">
              <a:buFont typeface="Wingdings"/>
              <a:buNone/>
              <a:defRPr/>
            </a:pPr>
            <a:r>
              <a:rPr lang="en-US" sz="1800"/>
              <a:t>PMEMORY_BASIC_INFORMATION </a:t>
            </a:r>
            <a:r>
              <a:rPr lang="en-US" sz="1800"/>
              <a:t>lpBuffer</a:t>
            </a:r>
            <a:r>
              <a:rPr lang="en-US" sz="1800"/>
              <a:t>,</a:t>
            </a:r>
            <a:endParaRPr/>
          </a:p>
          <a:p>
            <a:pPr marL="0" indent="0">
              <a:buFont typeface="Wingdings"/>
              <a:buNone/>
              <a:defRPr/>
            </a:pPr>
            <a:r>
              <a:rPr lang="en-US" sz="1800"/>
              <a:t>DWORD </a:t>
            </a:r>
            <a:r>
              <a:rPr lang="en-US" sz="1800"/>
              <a:t>dwLength</a:t>
            </a:r>
            <a:endParaRPr lang="en-US" sz="1800"/>
          </a:p>
          <a:p>
            <a:pPr marL="0" indent="0">
              <a:buFont typeface="Wingdings"/>
              <a:buNone/>
              <a:defRPr/>
            </a:pPr>
            <a:r>
              <a:rPr lang="en-US" sz="1800"/>
              <a:t>);</a:t>
            </a:r>
            <a:endParaRPr/>
          </a:p>
          <a:p>
            <a:pPr>
              <a:defRPr/>
            </a:pPr>
            <a:r>
              <a:rPr lang="zh-CN" sz="1800"/>
              <a:t>参数</a:t>
            </a:r>
            <a:r>
              <a:rPr lang="en-US" sz="1800"/>
              <a:t>:</a:t>
            </a:r>
            <a:endParaRPr/>
          </a:p>
          <a:p>
            <a:pPr marL="0" indent="0">
              <a:buFont typeface="Wingdings"/>
              <a:buNone/>
              <a:defRPr/>
            </a:pPr>
            <a:r>
              <a:rPr lang="en-US" sz="1800"/>
              <a:t>hProcess</a:t>
            </a:r>
            <a:r>
              <a:rPr lang="en-US" sz="1800"/>
              <a:t> </a:t>
            </a:r>
            <a:r>
              <a:rPr lang="zh-CN" sz="1800"/>
              <a:t>进程句柄。</a:t>
            </a:r>
            <a:endParaRPr/>
          </a:p>
          <a:p>
            <a:pPr marL="0" indent="0">
              <a:buFont typeface="Wingdings"/>
              <a:buNone/>
              <a:defRPr/>
            </a:pPr>
            <a:r>
              <a:rPr lang="en-US" sz="1800"/>
              <a:t>lpAddress</a:t>
            </a:r>
            <a:r>
              <a:rPr lang="en-US" sz="1800"/>
              <a:t> </a:t>
            </a:r>
            <a:r>
              <a:rPr lang="zh-CN" sz="1800"/>
              <a:t>查询内存的地址。</a:t>
            </a:r>
            <a:endParaRPr/>
          </a:p>
          <a:p>
            <a:pPr marL="0" indent="0">
              <a:buFont typeface="Wingdings"/>
              <a:buNone/>
              <a:defRPr/>
            </a:pPr>
            <a:r>
              <a:rPr lang="en-US" sz="1800"/>
              <a:t>lpBuffer</a:t>
            </a:r>
            <a:r>
              <a:rPr lang="en-US" sz="1800"/>
              <a:t> </a:t>
            </a:r>
            <a:r>
              <a:rPr lang="zh-CN" sz="1800"/>
              <a:t>指向</a:t>
            </a:r>
            <a:r>
              <a:rPr lang="en-US" sz="1800"/>
              <a:t>MEMORY_BASIC_INFORMATION</a:t>
            </a:r>
            <a:r>
              <a:rPr lang="zh-CN" sz="1800"/>
              <a:t>结构的指针，用于接收内存信息。</a:t>
            </a:r>
            <a:endParaRPr/>
          </a:p>
          <a:p>
            <a:pPr marL="0" indent="0">
              <a:buFont typeface="Wingdings"/>
              <a:buNone/>
              <a:defRPr/>
            </a:pPr>
            <a:r>
              <a:rPr lang="en-US" sz="1800"/>
              <a:t>dwLength</a:t>
            </a:r>
            <a:r>
              <a:rPr lang="en-US" sz="1800"/>
              <a:t> MEMORY_BASIC_INFORMATION</a:t>
            </a:r>
            <a:r>
              <a:rPr lang="zh-CN" sz="1800"/>
              <a:t>结构的大小。</a:t>
            </a:r>
            <a:endParaRPr/>
          </a:p>
          <a:p>
            <a:pPr>
              <a:defRPr/>
            </a:pPr>
            <a:r>
              <a:rPr lang="zh-CN" sz="1800"/>
              <a:t>返回值</a:t>
            </a:r>
            <a:r>
              <a:rPr lang="en-US" sz="1800"/>
              <a:t>:</a:t>
            </a:r>
            <a:endParaRPr/>
          </a:p>
          <a:p>
            <a:pPr marL="0" indent="0">
              <a:buFont typeface="Wingdings"/>
              <a:buNone/>
              <a:defRPr/>
            </a:pPr>
            <a:r>
              <a:rPr lang="zh-CN" sz="1800"/>
              <a:t>函数写入</a:t>
            </a:r>
            <a:r>
              <a:rPr lang="en-US" sz="1800"/>
              <a:t>lpBuffer</a:t>
            </a:r>
            <a:r>
              <a:rPr lang="zh-CN" sz="1800"/>
              <a:t>的字节数，如果不等于</a:t>
            </a:r>
            <a:r>
              <a:rPr lang="en-US" sz="1800"/>
              <a:t>sizeof</a:t>
            </a:r>
            <a:r>
              <a:rPr lang="en-US" sz="1800"/>
              <a:t>(MEMORY_BASIC_INFORMATION)</a:t>
            </a:r>
            <a:r>
              <a:rPr lang="zh-CN" sz="1800"/>
              <a:t>表示失败</a:t>
            </a:r>
            <a:endParaRPr/>
          </a:p>
          <a:p>
            <a:pPr marL="0" indent="0">
              <a:buFont typeface="Wingdings"/>
              <a:buNone/>
              <a:defRPr/>
            </a:pPr>
            <a:endParaRPr lang="en-US" sz="1800"/>
          </a:p>
          <a:p>
            <a:pPr>
              <a:defRPr/>
            </a:pPr>
            <a:endParaRPr lang="en-US"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558">
        <p:fade thruBlk="0"/>
      </p:transition>
    </mc:Choice>
    <mc:Fallback>
      <p:transition spd="slow" advClick="1" advTm="6558">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2" name="Rectangle 2"/>
          <p:cNvSpPr>
            <a:spLocks noChangeArrowheads="1" noGrp="1"/>
          </p:cNvSpPr>
          <p:nvPr>
            <p:ph type="title"/>
          </p:nvPr>
        </p:nvSpPr>
        <p:spPr bwMode="auto"/>
        <p:txBody>
          <a:bodyPr/>
          <a:lstStyle/>
          <a:p>
            <a:pPr>
              <a:defRPr/>
            </a:pPr>
            <a:r>
              <a:rPr lang="zh-CN" sz="4000"/>
              <a:t>虚拟地址空间</a:t>
            </a:r>
            <a:endParaRPr/>
          </a:p>
        </p:txBody>
      </p:sp>
      <p:sp>
        <p:nvSpPr>
          <p:cNvPr id="59395" name="Rectangle 3"/>
          <p:cNvSpPr>
            <a:spLocks noChangeArrowheads="1" noGrp="1"/>
          </p:cNvSpPr>
          <p:nvPr>
            <p:ph idx="1"/>
          </p:nvPr>
        </p:nvSpPr>
        <p:spPr bwMode="auto">
          <a:xfrm>
            <a:off x="665094" y="1196752"/>
            <a:ext cx="8458200" cy="5327650"/>
          </a:xfrm>
        </p:spPr>
        <p:txBody>
          <a:bodyPr/>
          <a:lstStyle/>
          <a:p>
            <a:pPr>
              <a:defRPr/>
            </a:pPr>
            <a:r>
              <a:rPr lang="zh-CN" sz="2400"/>
              <a:t>虚拟地址空间是对于一个单一进程的</a:t>
            </a:r>
            <a:r>
              <a:rPr lang="zh-CN" sz="2400"/>
              <a:t>概念</a:t>
            </a:r>
            <a:endParaRPr lang="en-US" sz="2400"/>
          </a:p>
          <a:p>
            <a:pPr>
              <a:defRPr/>
            </a:pPr>
            <a:r>
              <a:rPr lang="zh-CN" sz="2400"/>
              <a:t>进程的虚拟地址空间</a:t>
            </a:r>
            <a:endParaRPr/>
          </a:p>
          <a:p>
            <a:pPr lvl="1">
              <a:defRPr/>
            </a:pPr>
            <a:r>
              <a:rPr lang="zh-CN" sz="2400"/>
              <a:t>每个</a:t>
            </a:r>
            <a:r>
              <a:rPr lang="en-US" sz="2400"/>
              <a:t>32</a:t>
            </a:r>
            <a:r>
              <a:rPr lang="zh-CN" sz="2400"/>
              <a:t>位进程</a:t>
            </a:r>
            <a:r>
              <a:rPr lang="zh-CN" sz="2400"/>
              <a:t>都有</a:t>
            </a:r>
            <a:r>
              <a:rPr lang="en-US" sz="2400"/>
              <a:t>4GB</a:t>
            </a:r>
            <a:r>
              <a:rPr lang="zh-CN" sz="2400"/>
              <a:t>地址空间</a:t>
            </a:r>
            <a:endParaRPr/>
          </a:p>
          <a:p>
            <a:pPr lvl="1">
              <a:defRPr/>
            </a:pPr>
            <a:r>
              <a:rPr lang="zh-CN" sz="2400"/>
              <a:t>每个</a:t>
            </a:r>
            <a:r>
              <a:rPr lang="en-US" sz="2400"/>
              <a:t>64</a:t>
            </a:r>
            <a:r>
              <a:rPr lang="zh-CN" sz="2400"/>
              <a:t>位进程都有</a:t>
            </a:r>
            <a:r>
              <a:rPr lang="en-US" sz="2400"/>
              <a:t>16EB</a:t>
            </a:r>
            <a:r>
              <a:rPr lang="zh-CN" sz="2400"/>
              <a:t>地址空间</a:t>
            </a:r>
            <a:endParaRPr/>
          </a:p>
          <a:p>
            <a:pPr lvl="1">
              <a:defRPr/>
            </a:pPr>
            <a:r>
              <a:rPr lang="zh-CN" sz="2400"/>
              <a:t>进程直接相互独立</a:t>
            </a:r>
            <a:endParaRPr/>
          </a:p>
          <a:p>
            <a:pPr lvl="2">
              <a:defRPr/>
            </a:pPr>
            <a:r>
              <a:rPr lang="zh-CN"/>
              <a:t>进程</a:t>
            </a:r>
            <a:r>
              <a:rPr lang="en-US"/>
              <a:t>A</a:t>
            </a:r>
            <a:r>
              <a:rPr lang="zh-CN"/>
              <a:t>的地址</a:t>
            </a:r>
            <a:r>
              <a:rPr lang="en-US"/>
              <a:t>0x12345678</a:t>
            </a:r>
            <a:r>
              <a:rPr lang="zh-CN"/>
              <a:t>与进程</a:t>
            </a:r>
            <a:r>
              <a:rPr lang="en-US"/>
              <a:t>B</a:t>
            </a:r>
            <a:r>
              <a:rPr lang="zh-CN"/>
              <a:t>地址</a:t>
            </a:r>
            <a:r>
              <a:rPr lang="en-US"/>
              <a:t>0x12345678</a:t>
            </a:r>
            <a:r>
              <a:rPr lang="zh-CN"/>
              <a:t>可以同时存储不同的数值</a:t>
            </a:r>
            <a:endParaRPr lang="en-US"/>
          </a:p>
          <a:p>
            <a:pPr lvl="1">
              <a:defRPr/>
            </a:pPr>
            <a:r>
              <a:rPr lang="zh-CN" sz="2400">
                <a:solidFill>
                  <a:srgbClr val="FF0000"/>
                </a:solidFill>
              </a:rPr>
              <a:t>虚拟地址空间不是物理存储器</a:t>
            </a:r>
            <a:r>
              <a:rPr lang="zh-CN" sz="2400"/>
              <a:t>，</a:t>
            </a:r>
            <a:r>
              <a:rPr lang="zh-CN" sz="2400">
                <a:solidFill>
                  <a:srgbClr val="FF0000"/>
                </a:solidFill>
              </a:rPr>
              <a:t>这个地址空间只不过</a:t>
            </a:r>
            <a:r>
              <a:rPr lang="zh-CN" sz="2400">
                <a:solidFill>
                  <a:srgbClr val="FF0000"/>
                </a:solidFill>
              </a:rPr>
              <a:t>是逻辑上的内存</a:t>
            </a:r>
            <a:r>
              <a:rPr lang="zh-CN" sz="2400">
                <a:solidFill>
                  <a:srgbClr val="FF0000"/>
                </a:solidFill>
              </a:rPr>
              <a:t>地址区间</a:t>
            </a:r>
            <a:endParaRPr/>
          </a:p>
          <a:p>
            <a:pPr lvl="1">
              <a:defRPr/>
            </a:pPr>
            <a:r>
              <a:rPr lang="zh-CN" sz="2400"/>
              <a:t>如何实现</a:t>
            </a:r>
            <a:endParaRPr/>
          </a:p>
          <a:p>
            <a:pPr lvl="2">
              <a:defRPr/>
            </a:pPr>
            <a:r>
              <a:rPr lang="zh-CN"/>
              <a:t>物理存储器地址</a:t>
            </a:r>
            <a:r>
              <a:rPr lang="zh-CN"/>
              <a:t>虚拟地址</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80900">
        <p:fade thruBlk="0"/>
      </p:transition>
    </mc:Choice>
    <mc:Fallback>
      <p:transition spd="slow" advClick="1" advTm="180900">
        <p:fade thruBlk="0"/>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1000"/>
                                        <p:tgtEl>
                                          <p:spTgt spid="59395">
                                            <p:txEl>
                                              <p:pRg st="0" end="0"/>
                                            </p:txEl>
                                          </p:spTgt>
                                        </p:tgtEl>
                                      </p:cBhvr>
                                    </p:animEffect>
                                    <p:anim calcmode="lin" valueType="num">
                                      <p:cBhvr>
                                        <p:cTn id="8" dur="1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93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9395">
                                            <p:txEl>
                                              <p:pRg st="1" end="1"/>
                                            </p:txEl>
                                          </p:spTgt>
                                        </p:tgtEl>
                                        <p:attrNameLst>
                                          <p:attrName>style.visibility</p:attrName>
                                        </p:attrNameLst>
                                      </p:cBhvr>
                                      <p:to>
                                        <p:strVal val="visible"/>
                                      </p:to>
                                    </p:set>
                                    <p:animEffect transition="in" filter="fade">
                                      <p:cBhvr>
                                        <p:cTn id="14" dur="1000"/>
                                        <p:tgtEl>
                                          <p:spTgt spid="59395">
                                            <p:txEl>
                                              <p:pRg st="1" end="1"/>
                                            </p:txEl>
                                          </p:spTgt>
                                        </p:tgtEl>
                                      </p:cBhvr>
                                    </p:animEffect>
                                    <p:anim calcmode="lin" valueType="num">
                                      <p:cBhvr>
                                        <p:cTn id="15" dur="10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93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9395">
                                            <p:txEl>
                                              <p:pRg st="2" end="2"/>
                                            </p:txEl>
                                          </p:spTgt>
                                        </p:tgtEl>
                                        <p:attrNameLst>
                                          <p:attrName>style.visibility</p:attrName>
                                        </p:attrNameLst>
                                      </p:cBhvr>
                                      <p:to>
                                        <p:strVal val="visible"/>
                                      </p:to>
                                    </p:set>
                                    <p:animEffect transition="in" filter="fade">
                                      <p:cBhvr>
                                        <p:cTn id="21" dur="1000"/>
                                        <p:tgtEl>
                                          <p:spTgt spid="59395">
                                            <p:txEl>
                                              <p:pRg st="2" end="2"/>
                                            </p:txEl>
                                          </p:spTgt>
                                        </p:tgtEl>
                                      </p:cBhvr>
                                    </p:animEffect>
                                    <p:anim calcmode="lin" valueType="num">
                                      <p:cBhvr>
                                        <p:cTn id="22"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93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9395">
                                            <p:txEl>
                                              <p:pRg st="3" end="3"/>
                                            </p:txEl>
                                          </p:spTgt>
                                        </p:tgtEl>
                                        <p:attrNameLst>
                                          <p:attrName>style.visibility</p:attrName>
                                        </p:attrNameLst>
                                      </p:cBhvr>
                                      <p:to>
                                        <p:strVal val="visible"/>
                                      </p:to>
                                    </p:set>
                                    <p:animEffect transition="in" filter="fade">
                                      <p:cBhvr>
                                        <p:cTn id="28" dur="1000"/>
                                        <p:tgtEl>
                                          <p:spTgt spid="59395">
                                            <p:txEl>
                                              <p:pRg st="3" end="3"/>
                                            </p:txEl>
                                          </p:spTgt>
                                        </p:tgtEl>
                                      </p:cBhvr>
                                    </p:animEffect>
                                    <p:anim calcmode="lin" valueType="num">
                                      <p:cBhvr>
                                        <p:cTn id="29" dur="10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93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9395">
                                            <p:txEl>
                                              <p:pRg st="4" end="4"/>
                                            </p:txEl>
                                          </p:spTgt>
                                        </p:tgtEl>
                                        <p:attrNameLst>
                                          <p:attrName>style.visibility</p:attrName>
                                        </p:attrNameLst>
                                      </p:cBhvr>
                                      <p:to>
                                        <p:strVal val="visible"/>
                                      </p:to>
                                    </p:set>
                                    <p:animEffect transition="in" filter="fade">
                                      <p:cBhvr>
                                        <p:cTn id="35" dur="1000"/>
                                        <p:tgtEl>
                                          <p:spTgt spid="59395">
                                            <p:txEl>
                                              <p:pRg st="4" end="4"/>
                                            </p:txEl>
                                          </p:spTgt>
                                        </p:tgtEl>
                                      </p:cBhvr>
                                    </p:animEffect>
                                    <p:anim calcmode="lin" valueType="num">
                                      <p:cBhvr>
                                        <p:cTn id="36" dur="10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93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9395">
                                            <p:txEl>
                                              <p:pRg st="5" end="5"/>
                                            </p:txEl>
                                          </p:spTgt>
                                        </p:tgtEl>
                                        <p:attrNameLst>
                                          <p:attrName>style.visibility</p:attrName>
                                        </p:attrNameLst>
                                      </p:cBhvr>
                                      <p:to>
                                        <p:strVal val="visible"/>
                                      </p:to>
                                    </p:set>
                                    <p:animEffect transition="in" filter="fade">
                                      <p:cBhvr>
                                        <p:cTn id="42" dur="1000"/>
                                        <p:tgtEl>
                                          <p:spTgt spid="59395">
                                            <p:txEl>
                                              <p:pRg st="5" end="5"/>
                                            </p:txEl>
                                          </p:spTgt>
                                        </p:tgtEl>
                                      </p:cBhvr>
                                    </p:animEffect>
                                    <p:anim calcmode="lin" valueType="num">
                                      <p:cBhvr>
                                        <p:cTn id="43" dur="10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9395">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9395">
                                            <p:txEl>
                                              <p:pRg st="6" end="6"/>
                                            </p:txEl>
                                          </p:spTgt>
                                        </p:tgtEl>
                                        <p:attrNameLst>
                                          <p:attrName>style.visibility</p:attrName>
                                        </p:attrNameLst>
                                      </p:cBhvr>
                                      <p:to>
                                        <p:strVal val="visible"/>
                                      </p:to>
                                    </p:set>
                                    <p:animEffect transition="in" filter="fade">
                                      <p:cBhvr>
                                        <p:cTn id="47" dur="1000"/>
                                        <p:tgtEl>
                                          <p:spTgt spid="59395">
                                            <p:txEl>
                                              <p:pRg st="6" end="6"/>
                                            </p:txEl>
                                          </p:spTgt>
                                        </p:tgtEl>
                                      </p:cBhvr>
                                    </p:animEffect>
                                    <p:anim calcmode="lin" valueType="num">
                                      <p:cBhvr>
                                        <p:cTn id="48" dur="10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9395">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9395">
                                            <p:txEl>
                                              <p:pRg st="7" end="7"/>
                                            </p:txEl>
                                          </p:spTgt>
                                        </p:tgtEl>
                                        <p:attrNameLst>
                                          <p:attrName>style.visibility</p:attrName>
                                        </p:attrNameLst>
                                      </p:cBhvr>
                                      <p:to>
                                        <p:strVal val="visible"/>
                                      </p:to>
                                    </p:set>
                                    <p:animEffect transition="in" filter="fade">
                                      <p:cBhvr>
                                        <p:cTn id="52" dur="1000"/>
                                        <p:tgtEl>
                                          <p:spTgt spid="59395">
                                            <p:txEl>
                                              <p:pRg st="7" end="7"/>
                                            </p:txEl>
                                          </p:spTgt>
                                        </p:tgtEl>
                                      </p:cBhvr>
                                    </p:animEffect>
                                    <p:anim calcmode="lin" valueType="num">
                                      <p:cBhvr>
                                        <p:cTn id="53" dur="10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593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9395">
                                            <p:txEl>
                                              <p:pRg st="8" end="8"/>
                                            </p:txEl>
                                          </p:spTgt>
                                        </p:tgtEl>
                                        <p:attrNameLst>
                                          <p:attrName>style.visibility</p:attrName>
                                        </p:attrNameLst>
                                      </p:cBhvr>
                                      <p:to>
                                        <p:strVal val="visible"/>
                                      </p:to>
                                    </p:set>
                                    <p:animEffect transition="in" filter="fade">
                                      <p:cBhvr>
                                        <p:cTn id="59" dur="1000"/>
                                        <p:tgtEl>
                                          <p:spTgt spid="59395">
                                            <p:txEl>
                                              <p:pRg st="8" end="8"/>
                                            </p:txEl>
                                          </p:spTgt>
                                        </p:tgtEl>
                                      </p:cBhvr>
                                    </p:animEffect>
                                    <p:anim calcmode="lin" valueType="num">
                                      <p:cBhvr>
                                        <p:cTn id="60" dur="10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5939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010" name="Rectangle 2"/>
          <p:cNvSpPr>
            <a:spLocks noChangeArrowheads="1" noGrp="1"/>
          </p:cNvSpPr>
          <p:nvPr>
            <p:ph type="title"/>
          </p:nvPr>
        </p:nvSpPr>
        <p:spPr bwMode="auto"/>
        <p:txBody>
          <a:bodyPr/>
          <a:lstStyle/>
          <a:p>
            <a:pPr>
              <a:defRPr/>
            </a:pPr>
            <a:r>
              <a:rPr lang="zh-CN"/>
              <a:t>回收</a:t>
            </a:r>
            <a:endParaRPr/>
          </a:p>
        </p:txBody>
      </p:sp>
      <p:sp>
        <p:nvSpPr>
          <p:cNvPr id="43011" name="Rectangle 3"/>
          <p:cNvSpPr>
            <a:spLocks noChangeArrowheads="1" noGrp="1"/>
          </p:cNvSpPr>
          <p:nvPr>
            <p:ph idx="1"/>
          </p:nvPr>
        </p:nvSpPr>
        <p:spPr bwMode="auto"/>
        <p:txBody>
          <a:bodyPr/>
          <a:lstStyle/>
          <a:p>
            <a:pPr>
              <a:defRPr/>
            </a:pPr>
            <a:r>
              <a:rPr lang="zh-CN"/>
              <a:t>若要回收映射到一个区域的物理存储器，或者释放这个地址空间区域，可调用</a:t>
            </a:r>
            <a:r>
              <a:rPr lang="en-US"/>
              <a:t>Vi rtualFree</a:t>
            </a:r>
            <a:r>
              <a:rPr lang="zh-CN"/>
              <a:t>函数：</a:t>
            </a:r>
            <a:endParaRPr/>
          </a:p>
          <a:p>
            <a:pPr>
              <a:defRPr/>
            </a:pPr>
            <a:r>
              <a:rPr lang="en-US" b="0"/>
              <a:t>BOOL</a:t>
            </a:r>
            <a:r>
              <a:rPr lang="en-US"/>
              <a:t> </a:t>
            </a:r>
            <a:r>
              <a:rPr lang="en-US" b="0"/>
              <a:t>VirtualFree(</a:t>
            </a:r>
            <a:r>
              <a:rPr lang="en-US"/>
              <a:t> </a:t>
            </a:r>
            <a:endParaRPr/>
          </a:p>
          <a:p>
            <a:pPr marL="457200" lvl="1" indent="0">
              <a:buFont typeface="Wingdings"/>
              <a:buNone/>
              <a:defRPr/>
            </a:pPr>
            <a:r>
              <a:rPr lang="en-US" b="1"/>
              <a:t>LPVOID</a:t>
            </a:r>
            <a:r>
              <a:rPr lang="en-US"/>
              <a:t> </a:t>
            </a:r>
            <a:r>
              <a:rPr lang="en-US" i="1"/>
              <a:t>lpAddress</a:t>
            </a:r>
            <a:r>
              <a:rPr lang="en-US" b="1"/>
              <a:t>, </a:t>
            </a:r>
            <a:endParaRPr/>
          </a:p>
          <a:p>
            <a:pPr marL="457200" lvl="1" indent="0">
              <a:buFont typeface="Wingdings"/>
              <a:buNone/>
              <a:defRPr/>
            </a:pPr>
            <a:r>
              <a:rPr lang="en-US" b="1"/>
              <a:t>SIZE_T</a:t>
            </a:r>
            <a:r>
              <a:rPr lang="en-US"/>
              <a:t> </a:t>
            </a:r>
            <a:r>
              <a:rPr lang="en-US" i="1"/>
              <a:t>dwSize</a:t>
            </a:r>
            <a:r>
              <a:rPr lang="en-US" b="1"/>
              <a:t>, </a:t>
            </a:r>
            <a:endParaRPr/>
          </a:p>
          <a:p>
            <a:pPr marL="457200" lvl="1" indent="0">
              <a:buFont typeface="Wingdings"/>
              <a:buNone/>
              <a:defRPr/>
            </a:pPr>
            <a:r>
              <a:rPr lang="en-US" b="1"/>
              <a:t>DWORD</a:t>
            </a:r>
            <a:r>
              <a:rPr lang="en-US"/>
              <a:t> </a:t>
            </a:r>
            <a:r>
              <a:rPr lang="en-US" i="1"/>
              <a:t>dwFreeType</a:t>
            </a:r>
            <a:r>
              <a:rPr lang="en-US" b="1"/>
              <a:t> );</a:t>
            </a:r>
            <a:r>
              <a:rPr lang="en-US"/>
              <a:t> </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3086">
        <p:fade thruBlk="0"/>
      </p:transition>
    </mc:Choice>
    <mc:Fallback>
      <p:transition spd="slow" advClick="1" advTm="23086">
        <p:fade thruBlk="0"/>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035" name="内容占位符 2"/>
          <p:cNvSpPr>
            <a:spLocks noGrp="1"/>
          </p:cNvSpPr>
          <p:nvPr>
            <p:ph idx="1"/>
          </p:nvPr>
        </p:nvSpPr>
        <p:spPr bwMode="auto">
          <a:xfrm>
            <a:off x="395536" y="764704"/>
            <a:ext cx="8229600" cy="4525963"/>
          </a:xfrm>
        </p:spPr>
        <p:txBody>
          <a:bodyPr/>
          <a:lstStyle/>
          <a:p>
            <a:pPr>
              <a:defRPr/>
            </a:pPr>
            <a:r>
              <a:rPr lang="en-US" sz="2400" b="0"/>
              <a:t>1</a:t>
            </a:r>
            <a:r>
              <a:rPr lang="zh-CN" sz="2400" b="0"/>
              <a:t>、撤销调拨的物理存储器，释放地址空间整块区域</a:t>
            </a:r>
            <a:endParaRPr/>
          </a:p>
          <a:p>
            <a:pPr>
              <a:defRPr/>
            </a:pPr>
            <a:r>
              <a:rPr lang="en-US" sz="2000"/>
              <a:t>LPVOID WINAPI </a:t>
            </a:r>
            <a:r>
              <a:rPr lang="en-US" sz="2000"/>
              <a:t>VirtualFree</a:t>
            </a:r>
            <a:endParaRPr lang="en-US" sz="2000"/>
          </a:p>
          <a:p>
            <a:pPr>
              <a:defRPr/>
            </a:pPr>
            <a:r>
              <a:rPr lang="en-US" sz="2000"/>
              <a:t>( __</a:t>
            </a:r>
            <a:r>
              <a:rPr lang="en-US" sz="2000"/>
              <a:t>in_opt</a:t>
            </a:r>
            <a:r>
              <a:rPr lang="en-US" sz="2000"/>
              <a:t> LPVOID </a:t>
            </a:r>
            <a:r>
              <a:rPr lang="en-US" sz="2000"/>
              <a:t>lpAddress</a:t>
            </a:r>
            <a:r>
              <a:rPr lang="en-US" sz="2000"/>
              <a:t>,//</a:t>
            </a:r>
            <a:r>
              <a:rPr lang="zh-CN" sz="2000"/>
              <a:t>必须是</a:t>
            </a:r>
            <a:r>
              <a:rPr lang="en-US" sz="2000"/>
              <a:t>VirtualAlloc</a:t>
            </a:r>
            <a:r>
              <a:rPr lang="zh-CN" sz="2000"/>
              <a:t>返回的基地址       </a:t>
            </a:r>
            <a:r>
              <a:rPr lang="en-US" sz="2000"/>
              <a:t>__in SIZE_T </a:t>
            </a:r>
            <a:r>
              <a:rPr lang="en-US" sz="2000"/>
              <a:t>dwSize</a:t>
            </a:r>
            <a:r>
              <a:rPr lang="en-US" sz="2000"/>
              <a:t>,//</a:t>
            </a:r>
            <a:r>
              <a:rPr lang="zh-CN" sz="2000"/>
              <a:t>设为</a:t>
            </a:r>
            <a:r>
              <a:rPr lang="en-US" sz="2000"/>
              <a:t>0 __in DWORD </a:t>
            </a:r>
            <a:r>
              <a:rPr lang="en-US" sz="2000"/>
              <a:t>flAllocationType</a:t>
            </a:r>
            <a:r>
              <a:rPr lang="en-US" sz="2000"/>
              <a:t>,//MEM_RELEASE )</a:t>
            </a:r>
            <a:endParaRPr/>
          </a:p>
          <a:p>
            <a:pPr>
              <a:defRPr/>
            </a:pPr>
            <a:r>
              <a:rPr lang="en-US" sz="2000"/>
              <a:t>2</a:t>
            </a:r>
            <a:r>
              <a:rPr lang="zh-CN" sz="2000"/>
              <a:t>、</a:t>
            </a:r>
            <a:r>
              <a:rPr lang="zh-CN" sz="2000"/>
              <a:t>撤销调拨给区域的一部分物理存储器，不释放整个区域</a:t>
            </a:r>
            <a:endParaRPr lang="en-US" sz="2000"/>
          </a:p>
          <a:p>
            <a:pPr>
              <a:defRPr/>
            </a:pPr>
            <a:r>
              <a:rPr lang="en-US" sz="2000"/>
              <a:t>BOOL WINAPI </a:t>
            </a:r>
            <a:r>
              <a:rPr lang="en-US" sz="2000"/>
              <a:t>VirtualFree</a:t>
            </a:r>
            <a:endParaRPr lang="en-US" sz="2000"/>
          </a:p>
          <a:p>
            <a:pPr>
              <a:defRPr/>
            </a:pPr>
            <a:r>
              <a:rPr lang="en-US" sz="2000"/>
              <a:t>( __in LPVOID </a:t>
            </a:r>
            <a:r>
              <a:rPr lang="en-US" sz="2000"/>
              <a:t>lpAddress</a:t>
            </a:r>
            <a:r>
              <a:rPr lang="en-US" sz="2000"/>
              <a:t>,//</a:t>
            </a:r>
            <a:r>
              <a:rPr lang="zh-CN" sz="2000"/>
              <a:t>撤销调拨的第一个页面地址 </a:t>
            </a:r>
            <a:endParaRPr lang="en-US" sz="2000"/>
          </a:p>
          <a:p>
            <a:pPr>
              <a:defRPr/>
            </a:pPr>
            <a:r>
              <a:rPr lang="en-US" sz="2000"/>
              <a:t>__in SIZE_T </a:t>
            </a:r>
            <a:r>
              <a:rPr lang="en-US" sz="2000"/>
              <a:t>dwSize</a:t>
            </a:r>
            <a:r>
              <a:rPr lang="en-US" sz="2000"/>
              <a:t>,//</a:t>
            </a:r>
            <a:r>
              <a:rPr lang="zh-CN" sz="2000"/>
              <a:t>希望释放的物理存储器大小</a:t>
            </a:r>
            <a:endParaRPr lang="en-US" sz="2000"/>
          </a:p>
          <a:p>
            <a:pPr>
              <a:defRPr/>
            </a:pPr>
            <a:r>
              <a:rPr lang="zh-CN" sz="2000"/>
              <a:t> </a:t>
            </a:r>
            <a:r>
              <a:rPr lang="en-US" sz="2000"/>
              <a:t>__in DWORD </a:t>
            </a:r>
            <a:r>
              <a:rPr lang="en-US" sz="2000"/>
              <a:t>dwFreeType</a:t>
            </a:r>
            <a:r>
              <a:rPr lang="en-US" sz="2000"/>
              <a:t>//MEM_DECOMMIT );</a:t>
            </a:r>
            <a:endParaRPr lang="zh-CN" sz="2000"/>
          </a:p>
          <a:p>
            <a:pPr>
              <a:defRPr/>
            </a:pPr>
            <a:r>
              <a:rPr lang="zh-CN" sz="2000" b="0"/>
              <a:t>撤销是基于整个页面，如果</a:t>
            </a:r>
            <a:r>
              <a:rPr lang="en-US" sz="2000" b="0"/>
              <a:t>lpAddress</a:t>
            </a:r>
            <a:r>
              <a:rPr lang="zh-CN" sz="2000" b="0"/>
              <a:t>或者</a:t>
            </a:r>
            <a:r>
              <a:rPr lang="en-US" sz="2000" b="0"/>
              <a:t>lpAddress+dwSize</a:t>
            </a:r>
            <a:r>
              <a:rPr lang="zh-CN" sz="2000" b="0"/>
              <a:t>在一个页面中间，将撤销整个地址区间的页面，撤销调拨给页面的物理存储器将被释放与其他进程</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7916">
        <p:fade thruBlk="0"/>
      </p:transition>
    </mc:Choice>
    <mc:Fallback>
      <p:transition spd="slow" advClick="1" advTm="107916">
        <p:fade thruBlk="0"/>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058" name="Rectangle 2"/>
          <p:cNvSpPr>
            <a:spLocks noChangeArrowheads="1" noGrp="1"/>
          </p:cNvSpPr>
          <p:nvPr>
            <p:ph type="title"/>
          </p:nvPr>
        </p:nvSpPr>
        <p:spPr bwMode="auto"/>
        <p:txBody>
          <a:bodyPr/>
          <a:lstStyle/>
          <a:p>
            <a:pPr>
              <a:defRPr/>
            </a:pPr>
            <a:r>
              <a:rPr lang="zh-CN"/>
              <a:t>改变保护属性</a:t>
            </a:r>
            <a:endParaRPr/>
          </a:p>
        </p:txBody>
      </p:sp>
      <p:sp>
        <p:nvSpPr>
          <p:cNvPr id="45059" name="Rectangle 3"/>
          <p:cNvSpPr>
            <a:spLocks noChangeArrowheads="1" noGrp="1"/>
          </p:cNvSpPr>
          <p:nvPr>
            <p:ph idx="1"/>
          </p:nvPr>
        </p:nvSpPr>
        <p:spPr bwMode="auto"/>
        <p:txBody>
          <a:bodyPr/>
          <a:lstStyle/>
          <a:p>
            <a:pPr>
              <a:defRPr/>
            </a:pPr>
            <a:r>
              <a:rPr lang="zh-CN"/>
              <a:t>若要改变内存页面的保护属性，可以调用</a:t>
            </a:r>
            <a:r>
              <a:rPr lang="en-US"/>
              <a:t>Virt ualProtect</a:t>
            </a:r>
            <a:r>
              <a:rPr lang="zh-CN"/>
              <a:t>函数：</a:t>
            </a:r>
            <a:endParaRPr/>
          </a:p>
          <a:p>
            <a:pPr>
              <a:defRPr/>
            </a:pPr>
            <a:r>
              <a:rPr lang="en-US" b="0"/>
              <a:t>BOOL</a:t>
            </a:r>
            <a:r>
              <a:rPr lang="en-US"/>
              <a:t> </a:t>
            </a:r>
            <a:r>
              <a:rPr lang="en-US" b="0"/>
              <a:t>VirtualProtect(</a:t>
            </a:r>
            <a:endParaRPr/>
          </a:p>
          <a:p>
            <a:pPr marL="457200" lvl="1" indent="0">
              <a:buFont typeface="Wingdings"/>
              <a:buNone/>
              <a:defRPr/>
            </a:pPr>
            <a:r>
              <a:rPr lang="en-US" b="1"/>
              <a:t>LPVOID</a:t>
            </a:r>
            <a:r>
              <a:rPr lang="en-US"/>
              <a:t> </a:t>
            </a:r>
            <a:r>
              <a:rPr lang="en-US" i="1"/>
              <a:t>lpAddress</a:t>
            </a:r>
            <a:r>
              <a:rPr lang="en-US" b="1"/>
              <a:t>, </a:t>
            </a:r>
            <a:endParaRPr/>
          </a:p>
          <a:p>
            <a:pPr marL="457200" lvl="1" indent="0">
              <a:buFont typeface="Wingdings"/>
              <a:buNone/>
              <a:defRPr/>
            </a:pPr>
            <a:r>
              <a:rPr lang="en-US" b="1"/>
              <a:t>SIZE_T</a:t>
            </a:r>
            <a:r>
              <a:rPr lang="en-US"/>
              <a:t> </a:t>
            </a:r>
            <a:r>
              <a:rPr lang="en-US" i="1"/>
              <a:t>dwSize</a:t>
            </a:r>
            <a:r>
              <a:rPr lang="en-US" b="1"/>
              <a:t>, </a:t>
            </a:r>
            <a:endParaRPr/>
          </a:p>
          <a:p>
            <a:pPr marL="457200" lvl="1" indent="0">
              <a:buFont typeface="Wingdings"/>
              <a:buNone/>
              <a:defRPr/>
            </a:pPr>
            <a:r>
              <a:rPr lang="en-US" b="1"/>
              <a:t>DWORD</a:t>
            </a:r>
            <a:r>
              <a:rPr lang="en-US"/>
              <a:t> </a:t>
            </a:r>
            <a:r>
              <a:rPr lang="en-US" i="1"/>
              <a:t>flNewProtect</a:t>
            </a:r>
            <a:r>
              <a:rPr lang="en-US" b="1"/>
              <a:t>, </a:t>
            </a:r>
            <a:endParaRPr/>
          </a:p>
          <a:p>
            <a:pPr marL="457200" lvl="1" indent="0">
              <a:buFont typeface="Wingdings"/>
              <a:buNone/>
              <a:defRPr/>
            </a:pPr>
            <a:r>
              <a:rPr lang="en-US" b="1"/>
              <a:t>PDWORD</a:t>
            </a:r>
            <a:r>
              <a:rPr lang="en-US"/>
              <a:t> </a:t>
            </a:r>
            <a:r>
              <a:rPr lang="en-US" i="1"/>
              <a:t>lpflOldProtect</a:t>
            </a:r>
            <a:r>
              <a:rPr lang="en-US" b="1"/>
              <a:t> );</a:t>
            </a:r>
            <a:r>
              <a:rPr lang="en-US"/>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4202">
        <p:fade thruBlk="0"/>
      </p:transition>
    </mc:Choice>
    <mc:Fallback>
      <p:transition spd="slow" advClick="1" advTm="14202">
        <p:fade thruBlk="0"/>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虚拟地址空间实例</a:t>
            </a:r>
            <a:endParaRPr lang="zh-CN"/>
          </a:p>
        </p:txBody>
      </p:sp>
      <p:sp>
        <p:nvSpPr>
          <p:cNvPr id="3" name="内容占位符 2"/>
          <p:cNvSpPr>
            <a:spLocks noGrp="1"/>
          </p:cNvSpPr>
          <p:nvPr>
            <p:ph idx="1"/>
          </p:nvPr>
        </p:nvSpPr>
        <p:spPr bwMode="auto"/>
        <p:txBody>
          <a:bodyPr/>
          <a:lstStyle/>
          <a:p>
            <a:pPr>
              <a:defRPr/>
            </a:pPr>
            <a:r>
              <a:rPr lang="zh-CN"/>
              <a:t>实例</a:t>
            </a:r>
            <a:r>
              <a:rPr lang="en-US"/>
              <a:t>VMMap</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106" name="Rectangle 2"/>
          <p:cNvSpPr>
            <a:spLocks noChangeArrowheads="1" noGrp="1"/>
          </p:cNvSpPr>
          <p:nvPr>
            <p:ph type="title"/>
          </p:nvPr>
        </p:nvSpPr>
        <p:spPr bwMode="auto"/>
        <p:txBody>
          <a:bodyPr/>
          <a:lstStyle/>
          <a:p>
            <a:pPr>
              <a:defRPr/>
            </a:pPr>
            <a:r>
              <a:rPr lang="zh-CN"/>
              <a:t>使用虚拟内存－</a:t>
            </a:r>
            <a:r>
              <a:rPr lang="en-US"/>
              <a:t>MemReset</a:t>
            </a:r>
            <a:r>
              <a:rPr lang="zh-CN"/>
              <a:t>程序</a:t>
            </a:r>
            <a:endParaRPr/>
          </a:p>
        </p:txBody>
      </p:sp>
      <p:sp>
        <p:nvSpPr>
          <p:cNvPr id="47107" name="Rectangle 3"/>
          <p:cNvSpPr>
            <a:spLocks noChangeArrowheads="1" noGrp="1"/>
          </p:cNvSpPr>
          <p:nvPr>
            <p:ph idx="1"/>
          </p:nvPr>
        </p:nvSpPr>
        <p:spPr bwMode="auto">
          <a:xfrm>
            <a:off x="457200" y="1600201"/>
            <a:ext cx="8229600" cy="3124944"/>
          </a:xfrm>
        </p:spPr>
        <p:txBody>
          <a:bodyPr/>
          <a:lstStyle/>
          <a:p>
            <a:pPr>
              <a:lnSpc>
                <a:spcPct val="90000"/>
              </a:lnSpc>
              <a:defRPr/>
            </a:pPr>
            <a:r>
              <a:rPr lang="en-US" sz="2400"/>
              <a:t>1) </a:t>
            </a:r>
            <a:r>
              <a:rPr lang="zh-CN" sz="2400"/>
              <a:t>调用</a:t>
            </a:r>
            <a:r>
              <a:rPr lang="en-US" sz="2400"/>
              <a:t>G l o b a l M e m o r y S t a t u s</a:t>
            </a:r>
            <a:r>
              <a:rPr lang="zh-CN" sz="2400"/>
              <a:t>函数，获取计算机中</a:t>
            </a:r>
            <a:r>
              <a:rPr lang="en-US" sz="2400"/>
              <a:t>R A M</a:t>
            </a:r>
            <a:r>
              <a:rPr lang="zh-CN" sz="2400"/>
              <a:t>的总容量。</a:t>
            </a:r>
            <a:endParaRPr/>
          </a:p>
          <a:p>
            <a:pPr>
              <a:lnSpc>
                <a:spcPct val="90000"/>
              </a:lnSpc>
              <a:defRPr/>
            </a:pPr>
            <a:r>
              <a:rPr lang="en-US" sz="2400"/>
              <a:t>2) </a:t>
            </a:r>
            <a:r>
              <a:rPr lang="zh-CN" sz="2400"/>
              <a:t>调用</a:t>
            </a:r>
            <a:r>
              <a:rPr lang="en-US" sz="2400"/>
              <a:t>Vi r t u a l A l </a:t>
            </a:r>
            <a:r>
              <a:rPr lang="en-US" sz="2400"/>
              <a:t>l</a:t>
            </a:r>
            <a:r>
              <a:rPr lang="en-US" sz="2400"/>
              <a:t> o c</a:t>
            </a:r>
            <a:r>
              <a:rPr lang="zh-CN" sz="2400"/>
              <a:t>函数，提交该数量的内存。这项操作的运行速度非常快，因为在进程试图访问页面之前，系统实际上并不为该内存分配</a:t>
            </a:r>
            <a:r>
              <a:rPr lang="en-US" sz="2400"/>
              <a:t>R A M</a:t>
            </a:r>
            <a:r>
              <a:rPr lang="zh-CN" sz="2400"/>
              <a:t>。</a:t>
            </a:r>
            <a:endParaRPr/>
          </a:p>
          <a:p>
            <a:pPr>
              <a:lnSpc>
                <a:spcPct val="90000"/>
              </a:lnSpc>
              <a:defRPr/>
            </a:pPr>
            <a:r>
              <a:rPr lang="en-US" sz="2400"/>
              <a:t>3) </a:t>
            </a:r>
            <a:r>
              <a:rPr lang="zh-CN" sz="2400"/>
              <a:t>调用</a:t>
            </a:r>
            <a:r>
              <a:rPr lang="en-US" sz="2400"/>
              <a:t>Z e r o M e m o r y</a:t>
            </a:r>
            <a:r>
              <a:rPr lang="zh-CN" sz="2400"/>
              <a:t>函数，使新提交的页面可以被访问。这将给系统的</a:t>
            </a:r>
            <a:r>
              <a:rPr lang="en-US" sz="2400"/>
              <a:t>R A M</a:t>
            </a:r>
            <a:r>
              <a:rPr lang="zh-CN" sz="2400"/>
              <a:t>带来沉重的负担，导致当前正在</a:t>
            </a:r>
            <a:r>
              <a:rPr lang="en-US" sz="2400"/>
              <a:t>R A M</a:t>
            </a:r>
            <a:r>
              <a:rPr lang="zh-CN" sz="2400"/>
              <a:t>中的某些页面被写入页文件。</a:t>
            </a:r>
            <a:endParaRPr/>
          </a:p>
          <a:p>
            <a:pPr>
              <a:lnSpc>
                <a:spcPct val="90000"/>
              </a:lnSpc>
              <a:defRPr/>
            </a:pP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226" name="Rectangle 2"/>
          <p:cNvSpPr>
            <a:spLocks noChangeArrowheads="1" noGrp="1"/>
          </p:cNvSpPr>
          <p:nvPr>
            <p:ph type="ctrTitle"/>
          </p:nvPr>
        </p:nvSpPr>
        <p:spPr bwMode="auto"/>
        <p:txBody>
          <a:bodyPr/>
          <a:lstStyle/>
          <a:p>
            <a:pPr>
              <a:defRPr/>
            </a:pPr>
            <a:r>
              <a:rPr lang="en-US" sz="4000"/>
              <a:t>Windows</a:t>
            </a:r>
            <a:r>
              <a:rPr lang="zh-CN" sz="4000"/>
              <a:t>核心编程</a:t>
            </a:r>
            <a:br>
              <a:rPr lang="zh-CN" sz="4000"/>
            </a:br>
            <a:r>
              <a:rPr lang="zh-CN" sz="4000"/>
              <a:t>之</a:t>
            </a:r>
            <a:br>
              <a:rPr lang="zh-CN" sz="4000"/>
            </a:br>
            <a:r>
              <a:rPr lang="zh-CN" sz="4000"/>
              <a:t>系统信息</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250" name="Rectangle 2"/>
          <p:cNvSpPr>
            <a:spLocks noChangeArrowheads="1" noGrp="1"/>
          </p:cNvSpPr>
          <p:nvPr>
            <p:ph type="title"/>
          </p:nvPr>
        </p:nvSpPr>
        <p:spPr bwMode="auto"/>
        <p:txBody>
          <a:bodyPr/>
          <a:lstStyle/>
          <a:p>
            <a:pPr>
              <a:defRPr/>
            </a:pPr>
            <a:r>
              <a:rPr lang="zh-CN"/>
              <a:t>系统信息</a:t>
            </a:r>
            <a:endParaRPr/>
          </a:p>
        </p:txBody>
      </p:sp>
      <p:sp>
        <p:nvSpPr>
          <p:cNvPr id="86019" name="Rectangle 3"/>
          <p:cNvSpPr>
            <a:spLocks noChangeArrowheads="1" noGrp="1"/>
          </p:cNvSpPr>
          <p:nvPr>
            <p:ph type="body" idx="1"/>
          </p:nvPr>
        </p:nvSpPr>
        <p:spPr bwMode="auto"/>
        <p:txBody>
          <a:bodyPr/>
          <a:lstStyle/>
          <a:p>
            <a:pPr>
              <a:defRPr/>
            </a:pPr>
            <a:r>
              <a:rPr lang="zh-CN"/>
              <a:t>系统配置描述了计算机硬件、计算机名和用户名等方面信息</a:t>
            </a:r>
            <a:endParaRPr/>
          </a:p>
          <a:p>
            <a:pPr>
              <a:defRPr/>
            </a:pPr>
            <a:r>
              <a:rPr lang="zh-CN"/>
              <a:t>操作系统的配置信息描述有关系统版本、关键字目录和环境变量</a:t>
            </a:r>
            <a:endParaRPr/>
          </a:p>
          <a:p>
            <a:pPr>
              <a:defRPr/>
            </a:pPr>
            <a:r>
              <a:rPr lang="zh-CN"/>
              <a:t>系统参数是用于描述系统的属性</a:t>
            </a:r>
            <a:endParaRPr/>
          </a:p>
          <a:p>
            <a:pPr>
              <a:defRPr/>
            </a:pPr>
            <a:r>
              <a:rPr lang="zh-CN"/>
              <a:t>系统尺寸则为显示区中各个元素提供了尺寸设置</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274" name="Rectangle 2"/>
          <p:cNvSpPr>
            <a:spLocks noChangeArrowheads="1" noGrp="1"/>
          </p:cNvSpPr>
          <p:nvPr>
            <p:ph type="title"/>
          </p:nvPr>
        </p:nvSpPr>
        <p:spPr bwMode="auto"/>
        <p:txBody>
          <a:bodyPr/>
          <a:lstStyle/>
          <a:p>
            <a:pPr>
              <a:defRPr/>
            </a:pPr>
            <a:r>
              <a:rPr lang="en-US" b="0"/>
              <a:t>GetSystemInfo</a:t>
            </a:r>
            <a:endParaRPr lang="zh-CN"/>
          </a:p>
        </p:txBody>
      </p:sp>
      <p:sp>
        <p:nvSpPr>
          <p:cNvPr id="87043" name="Rectangle 3"/>
          <p:cNvSpPr>
            <a:spLocks noChangeArrowheads="1" noGrp="1"/>
          </p:cNvSpPr>
          <p:nvPr>
            <p:ph type="body" idx="1"/>
          </p:nvPr>
        </p:nvSpPr>
        <p:spPr bwMode="auto"/>
        <p:txBody>
          <a:bodyPr/>
          <a:lstStyle/>
          <a:p>
            <a:pPr>
              <a:defRPr/>
            </a:pPr>
            <a:r>
              <a:rPr lang="en-US" sz="2400" b="0"/>
              <a:t>VOID </a:t>
            </a:r>
            <a:r>
              <a:rPr lang="en-US" sz="2400" b="0">
                <a:solidFill>
                  <a:srgbClr val="FF0000"/>
                </a:solidFill>
              </a:rPr>
              <a:t>GetSystemInfo</a:t>
            </a:r>
            <a:r>
              <a:rPr lang="en-US" sz="2400" b="0"/>
              <a:t>( </a:t>
            </a:r>
            <a:endParaRPr/>
          </a:p>
          <a:p>
            <a:pPr marL="0" indent="0">
              <a:buFont typeface="Wingdings"/>
              <a:buNone/>
              <a:defRPr/>
            </a:pPr>
            <a:r>
              <a:rPr lang="en-US" sz="2400" b="0"/>
              <a:t> LPSYSTEM_INFO</a:t>
            </a:r>
            <a:r>
              <a:rPr lang="en-US" sz="2400" i="1"/>
              <a:t> </a:t>
            </a:r>
            <a:r>
              <a:rPr lang="en-US" sz="2400" i="1"/>
              <a:t>lpSystemInfo</a:t>
            </a:r>
            <a:r>
              <a:rPr lang="en-US" sz="2400"/>
              <a:t> // </a:t>
            </a:r>
            <a:r>
              <a:rPr lang="zh-CN" sz="2400"/>
              <a:t>系统信息 </a:t>
            </a:r>
            <a:r>
              <a:rPr lang="en-US" sz="2400" b="0"/>
              <a:t>);</a:t>
            </a:r>
            <a:endParaRPr/>
          </a:p>
          <a:p>
            <a:pPr marL="0" indent="0">
              <a:buFont typeface="Wingdings"/>
              <a:buNone/>
              <a:defRPr/>
            </a:pPr>
            <a:r>
              <a:rPr lang="zh-CN" sz="2400" b="0"/>
              <a:t>该函数用于检索处理器和存储器信息，如页面尺寸、最初设备制造商的标志、处理器型号、应用程序的地址空间</a:t>
            </a:r>
            <a:endParaRPr/>
          </a:p>
          <a:p>
            <a:pPr>
              <a:defRPr/>
            </a:pPr>
            <a:r>
              <a:rPr lang="zh-CN" sz="2400" b="0"/>
              <a:t>如果想得到机器中与处理器有关的详细信息可以调用</a:t>
            </a:r>
            <a:r>
              <a:rPr lang="en-US" sz="2400" b="0">
                <a:solidFill>
                  <a:srgbClr val="FF0000"/>
                </a:solidFill>
              </a:rPr>
              <a:t>GetLogicalProcesorInfomation</a:t>
            </a:r>
            <a:r>
              <a:rPr lang="zh-CN" sz="2400" b="0"/>
              <a:t>函数</a:t>
            </a:r>
            <a:r>
              <a:rPr lang="zh-CN" sz="2400"/>
              <a:t> </a:t>
            </a:r>
            <a:endParaRPr/>
          </a:p>
          <a:p>
            <a:pPr>
              <a:defRPr/>
            </a:pPr>
            <a:r>
              <a:rPr lang="zh-CN" sz="2400" b="0"/>
              <a:t>为了让</a:t>
            </a:r>
            <a:r>
              <a:rPr lang="en-US" sz="2400" b="0"/>
              <a:t>32</a:t>
            </a:r>
            <a:r>
              <a:rPr lang="zh-CN" sz="2400" b="0"/>
              <a:t>位应用程序在</a:t>
            </a:r>
            <a:r>
              <a:rPr lang="en-US" sz="2400" b="0"/>
              <a:t>64</a:t>
            </a:r>
            <a:r>
              <a:rPr lang="zh-CN" sz="2400" b="0"/>
              <a:t>位版本的</a:t>
            </a:r>
            <a:r>
              <a:rPr lang="en-US" sz="2400" b="0"/>
              <a:t>Windows</a:t>
            </a:r>
            <a:r>
              <a:rPr lang="zh-CN" sz="2400" b="0"/>
              <a:t>运行，</a:t>
            </a:r>
            <a:r>
              <a:rPr lang="en-US" sz="2400" b="0"/>
              <a:t>Microsoft</a:t>
            </a:r>
            <a:r>
              <a:rPr lang="zh-CN" sz="2400" b="0"/>
              <a:t>提供了一个称为</a:t>
            </a:r>
            <a:r>
              <a:rPr lang="en-US" sz="2400" b="0"/>
              <a:t>windows 32 bit On Windows 64 </a:t>
            </a:r>
            <a:r>
              <a:rPr lang="zh-CN" sz="2400" b="0"/>
              <a:t>的模拟层又称为</a:t>
            </a:r>
            <a:r>
              <a:rPr lang="en-US" sz="2400" b="0"/>
              <a:t>WOW</a:t>
            </a:r>
            <a:r>
              <a:rPr lang="zh-CN" sz="2400" b="0"/>
              <a:t>。当</a:t>
            </a:r>
            <a:r>
              <a:rPr lang="en-US" sz="2400" b="0"/>
              <a:t>32 </a:t>
            </a:r>
            <a:r>
              <a:rPr lang="zh-CN" sz="2400" b="0"/>
              <a:t>位应用程序通过</a:t>
            </a:r>
            <a:r>
              <a:rPr lang="en-US" sz="2400" b="0"/>
              <a:t>WOW64</a:t>
            </a:r>
            <a:r>
              <a:rPr lang="zh-CN" sz="2400" b="0"/>
              <a:t>运行时，</a:t>
            </a:r>
            <a:r>
              <a:rPr lang="en-US" sz="2400" b="0"/>
              <a:t>GetSystemInfo</a:t>
            </a:r>
            <a:r>
              <a:rPr lang="zh-CN" sz="2400" b="0"/>
              <a:t>的返回值在</a:t>
            </a:r>
            <a:r>
              <a:rPr lang="en-US" sz="2400" b="0"/>
              <a:t>64</a:t>
            </a:r>
            <a:r>
              <a:rPr lang="zh-CN" sz="2400" b="0"/>
              <a:t>位应用程序可能会有所不同。如果想知道进程是否在</a:t>
            </a:r>
            <a:r>
              <a:rPr lang="en-US" sz="2400" b="0"/>
              <a:t>WOW64</a:t>
            </a:r>
            <a:r>
              <a:rPr lang="zh-CN" sz="2400" b="0"/>
              <a:t>运行可以调用下面的函数</a:t>
            </a:r>
            <a:r>
              <a:rPr lang="zh-CN" sz="2400"/>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298" name="Rectangle 2"/>
          <p:cNvSpPr>
            <a:spLocks noChangeArrowheads="1" noGrp="1"/>
          </p:cNvSpPr>
          <p:nvPr>
            <p:ph type="title"/>
          </p:nvPr>
        </p:nvSpPr>
        <p:spPr bwMode="auto"/>
        <p:txBody>
          <a:bodyPr/>
          <a:lstStyle/>
          <a:p>
            <a:pPr>
              <a:defRPr/>
            </a:pPr>
            <a:r>
              <a:rPr lang="en-US" sz="4000"/>
              <a:t>SYSTEM_INFO</a:t>
            </a:r>
            <a:br>
              <a:rPr lang="en-US" sz="4000"/>
            </a:br>
            <a:endParaRPr lang="en-US" sz="4000"/>
          </a:p>
        </p:txBody>
      </p:sp>
      <p:sp>
        <p:nvSpPr>
          <p:cNvPr id="88067" name="Rectangle 3"/>
          <p:cNvSpPr>
            <a:spLocks noChangeArrowheads="1" noGrp="1"/>
          </p:cNvSpPr>
          <p:nvPr>
            <p:ph type="body" idx="1"/>
          </p:nvPr>
        </p:nvSpPr>
        <p:spPr bwMode="auto">
          <a:xfrm>
            <a:off x="342900" y="846138"/>
            <a:ext cx="8458200" cy="5113337"/>
          </a:xfrm>
        </p:spPr>
        <p:txBody>
          <a:bodyPr/>
          <a:lstStyle/>
          <a:p>
            <a:pPr>
              <a:defRPr/>
            </a:pPr>
            <a:r>
              <a:rPr lang="en-US" sz="1800"/>
              <a:t>typedef</a:t>
            </a:r>
            <a:r>
              <a:rPr lang="en-US" sz="1800"/>
              <a:t> </a:t>
            </a:r>
            <a:r>
              <a:rPr lang="en-US" sz="1800"/>
              <a:t>struct</a:t>
            </a:r>
            <a:r>
              <a:rPr lang="en-US" sz="1800"/>
              <a:t> _SYSTEM_INFO { </a:t>
            </a:r>
            <a:endParaRPr/>
          </a:p>
          <a:p>
            <a:pPr marL="0" indent="0">
              <a:buFont typeface="Wingdings"/>
              <a:buNone/>
              <a:defRPr/>
            </a:pPr>
            <a:r>
              <a:rPr lang="en-US" sz="1800"/>
              <a:t>union { DWORD </a:t>
            </a:r>
            <a:r>
              <a:rPr lang="en-US" sz="1800"/>
              <a:t>dwOemId</a:t>
            </a:r>
            <a:r>
              <a:rPr lang="en-US" sz="1800"/>
              <a:t>; //</a:t>
            </a:r>
            <a:r>
              <a:rPr lang="zh-CN" sz="1800"/>
              <a:t>已作废，不用</a:t>
            </a:r>
            <a:endParaRPr/>
          </a:p>
          <a:p>
            <a:pPr marL="0" indent="0">
              <a:buFont typeface="Wingdings"/>
              <a:buNone/>
              <a:defRPr/>
            </a:pPr>
            <a:r>
              <a:rPr lang="zh-CN" sz="1800"/>
              <a:t> </a:t>
            </a:r>
            <a:r>
              <a:rPr lang="en-US" sz="1800"/>
              <a:t>struct</a:t>
            </a:r>
            <a:r>
              <a:rPr lang="en-US" sz="1800"/>
              <a:t> { WORD </a:t>
            </a:r>
            <a:r>
              <a:rPr lang="en-US" sz="1800"/>
              <a:t>wProcessorArchitecture</a:t>
            </a:r>
            <a:r>
              <a:rPr lang="en-US" sz="1800"/>
              <a:t>; //</a:t>
            </a:r>
            <a:r>
              <a:rPr lang="zh-CN" sz="1800"/>
              <a:t>用于指明处理器的结构类型</a:t>
            </a:r>
            <a:endParaRPr/>
          </a:p>
          <a:p>
            <a:pPr marL="0" indent="0">
              <a:buFont typeface="Wingdings"/>
              <a:buNone/>
              <a:defRPr/>
            </a:pPr>
            <a:r>
              <a:rPr lang="en-US" sz="1800"/>
              <a:t>WORD </a:t>
            </a:r>
            <a:r>
              <a:rPr lang="en-US" sz="1800"/>
              <a:t>wReserved</a:t>
            </a:r>
            <a:r>
              <a:rPr lang="en-US" sz="1800"/>
              <a:t>; }; }; </a:t>
            </a:r>
            <a:endParaRPr/>
          </a:p>
          <a:p>
            <a:pPr marL="0" indent="0">
              <a:buFont typeface="Wingdings"/>
              <a:buNone/>
              <a:defRPr/>
            </a:pPr>
            <a:r>
              <a:rPr lang="en-US" sz="1800"/>
              <a:t>DWORD </a:t>
            </a:r>
            <a:r>
              <a:rPr lang="en-US" sz="1800"/>
              <a:t>dwPageSize</a:t>
            </a:r>
            <a:r>
              <a:rPr lang="en-US" sz="1800"/>
              <a:t>; //</a:t>
            </a:r>
            <a:r>
              <a:rPr lang="zh-CN" sz="1800">
                <a:solidFill>
                  <a:srgbClr val="FF0000"/>
                </a:solidFill>
              </a:rPr>
              <a:t>显示</a:t>
            </a:r>
            <a:r>
              <a:rPr lang="en-US" sz="1800">
                <a:solidFill>
                  <a:srgbClr val="FF0000"/>
                </a:solidFill>
              </a:rPr>
              <a:t>cpu</a:t>
            </a:r>
            <a:r>
              <a:rPr lang="zh-CN" sz="1800">
                <a:solidFill>
                  <a:srgbClr val="FF0000"/>
                </a:solidFill>
              </a:rPr>
              <a:t>页面大小</a:t>
            </a:r>
            <a:endParaRPr/>
          </a:p>
          <a:p>
            <a:pPr marL="0" indent="0">
              <a:buFont typeface="Wingdings"/>
              <a:buNone/>
              <a:defRPr/>
            </a:pPr>
            <a:r>
              <a:rPr lang="zh-CN" sz="1800"/>
              <a:t> </a:t>
            </a:r>
            <a:r>
              <a:rPr lang="en-US" sz="1800"/>
              <a:t>LPVOID </a:t>
            </a:r>
            <a:r>
              <a:rPr lang="en-US" sz="1800"/>
              <a:t>lpMinimumApplicationAddress</a:t>
            </a:r>
            <a:r>
              <a:rPr lang="en-US" sz="1800"/>
              <a:t>; //</a:t>
            </a:r>
            <a:r>
              <a:rPr lang="zh-CN" sz="1800">
                <a:solidFill>
                  <a:srgbClr val="FF0000"/>
                </a:solidFill>
              </a:rPr>
              <a:t>每个进程的可用地址的最小内存地址  </a:t>
            </a:r>
            <a:r>
              <a:rPr lang="en-US" sz="1800"/>
              <a:t>LPVOID </a:t>
            </a:r>
            <a:r>
              <a:rPr lang="en-US" sz="1800"/>
              <a:t>lpMaximumApplicationAddress</a:t>
            </a:r>
            <a:r>
              <a:rPr lang="en-US" sz="1800"/>
              <a:t>; //</a:t>
            </a:r>
            <a:r>
              <a:rPr lang="zh-CN" sz="1800">
                <a:solidFill>
                  <a:srgbClr val="FF0000"/>
                </a:solidFill>
              </a:rPr>
              <a:t>最大内存地址</a:t>
            </a:r>
            <a:endParaRPr/>
          </a:p>
          <a:p>
            <a:pPr marL="0" indent="0">
              <a:buFont typeface="Wingdings"/>
              <a:buNone/>
              <a:defRPr/>
            </a:pPr>
            <a:r>
              <a:rPr lang="en-US" sz="1800"/>
              <a:t>DWORD_PTR </a:t>
            </a:r>
            <a:r>
              <a:rPr lang="en-US" sz="1800"/>
              <a:t>dwActiveProcessorMask</a:t>
            </a:r>
            <a:r>
              <a:rPr lang="en-US" sz="1800"/>
              <a:t>; //</a:t>
            </a:r>
            <a:r>
              <a:rPr lang="zh-CN" sz="1800"/>
              <a:t>一个位屏蔽，用于指明哪个</a:t>
            </a:r>
            <a:r>
              <a:rPr lang="en-US" sz="1800"/>
              <a:t>cpu</a:t>
            </a:r>
            <a:r>
              <a:rPr lang="zh-CN" sz="1800"/>
              <a:t>是活动的</a:t>
            </a:r>
            <a:endParaRPr/>
          </a:p>
          <a:p>
            <a:pPr marL="0" indent="0">
              <a:buFont typeface="Wingdings"/>
              <a:buNone/>
              <a:defRPr/>
            </a:pPr>
            <a:r>
              <a:rPr lang="en-US" sz="1800"/>
              <a:t>DWORD </a:t>
            </a:r>
            <a:r>
              <a:rPr lang="en-US" sz="1800"/>
              <a:t>dwNumberOfProcessors</a:t>
            </a:r>
            <a:r>
              <a:rPr lang="en-US" sz="1800"/>
              <a:t>; //</a:t>
            </a:r>
            <a:r>
              <a:rPr lang="en-US" sz="1800"/>
              <a:t>cpu</a:t>
            </a:r>
            <a:r>
              <a:rPr lang="zh-CN" sz="1800"/>
              <a:t>的数目</a:t>
            </a:r>
            <a:endParaRPr/>
          </a:p>
          <a:p>
            <a:pPr marL="0" indent="0">
              <a:buFont typeface="Wingdings"/>
              <a:buNone/>
              <a:defRPr/>
            </a:pPr>
            <a:r>
              <a:rPr lang="en-US" sz="1800"/>
              <a:t>DWORD </a:t>
            </a:r>
            <a:r>
              <a:rPr lang="en-US" sz="1800"/>
              <a:t>dwProcessorType</a:t>
            </a:r>
            <a:r>
              <a:rPr lang="en-US" sz="1800"/>
              <a:t>; //</a:t>
            </a:r>
            <a:r>
              <a:rPr lang="zh-CN" sz="1800"/>
              <a:t>处理器类型</a:t>
            </a:r>
            <a:endParaRPr/>
          </a:p>
          <a:p>
            <a:pPr marL="0" indent="0">
              <a:buFont typeface="Wingdings"/>
              <a:buNone/>
              <a:defRPr/>
            </a:pPr>
            <a:r>
              <a:rPr lang="zh-CN" sz="1800"/>
              <a:t> </a:t>
            </a:r>
            <a:r>
              <a:rPr lang="en-US" sz="1800"/>
              <a:t>DWORD </a:t>
            </a:r>
            <a:r>
              <a:rPr lang="en-US" sz="1800"/>
              <a:t>dwAllocationGranularity</a:t>
            </a:r>
            <a:r>
              <a:rPr lang="en-US" sz="1800"/>
              <a:t>; //</a:t>
            </a:r>
            <a:r>
              <a:rPr lang="zh-CN" sz="1800"/>
              <a:t>保留的地址空间区域的分配粒度</a:t>
            </a:r>
            <a:endParaRPr/>
          </a:p>
          <a:p>
            <a:pPr marL="0" indent="0">
              <a:buFont typeface="Wingdings"/>
              <a:buNone/>
              <a:defRPr/>
            </a:pPr>
            <a:r>
              <a:rPr lang="en-US" sz="1800"/>
              <a:t>WORD </a:t>
            </a:r>
            <a:r>
              <a:rPr lang="en-US" sz="1800"/>
              <a:t>wProcessorLevel</a:t>
            </a:r>
            <a:r>
              <a:rPr lang="en-US" sz="1800"/>
              <a:t>; //</a:t>
            </a:r>
            <a:r>
              <a:rPr lang="zh-CN" sz="1800"/>
              <a:t>进一步细分处理器的结构</a:t>
            </a:r>
            <a:endParaRPr lang="en-US" sz="1800"/>
          </a:p>
          <a:p>
            <a:pPr marL="0" indent="0">
              <a:buFont typeface="Wingdings"/>
              <a:buNone/>
              <a:defRPr/>
            </a:pPr>
            <a:r>
              <a:rPr lang="zh-CN" sz="1800"/>
              <a:t> </a:t>
            </a:r>
            <a:r>
              <a:rPr lang="en-US" sz="1800"/>
              <a:t>WORD </a:t>
            </a:r>
            <a:r>
              <a:rPr lang="en-US" sz="1800"/>
              <a:t>wProcessorRevision</a:t>
            </a:r>
            <a:r>
              <a:rPr lang="en-US" sz="1800"/>
              <a:t>; //</a:t>
            </a:r>
            <a:r>
              <a:rPr lang="zh-CN" sz="1800"/>
              <a:t>进一步细分处理器的级别</a:t>
            </a:r>
            <a:endParaRPr/>
          </a:p>
          <a:p>
            <a:pPr marL="0" indent="0">
              <a:buFont typeface="Wingdings"/>
              <a:buNone/>
              <a:defRPr/>
            </a:pPr>
            <a:r>
              <a:rPr lang="en-US" sz="1800"/>
              <a:t>} SYSTEM_INFO;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322" name="标题 1"/>
          <p:cNvSpPr>
            <a:spLocks noGrp="1"/>
          </p:cNvSpPr>
          <p:nvPr>
            <p:ph type="title"/>
          </p:nvPr>
        </p:nvSpPr>
        <p:spPr bwMode="auto"/>
        <p:txBody>
          <a:bodyPr/>
          <a:lstStyle/>
          <a:p>
            <a:pPr algn="l">
              <a:defRPr/>
            </a:pPr>
            <a:r>
              <a:rPr lang="en-US"/>
              <a:t>GlobalMemoryStatus</a:t>
            </a:r>
            <a:endParaRPr lang="zh-CN"/>
          </a:p>
        </p:txBody>
      </p:sp>
      <p:sp>
        <p:nvSpPr>
          <p:cNvPr id="3" name="内容占位符 2"/>
          <p:cNvSpPr>
            <a:spLocks noGrp="1"/>
          </p:cNvSpPr>
          <p:nvPr>
            <p:ph idx="1"/>
          </p:nvPr>
        </p:nvSpPr>
        <p:spPr bwMode="auto">
          <a:xfrm>
            <a:off x="457200" y="1238026"/>
            <a:ext cx="8229600" cy="4525963"/>
          </a:xfrm>
        </p:spPr>
        <p:txBody>
          <a:bodyPr/>
          <a:lstStyle/>
          <a:p>
            <a:pPr>
              <a:defRPr/>
            </a:pPr>
            <a:r>
              <a:rPr lang="en-US"/>
              <a:t>VOID </a:t>
            </a:r>
            <a:r>
              <a:rPr lang="en-US"/>
              <a:t>GlobalMemoryStatus</a:t>
            </a:r>
            <a:endParaRPr lang="en-US"/>
          </a:p>
          <a:p>
            <a:pPr marL="0" indent="0">
              <a:buFont typeface="Wingdings"/>
              <a:buNone/>
              <a:defRPr/>
            </a:pPr>
            <a:r>
              <a:rPr lang="en-US"/>
              <a:t>(LPMEMORYSTATUS </a:t>
            </a:r>
            <a:r>
              <a:rPr lang="en-US"/>
              <a:t>lpBuffer</a:t>
            </a:r>
            <a:r>
              <a:rPr lang="en-US"/>
              <a:t>);</a:t>
            </a:r>
            <a:endParaRPr/>
          </a:p>
          <a:p>
            <a:pPr marL="0" indent="0">
              <a:buFont typeface="Wingdings"/>
              <a:buNone/>
              <a:defRPr/>
            </a:pPr>
            <a:r>
              <a:rPr lang="zh-CN" sz="2400"/>
              <a:t>此函数无返回值，参数是一个指向名为</a:t>
            </a:r>
            <a:r>
              <a:rPr lang="en-US" sz="2400"/>
              <a:t>MEMORYSTATUS</a:t>
            </a:r>
            <a:r>
              <a:rPr lang="zh-CN" sz="2400"/>
              <a:t>的结构的指针。函数的返回信息会被</a:t>
            </a:r>
            <a:r>
              <a:rPr lang="zh-CN" sz="2400"/>
              <a:t>存储</a:t>
            </a:r>
            <a:r>
              <a:rPr lang="zh-CN" sz="2400"/>
              <a:t>在</a:t>
            </a:r>
            <a:r>
              <a:rPr lang="en-US" sz="2400"/>
              <a:t>MEMORYSTATUS</a:t>
            </a:r>
            <a:r>
              <a:rPr lang="zh-CN" sz="2400"/>
              <a:t>结构中。</a:t>
            </a:r>
            <a:endParaRPr/>
          </a:p>
        </p:txBody>
      </p:sp>
      <p:pic>
        <p:nvPicPr>
          <p:cNvPr id="56324" name="Picture 5"/>
          <p:cNvPicPr>
            <a:picLocks noChangeAspect="1" noChangeArrowheads="1"/>
          </p:cNvPicPr>
          <p:nvPr/>
        </p:nvPicPr>
        <p:blipFill>
          <a:blip r:embed="rId3"/>
          <a:stretch/>
        </p:blipFill>
        <p:spPr bwMode="auto">
          <a:xfrm>
            <a:off x="4427984" y="3284984"/>
            <a:ext cx="3529013" cy="3265488"/>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386" name="Rectangle 2"/>
          <p:cNvSpPr>
            <a:spLocks noChangeArrowheads="1" noGrp="1"/>
          </p:cNvSpPr>
          <p:nvPr>
            <p:ph type="title"/>
          </p:nvPr>
        </p:nvSpPr>
        <p:spPr bwMode="auto"/>
        <p:txBody>
          <a:bodyPr/>
          <a:lstStyle/>
          <a:p>
            <a:pPr>
              <a:defRPr/>
            </a:pPr>
            <a:r>
              <a:rPr lang="zh-CN" sz="4000"/>
              <a:t>虚拟地址空间分区</a:t>
            </a:r>
            <a:endParaRPr/>
          </a:p>
        </p:txBody>
      </p:sp>
      <p:sp>
        <p:nvSpPr>
          <p:cNvPr id="16387" name="Rectangle 3"/>
          <p:cNvSpPr>
            <a:spLocks noChangeArrowheads="1" noGrp="1"/>
          </p:cNvSpPr>
          <p:nvPr>
            <p:ph idx="1"/>
          </p:nvPr>
        </p:nvSpPr>
        <p:spPr bwMode="auto">
          <a:xfrm>
            <a:off x="457200" y="1268760"/>
            <a:ext cx="8229600" cy="4525963"/>
          </a:xfrm>
        </p:spPr>
        <p:txBody>
          <a:bodyPr/>
          <a:lstStyle/>
          <a:p>
            <a:pPr>
              <a:defRPr/>
            </a:pPr>
            <a:r>
              <a:rPr lang="en-US"/>
              <a:t>32</a:t>
            </a:r>
            <a:r>
              <a:rPr lang="zh-CN"/>
              <a:t>位机器虚拟地址空间</a:t>
            </a:r>
            <a:endParaRPr lang="zh-CN"/>
          </a:p>
        </p:txBody>
      </p:sp>
      <p:pic>
        <p:nvPicPr>
          <p:cNvPr id="16388" name="Picture 4"/>
          <p:cNvPicPr>
            <a:picLocks noChangeAspect="1" noChangeArrowheads="1"/>
          </p:cNvPicPr>
          <p:nvPr/>
        </p:nvPicPr>
        <p:blipFill>
          <a:blip r:embed="rId3"/>
          <a:stretch/>
        </p:blipFill>
        <p:spPr bwMode="auto">
          <a:xfrm>
            <a:off x="1907704" y="2060575"/>
            <a:ext cx="3744838" cy="3815140"/>
          </a:xfrm>
          <a:prstGeom prst="rect">
            <a:avLst/>
          </a:prstGeom>
          <a:noFill/>
          <a:ln>
            <a:noFill/>
          </a:ln>
          <a:effectLst/>
        </p:spPr>
      </p:pic>
      <p:sp>
        <p:nvSpPr>
          <p:cNvPr id="2" name="线形标注 1 1"/>
          <p:cNvSpPr/>
          <p:nvPr/>
        </p:nvSpPr>
        <p:spPr bwMode="auto">
          <a:xfrm>
            <a:off x="6372200" y="4508500"/>
            <a:ext cx="2747989" cy="1152525"/>
          </a:xfrm>
          <a:prstGeom prst="borderCallout1">
            <a:avLst>
              <a:gd name="adj1" fmla="val 18750"/>
              <a:gd name="adj2" fmla="val -8333"/>
              <a:gd name="adj3" fmla="val 22481"/>
              <a:gd name="adj4" fmla="val -35242"/>
            </a:avLst>
          </a:prstGeom>
          <a:solidFill>
            <a:schemeClr val="accent1"/>
          </a:solidFill>
          <a:ln w="9525" algn="ctr">
            <a:solidFill>
              <a:schemeClr val="tx1"/>
            </a:solidFill>
            <a:round/>
            <a:headEnd/>
            <a:tailEnd/>
          </a:ln>
          <a:effectLst/>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zh-CN"/>
              <a:t>所有</a:t>
            </a:r>
            <a:r>
              <a:rPr lang="en-US"/>
              <a:t>.exe</a:t>
            </a:r>
            <a:r>
              <a:rPr lang="zh-CN"/>
              <a:t>和</a:t>
            </a:r>
            <a:r>
              <a:rPr lang="en-US"/>
              <a:t>dll</a:t>
            </a:r>
            <a:r>
              <a:rPr lang="zh-CN"/>
              <a:t>都会载入到这一区域</a:t>
            </a:r>
            <a:endParaRPr/>
          </a:p>
        </p:txBody>
      </p:sp>
      <p:sp>
        <p:nvSpPr>
          <p:cNvPr id="7" name="线形标注 1 6"/>
          <p:cNvSpPr/>
          <p:nvPr/>
        </p:nvSpPr>
        <p:spPr bwMode="auto">
          <a:xfrm>
            <a:off x="5796136" y="2204865"/>
            <a:ext cx="3168351" cy="792087"/>
          </a:xfrm>
          <a:prstGeom prst="borderCallout1">
            <a:avLst>
              <a:gd name="adj1" fmla="val 18750"/>
              <a:gd name="adj2" fmla="val -8333"/>
              <a:gd name="adj3" fmla="val 126930"/>
              <a:gd name="adj4" fmla="val -56736"/>
            </a:avLst>
          </a:prstGeom>
          <a:solidFill>
            <a:schemeClr val="accent1"/>
          </a:solidFill>
          <a:ln w="9525" algn="ctr">
            <a:solidFill>
              <a:schemeClr val="tx1"/>
            </a:solidFill>
            <a:round/>
            <a:headEnd/>
            <a:tailEnd/>
          </a:ln>
          <a:effectLst/>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zh-CN"/>
              <a:t>内核代码，设备驱动程序，设备输入输出，进程页面表等等</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7088">
        <p:fade thruBlk="0"/>
      </p:transition>
    </mc:Choice>
    <mc:Fallback>
      <p:transition spd="slow" advClick="1" advTm="87088">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346" name="Rectangle 2"/>
          <p:cNvSpPr>
            <a:spLocks noChangeArrowheads="1" noGrp="1"/>
          </p:cNvSpPr>
          <p:nvPr>
            <p:ph type="title"/>
          </p:nvPr>
        </p:nvSpPr>
        <p:spPr bwMode="auto"/>
        <p:txBody>
          <a:bodyPr/>
          <a:lstStyle/>
          <a:p>
            <a:pPr>
              <a:defRPr/>
            </a:pPr>
            <a:endParaRPr lang="zh-CN"/>
          </a:p>
        </p:txBody>
      </p:sp>
      <p:sp>
        <p:nvSpPr>
          <p:cNvPr id="89091" name="Rectangle 3"/>
          <p:cNvSpPr>
            <a:spLocks noChangeArrowheads="1" noGrp="1"/>
          </p:cNvSpPr>
          <p:nvPr>
            <p:ph type="body" idx="1"/>
          </p:nvPr>
        </p:nvSpPr>
        <p:spPr bwMode="auto">
          <a:xfrm>
            <a:off x="755650" y="1268413"/>
            <a:ext cx="7772400" cy="5399087"/>
          </a:xfrm>
        </p:spPr>
        <p:txBody>
          <a:bodyPr/>
          <a:lstStyle/>
          <a:p>
            <a:pPr>
              <a:defRPr/>
            </a:pPr>
            <a:r>
              <a:rPr lang="en-US" sz="2400" b="0"/>
              <a:t>BOOL </a:t>
            </a:r>
            <a:r>
              <a:rPr lang="en-US" sz="2400" b="0"/>
              <a:t>IsProcessorFeaturePresent</a:t>
            </a:r>
            <a:endParaRPr lang="en-US" sz="2400" b="0"/>
          </a:p>
          <a:p>
            <a:pPr marL="0" indent="0">
              <a:buFont typeface="Wingdings"/>
              <a:buNone/>
              <a:defRPr/>
            </a:pPr>
            <a:r>
              <a:rPr lang="en-US" sz="2400" b="0"/>
              <a:t>( DWORD</a:t>
            </a:r>
            <a:r>
              <a:rPr lang="en-US" sz="2400" i="1"/>
              <a:t> </a:t>
            </a:r>
            <a:r>
              <a:rPr lang="en-US" sz="2400" i="1"/>
              <a:t>ProcessorFeature</a:t>
            </a:r>
            <a:r>
              <a:rPr lang="en-US" sz="2400"/>
              <a:t> // </a:t>
            </a:r>
            <a:r>
              <a:rPr lang="zh-CN" sz="2400"/>
              <a:t>处理器特性</a:t>
            </a:r>
            <a:r>
              <a:rPr lang="en-US" sz="2400" b="0"/>
              <a:t>);</a:t>
            </a:r>
            <a:r>
              <a:rPr lang="en-US" sz="2400"/>
              <a:t> </a:t>
            </a:r>
            <a:endParaRPr/>
          </a:p>
          <a:p>
            <a:pPr marL="0" indent="0">
              <a:buFont typeface="Wingdings"/>
              <a:buNone/>
              <a:defRPr/>
            </a:pPr>
            <a:r>
              <a:rPr lang="zh-CN" sz="2400"/>
              <a:t>用于检索有关浮点运算和处理器的指令集等信息</a:t>
            </a:r>
            <a:endParaRPr/>
          </a:p>
          <a:p>
            <a:pPr>
              <a:defRPr/>
            </a:pPr>
            <a:r>
              <a:rPr lang="en-US" sz="2400" b="0"/>
              <a:t>BOOL </a:t>
            </a:r>
            <a:r>
              <a:rPr lang="en-US" sz="2400" b="0"/>
              <a:t>GetCurrentHwProfile</a:t>
            </a:r>
            <a:r>
              <a:rPr lang="en-US" sz="2400" b="0"/>
              <a:t>( LPHW_PROFILE_INFO</a:t>
            </a:r>
            <a:r>
              <a:rPr lang="en-US" sz="2400" i="1"/>
              <a:t> </a:t>
            </a:r>
            <a:r>
              <a:rPr lang="en-US" sz="2400" i="1"/>
              <a:t>lpHwProfileInfo</a:t>
            </a:r>
            <a:r>
              <a:rPr lang="en-US" sz="2400"/>
              <a:t> //</a:t>
            </a:r>
            <a:r>
              <a:rPr lang="en-US" sz="2400" b="0"/>
              <a:t>);</a:t>
            </a:r>
            <a:endParaRPr/>
          </a:p>
          <a:p>
            <a:pPr marL="0" indent="0">
              <a:buFont typeface="Wingdings"/>
              <a:buNone/>
              <a:defRPr/>
            </a:pPr>
            <a:r>
              <a:rPr lang="zh-CN" sz="2400" b="0"/>
              <a:t>用于检索相关硬件信息</a:t>
            </a:r>
            <a:endParaRPr/>
          </a:p>
          <a:p>
            <a:pPr>
              <a:defRPr/>
            </a:pPr>
            <a:r>
              <a:rPr lang="en-US" sz="2400" b="0"/>
              <a:t>int</a:t>
            </a:r>
            <a:r>
              <a:rPr lang="en-US" sz="2400" b="0"/>
              <a:t> </a:t>
            </a:r>
            <a:r>
              <a:rPr lang="en-US" sz="2400" b="0"/>
              <a:t>GetKeyboardType</a:t>
            </a:r>
            <a:r>
              <a:rPr lang="en-US" sz="2400" b="0"/>
              <a:t>( </a:t>
            </a:r>
            <a:endParaRPr/>
          </a:p>
          <a:p>
            <a:pPr marL="0" indent="0">
              <a:buFont typeface="Wingdings"/>
              <a:buNone/>
              <a:defRPr/>
            </a:pPr>
            <a:r>
              <a:rPr lang="en-US" sz="2400" b="0"/>
              <a:t>int</a:t>
            </a:r>
            <a:r>
              <a:rPr lang="en-US" sz="2400" b="0" i="1"/>
              <a:t> </a:t>
            </a:r>
            <a:r>
              <a:rPr lang="en-US" sz="2400" b="0" i="1"/>
              <a:t>nTypeFlag</a:t>
            </a:r>
            <a:r>
              <a:rPr lang="en-US" sz="2400" b="0"/>
              <a:t> // information type </a:t>
            </a:r>
            <a:endParaRPr/>
          </a:p>
          <a:p>
            <a:pPr marL="0" indent="0">
              <a:buFont typeface="Wingdings"/>
              <a:buNone/>
              <a:defRPr/>
            </a:pPr>
            <a:r>
              <a:rPr lang="en-US" sz="2400" b="0"/>
              <a:t>);</a:t>
            </a:r>
            <a:endParaRPr/>
          </a:p>
          <a:p>
            <a:pPr marL="0" indent="0">
              <a:buFont typeface="Wingdings"/>
              <a:buNone/>
              <a:defRPr/>
            </a:pPr>
            <a:r>
              <a:rPr lang="zh-CN" sz="2400" b="0"/>
              <a:t>用于检索键盘类型和各个功能键的号码</a:t>
            </a:r>
            <a:endParaRPr/>
          </a:p>
          <a:p>
            <a:pPr>
              <a:defRPr/>
            </a:pPr>
            <a:endParaRPr lang="en-US" sz="24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370" name="Rectangle 2"/>
          <p:cNvSpPr>
            <a:spLocks noChangeArrowheads="1" noGrp="1"/>
          </p:cNvSpPr>
          <p:nvPr>
            <p:ph type="title"/>
          </p:nvPr>
        </p:nvSpPr>
        <p:spPr bwMode="auto"/>
        <p:txBody>
          <a:bodyPr/>
          <a:lstStyle/>
          <a:p>
            <a:pPr>
              <a:defRPr/>
            </a:pPr>
            <a:r>
              <a:rPr lang="zh-CN"/>
              <a:t>操作系统版本</a:t>
            </a:r>
            <a:endParaRPr/>
          </a:p>
        </p:txBody>
      </p:sp>
      <p:sp>
        <p:nvSpPr>
          <p:cNvPr id="90115" name="Rectangle 3"/>
          <p:cNvSpPr>
            <a:spLocks noChangeArrowheads="1" noGrp="1"/>
          </p:cNvSpPr>
          <p:nvPr>
            <p:ph type="body" idx="1"/>
          </p:nvPr>
        </p:nvSpPr>
        <p:spPr bwMode="auto"/>
        <p:txBody>
          <a:bodyPr/>
          <a:lstStyle/>
          <a:p>
            <a:pPr>
              <a:lnSpc>
                <a:spcPct val="90000"/>
              </a:lnSpc>
              <a:defRPr/>
            </a:pPr>
            <a:r>
              <a:rPr lang="en-US" sz="2400" b="0"/>
              <a:t>BOOL </a:t>
            </a:r>
            <a:r>
              <a:rPr lang="en-US" sz="2400" b="0"/>
              <a:t>GetVersionEx</a:t>
            </a:r>
            <a:r>
              <a:rPr lang="en-US" sz="2400" b="0"/>
              <a:t>( </a:t>
            </a:r>
            <a:endParaRPr/>
          </a:p>
          <a:p>
            <a:pPr marL="0" indent="0">
              <a:lnSpc>
                <a:spcPct val="90000"/>
              </a:lnSpc>
              <a:buFont typeface="Wingdings"/>
              <a:buNone/>
              <a:defRPr/>
            </a:pPr>
            <a:r>
              <a:rPr lang="en-US" sz="2400" b="0"/>
              <a:t>LPOSVERSIONINFO</a:t>
            </a:r>
            <a:r>
              <a:rPr lang="en-US" sz="2400" i="1"/>
              <a:t> </a:t>
            </a:r>
            <a:r>
              <a:rPr lang="en-US" sz="2400" i="1"/>
              <a:t>lpVersionInfo</a:t>
            </a:r>
            <a:r>
              <a:rPr lang="en-US" sz="2400"/>
              <a:t> // </a:t>
            </a:r>
            <a:r>
              <a:rPr lang="zh-CN" sz="2400"/>
              <a:t>版本信息</a:t>
            </a:r>
            <a:endParaRPr/>
          </a:p>
          <a:p>
            <a:pPr marL="0" indent="0">
              <a:lnSpc>
                <a:spcPct val="90000"/>
              </a:lnSpc>
              <a:buFont typeface="Wingdings"/>
              <a:buNone/>
              <a:defRPr/>
            </a:pPr>
            <a:r>
              <a:rPr lang="zh-CN" sz="2400"/>
              <a:t> </a:t>
            </a:r>
            <a:r>
              <a:rPr lang="en-US" sz="2400" b="0"/>
              <a:t>);</a:t>
            </a:r>
            <a:endParaRPr/>
          </a:p>
          <a:p>
            <a:pPr marL="0" indent="0">
              <a:lnSpc>
                <a:spcPct val="90000"/>
              </a:lnSpc>
              <a:buFont typeface="Wingdings"/>
              <a:buNone/>
              <a:defRPr/>
            </a:pPr>
            <a:r>
              <a:rPr lang="zh-CN" sz="2400" b="0"/>
              <a:t>用于检索当前运行操作系统的主版本号和次版本号</a:t>
            </a:r>
            <a:endParaRPr/>
          </a:p>
          <a:p>
            <a:pPr>
              <a:lnSpc>
                <a:spcPct val="90000"/>
              </a:lnSpc>
              <a:defRPr/>
            </a:pPr>
            <a:r>
              <a:rPr lang="en-US" sz="2400" b="0"/>
              <a:t>BOOL </a:t>
            </a:r>
            <a:r>
              <a:rPr lang="en-US" sz="2400" b="0"/>
              <a:t>VerifyVersionInfo</a:t>
            </a:r>
            <a:r>
              <a:rPr lang="en-US" sz="2400" b="0"/>
              <a:t>(</a:t>
            </a:r>
            <a:endParaRPr/>
          </a:p>
          <a:p>
            <a:pPr marL="0" indent="0">
              <a:lnSpc>
                <a:spcPct val="90000"/>
              </a:lnSpc>
              <a:buFont typeface="Wingdings"/>
              <a:buNone/>
              <a:defRPr/>
            </a:pPr>
            <a:r>
              <a:rPr lang="en-US" sz="2400" b="0"/>
              <a:t> LPOSVERSIONINFOEX </a:t>
            </a:r>
            <a:r>
              <a:rPr lang="en-US" sz="2400" b="0" i="1"/>
              <a:t>lpVersionInfo</a:t>
            </a:r>
            <a:r>
              <a:rPr lang="en-US" sz="2400" b="0"/>
              <a:t>, // </a:t>
            </a:r>
            <a:r>
              <a:rPr lang="zh-CN" sz="2400" b="0"/>
              <a:t>版本信息</a:t>
            </a:r>
            <a:endParaRPr/>
          </a:p>
          <a:p>
            <a:pPr marL="0" indent="0">
              <a:lnSpc>
                <a:spcPct val="90000"/>
              </a:lnSpc>
              <a:buFont typeface="Wingdings"/>
              <a:buNone/>
              <a:defRPr/>
            </a:pPr>
            <a:r>
              <a:rPr lang="en-US" sz="2400" b="0"/>
              <a:t>DWORD</a:t>
            </a:r>
            <a:r>
              <a:rPr lang="en-US" sz="2400" b="0" i="1"/>
              <a:t> </a:t>
            </a:r>
            <a:r>
              <a:rPr lang="en-US" sz="2400" b="0" i="1"/>
              <a:t>dwTypeMask</a:t>
            </a:r>
            <a:r>
              <a:rPr lang="en-US" sz="2400" b="0"/>
              <a:t>, // </a:t>
            </a:r>
            <a:r>
              <a:rPr lang="zh-CN" sz="2400" b="0"/>
              <a:t>属性</a:t>
            </a:r>
            <a:endParaRPr/>
          </a:p>
          <a:p>
            <a:pPr marL="0" indent="0">
              <a:lnSpc>
                <a:spcPct val="90000"/>
              </a:lnSpc>
              <a:buFont typeface="Wingdings"/>
              <a:buNone/>
              <a:defRPr/>
            </a:pPr>
            <a:r>
              <a:rPr lang="en-US" sz="2400" b="0"/>
              <a:t>BOOL IsWow64Process(HANDLE </a:t>
            </a:r>
            <a:r>
              <a:rPr lang="en-US" sz="2400" b="0"/>
              <a:t>hProcess</a:t>
            </a:r>
            <a:r>
              <a:rPr lang="en-US" sz="2400" b="0"/>
              <a:t> PBOOL pbWow64Process); </a:t>
            </a:r>
            <a:br>
              <a:rPr lang="en-US" sz="2400" b="0"/>
            </a:br>
            <a:r>
              <a:rPr lang="zh-CN" sz="2400" b="0"/>
              <a:t>只有</a:t>
            </a:r>
            <a:r>
              <a:rPr lang="en-US" sz="2400" b="0"/>
              <a:t>32</a:t>
            </a:r>
            <a:r>
              <a:rPr lang="zh-CN" sz="2400" b="0"/>
              <a:t>位程序在</a:t>
            </a:r>
            <a:r>
              <a:rPr lang="en-US" sz="2400" b="0"/>
              <a:t>WOW64</a:t>
            </a:r>
            <a:r>
              <a:rPr lang="zh-CN" sz="2400" b="0"/>
              <a:t>上运行时该布尔值才会被设为</a:t>
            </a:r>
            <a:r>
              <a:rPr lang="en-US" sz="2400" b="0"/>
              <a:t>TRUE</a:t>
            </a:r>
            <a:r>
              <a:rPr lang="zh-CN" sz="2400" b="0"/>
              <a:t>，在这种情况下我们需要调用</a:t>
            </a:r>
            <a:r>
              <a:rPr lang="en-US" sz="2400" b="0"/>
              <a:t>void </a:t>
            </a:r>
            <a:r>
              <a:rPr lang="en-US" sz="2400" b="0"/>
              <a:t>GetNativeSystemInfo</a:t>
            </a:r>
            <a:r>
              <a:rPr lang="zh-CN" sz="2400" b="0"/>
              <a:t>来取得原来的</a:t>
            </a:r>
            <a:r>
              <a:rPr lang="en-US" sz="2400" b="0"/>
              <a:t>SYSTEM_INFO</a:t>
            </a:r>
            <a:r>
              <a:rPr lang="zh-CN" sz="2400" b="0"/>
              <a:t>结构</a:t>
            </a:r>
            <a:r>
              <a:rPr lang="zh-CN" sz="2400"/>
              <a:t> </a:t>
            </a:r>
            <a:endParaRPr/>
          </a:p>
          <a:p>
            <a:pPr marL="0" indent="0">
              <a:lnSpc>
                <a:spcPct val="90000"/>
              </a:lnSpc>
              <a:buFont typeface="Wingdings"/>
              <a:buNone/>
              <a:defRPr/>
            </a:pPr>
            <a:r>
              <a:rPr lang="en-US" sz="2400" b="0"/>
              <a:t>DWORDLONG</a:t>
            </a:r>
            <a:r>
              <a:rPr lang="en-US" sz="2400" b="0" i="1"/>
              <a:t> </a:t>
            </a:r>
            <a:r>
              <a:rPr lang="en-US" sz="2400" b="0" i="1"/>
              <a:t>dwlConditionMask</a:t>
            </a:r>
            <a:r>
              <a:rPr lang="en-US" sz="2400" b="0"/>
              <a:t> // </a:t>
            </a:r>
            <a:r>
              <a:rPr lang="zh-CN" sz="2400" b="0"/>
              <a:t>比较类型 </a:t>
            </a:r>
            <a:r>
              <a:rPr lang="en-US" sz="2400" b="0"/>
              <a:t>);</a:t>
            </a:r>
            <a:endParaRPr/>
          </a:p>
          <a:p>
            <a:pPr marL="0" indent="0">
              <a:lnSpc>
                <a:spcPct val="90000"/>
              </a:lnSpc>
              <a:buFont typeface="Wingdings"/>
              <a:buNone/>
              <a:defRPr/>
            </a:pPr>
            <a:r>
              <a:rPr lang="zh-CN" sz="2400" b="0"/>
              <a:t>用于判断当前操作系统的版本是否是自己想要的版本</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394" name="Rectangle 2"/>
          <p:cNvSpPr>
            <a:spLocks noChangeArrowheads="1" noGrp="1"/>
          </p:cNvSpPr>
          <p:nvPr>
            <p:ph type="title"/>
          </p:nvPr>
        </p:nvSpPr>
        <p:spPr bwMode="auto"/>
        <p:txBody>
          <a:bodyPr/>
          <a:lstStyle/>
          <a:p>
            <a:pPr>
              <a:defRPr/>
            </a:pPr>
            <a:r>
              <a:rPr lang="zh-CN"/>
              <a:t>计算机名称</a:t>
            </a:r>
            <a:endParaRPr/>
          </a:p>
        </p:txBody>
      </p:sp>
      <p:sp>
        <p:nvSpPr>
          <p:cNvPr id="59395" name="Rectangle 3"/>
          <p:cNvSpPr>
            <a:spLocks noChangeArrowheads="1" noGrp="1"/>
          </p:cNvSpPr>
          <p:nvPr>
            <p:ph type="body" idx="1"/>
          </p:nvPr>
        </p:nvSpPr>
        <p:spPr bwMode="auto"/>
        <p:txBody>
          <a:bodyPr/>
          <a:lstStyle/>
          <a:p>
            <a:pPr>
              <a:defRPr/>
            </a:pPr>
            <a:r>
              <a:rPr lang="zh-CN"/>
              <a:t>计算机的域名</a:t>
            </a:r>
            <a:r>
              <a:rPr lang="en-US"/>
              <a:t>DNS</a:t>
            </a:r>
            <a:r>
              <a:rPr lang="zh-CN"/>
              <a:t>由若干被点号”</a:t>
            </a:r>
            <a:r>
              <a:rPr lang="en-US"/>
              <a:t>.”</a:t>
            </a:r>
            <a:r>
              <a:rPr lang="zh-CN"/>
              <a:t>分开部分组成</a:t>
            </a:r>
            <a:endParaRPr/>
          </a:p>
          <a:p>
            <a:pPr>
              <a:defRPr/>
            </a:pPr>
            <a:r>
              <a:rPr lang="zh-CN"/>
              <a:t>如 </a:t>
            </a:r>
            <a:r>
              <a:rPr lang="en-US"/>
              <a:t>msdn.microsoft.com</a:t>
            </a:r>
            <a:r>
              <a:rPr lang="zh-CN"/>
              <a:t>，其中每个部分都有有效的</a:t>
            </a:r>
            <a:r>
              <a:rPr lang="en-US"/>
              <a:t>UTF-8</a:t>
            </a:r>
            <a:r>
              <a:rPr lang="zh-CN"/>
              <a:t>或</a:t>
            </a:r>
            <a:r>
              <a:rPr lang="en-US"/>
              <a:t>Unicode</a:t>
            </a:r>
            <a:r>
              <a:rPr lang="zh-CN"/>
              <a:t>字符组成，而且不能超过</a:t>
            </a:r>
            <a:r>
              <a:rPr lang="en-US"/>
              <a:t>63</a:t>
            </a:r>
            <a:r>
              <a:rPr lang="zh-CN"/>
              <a:t>个字节，</a:t>
            </a:r>
            <a:r>
              <a:rPr lang="en-US"/>
              <a:t>DNS</a:t>
            </a:r>
            <a:r>
              <a:rPr lang="zh-CN"/>
              <a:t>不区分大小写</a:t>
            </a:r>
            <a:endParaRPr/>
          </a:p>
          <a:p>
            <a:pPr>
              <a:defRPr/>
            </a:pPr>
            <a:r>
              <a:rPr lang="en-US"/>
              <a:t>DNS</a:t>
            </a:r>
            <a:r>
              <a:rPr lang="zh-CN"/>
              <a:t>名包括一个主机名和一个该主机所在的</a:t>
            </a:r>
            <a:r>
              <a:rPr lang="en-US"/>
              <a:t>DNS</a:t>
            </a:r>
            <a:r>
              <a:rPr lang="zh-CN"/>
              <a:t>域名组成</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63" name="Rectangle 3"/>
          <p:cNvSpPr>
            <a:spLocks noChangeArrowheads="1" noGrp="1"/>
          </p:cNvSpPr>
          <p:nvPr>
            <p:ph type="body" idx="1"/>
          </p:nvPr>
        </p:nvSpPr>
        <p:spPr bwMode="auto">
          <a:xfrm>
            <a:off x="395536" y="1484784"/>
            <a:ext cx="8229600" cy="3960440"/>
          </a:xfrm>
        </p:spPr>
        <p:txBody>
          <a:bodyPr/>
          <a:lstStyle/>
          <a:p>
            <a:pPr>
              <a:lnSpc>
                <a:spcPct val="110000"/>
              </a:lnSpc>
              <a:defRPr/>
            </a:pPr>
            <a:r>
              <a:rPr lang="en-US" b="0"/>
              <a:t>BOOL</a:t>
            </a:r>
            <a:r>
              <a:rPr lang="en-US"/>
              <a:t> </a:t>
            </a:r>
            <a:r>
              <a:rPr lang="en-US" b="0"/>
              <a:t>GetComputerNameEx</a:t>
            </a:r>
            <a:endParaRPr lang="en-US" b="0"/>
          </a:p>
          <a:p>
            <a:pPr>
              <a:lnSpc>
                <a:spcPct val="110000"/>
              </a:lnSpc>
              <a:defRPr/>
            </a:pPr>
            <a:r>
              <a:rPr lang="en-US" sz="2000" b="0"/>
              <a:t>(</a:t>
            </a:r>
            <a:r>
              <a:rPr lang="en-US" sz="2000"/>
              <a:t> </a:t>
            </a:r>
            <a:endParaRPr/>
          </a:p>
          <a:p>
            <a:pPr>
              <a:lnSpc>
                <a:spcPct val="110000"/>
              </a:lnSpc>
              <a:defRPr/>
            </a:pPr>
            <a:r>
              <a:rPr lang="en-US" sz="2000" b="0"/>
              <a:t>COMPUTER_NAME_FORMAT</a:t>
            </a:r>
            <a:r>
              <a:rPr lang="en-US" sz="2000"/>
              <a:t> </a:t>
            </a:r>
            <a:r>
              <a:rPr lang="en-US" sz="2000" i="1"/>
              <a:t>NameType</a:t>
            </a:r>
            <a:r>
              <a:rPr lang="en-US" sz="2000"/>
              <a:t>, // </a:t>
            </a:r>
            <a:r>
              <a:rPr lang="zh-CN" sz="2000"/>
              <a:t>名字类型</a:t>
            </a:r>
            <a:endParaRPr/>
          </a:p>
          <a:p>
            <a:pPr marL="0" indent="0">
              <a:lnSpc>
                <a:spcPct val="110000"/>
              </a:lnSpc>
              <a:buFont typeface="Wingdings"/>
              <a:buNone/>
              <a:defRPr/>
            </a:pPr>
            <a:r>
              <a:rPr lang="en-US" sz="2000" b="0"/>
              <a:t>          LPTSTR</a:t>
            </a:r>
            <a:r>
              <a:rPr lang="en-US" sz="2000"/>
              <a:t> </a:t>
            </a:r>
            <a:r>
              <a:rPr lang="en-US" sz="2000" i="1"/>
              <a:t>lpBuffer</a:t>
            </a:r>
            <a:r>
              <a:rPr lang="en-US" sz="2000" b="0"/>
              <a:t>,</a:t>
            </a:r>
            <a:r>
              <a:rPr lang="en-US" sz="2000"/>
              <a:t> // </a:t>
            </a:r>
            <a:r>
              <a:rPr lang="zh-CN" sz="2000"/>
              <a:t>名字的缓存 </a:t>
            </a:r>
            <a:endParaRPr/>
          </a:p>
          <a:p>
            <a:pPr marL="0" indent="0">
              <a:lnSpc>
                <a:spcPct val="110000"/>
              </a:lnSpc>
              <a:buFont typeface="Wingdings"/>
              <a:buNone/>
              <a:defRPr/>
            </a:pPr>
            <a:r>
              <a:rPr lang="en-US" sz="2000" b="0"/>
              <a:t>          LPDWORD</a:t>
            </a:r>
            <a:r>
              <a:rPr lang="en-US" sz="2000"/>
              <a:t> </a:t>
            </a:r>
            <a:r>
              <a:rPr lang="en-US" sz="2000" i="1"/>
              <a:t>lpnSize</a:t>
            </a:r>
            <a:r>
              <a:rPr lang="en-US" sz="2000"/>
              <a:t> // </a:t>
            </a:r>
            <a:r>
              <a:rPr lang="zh-CN" sz="2000"/>
              <a:t>名字缓存大小 </a:t>
            </a:r>
            <a:r>
              <a:rPr lang="en-US" sz="2000" b="0"/>
              <a:t>);</a:t>
            </a:r>
            <a:endParaRPr/>
          </a:p>
          <a:p>
            <a:pPr>
              <a:lnSpc>
                <a:spcPct val="110000"/>
              </a:lnSpc>
              <a:defRPr/>
            </a:pPr>
            <a:r>
              <a:rPr lang="en-US" sz="2000" b="0"/>
              <a:t>BOOL </a:t>
            </a:r>
            <a:r>
              <a:rPr lang="en-US" sz="2000" b="0"/>
              <a:t>SetComputerNameEx</a:t>
            </a:r>
            <a:endParaRPr lang="en-US" sz="2000" b="0"/>
          </a:p>
          <a:p>
            <a:pPr marL="0" indent="0">
              <a:lnSpc>
                <a:spcPct val="110000"/>
              </a:lnSpc>
              <a:buFont typeface="Wingdings"/>
              <a:buNone/>
              <a:defRPr/>
            </a:pPr>
            <a:r>
              <a:rPr lang="en-US" sz="2000" b="0"/>
              <a:t>        ( </a:t>
            </a:r>
            <a:endParaRPr/>
          </a:p>
          <a:p>
            <a:pPr marL="0" indent="0">
              <a:lnSpc>
                <a:spcPct val="110000"/>
              </a:lnSpc>
              <a:buFont typeface="Wingdings"/>
              <a:buNone/>
              <a:defRPr/>
            </a:pPr>
            <a:r>
              <a:rPr lang="en-US" sz="2000"/>
              <a:t> </a:t>
            </a:r>
            <a:r>
              <a:rPr lang="en-US" sz="2000"/>
              <a:t>          </a:t>
            </a:r>
            <a:r>
              <a:rPr lang="en-US" sz="2000" b="0"/>
              <a:t>COMPUTER_NAME_FORMAT </a:t>
            </a:r>
            <a:r>
              <a:rPr lang="en-US" sz="2000" b="0" i="1"/>
              <a:t>NameType</a:t>
            </a:r>
            <a:r>
              <a:rPr lang="en-US" sz="2000" b="0"/>
              <a:t>, // </a:t>
            </a:r>
            <a:r>
              <a:rPr lang="zh-CN" sz="2000" b="0"/>
              <a:t>名字类型</a:t>
            </a:r>
            <a:endParaRPr/>
          </a:p>
          <a:p>
            <a:pPr marL="0" indent="0">
              <a:lnSpc>
                <a:spcPct val="110000"/>
              </a:lnSpc>
              <a:buFont typeface="Wingdings"/>
              <a:buNone/>
              <a:defRPr/>
            </a:pPr>
            <a:r>
              <a:rPr lang="en-US" sz="2000" b="0"/>
              <a:t>           LPCTSTR </a:t>
            </a:r>
            <a:r>
              <a:rPr lang="en-US" sz="2000" b="0" i="1"/>
              <a:t>lpBuffer</a:t>
            </a:r>
            <a:r>
              <a:rPr lang="en-US" sz="2000" b="0"/>
              <a:t> // </a:t>
            </a:r>
            <a:r>
              <a:rPr lang="zh-CN" sz="2000" b="0"/>
              <a:t>新名字的缓存 </a:t>
            </a:r>
            <a:r>
              <a:rPr lang="en-US" sz="2000" b="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42" name="Rectangle 2"/>
          <p:cNvSpPr>
            <a:spLocks noChangeArrowheads="1" noGrp="1"/>
          </p:cNvSpPr>
          <p:nvPr>
            <p:ph type="title"/>
          </p:nvPr>
        </p:nvSpPr>
        <p:spPr bwMode="auto"/>
        <p:txBody>
          <a:bodyPr/>
          <a:lstStyle/>
          <a:p>
            <a:pPr>
              <a:defRPr/>
            </a:pPr>
            <a:r>
              <a:rPr lang="zh-CN"/>
              <a:t>操作系统配置</a:t>
            </a:r>
            <a:endParaRPr/>
          </a:p>
        </p:txBody>
      </p:sp>
      <p:sp>
        <p:nvSpPr>
          <p:cNvPr id="61443" name="Rectangle 3"/>
          <p:cNvSpPr>
            <a:spLocks noChangeArrowheads="1" noGrp="1"/>
          </p:cNvSpPr>
          <p:nvPr>
            <p:ph type="body" idx="1"/>
          </p:nvPr>
        </p:nvSpPr>
        <p:spPr bwMode="auto">
          <a:xfrm>
            <a:off x="457200" y="1268760"/>
            <a:ext cx="8229600" cy="4525963"/>
          </a:xfrm>
        </p:spPr>
        <p:txBody>
          <a:bodyPr/>
          <a:lstStyle/>
          <a:p>
            <a:pPr>
              <a:lnSpc>
                <a:spcPct val="110000"/>
              </a:lnSpc>
              <a:defRPr/>
            </a:pPr>
            <a:r>
              <a:rPr lang="en-US" sz="2400"/>
              <a:t>Windows</a:t>
            </a:r>
            <a:r>
              <a:rPr lang="zh-CN" sz="2400"/>
              <a:t>目录是指包括</a:t>
            </a:r>
            <a:r>
              <a:rPr lang="en-US" sz="2400"/>
              <a:t>Win32</a:t>
            </a:r>
            <a:r>
              <a:rPr lang="zh-CN" sz="2400"/>
              <a:t>应用程序、初始化文件以及帮助文件在内的文件目录及结构，可以调用</a:t>
            </a:r>
            <a:r>
              <a:rPr lang="en-US" sz="2400"/>
              <a:t>GetWindowsDirectory</a:t>
            </a:r>
            <a:r>
              <a:rPr lang="en-US" sz="2400"/>
              <a:t>()</a:t>
            </a:r>
            <a:r>
              <a:rPr lang="zh-CN" sz="2400"/>
              <a:t>函数实现</a:t>
            </a:r>
            <a:endParaRPr/>
          </a:p>
          <a:p>
            <a:pPr>
              <a:lnSpc>
                <a:spcPct val="110000"/>
              </a:lnSpc>
              <a:defRPr/>
            </a:pPr>
            <a:r>
              <a:rPr lang="zh-CN" sz="2400"/>
              <a:t>系统目录是指包括</a:t>
            </a:r>
            <a:r>
              <a:rPr lang="en-US" sz="2400"/>
              <a:t>DLLs</a:t>
            </a:r>
            <a:r>
              <a:rPr lang="zh-CN" sz="2400"/>
              <a:t>，驱动器以及字体等的文件目录及结构，可以通过</a:t>
            </a:r>
            <a:r>
              <a:rPr lang="en-US" sz="2400"/>
              <a:t>GetSystemDirectory</a:t>
            </a:r>
            <a:r>
              <a:rPr lang="zh-CN" sz="2400"/>
              <a:t>（）函数来实现</a:t>
            </a:r>
            <a:endParaRPr/>
          </a:p>
          <a:p>
            <a:pPr>
              <a:lnSpc>
                <a:spcPct val="110000"/>
              </a:lnSpc>
              <a:defRPr/>
            </a:pPr>
            <a:r>
              <a:rPr lang="zh-CN" sz="2400"/>
              <a:t>用户名是指登录机器的用户名或注册的全名</a:t>
            </a:r>
            <a:endParaRPr/>
          </a:p>
          <a:p>
            <a:pPr>
              <a:lnSpc>
                <a:spcPct val="110000"/>
              </a:lnSpc>
              <a:defRPr/>
            </a:pPr>
            <a:r>
              <a:rPr lang="zh-CN" sz="2400"/>
              <a:t>可以用</a:t>
            </a:r>
            <a:r>
              <a:rPr lang="en-US" sz="2400"/>
              <a:t>GetUserName</a:t>
            </a:r>
            <a:r>
              <a:rPr lang="zh-CN" sz="2400"/>
              <a:t>函数来实现</a:t>
            </a:r>
            <a:endParaRPr/>
          </a:p>
          <a:p>
            <a:pPr>
              <a:lnSpc>
                <a:spcPct val="110000"/>
              </a:lnSpc>
              <a:defRPr/>
            </a:pPr>
            <a:r>
              <a:rPr lang="zh-CN" sz="2400"/>
              <a:t>环境变量是一种符号型变量，用来表示某些系统要素，如路径、文件名、或其它文本数据等</a:t>
            </a:r>
            <a:endParaRPr/>
          </a:p>
          <a:p>
            <a:pPr>
              <a:lnSpc>
                <a:spcPct val="110000"/>
              </a:lnSpc>
              <a:defRPr/>
            </a:pPr>
            <a:r>
              <a:rPr lang="zh-CN" sz="2400"/>
              <a:t>可以用</a:t>
            </a:r>
            <a:r>
              <a:rPr lang="en-US" sz="2400"/>
              <a:t>ExpandEnvironmentStrings</a:t>
            </a:r>
            <a:r>
              <a:rPr lang="zh-CN" sz="2400"/>
              <a:t>（）函数获取</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466" name="Rectangle 2"/>
          <p:cNvSpPr>
            <a:spLocks noChangeArrowheads="1" noGrp="1"/>
          </p:cNvSpPr>
          <p:nvPr>
            <p:ph type="title"/>
          </p:nvPr>
        </p:nvSpPr>
        <p:spPr bwMode="auto"/>
        <p:txBody>
          <a:bodyPr/>
          <a:lstStyle/>
          <a:p>
            <a:pPr>
              <a:defRPr/>
            </a:pPr>
            <a:endParaRPr lang="zh-CN"/>
          </a:p>
        </p:txBody>
      </p:sp>
      <p:sp>
        <p:nvSpPr>
          <p:cNvPr id="94211" name="Rectangle 3"/>
          <p:cNvSpPr>
            <a:spLocks noChangeArrowheads="1" noGrp="1"/>
          </p:cNvSpPr>
          <p:nvPr>
            <p:ph type="body" idx="1"/>
          </p:nvPr>
        </p:nvSpPr>
        <p:spPr bwMode="auto"/>
        <p:txBody>
          <a:bodyPr/>
          <a:lstStyle/>
          <a:p>
            <a:pPr>
              <a:defRPr/>
            </a:pPr>
            <a:r>
              <a:rPr lang="en-US" b="0"/>
              <a:t>UINT </a:t>
            </a:r>
            <a:r>
              <a:rPr lang="en-US" b="0"/>
              <a:t>GetWindowsDirectory</a:t>
            </a:r>
            <a:r>
              <a:rPr lang="en-US" b="0"/>
              <a:t>(</a:t>
            </a:r>
            <a:endParaRPr/>
          </a:p>
          <a:p>
            <a:pPr marL="0" indent="0">
              <a:buFont typeface="Wingdings"/>
              <a:buNone/>
              <a:defRPr/>
            </a:pPr>
            <a:r>
              <a:rPr lang="en-US" b="0"/>
              <a:t> LPTSTR</a:t>
            </a:r>
            <a:r>
              <a:rPr lang="en-US" i="1"/>
              <a:t> </a:t>
            </a:r>
            <a:r>
              <a:rPr lang="en-US" i="1"/>
              <a:t>lpBuffer</a:t>
            </a:r>
            <a:r>
              <a:rPr lang="en-US" b="0"/>
              <a:t>, </a:t>
            </a:r>
            <a:r>
              <a:rPr lang="en-US"/>
              <a:t>// Windows</a:t>
            </a:r>
            <a:r>
              <a:rPr lang="zh-CN"/>
              <a:t>目录的缓存 </a:t>
            </a:r>
            <a:endParaRPr/>
          </a:p>
          <a:p>
            <a:pPr marL="0" indent="0">
              <a:buFont typeface="Wingdings"/>
              <a:buNone/>
              <a:defRPr/>
            </a:pPr>
            <a:r>
              <a:rPr lang="en-US" b="0"/>
              <a:t>UINT</a:t>
            </a:r>
            <a:r>
              <a:rPr lang="en-US" i="1"/>
              <a:t> </a:t>
            </a:r>
            <a:r>
              <a:rPr lang="en-US" i="1"/>
              <a:t>uSize</a:t>
            </a:r>
            <a:r>
              <a:rPr lang="en-US"/>
              <a:t> // </a:t>
            </a:r>
            <a:r>
              <a:rPr lang="zh-CN"/>
              <a:t>目录缓存大小</a:t>
            </a:r>
            <a:endParaRPr/>
          </a:p>
          <a:p>
            <a:pPr marL="0" indent="0">
              <a:buFont typeface="Wingdings"/>
              <a:buNone/>
              <a:defRPr/>
            </a:pPr>
            <a:r>
              <a:rPr lang="en-US" b="0"/>
              <a:t>);</a:t>
            </a:r>
            <a:endParaRPr/>
          </a:p>
          <a:p>
            <a:pPr>
              <a:defRPr/>
            </a:pPr>
            <a:r>
              <a:rPr lang="en-US" b="0"/>
              <a:t>UINT </a:t>
            </a:r>
            <a:r>
              <a:rPr lang="en-US" b="0"/>
              <a:t>GetSystemDirectory</a:t>
            </a:r>
            <a:r>
              <a:rPr lang="en-US" b="0"/>
              <a:t>( </a:t>
            </a:r>
            <a:endParaRPr/>
          </a:p>
          <a:p>
            <a:pPr marL="0" indent="0">
              <a:buFont typeface="Wingdings"/>
              <a:buNone/>
              <a:defRPr/>
            </a:pPr>
            <a:r>
              <a:rPr lang="en-US" b="0"/>
              <a:t>LPTSTR</a:t>
            </a:r>
            <a:r>
              <a:rPr lang="en-US" b="0" i="1"/>
              <a:t> </a:t>
            </a:r>
            <a:r>
              <a:rPr lang="en-US" b="0" i="1"/>
              <a:t>lpBuffer</a:t>
            </a:r>
            <a:r>
              <a:rPr lang="en-US" b="0"/>
              <a:t>, // </a:t>
            </a:r>
            <a:r>
              <a:rPr lang="zh-CN" b="0"/>
              <a:t>系统目录的缓存 </a:t>
            </a:r>
            <a:endParaRPr/>
          </a:p>
          <a:p>
            <a:pPr marL="0" indent="0">
              <a:buFont typeface="Wingdings"/>
              <a:buNone/>
              <a:defRPr/>
            </a:pPr>
            <a:r>
              <a:rPr lang="en-US" b="0"/>
              <a:t>UINT</a:t>
            </a:r>
            <a:r>
              <a:rPr lang="en-US" b="0" i="1"/>
              <a:t> </a:t>
            </a:r>
            <a:r>
              <a:rPr lang="en-US" b="0" i="1"/>
              <a:t>uSize</a:t>
            </a:r>
            <a:r>
              <a:rPr lang="en-US" b="0"/>
              <a:t> // </a:t>
            </a:r>
            <a:r>
              <a:rPr lang="zh-CN" b="0"/>
              <a:t>缓存大小 </a:t>
            </a:r>
            <a:endParaRPr/>
          </a:p>
          <a:p>
            <a:pPr marL="0" indent="0">
              <a:buFont typeface="Wingdings"/>
              <a:buNone/>
              <a:defRPr/>
            </a:pPr>
            <a:r>
              <a:rPr lang="en-US" b="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490" name="Rectangle 2"/>
          <p:cNvSpPr>
            <a:spLocks noChangeArrowheads="1" noGrp="1"/>
          </p:cNvSpPr>
          <p:nvPr>
            <p:ph type="title"/>
          </p:nvPr>
        </p:nvSpPr>
        <p:spPr bwMode="auto"/>
        <p:txBody>
          <a:bodyPr/>
          <a:lstStyle/>
          <a:p>
            <a:pPr>
              <a:defRPr/>
            </a:pPr>
            <a:endParaRPr lang="zh-CN"/>
          </a:p>
        </p:txBody>
      </p:sp>
      <p:sp>
        <p:nvSpPr>
          <p:cNvPr id="95235" name="Rectangle 3"/>
          <p:cNvSpPr>
            <a:spLocks noChangeArrowheads="1" noGrp="1"/>
          </p:cNvSpPr>
          <p:nvPr>
            <p:ph type="body" idx="1"/>
          </p:nvPr>
        </p:nvSpPr>
        <p:spPr bwMode="auto"/>
        <p:txBody>
          <a:bodyPr/>
          <a:lstStyle/>
          <a:p>
            <a:pPr>
              <a:defRPr/>
            </a:pPr>
            <a:r>
              <a:rPr lang="en-US" b="0"/>
              <a:t>BOOL </a:t>
            </a:r>
            <a:r>
              <a:rPr lang="en-US" b="0"/>
              <a:t>GetUserName</a:t>
            </a:r>
            <a:r>
              <a:rPr lang="en-US" b="0"/>
              <a:t>( </a:t>
            </a:r>
            <a:endParaRPr/>
          </a:p>
          <a:p>
            <a:pPr marL="0" indent="0">
              <a:buFont typeface="Wingdings"/>
              <a:buNone/>
              <a:defRPr/>
            </a:pPr>
            <a:r>
              <a:rPr lang="en-US" b="0"/>
              <a:t>LPTSTR</a:t>
            </a:r>
            <a:r>
              <a:rPr lang="en-US" i="1"/>
              <a:t> </a:t>
            </a:r>
            <a:r>
              <a:rPr lang="en-US" i="1"/>
              <a:t>lpBuffer</a:t>
            </a:r>
            <a:r>
              <a:rPr lang="en-US" b="0"/>
              <a:t>, </a:t>
            </a:r>
            <a:r>
              <a:rPr lang="en-US"/>
              <a:t>// </a:t>
            </a:r>
            <a:r>
              <a:rPr lang="zh-CN"/>
              <a:t>名字缓存</a:t>
            </a:r>
            <a:endParaRPr/>
          </a:p>
          <a:p>
            <a:pPr marL="0" indent="0">
              <a:buFont typeface="Wingdings"/>
              <a:buNone/>
              <a:defRPr/>
            </a:pPr>
            <a:r>
              <a:rPr lang="en-US" b="0"/>
              <a:t>LPDWORD</a:t>
            </a:r>
            <a:r>
              <a:rPr lang="en-US" i="1"/>
              <a:t> </a:t>
            </a:r>
            <a:r>
              <a:rPr lang="en-US" i="1"/>
              <a:t>nSize</a:t>
            </a:r>
            <a:r>
              <a:rPr lang="en-US"/>
              <a:t> // </a:t>
            </a:r>
            <a:r>
              <a:rPr lang="zh-CN"/>
              <a:t>缓存大小 </a:t>
            </a:r>
            <a:endParaRPr/>
          </a:p>
          <a:p>
            <a:pPr marL="0" indent="0">
              <a:buFont typeface="Wingdings"/>
              <a:buNone/>
              <a:defRPr/>
            </a:pPr>
            <a:r>
              <a:rPr lang="en-US" b="0"/>
              <a:t>);</a:t>
            </a:r>
            <a:endParaRPr/>
          </a:p>
          <a:p>
            <a:pPr>
              <a:defRPr/>
            </a:pPr>
            <a:r>
              <a:rPr lang="en-US" b="0"/>
              <a:t>DWORD </a:t>
            </a:r>
            <a:r>
              <a:rPr lang="en-US" b="0"/>
              <a:t>ExpandEnvironmentStrings</a:t>
            </a:r>
            <a:r>
              <a:rPr lang="en-US" b="0"/>
              <a:t>( </a:t>
            </a:r>
            <a:endParaRPr/>
          </a:p>
          <a:p>
            <a:pPr marL="0" indent="0">
              <a:buFont typeface="Wingdings"/>
              <a:buNone/>
              <a:defRPr/>
            </a:pPr>
            <a:r>
              <a:rPr lang="en-US" b="0"/>
              <a:t>LPCTSTR</a:t>
            </a:r>
            <a:r>
              <a:rPr lang="en-US" b="0" i="1"/>
              <a:t> </a:t>
            </a:r>
            <a:r>
              <a:rPr lang="en-US" b="0" i="1"/>
              <a:t>lpSrc</a:t>
            </a:r>
            <a:r>
              <a:rPr lang="en-US" b="0"/>
              <a:t>, // </a:t>
            </a:r>
            <a:r>
              <a:rPr lang="zh-CN" b="0"/>
              <a:t>带有环境变量字符串 </a:t>
            </a:r>
            <a:endParaRPr/>
          </a:p>
          <a:p>
            <a:pPr marL="0" indent="0">
              <a:buFont typeface="Wingdings"/>
              <a:buNone/>
              <a:defRPr/>
            </a:pPr>
            <a:r>
              <a:rPr lang="en-US" b="0"/>
              <a:t>LPTSTR</a:t>
            </a:r>
            <a:r>
              <a:rPr lang="en-US" b="0" i="1"/>
              <a:t> </a:t>
            </a:r>
            <a:r>
              <a:rPr lang="en-US" b="0" i="1"/>
              <a:t>lpDst</a:t>
            </a:r>
            <a:r>
              <a:rPr lang="en-US" b="0"/>
              <a:t>, // </a:t>
            </a:r>
            <a:r>
              <a:rPr lang="zh-CN" b="0"/>
              <a:t>带有扩展字符串的字符串</a:t>
            </a:r>
            <a:endParaRPr/>
          </a:p>
          <a:p>
            <a:pPr marL="0" indent="0">
              <a:buFont typeface="Wingdings"/>
              <a:buNone/>
              <a:defRPr/>
            </a:pPr>
            <a:r>
              <a:rPr lang="en-US" b="0"/>
              <a:t>DWORD</a:t>
            </a:r>
            <a:r>
              <a:rPr lang="en-US" b="0" i="1"/>
              <a:t> </a:t>
            </a:r>
            <a:r>
              <a:rPr lang="en-US" b="0" i="1"/>
              <a:t>nSize</a:t>
            </a:r>
            <a:r>
              <a:rPr lang="en-US" b="0"/>
              <a:t> // </a:t>
            </a:r>
            <a:r>
              <a:rPr lang="zh-CN" b="0"/>
              <a:t>扩展字符串中最大字符数 </a:t>
            </a:r>
            <a:r>
              <a:rPr lang="en-US" b="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514" name="Rectangle 2"/>
          <p:cNvSpPr>
            <a:spLocks noChangeArrowheads="1" noGrp="1"/>
          </p:cNvSpPr>
          <p:nvPr>
            <p:ph type="title"/>
          </p:nvPr>
        </p:nvSpPr>
        <p:spPr bwMode="auto"/>
        <p:txBody>
          <a:bodyPr/>
          <a:lstStyle/>
          <a:p>
            <a:pPr>
              <a:defRPr/>
            </a:pPr>
            <a:r>
              <a:rPr lang="zh-CN"/>
              <a:t>系统参数</a:t>
            </a:r>
            <a:endParaRPr/>
          </a:p>
        </p:txBody>
      </p:sp>
      <p:sp>
        <p:nvSpPr>
          <p:cNvPr id="96259" name="Rectangle 3"/>
          <p:cNvSpPr>
            <a:spLocks noChangeArrowheads="1" noGrp="1"/>
          </p:cNvSpPr>
          <p:nvPr>
            <p:ph type="body" idx="1"/>
          </p:nvPr>
        </p:nvSpPr>
        <p:spPr bwMode="auto"/>
        <p:txBody>
          <a:bodyPr/>
          <a:lstStyle/>
          <a:p>
            <a:pPr>
              <a:defRPr/>
            </a:pPr>
            <a:r>
              <a:rPr lang="en-US" sz="2400" b="0"/>
              <a:t>BOOL </a:t>
            </a:r>
            <a:r>
              <a:rPr lang="en-US" sz="2400" b="0"/>
              <a:t>SystemParametersInfo</a:t>
            </a:r>
            <a:r>
              <a:rPr lang="en-US" sz="2400" b="0"/>
              <a:t>( </a:t>
            </a:r>
            <a:endParaRPr/>
          </a:p>
          <a:p>
            <a:pPr marL="0" indent="0">
              <a:buFont typeface="Wingdings"/>
              <a:buNone/>
              <a:defRPr/>
            </a:pPr>
            <a:r>
              <a:rPr lang="en-US" sz="2400" b="0"/>
              <a:t>UINT</a:t>
            </a:r>
            <a:r>
              <a:rPr lang="en-US" sz="2400" i="1"/>
              <a:t> </a:t>
            </a:r>
            <a:r>
              <a:rPr lang="en-US" sz="2400" i="1"/>
              <a:t>uiAction</a:t>
            </a:r>
            <a:r>
              <a:rPr lang="en-US" sz="2400" b="0"/>
              <a:t>, </a:t>
            </a:r>
            <a:r>
              <a:rPr lang="en-US" sz="2400"/>
              <a:t>// </a:t>
            </a:r>
            <a:r>
              <a:rPr lang="zh-CN" sz="2400"/>
              <a:t>要检索或设置的系统参数 </a:t>
            </a:r>
            <a:endParaRPr/>
          </a:p>
          <a:p>
            <a:pPr marL="0" indent="0">
              <a:buFont typeface="Wingdings"/>
              <a:buNone/>
              <a:defRPr/>
            </a:pPr>
            <a:r>
              <a:rPr lang="en-US" sz="2400" b="0"/>
              <a:t>UINT</a:t>
            </a:r>
            <a:r>
              <a:rPr lang="en-US" sz="2400" i="1"/>
              <a:t> </a:t>
            </a:r>
            <a:r>
              <a:rPr lang="en-US" sz="2400" i="1"/>
              <a:t>uiParam</a:t>
            </a:r>
            <a:r>
              <a:rPr lang="en-US" sz="2400" b="0"/>
              <a:t>, </a:t>
            </a:r>
            <a:r>
              <a:rPr lang="en-US" sz="2400"/>
              <a:t>// </a:t>
            </a:r>
            <a:r>
              <a:rPr lang="zh-CN" sz="2400"/>
              <a:t>一个参数，其设置取决于采取的行动 </a:t>
            </a:r>
            <a:endParaRPr/>
          </a:p>
          <a:p>
            <a:pPr marL="0" indent="0">
              <a:buFont typeface="Wingdings"/>
              <a:buNone/>
              <a:defRPr/>
            </a:pPr>
            <a:r>
              <a:rPr lang="en-US" sz="2400" b="0"/>
              <a:t>PVOID</a:t>
            </a:r>
            <a:r>
              <a:rPr lang="en-US" sz="2400" i="1"/>
              <a:t> </a:t>
            </a:r>
            <a:r>
              <a:rPr lang="en-US" sz="2400" i="1"/>
              <a:t>pvParam</a:t>
            </a:r>
            <a:r>
              <a:rPr lang="en-US" sz="2400" b="0"/>
              <a:t>, </a:t>
            </a:r>
            <a:r>
              <a:rPr lang="en-US" sz="2400"/>
              <a:t>// </a:t>
            </a:r>
            <a:r>
              <a:rPr lang="zh-CN" sz="2400"/>
              <a:t>一个参数，其设置取决于采取的行动  </a:t>
            </a:r>
            <a:endParaRPr/>
          </a:p>
          <a:p>
            <a:pPr marL="0" indent="0">
              <a:buFont typeface="Wingdings"/>
              <a:buNone/>
              <a:defRPr/>
            </a:pPr>
            <a:r>
              <a:rPr lang="en-US" sz="2400" b="0"/>
              <a:t>UINT</a:t>
            </a:r>
            <a:r>
              <a:rPr lang="en-US" sz="2400" i="1"/>
              <a:t> </a:t>
            </a:r>
            <a:r>
              <a:rPr lang="en-US" sz="2400" i="1"/>
              <a:t>fWinIni</a:t>
            </a:r>
            <a:r>
              <a:rPr lang="en-US" sz="2400"/>
              <a:t> // </a:t>
            </a:r>
            <a:r>
              <a:rPr lang="zh-CN" sz="2400"/>
              <a:t>用户更新选项 </a:t>
            </a:r>
            <a:r>
              <a:rPr lang="en-US" sz="2400" b="0"/>
              <a:t>);</a:t>
            </a:r>
            <a:endParaRPr/>
          </a:p>
          <a:p>
            <a:pPr marL="0" indent="0">
              <a:buFont typeface="Wingdings"/>
              <a:buNone/>
              <a:defRPr/>
            </a:pPr>
            <a:r>
              <a:rPr lang="zh-CN" sz="2400" b="0"/>
              <a:t>检索或设置各种系统参数，例如双击时间、屏保等待、窗口边界宽度、桌面模式等，而且设置将马上生效，再开机时也会保持上一次设定而不会恢复原状</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5538" name="Rectangle 2"/>
          <p:cNvSpPr>
            <a:spLocks noChangeArrowheads="1" noGrp="1"/>
          </p:cNvSpPr>
          <p:nvPr>
            <p:ph type="title"/>
          </p:nvPr>
        </p:nvSpPr>
        <p:spPr bwMode="auto"/>
        <p:txBody>
          <a:bodyPr/>
          <a:lstStyle/>
          <a:p>
            <a:pPr>
              <a:defRPr/>
            </a:pPr>
            <a:r>
              <a:rPr lang="zh-CN"/>
              <a:t>系统尺寸</a:t>
            </a:r>
            <a:endParaRPr/>
          </a:p>
        </p:txBody>
      </p:sp>
      <p:sp>
        <p:nvSpPr>
          <p:cNvPr id="65539" name="Rectangle 3"/>
          <p:cNvSpPr>
            <a:spLocks noChangeArrowheads="1" noGrp="1"/>
          </p:cNvSpPr>
          <p:nvPr>
            <p:ph type="body" idx="1"/>
          </p:nvPr>
        </p:nvSpPr>
        <p:spPr bwMode="auto"/>
        <p:txBody>
          <a:bodyPr/>
          <a:lstStyle/>
          <a:p>
            <a:pPr>
              <a:defRPr/>
            </a:pPr>
            <a:r>
              <a:rPr lang="zh-CN"/>
              <a:t>系统尺寸是指显示要素的尺寸，一般包括窗口边界宽度、图表高度等，也包括对系统本身的一些方面，如鼠标安装否，是否支持双字节字符，是否安装了操作系统的调试版本进行描述。</a:t>
            </a:r>
            <a:endParaRPr/>
          </a:p>
          <a:p>
            <a:pPr>
              <a:defRPr/>
            </a:pPr>
            <a:r>
              <a:rPr lang="en-US"/>
              <a:t>GetSystemMetrics</a:t>
            </a:r>
            <a:r>
              <a:rPr lang="zh-CN"/>
              <a:t>用于检索特定的系统尺寸</a:t>
            </a:r>
            <a:endParaRPr/>
          </a:p>
          <a:p>
            <a:pPr>
              <a:defRPr/>
            </a:pPr>
            <a:r>
              <a:rPr lang="en-US"/>
              <a:t>GetSysColors()</a:t>
            </a:r>
            <a:r>
              <a:rPr lang="zh-CN"/>
              <a:t>函数检索个要素的颜色</a:t>
            </a:r>
            <a:endParaRPr/>
          </a:p>
          <a:p>
            <a:pPr>
              <a:defRPr/>
            </a:pPr>
            <a:r>
              <a:rPr lang="en-US"/>
              <a:t>SetSysColors</a:t>
            </a:r>
            <a:r>
              <a:rPr lang="zh-CN"/>
              <a:t>（）函数设置各要素的颜色</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62" name="Rectangle 2"/>
          <p:cNvSpPr>
            <a:spLocks noChangeArrowheads="1" noGrp="1"/>
          </p:cNvSpPr>
          <p:nvPr>
            <p:ph type="title"/>
          </p:nvPr>
        </p:nvSpPr>
        <p:spPr bwMode="auto"/>
        <p:txBody>
          <a:bodyPr/>
          <a:lstStyle/>
          <a:p>
            <a:pPr>
              <a:defRPr/>
            </a:pPr>
            <a:endParaRPr lang="zh-CN"/>
          </a:p>
        </p:txBody>
      </p:sp>
      <p:sp>
        <p:nvSpPr>
          <p:cNvPr id="98307" name="Rectangle 3"/>
          <p:cNvSpPr>
            <a:spLocks noChangeArrowheads="1" noGrp="1"/>
          </p:cNvSpPr>
          <p:nvPr>
            <p:ph type="body" idx="1"/>
          </p:nvPr>
        </p:nvSpPr>
        <p:spPr bwMode="auto"/>
        <p:txBody>
          <a:bodyPr/>
          <a:lstStyle/>
          <a:p>
            <a:pPr>
              <a:defRPr/>
            </a:pPr>
            <a:r>
              <a:rPr lang="en-US" sz="2400" b="0"/>
              <a:t>int</a:t>
            </a:r>
            <a:r>
              <a:rPr lang="en-US" sz="2400" b="0"/>
              <a:t> </a:t>
            </a:r>
            <a:r>
              <a:rPr lang="en-US" sz="2400" b="0"/>
              <a:t>GetSystemMetrics</a:t>
            </a:r>
            <a:r>
              <a:rPr lang="en-US" sz="2400" b="0"/>
              <a:t>(</a:t>
            </a:r>
            <a:endParaRPr/>
          </a:p>
          <a:p>
            <a:pPr marL="0" indent="0">
              <a:buFont typeface="Wingdings"/>
              <a:buNone/>
              <a:defRPr/>
            </a:pPr>
            <a:r>
              <a:rPr lang="en-US" sz="2400" b="0"/>
              <a:t> </a:t>
            </a:r>
            <a:r>
              <a:rPr lang="en-US" sz="2400" b="0"/>
              <a:t>int</a:t>
            </a:r>
            <a:r>
              <a:rPr lang="en-US" sz="2400" i="1"/>
              <a:t> </a:t>
            </a:r>
            <a:r>
              <a:rPr lang="en-US" sz="2400" i="1"/>
              <a:t>nIndex</a:t>
            </a:r>
            <a:r>
              <a:rPr lang="en-US" sz="2400"/>
              <a:t> // </a:t>
            </a:r>
            <a:r>
              <a:rPr lang="zh-CN" sz="2400"/>
              <a:t>系统尺寸或系统配置</a:t>
            </a:r>
            <a:endParaRPr/>
          </a:p>
          <a:p>
            <a:pPr marL="0" indent="0">
              <a:buFont typeface="Wingdings"/>
              <a:buNone/>
              <a:defRPr/>
            </a:pPr>
            <a:r>
              <a:rPr lang="zh-CN" sz="2400"/>
              <a:t> </a:t>
            </a:r>
            <a:r>
              <a:rPr lang="en-US" sz="2400" b="0"/>
              <a:t>);</a:t>
            </a:r>
            <a:endParaRPr/>
          </a:p>
          <a:p>
            <a:pPr>
              <a:defRPr/>
            </a:pPr>
            <a:r>
              <a:rPr lang="en-US" sz="2400" b="0"/>
              <a:t>DWORD </a:t>
            </a:r>
            <a:r>
              <a:rPr lang="en-US" sz="2400" b="0"/>
              <a:t>GetSysColor</a:t>
            </a:r>
            <a:r>
              <a:rPr lang="en-US" sz="2400" b="0"/>
              <a:t>(</a:t>
            </a:r>
            <a:endParaRPr/>
          </a:p>
          <a:p>
            <a:pPr marL="0" indent="0">
              <a:buFont typeface="Wingdings"/>
              <a:buNone/>
              <a:defRPr/>
            </a:pPr>
            <a:r>
              <a:rPr lang="en-US" sz="2400" b="0"/>
              <a:t> </a:t>
            </a:r>
            <a:r>
              <a:rPr lang="en-US" sz="2400" b="0"/>
              <a:t>int</a:t>
            </a:r>
            <a:r>
              <a:rPr lang="en-US" sz="2400" b="0" i="1"/>
              <a:t> </a:t>
            </a:r>
            <a:r>
              <a:rPr lang="en-US" sz="2400" b="0" i="1"/>
              <a:t>nIndex</a:t>
            </a:r>
            <a:r>
              <a:rPr lang="en-US" sz="2400" b="0"/>
              <a:t> // </a:t>
            </a:r>
            <a:r>
              <a:rPr lang="zh-CN" sz="2400" b="0"/>
              <a:t>获取系统颜色的显示元素 </a:t>
            </a:r>
            <a:r>
              <a:rPr lang="en-US" sz="2400" b="0"/>
              <a:t>);</a:t>
            </a:r>
            <a:endParaRPr/>
          </a:p>
          <a:p>
            <a:pPr marL="0" indent="0">
              <a:buFont typeface="Wingdings"/>
              <a:buNone/>
              <a:defRPr/>
            </a:pPr>
            <a:r>
              <a:rPr lang="en-US" sz="2400" b="0"/>
              <a:t>BOOL WINAPI </a:t>
            </a:r>
            <a:r>
              <a:rPr lang="en-US" sz="2400" b="0"/>
              <a:t>SetSysColors</a:t>
            </a:r>
            <a:r>
              <a:rPr lang="en-US" sz="2400" b="0"/>
              <a:t>(</a:t>
            </a:r>
            <a:endParaRPr/>
          </a:p>
          <a:p>
            <a:pPr>
              <a:defRPr/>
            </a:pPr>
            <a:r>
              <a:rPr lang="en-US" sz="2400" b="0"/>
              <a:t>int</a:t>
            </a:r>
            <a:r>
              <a:rPr lang="en-US" sz="2400" b="0" i="1"/>
              <a:t> </a:t>
            </a:r>
            <a:r>
              <a:rPr lang="en-US" sz="2400" b="0" i="1"/>
              <a:t>cElements</a:t>
            </a:r>
            <a:r>
              <a:rPr lang="en-US" sz="2400" b="0"/>
              <a:t>, // </a:t>
            </a:r>
            <a:r>
              <a:rPr lang="zh-CN" sz="2400" b="0"/>
              <a:t>显示元素个数 </a:t>
            </a:r>
            <a:endParaRPr/>
          </a:p>
          <a:p>
            <a:pPr marL="0" indent="0">
              <a:buFont typeface="Wingdings"/>
              <a:buNone/>
              <a:defRPr/>
            </a:pPr>
            <a:r>
              <a:rPr lang="en-US" sz="2400" b="0"/>
              <a:t>CONST INT</a:t>
            </a:r>
            <a:r>
              <a:rPr lang="en-US" sz="2400" b="0" i="1"/>
              <a:t> </a:t>
            </a:r>
            <a:r>
              <a:rPr lang="en-US" sz="2400" b="0"/>
              <a:t>*</a:t>
            </a:r>
            <a:r>
              <a:rPr lang="en-US" sz="2400" b="0" i="1"/>
              <a:t>lpaElements</a:t>
            </a:r>
            <a:r>
              <a:rPr lang="en-US" sz="2400" b="0"/>
              <a:t>, // </a:t>
            </a:r>
            <a:r>
              <a:rPr lang="zh-CN" sz="2400" b="0"/>
              <a:t>元素数组</a:t>
            </a:r>
            <a:endParaRPr/>
          </a:p>
          <a:p>
            <a:pPr marL="0" indent="0">
              <a:buFont typeface="Wingdings"/>
              <a:buNone/>
              <a:defRPr/>
            </a:pPr>
            <a:r>
              <a:rPr lang="en-US" sz="2400" b="0"/>
              <a:t>CONST COLORREF</a:t>
            </a:r>
            <a:r>
              <a:rPr lang="en-US" sz="2400" b="0" i="1"/>
              <a:t> </a:t>
            </a:r>
            <a:r>
              <a:rPr lang="en-US" sz="2400" b="0"/>
              <a:t>*</a:t>
            </a:r>
            <a:r>
              <a:rPr lang="en-US" sz="2400" b="0" i="1"/>
              <a:t>lpaRgbValues</a:t>
            </a:r>
            <a:r>
              <a:rPr lang="en-US" sz="2400" b="0"/>
              <a:t> // RGB</a:t>
            </a:r>
            <a:r>
              <a:rPr lang="zh-CN" sz="2400" b="0"/>
              <a:t>数组值 </a:t>
            </a:r>
            <a:r>
              <a:rPr lang="en-US" sz="2400" b="0"/>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Rectangle 2"/>
          <p:cNvSpPr>
            <a:spLocks noChangeArrowheads="1" noGrp="1"/>
          </p:cNvSpPr>
          <p:nvPr>
            <p:ph type="title"/>
          </p:nvPr>
        </p:nvSpPr>
        <p:spPr bwMode="auto"/>
        <p:txBody>
          <a:bodyPr/>
          <a:lstStyle/>
          <a:p>
            <a:pPr>
              <a:defRPr/>
            </a:pPr>
            <a:r>
              <a:rPr lang="zh-CN" sz="4000"/>
              <a:t>虚拟地址</a:t>
            </a:r>
            <a:r>
              <a:rPr lang="zh-CN" sz="4000"/>
              <a:t>空间分区</a:t>
            </a:r>
            <a:endParaRPr/>
          </a:p>
        </p:txBody>
      </p:sp>
      <p:sp>
        <p:nvSpPr>
          <p:cNvPr id="17411" name="Rectangle 3"/>
          <p:cNvSpPr>
            <a:spLocks noChangeArrowheads="1" noGrp="1"/>
          </p:cNvSpPr>
          <p:nvPr>
            <p:ph idx="1"/>
          </p:nvPr>
        </p:nvSpPr>
        <p:spPr bwMode="auto">
          <a:xfrm>
            <a:off x="179512" y="1340768"/>
            <a:ext cx="8229600" cy="4525963"/>
          </a:xfrm>
        </p:spPr>
        <p:txBody>
          <a:bodyPr/>
          <a:lstStyle/>
          <a:p>
            <a:pPr>
              <a:defRPr/>
            </a:pPr>
            <a:r>
              <a:rPr lang="zh-CN"/>
              <a:t>地址空间的使用分配</a:t>
            </a:r>
            <a:endParaRPr/>
          </a:p>
        </p:txBody>
      </p:sp>
      <p:pic>
        <p:nvPicPr>
          <p:cNvPr id="17412" name="Picture 6"/>
          <p:cNvPicPr>
            <a:picLocks noChangeAspect="1" noChangeArrowheads="1"/>
          </p:cNvPicPr>
          <p:nvPr/>
        </p:nvPicPr>
        <p:blipFill>
          <a:blip r:embed="rId3"/>
          <a:stretch/>
        </p:blipFill>
        <p:spPr bwMode="auto">
          <a:xfrm>
            <a:off x="643130" y="1832989"/>
            <a:ext cx="8043670" cy="4309508"/>
          </a:xfrm>
          <a:prstGeom prst="rect">
            <a:avLst/>
          </a:prstGeom>
          <a:noFill/>
          <a:ln>
            <a:noFill/>
          </a:ln>
          <a:effectLst/>
        </p:spPr>
      </p:pic>
      <p:sp>
        <p:nvSpPr>
          <p:cNvPr id="2" name="线形标注 1 1"/>
          <p:cNvSpPr/>
          <p:nvPr/>
        </p:nvSpPr>
        <p:spPr bwMode="auto">
          <a:xfrm>
            <a:off x="6601247" y="969047"/>
            <a:ext cx="2376488" cy="792162"/>
          </a:xfrm>
          <a:prstGeom prst="borderCallout1">
            <a:avLst>
              <a:gd name="adj1" fmla="val 18750"/>
              <a:gd name="adj2" fmla="val -8333"/>
              <a:gd name="adj3" fmla="val 242975"/>
              <a:gd name="adj4" fmla="val -152108"/>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zh-CN" sz="1400" b="1">
                <a:latin typeface="Arial"/>
              </a:rPr>
              <a:t>帮助程序员捕获对空指针的赋值，若进程试图读写这一区域，会引发访问违规</a:t>
            </a:r>
            <a:endParaRPr/>
          </a:p>
        </p:txBody>
      </p:sp>
      <p:sp>
        <p:nvSpPr>
          <p:cNvPr id="6" name="线形标注 1 5"/>
          <p:cNvSpPr/>
          <p:nvPr/>
        </p:nvSpPr>
        <p:spPr bwMode="auto">
          <a:xfrm>
            <a:off x="5292080" y="2936887"/>
            <a:ext cx="3743325" cy="1620837"/>
          </a:xfrm>
          <a:prstGeom prst="borderCallout1">
            <a:avLst>
              <a:gd name="adj1" fmla="val 18750"/>
              <a:gd name="adj2" fmla="val -8333"/>
              <a:gd name="adj3" fmla="val 81710"/>
              <a:gd name="adj4" fmla="val -57364"/>
            </a:avLst>
          </a:prstGeom>
          <a:solidFill>
            <a:srgbClr val="FFFFFF"/>
          </a:solidFill>
          <a:ln w="9525" algn="ctr">
            <a:solidFill>
              <a:schemeClr val="tx1"/>
            </a:solidFill>
            <a:round/>
            <a:headEnd/>
            <a:tailEnd/>
          </a:ln>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zh-CN" sz="1400" b="1">
                <a:solidFill>
                  <a:srgbClr val="FF0000"/>
                </a:solidFill>
              </a:rPr>
              <a:t>进程地址空间的驻地，可用地址空间和用户模式地址区间的大小取决于</a:t>
            </a:r>
            <a:r>
              <a:rPr lang="en-US" sz="1400" b="1">
                <a:solidFill>
                  <a:srgbClr val="FF0000"/>
                </a:solidFill>
              </a:rPr>
              <a:t>cpu</a:t>
            </a:r>
            <a:r>
              <a:rPr lang="zh-CN" sz="1400" b="1">
                <a:solidFill>
                  <a:srgbClr val="FF0000"/>
                </a:solidFill>
              </a:rPr>
              <a:t>体系结构。进程无法读写或以任何方式访问驻留这一分区的其他进程数据，进程大部分数据都保存在这一分区。所有</a:t>
            </a:r>
            <a:r>
              <a:rPr lang="en-US" sz="1400" b="1">
                <a:solidFill>
                  <a:srgbClr val="FF0000"/>
                </a:solidFill>
              </a:rPr>
              <a:t>.exe</a:t>
            </a:r>
            <a:r>
              <a:rPr lang="zh-CN" sz="1400" b="1">
                <a:solidFill>
                  <a:srgbClr val="FF0000"/>
                </a:solidFill>
              </a:rPr>
              <a:t>和</a:t>
            </a:r>
            <a:r>
              <a:rPr lang="en-US" sz="1400" b="1">
                <a:solidFill>
                  <a:srgbClr val="FF0000"/>
                </a:solidFill>
              </a:rPr>
              <a:t>Dll</a:t>
            </a:r>
            <a:r>
              <a:rPr lang="zh-CN" sz="1400" b="1">
                <a:solidFill>
                  <a:srgbClr val="FF0000"/>
                </a:solidFill>
              </a:rPr>
              <a:t>都载入这一区域，并会把该进程可以访问所有内存映射文件映射到这一分区</a:t>
            </a:r>
            <a:endParaRPr/>
          </a:p>
        </p:txBody>
      </p:sp>
      <p:sp>
        <p:nvSpPr>
          <p:cNvPr id="7" name="线形标注 1 6"/>
          <p:cNvSpPr/>
          <p:nvPr/>
        </p:nvSpPr>
        <p:spPr bwMode="auto">
          <a:xfrm>
            <a:off x="5198796" y="4884935"/>
            <a:ext cx="3743325" cy="1620838"/>
          </a:xfrm>
          <a:prstGeom prst="borderCallout1">
            <a:avLst>
              <a:gd name="adj1" fmla="val 18750"/>
              <a:gd name="adj2" fmla="val -8333"/>
              <a:gd name="adj3" fmla="val 50801"/>
              <a:gd name="adj4" fmla="val -51722"/>
            </a:avLst>
          </a:prstGeom>
          <a:solidFill>
            <a:srgbClr val="FFFFFF"/>
          </a:solidFill>
          <a:ln w="9525" algn="ctr">
            <a:solidFill>
              <a:schemeClr val="tx1"/>
            </a:solidFill>
            <a:round/>
            <a:headEnd/>
            <a:tailEnd/>
          </a:ln>
        </p:spPr>
        <p:txBody>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zh-CN" sz="1400" b="1">
                <a:solidFill>
                  <a:srgbClr val="FF0000"/>
                </a:solidFill>
              </a:rPr>
              <a:t>操作系统代码的驻地，与现场调度、内存管理、文件系统支持、网络支持以及设备驱动相关的代码载入到该分区。驻留在这一分区的任何东西为所有进程共有。这一分区在每个进程中用户模式分区的上方，但分区中所有代码和数据被完全保护。</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97561">
        <p:fade thruBlk="0"/>
      </p:transition>
    </mc:Choice>
    <mc:Fallback>
      <p:transition spd="slow" advClick="1" advTm="29756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4" name="内容占位符 3"/>
          <p:cNvPicPr>
            <a:picLocks noChangeAspect="1" noGrp="1"/>
          </p:cNvPicPr>
          <p:nvPr>
            <p:ph idx="1"/>
          </p:nvPr>
        </p:nvPicPr>
        <p:blipFill>
          <a:blip r:embed="rId3"/>
          <a:stretch/>
        </p:blipFill>
        <p:spPr bwMode="auto">
          <a:xfrm>
            <a:off x="2278266" y="3341495"/>
            <a:ext cx="6561904" cy="3257143"/>
          </a:xfrm>
        </p:spPr>
      </p:pic>
      <p:sp>
        <p:nvSpPr>
          <p:cNvPr id="5" name="矩形 4"/>
          <p:cNvSpPr/>
          <p:nvPr/>
        </p:nvSpPr>
        <p:spPr bwMode="auto">
          <a:xfrm>
            <a:off x="1043608" y="1417638"/>
            <a:ext cx="7776864" cy="1938992"/>
          </a:xfrm>
          <a:prstGeom prst="rect">
            <a:avLst/>
          </a:prstGeom>
        </p:spPr>
        <p:txBody>
          <a:bodyPr wrap="square">
            <a:spAutoFit/>
          </a:bodyPr>
          <a:lstStyle/>
          <a:p>
            <a:pPr>
              <a:defRPr/>
            </a:pPr>
            <a:r>
              <a:rPr lang="en-US" sz="2000" b="0" i="0">
                <a:solidFill>
                  <a:srgbClr val="800000"/>
                </a:solidFill>
                <a:latin typeface="宋体"/>
                <a:ea typeface="宋体"/>
              </a:rPr>
              <a:t>CPU</a:t>
            </a:r>
            <a:r>
              <a:rPr lang="zh-CN" sz="2000" b="0" i="0">
                <a:solidFill>
                  <a:srgbClr val="800000"/>
                </a:solidFill>
                <a:latin typeface="宋体"/>
                <a:ea typeface="宋体"/>
              </a:rPr>
              <a:t>在寻址的时候，是按照虚拟地址来寻址，然后通过</a:t>
            </a:r>
            <a:r>
              <a:rPr lang="en-US" sz="2000" b="0" i="0">
                <a:solidFill>
                  <a:srgbClr val="800000"/>
                </a:solidFill>
                <a:latin typeface="宋体"/>
                <a:ea typeface="宋体"/>
              </a:rPr>
              <a:t>MMU(</a:t>
            </a:r>
            <a:r>
              <a:rPr lang="zh-CN" sz="2000" b="0" i="0">
                <a:solidFill>
                  <a:srgbClr val="800000"/>
                </a:solidFill>
                <a:latin typeface="宋体"/>
                <a:ea typeface="宋体"/>
              </a:rPr>
              <a:t>内存管理单元</a:t>
            </a:r>
            <a:r>
              <a:rPr lang="en-US" sz="2000" b="0" i="0">
                <a:solidFill>
                  <a:srgbClr val="800000"/>
                </a:solidFill>
                <a:latin typeface="宋体"/>
                <a:ea typeface="宋体"/>
              </a:rPr>
              <a:t>)</a:t>
            </a:r>
            <a:r>
              <a:rPr lang="zh-CN" sz="2000" b="0" i="0">
                <a:solidFill>
                  <a:srgbClr val="800000"/>
                </a:solidFill>
                <a:latin typeface="宋体"/>
                <a:ea typeface="宋体"/>
              </a:rPr>
              <a:t>将虚拟地址转换为物理地址。</a:t>
            </a:r>
            <a:r>
              <a:rPr lang="zh-CN" sz="2000">
                <a:solidFill>
                  <a:srgbClr val="000000"/>
                </a:solidFill>
                <a:latin typeface="宋体"/>
                <a:ea typeface="宋体"/>
              </a:rPr>
              <a:t>因为只有程序的一部分加入到内存中，所以会出现所寻找的地址不在内存中的情况（</a:t>
            </a:r>
            <a:r>
              <a:rPr lang="en-US" sz="2000">
                <a:solidFill>
                  <a:srgbClr val="000000"/>
                </a:solidFill>
                <a:latin typeface="宋体"/>
                <a:ea typeface="宋体"/>
              </a:rPr>
              <a:t>CPU</a:t>
            </a:r>
            <a:r>
              <a:rPr lang="zh-CN" sz="2000">
                <a:solidFill>
                  <a:srgbClr val="000000"/>
                </a:solidFill>
                <a:latin typeface="宋体"/>
                <a:ea typeface="宋体"/>
              </a:rPr>
              <a:t>产生缺页异常），如果在内存不足的情况下，就会通过页面调度算法来将内存中的页面置换出来，然后将在外存中的页面加入到内存中，使程序继续正常运行</a:t>
            </a:r>
            <a:endParaRPr lang="zh-CN" sz="2000">
              <a:latin typeface="宋体"/>
              <a:ea typeface="宋体"/>
            </a:endParaRPr>
          </a:p>
        </p:txBody>
      </p:sp>
      <p:sp>
        <p:nvSpPr>
          <p:cNvPr id="6" name="Rectangle 2"/>
          <p:cNvSpPr>
            <a:spLocks noChangeArrowheads="1" noGrp="1"/>
          </p:cNvSpPr>
          <p:nvPr>
            <p:ph type="title"/>
          </p:nvPr>
        </p:nvSpPr>
        <p:spPr bwMode="auto"/>
        <p:txBody>
          <a:bodyPr/>
          <a:lstStyle/>
          <a:p>
            <a:pPr>
              <a:defRPr/>
            </a:pPr>
            <a:r>
              <a:rPr lang="zh-CN" sz="4000"/>
              <a:t>物理内存</a:t>
            </a:r>
            <a:r>
              <a:rPr lang="zh-CN" sz="4000"/>
              <a:t>到虚拟地址</a:t>
            </a:r>
            <a:r>
              <a:rPr lang="zh-CN" sz="4000"/>
              <a:t>映射</a:t>
            </a:r>
            <a:endParaRPr lang="zh-CN" sz="4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30948">
        <p:fade thruBlk="0"/>
      </p:transition>
    </mc:Choice>
    <mc:Fallback>
      <p:transition spd="slow" advClick="1" advTm="130948">
        <p:fade thruBlk="0"/>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58" name="Rectangle 2"/>
          <p:cNvSpPr>
            <a:spLocks noChangeArrowheads="1" noGrp="1"/>
          </p:cNvSpPr>
          <p:nvPr>
            <p:ph type="title"/>
          </p:nvPr>
        </p:nvSpPr>
        <p:spPr bwMode="auto"/>
        <p:txBody>
          <a:bodyPr/>
          <a:lstStyle/>
          <a:p>
            <a:pPr>
              <a:defRPr/>
            </a:pPr>
            <a:r>
              <a:rPr lang="zh-CN" sz="4000"/>
              <a:t>物理内存</a:t>
            </a:r>
            <a:r>
              <a:rPr lang="zh-CN" sz="4000"/>
              <a:t>到虚拟地址</a:t>
            </a:r>
            <a:r>
              <a:rPr lang="zh-CN" sz="4000"/>
              <a:t>映射</a:t>
            </a:r>
            <a:endParaRPr lang="zh-CN" sz="4000"/>
          </a:p>
        </p:txBody>
      </p:sp>
      <p:sp>
        <p:nvSpPr>
          <p:cNvPr id="66563" name="Rectangle 3"/>
          <p:cNvSpPr>
            <a:spLocks noChangeArrowheads="1" noGrp="1"/>
          </p:cNvSpPr>
          <p:nvPr>
            <p:ph idx="1"/>
          </p:nvPr>
        </p:nvSpPr>
        <p:spPr bwMode="auto">
          <a:xfrm>
            <a:off x="107504" y="1196752"/>
            <a:ext cx="8229600" cy="4525963"/>
          </a:xfrm>
        </p:spPr>
        <p:txBody>
          <a:bodyPr/>
          <a:lstStyle/>
          <a:p>
            <a:pPr>
              <a:defRPr/>
            </a:pPr>
            <a:r>
              <a:rPr lang="zh-CN" sz="2000"/>
              <a:t>系统创建一个进程并赋予地址空间，</a:t>
            </a:r>
            <a:endParaRPr lang="en-US" sz="2000"/>
          </a:p>
          <a:p>
            <a:pPr>
              <a:defRPr/>
            </a:pPr>
            <a:r>
              <a:rPr lang="zh-CN" sz="2000"/>
              <a:t>大部分地址空间是闲置和未分配，</a:t>
            </a:r>
            <a:endParaRPr lang="en-US" sz="2000"/>
          </a:p>
          <a:p>
            <a:pPr marL="0" indent="0">
              <a:buFont typeface="Wingdings"/>
              <a:buNone/>
              <a:defRPr/>
            </a:pPr>
            <a:r>
              <a:rPr lang="en-US" sz="2000"/>
              <a:t> </a:t>
            </a:r>
            <a:r>
              <a:rPr lang="en-US" sz="2000"/>
              <a:t>  </a:t>
            </a:r>
            <a:r>
              <a:rPr lang="zh-CN" sz="2000"/>
              <a:t>需要调用</a:t>
            </a:r>
            <a:r>
              <a:rPr lang="en-US" sz="2000"/>
              <a:t>VirtualAlloc</a:t>
            </a:r>
            <a:r>
              <a:rPr lang="zh-CN" sz="2000"/>
              <a:t>来分配</a:t>
            </a:r>
            <a:r>
              <a:rPr lang="zh-CN" sz="2000" b="1">
                <a:solidFill>
                  <a:srgbClr val="003399"/>
                </a:solidFill>
                <a:cs typeface="Arial"/>
              </a:rPr>
              <a:t>（</a:t>
            </a:r>
            <a:r>
              <a:rPr lang="zh-CN" sz="2000" b="1">
                <a:solidFill>
                  <a:srgbClr val="003399"/>
                </a:solidFill>
                <a:cs typeface="Arial"/>
              </a:rPr>
              <a:t>预定 </a:t>
            </a:r>
            <a:r>
              <a:rPr lang="en-US" sz="2000" b="1">
                <a:solidFill>
                  <a:srgbClr val="003399"/>
                </a:solidFill>
                <a:cs typeface="Arial"/>
              </a:rPr>
              <a:t>reserving</a:t>
            </a:r>
            <a:r>
              <a:rPr lang="zh-CN" sz="2000" b="1">
                <a:solidFill>
                  <a:srgbClr val="003399"/>
                </a:solidFill>
                <a:cs typeface="Arial"/>
              </a:rPr>
              <a:t>）</a:t>
            </a:r>
            <a:endParaRPr lang="en-US" sz="2000" b="1">
              <a:solidFill>
                <a:srgbClr val="003399"/>
              </a:solidFill>
              <a:cs typeface="Arial"/>
            </a:endParaRPr>
          </a:p>
          <a:p>
            <a:pPr marL="0" indent="0">
              <a:buFont typeface="Wingdings"/>
              <a:buNone/>
              <a:defRPr/>
            </a:pPr>
            <a:r>
              <a:rPr lang="zh-CN" sz="2000" b="1">
                <a:solidFill>
                  <a:srgbClr val="003399"/>
                </a:solidFill>
              </a:rPr>
              <a:t>目前</a:t>
            </a:r>
            <a:r>
              <a:rPr lang="en-US" sz="2000" b="1">
                <a:solidFill>
                  <a:srgbClr val="003399"/>
                </a:solidFill>
              </a:rPr>
              <a:t>CPU</a:t>
            </a:r>
            <a:r>
              <a:rPr lang="zh-CN" sz="2000" b="1">
                <a:solidFill>
                  <a:srgbClr val="003399"/>
                </a:solidFill>
              </a:rPr>
              <a:t>分配粒度</a:t>
            </a:r>
            <a:r>
              <a:rPr lang="en-US" sz="2000" b="1">
                <a:solidFill>
                  <a:srgbClr val="003399"/>
                </a:solidFill>
                <a:cs typeface="Arial"/>
              </a:rPr>
              <a:t>64KB</a:t>
            </a:r>
            <a:r>
              <a:rPr lang="zh-CN" sz="2000" b="1">
                <a:solidFill>
                  <a:srgbClr val="003399"/>
                </a:solidFill>
              </a:rPr>
              <a:t>，会取整到</a:t>
            </a:r>
            <a:r>
              <a:rPr lang="en-US" sz="2000" b="1">
                <a:solidFill>
                  <a:srgbClr val="003399"/>
                </a:solidFill>
              </a:rPr>
              <a:t>64KB</a:t>
            </a:r>
            <a:r>
              <a:rPr lang="zh-CN" sz="2000" b="1">
                <a:solidFill>
                  <a:srgbClr val="003399"/>
                </a:solidFill>
              </a:rPr>
              <a:t>整数倍</a:t>
            </a:r>
            <a:endParaRPr lang="en-US" sz="2000" b="1">
              <a:solidFill>
                <a:srgbClr val="003399"/>
              </a:solidFill>
              <a:cs typeface="Arial"/>
            </a:endParaRPr>
          </a:p>
          <a:p>
            <a:pPr>
              <a:defRPr/>
            </a:pPr>
            <a:r>
              <a:rPr lang="zh-CN" sz="2000"/>
              <a:t>系统是按页面为单位管理内存的</a:t>
            </a:r>
            <a:endParaRPr/>
          </a:p>
          <a:p>
            <a:pPr lvl="1">
              <a:defRPr/>
            </a:pPr>
            <a:r>
              <a:rPr lang="zh-CN" sz="2000"/>
              <a:t>典型大小</a:t>
            </a:r>
            <a:r>
              <a:rPr lang="en-US" sz="2000"/>
              <a:t>4KB</a:t>
            </a:r>
            <a:r>
              <a:rPr lang="zh-CN" sz="2000"/>
              <a:t>（</a:t>
            </a:r>
            <a:r>
              <a:rPr lang="en-US" sz="2000"/>
              <a:t>X-86</a:t>
            </a:r>
            <a:r>
              <a:rPr lang="zh-CN" sz="2000"/>
              <a:t>），</a:t>
            </a:r>
            <a:r>
              <a:rPr lang="en-US" sz="2000"/>
              <a:t>8KB(IA-64)</a:t>
            </a:r>
            <a:endParaRPr/>
          </a:p>
          <a:p>
            <a:pPr>
              <a:defRPr/>
            </a:pPr>
            <a:r>
              <a:rPr lang="zh-CN" sz="2000"/>
              <a:t>将物理存储器地址映射给虚拟地址（调拨）</a:t>
            </a:r>
            <a:endParaRPr/>
          </a:p>
          <a:p>
            <a:pPr lvl="1">
              <a:defRPr/>
            </a:pPr>
            <a:r>
              <a:rPr lang="zh-CN" sz="2000"/>
              <a:t> </a:t>
            </a:r>
            <a:r>
              <a:rPr lang="en-US" sz="2000"/>
              <a:t>API</a:t>
            </a:r>
            <a:r>
              <a:rPr lang="zh-CN" sz="2000"/>
              <a:t>：</a:t>
            </a:r>
            <a:r>
              <a:rPr lang="en-US" sz="2000"/>
              <a:t>VirtualAlloc</a:t>
            </a:r>
            <a:endParaRPr lang="en-US" sz="2000"/>
          </a:p>
          <a:p>
            <a:pPr lvl="1">
              <a:defRPr/>
            </a:pPr>
            <a:r>
              <a:rPr lang="en-US" sz="2000"/>
              <a:t>           </a:t>
            </a:r>
            <a:r>
              <a:rPr lang="en-US" sz="2000"/>
              <a:t>VirtualFree</a:t>
            </a:r>
            <a:endParaRPr lang="en-US" sz="2000"/>
          </a:p>
          <a:p>
            <a:pPr>
              <a:defRPr/>
            </a:pPr>
            <a:r>
              <a:rPr lang="zh-CN" sz="2000"/>
              <a:t>物理存储器和页面交换过程</a:t>
            </a:r>
            <a:endParaRPr lang="en-US" sz="2000"/>
          </a:p>
          <a:p>
            <a:pPr marL="457200" lvl="1" indent="0">
              <a:buFont typeface="Wingdings"/>
              <a:buNone/>
              <a:defRPr/>
            </a:pPr>
            <a:r>
              <a:rPr lang="zh-CN" sz="2000"/>
              <a:t>注意：页面文件起的作用</a:t>
            </a:r>
            <a:endParaRPr/>
          </a:p>
          <a:p>
            <a:pPr lvl="1">
              <a:defRPr/>
            </a:pPr>
            <a:endParaRPr lang="en-US" sz="2000"/>
          </a:p>
        </p:txBody>
      </p:sp>
      <p:pic>
        <p:nvPicPr>
          <p:cNvPr id="66564" name="Picture 4"/>
          <p:cNvPicPr>
            <a:picLocks noChangeAspect="1" noChangeArrowheads="1"/>
          </p:cNvPicPr>
          <p:nvPr/>
        </p:nvPicPr>
        <p:blipFill>
          <a:blip r:embed="rId3"/>
          <a:stretch/>
        </p:blipFill>
        <p:spPr bwMode="auto">
          <a:xfrm>
            <a:off x="6172799" y="1373933"/>
            <a:ext cx="2853906" cy="439248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86387">
        <p:fade thruBlk="0"/>
      </p:transition>
    </mc:Choice>
    <mc:Fallback>
      <p:transition spd="slow" advClick="1" advTm="286387">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物理内存</a:t>
            </a:r>
            <a:r>
              <a:rPr lang="zh-CN"/>
              <a:t>到虚拟地址</a:t>
            </a:r>
            <a:r>
              <a:rPr lang="zh-CN"/>
              <a:t>映射</a:t>
            </a:r>
            <a:endParaRPr/>
          </a:p>
        </p:txBody>
      </p:sp>
      <p:sp>
        <p:nvSpPr>
          <p:cNvPr id="3" name="内容占位符 2"/>
          <p:cNvSpPr>
            <a:spLocks noGrp="1"/>
          </p:cNvSpPr>
          <p:nvPr>
            <p:ph idx="1"/>
          </p:nvPr>
        </p:nvSpPr>
        <p:spPr bwMode="auto"/>
        <p:txBody>
          <a:bodyPr/>
          <a:lstStyle/>
          <a:p>
            <a:pPr>
              <a:defRPr/>
            </a:pPr>
            <a:r>
              <a:rPr lang="en-US" sz="2400">
                <a:solidFill>
                  <a:srgbClr val="FF0000"/>
                </a:solidFill>
              </a:rPr>
              <a:t>1</a:t>
            </a:r>
            <a:r>
              <a:rPr lang="zh-CN" sz="2400">
                <a:solidFill>
                  <a:srgbClr val="FF0000"/>
                </a:solidFill>
              </a:rPr>
              <a:t>、物理存储器和页交换文件（虚拟内存）</a:t>
            </a:r>
            <a:endParaRPr lang="en-US" sz="2400">
              <a:solidFill>
                <a:srgbClr val="FF0000"/>
              </a:solidFill>
            </a:endParaRPr>
          </a:p>
          <a:p>
            <a:pPr>
              <a:defRPr/>
            </a:pPr>
            <a:r>
              <a:rPr lang="en-US" sz="2400"/>
              <a:t>1</a:t>
            </a:r>
            <a:r>
              <a:rPr lang="zh-CN" sz="2400"/>
              <a:t>）页面</a:t>
            </a:r>
            <a:r>
              <a:rPr lang="zh-CN" sz="2400"/>
              <a:t>文件是指操作系统用来构建虚拟内存的硬盘</a:t>
            </a:r>
            <a:r>
              <a:rPr lang="zh-CN" sz="2400"/>
              <a:t>空间</a:t>
            </a:r>
            <a:r>
              <a:rPr lang="zh-CN" sz="2000"/>
              <a:t>。</a:t>
            </a:r>
            <a:endParaRPr lang="en-US" sz="2000"/>
          </a:p>
          <a:p>
            <a:pPr>
              <a:defRPr/>
            </a:pPr>
            <a:r>
              <a:rPr lang="en-US" sz="2400">
                <a:solidFill>
                  <a:srgbClr val="FF0000"/>
                </a:solidFill>
              </a:rPr>
              <a:t>2</a:t>
            </a:r>
            <a:r>
              <a:rPr lang="zh-CN" sz="2400">
                <a:solidFill>
                  <a:srgbClr val="FF0000"/>
                </a:solidFill>
              </a:rPr>
              <a:t>、不在页交换文件中维护物理存储器（内存映射文件）</a:t>
            </a:r>
            <a:endParaRPr lang="en-US" sz="2400">
              <a:solidFill>
                <a:srgbClr val="FF0000"/>
              </a:solidFill>
            </a:endParaRPr>
          </a:p>
          <a:p>
            <a:pPr>
              <a:defRPr/>
            </a:pPr>
            <a:r>
              <a:rPr lang="en-US" sz="2400"/>
              <a:t>1</a:t>
            </a:r>
            <a:r>
              <a:rPr lang="zh-CN" sz="2400"/>
              <a:t>）一个程序位于硬盘上文件映像（</a:t>
            </a:r>
            <a:r>
              <a:rPr lang="en-US" sz="2400"/>
              <a:t>.exe</a:t>
            </a:r>
            <a:r>
              <a:rPr lang="zh-CN" sz="2400"/>
              <a:t>和</a:t>
            </a:r>
            <a:r>
              <a:rPr lang="en-US" sz="2400"/>
              <a:t>DLL</a:t>
            </a:r>
            <a:r>
              <a:rPr lang="zh-CN" sz="2400"/>
              <a:t>文件）用作地址空间区域对应物理存储器时，称这个文件映像为</a:t>
            </a:r>
            <a:r>
              <a:rPr lang="zh-CN" sz="2400">
                <a:solidFill>
                  <a:srgbClr val="FF0000"/>
                </a:solidFill>
              </a:rPr>
              <a:t>内存映射文件</a:t>
            </a:r>
            <a:r>
              <a:rPr lang="zh-CN" sz="2400"/>
              <a:t>。当载入一个</a:t>
            </a:r>
            <a:r>
              <a:rPr lang="en-US" sz="2400"/>
              <a:t>.exe</a:t>
            </a:r>
            <a:r>
              <a:rPr lang="zh-CN" sz="2400"/>
              <a:t>或</a:t>
            </a:r>
            <a:r>
              <a:rPr lang="en-US" sz="2400"/>
              <a:t>DLL</a:t>
            </a:r>
            <a:r>
              <a:rPr lang="zh-CN" sz="2400"/>
              <a:t>时，系统会自动预订地址区域并把文件映像映射到该区域。</a:t>
            </a:r>
            <a:endParaRPr lang="en-US" sz="2400"/>
          </a:p>
          <a:p>
            <a:pPr>
              <a:defRPr/>
            </a:pPr>
            <a:r>
              <a:rPr lang="en-US" sz="2400"/>
              <a:t>2</a:t>
            </a:r>
            <a:r>
              <a:rPr lang="zh-CN" sz="2400"/>
              <a:t>）系统提供一组函数，开发人员把数据文件映射到地址空间</a:t>
            </a:r>
            <a:endParaRPr lang="zh-CN"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40165">
        <p:fade thruBlk="0"/>
      </p:transition>
    </mc:Choice>
    <mc:Fallback>
      <p:transition spd="slow" advClick="1" advTm="140165">
        <p:fade thruBlk="0"/>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82" name="标题 1"/>
          <p:cNvSpPr>
            <a:spLocks noGrp="1"/>
          </p:cNvSpPr>
          <p:nvPr>
            <p:ph type="title"/>
          </p:nvPr>
        </p:nvSpPr>
        <p:spPr bwMode="auto"/>
        <p:txBody>
          <a:bodyPr/>
          <a:lstStyle/>
          <a:p>
            <a:pPr>
              <a:defRPr/>
            </a:pPr>
            <a:r>
              <a:rPr lang="zh-CN"/>
              <a:t>物理存储器和页文件</a:t>
            </a:r>
            <a:endParaRPr/>
          </a:p>
        </p:txBody>
      </p:sp>
      <p:sp>
        <p:nvSpPr>
          <p:cNvPr id="20483" name="内容占位符 2"/>
          <p:cNvSpPr>
            <a:spLocks noGrp="1"/>
          </p:cNvSpPr>
          <p:nvPr>
            <p:ph idx="1"/>
          </p:nvPr>
        </p:nvSpPr>
        <p:spPr bwMode="auto">
          <a:xfrm>
            <a:off x="-108520" y="1700808"/>
            <a:ext cx="9155360" cy="3196952"/>
          </a:xfrm>
        </p:spPr>
        <p:txBody>
          <a:bodyPr/>
          <a:lstStyle/>
          <a:p>
            <a:pPr marL="895350" lvl="1" indent="0">
              <a:buNone/>
              <a:defRPr/>
            </a:pPr>
            <a:r>
              <a:rPr lang="zh-CN" sz="2400"/>
              <a:t>使用</a:t>
            </a:r>
            <a:r>
              <a:rPr lang="en-US" sz="2400"/>
              <a:t>API</a:t>
            </a:r>
            <a:r>
              <a:rPr lang="zh-CN" sz="2400"/>
              <a:t>：</a:t>
            </a:r>
            <a:r>
              <a:rPr lang="en-US" sz="2400"/>
              <a:t>VirtualAlloc</a:t>
            </a:r>
            <a:r>
              <a:rPr lang="zh-CN" sz="2400"/>
              <a:t>和</a:t>
            </a:r>
            <a:r>
              <a:rPr lang="en-US" sz="2400"/>
              <a:t> </a:t>
            </a:r>
            <a:r>
              <a:rPr lang="en-US" sz="2400"/>
              <a:t>VirtualFree</a:t>
            </a:r>
            <a:r>
              <a:rPr lang="zh-CN" sz="2400"/>
              <a:t>函数进行物理存储器</a:t>
            </a:r>
            <a:r>
              <a:rPr lang="zh-CN" sz="2400" b="0">
                <a:solidFill>
                  <a:schemeClr val="tx1"/>
                </a:solidFill>
              </a:rPr>
              <a:t>并不局限于计算机内存，还包括在磁盘空间上创建的</a:t>
            </a:r>
            <a:r>
              <a:rPr lang="zh-CN" sz="2400" b="1">
                <a:solidFill>
                  <a:srgbClr val="FF0000"/>
                </a:solidFill>
              </a:rPr>
              <a:t>页文件</a:t>
            </a:r>
            <a:r>
              <a:rPr lang="zh-CN" sz="2400" b="0">
                <a:solidFill>
                  <a:schemeClr val="tx1"/>
                </a:solidFill>
              </a:rPr>
              <a:t>，其存储空间大小为</a:t>
            </a:r>
            <a:r>
              <a:rPr lang="zh-CN" sz="2400" b="0">
                <a:solidFill>
                  <a:srgbClr val="FF0000"/>
                </a:solidFill>
              </a:rPr>
              <a:t>计算机内存和页文件存储容量之和</a:t>
            </a:r>
            <a:r>
              <a:rPr lang="zh-CN" sz="2400" b="0">
                <a:solidFill>
                  <a:schemeClr val="tx1"/>
                </a:solidFill>
              </a:rPr>
              <a:t>。</a:t>
            </a:r>
            <a:endParaRPr lang="en-US" sz="2400" b="0">
              <a:solidFill>
                <a:schemeClr val="tx1"/>
              </a:solidFill>
            </a:endParaRPr>
          </a:p>
          <a:p>
            <a:pPr marL="895350" lvl="1" indent="0">
              <a:buNone/>
              <a:defRPr/>
            </a:pPr>
            <a:r>
              <a:rPr lang="en-US" sz="2400"/>
              <a:t> </a:t>
            </a:r>
            <a:r>
              <a:rPr lang="en-US" sz="2400"/>
              <a:t>    </a:t>
            </a:r>
            <a:r>
              <a:rPr lang="zh-CN" sz="2400" b="0">
                <a:solidFill>
                  <a:schemeClr val="tx1"/>
                </a:solidFill>
              </a:rPr>
              <a:t>由于通常情况下磁盘存储空间要远大于内存的存储空间，因此页文件的使用对于应用程序而言相当于透明的增加了其所能使用的内存容量。在使用时，由操作系统和</a:t>
            </a:r>
            <a:r>
              <a:rPr lang="en-US" sz="2400" b="0">
                <a:solidFill>
                  <a:schemeClr val="tx1"/>
                </a:solidFill>
              </a:rPr>
              <a:t>CPU</a:t>
            </a:r>
            <a:r>
              <a:rPr lang="zh-CN" sz="2400" b="0">
                <a:solidFill>
                  <a:schemeClr val="tx1"/>
                </a:solidFill>
              </a:rPr>
              <a:t>负责对页文件进行维护和协调。只有在应用程序需要时才临时将页文件中的数据加载到内存供应用程序访问之用，在使用完毕后再从内存交换回页文件</a:t>
            </a:r>
            <a:endParaRPr lang="zh-CN" sz="24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7437">
        <p:fade thruBlk="0"/>
      </p:transition>
    </mc:Choice>
    <mc:Fallback>
      <p:transition spd="slow" advClick="1" advTm="77437">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行楷"/>
        <a:cs typeface="宋体"/>
      </a:majorFont>
      <a:minorFont>
        <a:latin typeface="Arial"/>
        <a:ea typeface="宋体"/>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Windows程序设计---进程</Template>
  <TotalTime>0</TotalTime>
  <Words>0</Words>
  <Application>onlyoffice/7.5.1.23</Application>
  <DocSecurity>0</DocSecurity>
  <PresentationFormat>全屏显示(4:3)</PresentationFormat>
  <Paragraphs>0</Paragraphs>
  <Slides>49</Slides>
  <Notes>49</Notes>
  <HiddenSlides>0</HiddenSlides>
  <MMClips>2</MMClips>
  <ScaleCrop>0</ScaleCrop>
  <HeadingPairs>
    <vt:vector size="4" baseType="variant">
      <vt:variant>
        <vt:lpstr>Theme</vt:lpstr>
      </vt:variant>
      <vt:variant>
        <vt:i4>1</vt:i4>
      </vt:variant>
      <vt:variant>
        <vt:lpstr>Slide Titles</vt:lpstr>
      </vt:variant>
      <vt:variant>
        <vt:i4>49</vt:i4>
      </vt:variant>
    </vt:vector>
  </HeadingPairs>
  <TitlesOfParts>
    <vt:vector size="5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Manager/>
  <Company>Microsoft</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文件编程</dc:title>
  <dc:subject/>
  <dc:creator>abc</dc:creator>
  <cp:keywords/>
  <dc:description/>
  <dc:identifier/>
  <dc:language/>
  <cp:lastModifiedBy>杨佳伲</cp:lastModifiedBy>
  <cp:revision>106</cp:revision>
  <dcterms:created xsi:type="dcterms:W3CDTF">2015-03-29T12:51:54Z</dcterms:created>
  <dcterms:modified xsi:type="dcterms:W3CDTF">2024-12-24T05:58:40Z</dcterms:modified>
  <cp:category/>
  <cp:contentStatus/>
  <cp:version/>
</cp:coreProperties>
</file>