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73.xml" ContentType="application/vnd.openxmlformats-officedocument.presentationml.notesSlide+xml"/>
  <Override PartName="/ppt/notesSlides/notesSlide71.xml" ContentType="application/vnd.openxmlformats-officedocument.presentationml.notesSlide+xml"/>
  <Override PartName="/ppt/notesSlides/notesSlide70.xml" ContentType="application/vnd.openxmlformats-officedocument.presentationml.notesSlide+xml"/>
  <Override PartName="/ppt/notesSlides/notesSlide68.xml" ContentType="application/vnd.openxmlformats-officedocument.presentationml.notesSlide+xml"/>
  <Override PartName="/ppt/notesSlides/notesSlide63.xml" ContentType="application/vnd.openxmlformats-officedocument.presentationml.notesSlide+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74.xml" ContentType="application/vnd.openxmlformats-officedocument.presentationml.notesSlide+xml"/>
  <Override PartName="/ppt/notesSlides/notesSlide57.xml" ContentType="application/vnd.openxmlformats-officedocument.presentationml.notesSlide+xml"/>
  <Override PartName="/ppt/notesSlides/notesSlide56.xml" ContentType="application/vnd.openxmlformats-officedocument.presentationml.notesSlide+xml"/>
  <Override PartName="/ppt/notesSlides/notesSlide54.xml" ContentType="application/vnd.openxmlformats-officedocument.presentationml.notesSlide+xml"/>
  <Override PartName="/ppt/notesSlides/notesSlide52.xml" ContentType="application/vnd.openxmlformats-officedocument.presentationml.notesSlide+xml"/>
  <Override PartName="/ppt/notesSlides/notesSlide50.xml" ContentType="application/vnd.openxmlformats-officedocument.presentationml.notesSlide+xml"/>
  <Override PartName="/ppt/notesSlides/notesSlide49.xml" ContentType="application/vnd.openxmlformats-officedocument.presentationml.notesSlide+xml"/>
  <Override PartName="/ppt/notesSlides/notesSlide44.xml" ContentType="application/vnd.openxmlformats-officedocument.presentationml.notesSlide+xml"/>
  <Override PartName="/ppt/notesSlides/notesSlide42.xml" ContentType="application/vnd.openxmlformats-officedocument.presentationml.notesSlide+xml"/>
  <Override PartName="/ppt/notesSlides/notesSlide40.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30.xml" ContentType="application/vnd.openxmlformats-officedocument.presentationml.notesSlide+xml"/>
  <Override PartName="/ppt/notesSlides/notesSlide27.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53.xml" ContentType="application/vnd.openxmlformats-officedocument.presentationml.notes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notesSlides/notesSlide67.xml" ContentType="application/vnd.openxmlformats-officedocument.presentationml.notesSlide+xml"/>
  <Override PartName="/ppt/notesSlides/notesSlide45.xml" ContentType="application/vnd.openxmlformats-officedocument.presentationml.notesSlide+xml"/>
  <Override PartName="/ppt/slides/slide66.xml" ContentType="application/vnd.openxmlformats-officedocument.presentationml.slide+xml"/>
  <Override PartName="/ppt/notesSlides/notesSlide72.xml" ContentType="application/vnd.openxmlformats-officedocument.presentationml.notesSlide+xml"/>
  <Override PartName="/ppt/slides/slide65.xml" ContentType="application/vnd.openxmlformats-officedocument.presentationml.slide+xml"/>
  <Override PartName="/ppt/notesSlides/notesSlide7.xml" ContentType="application/vnd.openxmlformats-officedocument.presentationml.notesSlide+xml"/>
  <Override PartName="/ppt/slides/slide68.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1.xml" ContentType="application/vnd.openxmlformats-officedocument.presentationml.slide+xml"/>
  <Override PartName="/ppt/slides/slide59.xml" ContentType="application/vnd.openxmlformats-officedocument.presentationml.slide+xml"/>
  <Override PartName="/ppt/slides/slide56.xml" ContentType="application/vnd.openxmlformats-officedocument.presentationml.slide+xml"/>
  <Override PartName="/ppt/slides/slide74.xml" ContentType="application/vnd.openxmlformats-officedocument.presentationml.slide+xml"/>
  <Override PartName="/ppt/slides/slide55.xml" ContentType="application/vnd.openxmlformats-officedocument.presentationml.slide+xml"/>
  <Override PartName="/ppt/notesSlides/notesSlide25.xml" ContentType="application/vnd.openxmlformats-officedocument.presentationml.notesSlide+xml"/>
  <Override PartName="/ppt/notesSlides/notesSlide69.xml" ContentType="application/vnd.openxmlformats-officedocument.presentationml.notesSlide+xml"/>
  <Override PartName="/ppt/slides/slide52.xml" ContentType="application/vnd.openxmlformats-officedocument.presentationml.slide+xml"/>
  <Override PartName="/ppt/slides/slide50.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notesSlides/notesSlide9.xml" ContentType="application/vnd.openxmlformats-officedocument.presentationml.notesSlide+xml"/>
  <Override PartName="/ppt/slides/slide43.xml" ContentType="application/vnd.openxmlformats-officedocument.presentationml.slide+xml"/>
  <Override PartName="/ppt/slides/slide39.xml" ContentType="application/vnd.openxmlformats-officedocument.presentationml.slide+xml"/>
  <Override PartName="/ppt/slides/slide37.xml" ContentType="application/vnd.openxmlformats-officedocument.presentationml.slide+xml"/>
  <Override PartName="/ppt/notesSlides/notesSlide46.xml" ContentType="application/vnd.openxmlformats-officedocument.presentationml.notesSlide+xml"/>
  <Override PartName="/ppt/notesSlides/notesSlide28.xml" ContentType="application/vnd.openxmlformats-officedocument.presentationml.notesSlide+xml"/>
  <Override PartName="/ppt/slides/slide51.xml" ContentType="application/vnd.openxmlformats-officedocument.presentationml.slide+xml"/>
  <Override PartName="/ppt/slides/slide36.xml" ContentType="application/vnd.openxmlformats-officedocument.presentationml.slide+xml"/>
  <Override PartName="/ppt/slides/slide62.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notesSlides/notesSlide16.xml" ContentType="application/vnd.openxmlformats-officedocument.presentationml.notesSlide+xml"/>
  <Override PartName="/ppt/slides/slide29.xml" ContentType="application/vnd.openxmlformats-officedocument.presentationml.slide+xml"/>
  <Override PartName="/ppt/notesSlides/notesSlide65.xml" ContentType="application/vnd.openxmlformats-officedocument.presentationml.notes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17.xml" ContentType="application/vnd.openxmlformats-officedocument.presentationml.slide+xml"/>
  <Override PartName="/ppt/slides/slide42.xml" ContentType="application/vnd.openxmlformats-officedocument.presentationml.slide+xml"/>
  <Override PartName="/ppt/notesSlides/notesSlide19.xml" ContentType="application/vnd.openxmlformats-officedocument.presentationml.notesSlide+xml"/>
  <Override PartName="/ppt/slides/slide13.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notesSlides/notesSlide64.xml" ContentType="application/vnd.openxmlformats-officedocument.presentationml.notes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notesSlides/notesSlide15.xml" ContentType="application/vnd.openxmlformats-officedocument.presentationml.notesSlide+xml"/>
  <Override PartName="/ppt/slides/slide33.xml" ContentType="application/vnd.openxmlformats-officedocument.presentationml.slide+xml"/>
  <Override PartName="/ppt/slides/slide8.xml" ContentType="application/vnd.openxmlformats-officedocument.presentationml.slide+xml"/>
  <Override PartName="/ppt/slides/slide44.xml" ContentType="application/vnd.openxmlformats-officedocument.presentationml.slide+xml"/>
  <Override PartName="/ppt/slides/slide6.xml" ContentType="application/vnd.openxmlformats-officedocument.presentationml.slide+xml"/>
  <Override PartName="/ppt/slides/slide25.xml" ContentType="application/vnd.openxmlformats-officedocument.presentationml.slide+xml"/>
  <Override PartName="/ppt/slideLayouts/slideLayout17.xml" ContentType="application/vnd.openxmlformats-officedocument.presentationml.slideLayout+xml"/>
  <Override PartName="/ppt/notesSlides/notesSlide35.xml" ContentType="application/vnd.openxmlformats-officedocument.presentationml.notesSlide+xml"/>
  <Override PartName="/ppt/slides/slide21.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57.xml" ContentType="application/vnd.openxmlformats-officedocument.presentationml.slide+xml"/>
  <Override PartName="/ppt/notesSlides/notesSlide29.xml" ContentType="application/vnd.openxmlformats-officedocument.presentationml.notesSlide+xml"/>
  <Override PartName="/ppt/slideLayouts/slideLayout13.xml" ContentType="application/vnd.openxmlformats-officedocument.presentationml.slideLayout+xml"/>
  <Override PartName="/ppt/slides/slide67.xml" ContentType="application/vnd.openxmlformats-officedocument.presentationml.slide+xml"/>
  <Override PartName="/ppt/slides/slide35.xml" ContentType="application/vnd.openxmlformats-officedocument.presentationml.slide+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notesSlides/notesSlide66.xml" ContentType="application/vnd.openxmlformats-officedocument.presentationml.notesSlide+xml"/>
  <Override PartName="/ppt/slides/slide1.xml" ContentType="application/vnd.openxmlformats-officedocument.presentationml.slide+xml"/>
  <Override PartName="/ppt/notesSlides/notesSlide48.xml" ContentType="application/vnd.openxmlformats-officedocument.presentationml.notesSlide+xml"/>
  <Override PartName="/ppt/notesSlides/notesSlide14.xml" ContentType="application/vnd.openxmlformats-officedocument.presentationml.notesSlide+xml"/>
  <Override PartName="/ppt/notesSlides/notesSlide41.xml" ContentType="application/vnd.openxmlformats-officedocument.presentationml.notesSlide+xml"/>
  <Override PartName="/ppt/slides/slide26.xml" ContentType="application/vnd.openxmlformats-officedocument.presentationml.slide+xml"/>
  <Override PartName="/ppt/notesSlides/notesSlide39.xml" ContentType="application/vnd.openxmlformats-officedocument.presentationml.notesSlide+xml"/>
  <Override PartName="/ppt/slideLayouts/slideLayout8.xml" ContentType="application/vnd.openxmlformats-officedocument.presentationml.slideLayout+xml"/>
  <Override PartName="/ppt/slides/slide27.xml" ContentType="application/vnd.openxmlformats-officedocument.presentationml.slide+xml"/>
  <Override PartName="/ppt/slides/slide48.xml" ContentType="application/vnd.openxmlformats-officedocument.presentationml.slide+xml"/>
  <Override PartName="/ppt/slides/slide4.xml" ContentType="application/vnd.openxmlformats-officedocument.presentationml.slide+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notesSlides/notesSlide47.xml" ContentType="application/vnd.openxmlformats-officedocument.presentationml.notesSlide+xml"/>
  <Override PartName="/ppt/slideLayouts/slideLayout2.xml" ContentType="application/vnd.openxmlformats-officedocument.presentationml.slideLayout+xml"/>
  <Override PartName="/ppt/slides/slide12.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notesSlides/notesSlide43.xml" ContentType="application/vnd.openxmlformats-officedocument.presentationml.notes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notesSlides/notesSlide23.xml" ContentType="application/vnd.openxmlformats-officedocument.presentationml.notesSlide+xml"/>
  <Override PartName="/ppt/slideLayouts/slideLayout15.xml" ContentType="application/vnd.openxmlformats-officedocument.presentationml.slideLayout+xml"/>
  <Override PartName="/ppt/notesSlides/notesSlide62.xml" ContentType="application/vnd.openxmlformats-officedocument.presentationml.notesSlide+xml"/>
  <Override PartName="/ppt/slides/slide24.xml" ContentType="application/vnd.openxmlformats-officedocument.presentationml.slide+xml"/>
  <Override PartName="/ppt/slides/slide73.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slides/slide53.xml" ContentType="application/vnd.openxmlformats-officedocument.presentationml.slide+xml"/>
  <Override PartName="/ppt/theme/theme1.xml" ContentType="application/vnd.openxmlformats-officedocument.theme+xml"/>
  <Override PartName="/ppt/slides/slide16.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s/slide60.xml" ContentType="application/vnd.openxmlformats-officedocument.presentationml.slide+xml"/>
  <Override PartName="/ppt/slideLayouts/slideLayout16.xml" ContentType="application/vnd.openxmlformats-officedocument.presentationml.slideLayout+xml"/>
  <Override PartName="/ppt/slides/slide2.xml" ContentType="application/vnd.openxmlformats-officedocument.presentationml.slide+xml"/>
  <Override PartName="/ppt/slides/slide58.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s/slide49.xml" ContentType="application/vnd.openxmlformats-officedocument.presentationml.slide+xml"/>
  <Override PartName="/ppt/notesSlides/notesSlide55.xml" ContentType="application/vnd.openxmlformats-officedocument.presentationml.notesSlide+xml"/>
  <Override PartName="/ppt/slideLayouts/slideLayout6.xml" ContentType="application/vnd.openxmlformats-officedocument.presentationml.slideLayout+xml"/>
  <Override PartName="/ppt/slides/slide38.xml" ContentType="application/vnd.openxmlformats-officedocument.presentationml.slide+xml"/>
  <Override PartName="/ppt/slides/slide34.xml" ContentType="application/vnd.openxmlformats-officedocument.presentationml.slide+xml"/>
  <Override PartName="/ppt/notesSlides/notesSlide12.xml" ContentType="application/vnd.openxmlformats-officedocument.presentationml.notesSlide+xml"/>
  <Override PartName="/ppt/slideLayouts/slideLayout5.xml" ContentType="application/vnd.openxmlformats-officedocument.presentationml.slideLayout+xml"/>
  <Override PartName="/ppt/slides/slide54.xml" ContentType="application/vnd.openxmlformats-officedocument.presentationml.slide+xml"/>
  <Override PartName="/ppt/notesSlides/notesSlide22.xml" ContentType="application/vnd.openxmlformats-officedocument.presentationml.notesSlide+xml"/>
  <Override PartName="/ppt/presentation.xml" ContentType="application/vnd.openxmlformats-officedocument.presentationml.presentation.main+xml"/>
  <Override PartName="/ppt/slideLayouts/slideLayout18.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7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Lst>
  <p:sldSz cx="9144000" cy="6858000" type="screen4x3"/>
  <p:notesSz cx="6858000" cy="9144000"/>
  <p:defaultTextStyle>
    <a:defPPr>
      <a:defRPr lang="zh-CN"/>
    </a:defPPr>
    <a:lvl1pPr algn="l">
      <a:spcBef>
        <a:spcPts val="0"/>
      </a:spcBef>
      <a:spcAft>
        <a:spcPts val="0"/>
      </a:spcAft>
      <a:defRPr>
        <a:solidFill>
          <a:schemeClr val="tx1"/>
        </a:solidFill>
        <a:latin typeface="Arial"/>
        <a:ea typeface="PMingLiU"/>
        <a:cs typeface="+mn-cs"/>
      </a:defRPr>
    </a:lvl1pPr>
    <a:lvl2pPr marL="457200" algn="l">
      <a:spcBef>
        <a:spcPts val="0"/>
      </a:spcBef>
      <a:spcAft>
        <a:spcPts val="0"/>
      </a:spcAft>
      <a:defRPr>
        <a:solidFill>
          <a:schemeClr val="tx1"/>
        </a:solidFill>
        <a:latin typeface="Arial"/>
        <a:ea typeface="PMingLiU"/>
        <a:cs typeface="+mn-cs"/>
      </a:defRPr>
    </a:lvl2pPr>
    <a:lvl3pPr marL="914400" algn="l">
      <a:spcBef>
        <a:spcPts val="0"/>
      </a:spcBef>
      <a:spcAft>
        <a:spcPts val="0"/>
      </a:spcAft>
      <a:defRPr>
        <a:solidFill>
          <a:schemeClr val="tx1"/>
        </a:solidFill>
        <a:latin typeface="Arial"/>
        <a:ea typeface="PMingLiU"/>
        <a:cs typeface="+mn-cs"/>
      </a:defRPr>
    </a:lvl3pPr>
    <a:lvl4pPr marL="1371600" algn="l">
      <a:spcBef>
        <a:spcPts val="0"/>
      </a:spcBef>
      <a:spcAft>
        <a:spcPts val="0"/>
      </a:spcAft>
      <a:defRPr>
        <a:solidFill>
          <a:schemeClr val="tx1"/>
        </a:solidFill>
        <a:latin typeface="Arial"/>
        <a:ea typeface="PMingLiU"/>
        <a:cs typeface="+mn-cs"/>
      </a:defRPr>
    </a:lvl4pPr>
    <a:lvl5pPr marL="1828800" algn="l">
      <a:spcBef>
        <a:spcPts val="0"/>
      </a:spcBef>
      <a:spcAft>
        <a:spcPts val="0"/>
      </a:spcAft>
      <a:defRPr>
        <a:solidFill>
          <a:schemeClr val="tx1"/>
        </a:solidFill>
        <a:latin typeface="Arial"/>
        <a:ea typeface="PMingLiU"/>
        <a:cs typeface="+mn-cs"/>
      </a:defRPr>
    </a:lvl5pPr>
    <a:lvl6pPr marL="2286000" algn="l" defTabSz="914400">
      <a:defRPr>
        <a:solidFill>
          <a:schemeClr val="tx1"/>
        </a:solidFill>
        <a:latin typeface="Arial"/>
        <a:ea typeface="PMingLiU"/>
        <a:cs typeface="+mn-cs"/>
      </a:defRPr>
    </a:lvl6pPr>
    <a:lvl7pPr marL="2743200" algn="l" defTabSz="914400">
      <a:defRPr>
        <a:solidFill>
          <a:schemeClr val="tx1"/>
        </a:solidFill>
        <a:latin typeface="Arial"/>
        <a:ea typeface="PMingLiU"/>
        <a:cs typeface="+mn-cs"/>
      </a:defRPr>
    </a:lvl7pPr>
    <a:lvl8pPr marL="3200400" algn="l" defTabSz="914400">
      <a:defRPr>
        <a:solidFill>
          <a:schemeClr val="tx1"/>
        </a:solidFill>
        <a:latin typeface="Arial"/>
        <a:ea typeface="PMingLiU"/>
        <a:cs typeface="+mn-cs"/>
      </a:defRPr>
    </a:lvl8pPr>
    <a:lvl9pPr marL="3657600" algn="l" defTabSz="914400">
      <a:defRPr>
        <a:solidFill>
          <a:schemeClr val="tx1"/>
        </a:solidFill>
        <a:latin typeface="Arial"/>
        <a:ea typeface="PMingLiU"/>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9" d="100"/>
          <a:sy n="109" d="100"/>
        </p:scale>
        <p:origin x="1674" y="78"/>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notesMaster" Target="notesMasters/notesMaster1.xml"/><Relationship Id="rId79" Type="http://schemas.openxmlformats.org/officeDocument/2006/relationships/presProps" Target="presProps.xml" /><Relationship Id="rId80" Type="http://schemas.openxmlformats.org/officeDocument/2006/relationships/tableStyles" Target="tableStyles.xml" /><Relationship Id="rId81"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Pr shadeToTitle="0">
        <a:solidFill>
          <a:schemeClr val="bg1"/>
        </a:solidFill>
      </p:bgPr>
    </p:bg>
    <p:spTree>
      <p:nvGrpSpPr>
        <p:cNvPr id="1" name=""/>
        <p:cNvGrpSpPr/>
        <p:nvPr/>
      </p:nvGrpSpPr>
      <p:grpSpPr bwMode="auto">
        <a:xfrm>
          <a:off x="0" y="0"/>
          <a:ext cx="0" cy="0"/>
          <a:chOff x="0" y="0"/>
          <a:chExt cx="0" cy="0"/>
        </a:xfrm>
      </p:grpSpPr>
      <p:sp>
        <p:nvSpPr>
          <p:cNvPr id="38914" name="Rectangle 2"/>
          <p:cNvSpPr>
            <a:spLocks noChangeArrowheads="1" noGrp="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bodyPr>
          <a:lstStyle>
            <a:lvl1pPr>
              <a:defRPr sz="1200">
                <a:latin typeface="Arial"/>
                <a:ea typeface="宋体"/>
              </a:defRPr>
            </a:lvl1pPr>
          </a:lstStyle>
          <a:p>
            <a:pPr>
              <a:defRPr/>
            </a:pPr>
            <a:endParaRPr lang="en-US"/>
          </a:p>
        </p:txBody>
      </p:sp>
      <p:sp>
        <p:nvSpPr>
          <p:cNvPr id="38915" name="Rectangle 3"/>
          <p:cNvSpPr>
            <a:spLocks noChangeArrowheads="1" noGrp="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bodyPr>
          <a:lstStyle>
            <a:lvl1pPr algn="r">
              <a:defRPr sz="1200">
                <a:latin typeface="Arial"/>
                <a:ea typeface="宋体"/>
              </a:defRPr>
            </a:lvl1pPr>
          </a:lstStyle>
          <a:p>
            <a:pPr>
              <a:defRPr/>
            </a:pPr>
            <a:endParaRPr lang="en-US"/>
          </a:p>
        </p:txBody>
      </p:sp>
      <p:sp>
        <p:nvSpPr>
          <p:cNvPr id="65540" name="Rectangle 4"/>
          <p:cNvSpPr>
            <a:spLocks noChangeArrowheads="1" noChangeAspect="1" noGrp="1" noRot="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8917" name="Rectangle 5"/>
          <p:cNvSpPr>
            <a:spLocks noChangeArrowheads="1" noGrp="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bodyPr>
          <a:lstStyle/>
          <a:p>
            <a:pPr lvl="0">
              <a:defRPr/>
            </a:pPr>
            <a:r>
              <a:rPr lang="zh-CN"/>
              <a:t>单击此处编辑母版文本样式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a:p>
        </p:txBody>
      </p:sp>
      <p:sp>
        <p:nvSpPr>
          <p:cNvPr id="38918" name="Rectangle 6"/>
          <p:cNvSpPr>
            <a:spLocks noChangeArrowheads="1" noGrp="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bodyPr>
          <a:lstStyle>
            <a:lvl1pPr>
              <a:defRPr sz="1200">
                <a:latin typeface="Arial"/>
                <a:ea typeface="宋体"/>
              </a:defRPr>
            </a:lvl1pPr>
          </a:lstStyle>
          <a:p>
            <a:pPr>
              <a:defRPr/>
            </a:pPr>
            <a:endParaRPr lang="en-US"/>
          </a:p>
        </p:txBody>
      </p:sp>
      <p:sp>
        <p:nvSpPr>
          <p:cNvPr id="38919" name="Rectangle 7"/>
          <p:cNvSpPr>
            <a:spLocks noChangeArrowheads="1" noGrp="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bodyPr>
          <a:lstStyle>
            <a:lvl1pPr algn="r">
              <a:defRPr sz="1200">
                <a:ea typeface="宋体"/>
              </a:defRPr>
            </a:lvl1pPr>
          </a:lstStyle>
          <a:p>
            <a:pPr>
              <a:defRPr/>
            </a:pPr>
            <a:fld id="{57D42700-D027-4208-8214-D9713B780B3B}" type="slidenum">
              <a:rPr lang="en-US"/>
              <a:t>‹#›</a:t>
            </a:fld>
            <a:endParaRPr lang="en-US"/>
          </a:p>
        </p:txBody>
      </p:sp>
    </p:spTree>
  </p:cSld>
  <p:clrMap bg1="lt1" tx1="dk1" bg2="lt2" tx2="dk2" accent1="accent1" accent2="accent2" accent3="accent3" accent4="accent4" accent5="accent5" accent6="accent6" hlink="hlink" folHlink="folHlink"/>
  <p:notesStyle>
    <a:lvl1pPr algn="l">
      <a:spcBef>
        <a:spcPts val="0"/>
      </a:spcBef>
      <a:spcAft>
        <a:spcPts val="0"/>
      </a:spcAft>
      <a:defRPr sz="1200">
        <a:solidFill>
          <a:schemeClr val="tx1"/>
        </a:solidFill>
        <a:latin typeface="Arial"/>
        <a:ea typeface="宋体"/>
        <a:cs typeface="+mn-cs"/>
      </a:defRPr>
    </a:lvl1pPr>
    <a:lvl2pPr marL="457200" algn="l">
      <a:spcBef>
        <a:spcPts val="0"/>
      </a:spcBef>
      <a:spcAft>
        <a:spcPts val="0"/>
      </a:spcAft>
      <a:defRPr sz="1200">
        <a:solidFill>
          <a:schemeClr val="tx1"/>
        </a:solidFill>
        <a:latin typeface="Arial"/>
        <a:ea typeface="宋体"/>
        <a:cs typeface="+mn-cs"/>
      </a:defRPr>
    </a:lvl2pPr>
    <a:lvl3pPr marL="914400" algn="l">
      <a:spcBef>
        <a:spcPts val="0"/>
      </a:spcBef>
      <a:spcAft>
        <a:spcPts val="0"/>
      </a:spcAft>
      <a:defRPr sz="1200">
        <a:solidFill>
          <a:schemeClr val="tx1"/>
        </a:solidFill>
        <a:latin typeface="Arial"/>
        <a:ea typeface="宋体"/>
        <a:cs typeface="+mn-cs"/>
      </a:defRPr>
    </a:lvl3pPr>
    <a:lvl4pPr marL="1371600" algn="l">
      <a:spcBef>
        <a:spcPts val="0"/>
      </a:spcBef>
      <a:spcAft>
        <a:spcPts val="0"/>
      </a:spcAft>
      <a:defRPr sz="1200">
        <a:solidFill>
          <a:schemeClr val="tx1"/>
        </a:solidFill>
        <a:latin typeface="Arial"/>
        <a:ea typeface="宋体"/>
        <a:cs typeface="+mn-cs"/>
      </a:defRPr>
    </a:lvl4pPr>
    <a:lvl5pPr marL="1828800" algn="l">
      <a:spcBef>
        <a:spcPts val="0"/>
      </a:spcBef>
      <a:spcAft>
        <a:spcPts val="0"/>
      </a:spcAft>
      <a:defRPr sz="1200">
        <a:solidFill>
          <a:schemeClr val="tx1"/>
        </a:solidFill>
        <a:latin typeface="Arial"/>
        <a:ea typeface="宋体"/>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AD854EE-4CBC-A137-3A43-8F15EC7AD805}"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EDE05EA-9207-E513-B278-CBB27CCE9B56}"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8BF9A52-0A37-BADC-80A4-8C3528FF5F20}"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C2011FC-28D9-02E1-1FE0-394A2856E5CA}"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09594E5-BCF4-BC71-C6AB-7E1836D02ED7}"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9F11758-5B63-200F-535C-2DA9DE55FAA4}"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01F5793-5C98-D2FA-E9E1-6B14AF02312C}"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9FCF426-D377-C7AB-4D76-ECFA35478BF4}"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52868B7-E4E7-4292-0AF4-27A51DD37E11}"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92E02B8-0594-0FD7-F23C-C42DCC8FB5BA}"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E35CC2A-DD20-0D30-E166-280045A5EF0D}"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F22CCC1-69C5-522E-95F3-3A8949E8F77B}"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41A3729-614F-A76F-2716-FA8D23DF6032}"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3132DA4-537F-F93F-1A8F-98B2D1F1EC4B}"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6CA5679-4D9C-7FF2-FD27-FF88AA2FCE6C}" type="slidenum">
              <a:rPr/>
              <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6699FC0-26E6-66CA-9471-0F4BB19B71AB}" type="slidenum">
              <a:rPr/>
              <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70D0F08-1549-67F6-DF3E-BF0E92304AFE}" type="slidenum">
              <a:rPr/>
              <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5C5D2EA-5532-24FF-D405-1E7377D07C02}" type="slidenum">
              <a:rPr/>
              <a:t/>
            </a:fld>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6BBCAC7-66A4-CFDD-CEBC-590B075C2BA7}" type="slidenum">
              <a:rPr/>
              <a:t/>
            </a:fld>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C14B524-C61A-EFBA-8F27-EF31C79BED9B}" type="slidenum">
              <a:rPr/>
              <a:t/>
            </a:fld>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2CAEFBB-2AD0-171D-E196-3BE1E70F1B88}" type="slidenum">
              <a:rPr/>
              <a:t/>
            </a:fld>
            <a:endParaRP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BB373E4-9923-0413-B5CD-9BBDE22256E7}"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BD852F4-D559-BA33-DDFB-8A6D4E66D0A4}" type="slidenum">
              <a:rPr/>
              <a:t/>
            </a:fld>
            <a:endParaRP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EF991B7-C3E4-5925-6306-18E6183194A3}" type="slidenum">
              <a:rPr/>
              <a:t/>
            </a:fld>
            <a:endParaRPr/>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92E5B99-49D9-1F99-A956-3E89A7B4AC79}" type="slidenum">
              <a:rPr/>
              <a:t/>
            </a:fld>
            <a:endParaRPr/>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1ED7185-793C-0C95-F1F3-6A360317F022}" type="slidenum">
              <a:rPr/>
              <a:t/>
            </a:fld>
            <a:endParaRPr/>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BAF56F1-2EA4-DB06-A565-2FC5CB963E8F}" type="slidenum">
              <a:rPr/>
              <a:t/>
            </a:fld>
            <a:endParaRPr/>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50C8B86-9099-CBFB-E713-5121BC247613}" type="slidenum">
              <a:rPr/>
              <a:t/>
            </a:fld>
            <a:endParaRPr/>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F2E0D0F-208A-7712-C04B-64ED312BB973}" type="slidenum">
              <a:rPr/>
              <a:t/>
            </a:fld>
            <a:endParaRPr/>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506E6B0-0381-A3D9-8882-2FCE203B32F8}" type="slidenum">
              <a:rPr/>
              <a:t/>
            </a:fld>
            <a:endParaRPr/>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26018CA-5B88-944C-8B09-7467A4F543C8}" type="slidenum">
              <a:rPr/>
              <a:t/>
            </a:fld>
            <a:endParaRPr/>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3906EB3-71E8-511F-966E-5A1195F91CBE}" type="slidenum">
              <a:rPr/>
              <a:t/>
            </a:fld>
            <a:endParaRPr/>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DCF9057-18B3-4D68-B3F8-442886559BB7}"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E221B57-F8FB-A984-4DD4-1809B30E960F}" type="slidenum">
              <a:rPr/>
              <a:t/>
            </a:fld>
            <a:endParaRPr/>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9456D21-8EFC-1A1D-43B8-77EC2D89167E}" type="slidenum">
              <a:rPr/>
              <a:t/>
            </a:fld>
            <a:endParaRPr/>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911C545-5227-F17B-06F3-F27AA2CBF244}" type="slidenum">
              <a:rPr/>
              <a:t/>
            </a:fld>
            <a:endParaRPr/>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7DA3332-4AE2-5F75-7916-54EB6103A451}" type="slidenum">
              <a:rPr/>
              <a:t/>
            </a:fld>
            <a:endParaRPr/>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2BE6384-66CC-7790-855B-375061B44D5A}" type="slidenum">
              <a:rPr/>
              <a:t/>
            </a:fld>
            <a:endParaRPr/>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6AD0619-8158-4AA1-73EF-4800E9F7262F}" type="slidenum">
              <a:rPr/>
              <a:t/>
            </a:fld>
            <a:endParaRPr/>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A877BDF-537C-636F-CACD-9845157DB02B}" type="slidenum">
              <a:rPr/>
              <a:t/>
            </a:fld>
            <a:endParaRPr/>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98C2DF9-1B0C-01D9-CF8C-40EFA79AFA64}" type="slidenum">
              <a:rPr/>
              <a:t/>
            </a:fld>
            <a:endParaRPr/>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830CA06-41F0-5E84-723B-EF6895D55573}" type="slidenum">
              <a:rPr/>
              <a:t/>
            </a:fld>
            <a:endParaRPr/>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4947B68-4E62-58CE-43C4-BE329A3C9789}" type="slidenum">
              <a:rPr/>
              <a:t/>
            </a:fld>
            <a:endParaRPr/>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EF4BD92-B07F-BD5A-2666-2DA25783FA97}"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0F13F42-E982-576D-4DC5-216CC4843263}" type="slidenum">
              <a:rPr/>
              <a:t/>
            </a:fld>
            <a:endParaRPr/>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FD90BEB-DD81-D9C6-55BF-86925D1DE3B6}" type="slidenum">
              <a:rPr/>
              <a:t/>
            </a:fld>
            <a:endParaRPr/>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50F7C61-2CB2-934B-0022-39B77AA005FA}" type="slidenum">
              <a:rPr/>
              <a:t/>
            </a:fld>
            <a:endParaRPr/>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E416101-FFCB-611B-0929-BEC9579B98D3}" type="slidenum">
              <a:rPr/>
              <a:t/>
            </a:fld>
            <a:endParaRPr/>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13B8215-615A-A414-22E9-4FA43C9879FE}" type="slidenum">
              <a:rPr/>
              <a:t/>
            </a:fld>
            <a:endParaRPr/>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B53A145-8B00-DE8A-AD1A-453343922311}" type="slidenum">
              <a:rPr/>
              <a:t/>
            </a:fld>
            <a:endParaRPr/>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A316654-9A9A-B321-9E0A-BD01BD917BF8}" type="slidenum">
              <a:rPr/>
              <a:t/>
            </a:fld>
            <a:endParaRPr/>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2622BB5-09C4-4E8A-2882-0392C7E6B82F}" type="slidenum">
              <a:rPr/>
              <a:t/>
            </a:fld>
            <a:endParaRPr/>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7826" name="Rectangle 7"/>
          <p:cNvSpPr>
            <a:spLocks noChangeArrowheads="1" noGrp="1"/>
          </p:cNvSpPr>
          <p:nvPr>
            <p:ph type="sldNum" sz="quarter" idx="5"/>
          </p:nvPr>
        </p:nvSpPr>
        <p:spPr bwMode="auto">
          <a:prstGeom prst="rect">
            <a:avLst/>
          </a:prstGeom>
          <a:noFill/>
        </p:spPr>
        <p:txBody>
          <a:bodyPr/>
          <a:lstStyle>
            <a:lvl1pPr>
              <a:spcBef>
                <a:spcPts val="0"/>
              </a:spcBef>
              <a:defRPr sz="1200">
                <a:solidFill>
                  <a:schemeClr val="tx1"/>
                </a:solidFill>
                <a:latin typeface="Arial"/>
                <a:ea typeface="宋体"/>
              </a:defRPr>
            </a:lvl1pPr>
            <a:lvl2pPr marL="742950" indent="-285750">
              <a:spcBef>
                <a:spcPts val="0"/>
              </a:spcBef>
              <a:defRPr sz="1200">
                <a:solidFill>
                  <a:schemeClr val="tx1"/>
                </a:solidFill>
                <a:latin typeface="Arial"/>
                <a:ea typeface="宋体"/>
              </a:defRPr>
            </a:lvl2pPr>
            <a:lvl3pPr marL="1143000" indent="-228600">
              <a:spcBef>
                <a:spcPts val="0"/>
              </a:spcBef>
              <a:defRPr sz="1200">
                <a:solidFill>
                  <a:schemeClr val="tx1"/>
                </a:solidFill>
                <a:latin typeface="Arial"/>
                <a:ea typeface="宋体"/>
              </a:defRPr>
            </a:lvl3pPr>
            <a:lvl4pPr marL="1600200" indent="-228600">
              <a:spcBef>
                <a:spcPts val="0"/>
              </a:spcBef>
              <a:defRPr sz="1200">
                <a:solidFill>
                  <a:schemeClr val="tx1"/>
                </a:solidFill>
                <a:latin typeface="Arial"/>
                <a:ea typeface="宋体"/>
              </a:defRPr>
            </a:lvl4pPr>
            <a:lvl5pPr marL="2057400" indent="-228600">
              <a:spcBef>
                <a:spcPts val="0"/>
              </a:spcBef>
              <a:defRPr sz="1200">
                <a:solidFill>
                  <a:schemeClr val="tx1"/>
                </a:solidFill>
                <a:latin typeface="Arial"/>
                <a:ea typeface="宋体"/>
              </a:defRPr>
            </a:lvl5pPr>
            <a:lvl6pPr marL="2514600" indent="-228600">
              <a:spcBef>
                <a:spcPts val="0"/>
              </a:spcBef>
              <a:spcAft>
                <a:spcPts val="0"/>
              </a:spcAft>
              <a:defRPr sz="1200">
                <a:solidFill>
                  <a:schemeClr val="tx1"/>
                </a:solidFill>
                <a:latin typeface="Arial"/>
                <a:ea typeface="宋体"/>
              </a:defRPr>
            </a:lvl6pPr>
            <a:lvl7pPr marL="2971800" indent="-228600">
              <a:spcBef>
                <a:spcPts val="0"/>
              </a:spcBef>
              <a:spcAft>
                <a:spcPts val="0"/>
              </a:spcAft>
              <a:defRPr sz="1200">
                <a:solidFill>
                  <a:schemeClr val="tx1"/>
                </a:solidFill>
                <a:latin typeface="Arial"/>
                <a:ea typeface="宋体"/>
              </a:defRPr>
            </a:lvl7pPr>
            <a:lvl8pPr marL="3429000" indent="-228600">
              <a:spcBef>
                <a:spcPts val="0"/>
              </a:spcBef>
              <a:spcAft>
                <a:spcPts val="0"/>
              </a:spcAft>
              <a:defRPr sz="1200">
                <a:solidFill>
                  <a:schemeClr val="tx1"/>
                </a:solidFill>
                <a:latin typeface="Arial"/>
                <a:ea typeface="宋体"/>
              </a:defRPr>
            </a:lvl8pPr>
            <a:lvl9pPr marL="3886200" indent="-228600">
              <a:spcBef>
                <a:spcPts val="0"/>
              </a:spcBef>
              <a:spcAft>
                <a:spcPts val="0"/>
              </a:spcAft>
              <a:defRPr sz="1200">
                <a:solidFill>
                  <a:schemeClr val="tx1"/>
                </a:solidFill>
                <a:latin typeface="Arial"/>
                <a:ea typeface="宋体"/>
              </a:defRPr>
            </a:lvl9pPr>
          </a:lstStyle>
          <a:p>
            <a:pPr>
              <a:spcBef>
                <a:spcPts val="0"/>
              </a:spcBef>
              <a:defRPr/>
            </a:pPr>
            <a:fld id="{6E116583-6CB5-401C-A79E-2AFE4294AA9B}" type="slidenum">
              <a:rPr lang="en-US"/>
              <a:t>57</a:t>
            </a:fld>
            <a:endParaRPr lang="en-US"/>
          </a:p>
        </p:txBody>
      </p:sp>
      <p:sp>
        <p:nvSpPr>
          <p:cNvPr id="77827" name="Rectangle 2"/>
          <p:cNvSpPr>
            <a:spLocks noChangeArrowheads="1" noChangeAspect="1" noGrp="1" noRot="1" noTextEdit="1"/>
          </p:cNvSpPr>
          <p:nvPr>
            <p:ph type="sldImg"/>
          </p:nvPr>
        </p:nvSpPr>
        <p:spPr bwMode="auto">
          <a:ln/>
        </p:spPr>
      </p:sp>
      <p:sp>
        <p:nvSpPr>
          <p:cNvPr id="77828" name="Rectangle 3"/>
          <p:cNvSpPr>
            <a:spLocks noChangeArrowheads="1" noGrp="1"/>
          </p:cNvSpPr>
          <p:nvPr>
            <p:ph type="body" idx="1"/>
          </p:nvPr>
        </p:nvSpPr>
        <p:spPr bwMode="auto">
          <a:xfrm>
            <a:off x="914400" y="4343400"/>
            <a:ext cx="5029200" cy="4114800"/>
          </a:xfrm>
          <a:prstGeom prst="rect">
            <a:avLst/>
          </a:prstGeom>
          <a:noFill/>
        </p:spPr>
        <p:txBody>
          <a:bodyPr/>
          <a:lstStyle/>
          <a:p>
            <a:pPr>
              <a:defRPr/>
            </a:pPr>
            <a:r>
              <a:rPr lang="zh-CN">
                <a:latin typeface="Arial"/>
              </a:rPr>
              <a:t>卷标就是打开我的电脑，看到的</a:t>
            </a:r>
            <a:r>
              <a:rPr lang="en-US">
                <a:latin typeface="Arial"/>
              </a:rPr>
              <a:t>C</a:t>
            </a:r>
            <a:r>
              <a:rPr lang="zh-CN">
                <a:latin typeface="Arial"/>
              </a:rPr>
              <a:t>盘</a:t>
            </a:r>
            <a:r>
              <a:rPr lang="en-US">
                <a:latin typeface="Arial"/>
              </a:rPr>
              <a:t>D</a:t>
            </a:r>
            <a:r>
              <a:rPr lang="zh-CN">
                <a:latin typeface="Arial"/>
              </a:rPr>
              <a:t>盘的名字。比如</a:t>
            </a:r>
            <a:r>
              <a:rPr lang="en-US">
                <a:latin typeface="Arial"/>
              </a:rPr>
              <a:t>"</a:t>
            </a:r>
            <a:r>
              <a:rPr lang="zh-CN">
                <a:latin typeface="Arial"/>
              </a:rPr>
              <a:t>本地磁盘（</a:t>
            </a:r>
            <a:r>
              <a:rPr lang="en-US">
                <a:latin typeface="Arial"/>
              </a:rPr>
              <a:t>c:)",</a:t>
            </a:r>
            <a:r>
              <a:rPr lang="zh-CN">
                <a:latin typeface="Arial"/>
              </a:rPr>
              <a:t>本地磁盘就是</a:t>
            </a:r>
            <a:r>
              <a:rPr lang="en-US">
                <a:latin typeface="Arial"/>
              </a:rPr>
              <a:t>C</a:t>
            </a:r>
            <a:r>
              <a:rPr lang="zh-CN">
                <a:latin typeface="Arial"/>
              </a:rPr>
              <a:t>盘的卷标。用</a:t>
            </a:r>
            <a:r>
              <a:rPr lang="en-US">
                <a:latin typeface="Arial"/>
              </a:rPr>
              <a:t>dos</a:t>
            </a:r>
            <a:r>
              <a:rPr lang="zh-CN">
                <a:latin typeface="Arial"/>
              </a:rPr>
              <a:t>命令</a:t>
            </a:r>
            <a:r>
              <a:rPr lang="en-US">
                <a:latin typeface="Arial"/>
              </a:rPr>
              <a:t>label</a:t>
            </a:r>
            <a:r>
              <a:rPr lang="zh-CN">
                <a:latin typeface="Arial"/>
              </a:rPr>
              <a:t>或者</a:t>
            </a:r>
            <a:r>
              <a:rPr lang="en-US">
                <a:latin typeface="Arial"/>
              </a:rPr>
              <a:t>vol</a:t>
            </a:r>
            <a:r>
              <a:rPr lang="zh-CN">
                <a:latin typeface="Arial"/>
              </a:rPr>
              <a:t>可以看到英文卷标，中文卷标用该命令看不到。 </a:t>
            </a:r>
            <a:endParaRPr/>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322F1BF-DCFE-1B5F-F2AF-791EA6B44D4B}" type="slidenum">
              <a:rPr/>
              <a:t/>
            </a:fld>
            <a:endParaRPr/>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0DE7CB8-858B-D2C5-E999-92C1073AFBA2}"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9E563AC-8BDF-7FA0-C47A-EE6CB83C3137}" type="slidenum">
              <a:rPr/>
              <a:t/>
            </a:fld>
            <a:endParaRPr/>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F4E1DA0-CC98-9ACE-0B10-3BA0275D352F}" type="slidenum">
              <a:rPr/>
              <a:t/>
            </a:fld>
            <a:endParaRPr/>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E8E1F56-B7CF-DC8B-23F8-BFAF4A670219}" type="slidenum">
              <a:rPr/>
              <a:t/>
            </a:fld>
            <a:endParaRPr/>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37BCC1D-64DA-9945-3BD5-07D6612C5B78}" type="slidenum">
              <a:rPr/>
              <a:t/>
            </a:fld>
            <a:endParaRPr/>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6794601-643B-7E00-01BB-6219C39A45A2}" type="slidenum">
              <a:rPr/>
              <a:t/>
            </a:fld>
            <a:endParaRPr/>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30B24D5-773F-F7F5-BC7D-F212DB260E6C}" type="slidenum">
              <a:rPr/>
              <a:t/>
            </a:fld>
            <a:endParaRPr/>
          </a:p>
        </p:txBody>
      </p:sp>
    </p:spTree>
  </p:cSld>
</p:notes>
</file>

<file path=ppt/notesSlides/notesSlide6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D8866BC-01C2-1B84-55D8-139EAD00FF91}" type="slidenum">
              <a:rPr/>
              <a:t/>
            </a:fld>
            <a:endParaRPr/>
          </a:p>
        </p:txBody>
      </p:sp>
    </p:spTree>
  </p:cSld>
</p:notes>
</file>

<file path=ppt/notesSlides/notesSlide6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FBB78E8-1F74-DBBA-D799-C46F347BE3A4}" type="slidenum">
              <a:rPr/>
              <a:t/>
            </a:fld>
            <a:endParaRPr/>
          </a:p>
        </p:txBody>
      </p:sp>
    </p:spTree>
  </p:cSld>
</p:notes>
</file>

<file path=ppt/notesSlides/notesSlide6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961AF48-FA21-6001-3FFC-21372B91C689}" type="slidenum">
              <a:rPr/>
              <a:t/>
            </a:fld>
            <a:endParaRPr/>
          </a:p>
        </p:txBody>
      </p:sp>
    </p:spTree>
  </p:cSld>
</p:notes>
</file>

<file path=ppt/notesSlides/notesSlide6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90E5D48-89AF-4F22-5417-EE0382F2EFC2}" type="slidenum">
              <a:rPr/>
              <a:t/>
            </a:fld>
            <a:endParaRPr/>
          </a:p>
        </p:txBody>
      </p:sp>
    </p:spTree>
  </p:cSld>
</p:notes>
</file>

<file path=ppt/notesSlides/notesSlide6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52B6A1B-2C82-B8E4-D7DD-8045AF3F4C9F}"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086D997-A1D8-98BD-5139-CB71055902DE}" type="slidenum">
              <a:rPr/>
              <a:t/>
            </a:fld>
            <a:endParaRPr/>
          </a:p>
        </p:txBody>
      </p:sp>
    </p:spTree>
  </p:cSld>
</p:notes>
</file>

<file path=ppt/notesSlides/notesSlide7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4EC896B-433F-7CC8-682F-28AA31F671F9}" type="slidenum">
              <a:rPr/>
              <a:t/>
            </a:fld>
            <a:endParaRPr/>
          </a:p>
        </p:txBody>
      </p:sp>
    </p:spTree>
  </p:cSld>
</p:notes>
</file>

<file path=ppt/notesSlides/notesSlide7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56BAC1C-3651-4223-CE63-121DBB5AA001}" type="slidenum">
              <a:rPr/>
              <a:t/>
            </a:fld>
            <a:endParaRPr/>
          </a:p>
        </p:txBody>
      </p:sp>
    </p:spTree>
  </p:cSld>
</p:notes>
</file>

<file path=ppt/notesSlides/notesSlide7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CF81A43-18D9-676E-1B4B-8928FBC98F7C}" type="slidenum">
              <a:rPr/>
              <a:t/>
            </a:fld>
            <a:endParaRPr/>
          </a:p>
        </p:txBody>
      </p:sp>
    </p:spTree>
  </p:cSld>
</p:notes>
</file>

<file path=ppt/notesSlides/notesSlide7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4E72905-7D4D-8F49-68A5-8A4E77E27252}" type="slidenum">
              <a:rPr/>
              <a:t/>
            </a:fld>
            <a:endParaRPr/>
          </a:p>
        </p:txBody>
      </p:sp>
    </p:spTree>
  </p:cSld>
</p:notes>
</file>

<file path=ppt/notesSlides/notesSlide7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74F220B-4993-36BA-8A64-487F271775E4}"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C7B0AF3-D88E-0B2E-5110-E9A57D48A0DD}"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DBFD47E-8AE2-D411-E60F-C69BEB7A5B95}"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标题幻灯片">
    <p:spTree>
      <p:nvGrpSpPr>
        <p:cNvPr id="1" name=""/>
        <p:cNvGrpSpPr/>
        <p:nvPr/>
      </p:nvGrpSpPr>
      <p:grpSpPr bwMode="auto">
        <a:xfrm>
          <a:off x="0" y="0"/>
          <a:ext cx="0" cy="0"/>
          <a:chOff x="0" y="0"/>
          <a:chExt cx="0" cy="0"/>
        </a:xfrm>
      </p:grpSpPr>
      <p:sp>
        <p:nvSpPr>
          <p:cNvPr id="2" name="标题 1"/>
          <p:cNvSpPr>
            <a:spLocks noGrp="1"/>
          </p:cNvSpPr>
          <p:nvPr>
            <p:ph type="ctrTitle"/>
          </p:nvPr>
        </p:nvSpPr>
        <p:spPr bwMode="auto">
          <a:xfrm>
            <a:off x="685800" y="2130425"/>
            <a:ext cx="7772400" cy="1470025"/>
          </a:xfrm>
        </p:spPr>
        <p:txBody>
          <a:bodyPr/>
          <a:lstStyle>
            <a:lvl1pPr>
              <a:defRPr>
                <a:latin typeface="Times New Roman"/>
                <a:ea typeface="宋体"/>
              </a:defRPr>
            </a:lvl1pPr>
          </a:lstStyle>
          <a:p>
            <a:pPr>
              <a:defRPr/>
            </a:pPr>
            <a:r>
              <a:rPr lang="zh-CN"/>
              <a:t>单击此处编辑母版标题样式</a:t>
            </a:r>
            <a:endParaRPr lang="zh-CN"/>
          </a:p>
        </p:txBody>
      </p:sp>
      <p:sp>
        <p:nvSpPr>
          <p:cNvPr id="3" name="副标题 2"/>
          <p:cNvSpPr>
            <a:spLocks noGrp="1"/>
          </p:cNvSpPr>
          <p:nvPr>
            <p:ph type="subTitle" idx="1"/>
          </p:nvPr>
        </p:nvSpPr>
        <p:spPr bwMode="auto">
          <a:xfrm>
            <a:off x="1371600" y="3886200"/>
            <a:ext cx="6400800" cy="17525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a:defRPr/>
            </a:pPr>
            <a:r>
              <a:rPr lang="zh-CN"/>
              <a:t>单击以编辑母版副标题样式</a:t>
            </a:r>
            <a:endParaRPr lang="zh-CN"/>
          </a:p>
        </p:txBody>
      </p:sp>
      <p:sp>
        <p:nvSpPr>
          <p:cNvPr id="4"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5"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6"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r>
              <a:rPr lang="zh-CN" sz="1400" b="0" i="0" u="none" strike="noStrike" cap="none" spc="0">
                <a:ln>
                  <a:noFill/>
                </a:ln>
                <a:solidFill>
                  <a:srgbClr val="000000"/>
                </a:solidFill>
                <a:latin typeface="Arial"/>
                <a:ea typeface="PMingLiU"/>
                <a:cs typeface="+mn-cs"/>
              </a:rPr>
              <a:t>第</a:t>
            </a:r>
            <a:r>
              <a:rPr lang="en-US" sz="1400" b="0" i="0" u="none" strike="noStrike" cap="none" spc="0">
                <a:ln>
                  <a:noFill/>
                </a:ln>
                <a:solidFill>
                  <a:srgbClr val="000000"/>
                </a:solidFill>
                <a:latin typeface="Arial"/>
                <a:ea typeface="PMingLiU"/>
                <a:cs typeface="+mn-cs"/>
              </a:rPr>
              <a:t>8</a:t>
            </a:r>
            <a:r>
              <a:rPr lang="zh-CN" sz="1400" b="0" i="0" u="none" strike="noStrike" cap="none" spc="0">
                <a:ln>
                  <a:noFill/>
                </a:ln>
                <a:solidFill>
                  <a:srgbClr val="000000"/>
                </a:solidFill>
                <a:latin typeface="Arial"/>
                <a:ea typeface="PMingLiU"/>
                <a:cs typeface="+mn-cs"/>
              </a:rPr>
              <a:t>章 第</a:t>
            </a:r>
            <a:fld id="{7364783D-60AA-46CE-A762-584C2758FB14}" type="slidenum">
              <a:rPr lang="zh-CN" sz="1400" b="0" i="0" u="none" strike="noStrike" cap="none" spc="0">
                <a:ln>
                  <a:noFill/>
                </a:ln>
                <a:solidFill>
                  <a:srgbClr val="000000"/>
                </a:solidFill>
                <a:latin typeface="Arial"/>
                <a:ea typeface="PMingLiU"/>
                <a:cs typeface="Arial"/>
              </a:rPr>
              <a:t>‹#›</a:t>
            </a:fld>
            <a:r>
              <a:rPr lang="zh-CN" sz="1400" b="0" i="0" u="none" strike="noStrike" cap="none" spc="0">
                <a:ln>
                  <a:noFill/>
                </a:ln>
                <a:solidFill>
                  <a:srgbClr val="000000"/>
                </a:solidFill>
                <a:latin typeface="Arial"/>
                <a:ea typeface="PMingLiU"/>
                <a:cs typeface="+mn-cs"/>
              </a:rPr>
              <a:t>页</a:t>
            </a:r>
            <a:endParaRPr/>
          </a:p>
          <a:p>
            <a:pPr marL="0" marR="0" lvl="0" indent="0" algn="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PMingLiU"/>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标题和竖排文字">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lang="zh-CN"/>
          </a:p>
        </p:txBody>
      </p:sp>
      <p:sp>
        <p:nvSpPr>
          <p:cNvPr id="3" name="竖排文字占位符 2"/>
          <p:cNvSpPr>
            <a:spLocks noGrp="1"/>
          </p:cNvSpPr>
          <p:nvPr>
            <p:ph type="body" orient="vert" idx="1"/>
          </p:nvPr>
        </p:nvSpPr>
        <p:spPr bwMode="auto"/>
        <p:txBody>
          <a:bodyPr vert="eaVert"/>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5"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6"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r>
              <a:rPr lang="zh-CN" sz="1400" b="0" i="0" u="none" strike="noStrike" cap="none" spc="0">
                <a:ln>
                  <a:noFill/>
                </a:ln>
                <a:solidFill>
                  <a:srgbClr val="000000"/>
                </a:solidFill>
                <a:latin typeface="Arial"/>
                <a:ea typeface="PMingLiU"/>
                <a:cs typeface="+mn-cs"/>
              </a:rPr>
              <a:t>第</a:t>
            </a:r>
            <a:r>
              <a:rPr lang="en-US" sz="1400" b="0" i="0" u="none" strike="noStrike" cap="none" spc="0">
                <a:ln>
                  <a:noFill/>
                </a:ln>
                <a:solidFill>
                  <a:srgbClr val="000000"/>
                </a:solidFill>
                <a:latin typeface="Arial"/>
                <a:ea typeface="PMingLiU"/>
                <a:cs typeface="+mn-cs"/>
              </a:rPr>
              <a:t>8</a:t>
            </a:r>
            <a:r>
              <a:rPr lang="zh-CN" sz="1400" b="0" i="0" u="none" strike="noStrike" cap="none" spc="0">
                <a:ln>
                  <a:noFill/>
                </a:ln>
                <a:solidFill>
                  <a:srgbClr val="000000"/>
                </a:solidFill>
                <a:latin typeface="Arial"/>
                <a:ea typeface="PMingLiU"/>
                <a:cs typeface="+mn-cs"/>
              </a:rPr>
              <a:t>章 第</a:t>
            </a:r>
            <a:fld id="{BA11142F-4876-4D75-99CF-663ABB13613D}" type="slidenum">
              <a:rPr lang="zh-CN" sz="1400" b="0" i="0" u="none" strike="noStrike" cap="none" spc="0">
                <a:ln>
                  <a:noFill/>
                </a:ln>
                <a:solidFill>
                  <a:srgbClr val="000000"/>
                </a:solidFill>
                <a:latin typeface="Arial"/>
                <a:ea typeface="PMingLiU"/>
                <a:cs typeface="Arial"/>
              </a:rPr>
              <a:t>‹#›</a:t>
            </a:fld>
            <a:r>
              <a:rPr lang="zh-CN" sz="1400" b="0" i="0" u="none" strike="noStrike" cap="none" spc="0">
                <a:ln>
                  <a:noFill/>
                </a:ln>
                <a:solidFill>
                  <a:srgbClr val="000000"/>
                </a:solidFill>
                <a:latin typeface="Arial"/>
                <a:ea typeface="PMingLiU"/>
                <a:cs typeface="+mn-cs"/>
              </a:rPr>
              <a:t>页</a:t>
            </a:r>
            <a:endParaRPr/>
          </a:p>
          <a:p>
            <a:pPr marL="0" marR="0" lvl="0" indent="0" algn="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PMingLiU"/>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垂直排列标题与文本">
    <p:spTree>
      <p:nvGrpSpPr>
        <p:cNvPr id="1" name=""/>
        <p:cNvGrpSpPr/>
        <p:nvPr/>
      </p:nvGrpSpPr>
      <p:grpSpPr bwMode="auto">
        <a:xfrm>
          <a:off x="0" y="0"/>
          <a:ext cx="0" cy="0"/>
          <a:chOff x="0" y="0"/>
          <a:chExt cx="0" cy="0"/>
        </a:xfrm>
      </p:grpSpPr>
      <p:sp>
        <p:nvSpPr>
          <p:cNvPr id="2" name="竖排标题 1"/>
          <p:cNvSpPr>
            <a:spLocks noGrp="1"/>
          </p:cNvSpPr>
          <p:nvPr>
            <p:ph type="title" orient="vert"/>
          </p:nvPr>
        </p:nvSpPr>
        <p:spPr bwMode="auto">
          <a:xfrm>
            <a:off x="6629400" y="274638"/>
            <a:ext cx="2057400" cy="5851525"/>
          </a:xfrm>
        </p:spPr>
        <p:txBody>
          <a:bodyPr vert="eaVert"/>
          <a:lstStyle/>
          <a:p>
            <a:pPr>
              <a:defRPr/>
            </a:pPr>
            <a:r>
              <a:rPr lang="zh-CN"/>
              <a:t>单击此处编辑母版标题样式</a:t>
            </a:r>
            <a:endParaRPr lang="zh-CN"/>
          </a:p>
        </p:txBody>
      </p:sp>
      <p:sp>
        <p:nvSpPr>
          <p:cNvPr id="3" name="竖排文字占位符 2"/>
          <p:cNvSpPr>
            <a:spLocks noGrp="1"/>
          </p:cNvSpPr>
          <p:nvPr>
            <p:ph type="body" orient="vert" idx="1"/>
          </p:nvPr>
        </p:nvSpPr>
        <p:spPr bwMode="auto">
          <a:xfrm>
            <a:off x="457200" y="274638"/>
            <a:ext cx="6019800" cy="5851525"/>
          </a:xfrm>
        </p:spPr>
        <p:txBody>
          <a:bodyPr vert="eaVert"/>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5"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6"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r>
              <a:rPr lang="zh-CN" sz="1400" b="0" i="0" u="none" strike="noStrike" cap="none" spc="0">
                <a:ln>
                  <a:noFill/>
                </a:ln>
                <a:solidFill>
                  <a:srgbClr val="000000"/>
                </a:solidFill>
                <a:latin typeface="Arial"/>
                <a:ea typeface="PMingLiU"/>
                <a:cs typeface="+mn-cs"/>
              </a:rPr>
              <a:t>第</a:t>
            </a:r>
            <a:r>
              <a:rPr lang="en-US" sz="1400" b="0" i="0" u="none" strike="noStrike" cap="none" spc="0">
                <a:ln>
                  <a:noFill/>
                </a:ln>
                <a:solidFill>
                  <a:srgbClr val="000000"/>
                </a:solidFill>
                <a:latin typeface="Arial"/>
                <a:ea typeface="PMingLiU"/>
                <a:cs typeface="+mn-cs"/>
              </a:rPr>
              <a:t>8</a:t>
            </a:r>
            <a:r>
              <a:rPr lang="zh-CN" sz="1400" b="0" i="0" u="none" strike="noStrike" cap="none" spc="0">
                <a:ln>
                  <a:noFill/>
                </a:ln>
                <a:solidFill>
                  <a:srgbClr val="000000"/>
                </a:solidFill>
                <a:latin typeface="Arial"/>
                <a:ea typeface="PMingLiU"/>
                <a:cs typeface="+mn-cs"/>
              </a:rPr>
              <a:t>章 第</a:t>
            </a:r>
            <a:fld id="{F71BF12F-B436-4745-AE9B-782AAF38DB9C}" type="slidenum">
              <a:rPr lang="zh-CN" sz="1400" b="0" i="0" u="none" strike="noStrike" cap="none" spc="0">
                <a:ln>
                  <a:noFill/>
                </a:ln>
                <a:solidFill>
                  <a:srgbClr val="000000"/>
                </a:solidFill>
                <a:latin typeface="Arial"/>
                <a:ea typeface="PMingLiU"/>
                <a:cs typeface="Arial"/>
              </a:rPr>
              <a:t>‹#›</a:t>
            </a:fld>
            <a:r>
              <a:rPr lang="zh-CN" sz="1400" b="0" i="0" u="none" strike="noStrike" cap="none" spc="0">
                <a:ln>
                  <a:noFill/>
                </a:ln>
                <a:solidFill>
                  <a:srgbClr val="000000"/>
                </a:solidFill>
                <a:latin typeface="Arial"/>
                <a:ea typeface="PMingLiU"/>
                <a:cs typeface="+mn-cs"/>
              </a:rPr>
              <a:t>页</a:t>
            </a:r>
            <a:endParaRPr/>
          </a:p>
          <a:p>
            <a:pPr marL="0" marR="0" lvl="0" indent="0" algn="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PMingLiU"/>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标题和内容在文本之上">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4638"/>
            <a:ext cx="8229600" cy="1143000"/>
          </a:xfrm>
        </p:spPr>
        <p:txBody>
          <a:bodyPr/>
          <a:lstStyle/>
          <a:p>
            <a:pPr>
              <a:defRPr/>
            </a:pPr>
            <a:r>
              <a:rPr lang="zh-CN"/>
              <a:t>单击此处编辑母版标题样式</a:t>
            </a:r>
            <a:endParaRPr lang="zh-CN"/>
          </a:p>
        </p:txBody>
      </p:sp>
      <p:sp>
        <p:nvSpPr>
          <p:cNvPr id="3" name="内容占位符 2"/>
          <p:cNvSpPr>
            <a:spLocks noGrp="1"/>
          </p:cNvSpPr>
          <p:nvPr>
            <p:ph sz="half" idx="1"/>
          </p:nvPr>
        </p:nvSpPr>
        <p:spPr bwMode="auto">
          <a:xfrm>
            <a:off x="457200" y="1600200"/>
            <a:ext cx="8229600" cy="2185988"/>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文本占位符 3"/>
          <p:cNvSpPr>
            <a:spLocks noGrp="1"/>
          </p:cNvSpPr>
          <p:nvPr>
            <p:ph type="body" sz="half" idx="2"/>
          </p:nvPr>
        </p:nvSpPr>
        <p:spPr bwMode="auto">
          <a:xfrm>
            <a:off x="457200" y="3938588"/>
            <a:ext cx="8229600" cy="2187575"/>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zh-TW" sz="1400" b="0" i="0" u="none" strike="noStrike" cap="none" spc="0">
              <a:ln>
                <a:noFill/>
              </a:ln>
              <a:solidFill>
                <a:srgbClr val="000000"/>
              </a:solidFill>
              <a:latin typeface="Arial"/>
              <a:ea typeface="宋体"/>
              <a:cs typeface="+mn-cs"/>
            </a:endParaRPr>
          </a:p>
        </p:txBody>
      </p:sp>
      <p:sp>
        <p:nvSpPr>
          <p:cNvPr id="6"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zh-TW" sz="1400" b="0" i="0" u="none" strike="noStrike" cap="none" spc="0">
              <a:ln>
                <a:noFill/>
              </a:ln>
              <a:solidFill>
                <a:srgbClr val="000000"/>
              </a:solidFill>
              <a:latin typeface="Arial"/>
              <a:ea typeface="宋体"/>
              <a:cs typeface="+mn-cs"/>
            </a:endParaRPr>
          </a:p>
        </p:txBody>
      </p:sp>
      <p:sp>
        <p:nvSpPr>
          <p:cNvPr id="7"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r>
              <a:rPr lang="zh-CN" sz="1400" b="0" i="0" u="none" strike="noStrike" cap="none" spc="0">
                <a:ln>
                  <a:noFill/>
                </a:ln>
                <a:solidFill>
                  <a:srgbClr val="000000"/>
                </a:solidFill>
                <a:latin typeface="Arial"/>
                <a:ea typeface="PMingLiU"/>
                <a:cs typeface="+mn-cs"/>
              </a:rPr>
              <a:t>第</a:t>
            </a:r>
            <a:r>
              <a:rPr lang="en-US" sz="1400" b="0" i="0" u="none" strike="noStrike" cap="none" spc="0">
                <a:ln>
                  <a:noFill/>
                </a:ln>
                <a:solidFill>
                  <a:srgbClr val="000000"/>
                </a:solidFill>
                <a:latin typeface="Arial"/>
                <a:ea typeface="PMingLiU"/>
                <a:cs typeface="+mn-cs"/>
              </a:rPr>
              <a:t>8</a:t>
            </a:r>
            <a:r>
              <a:rPr lang="zh-CN" sz="1400" b="0" i="0" u="none" strike="noStrike" cap="none" spc="0">
                <a:ln>
                  <a:noFill/>
                </a:ln>
                <a:solidFill>
                  <a:srgbClr val="000000"/>
                </a:solidFill>
                <a:latin typeface="Arial"/>
                <a:ea typeface="PMingLiU"/>
                <a:cs typeface="+mn-cs"/>
              </a:rPr>
              <a:t>章 第</a:t>
            </a:r>
            <a:fld id="{CF5CDA50-4050-4A8E-85D0-920FE32DE7A9}" type="slidenum">
              <a:rPr lang="zh-CN" sz="1400" b="0" i="0" u="none" strike="noStrike" cap="none" spc="0">
                <a:ln>
                  <a:noFill/>
                </a:ln>
                <a:solidFill>
                  <a:srgbClr val="000000"/>
                </a:solidFill>
                <a:latin typeface="Arial"/>
                <a:ea typeface="PMingLiU"/>
                <a:cs typeface="Arial"/>
              </a:rPr>
              <a:t>‹#›</a:t>
            </a:fld>
            <a:r>
              <a:rPr lang="zh-CN" sz="1400" b="0" i="0" u="none" strike="noStrike" cap="none" spc="0">
                <a:ln>
                  <a:noFill/>
                </a:ln>
                <a:solidFill>
                  <a:srgbClr val="000000"/>
                </a:solidFill>
                <a:latin typeface="Arial"/>
                <a:ea typeface="PMingLiU"/>
                <a:cs typeface="+mn-cs"/>
              </a:rPr>
              <a:t>页</a:t>
            </a:r>
            <a:endParaRPr/>
          </a:p>
          <a:p>
            <a:pPr marL="0" marR="0" lvl="0" indent="0" algn="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PMingLiU"/>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OverObj" userDrawn="1">
  <p:cSld name="标题和文本在内容之上">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4638"/>
            <a:ext cx="8229600" cy="1143000"/>
          </a:xfrm>
        </p:spPr>
        <p:txBody>
          <a:bodyPr/>
          <a:lstStyle/>
          <a:p>
            <a:pPr>
              <a:defRPr/>
            </a:pPr>
            <a:r>
              <a:rPr lang="zh-CN"/>
              <a:t>单击此处编辑母版标题样式</a:t>
            </a:r>
            <a:endParaRPr lang="zh-CN"/>
          </a:p>
        </p:txBody>
      </p:sp>
      <p:sp>
        <p:nvSpPr>
          <p:cNvPr id="3" name="文本占位符 2"/>
          <p:cNvSpPr>
            <a:spLocks noGrp="1"/>
          </p:cNvSpPr>
          <p:nvPr>
            <p:ph type="body" sz="half" idx="1"/>
          </p:nvPr>
        </p:nvSpPr>
        <p:spPr bwMode="auto">
          <a:xfrm>
            <a:off x="457200" y="1600200"/>
            <a:ext cx="8229600" cy="2185988"/>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内容占位符 3"/>
          <p:cNvSpPr>
            <a:spLocks noGrp="1"/>
          </p:cNvSpPr>
          <p:nvPr>
            <p:ph sz="half" idx="2"/>
          </p:nvPr>
        </p:nvSpPr>
        <p:spPr bwMode="auto">
          <a:xfrm>
            <a:off x="457200" y="3938588"/>
            <a:ext cx="8229600" cy="2187575"/>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zh-TW" sz="1400" b="0" i="0" u="none" strike="noStrike" cap="none" spc="0">
              <a:ln>
                <a:noFill/>
              </a:ln>
              <a:solidFill>
                <a:srgbClr val="000000"/>
              </a:solidFill>
              <a:latin typeface="Arial"/>
              <a:ea typeface="宋体"/>
              <a:cs typeface="+mn-cs"/>
            </a:endParaRPr>
          </a:p>
        </p:txBody>
      </p:sp>
      <p:sp>
        <p:nvSpPr>
          <p:cNvPr id="6"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zh-TW" sz="1400" b="0" i="0" u="none" strike="noStrike" cap="none" spc="0">
              <a:ln>
                <a:noFill/>
              </a:ln>
              <a:solidFill>
                <a:srgbClr val="000000"/>
              </a:solidFill>
              <a:latin typeface="Arial"/>
              <a:ea typeface="宋体"/>
              <a:cs typeface="+mn-cs"/>
            </a:endParaRPr>
          </a:p>
        </p:txBody>
      </p:sp>
      <p:sp>
        <p:nvSpPr>
          <p:cNvPr id="7"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r>
              <a:rPr lang="zh-CN" sz="1400" b="0" i="0" u="none" strike="noStrike" cap="none" spc="0">
                <a:ln>
                  <a:noFill/>
                </a:ln>
                <a:solidFill>
                  <a:srgbClr val="000000"/>
                </a:solidFill>
                <a:latin typeface="Arial"/>
                <a:ea typeface="PMingLiU"/>
                <a:cs typeface="+mn-cs"/>
              </a:rPr>
              <a:t>第</a:t>
            </a:r>
            <a:r>
              <a:rPr lang="en-US" sz="1400" b="0" i="0" u="none" strike="noStrike" cap="none" spc="0">
                <a:ln>
                  <a:noFill/>
                </a:ln>
                <a:solidFill>
                  <a:srgbClr val="000000"/>
                </a:solidFill>
                <a:latin typeface="Arial"/>
                <a:ea typeface="PMingLiU"/>
                <a:cs typeface="+mn-cs"/>
              </a:rPr>
              <a:t>8</a:t>
            </a:r>
            <a:r>
              <a:rPr lang="zh-CN" sz="1400" b="0" i="0" u="none" strike="noStrike" cap="none" spc="0">
                <a:ln>
                  <a:noFill/>
                </a:ln>
                <a:solidFill>
                  <a:srgbClr val="000000"/>
                </a:solidFill>
                <a:latin typeface="Arial"/>
                <a:ea typeface="PMingLiU"/>
                <a:cs typeface="+mn-cs"/>
              </a:rPr>
              <a:t>章 第</a:t>
            </a:r>
            <a:fld id="{CF5CDA50-4050-4A8E-85D0-920FE32DE7A9}" type="slidenum">
              <a:rPr lang="zh-CN" sz="1400" b="0" i="0" u="none" strike="noStrike" cap="none" spc="0">
                <a:ln>
                  <a:noFill/>
                </a:ln>
                <a:solidFill>
                  <a:srgbClr val="000000"/>
                </a:solidFill>
                <a:latin typeface="Arial"/>
                <a:ea typeface="PMingLiU"/>
                <a:cs typeface="Arial"/>
              </a:rPr>
              <a:t>‹#›</a:t>
            </a:fld>
            <a:r>
              <a:rPr lang="zh-CN" sz="1400" b="0" i="0" u="none" strike="noStrike" cap="none" spc="0">
                <a:ln>
                  <a:noFill/>
                </a:ln>
                <a:solidFill>
                  <a:srgbClr val="000000"/>
                </a:solidFill>
                <a:latin typeface="Arial"/>
                <a:ea typeface="PMingLiU"/>
                <a:cs typeface="+mn-cs"/>
              </a:rPr>
              <a:t>页</a:t>
            </a:r>
            <a:endParaRPr/>
          </a:p>
          <a:p>
            <a:pPr marL="0" marR="0" lvl="0" indent="0" algn="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PMingLiU"/>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AndObj" userDrawn="1">
  <p:cSld name="标题，文本与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4638"/>
            <a:ext cx="8229600" cy="1143000"/>
          </a:xfrm>
        </p:spPr>
        <p:txBody>
          <a:bodyPr/>
          <a:lstStyle/>
          <a:p>
            <a:pPr>
              <a:defRPr/>
            </a:pPr>
            <a:r>
              <a:rPr lang="zh-CN"/>
              <a:t>单击此处编辑母版标题样式</a:t>
            </a:r>
            <a:endParaRPr lang="zh-CN"/>
          </a:p>
        </p:txBody>
      </p:sp>
      <p:sp>
        <p:nvSpPr>
          <p:cNvPr id="3" name="文本占位符 2"/>
          <p:cNvSpPr>
            <a:spLocks noGrp="1"/>
          </p:cNvSpPr>
          <p:nvPr>
            <p:ph type="body" sz="half" idx="1"/>
          </p:nvPr>
        </p:nvSpPr>
        <p:spPr bwMode="auto">
          <a:xfrm>
            <a:off x="457200" y="1600200"/>
            <a:ext cx="4038600" cy="4525963"/>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内容占位符 3"/>
          <p:cNvSpPr>
            <a:spLocks noGrp="1"/>
          </p:cNvSpPr>
          <p:nvPr>
            <p:ph sz="half" idx="2"/>
          </p:nvPr>
        </p:nvSpPr>
        <p:spPr bwMode="auto">
          <a:xfrm>
            <a:off x="4648200" y="1600200"/>
            <a:ext cx="4038600" cy="4525963"/>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zh-TW" sz="1400" b="0" i="0" u="none" strike="noStrike" cap="none" spc="0">
              <a:ln>
                <a:noFill/>
              </a:ln>
              <a:solidFill>
                <a:srgbClr val="000000"/>
              </a:solidFill>
              <a:latin typeface="Arial"/>
              <a:ea typeface="宋体"/>
              <a:cs typeface="+mn-cs"/>
            </a:endParaRPr>
          </a:p>
        </p:txBody>
      </p:sp>
      <p:sp>
        <p:nvSpPr>
          <p:cNvPr id="6"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zh-TW" sz="1400" b="0" i="0" u="none" strike="noStrike" cap="none" spc="0">
              <a:ln>
                <a:noFill/>
              </a:ln>
              <a:solidFill>
                <a:srgbClr val="000000"/>
              </a:solidFill>
              <a:latin typeface="Arial"/>
              <a:ea typeface="宋体"/>
              <a:cs typeface="+mn-cs"/>
            </a:endParaRPr>
          </a:p>
        </p:txBody>
      </p:sp>
      <p:sp>
        <p:nvSpPr>
          <p:cNvPr id="7"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r>
              <a:rPr lang="zh-CN" sz="1400" b="0" i="0" u="none" strike="noStrike" cap="none" spc="0">
                <a:ln>
                  <a:noFill/>
                </a:ln>
                <a:solidFill>
                  <a:srgbClr val="000000"/>
                </a:solidFill>
                <a:latin typeface="Arial"/>
                <a:ea typeface="PMingLiU"/>
                <a:cs typeface="+mn-cs"/>
              </a:rPr>
              <a:t>第</a:t>
            </a:r>
            <a:r>
              <a:rPr lang="en-US" sz="1400" b="0" i="0" u="none" strike="noStrike" cap="none" spc="0">
                <a:ln>
                  <a:noFill/>
                </a:ln>
                <a:solidFill>
                  <a:srgbClr val="000000"/>
                </a:solidFill>
                <a:latin typeface="Arial"/>
                <a:ea typeface="PMingLiU"/>
                <a:cs typeface="+mn-cs"/>
              </a:rPr>
              <a:t>8</a:t>
            </a:r>
            <a:r>
              <a:rPr lang="zh-CN" sz="1400" b="0" i="0" u="none" strike="noStrike" cap="none" spc="0">
                <a:ln>
                  <a:noFill/>
                </a:ln>
                <a:solidFill>
                  <a:srgbClr val="000000"/>
                </a:solidFill>
                <a:latin typeface="Arial"/>
                <a:ea typeface="PMingLiU"/>
                <a:cs typeface="+mn-cs"/>
              </a:rPr>
              <a:t>章 第</a:t>
            </a:r>
            <a:fld id="{50E2948E-6C78-4F36-A301-90AC29252647}" type="slidenum">
              <a:rPr lang="zh-CN" sz="1400" b="0" i="0" u="none" strike="noStrike" cap="none" spc="0">
                <a:ln>
                  <a:noFill/>
                </a:ln>
                <a:solidFill>
                  <a:srgbClr val="000000"/>
                </a:solidFill>
                <a:latin typeface="Arial"/>
                <a:ea typeface="PMingLiU"/>
                <a:cs typeface="Arial"/>
              </a:rPr>
              <a:t>‹#›</a:t>
            </a:fld>
            <a:r>
              <a:rPr lang="zh-CN" sz="1400" b="0" i="0" u="none" strike="noStrike" cap="none" spc="0">
                <a:ln>
                  <a:noFill/>
                </a:ln>
                <a:solidFill>
                  <a:srgbClr val="000000"/>
                </a:solidFill>
                <a:latin typeface="Arial"/>
                <a:ea typeface="PMingLiU"/>
                <a:cs typeface="+mn-cs"/>
              </a:rPr>
              <a:t>页</a:t>
            </a:r>
            <a:endParaRPr/>
          </a:p>
          <a:p>
            <a:pPr marL="0" marR="0" lvl="0" indent="0" algn="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PMingLiU"/>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AndTwoObj" userDrawn="1">
  <p:cSld name="标题，文本与两项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4638"/>
            <a:ext cx="8229600" cy="1143000"/>
          </a:xfrm>
        </p:spPr>
        <p:txBody>
          <a:bodyPr/>
          <a:lstStyle/>
          <a:p>
            <a:pPr>
              <a:defRPr/>
            </a:pPr>
            <a:r>
              <a:rPr lang="zh-CN"/>
              <a:t>单击此处编辑母版标题样式</a:t>
            </a:r>
            <a:endParaRPr lang="zh-CN"/>
          </a:p>
        </p:txBody>
      </p:sp>
      <p:sp>
        <p:nvSpPr>
          <p:cNvPr id="3" name="文本占位符 2"/>
          <p:cNvSpPr>
            <a:spLocks noGrp="1"/>
          </p:cNvSpPr>
          <p:nvPr>
            <p:ph type="body" sz="half" idx="1"/>
          </p:nvPr>
        </p:nvSpPr>
        <p:spPr bwMode="auto">
          <a:xfrm>
            <a:off x="457200" y="1600200"/>
            <a:ext cx="4038600" cy="4525963"/>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内容占位符 3"/>
          <p:cNvSpPr>
            <a:spLocks noGrp="1"/>
          </p:cNvSpPr>
          <p:nvPr>
            <p:ph sz="quarter" idx="2"/>
          </p:nvPr>
        </p:nvSpPr>
        <p:spPr bwMode="auto">
          <a:xfrm>
            <a:off x="4648200" y="1600200"/>
            <a:ext cx="4038600" cy="2185988"/>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内容占位符 4"/>
          <p:cNvSpPr>
            <a:spLocks noGrp="1"/>
          </p:cNvSpPr>
          <p:nvPr>
            <p:ph sz="quarter" idx="3"/>
          </p:nvPr>
        </p:nvSpPr>
        <p:spPr bwMode="auto">
          <a:xfrm>
            <a:off x="4648200" y="3938588"/>
            <a:ext cx="4038600" cy="2187575"/>
          </a:xfrm>
        </p:spPr>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6"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zh-TW" sz="1400" b="0" i="0" u="none" strike="noStrike" cap="none" spc="0">
              <a:ln>
                <a:noFill/>
              </a:ln>
              <a:solidFill>
                <a:srgbClr val="000000"/>
              </a:solidFill>
              <a:latin typeface="Arial"/>
              <a:ea typeface="宋体"/>
              <a:cs typeface="+mn-cs"/>
            </a:endParaRPr>
          </a:p>
        </p:txBody>
      </p:sp>
      <p:sp>
        <p:nvSpPr>
          <p:cNvPr id="7"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zh-TW" sz="1400" b="0" i="0" u="none" strike="noStrike" cap="none" spc="0">
              <a:ln>
                <a:noFill/>
              </a:ln>
              <a:solidFill>
                <a:srgbClr val="000000"/>
              </a:solidFill>
              <a:latin typeface="Arial"/>
              <a:ea typeface="宋体"/>
              <a:cs typeface="+mn-cs"/>
            </a:endParaRPr>
          </a:p>
        </p:txBody>
      </p:sp>
      <p:sp>
        <p:nvSpPr>
          <p:cNvPr id="8"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r>
              <a:rPr lang="zh-CN" sz="1400" b="0" i="0" u="none" strike="noStrike" cap="none" spc="0">
                <a:ln>
                  <a:noFill/>
                </a:ln>
                <a:solidFill>
                  <a:srgbClr val="000000"/>
                </a:solidFill>
                <a:latin typeface="Arial"/>
                <a:ea typeface="PMingLiU"/>
                <a:cs typeface="+mn-cs"/>
              </a:rPr>
              <a:t>第</a:t>
            </a:r>
            <a:r>
              <a:rPr lang="en-US" sz="1400" b="0" i="0" u="none" strike="noStrike" cap="none" spc="0">
                <a:ln>
                  <a:noFill/>
                </a:ln>
                <a:solidFill>
                  <a:srgbClr val="000000"/>
                </a:solidFill>
                <a:latin typeface="Arial"/>
                <a:ea typeface="PMingLiU"/>
                <a:cs typeface="+mn-cs"/>
              </a:rPr>
              <a:t>8</a:t>
            </a:r>
            <a:r>
              <a:rPr lang="zh-CN" sz="1400" b="0" i="0" u="none" strike="noStrike" cap="none" spc="0">
                <a:ln>
                  <a:noFill/>
                </a:ln>
                <a:solidFill>
                  <a:srgbClr val="000000"/>
                </a:solidFill>
                <a:latin typeface="Arial"/>
                <a:ea typeface="PMingLiU"/>
                <a:cs typeface="+mn-cs"/>
              </a:rPr>
              <a:t>章 第</a:t>
            </a:r>
            <a:fld id="{CF5CDA50-4050-4A8E-85D0-920FE32DE7A9}" type="slidenum">
              <a:rPr lang="zh-CN" sz="1400" b="0" i="0" u="none" strike="noStrike" cap="none" spc="0">
                <a:ln>
                  <a:noFill/>
                </a:ln>
                <a:solidFill>
                  <a:srgbClr val="000000"/>
                </a:solidFill>
                <a:latin typeface="Arial"/>
                <a:ea typeface="PMingLiU"/>
                <a:cs typeface="Arial"/>
              </a:rPr>
              <a:t>‹#›</a:t>
            </a:fld>
            <a:r>
              <a:rPr lang="zh-CN" sz="1400" b="0" i="0" u="none" strike="noStrike" cap="none" spc="0">
                <a:ln>
                  <a:noFill/>
                </a:ln>
                <a:solidFill>
                  <a:srgbClr val="000000"/>
                </a:solidFill>
                <a:latin typeface="Arial"/>
                <a:ea typeface="PMingLiU"/>
                <a:cs typeface="+mn-cs"/>
              </a:rPr>
              <a:t>页</a:t>
            </a:r>
            <a:endParaRPr/>
          </a:p>
          <a:p>
            <a:pPr marL="0" marR="0" lvl="0" indent="0" algn="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PMingLiU"/>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bl" userDrawn="1">
  <p:cSld name="标题和表格">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4638"/>
            <a:ext cx="8229600" cy="1143000"/>
          </a:xfrm>
        </p:spPr>
        <p:txBody>
          <a:bodyPr/>
          <a:lstStyle/>
          <a:p>
            <a:pPr>
              <a:defRPr/>
            </a:pPr>
            <a:r>
              <a:rPr lang="zh-CN"/>
              <a:t>单击此处编辑母版标题样式</a:t>
            </a:r>
            <a:endParaRPr lang="zh-CN"/>
          </a:p>
        </p:txBody>
      </p:sp>
      <p:sp>
        <p:nvSpPr>
          <p:cNvPr id="3" name="表格占位符 2"/>
          <p:cNvSpPr>
            <a:spLocks noGrp="1"/>
          </p:cNvSpPr>
          <p:nvPr>
            <p:ph type="tbl" idx="1"/>
          </p:nvPr>
        </p:nvSpPr>
        <p:spPr bwMode="auto">
          <a:xfrm>
            <a:off x="457200" y="1600200"/>
            <a:ext cx="8229600" cy="4525963"/>
          </a:xfrm>
        </p:spPr>
        <p:txBody>
          <a:bodyPr/>
          <a:lstStyle/>
          <a:p>
            <a:pPr lvl="0">
              <a:defRPr/>
            </a:pPr>
            <a:r>
              <a:rPr lang="zh-CN"/>
              <a:t>单击图标添加表格</a:t>
            </a:r>
            <a:endParaRPr/>
          </a:p>
        </p:txBody>
      </p:sp>
      <p:sp>
        <p:nvSpPr>
          <p:cNvPr id="4"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zh-TW" sz="1400" b="0" i="0" u="none" strike="noStrike" cap="none" spc="0">
              <a:ln>
                <a:noFill/>
              </a:ln>
              <a:solidFill>
                <a:srgbClr val="000000"/>
              </a:solidFill>
              <a:latin typeface="Arial"/>
              <a:ea typeface="宋体"/>
              <a:cs typeface="+mn-cs"/>
            </a:endParaRPr>
          </a:p>
        </p:txBody>
      </p:sp>
      <p:sp>
        <p:nvSpPr>
          <p:cNvPr id="5"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zh-TW" sz="1400" b="0" i="0" u="none" strike="noStrike" cap="none" spc="0">
              <a:ln>
                <a:noFill/>
              </a:ln>
              <a:solidFill>
                <a:srgbClr val="000000"/>
              </a:solidFill>
              <a:latin typeface="Arial"/>
              <a:ea typeface="宋体"/>
              <a:cs typeface="+mn-cs"/>
            </a:endParaRPr>
          </a:p>
        </p:txBody>
      </p:sp>
      <p:sp>
        <p:nvSpPr>
          <p:cNvPr id="6"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r>
              <a:rPr lang="zh-CN" sz="1400" b="0" i="0" u="none" strike="noStrike" cap="none" spc="0">
                <a:ln>
                  <a:noFill/>
                </a:ln>
                <a:solidFill>
                  <a:srgbClr val="000000"/>
                </a:solidFill>
                <a:latin typeface="Arial"/>
                <a:ea typeface="PMingLiU"/>
                <a:cs typeface="+mn-cs"/>
              </a:rPr>
              <a:t>第</a:t>
            </a:r>
            <a:r>
              <a:rPr lang="en-US" sz="1400" b="0" i="0" u="none" strike="noStrike" cap="none" spc="0">
                <a:ln>
                  <a:noFill/>
                </a:ln>
                <a:solidFill>
                  <a:srgbClr val="000000"/>
                </a:solidFill>
                <a:latin typeface="Arial"/>
                <a:ea typeface="PMingLiU"/>
                <a:cs typeface="+mn-cs"/>
              </a:rPr>
              <a:t>8</a:t>
            </a:r>
            <a:r>
              <a:rPr lang="zh-CN" sz="1400" b="0" i="0" u="none" strike="noStrike" cap="none" spc="0">
                <a:ln>
                  <a:noFill/>
                </a:ln>
                <a:solidFill>
                  <a:srgbClr val="000000"/>
                </a:solidFill>
                <a:latin typeface="Arial"/>
                <a:ea typeface="PMingLiU"/>
                <a:cs typeface="+mn-cs"/>
              </a:rPr>
              <a:t>章 第</a:t>
            </a:r>
            <a:fld id="{CF5CDA50-4050-4A8E-85D0-920FE32DE7A9}" type="slidenum">
              <a:rPr lang="zh-CN" sz="1400" b="0" i="0" u="none" strike="noStrike" cap="none" spc="0">
                <a:ln>
                  <a:noFill/>
                </a:ln>
                <a:solidFill>
                  <a:srgbClr val="000000"/>
                </a:solidFill>
                <a:latin typeface="Arial"/>
                <a:ea typeface="PMingLiU"/>
                <a:cs typeface="Arial"/>
              </a:rPr>
              <a:t>‹#›</a:t>
            </a:fld>
            <a:r>
              <a:rPr lang="zh-CN" sz="1400" b="0" i="0" u="none" strike="noStrike" cap="none" spc="0">
                <a:ln>
                  <a:noFill/>
                </a:ln>
                <a:solidFill>
                  <a:srgbClr val="000000"/>
                </a:solidFill>
                <a:latin typeface="Arial"/>
                <a:ea typeface="PMingLiU"/>
                <a:cs typeface="+mn-cs"/>
              </a:rPr>
              <a:t>页</a:t>
            </a:r>
            <a:endParaRPr/>
          </a:p>
          <a:p>
            <a:pPr marL="0" marR="0" lvl="0" indent="0" algn="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PMingLiU"/>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_两栏内容">
    <p:spTree>
      <p:nvGrpSpPr>
        <p:cNvPr id="1" name=""/>
        <p:cNvGrpSpPr/>
        <p:nvPr/>
      </p:nvGrpSpPr>
      <p:grpSpPr bwMode="auto">
        <a:xfrm>
          <a:off x="0" y="0"/>
          <a:ext cx="0" cy="0"/>
          <a:chOff x="0" y="0"/>
          <a:chExt cx="0" cy="0"/>
        </a:xfrm>
      </p:grpSpPr>
      <p:sp>
        <p:nvSpPr>
          <p:cNvPr id="3" name="内容占位符 2"/>
          <p:cNvSpPr>
            <a:spLocks noGrp="1"/>
          </p:cNvSpPr>
          <p:nvPr>
            <p:ph sz="half" idx="1"/>
          </p:nvPr>
        </p:nvSpPr>
        <p:spPr bwMode="auto">
          <a:xfrm>
            <a:off x="290513" y="1268413"/>
            <a:ext cx="41529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内容占位符 3"/>
          <p:cNvSpPr>
            <a:spLocks noGrp="1"/>
          </p:cNvSpPr>
          <p:nvPr>
            <p:ph sz="half" idx="2"/>
          </p:nvPr>
        </p:nvSpPr>
        <p:spPr bwMode="auto">
          <a:xfrm>
            <a:off x="4595813" y="1268413"/>
            <a:ext cx="41529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11" name="标题 10"/>
          <p:cNvSpPr>
            <a:spLocks noGrp="1"/>
          </p:cNvSpPr>
          <p:nvPr>
            <p:ph type="title"/>
          </p:nvPr>
        </p:nvSpPr>
        <p:spPr bwMode="auto"/>
        <p:txBody>
          <a:bodyPr/>
          <a:lstStyle/>
          <a:p>
            <a:pPr>
              <a:defRPr/>
            </a:pPr>
            <a:r>
              <a:rPr lang="zh-CN"/>
              <a:t>单击此处编辑母版标题样式</a:t>
            </a:r>
            <a:endParaRPr lang="zh-CN"/>
          </a:p>
        </p:txBody>
      </p:sp>
      <p:sp>
        <p:nvSpPr>
          <p:cNvPr id="5" name="日期占位符 7"/>
          <p:cNvSpPr>
            <a:spLocks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6" name="页脚占位符 8"/>
          <p:cNvSpPr>
            <a:spLocks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7" name="灯片编号占位符 9"/>
          <p:cNvSpPr>
            <a:spLocks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r>
              <a:rPr lang="zh-CN" sz="1400" b="0" i="0" u="none" strike="noStrike" cap="none" spc="0">
                <a:ln>
                  <a:noFill/>
                </a:ln>
                <a:solidFill>
                  <a:srgbClr val="000000"/>
                </a:solidFill>
                <a:latin typeface="Arial"/>
                <a:ea typeface="PMingLiU"/>
                <a:cs typeface="+mn-cs"/>
              </a:rPr>
              <a:t>第</a:t>
            </a:r>
            <a:r>
              <a:rPr lang="en-US" sz="1400" b="0" i="0" u="none" strike="noStrike" cap="none" spc="0">
                <a:ln>
                  <a:noFill/>
                </a:ln>
                <a:solidFill>
                  <a:srgbClr val="000000"/>
                </a:solidFill>
                <a:latin typeface="Arial"/>
                <a:ea typeface="PMingLiU"/>
                <a:cs typeface="+mn-cs"/>
              </a:rPr>
              <a:t>8</a:t>
            </a:r>
            <a:r>
              <a:rPr lang="zh-CN" sz="1400" b="0" i="0" u="none" strike="noStrike" cap="none" spc="0">
                <a:ln>
                  <a:noFill/>
                </a:ln>
                <a:solidFill>
                  <a:srgbClr val="000000"/>
                </a:solidFill>
                <a:latin typeface="Arial"/>
                <a:ea typeface="PMingLiU"/>
                <a:cs typeface="+mn-cs"/>
              </a:rPr>
              <a:t>章 第</a:t>
            </a:r>
            <a:fld id="{CF5CDA50-4050-4A8E-85D0-920FE32DE7A9}" type="slidenum">
              <a:rPr lang="zh-CN" sz="1400" b="0" i="0" u="none" strike="noStrike" cap="none" spc="0">
                <a:ln>
                  <a:noFill/>
                </a:ln>
                <a:solidFill>
                  <a:srgbClr val="000000"/>
                </a:solidFill>
                <a:latin typeface="Arial"/>
                <a:ea typeface="PMingLiU"/>
                <a:cs typeface="Arial"/>
              </a:rPr>
              <a:t>‹#›</a:t>
            </a:fld>
            <a:r>
              <a:rPr lang="zh-CN" sz="1400" b="0" i="0" u="none" strike="noStrike" cap="none" spc="0">
                <a:ln>
                  <a:noFill/>
                </a:ln>
                <a:solidFill>
                  <a:srgbClr val="000000"/>
                </a:solidFill>
                <a:latin typeface="Arial"/>
                <a:ea typeface="PMingLiU"/>
                <a:cs typeface="+mn-cs"/>
              </a:rPr>
              <a:t>页</a:t>
            </a:r>
            <a:endParaRPr/>
          </a:p>
          <a:p>
            <a:pPr marL="0" marR="0" lvl="0" indent="0" algn="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PMingLiU"/>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dgm" userDrawn="1">
  <p:cSld name="标题和图示或组织结构图">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685800" y="125413"/>
            <a:ext cx="7772400" cy="1000125"/>
          </a:xfrm>
        </p:spPr>
        <p:txBody>
          <a:bodyPr/>
          <a:lstStyle/>
          <a:p>
            <a:pPr>
              <a:defRPr/>
            </a:pPr>
            <a:r>
              <a:rPr lang="zh-CN"/>
              <a:t>单击此处编辑母版标题样式</a:t>
            </a:r>
            <a:endParaRPr lang="zh-CN"/>
          </a:p>
        </p:txBody>
      </p:sp>
      <p:sp>
        <p:nvSpPr>
          <p:cNvPr id="3" name="SmartArt 占位符 2"/>
          <p:cNvSpPr>
            <a:spLocks noGrp="1"/>
          </p:cNvSpPr>
          <p:nvPr>
            <p:ph type="dgm" idx="1"/>
          </p:nvPr>
        </p:nvSpPr>
        <p:spPr bwMode="auto">
          <a:xfrm>
            <a:off x="290513" y="1268413"/>
            <a:ext cx="8458200" cy="4824412"/>
          </a:xfrm>
        </p:spPr>
        <p:txBody>
          <a:bodyPr/>
          <a:lstStyle/>
          <a:p>
            <a:pPr lvl="0">
              <a:defRPr/>
            </a:pPr>
            <a:r>
              <a:rPr lang="zh-CN"/>
              <a:t>单击图标添加 </a:t>
            </a:r>
            <a:r>
              <a:rPr lang="en-US"/>
              <a:t>SmartArt </a:t>
            </a:r>
            <a:r>
              <a:rPr lang="zh-CN"/>
              <a:t>图形</a:t>
            </a:r>
            <a:endParaRPr/>
          </a:p>
        </p:txBody>
      </p:sp>
      <p:sp>
        <p:nvSpPr>
          <p:cNvPr id="4"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5"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6"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r>
              <a:rPr lang="zh-CN" sz="1400" b="0" i="0" u="none" strike="noStrike" cap="none" spc="0">
                <a:ln>
                  <a:noFill/>
                </a:ln>
                <a:solidFill>
                  <a:srgbClr val="000000"/>
                </a:solidFill>
                <a:latin typeface="Arial"/>
                <a:ea typeface="PMingLiU"/>
                <a:cs typeface="+mn-cs"/>
              </a:rPr>
              <a:t>第</a:t>
            </a:r>
            <a:r>
              <a:rPr lang="en-US" sz="1400" b="0" i="0" u="none" strike="noStrike" cap="none" spc="0">
                <a:ln>
                  <a:noFill/>
                </a:ln>
                <a:solidFill>
                  <a:srgbClr val="000000"/>
                </a:solidFill>
                <a:latin typeface="Arial"/>
                <a:ea typeface="PMingLiU"/>
                <a:cs typeface="+mn-cs"/>
              </a:rPr>
              <a:t>8</a:t>
            </a:r>
            <a:r>
              <a:rPr lang="zh-CN" sz="1400" b="0" i="0" u="none" strike="noStrike" cap="none" spc="0">
                <a:ln>
                  <a:noFill/>
                </a:ln>
                <a:solidFill>
                  <a:srgbClr val="000000"/>
                </a:solidFill>
                <a:latin typeface="Arial"/>
                <a:ea typeface="PMingLiU"/>
                <a:cs typeface="+mn-cs"/>
              </a:rPr>
              <a:t>章 第</a:t>
            </a:r>
            <a:fld id="{CF5CDA50-4050-4A8E-85D0-920FE32DE7A9}" type="slidenum">
              <a:rPr lang="zh-CN" sz="1400" b="0" i="0" u="none" strike="noStrike" cap="none" spc="0">
                <a:ln>
                  <a:noFill/>
                </a:ln>
                <a:solidFill>
                  <a:srgbClr val="000000"/>
                </a:solidFill>
                <a:latin typeface="Arial"/>
                <a:ea typeface="PMingLiU"/>
                <a:cs typeface="Arial"/>
              </a:rPr>
              <a:t>‹#›</a:t>
            </a:fld>
            <a:r>
              <a:rPr lang="zh-CN" sz="1400" b="0" i="0" u="none" strike="noStrike" cap="none" spc="0">
                <a:ln>
                  <a:noFill/>
                </a:ln>
                <a:solidFill>
                  <a:srgbClr val="000000"/>
                </a:solidFill>
                <a:latin typeface="Arial"/>
                <a:ea typeface="PMingLiU"/>
                <a:cs typeface="+mn-cs"/>
              </a:rPr>
              <a:t>页</a:t>
            </a:r>
            <a:endParaRPr/>
          </a:p>
          <a:p>
            <a:pPr marL="0" marR="0" lvl="0" indent="0" algn="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PMingLiU"/>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标题和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lvl1pPr>
              <a:defRPr>
                <a:ea typeface="宋体"/>
              </a:defRPr>
            </a:lvl1pPr>
          </a:lstStyle>
          <a:p>
            <a:pPr>
              <a:defRPr/>
            </a:pPr>
            <a:r>
              <a:rPr lang="zh-CN"/>
              <a:t>单击此处编辑母版标题样式</a:t>
            </a:r>
            <a:endParaRPr lang="zh-CN"/>
          </a:p>
        </p:txBody>
      </p:sp>
      <p:sp>
        <p:nvSpPr>
          <p:cNvPr id="3" name="内容占位符 2"/>
          <p:cNvSpPr>
            <a:spLocks noGrp="1"/>
          </p:cNvSpPr>
          <p:nvPr>
            <p:ph idx="1"/>
          </p:nvPr>
        </p:nvSpPr>
        <p:spPr bwMode="auto"/>
        <p:txBody>
          <a:body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5"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6"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r>
              <a:rPr lang="zh-CN" sz="1400" b="0" i="0" u="none" strike="noStrike" cap="none" spc="0">
                <a:ln>
                  <a:noFill/>
                </a:ln>
                <a:solidFill>
                  <a:srgbClr val="000000"/>
                </a:solidFill>
                <a:latin typeface="Arial"/>
                <a:ea typeface="PMingLiU"/>
                <a:cs typeface="+mn-cs"/>
              </a:rPr>
              <a:t>第</a:t>
            </a:r>
            <a:r>
              <a:rPr lang="en-US" sz="1400" b="0" i="0" u="none" strike="noStrike" cap="none" spc="0">
                <a:ln>
                  <a:noFill/>
                </a:ln>
                <a:solidFill>
                  <a:srgbClr val="000000"/>
                </a:solidFill>
                <a:latin typeface="Arial"/>
                <a:ea typeface="PMingLiU"/>
                <a:cs typeface="+mn-cs"/>
              </a:rPr>
              <a:t>8</a:t>
            </a:r>
            <a:r>
              <a:rPr lang="zh-CN" sz="1400" b="0" i="0" u="none" strike="noStrike" cap="none" spc="0">
                <a:ln>
                  <a:noFill/>
                </a:ln>
                <a:solidFill>
                  <a:srgbClr val="000000"/>
                </a:solidFill>
                <a:latin typeface="Arial"/>
                <a:ea typeface="PMingLiU"/>
                <a:cs typeface="+mn-cs"/>
              </a:rPr>
              <a:t>章 第</a:t>
            </a:r>
            <a:fld id="{80B008C3-30AD-41F2-8500-607E7ECE85FF}" type="slidenum">
              <a:rPr lang="zh-CN" sz="1400" b="0" i="0" u="none" strike="noStrike" cap="none" spc="0">
                <a:ln>
                  <a:noFill/>
                </a:ln>
                <a:solidFill>
                  <a:srgbClr val="000000"/>
                </a:solidFill>
                <a:latin typeface="Arial"/>
                <a:ea typeface="PMingLiU"/>
                <a:cs typeface="Arial"/>
              </a:rPr>
              <a:t>‹#›</a:t>
            </a:fld>
            <a:r>
              <a:rPr lang="zh-CN" sz="1400" b="0" i="0" u="none" strike="noStrike" cap="none" spc="0">
                <a:ln>
                  <a:noFill/>
                </a:ln>
                <a:solidFill>
                  <a:srgbClr val="000000"/>
                </a:solidFill>
                <a:latin typeface="Arial"/>
                <a:ea typeface="PMingLiU"/>
                <a:cs typeface="+mn-cs"/>
              </a:rPr>
              <a:t>页</a:t>
            </a:r>
            <a:endParaRPr/>
          </a:p>
          <a:p>
            <a:pPr marL="0" marR="0" lvl="0" indent="0" algn="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PMingLiU"/>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节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722313" y="4406900"/>
            <a:ext cx="7772400" cy="1362075"/>
          </a:xfrm>
        </p:spPr>
        <p:txBody>
          <a:bodyPr anchor="t"/>
          <a:lstStyle>
            <a:lvl1pPr algn="ctr">
              <a:spcBef>
                <a:spcPts val="0"/>
              </a:spcBef>
              <a:spcAft>
                <a:spcPts val="0"/>
              </a:spcAft>
              <a:defRPr lang="zh-CN" sz="3600">
                <a:solidFill>
                  <a:schemeClr val="tx2"/>
                </a:solidFill>
                <a:latin typeface="+mj-lt"/>
                <a:ea typeface="宋体"/>
                <a:cs typeface="+mj-cs"/>
              </a:defRPr>
            </a:lvl1pPr>
          </a:lstStyle>
          <a:p>
            <a:pPr>
              <a:defRPr/>
            </a:pPr>
            <a:r>
              <a:rPr lang="zh-CN"/>
              <a:t>单击此处编辑母版标题样式</a:t>
            </a:r>
            <a:endParaRPr lang="zh-CN"/>
          </a:p>
        </p:txBody>
      </p:sp>
      <p:sp>
        <p:nvSpPr>
          <p:cNvPr id="3" name="文本占位符 2"/>
          <p:cNvSpPr>
            <a:spLocks noGrp="1"/>
          </p:cNvSpPr>
          <p:nvPr>
            <p:ph type="body" idx="1"/>
          </p:nvPr>
        </p:nvSpPr>
        <p:spPr bwMode="auto">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defRPr/>
            </a:pPr>
            <a:r>
              <a:rPr lang="zh-CN"/>
              <a:t>编辑母版文本样式</a:t>
            </a:r>
            <a:endParaRPr/>
          </a:p>
        </p:txBody>
      </p:sp>
      <p:sp>
        <p:nvSpPr>
          <p:cNvPr id="4"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5"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6"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r>
              <a:rPr lang="zh-CN" sz="1400" b="0" i="0" u="none" strike="noStrike" cap="none" spc="0">
                <a:ln>
                  <a:noFill/>
                </a:ln>
                <a:solidFill>
                  <a:srgbClr val="000000"/>
                </a:solidFill>
                <a:latin typeface="Arial"/>
                <a:ea typeface="PMingLiU"/>
                <a:cs typeface="+mn-cs"/>
              </a:rPr>
              <a:t>第</a:t>
            </a:r>
            <a:r>
              <a:rPr lang="en-US" sz="1400" b="0" i="0" u="none" strike="noStrike" cap="none" spc="0">
                <a:ln>
                  <a:noFill/>
                </a:ln>
                <a:solidFill>
                  <a:srgbClr val="000000"/>
                </a:solidFill>
                <a:latin typeface="Arial"/>
                <a:ea typeface="PMingLiU"/>
                <a:cs typeface="+mn-cs"/>
              </a:rPr>
              <a:t>8</a:t>
            </a:r>
            <a:r>
              <a:rPr lang="zh-CN" sz="1400" b="0" i="0" u="none" strike="noStrike" cap="none" spc="0">
                <a:ln>
                  <a:noFill/>
                </a:ln>
                <a:solidFill>
                  <a:srgbClr val="000000"/>
                </a:solidFill>
                <a:latin typeface="Arial"/>
                <a:ea typeface="PMingLiU"/>
                <a:cs typeface="+mn-cs"/>
              </a:rPr>
              <a:t>章 第</a:t>
            </a:r>
            <a:fld id="{2FB2401F-A44D-41C1-B65C-AF86C5135076}" type="slidenum">
              <a:rPr lang="zh-CN" sz="1400" b="0" i="0" u="none" strike="noStrike" cap="none" spc="0">
                <a:ln>
                  <a:noFill/>
                </a:ln>
                <a:solidFill>
                  <a:srgbClr val="000000"/>
                </a:solidFill>
                <a:latin typeface="Arial"/>
                <a:ea typeface="PMingLiU"/>
                <a:cs typeface="Arial"/>
              </a:rPr>
              <a:t>‹#›</a:t>
            </a:fld>
            <a:r>
              <a:rPr lang="zh-CN" sz="1400" b="0" i="0" u="none" strike="noStrike" cap="none" spc="0">
                <a:ln>
                  <a:noFill/>
                </a:ln>
                <a:solidFill>
                  <a:srgbClr val="000000"/>
                </a:solidFill>
                <a:latin typeface="Arial"/>
                <a:ea typeface="PMingLiU"/>
                <a:cs typeface="+mn-cs"/>
              </a:rPr>
              <a:t>页</a:t>
            </a:r>
            <a:endParaRPr/>
          </a:p>
          <a:p>
            <a:pPr marL="0" marR="0" lvl="0" indent="0" algn="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PMingLiU"/>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两栏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lvl1pPr algn="ctr">
              <a:spcBef>
                <a:spcPts val="0"/>
              </a:spcBef>
              <a:spcAft>
                <a:spcPts val="0"/>
              </a:spcAft>
              <a:defRPr lang="zh-CN" sz="3600">
                <a:solidFill>
                  <a:schemeClr val="tx2"/>
                </a:solidFill>
                <a:latin typeface="+mj-lt"/>
                <a:ea typeface="宋体"/>
                <a:cs typeface="+mj-cs"/>
              </a:defRPr>
            </a:lvl1pPr>
          </a:lstStyle>
          <a:p>
            <a:pPr>
              <a:defRPr/>
            </a:pPr>
            <a:r>
              <a:rPr lang="zh-CN"/>
              <a:t>单击此处编辑母版标题样式</a:t>
            </a:r>
            <a:endParaRPr lang="zh-CN"/>
          </a:p>
        </p:txBody>
      </p:sp>
      <p:sp>
        <p:nvSpPr>
          <p:cNvPr id="3" name="内容占位符 2"/>
          <p:cNvSpPr>
            <a:spLocks noGrp="1"/>
          </p:cNvSpPr>
          <p:nvPr>
            <p:ph sz="half" idx="1"/>
          </p:nvPr>
        </p:nvSpPr>
        <p:spPr bwMode="auto">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内容占位符 3"/>
          <p:cNvSpPr>
            <a:spLocks noGrp="1"/>
          </p:cNvSpPr>
          <p:nvPr>
            <p:ph sz="half" idx="2"/>
          </p:nvPr>
        </p:nvSpPr>
        <p:spPr bwMode="auto">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6"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7"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r>
              <a:rPr lang="zh-CN" sz="1400" b="0" i="0" u="none" strike="noStrike" cap="none" spc="0">
                <a:ln>
                  <a:noFill/>
                </a:ln>
                <a:solidFill>
                  <a:srgbClr val="000000"/>
                </a:solidFill>
                <a:latin typeface="Arial"/>
                <a:ea typeface="PMingLiU"/>
                <a:cs typeface="+mn-cs"/>
              </a:rPr>
              <a:t>第</a:t>
            </a:r>
            <a:r>
              <a:rPr lang="en-US" sz="1400" b="0" i="0" u="none" strike="noStrike" cap="none" spc="0">
                <a:ln>
                  <a:noFill/>
                </a:ln>
                <a:solidFill>
                  <a:srgbClr val="000000"/>
                </a:solidFill>
                <a:latin typeface="Arial"/>
                <a:ea typeface="PMingLiU"/>
                <a:cs typeface="+mn-cs"/>
              </a:rPr>
              <a:t>8</a:t>
            </a:r>
            <a:r>
              <a:rPr lang="zh-CN" sz="1400" b="0" i="0" u="none" strike="noStrike" cap="none" spc="0">
                <a:ln>
                  <a:noFill/>
                </a:ln>
                <a:solidFill>
                  <a:srgbClr val="000000"/>
                </a:solidFill>
                <a:latin typeface="Arial"/>
                <a:ea typeface="PMingLiU"/>
                <a:cs typeface="+mn-cs"/>
              </a:rPr>
              <a:t>章 第</a:t>
            </a:r>
            <a:fld id="{350F96DC-7077-4581-9196-4EC5A59617D7}" type="slidenum">
              <a:rPr lang="zh-CN" sz="1400" b="0" i="0" u="none" strike="noStrike" cap="none" spc="0">
                <a:ln>
                  <a:noFill/>
                </a:ln>
                <a:solidFill>
                  <a:srgbClr val="000000"/>
                </a:solidFill>
                <a:latin typeface="Arial"/>
                <a:ea typeface="PMingLiU"/>
                <a:cs typeface="Arial"/>
              </a:rPr>
              <a:t>‹#›</a:t>
            </a:fld>
            <a:r>
              <a:rPr lang="zh-CN" sz="1400" b="0" i="0" u="none" strike="noStrike" cap="none" spc="0">
                <a:ln>
                  <a:noFill/>
                </a:ln>
                <a:solidFill>
                  <a:srgbClr val="000000"/>
                </a:solidFill>
                <a:latin typeface="Arial"/>
                <a:ea typeface="PMingLiU"/>
                <a:cs typeface="+mn-cs"/>
              </a:rPr>
              <a:t>页</a:t>
            </a:r>
            <a:endParaRPr/>
          </a:p>
          <a:p>
            <a:pPr marL="0" marR="0" lvl="0" indent="0" algn="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PMingLiU"/>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比较">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lvl1pPr algn="ctr">
              <a:spcBef>
                <a:spcPts val="0"/>
              </a:spcBef>
              <a:spcAft>
                <a:spcPts val="0"/>
              </a:spcAft>
              <a:defRPr lang="zh-CN" sz="3600">
                <a:solidFill>
                  <a:schemeClr val="tx2"/>
                </a:solidFill>
                <a:latin typeface="+mj-lt"/>
                <a:ea typeface="宋体"/>
                <a:cs typeface="+mj-cs"/>
              </a:defRPr>
            </a:lvl1pPr>
          </a:lstStyle>
          <a:p>
            <a:pPr>
              <a:defRPr/>
            </a:pPr>
            <a:r>
              <a:rPr lang="zh-CN"/>
              <a:t>单击此处编辑母版标题样式</a:t>
            </a:r>
            <a:endParaRPr lang="zh-CN"/>
          </a:p>
        </p:txBody>
      </p:sp>
      <p:sp>
        <p:nvSpPr>
          <p:cNvPr id="3" name="文本占位符 2"/>
          <p:cNvSpPr>
            <a:spLocks noGrp="1"/>
          </p:cNvSpPr>
          <p:nvPr>
            <p:ph type="body" idx="1"/>
          </p:nvPr>
        </p:nvSpPr>
        <p:spPr bwMode="auto">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编辑母版文本样式</a:t>
            </a:r>
            <a:endParaRPr/>
          </a:p>
        </p:txBody>
      </p:sp>
      <p:sp>
        <p:nvSpPr>
          <p:cNvPr id="4" name="内容占位符 3"/>
          <p:cNvSpPr>
            <a:spLocks noGrp="1"/>
          </p:cNvSpPr>
          <p:nvPr>
            <p:ph sz="half" idx="2"/>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5" name="文本占位符 4"/>
          <p:cNvSpPr>
            <a:spLocks noGrp="1"/>
          </p:cNvSpPr>
          <p:nvPr>
            <p:ph type="body" sz="quarter" idx="3"/>
          </p:nvPr>
        </p:nvSpPr>
        <p:spPr bwMode="auto">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编辑母版文本样式</a:t>
            </a:r>
            <a:endParaRPr/>
          </a:p>
        </p:txBody>
      </p:sp>
      <p:sp>
        <p:nvSpPr>
          <p:cNvPr id="6" name="内容占位符 5"/>
          <p:cNvSpPr>
            <a:spLocks noGrp="1"/>
          </p:cNvSpPr>
          <p:nvPr>
            <p:ph sz="quarter" idx="4"/>
          </p:nvPr>
        </p:nvSpPr>
        <p:spPr bwMode="auto">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7"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8"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9"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r>
              <a:rPr lang="zh-CN" sz="1400" b="0" i="0" u="none" strike="noStrike" cap="none" spc="0">
                <a:ln>
                  <a:noFill/>
                </a:ln>
                <a:solidFill>
                  <a:srgbClr val="000000"/>
                </a:solidFill>
                <a:latin typeface="Arial"/>
                <a:ea typeface="PMingLiU"/>
                <a:cs typeface="+mn-cs"/>
              </a:rPr>
              <a:t>第</a:t>
            </a:r>
            <a:r>
              <a:rPr lang="en-US" sz="1400" b="0" i="0" u="none" strike="noStrike" cap="none" spc="0">
                <a:ln>
                  <a:noFill/>
                </a:ln>
                <a:solidFill>
                  <a:srgbClr val="000000"/>
                </a:solidFill>
                <a:latin typeface="Arial"/>
                <a:ea typeface="PMingLiU"/>
                <a:cs typeface="+mn-cs"/>
              </a:rPr>
              <a:t>8</a:t>
            </a:r>
            <a:r>
              <a:rPr lang="zh-CN" sz="1400" b="0" i="0" u="none" strike="noStrike" cap="none" spc="0">
                <a:ln>
                  <a:noFill/>
                </a:ln>
                <a:solidFill>
                  <a:srgbClr val="000000"/>
                </a:solidFill>
                <a:latin typeface="Arial"/>
                <a:ea typeface="PMingLiU"/>
                <a:cs typeface="+mn-cs"/>
              </a:rPr>
              <a:t>章 第</a:t>
            </a:r>
            <a:fld id="{DC46EE59-AA80-413E-9FC9-918538EECCCA}" type="slidenum">
              <a:rPr lang="zh-CN" sz="1400" b="0" i="0" u="none" strike="noStrike" cap="none" spc="0">
                <a:ln>
                  <a:noFill/>
                </a:ln>
                <a:solidFill>
                  <a:srgbClr val="000000"/>
                </a:solidFill>
                <a:latin typeface="Arial"/>
                <a:ea typeface="PMingLiU"/>
                <a:cs typeface="Arial"/>
              </a:rPr>
              <a:t>‹#›</a:t>
            </a:fld>
            <a:r>
              <a:rPr lang="zh-CN" sz="1400" b="0" i="0" u="none" strike="noStrike" cap="none" spc="0">
                <a:ln>
                  <a:noFill/>
                </a:ln>
                <a:solidFill>
                  <a:srgbClr val="000000"/>
                </a:solidFill>
                <a:latin typeface="Arial"/>
                <a:ea typeface="PMingLiU"/>
                <a:cs typeface="+mn-cs"/>
              </a:rPr>
              <a:t>页</a:t>
            </a:r>
            <a:endParaRPr/>
          </a:p>
          <a:p>
            <a:pPr marL="0" marR="0" lvl="0" indent="0" algn="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PMingLiU"/>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仅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lvl1pPr algn="ctr">
              <a:spcBef>
                <a:spcPts val="0"/>
              </a:spcBef>
              <a:spcAft>
                <a:spcPts val="0"/>
              </a:spcAft>
              <a:defRPr lang="zh-CN" sz="3600">
                <a:solidFill>
                  <a:schemeClr val="tx2"/>
                </a:solidFill>
                <a:latin typeface="+mj-lt"/>
                <a:ea typeface="宋体"/>
                <a:cs typeface="+mj-cs"/>
              </a:defRPr>
            </a:lvl1pPr>
          </a:lstStyle>
          <a:p>
            <a:pPr>
              <a:defRPr/>
            </a:pPr>
            <a:r>
              <a:rPr lang="zh-CN"/>
              <a:t>单击此处编辑母版标题样式</a:t>
            </a:r>
            <a:endParaRPr lang="zh-CN"/>
          </a:p>
        </p:txBody>
      </p:sp>
      <p:sp>
        <p:nvSpPr>
          <p:cNvPr id="3"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4"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5"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r>
              <a:rPr lang="zh-CN" sz="1400" b="0" i="0" u="none" strike="noStrike" cap="none" spc="0">
                <a:ln>
                  <a:noFill/>
                </a:ln>
                <a:solidFill>
                  <a:srgbClr val="000000"/>
                </a:solidFill>
                <a:latin typeface="Arial"/>
                <a:ea typeface="PMingLiU"/>
                <a:cs typeface="+mn-cs"/>
              </a:rPr>
              <a:t>第</a:t>
            </a:r>
            <a:r>
              <a:rPr lang="en-US" sz="1400" b="0" i="0" u="none" strike="noStrike" cap="none" spc="0">
                <a:ln>
                  <a:noFill/>
                </a:ln>
                <a:solidFill>
                  <a:srgbClr val="000000"/>
                </a:solidFill>
                <a:latin typeface="Arial"/>
                <a:ea typeface="PMingLiU"/>
                <a:cs typeface="+mn-cs"/>
              </a:rPr>
              <a:t>8</a:t>
            </a:r>
            <a:r>
              <a:rPr lang="zh-CN" sz="1400" b="0" i="0" u="none" strike="noStrike" cap="none" spc="0">
                <a:ln>
                  <a:noFill/>
                </a:ln>
                <a:solidFill>
                  <a:srgbClr val="000000"/>
                </a:solidFill>
                <a:latin typeface="Arial"/>
                <a:ea typeface="PMingLiU"/>
                <a:cs typeface="+mn-cs"/>
              </a:rPr>
              <a:t>章 第</a:t>
            </a:r>
            <a:fld id="{0F7D0CE3-589F-45F4-A19D-0FFA6533943F}" type="slidenum">
              <a:rPr lang="zh-CN" sz="1400" b="0" i="0" u="none" strike="noStrike" cap="none" spc="0">
                <a:ln>
                  <a:noFill/>
                </a:ln>
                <a:solidFill>
                  <a:srgbClr val="000000"/>
                </a:solidFill>
                <a:latin typeface="Arial"/>
                <a:ea typeface="PMingLiU"/>
                <a:cs typeface="Arial"/>
              </a:rPr>
              <a:t>‹#›</a:t>
            </a:fld>
            <a:r>
              <a:rPr lang="zh-CN" sz="1400" b="0" i="0" u="none" strike="noStrike" cap="none" spc="0">
                <a:ln>
                  <a:noFill/>
                </a:ln>
                <a:solidFill>
                  <a:srgbClr val="000000"/>
                </a:solidFill>
                <a:latin typeface="Arial"/>
                <a:ea typeface="PMingLiU"/>
                <a:cs typeface="+mn-cs"/>
              </a:rPr>
              <a:t>页</a:t>
            </a:r>
            <a:endParaRPr/>
          </a:p>
          <a:p>
            <a:pPr marL="0" marR="0" lvl="0" indent="0" algn="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PMingLiU"/>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空白">
    <p:spTree>
      <p:nvGrpSpPr>
        <p:cNvPr id="1" name=""/>
        <p:cNvGrpSpPr/>
        <p:nvPr/>
      </p:nvGrpSpPr>
      <p:grpSpPr bwMode="auto">
        <a:xfrm>
          <a:off x="0" y="0"/>
          <a:ext cx="0" cy="0"/>
          <a:chOff x="0" y="0"/>
          <a:chExt cx="0" cy="0"/>
        </a:xfrm>
      </p:grpSpPr>
      <p:sp>
        <p:nvSpPr>
          <p:cNvPr id="2"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3"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4"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r>
              <a:rPr lang="zh-CN" sz="1400" b="0" i="0" u="none" strike="noStrike" cap="none" spc="0">
                <a:ln>
                  <a:noFill/>
                </a:ln>
                <a:solidFill>
                  <a:srgbClr val="000000"/>
                </a:solidFill>
                <a:latin typeface="Arial"/>
                <a:ea typeface="PMingLiU"/>
                <a:cs typeface="+mn-cs"/>
              </a:rPr>
              <a:t>第</a:t>
            </a:r>
            <a:r>
              <a:rPr lang="en-US" sz="1400" b="0" i="0" u="none" strike="noStrike" cap="none" spc="0">
                <a:ln>
                  <a:noFill/>
                </a:ln>
                <a:solidFill>
                  <a:srgbClr val="000000"/>
                </a:solidFill>
                <a:latin typeface="Arial"/>
                <a:ea typeface="PMingLiU"/>
                <a:cs typeface="+mn-cs"/>
              </a:rPr>
              <a:t>8</a:t>
            </a:r>
            <a:r>
              <a:rPr lang="zh-CN" sz="1400" b="0" i="0" u="none" strike="noStrike" cap="none" spc="0">
                <a:ln>
                  <a:noFill/>
                </a:ln>
                <a:solidFill>
                  <a:srgbClr val="000000"/>
                </a:solidFill>
                <a:latin typeface="Arial"/>
                <a:ea typeface="PMingLiU"/>
                <a:cs typeface="+mn-cs"/>
              </a:rPr>
              <a:t>章 第</a:t>
            </a:r>
            <a:fld id="{A22B7962-A975-47C9-87BE-FCDE56BDDCBD}" type="slidenum">
              <a:rPr lang="zh-CN" sz="1400" b="0" i="0" u="none" strike="noStrike" cap="none" spc="0">
                <a:ln>
                  <a:noFill/>
                </a:ln>
                <a:solidFill>
                  <a:srgbClr val="000000"/>
                </a:solidFill>
                <a:latin typeface="Arial"/>
                <a:ea typeface="PMingLiU"/>
                <a:cs typeface="Arial"/>
              </a:rPr>
              <a:t>‹#›</a:t>
            </a:fld>
            <a:r>
              <a:rPr lang="zh-CN" sz="1400" b="0" i="0" u="none" strike="noStrike" cap="none" spc="0">
                <a:ln>
                  <a:noFill/>
                </a:ln>
                <a:solidFill>
                  <a:srgbClr val="000000"/>
                </a:solidFill>
                <a:latin typeface="Arial"/>
                <a:ea typeface="PMingLiU"/>
                <a:cs typeface="+mn-cs"/>
              </a:rPr>
              <a:t>页</a:t>
            </a:r>
            <a:endParaRPr/>
          </a:p>
          <a:p>
            <a:pPr marL="0" marR="0" lvl="0" indent="0" algn="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PMingLiU"/>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内容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457200" y="273050"/>
            <a:ext cx="3008313" cy="1162050"/>
          </a:xfrm>
        </p:spPr>
        <p:txBody>
          <a:bodyPr anchor="b"/>
          <a:lstStyle>
            <a:lvl1pPr algn="ctr">
              <a:spcBef>
                <a:spcPts val="0"/>
              </a:spcBef>
              <a:spcAft>
                <a:spcPts val="0"/>
              </a:spcAft>
              <a:defRPr lang="zh-CN" sz="3600">
                <a:solidFill>
                  <a:schemeClr val="tx2"/>
                </a:solidFill>
                <a:latin typeface="+mj-lt"/>
                <a:ea typeface="宋体"/>
                <a:cs typeface="+mj-cs"/>
              </a:defRPr>
            </a:lvl1pPr>
          </a:lstStyle>
          <a:p>
            <a:pPr>
              <a:defRPr/>
            </a:pPr>
            <a:r>
              <a:rPr lang="zh-CN"/>
              <a:t>单击此处编辑母版标题样式</a:t>
            </a:r>
            <a:endParaRPr lang="zh-CN"/>
          </a:p>
        </p:txBody>
      </p:sp>
      <p:sp>
        <p:nvSpPr>
          <p:cNvPr id="3" name="内容占位符 2"/>
          <p:cNvSpPr>
            <a:spLocks noGrp="1"/>
          </p:cNvSpPr>
          <p:nvPr>
            <p:ph idx="1"/>
          </p:nvPr>
        </p:nvSpPr>
        <p:spPr bwMode="auto">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zh-CN"/>
              <a:t>编辑母版文本样式</a:t>
            </a:r>
            <a:endParaRPr/>
          </a:p>
          <a:p>
            <a:pPr lvl="1">
              <a:defRPr/>
            </a:pPr>
            <a:r>
              <a:rPr lang="zh-CN"/>
              <a:t>第二级</a:t>
            </a:r>
            <a:endParaRPr/>
          </a:p>
          <a:p>
            <a:pPr lvl="2">
              <a:defRPr/>
            </a:pPr>
            <a:r>
              <a:rPr lang="zh-CN"/>
              <a:t>第三级</a:t>
            </a:r>
            <a:endParaRPr/>
          </a:p>
          <a:p>
            <a:pPr lvl="3">
              <a:defRPr/>
            </a:pPr>
            <a:r>
              <a:rPr lang="zh-CN"/>
              <a:t>第四级</a:t>
            </a:r>
            <a:endParaRPr/>
          </a:p>
          <a:p>
            <a:pPr lvl="4">
              <a:defRPr/>
            </a:pPr>
            <a:r>
              <a:rPr lang="zh-CN"/>
              <a:t>第五级</a:t>
            </a:r>
            <a:endParaRPr lang="zh-CN"/>
          </a:p>
        </p:txBody>
      </p:sp>
      <p:sp>
        <p:nvSpPr>
          <p:cNvPr id="4" name="文本占位符 3"/>
          <p:cNvSpPr>
            <a:spLocks noGrp="1"/>
          </p:cNvSpPr>
          <p:nvPr>
            <p:ph type="body" sz="half" idx="2"/>
          </p:nvPr>
        </p:nvSpPr>
        <p:spPr bwMode="auto">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zh-CN"/>
              <a:t>编辑母版文本样式</a:t>
            </a:r>
            <a:endParaRPr/>
          </a:p>
        </p:txBody>
      </p:sp>
      <p:sp>
        <p:nvSpPr>
          <p:cNvPr id="5"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6"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7"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r>
              <a:rPr lang="zh-CN" sz="1400" b="0" i="0" u="none" strike="noStrike" cap="none" spc="0">
                <a:ln>
                  <a:noFill/>
                </a:ln>
                <a:solidFill>
                  <a:srgbClr val="000000"/>
                </a:solidFill>
                <a:latin typeface="Arial"/>
                <a:ea typeface="PMingLiU"/>
                <a:cs typeface="+mn-cs"/>
              </a:rPr>
              <a:t>第</a:t>
            </a:r>
            <a:r>
              <a:rPr lang="en-US" sz="1400" b="0" i="0" u="none" strike="noStrike" cap="none" spc="0">
                <a:ln>
                  <a:noFill/>
                </a:ln>
                <a:solidFill>
                  <a:srgbClr val="000000"/>
                </a:solidFill>
                <a:latin typeface="Arial"/>
                <a:ea typeface="PMingLiU"/>
                <a:cs typeface="+mn-cs"/>
              </a:rPr>
              <a:t>8</a:t>
            </a:r>
            <a:r>
              <a:rPr lang="zh-CN" sz="1400" b="0" i="0" u="none" strike="noStrike" cap="none" spc="0">
                <a:ln>
                  <a:noFill/>
                </a:ln>
                <a:solidFill>
                  <a:srgbClr val="000000"/>
                </a:solidFill>
                <a:latin typeface="Arial"/>
                <a:ea typeface="PMingLiU"/>
                <a:cs typeface="+mn-cs"/>
              </a:rPr>
              <a:t>章 第</a:t>
            </a:r>
            <a:fld id="{5FEF5EFF-EB0D-47CE-914D-EFEA51703F17}" type="slidenum">
              <a:rPr lang="zh-CN" sz="1400" b="0" i="0" u="none" strike="noStrike" cap="none" spc="0">
                <a:ln>
                  <a:noFill/>
                </a:ln>
                <a:solidFill>
                  <a:srgbClr val="000000"/>
                </a:solidFill>
                <a:latin typeface="Arial"/>
                <a:ea typeface="PMingLiU"/>
                <a:cs typeface="Arial"/>
              </a:rPr>
              <a:t>‹#›</a:t>
            </a:fld>
            <a:r>
              <a:rPr lang="zh-CN" sz="1400" b="0" i="0" u="none" strike="noStrike" cap="none" spc="0">
                <a:ln>
                  <a:noFill/>
                </a:ln>
                <a:solidFill>
                  <a:srgbClr val="000000"/>
                </a:solidFill>
                <a:latin typeface="Arial"/>
                <a:ea typeface="PMingLiU"/>
                <a:cs typeface="+mn-cs"/>
              </a:rPr>
              <a:t>页</a:t>
            </a:r>
            <a:endParaRPr/>
          </a:p>
          <a:p>
            <a:pPr marL="0" marR="0" lvl="0" indent="0" algn="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PMingLiU"/>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图片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1792288" y="4800600"/>
            <a:ext cx="5486400" cy="566738"/>
          </a:xfrm>
        </p:spPr>
        <p:txBody>
          <a:bodyPr anchor="b"/>
          <a:lstStyle>
            <a:lvl1pPr algn="l">
              <a:defRPr sz="2000" b="1"/>
            </a:lvl1pPr>
          </a:lstStyle>
          <a:p>
            <a:pPr>
              <a:defRPr/>
            </a:pPr>
            <a:r>
              <a:rPr lang="zh-CN"/>
              <a:t>单击此处编辑母版标题样式</a:t>
            </a:r>
            <a:endParaRPr lang="zh-CN"/>
          </a:p>
        </p:txBody>
      </p:sp>
      <p:sp>
        <p:nvSpPr>
          <p:cNvPr id="3" name="图片占位符 2"/>
          <p:cNvSpPr>
            <a:spLocks noGrp="1"/>
          </p:cNvSpPr>
          <p:nvPr>
            <p:ph type="pic" idx="1"/>
          </p:nvPr>
        </p:nvSpPr>
        <p:spPr bwMode="auto">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defRPr/>
            </a:pPr>
            <a:r>
              <a:rPr lang="zh-CN"/>
              <a:t>单击图标添加图片</a:t>
            </a:r>
            <a:endParaRPr/>
          </a:p>
        </p:txBody>
      </p:sp>
      <p:sp>
        <p:nvSpPr>
          <p:cNvPr id="4" name="文本占位符 3"/>
          <p:cNvSpPr>
            <a:spLocks noGrp="1"/>
          </p:cNvSpPr>
          <p:nvPr>
            <p:ph type="body" sz="half" idx="2"/>
          </p:nvPr>
        </p:nvSpPr>
        <p:spPr bwMode="auto">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zh-CN"/>
              <a:t>编辑母版文本样式</a:t>
            </a:r>
            <a:endParaRPr/>
          </a:p>
        </p:txBody>
      </p:sp>
      <p:sp>
        <p:nvSpPr>
          <p:cNvPr id="5" name="Rectangle 4"/>
          <p:cNvSpPr>
            <a:spLocks noChangeArrowheads="1" noGrp="1"/>
          </p:cNvSpPr>
          <p:nvPr>
            <p:ph type="dt" sz="half" idx="10"/>
          </p:nvPr>
        </p:nvSpPr>
        <p:spPr bwMode="auto"/>
        <p:txBody>
          <a:bodyPr/>
          <a:lstStyle>
            <a:lvl1pPr>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6" name="Rectangle 5"/>
          <p:cNvSpPr>
            <a:spLocks noChangeArrowheads="1" noGrp="1"/>
          </p:cNvSpPr>
          <p:nvPr>
            <p:ph type="ftr" sz="quarter" idx="11"/>
          </p:nvPr>
        </p:nvSpPr>
        <p:spPr bwMode="auto"/>
        <p:txBody>
          <a:bodyPr/>
          <a:lstStyle>
            <a:lvl1pPr>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7" name="Rectangle 6"/>
          <p:cNvSpPr>
            <a:spLocks noChangeArrowheads="1" noGrp="1"/>
          </p:cNvSpPr>
          <p:nvPr>
            <p:ph type="sldNum" sz="quarter" idx="12"/>
          </p:nvPr>
        </p:nvSpPr>
        <p:spPr bwMode="auto"/>
        <p:txBody>
          <a:bodyPr/>
          <a:lstStyle>
            <a:lvl1pPr>
              <a:defRPr/>
            </a:lvl1pPr>
          </a:lstStyle>
          <a:p>
            <a:pPr marL="0" marR="0" lvl="0" indent="0" algn="r" defTabSz="914400">
              <a:lnSpc>
                <a:spcPct val="100000"/>
              </a:lnSpc>
              <a:spcBef>
                <a:spcPts val="0"/>
              </a:spcBef>
              <a:spcAft>
                <a:spcPts val="0"/>
              </a:spcAft>
              <a:buClrTx/>
              <a:buSzTx/>
              <a:buFontTx/>
              <a:buNone/>
              <a:defRPr/>
            </a:pPr>
            <a:r>
              <a:rPr lang="zh-CN" sz="1400" b="0" i="0" u="none" strike="noStrike" cap="none" spc="0">
                <a:ln>
                  <a:noFill/>
                </a:ln>
                <a:solidFill>
                  <a:srgbClr val="000000"/>
                </a:solidFill>
                <a:latin typeface="Arial"/>
                <a:ea typeface="PMingLiU"/>
                <a:cs typeface="+mn-cs"/>
              </a:rPr>
              <a:t>第</a:t>
            </a:r>
            <a:r>
              <a:rPr lang="en-US" sz="1400" b="0" i="0" u="none" strike="noStrike" cap="none" spc="0">
                <a:ln>
                  <a:noFill/>
                </a:ln>
                <a:solidFill>
                  <a:srgbClr val="000000"/>
                </a:solidFill>
                <a:latin typeface="Arial"/>
                <a:ea typeface="PMingLiU"/>
                <a:cs typeface="+mn-cs"/>
              </a:rPr>
              <a:t>8</a:t>
            </a:r>
            <a:r>
              <a:rPr lang="zh-CN" sz="1400" b="0" i="0" u="none" strike="noStrike" cap="none" spc="0">
                <a:ln>
                  <a:noFill/>
                </a:ln>
                <a:solidFill>
                  <a:srgbClr val="000000"/>
                </a:solidFill>
                <a:latin typeface="Arial"/>
                <a:ea typeface="PMingLiU"/>
                <a:cs typeface="+mn-cs"/>
              </a:rPr>
              <a:t>章 第</a:t>
            </a:r>
            <a:fld id="{27626BB4-01C5-4955-B414-F3F6326F6BA2}" type="slidenum">
              <a:rPr lang="zh-CN" sz="1400" b="0" i="0" u="none" strike="noStrike" cap="none" spc="0">
                <a:ln>
                  <a:noFill/>
                </a:ln>
                <a:solidFill>
                  <a:srgbClr val="000000"/>
                </a:solidFill>
                <a:latin typeface="Arial"/>
                <a:ea typeface="PMingLiU"/>
                <a:cs typeface="Arial"/>
              </a:rPr>
              <a:t>‹#›</a:t>
            </a:fld>
            <a:r>
              <a:rPr lang="zh-CN" sz="1400" b="0" i="0" u="none" strike="noStrike" cap="none" spc="0">
                <a:ln>
                  <a:noFill/>
                </a:ln>
                <a:solidFill>
                  <a:srgbClr val="000000"/>
                </a:solidFill>
                <a:latin typeface="Arial"/>
                <a:ea typeface="PMingLiU"/>
                <a:cs typeface="+mn-cs"/>
              </a:rPr>
              <a:t>页</a:t>
            </a:r>
            <a:endParaRPr/>
          </a:p>
          <a:p>
            <a:pPr marL="0" marR="0" lvl="0" indent="0" algn="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PMingLiU"/>
              <a:cs typeface="+mn-cs"/>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20" Type="http://schemas.openxmlformats.org/officeDocument/2006/relationships/image" Target="../media/image1.png"/><Relationship Id="rId21" Type="http://schemas.openxmlformats.org/officeDocument/2006/relationships/image" Target="../media/image2.png"/><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Pr shadeToTitle="0">
        <a:solidFill>
          <a:schemeClr val="bg1"/>
        </a:solidFill>
      </p:bgPr>
    </p:bg>
    <p:spTree>
      <p:nvGrpSpPr>
        <p:cNvPr id="1" name=""/>
        <p:cNvGrpSpPr/>
        <p:nvPr/>
      </p:nvGrpSpPr>
      <p:grpSpPr bwMode="auto">
        <a:xfrm>
          <a:off x="0" y="0"/>
          <a:ext cx="0" cy="0"/>
          <a:chOff x="0" y="0"/>
          <a:chExt cx="0" cy="0"/>
        </a:xfrm>
      </p:grpSpPr>
      <p:sp>
        <p:nvSpPr>
          <p:cNvPr id="9218" name="Rectangle 2"/>
          <p:cNvSpPr>
            <a:spLocks noChangeArrowheads="1" noGrp="1"/>
          </p:cNvSpPr>
          <p:nvPr>
            <p:ph type="title"/>
          </p:nvPr>
        </p:nvSpPr>
        <p:spPr bwMode="auto">
          <a:xfrm>
            <a:off x="457200" y="274638"/>
            <a:ext cx="8229600" cy="1143000"/>
          </a:xfrm>
          <a:prstGeom prst="rect">
            <a:avLst/>
          </a:prstGeom>
          <a:noFill/>
          <a:ln>
            <a:noFill/>
          </a:ln>
          <a:effectLst/>
        </p:spPr>
        <p:txBody>
          <a:bodyPr vert="horz" wrap="square" lIns="91440" tIns="45720" rIns="91440" bIns="45720" numCol="1" anchor="ctr" anchorCtr="0" compatLnSpc="1">
            <a:prstTxWarp prst="textNoShape"/>
          </a:bodyPr>
          <a:lstStyle/>
          <a:p>
            <a:pPr lvl="0">
              <a:defRPr/>
            </a:pPr>
            <a:r>
              <a:rPr lang="zh-CN"/>
              <a:t>单击此处编辑母版标题样式</a:t>
            </a:r>
            <a:endParaRPr/>
          </a:p>
        </p:txBody>
      </p:sp>
      <p:sp>
        <p:nvSpPr>
          <p:cNvPr id="9219" name="Rectangle 3"/>
          <p:cNvSpPr>
            <a:spLocks noChangeArrowheads="1" noGrp="1"/>
          </p:cNvSpPr>
          <p:nvPr>
            <p:ph type="body" idx="1"/>
          </p:nvPr>
        </p:nvSpPr>
        <p:spPr bwMode="auto">
          <a:xfrm>
            <a:off x="457200" y="1600200"/>
            <a:ext cx="8229600" cy="4525963"/>
          </a:xfrm>
          <a:prstGeom prst="rect">
            <a:avLst/>
          </a:prstGeom>
          <a:noFill/>
          <a:ln>
            <a:noFill/>
          </a:ln>
          <a:effectLst/>
        </p:spPr>
        <p:txBody>
          <a:bodyPr vert="horz" wrap="square" lIns="91440" tIns="45720" rIns="91440" bIns="45720" numCol="1" anchor="t" anchorCtr="0" compatLnSpc="1">
            <a:prstTxWarp prst="textNoShape"/>
          </a:bodyPr>
          <a:lstStyle/>
          <a:p>
            <a:pPr lvl="0">
              <a:defRPr/>
            </a:pPr>
            <a:r>
              <a:rPr lang="zh-CN"/>
              <a:t>单击此处编辑母版文本样式</a:t>
            </a:r>
            <a:endParaRPr/>
          </a:p>
        </p:txBody>
      </p:sp>
      <p:sp>
        <p:nvSpPr>
          <p:cNvPr id="186372" name="Rectangle 4"/>
          <p:cNvSpPr>
            <a:spLocks noChangeArrowheads="1" noGrp="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bodyPr>
          <a:lstStyle>
            <a:lvl1pPr algn="l">
              <a:defRPr sz="1400">
                <a:latin typeface="+mn-lt"/>
                <a:ea typeface="宋体"/>
              </a:defRPr>
            </a:lvl1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186373" name="Rectangle 5"/>
          <p:cNvSpPr>
            <a:spLocks noChangeArrowheads="1" noGrp="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bodyPr>
          <a:lstStyle>
            <a:lvl1pPr algn="ctr">
              <a:defRPr sz="1400">
                <a:latin typeface="+mn-lt"/>
                <a:ea typeface="宋体"/>
              </a:defRPr>
            </a:lvl1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Arial"/>
              <a:ea typeface="宋体"/>
              <a:cs typeface="+mn-cs"/>
            </a:endParaRPr>
          </a:p>
        </p:txBody>
      </p:sp>
      <p:sp>
        <p:nvSpPr>
          <p:cNvPr id="186374" name="Rectangle 6"/>
          <p:cNvSpPr>
            <a:spLocks noChangeArrowheads="1" noGrp="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bodyPr>
          <a:lstStyle>
            <a:lvl1pPr algn="r">
              <a:defRPr sz="1400">
                <a:latin typeface="Arial"/>
              </a:defRPr>
            </a:lvl1pPr>
          </a:lstStyle>
          <a:p>
            <a:pPr marL="0" marR="0" lvl="0" indent="0" algn="r" defTabSz="914400">
              <a:lnSpc>
                <a:spcPct val="100000"/>
              </a:lnSpc>
              <a:spcBef>
                <a:spcPts val="0"/>
              </a:spcBef>
              <a:spcAft>
                <a:spcPts val="0"/>
              </a:spcAft>
              <a:buClrTx/>
              <a:buSzTx/>
              <a:buFontTx/>
              <a:buNone/>
              <a:defRPr/>
            </a:pPr>
            <a:fld id="{F75BFC43-9073-482D-9422-71BC79BE6F71}" type="slidenum">
              <a:rPr lang="en-US" sz="1400" b="0" i="0" u="none" strike="noStrike" cap="none" spc="0">
                <a:ln>
                  <a:noFill/>
                </a:ln>
                <a:solidFill>
                  <a:srgbClr val="000000"/>
                </a:solidFill>
                <a:latin typeface="Arial"/>
                <a:ea typeface="PMingLiU"/>
                <a:cs typeface="Arial"/>
              </a:rPr>
              <a:t>‹#›</a:t>
            </a:fld>
            <a:endParaRPr lang="en-US" sz="1400" b="0" i="0" u="none" strike="noStrike" cap="none" spc="0">
              <a:ln>
                <a:noFill/>
              </a:ln>
              <a:solidFill>
                <a:srgbClr val="000000"/>
              </a:solidFill>
              <a:latin typeface="Arial"/>
              <a:ea typeface="PMingLiU"/>
              <a:cs typeface="+mn-cs"/>
            </a:endParaRPr>
          </a:p>
        </p:txBody>
      </p:sp>
      <p:sp>
        <p:nvSpPr>
          <p:cNvPr id="1028" name="Rectangle 4"/>
          <p:cNvSpPr>
            <a:spLocks noChangeArrowheads="1"/>
          </p:cNvSpPr>
          <p:nvPr/>
        </p:nvSpPr>
        <p:spPr bwMode="auto">
          <a:xfrm>
            <a:off x="560388" y="6411913"/>
            <a:ext cx="1439862" cy="476250"/>
          </a:xfrm>
          <a:prstGeom prst="rect">
            <a:avLst/>
          </a:prstGeom>
          <a:noFill/>
          <a:ln>
            <a:noFill/>
          </a:ln>
        </p:spPr>
        <p:txBody>
          <a:bodyPr/>
          <a:lstStyle/>
          <a:p>
            <a:pPr marL="0" marR="0" lvl="0" indent="0" algn="l" defTabSz="914400">
              <a:lnSpc>
                <a:spcPct val="100000"/>
              </a:lnSpc>
              <a:spcBef>
                <a:spcPts val="0"/>
              </a:spcBef>
              <a:spcAft>
                <a:spcPts val="0"/>
              </a:spcAft>
              <a:buClrTx/>
              <a:buSzTx/>
              <a:buFontTx/>
              <a:buNone/>
              <a:defRPr/>
            </a:pPr>
            <a:endParaRPr lang="en-US" sz="1600" b="1" i="0" u="none" strike="noStrike" cap="none" spc="0">
              <a:ln>
                <a:noFill/>
              </a:ln>
              <a:solidFill>
                <a:srgbClr val="0000FF"/>
              </a:solidFill>
              <a:latin typeface="Arial"/>
              <a:ea typeface="PMingLiU"/>
              <a:cs typeface="Arial"/>
            </a:endParaRPr>
          </a:p>
        </p:txBody>
      </p:sp>
      <p:sp>
        <p:nvSpPr>
          <p:cNvPr id="1033" name="Rectangle 5"/>
          <p:cNvSpPr>
            <a:spLocks noChangeArrowheads="1"/>
          </p:cNvSpPr>
          <p:nvPr/>
        </p:nvSpPr>
        <p:spPr bwMode="auto">
          <a:xfrm>
            <a:off x="3124200" y="6248400"/>
            <a:ext cx="2895600" cy="457200"/>
          </a:xfrm>
          <a:prstGeom prst="rect">
            <a:avLst/>
          </a:prstGeom>
          <a:noFill/>
          <a:ln>
            <a:noFill/>
          </a:ln>
        </p:spPr>
        <p:txBody>
          <a:bodyP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lgn="ctr">
              <a:spcBef>
                <a:spcPts val="0"/>
              </a:spcBef>
              <a:spcAft>
                <a:spcPts val="0"/>
              </a:spcAft>
              <a:defRPr sz="2400">
                <a:solidFill>
                  <a:schemeClr val="tx1"/>
                </a:solidFill>
                <a:latin typeface="Times New Roman"/>
                <a:ea typeface="宋体"/>
              </a:defRPr>
            </a:lvl6pPr>
            <a:lvl7pPr marL="2971800" indent="-228600" algn="ctr">
              <a:spcBef>
                <a:spcPts val="0"/>
              </a:spcBef>
              <a:spcAft>
                <a:spcPts val="0"/>
              </a:spcAft>
              <a:defRPr sz="2400">
                <a:solidFill>
                  <a:schemeClr val="tx1"/>
                </a:solidFill>
                <a:latin typeface="Times New Roman"/>
                <a:ea typeface="宋体"/>
              </a:defRPr>
            </a:lvl7pPr>
            <a:lvl8pPr marL="3429000" indent="-228600" algn="ctr">
              <a:spcBef>
                <a:spcPts val="0"/>
              </a:spcBef>
              <a:spcAft>
                <a:spcPts val="0"/>
              </a:spcAft>
              <a:defRPr sz="2400">
                <a:solidFill>
                  <a:schemeClr val="tx1"/>
                </a:solidFill>
                <a:latin typeface="Times New Roman"/>
                <a:ea typeface="宋体"/>
              </a:defRPr>
            </a:lvl8pPr>
            <a:lvl9pPr marL="3886200" indent="-228600" algn="ctr">
              <a:spcBef>
                <a:spcPts val="0"/>
              </a:spcBef>
              <a:spcAft>
                <a:spcPts val="0"/>
              </a:spcAft>
              <a:defRPr sz="2400">
                <a:solidFill>
                  <a:schemeClr val="tx1"/>
                </a:solidFill>
                <a:latin typeface="Times New Roman"/>
                <a:ea typeface="宋体"/>
              </a:defRPr>
            </a:lvl9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Times New Roman"/>
              <a:ea typeface="宋体"/>
              <a:cs typeface="Arial"/>
            </a:endParaRPr>
          </a:p>
        </p:txBody>
      </p:sp>
      <p:sp>
        <p:nvSpPr>
          <p:cNvPr id="1030" name="Rectangle 6"/>
          <p:cNvSpPr>
            <a:spLocks noChangeArrowheads="1"/>
          </p:cNvSpPr>
          <p:nvPr/>
        </p:nvSpPr>
        <p:spPr bwMode="auto">
          <a:xfrm>
            <a:off x="7366000" y="6434138"/>
            <a:ext cx="1054100" cy="457200"/>
          </a:xfrm>
          <a:prstGeom prst="rect">
            <a:avLst/>
          </a:prstGeom>
          <a:noFill/>
          <a:ln>
            <a:noFill/>
          </a:ln>
        </p:spPr>
        <p:txBody>
          <a:bodyP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lgn="ctr">
              <a:spcBef>
                <a:spcPts val="0"/>
              </a:spcBef>
              <a:spcAft>
                <a:spcPts val="0"/>
              </a:spcAft>
              <a:defRPr sz="2400">
                <a:solidFill>
                  <a:schemeClr val="tx1"/>
                </a:solidFill>
                <a:latin typeface="Times New Roman"/>
                <a:ea typeface="宋体"/>
              </a:defRPr>
            </a:lvl6pPr>
            <a:lvl7pPr marL="2971800" indent="-228600" algn="ctr">
              <a:spcBef>
                <a:spcPts val="0"/>
              </a:spcBef>
              <a:spcAft>
                <a:spcPts val="0"/>
              </a:spcAft>
              <a:defRPr sz="2400">
                <a:solidFill>
                  <a:schemeClr val="tx1"/>
                </a:solidFill>
                <a:latin typeface="Times New Roman"/>
                <a:ea typeface="宋体"/>
              </a:defRPr>
            </a:lvl7pPr>
            <a:lvl8pPr marL="3429000" indent="-228600" algn="ctr">
              <a:spcBef>
                <a:spcPts val="0"/>
              </a:spcBef>
              <a:spcAft>
                <a:spcPts val="0"/>
              </a:spcAft>
              <a:defRPr sz="2400">
                <a:solidFill>
                  <a:schemeClr val="tx1"/>
                </a:solidFill>
                <a:latin typeface="Times New Roman"/>
                <a:ea typeface="宋体"/>
              </a:defRPr>
            </a:lvl8pPr>
            <a:lvl9pPr marL="3886200" indent="-228600" algn="ctr">
              <a:spcBef>
                <a:spcPts val="0"/>
              </a:spcBef>
              <a:spcAft>
                <a:spcPts val="0"/>
              </a:spcAft>
              <a:defRPr sz="2400">
                <a:solidFill>
                  <a:schemeClr val="tx1"/>
                </a:solidFill>
                <a:latin typeface="Times New Roman"/>
                <a:ea typeface="宋体"/>
              </a:defRPr>
            </a:lvl9pPr>
          </a:lstStyle>
          <a:p>
            <a:pPr marL="0" marR="0" lvl="0" indent="0" algn="r" defTabSz="914400">
              <a:lnSpc>
                <a:spcPct val="100000"/>
              </a:lnSpc>
              <a:spcBef>
                <a:spcPts val="0"/>
              </a:spcBef>
              <a:spcAft>
                <a:spcPts val="0"/>
              </a:spcAft>
              <a:buClrTx/>
              <a:buSzTx/>
              <a:buFontTx/>
              <a:buNone/>
              <a:defRPr/>
            </a:pPr>
            <a:fld id="{D21C6479-4B11-4995-8D11-6B89A1825999}" type="slidenum">
              <a:rPr lang="en-US" sz="1600" b="1" i="0" u="none" strike="noStrike" cap="none" spc="0">
                <a:ln>
                  <a:noFill/>
                </a:ln>
                <a:solidFill>
                  <a:srgbClr val="0000FF"/>
                </a:solidFill>
                <a:latin typeface="Times New Roman"/>
                <a:ea typeface="宋体"/>
                <a:cs typeface="Arial"/>
              </a:rPr>
              <a:t>3</a:t>
            </a:fld>
            <a:endParaRPr lang="en-US" sz="1600" b="1" i="0" u="none" strike="noStrike" cap="none" spc="0">
              <a:ln>
                <a:noFill/>
              </a:ln>
              <a:solidFill>
                <a:srgbClr val="0000FF"/>
              </a:solidFill>
              <a:latin typeface="Times New Roman"/>
              <a:ea typeface="宋体"/>
              <a:cs typeface="Arial"/>
            </a:endParaRPr>
          </a:p>
        </p:txBody>
      </p:sp>
      <p:sp>
        <p:nvSpPr>
          <p:cNvPr id="9226" name="Line 13"/>
          <p:cNvSpPr>
            <a:spLocks noChangeShapeType="1"/>
          </p:cNvSpPr>
          <p:nvPr/>
        </p:nvSpPr>
        <p:spPr bwMode="auto">
          <a:xfrm>
            <a:off x="0" y="188913"/>
            <a:ext cx="9144000" cy="0"/>
          </a:xfrm>
          <a:prstGeom prst="line">
            <a:avLst/>
          </a:prstGeom>
          <a:noFill/>
          <a:ln w="114300" cmpd="tri">
            <a:solidFill>
              <a:srgbClr val="FF9933">
                <a:alpha val="59998"/>
              </a:srgbClr>
            </a:solidFill>
            <a:round/>
            <a:headEnd/>
            <a:tailEnd/>
          </a:ln>
          <a:effectLst/>
        </p:spPr>
        <p:txBody>
          <a:bodyP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grpSp>
        <p:nvGrpSpPr>
          <p:cNvPr id="9227" name="Group 14"/>
          <p:cNvGrpSpPr/>
          <p:nvPr/>
        </p:nvGrpSpPr>
        <p:grpSpPr bwMode="auto">
          <a:xfrm>
            <a:off x="34925" y="171450"/>
            <a:ext cx="647700" cy="6713538"/>
            <a:chOff x="0" y="43"/>
            <a:chExt cx="5760" cy="4229"/>
          </a:xfrm>
        </p:grpSpPr>
        <p:sp>
          <p:nvSpPr>
            <p:cNvPr id="9236" name="Line 15"/>
            <p:cNvSpPr>
              <a:spLocks noChangeShapeType="1"/>
            </p:cNvSpPr>
            <p:nvPr userDrawn="1"/>
          </p:nvSpPr>
          <p:spPr bwMode="auto">
            <a:xfrm>
              <a:off x="0" y="4203"/>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37" name="Line 16"/>
            <p:cNvSpPr>
              <a:spLocks noChangeShapeType="1"/>
            </p:cNvSpPr>
            <p:nvPr userDrawn="1"/>
          </p:nvSpPr>
          <p:spPr bwMode="auto">
            <a:xfrm>
              <a:off x="0" y="4239"/>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38" name="Line 17"/>
            <p:cNvSpPr>
              <a:spLocks noChangeShapeType="1"/>
            </p:cNvSpPr>
            <p:nvPr userDrawn="1"/>
          </p:nvSpPr>
          <p:spPr bwMode="auto">
            <a:xfrm>
              <a:off x="0" y="4272"/>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39" name="Line 18"/>
            <p:cNvSpPr>
              <a:spLocks noChangeShapeType="1"/>
            </p:cNvSpPr>
            <p:nvPr userDrawn="1"/>
          </p:nvSpPr>
          <p:spPr bwMode="auto">
            <a:xfrm>
              <a:off x="0" y="4113"/>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40" name="Line 19"/>
            <p:cNvSpPr>
              <a:spLocks noChangeShapeType="1"/>
            </p:cNvSpPr>
            <p:nvPr userDrawn="1"/>
          </p:nvSpPr>
          <p:spPr bwMode="auto">
            <a:xfrm>
              <a:off x="0" y="4065"/>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41" name="Line 20"/>
            <p:cNvSpPr>
              <a:spLocks noChangeShapeType="1"/>
            </p:cNvSpPr>
            <p:nvPr userDrawn="1"/>
          </p:nvSpPr>
          <p:spPr bwMode="auto">
            <a:xfrm>
              <a:off x="0" y="4158"/>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42" name="Line 21"/>
            <p:cNvSpPr>
              <a:spLocks noChangeShapeType="1"/>
            </p:cNvSpPr>
            <p:nvPr userDrawn="1"/>
          </p:nvSpPr>
          <p:spPr bwMode="auto">
            <a:xfrm>
              <a:off x="0" y="3666"/>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43" name="Line 22"/>
            <p:cNvSpPr>
              <a:spLocks noChangeShapeType="1"/>
            </p:cNvSpPr>
            <p:nvPr userDrawn="1"/>
          </p:nvSpPr>
          <p:spPr bwMode="auto">
            <a:xfrm>
              <a:off x="0" y="3639"/>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44" name="Line 23"/>
            <p:cNvSpPr>
              <a:spLocks noChangeShapeType="1"/>
            </p:cNvSpPr>
            <p:nvPr userDrawn="1"/>
          </p:nvSpPr>
          <p:spPr bwMode="auto">
            <a:xfrm>
              <a:off x="0" y="4020"/>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45" name="Line 24"/>
            <p:cNvSpPr>
              <a:spLocks noChangeShapeType="1"/>
            </p:cNvSpPr>
            <p:nvPr userDrawn="1"/>
          </p:nvSpPr>
          <p:spPr bwMode="auto">
            <a:xfrm>
              <a:off x="0" y="3894"/>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46" name="Line 25"/>
            <p:cNvSpPr>
              <a:spLocks noChangeShapeType="1"/>
            </p:cNvSpPr>
            <p:nvPr userDrawn="1"/>
          </p:nvSpPr>
          <p:spPr bwMode="auto">
            <a:xfrm>
              <a:off x="0" y="3813"/>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47" name="Line 26"/>
            <p:cNvSpPr>
              <a:spLocks noChangeShapeType="1"/>
            </p:cNvSpPr>
            <p:nvPr userDrawn="1"/>
          </p:nvSpPr>
          <p:spPr bwMode="auto">
            <a:xfrm>
              <a:off x="0" y="3999"/>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48" name="Line 27"/>
            <p:cNvSpPr>
              <a:spLocks noChangeShapeType="1"/>
            </p:cNvSpPr>
            <p:nvPr userDrawn="1"/>
          </p:nvSpPr>
          <p:spPr bwMode="auto">
            <a:xfrm>
              <a:off x="0" y="3687"/>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49" name="Line 28"/>
            <p:cNvSpPr>
              <a:spLocks noChangeShapeType="1"/>
            </p:cNvSpPr>
            <p:nvPr userDrawn="1"/>
          </p:nvSpPr>
          <p:spPr bwMode="auto">
            <a:xfrm>
              <a:off x="0" y="3741"/>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50" name="Line 29"/>
            <p:cNvSpPr>
              <a:spLocks noChangeShapeType="1"/>
            </p:cNvSpPr>
            <p:nvPr userDrawn="1"/>
          </p:nvSpPr>
          <p:spPr bwMode="auto">
            <a:xfrm>
              <a:off x="0" y="3939"/>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51" name="Line 30"/>
            <p:cNvSpPr>
              <a:spLocks noChangeShapeType="1"/>
            </p:cNvSpPr>
            <p:nvPr userDrawn="1"/>
          </p:nvSpPr>
          <p:spPr bwMode="auto">
            <a:xfrm>
              <a:off x="0" y="3918"/>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52" name="Line 31"/>
            <p:cNvSpPr>
              <a:spLocks noChangeShapeType="1"/>
            </p:cNvSpPr>
            <p:nvPr userDrawn="1"/>
          </p:nvSpPr>
          <p:spPr bwMode="auto">
            <a:xfrm>
              <a:off x="0" y="3510"/>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53" name="Line 32"/>
            <p:cNvSpPr>
              <a:spLocks noChangeShapeType="1"/>
            </p:cNvSpPr>
            <p:nvPr userDrawn="1"/>
          </p:nvSpPr>
          <p:spPr bwMode="auto">
            <a:xfrm>
              <a:off x="0" y="3546"/>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54" name="Line 33"/>
            <p:cNvSpPr>
              <a:spLocks noChangeShapeType="1"/>
            </p:cNvSpPr>
            <p:nvPr userDrawn="1"/>
          </p:nvSpPr>
          <p:spPr bwMode="auto">
            <a:xfrm>
              <a:off x="0" y="3579"/>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55" name="Line 34"/>
            <p:cNvSpPr>
              <a:spLocks noChangeShapeType="1"/>
            </p:cNvSpPr>
            <p:nvPr userDrawn="1"/>
          </p:nvSpPr>
          <p:spPr bwMode="auto">
            <a:xfrm>
              <a:off x="0" y="3420"/>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56" name="Line 35"/>
            <p:cNvSpPr>
              <a:spLocks noChangeShapeType="1"/>
            </p:cNvSpPr>
            <p:nvPr userDrawn="1"/>
          </p:nvSpPr>
          <p:spPr bwMode="auto">
            <a:xfrm>
              <a:off x="0" y="3372"/>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57" name="Line 36"/>
            <p:cNvSpPr>
              <a:spLocks noChangeShapeType="1"/>
            </p:cNvSpPr>
            <p:nvPr userDrawn="1"/>
          </p:nvSpPr>
          <p:spPr bwMode="auto">
            <a:xfrm>
              <a:off x="0" y="3465"/>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58" name="Line 37"/>
            <p:cNvSpPr>
              <a:spLocks noChangeShapeType="1"/>
            </p:cNvSpPr>
            <p:nvPr userDrawn="1"/>
          </p:nvSpPr>
          <p:spPr bwMode="auto">
            <a:xfrm>
              <a:off x="0" y="2973"/>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59" name="Line 38"/>
            <p:cNvSpPr>
              <a:spLocks noChangeShapeType="1"/>
            </p:cNvSpPr>
            <p:nvPr userDrawn="1"/>
          </p:nvSpPr>
          <p:spPr bwMode="auto">
            <a:xfrm>
              <a:off x="0" y="2946"/>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60" name="Line 39"/>
            <p:cNvSpPr>
              <a:spLocks noChangeShapeType="1"/>
            </p:cNvSpPr>
            <p:nvPr userDrawn="1"/>
          </p:nvSpPr>
          <p:spPr bwMode="auto">
            <a:xfrm>
              <a:off x="0" y="3327"/>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61" name="Line 40"/>
            <p:cNvSpPr>
              <a:spLocks noChangeShapeType="1"/>
            </p:cNvSpPr>
            <p:nvPr userDrawn="1"/>
          </p:nvSpPr>
          <p:spPr bwMode="auto">
            <a:xfrm>
              <a:off x="0" y="3201"/>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62" name="Line 41"/>
            <p:cNvSpPr>
              <a:spLocks noChangeShapeType="1"/>
            </p:cNvSpPr>
            <p:nvPr userDrawn="1"/>
          </p:nvSpPr>
          <p:spPr bwMode="auto">
            <a:xfrm>
              <a:off x="0" y="3120"/>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63" name="Line 42"/>
            <p:cNvSpPr>
              <a:spLocks noChangeShapeType="1"/>
            </p:cNvSpPr>
            <p:nvPr userDrawn="1"/>
          </p:nvSpPr>
          <p:spPr bwMode="auto">
            <a:xfrm>
              <a:off x="0" y="3306"/>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64" name="Line 43"/>
            <p:cNvSpPr>
              <a:spLocks noChangeShapeType="1"/>
            </p:cNvSpPr>
            <p:nvPr userDrawn="1"/>
          </p:nvSpPr>
          <p:spPr bwMode="auto">
            <a:xfrm>
              <a:off x="0" y="2994"/>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65" name="Line 44"/>
            <p:cNvSpPr>
              <a:spLocks noChangeShapeType="1"/>
            </p:cNvSpPr>
            <p:nvPr userDrawn="1"/>
          </p:nvSpPr>
          <p:spPr bwMode="auto">
            <a:xfrm>
              <a:off x="0" y="3048"/>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66" name="Line 45"/>
            <p:cNvSpPr>
              <a:spLocks noChangeShapeType="1"/>
            </p:cNvSpPr>
            <p:nvPr userDrawn="1"/>
          </p:nvSpPr>
          <p:spPr bwMode="auto">
            <a:xfrm>
              <a:off x="0" y="3246"/>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67" name="Line 46"/>
            <p:cNvSpPr>
              <a:spLocks noChangeShapeType="1"/>
            </p:cNvSpPr>
            <p:nvPr userDrawn="1"/>
          </p:nvSpPr>
          <p:spPr bwMode="auto">
            <a:xfrm>
              <a:off x="0" y="3225"/>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68" name="Line 47"/>
            <p:cNvSpPr>
              <a:spLocks noChangeShapeType="1"/>
            </p:cNvSpPr>
            <p:nvPr userDrawn="1"/>
          </p:nvSpPr>
          <p:spPr bwMode="auto">
            <a:xfrm>
              <a:off x="0" y="2831"/>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69" name="Line 48"/>
            <p:cNvSpPr>
              <a:spLocks noChangeShapeType="1"/>
            </p:cNvSpPr>
            <p:nvPr userDrawn="1"/>
          </p:nvSpPr>
          <p:spPr bwMode="auto">
            <a:xfrm>
              <a:off x="0" y="2750"/>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70" name="Line 49"/>
            <p:cNvSpPr>
              <a:spLocks noChangeShapeType="1"/>
            </p:cNvSpPr>
            <p:nvPr userDrawn="1"/>
          </p:nvSpPr>
          <p:spPr bwMode="auto">
            <a:xfrm>
              <a:off x="0" y="2678"/>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71" name="Line 50"/>
            <p:cNvSpPr>
              <a:spLocks noChangeShapeType="1"/>
            </p:cNvSpPr>
            <p:nvPr userDrawn="1"/>
          </p:nvSpPr>
          <p:spPr bwMode="auto">
            <a:xfrm>
              <a:off x="0" y="2876"/>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72" name="Line 51"/>
            <p:cNvSpPr>
              <a:spLocks noChangeShapeType="1"/>
            </p:cNvSpPr>
            <p:nvPr userDrawn="1"/>
          </p:nvSpPr>
          <p:spPr bwMode="auto">
            <a:xfrm>
              <a:off x="0" y="2855"/>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73" name="Line 52"/>
            <p:cNvSpPr>
              <a:spLocks noChangeShapeType="1"/>
            </p:cNvSpPr>
            <p:nvPr userDrawn="1"/>
          </p:nvSpPr>
          <p:spPr bwMode="auto">
            <a:xfrm>
              <a:off x="0" y="2554"/>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74" name="Line 53"/>
            <p:cNvSpPr>
              <a:spLocks noChangeShapeType="1"/>
            </p:cNvSpPr>
            <p:nvPr userDrawn="1"/>
          </p:nvSpPr>
          <p:spPr bwMode="auto">
            <a:xfrm>
              <a:off x="0" y="2590"/>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75" name="Line 54"/>
            <p:cNvSpPr>
              <a:spLocks noChangeShapeType="1"/>
            </p:cNvSpPr>
            <p:nvPr userDrawn="1"/>
          </p:nvSpPr>
          <p:spPr bwMode="auto">
            <a:xfrm>
              <a:off x="0" y="2623"/>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76" name="Line 55"/>
            <p:cNvSpPr>
              <a:spLocks noChangeShapeType="1"/>
            </p:cNvSpPr>
            <p:nvPr userDrawn="1"/>
          </p:nvSpPr>
          <p:spPr bwMode="auto">
            <a:xfrm>
              <a:off x="0" y="2464"/>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77" name="Line 56"/>
            <p:cNvSpPr>
              <a:spLocks noChangeShapeType="1"/>
            </p:cNvSpPr>
            <p:nvPr userDrawn="1"/>
          </p:nvSpPr>
          <p:spPr bwMode="auto">
            <a:xfrm>
              <a:off x="0" y="2416"/>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78" name="Line 57"/>
            <p:cNvSpPr>
              <a:spLocks noChangeShapeType="1"/>
            </p:cNvSpPr>
            <p:nvPr userDrawn="1"/>
          </p:nvSpPr>
          <p:spPr bwMode="auto">
            <a:xfrm>
              <a:off x="0" y="2509"/>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79" name="Line 58"/>
            <p:cNvSpPr>
              <a:spLocks noChangeShapeType="1"/>
            </p:cNvSpPr>
            <p:nvPr userDrawn="1"/>
          </p:nvSpPr>
          <p:spPr bwMode="auto">
            <a:xfrm>
              <a:off x="0" y="2371"/>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80" name="Line 59"/>
            <p:cNvSpPr>
              <a:spLocks noChangeShapeType="1"/>
            </p:cNvSpPr>
            <p:nvPr userDrawn="1"/>
          </p:nvSpPr>
          <p:spPr bwMode="auto">
            <a:xfrm>
              <a:off x="0" y="2245"/>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81" name="Line 60"/>
            <p:cNvSpPr>
              <a:spLocks noChangeShapeType="1"/>
            </p:cNvSpPr>
            <p:nvPr userDrawn="1"/>
          </p:nvSpPr>
          <p:spPr bwMode="auto">
            <a:xfrm>
              <a:off x="0" y="2350"/>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82" name="Line 61"/>
            <p:cNvSpPr>
              <a:spLocks noChangeShapeType="1"/>
            </p:cNvSpPr>
            <p:nvPr userDrawn="1"/>
          </p:nvSpPr>
          <p:spPr bwMode="auto">
            <a:xfrm>
              <a:off x="0" y="2289"/>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83" name="Line 62"/>
            <p:cNvSpPr>
              <a:spLocks noChangeShapeType="1"/>
            </p:cNvSpPr>
            <p:nvPr userDrawn="1"/>
          </p:nvSpPr>
          <p:spPr bwMode="auto">
            <a:xfrm>
              <a:off x="0" y="2269"/>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84" name="Line 63"/>
            <p:cNvSpPr>
              <a:spLocks noChangeShapeType="1"/>
            </p:cNvSpPr>
            <p:nvPr userDrawn="1"/>
          </p:nvSpPr>
          <p:spPr bwMode="auto">
            <a:xfrm>
              <a:off x="0" y="2130"/>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85" name="Line 64"/>
            <p:cNvSpPr>
              <a:spLocks noChangeShapeType="1"/>
            </p:cNvSpPr>
            <p:nvPr userDrawn="1"/>
          </p:nvSpPr>
          <p:spPr bwMode="auto">
            <a:xfrm>
              <a:off x="0" y="2166"/>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86" name="Line 65"/>
            <p:cNvSpPr>
              <a:spLocks noChangeShapeType="1"/>
            </p:cNvSpPr>
            <p:nvPr userDrawn="1"/>
          </p:nvSpPr>
          <p:spPr bwMode="auto">
            <a:xfrm>
              <a:off x="0" y="2199"/>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87" name="Line 66"/>
            <p:cNvSpPr>
              <a:spLocks noChangeShapeType="1"/>
            </p:cNvSpPr>
            <p:nvPr userDrawn="1"/>
          </p:nvSpPr>
          <p:spPr bwMode="auto">
            <a:xfrm>
              <a:off x="0" y="2040"/>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88" name="Line 67"/>
            <p:cNvSpPr>
              <a:spLocks noChangeShapeType="1"/>
            </p:cNvSpPr>
            <p:nvPr userDrawn="1"/>
          </p:nvSpPr>
          <p:spPr bwMode="auto">
            <a:xfrm>
              <a:off x="0" y="1992"/>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89" name="Line 68"/>
            <p:cNvSpPr>
              <a:spLocks noChangeShapeType="1"/>
            </p:cNvSpPr>
            <p:nvPr userDrawn="1"/>
          </p:nvSpPr>
          <p:spPr bwMode="auto">
            <a:xfrm>
              <a:off x="0" y="2085"/>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90" name="Line 69"/>
            <p:cNvSpPr>
              <a:spLocks noChangeShapeType="1"/>
            </p:cNvSpPr>
            <p:nvPr userDrawn="1"/>
          </p:nvSpPr>
          <p:spPr bwMode="auto">
            <a:xfrm>
              <a:off x="0" y="1593"/>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91" name="Line 70"/>
            <p:cNvSpPr>
              <a:spLocks noChangeShapeType="1"/>
            </p:cNvSpPr>
            <p:nvPr userDrawn="1"/>
          </p:nvSpPr>
          <p:spPr bwMode="auto">
            <a:xfrm>
              <a:off x="0" y="1566"/>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92" name="Line 71"/>
            <p:cNvSpPr>
              <a:spLocks noChangeShapeType="1"/>
            </p:cNvSpPr>
            <p:nvPr userDrawn="1"/>
          </p:nvSpPr>
          <p:spPr bwMode="auto">
            <a:xfrm>
              <a:off x="0" y="1947"/>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93" name="Line 72"/>
            <p:cNvSpPr>
              <a:spLocks noChangeShapeType="1"/>
            </p:cNvSpPr>
            <p:nvPr userDrawn="1"/>
          </p:nvSpPr>
          <p:spPr bwMode="auto">
            <a:xfrm>
              <a:off x="0" y="1821"/>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94" name="Line 73"/>
            <p:cNvSpPr>
              <a:spLocks noChangeShapeType="1"/>
            </p:cNvSpPr>
            <p:nvPr userDrawn="1"/>
          </p:nvSpPr>
          <p:spPr bwMode="auto">
            <a:xfrm>
              <a:off x="0" y="1740"/>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95" name="Line 74"/>
            <p:cNvSpPr>
              <a:spLocks noChangeShapeType="1"/>
            </p:cNvSpPr>
            <p:nvPr userDrawn="1"/>
          </p:nvSpPr>
          <p:spPr bwMode="auto">
            <a:xfrm>
              <a:off x="0" y="1926"/>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96" name="Line 75"/>
            <p:cNvSpPr>
              <a:spLocks noChangeShapeType="1"/>
            </p:cNvSpPr>
            <p:nvPr userDrawn="1"/>
          </p:nvSpPr>
          <p:spPr bwMode="auto">
            <a:xfrm>
              <a:off x="0" y="1614"/>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97" name="Line 76"/>
            <p:cNvSpPr>
              <a:spLocks noChangeShapeType="1"/>
            </p:cNvSpPr>
            <p:nvPr userDrawn="1"/>
          </p:nvSpPr>
          <p:spPr bwMode="auto">
            <a:xfrm>
              <a:off x="0" y="1668"/>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98" name="Line 77"/>
            <p:cNvSpPr>
              <a:spLocks noChangeShapeType="1"/>
            </p:cNvSpPr>
            <p:nvPr userDrawn="1"/>
          </p:nvSpPr>
          <p:spPr bwMode="auto">
            <a:xfrm>
              <a:off x="0" y="1866"/>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299" name="Line 78"/>
            <p:cNvSpPr>
              <a:spLocks noChangeShapeType="1"/>
            </p:cNvSpPr>
            <p:nvPr userDrawn="1"/>
          </p:nvSpPr>
          <p:spPr bwMode="auto">
            <a:xfrm>
              <a:off x="0" y="1845"/>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00" name="Line 79"/>
            <p:cNvSpPr>
              <a:spLocks noChangeShapeType="1"/>
            </p:cNvSpPr>
            <p:nvPr userDrawn="1"/>
          </p:nvSpPr>
          <p:spPr bwMode="auto">
            <a:xfrm>
              <a:off x="0" y="1437"/>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01" name="Line 80"/>
            <p:cNvSpPr>
              <a:spLocks noChangeShapeType="1"/>
            </p:cNvSpPr>
            <p:nvPr userDrawn="1"/>
          </p:nvSpPr>
          <p:spPr bwMode="auto">
            <a:xfrm>
              <a:off x="0" y="1473"/>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02" name="Line 81"/>
            <p:cNvSpPr>
              <a:spLocks noChangeShapeType="1"/>
            </p:cNvSpPr>
            <p:nvPr userDrawn="1"/>
          </p:nvSpPr>
          <p:spPr bwMode="auto">
            <a:xfrm>
              <a:off x="0" y="1506"/>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03" name="Line 82"/>
            <p:cNvSpPr>
              <a:spLocks noChangeShapeType="1"/>
            </p:cNvSpPr>
            <p:nvPr userDrawn="1"/>
          </p:nvSpPr>
          <p:spPr bwMode="auto">
            <a:xfrm>
              <a:off x="0" y="1347"/>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04" name="Line 83"/>
            <p:cNvSpPr>
              <a:spLocks noChangeShapeType="1"/>
            </p:cNvSpPr>
            <p:nvPr userDrawn="1"/>
          </p:nvSpPr>
          <p:spPr bwMode="auto">
            <a:xfrm>
              <a:off x="0" y="1392"/>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05" name="Line 84"/>
            <p:cNvSpPr>
              <a:spLocks noChangeShapeType="1"/>
            </p:cNvSpPr>
            <p:nvPr userDrawn="1"/>
          </p:nvSpPr>
          <p:spPr bwMode="auto">
            <a:xfrm>
              <a:off x="0" y="1016"/>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06" name="Line 85"/>
            <p:cNvSpPr>
              <a:spLocks noChangeShapeType="1"/>
            </p:cNvSpPr>
            <p:nvPr userDrawn="1"/>
          </p:nvSpPr>
          <p:spPr bwMode="auto">
            <a:xfrm>
              <a:off x="0" y="989"/>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07" name="Line 86"/>
            <p:cNvSpPr>
              <a:spLocks noChangeShapeType="1"/>
            </p:cNvSpPr>
            <p:nvPr userDrawn="1"/>
          </p:nvSpPr>
          <p:spPr bwMode="auto">
            <a:xfrm>
              <a:off x="0" y="1244"/>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08" name="Line 87"/>
            <p:cNvSpPr>
              <a:spLocks noChangeShapeType="1"/>
            </p:cNvSpPr>
            <p:nvPr userDrawn="1"/>
          </p:nvSpPr>
          <p:spPr bwMode="auto">
            <a:xfrm>
              <a:off x="0" y="1163"/>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09" name="Line 88"/>
            <p:cNvSpPr>
              <a:spLocks noChangeShapeType="1"/>
            </p:cNvSpPr>
            <p:nvPr userDrawn="1"/>
          </p:nvSpPr>
          <p:spPr bwMode="auto">
            <a:xfrm>
              <a:off x="0" y="1037"/>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10" name="Line 89"/>
            <p:cNvSpPr>
              <a:spLocks noChangeShapeType="1"/>
            </p:cNvSpPr>
            <p:nvPr userDrawn="1"/>
          </p:nvSpPr>
          <p:spPr bwMode="auto">
            <a:xfrm>
              <a:off x="0" y="1091"/>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11" name="Line 90"/>
            <p:cNvSpPr>
              <a:spLocks noChangeShapeType="1"/>
            </p:cNvSpPr>
            <p:nvPr userDrawn="1"/>
          </p:nvSpPr>
          <p:spPr bwMode="auto">
            <a:xfrm>
              <a:off x="0" y="1289"/>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12" name="Line 91"/>
            <p:cNvSpPr>
              <a:spLocks noChangeShapeType="1"/>
            </p:cNvSpPr>
            <p:nvPr userDrawn="1"/>
          </p:nvSpPr>
          <p:spPr bwMode="auto">
            <a:xfrm>
              <a:off x="0" y="1268"/>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13" name="Line 92"/>
            <p:cNvSpPr>
              <a:spLocks noChangeShapeType="1"/>
            </p:cNvSpPr>
            <p:nvPr userDrawn="1"/>
          </p:nvSpPr>
          <p:spPr bwMode="auto">
            <a:xfrm>
              <a:off x="0" y="860"/>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14" name="Line 93"/>
            <p:cNvSpPr>
              <a:spLocks noChangeShapeType="1"/>
            </p:cNvSpPr>
            <p:nvPr userDrawn="1"/>
          </p:nvSpPr>
          <p:spPr bwMode="auto">
            <a:xfrm>
              <a:off x="0" y="896"/>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15" name="Line 94"/>
            <p:cNvSpPr>
              <a:spLocks noChangeShapeType="1"/>
            </p:cNvSpPr>
            <p:nvPr userDrawn="1"/>
          </p:nvSpPr>
          <p:spPr bwMode="auto">
            <a:xfrm>
              <a:off x="0" y="929"/>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16" name="Line 95"/>
            <p:cNvSpPr>
              <a:spLocks noChangeShapeType="1"/>
            </p:cNvSpPr>
            <p:nvPr userDrawn="1"/>
          </p:nvSpPr>
          <p:spPr bwMode="auto">
            <a:xfrm>
              <a:off x="0" y="770"/>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17" name="Line 96"/>
            <p:cNvSpPr>
              <a:spLocks noChangeShapeType="1"/>
            </p:cNvSpPr>
            <p:nvPr userDrawn="1"/>
          </p:nvSpPr>
          <p:spPr bwMode="auto">
            <a:xfrm>
              <a:off x="0" y="815"/>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18" name="Line 97"/>
            <p:cNvSpPr>
              <a:spLocks noChangeShapeType="1"/>
            </p:cNvSpPr>
            <p:nvPr userDrawn="1"/>
          </p:nvSpPr>
          <p:spPr bwMode="auto">
            <a:xfrm>
              <a:off x="0" y="718"/>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19" name="Line 98"/>
            <p:cNvSpPr>
              <a:spLocks noChangeShapeType="1"/>
            </p:cNvSpPr>
            <p:nvPr userDrawn="1"/>
          </p:nvSpPr>
          <p:spPr bwMode="auto">
            <a:xfrm>
              <a:off x="0" y="646"/>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20" name="Line 99"/>
            <p:cNvSpPr>
              <a:spLocks noChangeShapeType="1"/>
            </p:cNvSpPr>
            <p:nvPr userDrawn="1"/>
          </p:nvSpPr>
          <p:spPr bwMode="auto">
            <a:xfrm>
              <a:off x="0" y="522"/>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21" name="Line 100"/>
            <p:cNvSpPr>
              <a:spLocks noChangeShapeType="1"/>
            </p:cNvSpPr>
            <p:nvPr userDrawn="1"/>
          </p:nvSpPr>
          <p:spPr bwMode="auto">
            <a:xfrm>
              <a:off x="0" y="558"/>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22" name="Line 101"/>
            <p:cNvSpPr>
              <a:spLocks noChangeShapeType="1"/>
            </p:cNvSpPr>
            <p:nvPr userDrawn="1"/>
          </p:nvSpPr>
          <p:spPr bwMode="auto">
            <a:xfrm>
              <a:off x="0" y="591"/>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23" name="Line 102"/>
            <p:cNvSpPr>
              <a:spLocks noChangeShapeType="1"/>
            </p:cNvSpPr>
            <p:nvPr userDrawn="1"/>
          </p:nvSpPr>
          <p:spPr bwMode="auto">
            <a:xfrm>
              <a:off x="0" y="432"/>
              <a:ext cx="5760" cy="0"/>
            </a:xfrm>
            <a:prstGeom prst="line">
              <a:avLst/>
            </a:prstGeom>
            <a:noFill/>
            <a:ln w="2857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24" name="Line 103"/>
            <p:cNvSpPr>
              <a:spLocks noChangeShapeType="1"/>
            </p:cNvSpPr>
            <p:nvPr userDrawn="1"/>
          </p:nvSpPr>
          <p:spPr bwMode="auto">
            <a:xfrm>
              <a:off x="0" y="384"/>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25" name="Line 104"/>
            <p:cNvSpPr>
              <a:spLocks noChangeShapeType="1"/>
            </p:cNvSpPr>
            <p:nvPr userDrawn="1"/>
          </p:nvSpPr>
          <p:spPr bwMode="auto">
            <a:xfrm>
              <a:off x="0" y="477"/>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26" name="Line 105"/>
            <p:cNvSpPr>
              <a:spLocks noChangeShapeType="1"/>
            </p:cNvSpPr>
            <p:nvPr userDrawn="1"/>
          </p:nvSpPr>
          <p:spPr bwMode="auto">
            <a:xfrm>
              <a:off x="0" y="339"/>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27" name="Line 106"/>
            <p:cNvSpPr>
              <a:spLocks noChangeShapeType="1"/>
            </p:cNvSpPr>
            <p:nvPr userDrawn="1"/>
          </p:nvSpPr>
          <p:spPr bwMode="auto">
            <a:xfrm>
              <a:off x="0" y="318"/>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28" name="Line 107"/>
            <p:cNvSpPr>
              <a:spLocks noChangeShapeType="1"/>
            </p:cNvSpPr>
            <p:nvPr userDrawn="1"/>
          </p:nvSpPr>
          <p:spPr bwMode="auto">
            <a:xfrm>
              <a:off x="0" y="258"/>
              <a:ext cx="5760" cy="0"/>
            </a:xfrm>
            <a:prstGeom prst="line">
              <a:avLst/>
            </a:prstGeom>
            <a:noFill/>
            <a:ln w="1905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29" name="Line 108"/>
            <p:cNvSpPr>
              <a:spLocks noChangeShapeType="1"/>
            </p:cNvSpPr>
            <p:nvPr userDrawn="1"/>
          </p:nvSpPr>
          <p:spPr bwMode="auto">
            <a:xfrm>
              <a:off x="0" y="70"/>
              <a:ext cx="5760" cy="0"/>
            </a:xfrm>
            <a:prstGeom prst="line">
              <a:avLst/>
            </a:prstGeom>
            <a:noFill/>
            <a:ln w="9525">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30" name="Line 109"/>
            <p:cNvSpPr>
              <a:spLocks noChangeShapeType="1"/>
            </p:cNvSpPr>
            <p:nvPr userDrawn="1"/>
          </p:nvSpPr>
          <p:spPr bwMode="auto">
            <a:xfrm>
              <a:off x="0" y="43"/>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31" name="Line 110"/>
            <p:cNvSpPr>
              <a:spLocks noChangeShapeType="1"/>
            </p:cNvSpPr>
            <p:nvPr userDrawn="1"/>
          </p:nvSpPr>
          <p:spPr bwMode="auto">
            <a:xfrm>
              <a:off x="0" y="91"/>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32" name="Line 111"/>
            <p:cNvSpPr>
              <a:spLocks noChangeShapeType="1"/>
            </p:cNvSpPr>
            <p:nvPr userDrawn="1"/>
          </p:nvSpPr>
          <p:spPr bwMode="auto">
            <a:xfrm>
              <a:off x="0" y="145"/>
              <a:ext cx="5760" cy="0"/>
            </a:xfrm>
            <a:prstGeom prst="line">
              <a:avLst/>
            </a:prstGeom>
            <a:noFill/>
            <a:ln w="127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sp>
          <p:nvSpPr>
            <p:cNvPr id="9333" name="Line 112"/>
            <p:cNvSpPr>
              <a:spLocks noChangeShapeType="1"/>
            </p:cNvSpPr>
            <p:nvPr userDrawn="1"/>
          </p:nvSpPr>
          <p:spPr bwMode="auto">
            <a:xfrm>
              <a:off x="0" y="202"/>
              <a:ext cx="5760" cy="0"/>
            </a:xfrm>
            <a:prstGeom prst="line">
              <a:avLst/>
            </a:prstGeom>
            <a:noFill/>
            <a:ln w="38100">
              <a:pattFill prst="ltHorz">
                <a:fgClr>
                  <a:srgbClr val="FFCCFF"/>
                </a:fgClr>
                <a:bgClr>
                  <a:srgbClr val="FFFFFF"/>
                </a:bgClr>
              </a:pattFill>
              <a:round/>
              <a:headEnd/>
              <a:tailEnd/>
            </a:ln>
            <a:effectLst/>
          </p:spPr>
          <p:txBody>
            <a:bodyPr wrap="none" anchor="ctr"/>
            <a:lstStyle/>
            <a:p>
              <a:pPr marL="0" marR="0" lvl="0" indent="0" algn="l" defTabSz="914400">
                <a:lnSpc>
                  <a:spcPct val="100000"/>
                </a:lnSpc>
                <a:spcBef>
                  <a:spcPts val="0"/>
                </a:spcBef>
                <a:spcAft>
                  <a:spcPts val="0"/>
                </a:spcAft>
                <a:buClrTx/>
                <a:buSzTx/>
                <a:buFontTx/>
                <a:buNone/>
                <a:defRPr/>
              </a:pPr>
              <a:endParaRPr lang="zh-CN" sz="1800" b="0" i="0" u="none" strike="noStrike" cap="none" spc="0">
                <a:ln>
                  <a:noFill/>
                </a:ln>
                <a:solidFill>
                  <a:srgbClr val="000000"/>
                </a:solidFill>
                <a:latin typeface="Arial"/>
                <a:ea typeface="PMingLiU"/>
                <a:cs typeface="Arial"/>
              </a:endParaRPr>
            </a:p>
          </p:txBody>
        </p:sp>
      </p:grpSp>
      <p:sp>
        <p:nvSpPr>
          <p:cNvPr id="1037" name="Rectangle 113"/>
          <p:cNvSpPr>
            <a:spLocks noChangeArrowheads="1"/>
          </p:cNvSpPr>
          <p:nvPr/>
        </p:nvSpPr>
        <p:spPr bwMode="auto">
          <a:xfrm>
            <a:off x="2943225" y="1149350"/>
            <a:ext cx="5757863" cy="76200"/>
          </a:xfrm>
          <a:prstGeom prst="rect">
            <a:avLst/>
          </a:prstGeom>
          <a:gradFill rotWithShape="0">
            <a:gsLst>
              <a:gs pos="0">
                <a:srgbClr val="FFFFFF"/>
              </a:gs>
              <a:gs pos="100000">
                <a:srgbClr val="AB3742"/>
              </a:gs>
            </a:gsLst>
            <a:lin ang="0" scaled="1"/>
          </a:gradFill>
          <a:ln>
            <a:noFill/>
          </a:ln>
          <a:effectLst/>
        </p:spPr>
        <p:txBody>
          <a:bodyPr wrap="none" anchor="ct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lgn="ctr">
              <a:spcBef>
                <a:spcPts val="0"/>
              </a:spcBef>
              <a:spcAft>
                <a:spcPts val="0"/>
              </a:spcAft>
              <a:defRPr sz="2400">
                <a:solidFill>
                  <a:schemeClr val="tx1"/>
                </a:solidFill>
                <a:latin typeface="Times New Roman"/>
                <a:ea typeface="宋体"/>
              </a:defRPr>
            </a:lvl6pPr>
            <a:lvl7pPr marL="2971800" indent="-228600" algn="ctr">
              <a:spcBef>
                <a:spcPts val="0"/>
              </a:spcBef>
              <a:spcAft>
                <a:spcPts val="0"/>
              </a:spcAft>
              <a:defRPr sz="2400">
                <a:solidFill>
                  <a:schemeClr val="tx1"/>
                </a:solidFill>
                <a:latin typeface="Times New Roman"/>
                <a:ea typeface="宋体"/>
              </a:defRPr>
            </a:lvl7pPr>
            <a:lvl8pPr marL="3429000" indent="-228600" algn="ctr">
              <a:spcBef>
                <a:spcPts val="0"/>
              </a:spcBef>
              <a:spcAft>
                <a:spcPts val="0"/>
              </a:spcAft>
              <a:defRPr sz="2400">
                <a:solidFill>
                  <a:schemeClr val="tx1"/>
                </a:solidFill>
                <a:latin typeface="Times New Roman"/>
                <a:ea typeface="宋体"/>
              </a:defRPr>
            </a:lvl8pPr>
            <a:lvl9pPr marL="3886200" indent="-228600" algn="ctr">
              <a:spcBef>
                <a:spcPts val="0"/>
              </a:spcBef>
              <a:spcAft>
                <a:spcPts val="0"/>
              </a:spcAft>
              <a:defRPr sz="2400">
                <a:solidFill>
                  <a:schemeClr val="tx1"/>
                </a:solidFill>
                <a:latin typeface="Times New Roman"/>
                <a:ea typeface="宋体"/>
              </a:defRPr>
            </a:lvl9pPr>
          </a:lstStyle>
          <a:p>
            <a:pPr marL="0" marR="0" lvl="0" indent="0" algn="ctr" defTabSz="914400">
              <a:lnSpc>
                <a:spcPct val="100000"/>
              </a:lnSpc>
              <a:spcBef>
                <a:spcPts val="0"/>
              </a:spcBef>
              <a:spcAft>
                <a:spcPts val="0"/>
              </a:spcAft>
              <a:buClrTx/>
              <a:buSzTx/>
              <a:buFontTx/>
              <a:buNone/>
              <a:defRPr/>
            </a:pPr>
            <a:endParaRPr lang="zh-CN" sz="2400" b="0" i="0" u="none" strike="noStrike" cap="none" spc="0">
              <a:ln>
                <a:noFill/>
              </a:ln>
              <a:solidFill>
                <a:srgbClr val="000000"/>
              </a:solidFill>
              <a:latin typeface="Times New Roman"/>
              <a:ea typeface="宋体"/>
              <a:cs typeface="Arial"/>
            </a:endParaRPr>
          </a:p>
        </p:txBody>
      </p:sp>
      <p:pic>
        <p:nvPicPr>
          <p:cNvPr id="9229" name="Picture 12"/>
          <p:cNvPicPr>
            <a:picLocks noChangeArrowheads="1"/>
          </p:cNvPicPr>
          <p:nvPr/>
        </p:nvPicPr>
        <p:blipFill>
          <a:blip r:embed="rId20"/>
          <a:stretch/>
        </p:blipFill>
        <p:spPr bwMode="auto">
          <a:xfrm>
            <a:off x="0" y="5980113"/>
            <a:ext cx="9144000" cy="869950"/>
          </a:xfrm>
          <a:prstGeom prst="rect">
            <a:avLst/>
          </a:prstGeom>
          <a:noFill/>
          <a:ln>
            <a:noFill/>
          </a:ln>
        </p:spPr>
      </p:pic>
      <p:sp>
        <p:nvSpPr>
          <p:cNvPr id="113" name="Rectangle 11"/>
          <p:cNvSpPr txBox="1">
            <a:spLocks noChangeArrowheads="1"/>
          </p:cNvSpPr>
          <p:nvPr/>
        </p:nvSpPr>
        <p:spPr bwMode="auto">
          <a:xfrm>
            <a:off x="6553200" y="6245225"/>
            <a:ext cx="2133600" cy="476250"/>
          </a:xfrm>
          <a:prstGeom prst="rect">
            <a:avLst/>
          </a:prstGeom>
          <a:noFill/>
          <a:ln>
            <a:noFill/>
          </a:ln>
          <a:effectLst/>
        </p:spPr>
        <p:txBody>
          <a:bodyPr/>
          <a:lstStyle>
            <a:defPPr>
              <a:defRPr lang="zh-CN"/>
            </a:defPPr>
            <a:lvl1pPr algn="r">
              <a:spcBef>
                <a:spcPts val="0"/>
              </a:spcBef>
              <a:spcAft>
                <a:spcPts val="0"/>
              </a:spcAft>
              <a:defRPr sz="1400">
                <a:solidFill>
                  <a:schemeClr val="tx1"/>
                </a:solidFill>
                <a:latin typeface="Arial"/>
                <a:ea typeface="宋体"/>
                <a:cs typeface="+mn-cs"/>
              </a:defRPr>
            </a:lvl1pPr>
            <a:lvl2pPr marL="457200" algn="ctr">
              <a:spcBef>
                <a:spcPts val="0"/>
              </a:spcBef>
              <a:spcAft>
                <a:spcPts val="0"/>
              </a:spcAft>
              <a:defRPr sz="2400">
                <a:solidFill>
                  <a:schemeClr val="tx1"/>
                </a:solidFill>
                <a:latin typeface="Times New Roman"/>
                <a:ea typeface="宋体"/>
                <a:cs typeface="+mn-cs"/>
              </a:defRPr>
            </a:lvl2pPr>
            <a:lvl3pPr marL="914400" algn="ctr">
              <a:spcBef>
                <a:spcPts val="0"/>
              </a:spcBef>
              <a:spcAft>
                <a:spcPts val="0"/>
              </a:spcAft>
              <a:defRPr sz="2400">
                <a:solidFill>
                  <a:schemeClr val="tx1"/>
                </a:solidFill>
                <a:latin typeface="Times New Roman"/>
                <a:ea typeface="宋体"/>
                <a:cs typeface="+mn-cs"/>
              </a:defRPr>
            </a:lvl3pPr>
            <a:lvl4pPr marL="1371600" algn="ctr">
              <a:spcBef>
                <a:spcPts val="0"/>
              </a:spcBef>
              <a:spcAft>
                <a:spcPts val="0"/>
              </a:spcAft>
              <a:defRPr sz="2400">
                <a:solidFill>
                  <a:schemeClr val="tx1"/>
                </a:solidFill>
                <a:latin typeface="Times New Roman"/>
                <a:ea typeface="宋体"/>
                <a:cs typeface="+mn-cs"/>
              </a:defRPr>
            </a:lvl4pPr>
            <a:lvl5pPr marL="1828800" algn="ctr">
              <a:spcBef>
                <a:spcPts val="0"/>
              </a:spcBef>
              <a:spcAft>
                <a:spcPts val="0"/>
              </a:spcAft>
              <a:defRPr sz="2400">
                <a:solidFill>
                  <a:schemeClr val="tx1"/>
                </a:solidFill>
                <a:latin typeface="Times New Roman"/>
                <a:ea typeface="宋体"/>
                <a:cs typeface="+mn-cs"/>
              </a:defRPr>
            </a:lvl5pPr>
            <a:lvl6pPr marL="2286000" algn="l" defTabSz="914400">
              <a:defRPr sz="2400">
                <a:solidFill>
                  <a:schemeClr val="tx1"/>
                </a:solidFill>
                <a:latin typeface="Times New Roman"/>
                <a:ea typeface="宋体"/>
                <a:cs typeface="+mn-cs"/>
              </a:defRPr>
            </a:lvl6pPr>
            <a:lvl7pPr marL="2743200" algn="l" defTabSz="914400">
              <a:defRPr sz="2400">
                <a:solidFill>
                  <a:schemeClr val="tx1"/>
                </a:solidFill>
                <a:latin typeface="Times New Roman"/>
                <a:ea typeface="宋体"/>
                <a:cs typeface="+mn-cs"/>
              </a:defRPr>
            </a:lvl7pPr>
            <a:lvl8pPr marL="3200400" algn="l" defTabSz="914400">
              <a:defRPr sz="2400">
                <a:solidFill>
                  <a:schemeClr val="tx1"/>
                </a:solidFill>
                <a:latin typeface="Times New Roman"/>
                <a:ea typeface="宋体"/>
                <a:cs typeface="+mn-cs"/>
              </a:defRPr>
            </a:lvl8pPr>
            <a:lvl9pPr marL="3657600" algn="l" defTabSz="914400">
              <a:defRPr sz="2400">
                <a:solidFill>
                  <a:schemeClr val="tx1"/>
                </a:solidFill>
                <a:latin typeface="Times New Roman"/>
                <a:ea typeface="宋体"/>
                <a:cs typeface="+mn-cs"/>
              </a:defRPr>
            </a:lvl9pPr>
          </a:lstStyle>
          <a:p>
            <a:pPr marL="0" marR="0" lvl="0" indent="0" algn="r" defTabSz="914400">
              <a:lnSpc>
                <a:spcPct val="100000"/>
              </a:lnSpc>
              <a:spcBef>
                <a:spcPts val="0"/>
              </a:spcBef>
              <a:spcAft>
                <a:spcPts val="0"/>
              </a:spcAft>
              <a:buClrTx/>
              <a:buSzTx/>
              <a:buFontTx/>
              <a:buNone/>
              <a:defRPr/>
            </a:pPr>
            <a:fld id="{BEC3CE3D-89D6-4E00-8C79-D2D66C97815D}" type="slidenum">
              <a:rPr lang="en-US" sz="1400" b="0" i="0" u="none" strike="noStrike" cap="none" spc="0">
                <a:ln>
                  <a:noFill/>
                </a:ln>
                <a:solidFill>
                  <a:srgbClr val="000000"/>
                </a:solidFill>
                <a:latin typeface="Arial"/>
                <a:ea typeface="宋体"/>
                <a:cs typeface="Arial"/>
              </a:rPr>
              <a:t>3</a:t>
            </a:fld>
            <a:endParaRPr lang="en-US" sz="1400" b="0" i="0" u="none" strike="noStrike" cap="none" spc="0">
              <a:ln>
                <a:noFill/>
              </a:ln>
              <a:solidFill>
                <a:srgbClr val="000000"/>
              </a:solidFill>
              <a:latin typeface="Arial"/>
              <a:ea typeface="宋体"/>
              <a:cs typeface="Arial"/>
            </a:endParaRPr>
          </a:p>
        </p:txBody>
      </p:sp>
      <p:sp>
        <p:nvSpPr>
          <p:cNvPr id="114" name="Rectangle 4"/>
          <p:cNvSpPr>
            <a:spLocks noChangeArrowheads="1"/>
          </p:cNvSpPr>
          <p:nvPr/>
        </p:nvSpPr>
        <p:spPr bwMode="auto">
          <a:xfrm>
            <a:off x="560388" y="6411913"/>
            <a:ext cx="1439862" cy="476250"/>
          </a:xfrm>
          <a:prstGeom prst="rect">
            <a:avLst/>
          </a:prstGeom>
          <a:noFill/>
          <a:ln>
            <a:noFill/>
          </a:ln>
        </p:spPr>
        <p:txBody>
          <a:bodyPr/>
          <a:lstStyle/>
          <a:p>
            <a:pPr marL="0" marR="0" lvl="0" indent="0" algn="l" defTabSz="914400">
              <a:lnSpc>
                <a:spcPct val="100000"/>
              </a:lnSpc>
              <a:spcBef>
                <a:spcPts val="0"/>
              </a:spcBef>
              <a:spcAft>
                <a:spcPts val="0"/>
              </a:spcAft>
              <a:buClrTx/>
              <a:buSzTx/>
              <a:buFontTx/>
              <a:buNone/>
              <a:defRPr/>
            </a:pPr>
            <a:endParaRPr lang="en-US" sz="1600" b="1" i="0" u="none" strike="noStrike" cap="none" spc="0">
              <a:ln>
                <a:noFill/>
              </a:ln>
              <a:solidFill>
                <a:srgbClr val="0000FF"/>
              </a:solidFill>
              <a:latin typeface="Arial"/>
              <a:ea typeface="PMingLiU"/>
              <a:cs typeface="Arial"/>
            </a:endParaRPr>
          </a:p>
        </p:txBody>
      </p:sp>
      <p:sp>
        <p:nvSpPr>
          <p:cNvPr id="115" name="Rectangle 5"/>
          <p:cNvSpPr>
            <a:spLocks noChangeArrowheads="1"/>
          </p:cNvSpPr>
          <p:nvPr/>
        </p:nvSpPr>
        <p:spPr bwMode="auto">
          <a:xfrm>
            <a:off x="3124200" y="6248400"/>
            <a:ext cx="2895600" cy="457200"/>
          </a:xfrm>
          <a:prstGeom prst="rect">
            <a:avLst/>
          </a:prstGeom>
          <a:noFill/>
          <a:ln>
            <a:noFill/>
          </a:ln>
        </p:spPr>
        <p:txBody>
          <a:bodyP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lgn="ctr">
              <a:spcBef>
                <a:spcPts val="0"/>
              </a:spcBef>
              <a:spcAft>
                <a:spcPts val="0"/>
              </a:spcAft>
              <a:defRPr sz="2400">
                <a:solidFill>
                  <a:schemeClr val="tx1"/>
                </a:solidFill>
                <a:latin typeface="Times New Roman"/>
                <a:ea typeface="宋体"/>
              </a:defRPr>
            </a:lvl6pPr>
            <a:lvl7pPr marL="2971800" indent="-228600" algn="ctr">
              <a:spcBef>
                <a:spcPts val="0"/>
              </a:spcBef>
              <a:spcAft>
                <a:spcPts val="0"/>
              </a:spcAft>
              <a:defRPr sz="2400">
                <a:solidFill>
                  <a:schemeClr val="tx1"/>
                </a:solidFill>
                <a:latin typeface="Times New Roman"/>
                <a:ea typeface="宋体"/>
              </a:defRPr>
            </a:lvl7pPr>
            <a:lvl8pPr marL="3429000" indent="-228600" algn="ctr">
              <a:spcBef>
                <a:spcPts val="0"/>
              </a:spcBef>
              <a:spcAft>
                <a:spcPts val="0"/>
              </a:spcAft>
              <a:defRPr sz="2400">
                <a:solidFill>
                  <a:schemeClr val="tx1"/>
                </a:solidFill>
                <a:latin typeface="Times New Roman"/>
                <a:ea typeface="宋体"/>
              </a:defRPr>
            </a:lvl8pPr>
            <a:lvl9pPr marL="3886200" indent="-228600" algn="ctr">
              <a:spcBef>
                <a:spcPts val="0"/>
              </a:spcBef>
              <a:spcAft>
                <a:spcPts val="0"/>
              </a:spcAft>
              <a:defRPr sz="2400">
                <a:solidFill>
                  <a:schemeClr val="tx1"/>
                </a:solidFill>
                <a:latin typeface="Times New Roman"/>
                <a:ea typeface="宋体"/>
              </a:defRPr>
            </a:lvl9pPr>
          </a:lstStyle>
          <a:p>
            <a:pPr marL="0" marR="0" lvl="0" indent="0" algn="ctr"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Times New Roman"/>
              <a:ea typeface="宋体"/>
              <a:cs typeface="Arial"/>
            </a:endParaRPr>
          </a:p>
        </p:txBody>
      </p:sp>
      <p:sp>
        <p:nvSpPr>
          <p:cNvPr id="116" name="Rectangle 6"/>
          <p:cNvSpPr>
            <a:spLocks noChangeArrowheads="1"/>
          </p:cNvSpPr>
          <p:nvPr/>
        </p:nvSpPr>
        <p:spPr bwMode="auto">
          <a:xfrm>
            <a:off x="7366000" y="6434138"/>
            <a:ext cx="1054100" cy="457200"/>
          </a:xfrm>
          <a:prstGeom prst="rect">
            <a:avLst/>
          </a:prstGeom>
          <a:noFill/>
          <a:ln>
            <a:noFill/>
          </a:ln>
        </p:spPr>
        <p:txBody>
          <a:bodyPr/>
          <a:lstStyle>
            <a:lvl1pPr>
              <a:defRPr sz="2400">
                <a:solidFill>
                  <a:schemeClr val="tx1"/>
                </a:solidFill>
                <a:latin typeface="Times New Roman"/>
                <a:ea typeface="宋体"/>
              </a:defRPr>
            </a:lvl1pPr>
            <a:lvl2pPr marL="742950" indent="-285750">
              <a:defRPr sz="2400">
                <a:solidFill>
                  <a:schemeClr val="tx1"/>
                </a:solidFill>
                <a:latin typeface="Times New Roman"/>
                <a:ea typeface="宋体"/>
              </a:defRPr>
            </a:lvl2pPr>
            <a:lvl3pPr marL="1143000" indent="-228600">
              <a:defRPr sz="2400">
                <a:solidFill>
                  <a:schemeClr val="tx1"/>
                </a:solidFill>
                <a:latin typeface="Times New Roman"/>
                <a:ea typeface="宋体"/>
              </a:defRPr>
            </a:lvl3pPr>
            <a:lvl4pPr marL="1600200" indent="-228600">
              <a:defRPr sz="2400">
                <a:solidFill>
                  <a:schemeClr val="tx1"/>
                </a:solidFill>
                <a:latin typeface="Times New Roman"/>
                <a:ea typeface="宋体"/>
              </a:defRPr>
            </a:lvl4pPr>
            <a:lvl5pPr marL="2057400" indent="-228600">
              <a:defRPr sz="2400">
                <a:solidFill>
                  <a:schemeClr val="tx1"/>
                </a:solidFill>
                <a:latin typeface="Times New Roman"/>
                <a:ea typeface="宋体"/>
              </a:defRPr>
            </a:lvl5pPr>
            <a:lvl6pPr marL="2514600" indent="-228600" algn="ctr">
              <a:spcBef>
                <a:spcPts val="0"/>
              </a:spcBef>
              <a:spcAft>
                <a:spcPts val="0"/>
              </a:spcAft>
              <a:defRPr sz="2400">
                <a:solidFill>
                  <a:schemeClr val="tx1"/>
                </a:solidFill>
                <a:latin typeface="Times New Roman"/>
                <a:ea typeface="宋体"/>
              </a:defRPr>
            </a:lvl6pPr>
            <a:lvl7pPr marL="2971800" indent="-228600" algn="ctr">
              <a:spcBef>
                <a:spcPts val="0"/>
              </a:spcBef>
              <a:spcAft>
                <a:spcPts val="0"/>
              </a:spcAft>
              <a:defRPr sz="2400">
                <a:solidFill>
                  <a:schemeClr val="tx1"/>
                </a:solidFill>
                <a:latin typeface="Times New Roman"/>
                <a:ea typeface="宋体"/>
              </a:defRPr>
            </a:lvl7pPr>
            <a:lvl8pPr marL="3429000" indent="-228600" algn="ctr">
              <a:spcBef>
                <a:spcPts val="0"/>
              </a:spcBef>
              <a:spcAft>
                <a:spcPts val="0"/>
              </a:spcAft>
              <a:defRPr sz="2400">
                <a:solidFill>
                  <a:schemeClr val="tx1"/>
                </a:solidFill>
                <a:latin typeface="Times New Roman"/>
                <a:ea typeface="宋体"/>
              </a:defRPr>
            </a:lvl8pPr>
            <a:lvl9pPr marL="3886200" indent="-228600" algn="ctr">
              <a:spcBef>
                <a:spcPts val="0"/>
              </a:spcBef>
              <a:spcAft>
                <a:spcPts val="0"/>
              </a:spcAft>
              <a:defRPr sz="2400">
                <a:solidFill>
                  <a:schemeClr val="tx1"/>
                </a:solidFill>
                <a:latin typeface="Times New Roman"/>
                <a:ea typeface="宋体"/>
              </a:defRPr>
            </a:lvl9pPr>
          </a:lstStyle>
          <a:p>
            <a:pPr marL="0" marR="0" lvl="0" indent="0" algn="r" defTabSz="914400">
              <a:lnSpc>
                <a:spcPct val="100000"/>
              </a:lnSpc>
              <a:spcBef>
                <a:spcPts val="0"/>
              </a:spcBef>
              <a:spcAft>
                <a:spcPts val="0"/>
              </a:spcAft>
              <a:buClrTx/>
              <a:buSzTx/>
              <a:buFontTx/>
              <a:buNone/>
              <a:defRPr/>
            </a:pPr>
            <a:fld id="{CA0C4270-42B1-43E5-8A8C-C97657666A21}" type="slidenum">
              <a:rPr lang="en-US" sz="1600" b="1" i="0" u="none" strike="noStrike" cap="none" spc="0">
                <a:ln>
                  <a:noFill/>
                </a:ln>
                <a:solidFill>
                  <a:srgbClr val="0000FF"/>
                </a:solidFill>
                <a:latin typeface="Times New Roman"/>
                <a:ea typeface="宋体"/>
                <a:cs typeface="Arial"/>
              </a:rPr>
              <a:t>3</a:t>
            </a:fld>
            <a:endParaRPr lang="en-US" sz="1600" b="1" i="0" u="none" strike="noStrike" cap="none" spc="0">
              <a:ln>
                <a:noFill/>
              </a:ln>
              <a:solidFill>
                <a:srgbClr val="0000FF"/>
              </a:solidFill>
              <a:latin typeface="Times New Roman"/>
              <a:ea typeface="宋体"/>
              <a:cs typeface="Arial"/>
            </a:endParaRPr>
          </a:p>
        </p:txBody>
      </p:sp>
      <p:pic>
        <p:nvPicPr>
          <p:cNvPr id="9234" name="Picture 13"/>
          <p:cNvPicPr>
            <a:picLocks noChangeAspect="1" noChangeArrowheads="1"/>
          </p:cNvPicPr>
          <p:nvPr/>
        </p:nvPicPr>
        <p:blipFill>
          <a:blip r:embed="rId21"/>
          <a:stretch/>
        </p:blipFill>
        <p:spPr bwMode="auto">
          <a:xfrm>
            <a:off x="2590800" y="6238875"/>
            <a:ext cx="3778250" cy="539750"/>
          </a:xfrm>
          <a:prstGeom prst="rect">
            <a:avLst/>
          </a:prstGeom>
          <a:noFill/>
          <a:ln>
            <a:noFill/>
          </a:ln>
        </p:spPr>
      </p:pic>
      <p:pic>
        <p:nvPicPr>
          <p:cNvPr id="9235" name="Picture 5"/>
          <p:cNvPicPr>
            <a:picLocks noChangeAspect="1" noChangeArrowheads="1"/>
          </p:cNvPicPr>
          <p:nvPr/>
        </p:nvPicPr>
        <p:blipFill>
          <a:blip r:embed="rId22"/>
          <a:stretch/>
        </p:blipFill>
        <p:spPr bwMode="auto">
          <a:xfrm>
            <a:off x="107949" y="5840413"/>
            <a:ext cx="2582863" cy="11049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a:spcBef>
          <a:spcPts val="0"/>
        </a:spcBef>
        <a:spcAft>
          <a:spcPts val="0"/>
        </a:spcAft>
        <a:defRPr sz="3600">
          <a:solidFill>
            <a:schemeClr val="tx2"/>
          </a:solidFill>
          <a:latin typeface="+mj-lt"/>
          <a:ea typeface="+mj-ea"/>
          <a:cs typeface="+mj-cs"/>
        </a:defRPr>
      </a:lvl1pPr>
      <a:lvl2pPr algn="ctr">
        <a:spcBef>
          <a:spcPts val="0"/>
        </a:spcBef>
        <a:spcAft>
          <a:spcPts val="0"/>
        </a:spcAft>
        <a:defRPr sz="3600">
          <a:solidFill>
            <a:schemeClr val="tx2"/>
          </a:solidFill>
          <a:latin typeface="Arial"/>
          <a:ea typeface="华文行楷"/>
          <a:cs typeface="宋体"/>
        </a:defRPr>
      </a:lvl2pPr>
      <a:lvl3pPr algn="ctr">
        <a:spcBef>
          <a:spcPts val="0"/>
        </a:spcBef>
        <a:spcAft>
          <a:spcPts val="0"/>
        </a:spcAft>
        <a:defRPr sz="3600">
          <a:solidFill>
            <a:schemeClr val="tx2"/>
          </a:solidFill>
          <a:latin typeface="Arial"/>
          <a:ea typeface="华文行楷"/>
          <a:cs typeface="宋体"/>
        </a:defRPr>
      </a:lvl3pPr>
      <a:lvl4pPr algn="ctr">
        <a:spcBef>
          <a:spcPts val="0"/>
        </a:spcBef>
        <a:spcAft>
          <a:spcPts val="0"/>
        </a:spcAft>
        <a:defRPr sz="3600">
          <a:solidFill>
            <a:schemeClr val="tx2"/>
          </a:solidFill>
          <a:latin typeface="Arial"/>
          <a:ea typeface="华文行楷"/>
          <a:cs typeface="宋体"/>
        </a:defRPr>
      </a:lvl4pPr>
      <a:lvl5pPr algn="ctr">
        <a:spcBef>
          <a:spcPts val="0"/>
        </a:spcBef>
        <a:spcAft>
          <a:spcPts val="0"/>
        </a:spcAft>
        <a:defRPr sz="3600">
          <a:solidFill>
            <a:schemeClr val="tx2"/>
          </a:solidFill>
          <a:latin typeface="Arial"/>
          <a:ea typeface="华文行楷"/>
          <a:cs typeface="宋体"/>
        </a:defRPr>
      </a:lvl5pPr>
      <a:lvl6pPr marL="457200" algn="ctr">
        <a:spcBef>
          <a:spcPts val="0"/>
        </a:spcBef>
        <a:spcAft>
          <a:spcPts val="0"/>
        </a:spcAft>
        <a:defRPr sz="3600">
          <a:solidFill>
            <a:schemeClr val="tx2"/>
          </a:solidFill>
          <a:latin typeface="Arial"/>
          <a:ea typeface="华文行楷"/>
          <a:cs typeface="宋体"/>
        </a:defRPr>
      </a:lvl6pPr>
      <a:lvl7pPr marL="914400" algn="ctr">
        <a:spcBef>
          <a:spcPts val="0"/>
        </a:spcBef>
        <a:spcAft>
          <a:spcPts val="0"/>
        </a:spcAft>
        <a:defRPr sz="3600">
          <a:solidFill>
            <a:schemeClr val="tx2"/>
          </a:solidFill>
          <a:latin typeface="Arial"/>
          <a:ea typeface="华文行楷"/>
          <a:cs typeface="宋体"/>
        </a:defRPr>
      </a:lvl7pPr>
      <a:lvl8pPr marL="1371600" algn="ctr">
        <a:spcBef>
          <a:spcPts val="0"/>
        </a:spcBef>
        <a:spcAft>
          <a:spcPts val="0"/>
        </a:spcAft>
        <a:defRPr sz="3600">
          <a:solidFill>
            <a:schemeClr val="tx2"/>
          </a:solidFill>
          <a:latin typeface="Arial"/>
          <a:ea typeface="华文行楷"/>
          <a:cs typeface="宋体"/>
        </a:defRPr>
      </a:lvl8pPr>
      <a:lvl9pPr marL="1828800" algn="ctr">
        <a:spcBef>
          <a:spcPts val="0"/>
        </a:spcBef>
        <a:spcAft>
          <a:spcPts val="0"/>
        </a:spcAft>
        <a:defRPr sz="3600">
          <a:solidFill>
            <a:schemeClr val="tx2"/>
          </a:solidFill>
          <a:latin typeface="Arial"/>
          <a:ea typeface="华文行楷"/>
          <a:cs typeface="宋体"/>
        </a:defRPr>
      </a:lvl9pPr>
    </p:titleStyle>
    <p:bodyStyle>
      <a:lvl1pPr marL="6350" indent="709613" algn="l">
        <a:spcBef>
          <a:spcPts val="0"/>
        </a:spcBef>
        <a:spcAft>
          <a:spcPts val="0"/>
        </a:spcAft>
        <a:defRPr sz="2800">
          <a:solidFill>
            <a:schemeClr val="tx1"/>
          </a:solidFill>
          <a:latin typeface="+mn-lt"/>
          <a:ea typeface="+mn-ea"/>
          <a:cs typeface="+mn-cs"/>
        </a:defRPr>
      </a:lvl1pPr>
      <a:lvl2pPr marL="1181099" indent="-285750" algn="l">
        <a:spcBef>
          <a:spcPts val="0"/>
        </a:spcBef>
        <a:spcAft>
          <a:spcPts val="0"/>
        </a:spcAft>
        <a:buChar char="–"/>
        <a:defRPr sz="2800">
          <a:solidFill>
            <a:schemeClr val="tx1"/>
          </a:solidFill>
          <a:latin typeface="+mn-lt"/>
          <a:ea typeface="+mn-ea"/>
        </a:defRPr>
      </a:lvl2pPr>
      <a:lvl3pPr marL="1589088" indent="-228600" algn="l">
        <a:spcBef>
          <a:spcPts val="0"/>
        </a:spcBef>
        <a:spcAft>
          <a:spcPts val="0"/>
        </a:spcAft>
        <a:buChar char="•"/>
        <a:defRPr sz="2400">
          <a:solidFill>
            <a:schemeClr val="tx1"/>
          </a:solidFill>
          <a:latin typeface="+mn-lt"/>
          <a:ea typeface="+mn-ea"/>
        </a:defRPr>
      </a:lvl3pPr>
      <a:lvl4pPr marL="1997075" indent="-228600" algn="l">
        <a:spcBef>
          <a:spcPts val="0"/>
        </a:spcBef>
        <a:spcAft>
          <a:spcPts val="0"/>
        </a:spcAft>
        <a:buChar char="–"/>
        <a:defRPr sz="2000">
          <a:solidFill>
            <a:schemeClr val="tx1"/>
          </a:solidFill>
          <a:latin typeface="+mn-lt"/>
          <a:ea typeface="+mn-ea"/>
        </a:defRPr>
      </a:lvl4pPr>
      <a:lvl5pPr marL="2405063" indent="-228600" algn="l">
        <a:spcBef>
          <a:spcPts val="0"/>
        </a:spcBef>
        <a:spcAft>
          <a:spcPts val="0"/>
        </a:spcAft>
        <a:buChar char="»"/>
        <a:defRPr sz="2000">
          <a:solidFill>
            <a:schemeClr val="tx1"/>
          </a:solidFill>
          <a:latin typeface="+mn-lt"/>
          <a:ea typeface="+mn-ea"/>
        </a:defRPr>
      </a:lvl5pPr>
      <a:lvl6pPr marL="2862263" indent="-228600" algn="l">
        <a:spcBef>
          <a:spcPts val="0"/>
        </a:spcBef>
        <a:spcAft>
          <a:spcPts val="0"/>
        </a:spcAft>
        <a:buChar char="»"/>
        <a:defRPr sz="2000">
          <a:solidFill>
            <a:schemeClr val="tx1"/>
          </a:solidFill>
          <a:latin typeface="+mn-lt"/>
          <a:ea typeface="+mn-ea"/>
        </a:defRPr>
      </a:lvl6pPr>
      <a:lvl7pPr marL="3319463" indent="-228600" algn="l">
        <a:spcBef>
          <a:spcPts val="0"/>
        </a:spcBef>
        <a:spcAft>
          <a:spcPts val="0"/>
        </a:spcAft>
        <a:buChar char="»"/>
        <a:defRPr sz="2000">
          <a:solidFill>
            <a:schemeClr val="tx1"/>
          </a:solidFill>
          <a:latin typeface="+mn-lt"/>
          <a:ea typeface="+mn-ea"/>
        </a:defRPr>
      </a:lvl7pPr>
      <a:lvl8pPr marL="3776663" indent="-228600" algn="l">
        <a:spcBef>
          <a:spcPts val="0"/>
        </a:spcBef>
        <a:spcAft>
          <a:spcPts val="0"/>
        </a:spcAft>
        <a:buChar char="»"/>
        <a:defRPr sz="2000">
          <a:solidFill>
            <a:schemeClr val="tx1"/>
          </a:solidFill>
          <a:latin typeface="+mn-lt"/>
          <a:ea typeface="+mn-ea"/>
        </a:defRPr>
      </a:lvl8pPr>
      <a:lvl9pPr marL="4233863" indent="-228600" algn="l">
        <a:spcBef>
          <a:spcPts val="0"/>
        </a:spcBef>
        <a:spcAft>
          <a:spcPts val="0"/>
        </a:spcAft>
        <a:buChar char="»"/>
        <a:defRPr sz="2000">
          <a:solidFill>
            <a:schemeClr val="tx1"/>
          </a:solidFill>
          <a:latin typeface="+mn-lt"/>
          <a:ea typeface="+mn-ea"/>
        </a:defRPr>
      </a:lvl9pPr>
    </p:bodyStyle>
    <p:otherStyle>
      <a:defPPr>
        <a:defRPr lang="zh-CN"/>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2.jp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3.jp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5.png"/><Relationship Id="rId4" Type="http://schemas.openxmlformats.org/officeDocument/2006/relationships/image" Target="../media/image26.png"/></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7.png"/><Relationship Id="rId4" Type="http://schemas.openxmlformats.org/officeDocument/2006/relationships/image" Target="../media/image28.png"/></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9.png"/><Relationship Id="rId4" Type="http://schemas.openxmlformats.org/officeDocument/2006/relationships/image" Target="../media/image30.png"/></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1.png"/><Relationship Id="rId4" Type="http://schemas.openxmlformats.org/officeDocument/2006/relationships/image" Target="../media/image32.png"/></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3.png"/><Relationship Id="rId4" Type="http://schemas.openxmlformats.org/officeDocument/2006/relationships/image" Target="../media/image34.png"/></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5.png"/></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6.png"/></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7.png"/></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8.png"/></Relationships>
</file>

<file path=ppt/slides/_rels/slide6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9.png"/><Relationship Id="rId4" Type="http://schemas.openxmlformats.org/officeDocument/2006/relationships/image" Target="../media/image40.png"/></Relationships>
</file>

<file path=ppt/slides/_rels/slide6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41.png"/></Relationships>
</file>

<file path=ppt/slides/_rels/slide6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42.png"/></Relationships>
</file>

<file path=ppt/slides/_rels/slide7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s>
</file>

<file path=ppt/slides/_rels/slide7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46.png"/></Relationships>
</file>

<file path=ppt/slides/_rels/slide7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47.png"/></Relationships>
</file>

<file path=ppt/slides/_rels/slide7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6258" name="Rectangle 2"/>
          <p:cNvSpPr>
            <a:spLocks noChangeArrowheads="1" noGrp="1"/>
          </p:cNvSpPr>
          <p:nvPr>
            <p:ph type="ctrTitle"/>
          </p:nvPr>
        </p:nvSpPr>
        <p:spPr bwMode="auto"/>
        <p:txBody>
          <a:bodyPr/>
          <a:lstStyle/>
          <a:p>
            <a:pPr>
              <a:defRPr/>
            </a:pPr>
            <a:r>
              <a:rPr lang="zh-CN">
                <a:ea typeface="宋体"/>
              </a:rPr>
              <a:t>内存管理</a:t>
            </a:r>
            <a:endParaRPr/>
          </a:p>
        </p:txBody>
      </p:sp>
      <p:sp>
        <p:nvSpPr>
          <p:cNvPr id="96259" name="Rectangle 3"/>
          <p:cNvSpPr>
            <a:spLocks noChangeArrowheads="1" noGrp="1"/>
          </p:cNvSpPr>
          <p:nvPr>
            <p:ph type="subTitle" idx="1"/>
          </p:nvPr>
        </p:nvSpPr>
        <p:spPr bwMode="auto"/>
        <p:txBody>
          <a:bodyPr/>
          <a:lstStyle/>
          <a:p>
            <a:pPr>
              <a:defRPr/>
            </a:pPr>
            <a:r>
              <a:rPr lang="zh-CN">
                <a:ea typeface="宋体"/>
              </a:rPr>
              <a:t>内存映射文件</a:t>
            </a:r>
            <a:endParaRPr lang="zh-CN">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0" advClick="1" advTm="15901"/>
    </mc:Choice>
    <mc:Fallback>
      <p:transition advClick="1" advTm="1590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sp>
        <p:nvSpPr>
          <p:cNvPr id="104451" name="内容占位符 2"/>
          <p:cNvSpPr>
            <a:spLocks noGrp="1"/>
          </p:cNvSpPr>
          <p:nvPr>
            <p:ph idx="1"/>
          </p:nvPr>
        </p:nvSpPr>
        <p:spPr bwMode="auto"/>
        <p:txBody>
          <a:bodyPr/>
          <a:lstStyle/>
          <a:p>
            <a:pPr>
              <a:defRPr/>
            </a:pPr>
            <a:r>
              <a:rPr lang="zh-CN">
                <a:ea typeface="宋体"/>
              </a:rPr>
              <a:t>假设应用程序的第二个实例开始运行，这时系统只不过是把包含应用程序代码和数据的虚拟内存页映射到第二个实例地址空间中</a:t>
            </a:r>
            <a:endParaRPr/>
          </a:p>
          <a:p>
            <a:pPr>
              <a:defRPr/>
            </a:pPr>
            <a:endParaRPr lang="zh-CN">
              <a:ea typeface="宋体"/>
            </a:endParaRPr>
          </a:p>
        </p:txBody>
      </p:sp>
      <p:pic>
        <p:nvPicPr>
          <p:cNvPr id="7" name="Picture 2"/>
          <p:cNvPicPr>
            <a:picLocks noChangeAspect="1" noChangeArrowheads="1"/>
          </p:cNvPicPr>
          <p:nvPr/>
        </p:nvPicPr>
        <p:blipFill>
          <a:blip r:embed="rId3"/>
          <a:stretch/>
        </p:blipFill>
        <p:spPr bwMode="auto">
          <a:xfrm>
            <a:off x="1407290" y="3140968"/>
            <a:ext cx="6329419" cy="2574448"/>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0" advClick="1" advTm="38359"/>
    </mc:Choice>
    <mc:Fallback>
      <p:transition advClick="1" advTm="3835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标题 2"/>
          <p:cNvSpPr>
            <a:spLocks noGrp="1"/>
          </p:cNvSpPr>
          <p:nvPr>
            <p:ph type="title"/>
          </p:nvPr>
        </p:nvSpPr>
        <p:spPr bwMode="auto"/>
        <p:txBody>
          <a:bodyPr/>
          <a:lstStyle/>
          <a:p>
            <a:pPr>
              <a:defRPr/>
            </a:pPr>
            <a:endParaRPr lang="zh-CN"/>
          </a:p>
        </p:txBody>
      </p:sp>
      <p:sp>
        <p:nvSpPr>
          <p:cNvPr id="105475" name="内容占位符 2"/>
          <p:cNvSpPr>
            <a:spLocks noGrp="1"/>
          </p:cNvSpPr>
          <p:nvPr>
            <p:ph idx="1"/>
          </p:nvPr>
        </p:nvSpPr>
        <p:spPr bwMode="auto">
          <a:xfrm>
            <a:off x="457200" y="1462087"/>
            <a:ext cx="8229600" cy="4525963"/>
          </a:xfrm>
        </p:spPr>
        <p:txBody>
          <a:bodyPr/>
          <a:lstStyle/>
          <a:p>
            <a:pPr>
              <a:defRPr/>
            </a:pPr>
            <a:r>
              <a:rPr lang="zh-CN" sz="1800">
                <a:ea typeface="宋体"/>
              </a:rPr>
              <a:t>如果应用程序的一个实例修改了数据页面中的一个全局变量，那么应用程序所有实例的内存会被修改。由于这种类型的修改可能导致灾难性的后果，因为必须避免。</a:t>
            </a:r>
            <a:endParaRPr/>
          </a:p>
          <a:p>
            <a:pPr>
              <a:defRPr/>
            </a:pPr>
            <a:r>
              <a:rPr lang="zh-CN" sz="1800">
                <a:ea typeface="宋体"/>
              </a:rPr>
              <a:t>操作系统通过内存管理系统的写时复制特性来防止这种情况的发生。当写入内存映射文件时，系统会截获此尝试，接着为应用程序分配一块新内存，然后复制 页面内容，最终的结果是其它实例不会受到影响</a:t>
            </a:r>
            <a:endParaRPr/>
          </a:p>
          <a:p>
            <a:pPr>
              <a:defRPr/>
            </a:pPr>
            <a:endParaRPr lang="zh-CN" sz="2000">
              <a:ea typeface="宋体"/>
            </a:endParaRPr>
          </a:p>
        </p:txBody>
      </p:sp>
      <p:pic>
        <p:nvPicPr>
          <p:cNvPr id="105476" name="Picture 2"/>
          <p:cNvPicPr>
            <a:picLocks noChangeAspect="1" noChangeArrowheads="1"/>
          </p:cNvPicPr>
          <p:nvPr/>
        </p:nvPicPr>
        <p:blipFill>
          <a:blip r:embed="rId3"/>
          <a:stretch/>
        </p:blipFill>
        <p:spPr bwMode="auto">
          <a:xfrm>
            <a:off x="1331640" y="3573016"/>
            <a:ext cx="6192688" cy="2695537"/>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0" advClick="1" advTm="109252"/>
    </mc:Choice>
    <mc:Fallback>
      <p:transition advClick="1" advTm="109252"/>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6498" name="标题 1"/>
          <p:cNvSpPr>
            <a:spLocks noGrp="1"/>
          </p:cNvSpPr>
          <p:nvPr>
            <p:ph type="title"/>
          </p:nvPr>
        </p:nvSpPr>
        <p:spPr bwMode="auto"/>
        <p:txBody>
          <a:bodyPr/>
          <a:lstStyle/>
          <a:p>
            <a:pPr>
              <a:defRPr/>
            </a:pPr>
            <a:r>
              <a:rPr lang="zh-CN" sz="2800">
                <a:ea typeface="宋体"/>
              </a:rPr>
              <a:t>在同一个可执行文件或</a:t>
            </a:r>
            <a:r>
              <a:rPr lang="en-US" sz="2800">
                <a:ea typeface="宋体"/>
              </a:rPr>
              <a:t>DLL</a:t>
            </a:r>
            <a:r>
              <a:rPr lang="zh-CN" sz="2800">
                <a:ea typeface="宋体"/>
              </a:rPr>
              <a:t>的多个实例间共享静态数据</a:t>
            </a:r>
            <a:endParaRPr/>
          </a:p>
        </p:txBody>
      </p:sp>
      <p:sp>
        <p:nvSpPr>
          <p:cNvPr id="106499" name="内容占位符 2"/>
          <p:cNvSpPr>
            <a:spLocks noGrp="1"/>
          </p:cNvSpPr>
          <p:nvPr>
            <p:ph idx="1"/>
          </p:nvPr>
        </p:nvSpPr>
        <p:spPr bwMode="auto"/>
        <p:txBody>
          <a:bodyPr/>
          <a:lstStyle/>
          <a:p>
            <a:pPr>
              <a:defRPr/>
            </a:pPr>
            <a:r>
              <a:rPr lang="zh-CN">
                <a:ea typeface="宋体"/>
              </a:rPr>
              <a:t>默认情况，同一个</a:t>
            </a:r>
            <a:r>
              <a:rPr lang="en-US">
                <a:ea typeface="宋体"/>
              </a:rPr>
              <a:t>DLL</a:t>
            </a:r>
            <a:r>
              <a:rPr lang="zh-CN">
                <a:ea typeface="宋体"/>
              </a:rPr>
              <a:t>和</a:t>
            </a:r>
            <a:r>
              <a:rPr lang="en-US">
                <a:ea typeface="宋体"/>
              </a:rPr>
              <a:t>.exe</a:t>
            </a:r>
            <a:r>
              <a:rPr lang="zh-CN">
                <a:ea typeface="宋体"/>
              </a:rPr>
              <a:t>可执行文件的多个实例之间不会共享全局和静态数据</a:t>
            </a:r>
            <a:endParaRPr lang="en-US">
              <a:ea typeface="宋体"/>
            </a:endParaRPr>
          </a:p>
          <a:p>
            <a:pPr>
              <a:defRPr/>
            </a:pPr>
            <a:r>
              <a:rPr lang="zh-CN">
                <a:ea typeface="宋体"/>
              </a:rPr>
              <a:t>但有些情况，同一同一个</a:t>
            </a:r>
            <a:r>
              <a:rPr lang="en-US">
                <a:ea typeface="宋体"/>
              </a:rPr>
              <a:t>DLL</a:t>
            </a:r>
            <a:r>
              <a:rPr lang="zh-CN">
                <a:ea typeface="宋体"/>
              </a:rPr>
              <a:t>和</a:t>
            </a:r>
            <a:r>
              <a:rPr lang="en-US">
                <a:ea typeface="宋体"/>
              </a:rPr>
              <a:t>.exe</a:t>
            </a:r>
            <a:r>
              <a:rPr lang="zh-CN">
                <a:ea typeface="宋体"/>
              </a:rPr>
              <a:t>可执行文件的多个实例之间共享全局和静态数据不仅有用，而且方便。例如实现用户检查一个应用实例是否在运行同一个应用程序的多个实例。可以采用共享一个全局变量，保存运行实例数量。</a:t>
            </a:r>
            <a:endParaRPr lang="en-US">
              <a:ea typeface="宋体"/>
            </a:endParaRPr>
          </a:p>
          <a:p>
            <a:pPr>
              <a:defRPr/>
            </a:pPr>
            <a:endParaRPr lang="zh-CN">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0" advClick="1" advTm="77401"/>
    </mc:Choice>
    <mc:Fallback>
      <p:transition advClick="1" advTm="7740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8547" name="内容占位符 2"/>
          <p:cNvSpPr>
            <a:spLocks noGrp="1"/>
          </p:cNvSpPr>
          <p:nvPr>
            <p:ph idx="1"/>
          </p:nvPr>
        </p:nvSpPr>
        <p:spPr bwMode="auto">
          <a:xfrm>
            <a:off x="457200" y="231775"/>
            <a:ext cx="8229600" cy="4525963"/>
          </a:xfrm>
        </p:spPr>
        <p:txBody>
          <a:bodyPr/>
          <a:lstStyle/>
          <a:p>
            <a:pPr>
              <a:defRPr/>
            </a:pPr>
            <a:r>
              <a:rPr lang="en-US" sz="2400">
                <a:ea typeface="宋体"/>
              </a:rPr>
              <a:t>#pragma </a:t>
            </a:r>
            <a:r>
              <a:rPr lang="en-US" sz="2400">
                <a:ea typeface="宋体"/>
              </a:rPr>
              <a:t>data_seg</a:t>
            </a:r>
            <a:r>
              <a:rPr lang="en-US" sz="2400">
                <a:ea typeface="宋体"/>
              </a:rPr>
              <a:t>("</a:t>
            </a:r>
            <a:r>
              <a:rPr lang="en-US" sz="2400">
                <a:ea typeface="宋体"/>
              </a:rPr>
              <a:t>sectionname</a:t>
            </a:r>
            <a:r>
              <a:rPr lang="en-US" sz="2400">
                <a:ea typeface="宋体"/>
              </a:rPr>
              <a:t>")</a:t>
            </a:r>
            <a:endParaRPr/>
          </a:p>
          <a:p>
            <a:pPr>
              <a:defRPr/>
            </a:pPr>
            <a:r>
              <a:rPr lang="zh-CN" sz="2400">
                <a:ea typeface="宋体"/>
              </a:rPr>
              <a:t>下面代码来合建一个名为</a:t>
            </a:r>
            <a:r>
              <a:rPr lang="en-US" sz="2400">
                <a:ea typeface="宋体"/>
              </a:rPr>
              <a:t>Share</a:t>
            </a:r>
            <a:r>
              <a:rPr lang="zh-CN" sz="2400">
                <a:ea typeface="宋体"/>
              </a:rPr>
              <a:t>的段，它只包含一个</a:t>
            </a:r>
            <a:r>
              <a:rPr lang="en-US" sz="2400">
                <a:ea typeface="宋体"/>
              </a:rPr>
              <a:t>LONG</a:t>
            </a:r>
            <a:r>
              <a:rPr lang="zh-CN" sz="2400">
                <a:ea typeface="宋体"/>
              </a:rPr>
              <a:t>的变量</a:t>
            </a:r>
            <a:endParaRPr/>
          </a:p>
          <a:p>
            <a:pPr>
              <a:defRPr/>
            </a:pPr>
            <a:endParaRPr lang="zh-CN">
              <a:ea typeface="宋体"/>
            </a:endParaRPr>
          </a:p>
        </p:txBody>
      </p:sp>
      <p:pic>
        <p:nvPicPr>
          <p:cNvPr id="108548" name="Picture 2"/>
          <p:cNvPicPr>
            <a:picLocks noChangeAspect="1" noChangeArrowheads="1"/>
          </p:cNvPicPr>
          <p:nvPr/>
        </p:nvPicPr>
        <p:blipFill>
          <a:blip r:embed="rId3"/>
          <a:stretch/>
        </p:blipFill>
        <p:spPr bwMode="auto">
          <a:xfrm>
            <a:off x="1331640" y="1556792"/>
            <a:ext cx="4933950" cy="1727199"/>
          </a:xfrm>
          <a:prstGeom prst="rect">
            <a:avLst/>
          </a:prstGeom>
          <a:noFill/>
          <a:ln>
            <a:noFill/>
          </a:ln>
          <a:effectLst/>
        </p:spPr>
      </p:pic>
      <p:sp>
        <p:nvSpPr>
          <p:cNvPr id="108549" name="内容占位符 2"/>
          <p:cNvSpPr txBox="1"/>
          <p:nvPr/>
        </p:nvSpPr>
        <p:spPr bwMode="auto">
          <a:xfrm>
            <a:off x="546100" y="3501008"/>
            <a:ext cx="7772400" cy="2303463"/>
          </a:xfrm>
          <a:prstGeom prst="rect">
            <a:avLst/>
          </a:prstGeom>
          <a:noFill/>
          <a:ln>
            <a:noFill/>
          </a:ln>
        </p:spPr>
        <p:txBody>
          <a:bodyPr/>
          <a:lstStyle>
            <a:lvl1pPr marL="342900" indent="-342900">
              <a:spcBef>
                <a:spcPts val="0"/>
              </a:spcBef>
              <a:buClr>
                <a:srgbClr val="FF0000"/>
              </a:buClr>
              <a:buFont typeface="Wingdings"/>
              <a:buChar char="l"/>
              <a:defRPr sz="3200">
                <a:solidFill>
                  <a:schemeClr val="bg1"/>
                </a:solidFill>
                <a:latin typeface="Arial"/>
              </a:defRPr>
            </a:lvl1pPr>
            <a:lvl2pPr marL="742950" indent="-285750">
              <a:spcBef>
                <a:spcPts val="0"/>
              </a:spcBef>
              <a:buClr>
                <a:srgbClr val="FF0000"/>
              </a:buClr>
              <a:buFont typeface="Arial"/>
              <a:buChar char="–"/>
              <a:defRPr sz="2800">
                <a:solidFill>
                  <a:schemeClr val="bg1"/>
                </a:solidFill>
                <a:latin typeface="Arial"/>
              </a:defRPr>
            </a:lvl2pPr>
            <a:lvl3pPr marL="1143000" indent="-228600">
              <a:spcBef>
                <a:spcPts val="0"/>
              </a:spcBef>
              <a:buClr>
                <a:srgbClr val="FF0000"/>
              </a:buClr>
              <a:buChar char="•"/>
              <a:defRPr sz="2400">
                <a:solidFill>
                  <a:schemeClr val="bg1"/>
                </a:solidFill>
                <a:latin typeface="Arial"/>
              </a:defRPr>
            </a:lvl3pPr>
            <a:lvl4pPr marL="1600200" indent="-228600">
              <a:spcBef>
                <a:spcPts val="0"/>
              </a:spcBef>
              <a:buClr>
                <a:srgbClr val="FF0000"/>
              </a:buClr>
              <a:buFont typeface="Arial"/>
              <a:buChar char="–"/>
              <a:defRPr sz="2000">
                <a:solidFill>
                  <a:schemeClr val="bg1"/>
                </a:solidFill>
                <a:latin typeface="Arial"/>
              </a:defRPr>
            </a:lvl4pPr>
            <a:lvl5pPr marL="2057400" indent="-228600">
              <a:spcBef>
                <a:spcPts val="0"/>
              </a:spcBef>
              <a:buClr>
                <a:srgbClr val="FF0000"/>
              </a:buClr>
              <a:buFont typeface="Arial"/>
              <a:buChar char="»"/>
              <a:defRPr sz="2000">
                <a:solidFill>
                  <a:schemeClr val="bg1"/>
                </a:solidFill>
                <a:latin typeface="Arial"/>
              </a:defRPr>
            </a:lvl5pPr>
            <a:lvl6pPr marL="2514600" indent="-228600">
              <a:spcBef>
                <a:spcPts val="0"/>
              </a:spcBef>
              <a:spcAft>
                <a:spcPts val="0"/>
              </a:spcAft>
              <a:buClr>
                <a:srgbClr val="FF0000"/>
              </a:buClr>
              <a:buFont typeface="Arial"/>
              <a:buChar char="»"/>
              <a:defRPr sz="2000">
                <a:solidFill>
                  <a:schemeClr val="bg1"/>
                </a:solidFill>
                <a:latin typeface="Arial"/>
              </a:defRPr>
            </a:lvl6pPr>
            <a:lvl7pPr marL="2971800" indent="-228600">
              <a:spcBef>
                <a:spcPts val="0"/>
              </a:spcBef>
              <a:spcAft>
                <a:spcPts val="0"/>
              </a:spcAft>
              <a:buClr>
                <a:srgbClr val="FF0000"/>
              </a:buClr>
              <a:buFont typeface="Arial"/>
              <a:buChar char="»"/>
              <a:defRPr sz="2000">
                <a:solidFill>
                  <a:schemeClr val="bg1"/>
                </a:solidFill>
                <a:latin typeface="Arial"/>
              </a:defRPr>
            </a:lvl7pPr>
            <a:lvl8pPr marL="3429000" indent="-228600">
              <a:spcBef>
                <a:spcPts val="0"/>
              </a:spcBef>
              <a:spcAft>
                <a:spcPts val="0"/>
              </a:spcAft>
              <a:buClr>
                <a:srgbClr val="FF0000"/>
              </a:buClr>
              <a:buFont typeface="Arial"/>
              <a:buChar char="»"/>
              <a:defRPr sz="2000">
                <a:solidFill>
                  <a:schemeClr val="bg1"/>
                </a:solidFill>
                <a:latin typeface="Arial"/>
              </a:defRPr>
            </a:lvl8pPr>
            <a:lvl9pPr marL="3886200" indent="-228600">
              <a:spcBef>
                <a:spcPts val="0"/>
              </a:spcBef>
              <a:spcAft>
                <a:spcPts val="0"/>
              </a:spcAft>
              <a:buClr>
                <a:srgbClr val="FF0000"/>
              </a:buClr>
              <a:buFont typeface="Arial"/>
              <a:buChar char="»"/>
              <a:defRPr sz="2000">
                <a:solidFill>
                  <a:schemeClr val="bg1"/>
                </a:solidFill>
                <a:latin typeface="Arial"/>
              </a:defRPr>
            </a:lvl9pPr>
          </a:lstStyle>
          <a:p>
            <a:pPr>
              <a:buClr>
                <a:schemeClr val="tx2"/>
              </a:buClr>
              <a:buFont typeface="Wingdings"/>
              <a:buChar char="n"/>
              <a:defRPr/>
            </a:pPr>
            <a:r>
              <a:rPr lang="zh-CN" sz="2400" b="1">
                <a:solidFill>
                  <a:schemeClr val="tx1"/>
                </a:solidFill>
                <a:latin typeface="仿宋"/>
                <a:ea typeface="仿宋"/>
              </a:rPr>
              <a:t>编译器只会将已经初始化的变量放入自己定义的段当中，如果上面代码中</a:t>
            </a:r>
            <a:r>
              <a:rPr lang="en-US" sz="2400" b="1">
                <a:solidFill>
                  <a:schemeClr val="tx1"/>
                </a:solidFill>
                <a:latin typeface="仿宋"/>
                <a:ea typeface="仿宋"/>
              </a:rPr>
              <a:t>g_lInstanceCount</a:t>
            </a:r>
            <a:r>
              <a:rPr lang="en-US" sz="2400" b="1">
                <a:solidFill>
                  <a:schemeClr val="tx1"/>
                </a:solidFill>
                <a:latin typeface="仿宋"/>
                <a:ea typeface="仿宋"/>
              </a:rPr>
              <a:t> </a:t>
            </a:r>
            <a:r>
              <a:rPr lang="zh-CN" sz="2400" b="1">
                <a:solidFill>
                  <a:schemeClr val="tx1"/>
                </a:solidFill>
                <a:latin typeface="仿宋"/>
                <a:ea typeface="仿宋"/>
              </a:rPr>
              <a:t>没有初始化，则不会放到我们指定的段之中</a:t>
            </a:r>
            <a:endParaRPr lang="en-US" sz="2400" b="1">
              <a:solidFill>
                <a:schemeClr val="tx1"/>
              </a:solidFill>
              <a:latin typeface="仿宋"/>
              <a:ea typeface="仿宋"/>
            </a:endParaRPr>
          </a:p>
          <a:p>
            <a:pPr>
              <a:buClr>
                <a:schemeClr val="tx2"/>
              </a:buClr>
              <a:buFont typeface="Wingdings"/>
              <a:buChar char="n"/>
              <a:defRPr/>
            </a:pPr>
            <a:r>
              <a:rPr lang="zh-CN" sz="2400" b="1">
                <a:solidFill>
                  <a:schemeClr val="tx1"/>
                </a:solidFill>
                <a:latin typeface="仿宋"/>
                <a:ea typeface="仿宋"/>
              </a:rPr>
              <a:t>默认情况下，同一个</a:t>
            </a:r>
            <a:r>
              <a:rPr lang="en-US" sz="2400" b="1">
                <a:solidFill>
                  <a:schemeClr val="tx1"/>
                </a:solidFill>
                <a:latin typeface="仿宋"/>
                <a:ea typeface="仿宋"/>
              </a:rPr>
              <a:t>.exe</a:t>
            </a:r>
            <a:r>
              <a:rPr lang="zh-CN" sz="2400" b="1">
                <a:solidFill>
                  <a:schemeClr val="tx1"/>
                </a:solidFill>
                <a:latin typeface="仿宋"/>
                <a:ea typeface="仿宋"/>
              </a:rPr>
              <a:t>或</a:t>
            </a:r>
            <a:r>
              <a:rPr lang="en-US" sz="2400" b="1">
                <a:solidFill>
                  <a:schemeClr val="tx1"/>
                </a:solidFill>
                <a:latin typeface="仿宋"/>
                <a:ea typeface="仿宋"/>
              </a:rPr>
              <a:t>DLL</a:t>
            </a:r>
            <a:r>
              <a:rPr lang="zh-CN" sz="2400" b="1">
                <a:solidFill>
                  <a:schemeClr val="tx1"/>
                </a:solidFill>
                <a:latin typeface="仿宋"/>
                <a:ea typeface="仿宋"/>
              </a:rPr>
              <a:t>的每个实例都有自己一组变量；但把变量放在单独段中，系统不会再在同一个可执行</a:t>
            </a:r>
            <a:r>
              <a:rPr lang="en-US" sz="2400" b="1">
                <a:solidFill>
                  <a:schemeClr val="tx1"/>
                </a:solidFill>
                <a:latin typeface="仿宋"/>
                <a:ea typeface="仿宋"/>
              </a:rPr>
              <a:t>.exe</a:t>
            </a:r>
            <a:r>
              <a:rPr lang="zh-CN" sz="2400" b="1">
                <a:solidFill>
                  <a:schemeClr val="tx1"/>
                </a:solidFill>
                <a:latin typeface="仿宋"/>
                <a:ea typeface="仿宋"/>
              </a:rPr>
              <a:t>或</a:t>
            </a:r>
            <a:r>
              <a:rPr lang="en-US" sz="2400" b="1">
                <a:solidFill>
                  <a:schemeClr val="tx1"/>
                </a:solidFill>
                <a:latin typeface="仿宋"/>
                <a:ea typeface="仿宋"/>
              </a:rPr>
              <a:t>DLL</a:t>
            </a:r>
            <a:r>
              <a:rPr lang="zh-CN" sz="2400" b="1">
                <a:solidFill>
                  <a:schemeClr val="tx1"/>
                </a:solidFill>
                <a:latin typeface="仿宋"/>
                <a:ea typeface="仿宋"/>
              </a:rPr>
              <a:t>的每个实例中创建</a:t>
            </a:r>
            <a:endParaRPr lang="en-US" sz="2400" b="1">
              <a:solidFill>
                <a:schemeClr val="tx1"/>
              </a:solidFill>
              <a:latin typeface="仿宋"/>
              <a:ea typeface="仿宋"/>
            </a:endParaRPr>
          </a:p>
          <a:p>
            <a:pPr>
              <a:buClr>
                <a:schemeClr val="tx2"/>
              </a:buClr>
              <a:buFont typeface="Wingdings"/>
              <a:buChar char="n"/>
              <a:defRPr/>
            </a:pPr>
            <a:endParaRPr lang="zh-CN" sz="2800" b="1">
              <a:solidFill>
                <a:schemeClr val="tx1"/>
              </a:solidFill>
              <a:latin typeface="仿宋"/>
              <a:ea typeface="仿宋"/>
            </a:endParaRPr>
          </a:p>
          <a:p>
            <a:pPr>
              <a:buClr>
                <a:schemeClr val="tx2"/>
              </a:buClr>
              <a:buFont typeface="Wingdings"/>
              <a:buChar char="n"/>
              <a:defRPr/>
            </a:pPr>
            <a:endParaRPr lang="zh-CN" sz="2800" b="1">
              <a:solidFill>
                <a:schemeClr val="tx1"/>
              </a:solidFill>
              <a:latin typeface="Times New Roman"/>
              <a:ea typeface="黑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0" advClick="1" advTm="75593"/>
    </mc:Choice>
    <mc:Fallback>
      <p:transition advClick="1" advTm="75593"/>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sp>
        <p:nvSpPr>
          <p:cNvPr id="3" name="内容占位符 2"/>
          <p:cNvSpPr>
            <a:spLocks noGrp="1"/>
          </p:cNvSpPr>
          <p:nvPr>
            <p:ph idx="1"/>
          </p:nvPr>
        </p:nvSpPr>
        <p:spPr bwMode="auto"/>
        <p:txBody>
          <a:bodyPr/>
          <a:lstStyle/>
          <a:p>
            <a:pPr>
              <a:defRPr/>
            </a:pPr>
            <a:endParaRPr lang="zh-CN"/>
          </a:p>
        </p:txBody>
      </p:sp>
      <p:pic>
        <p:nvPicPr>
          <p:cNvPr id="109572" name="Picture 2"/>
          <p:cNvPicPr>
            <a:picLocks noChangeAspect="1" noChangeArrowheads="1"/>
          </p:cNvPicPr>
          <p:nvPr/>
        </p:nvPicPr>
        <p:blipFill>
          <a:blip r:embed="rId3"/>
          <a:stretch/>
        </p:blipFill>
        <p:spPr bwMode="auto">
          <a:xfrm>
            <a:off x="154781" y="284102"/>
            <a:ext cx="8834438" cy="6119812"/>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33151">
        <p:fade thruBlk="0"/>
      </p:transition>
    </mc:Choice>
    <mc:Fallback>
      <p:transition spd="slow" advClick="1" advTm="33151">
        <p:fade thruBlk="0"/>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0594" name="标题 1"/>
          <p:cNvSpPr>
            <a:spLocks noGrp="1"/>
          </p:cNvSpPr>
          <p:nvPr>
            <p:ph type="title"/>
          </p:nvPr>
        </p:nvSpPr>
        <p:spPr bwMode="auto"/>
        <p:txBody>
          <a:bodyPr/>
          <a:lstStyle/>
          <a:p>
            <a:pPr>
              <a:defRPr/>
            </a:pPr>
            <a:r>
              <a:rPr lang="zh-CN">
                <a:ea typeface="宋体"/>
              </a:rPr>
              <a:t>实例</a:t>
            </a:r>
            <a:endParaRPr/>
          </a:p>
        </p:txBody>
      </p:sp>
      <p:sp>
        <p:nvSpPr>
          <p:cNvPr id="110595" name="内容占位符 2"/>
          <p:cNvSpPr>
            <a:spLocks noGrp="1"/>
          </p:cNvSpPr>
          <p:nvPr>
            <p:ph idx="1"/>
          </p:nvPr>
        </p:nvSpPr>
        <p:spPr bwMode="auto">
          <a:xfrm>
            <a:off x="457200" y="1268760"/>
            <a:ext cx="8229600" cy="4525963"/>
          </a:xfrm>
        </p:spPr>
        <p:txBody>
          <a:bodyPr/>
          <a:lstStyle/>
          <a:p>
            <a:pPr>
              <a:defRPr/>
            </a:pPr>
            <a:r>
              <a:rPr lang="zh-CN">
                <a:ea typeface="宋体"/>
              </a:rPr>
              <a:t>记录当前正在运行实例个数</a:t>
            </a:r>
            <a:endParaRPr/>
          </a:p>
        </p:txBody>
      </p:sp>
      <p:pic>
        <p:nvPicPr>
          <p:cNvPr id="110596" name="Picture 2"/>
          <p:cNvPicPr>
            <a:picLocks noChangeAspect="1" noChangeArrowheads="1"/>
          </p:cNvPicPr>
          <p:nvPr/>
        </p:nvPicPr>
        <p:blipFill>
          <a:blip r:embed="rId3"/>
          <a:stretch/>
        </p:blipFill>
        <p:spPr bwMode="auto">
          <a:xfrm>
            <a:off x="2123728" y="1772816"/>
            <a:ext cx="3780483" cy="3928040"/>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4352">
        <p:fade thruBlk="0"/>
      </p:transition>
    </mc:Choice>
    <mc:Fallback>
      <p:transition spd="slow" advClick="1" advTm="4352">
        <p:fade thruBlk="0"/>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6562" name="Rectangle 2"/>
          <p:cNvSpPr>
            <a:spLocks noChangeArrowheads="1" noGrp="1"/>
          </p:cNvSpPr>
          <p:nvPr>
            <p:ph type="ctrTitle"/>
          </p:nvPr>
        </p:nvSpPr>
        <p:spPr bwMode="auto"/>
        <p:txBody>
          <a:bodyPr/>
          <a:lstStyle/>
          <a:p>
            <a:pPr>
              <a:defRPr/>
            </a:pPr>
            <a:r>
              <a:rPr lang="zh-CN">
                <a:ea typeface="宋体"/>
              </a:rPr>
              <a:t>内存映射文件</a:t>
            </a:r>
            <a:r>
              <a:rPr lang="en-US">
                <a:ea typeface="宋体"/>
              </a:rPr>
              <a:t>API</a:t>
            </a:r>
            <a:r>
              <a:rPr lang="zh-CN">
                <a:ea typeface="宋体"/>
              </a:rPr>
              <a:t>函数</a:t>
            </a:r>
            <a:endParaRPr/>
          </a:p>
        </p:txBody>
      </p:sp>
      <p:sp>
        <p:nvSpPr>
          <p:cNvPr id="3" name="副标题 2"/>
          <p:cNvSpPr>
            <a:spLocks noGrp="1"/>
          </p:cNvSpPr>
          <p:nvPr>
            <p:ph type="subTitle" idx="1"/>
          </p:nvPr>
        </p:nvSpPr>
        <p:spPr bwMode="auto"/>
        <p:txBody>
          <a:bodyPr/>
          <a:lstStyle/>
          <a:p>
            <a:pPr>
              <a:defRPr/>
            </a:pP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0" advClick="1" advTm="23282"/>
    </mc:Choice>
    <mc:Fallback>
      <p:transition advClick="1" advTm="2328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6738" name="标题 1"/>
          <p:cNvSpPr>
            <a:spLocks noGrp="1"/>
          </p:cNvSpPr>
          <p:nvPr>
            <p:ph type="title"/>
          </p:nvPr>
        </p:nvSpPr>
        <p:spPr bwMode="auto"/>
        <p:txBody>
          <a:bodyPr/>
          <a:lstStyle/>
          <a:p>
            <a:pPr>
              <a:defRPr/>
            </a:pPr>
            <a:r>
              <a:rPr lang="zh-CN">
                <a:ea typeface="宋体"/>
              </a:rPr>
              <a:t>使用内存映射文件</a:t>
            </a:r>
            <a:endParaRPr/>
          </a:p>
        </p:txBody>
      </p:sp>
      <p:sp>
        <p:nvSpPr>
          <p:cNvPr id="2" name="内容占位符 1"/>
          <p:cNvSpPr>
            <a:spLocks noGrp="1"/>
          </p:cNvSpPr>
          <p:nvPr>
            <p:ph idx="1"/>
          </p:nvPr>
        </p:nvSpPr>
        <p:spPr bwMode="auto"/>
        <p:txBody>
          <a:bodyPr/>
          <a:lstStyle/>
          <a:p>
            <a:pPr>
              <a:defRPr/>
            </a:pPr>
            <a:endParaRPr lang="zh-CN"/>
          </a:p>
        </p:txBody>
      </p:sp>
      <p:pic>
        <p:nvPicPr>
          <p:cNvPr id="116740" name="Picture 5" descr="http://hi.csdn.net/attachment/201203/20/0_1332208747Papd.gif"/>
          <p:cNvPicPr>
            <a:picLocks noChangeAspect="1" noChangeArrowheads="1"/>
          </p:cNvPicPr>
          <p:nvPr/>
        </p:nvPicPr>
        <p:blipFill>
          <a:blip r:embed="rId3"/>
          <a:stretch/>
        </p:blipFill>
        <p:spPr bwMode="auto">
          <a:xfrm>
            <a:off x="2195513" y="1268413"/>
            <a:ext cx="5400675" cy="5535612"/>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45264">
        <p:fade thruBlk="0"/>
      </p:transition>
    </mc:Choice>
    <mc:Fallback>
      <p:transition spd="slow" advClick="1" advTm="145264">
        <p:fade thruBlk="0"/>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7762" name="标题 1"/>
          <p:cNvSpPr>
            <a:spLocks noGrp="1"/>
          </p:cNvSpPr>
          <p:nvPr>
            <p:ph type="title"/>
          </p:nvPr>
        </p:nvSpPr>
        <p:spPr bwMode="auto"/>
        <p:txBody>
          <a:bodyPr/>
          <a:lstStyle/>
          <a:p>
            <a:pPr>
              <a:defRPr/>
            </a:pPr>
            <a:r>
              <a:rPr lang="zh-CN" sz="4000">
                <a:ea typeface="宋体"/>
              </a:rPr>
              <a:t>步骤</a:t>
            </a:r>
            <a:r>
              <a:rPr lang="en-US" sz="4000">
                <a:ea typeface="宋体"/>
              </a:rPr>
              <a:t>1</a:t>
            </a:r>
            <a:r>
              <a:rPr lang="zh-CN" sz="4000">
                <a:ea typeface="宋体"/>
              </a:rPr>
              <a:t>：创建或打开文件内核对象</a:t>
            </a:r>
            <a:endParaRPr/>
          </a:p>
        </p:txBody>
      </p:sp>
      <p:sp>
        <p:nvSpPr>
          <p:cNvPr id="117763" name="内容占位符 2"/>
          <p:cNvSpPr>
            <a:spLocks noGrp="1"/>
          </p:cNvSpPr>
          <p:nvPr>
            <p:ph idx="1"/>
          </p:nvPr>
        </p:nvSpPr>
        <p:spPr bwMode="auto">
          <a:xfrm>
            <a:off x="457200" y="1600200"/>
            <a:ext cx="8579296" cy="4525963"/>
          </a:xfrm>
        </p:spPr>
        <p:txBody>
          <a:bodyPr/>
          <a:lstStyle/>
          <a:p>
            <a:pPr marL="0" indent="542925">
              <a:defRPr/>
            </a:pPr>
            <a:r>
              <a:rPr lang="zh-CN" sz="2000">
                <a:ea typeface="宋体"/>
              </a:rPr>
              <a:t>该函数可以用来创建文件、邮槽、管道、目录</a:t>
            </a:r>
            <a:endParaRPr/>
          </a:p>
          <a:p>
            <a:pPr marL="0" indent="542925">
              <a:buFont typeface="Wingdings"/>
              <a:buNone/>
              <a:defRPr/>
            </a:pPr>
            <a:r>
              <a:rPr lang="en-US" sz="1800">
                <a:ea typeface="宋体"/>
              </a:rPr>
              <a:t>HANDLE </a:t>
            </a:r>
            <a:r>
              <a:rPr lang="en-US" sz="1800">
                <a:ea typeface="宋体"/>
              </a:rPr>
              <a:t>CreateFile</a:t>
            </a:r>
            <a:r>
              <a:rPr lang="en-US" sz="1800">
                <a:ea typeface="宋体"/>
              </a:rPr>
              <a:t>( </a:t>
            </a:r>
            <a:endParaRPr/>
          </a:p>
          <a:p>
            <a:pPr marL="0" indent="542925">
              <a:buFont typeface="Wingdings"/>
              <a:buNone/>
              <a:defRPr/>
            </a:pPr>
            <a:r>
              <a:rPr lang="en-US" sz="1800">
                <a:ea typeface="宋体"/>
              </a:rPr>
              <a:t>LPCTSTR</a:t>
            </a:r>
            <a:r>
              <a:rPr lang="en-US" sz="1800" i="1">
                <a:ea typeface="宋体"/>
              </a:rPr>
              <a:t> </a:t>
            </a:r>
            <a:r>
              <a:rPr lang="en-US" sz="1800" i="1">
                <a:ea typeface="宋体"/>
              </a:rPr>
              <a:t>lpFileName</a:t>
            </a:r>
            <a:r>
              <a:rPr lang="en-US" sz="1800">
                <a:ea typeface="宋体"/>
              </a:rPr>
              <a:t>,      // </a:t>
            </a:r>
            <a:r>
              <a:rPr lang="zh-CN" sz="1800">
                <a:ea typeface="宋体"/>
              </a:rPr>
              <a:t>文件名、邮槽名、管道名等 </a:t>
            </a:r>
            <a:endParaRPr/>
          </a:p>
          <a:p>
            <a:pPr marL="0" indent="542925">
              <a:buFont typeface="Wingdings"/>
              <a:buNone/>
              <a:defRPr/>
            </a:pPr>
            <a:r>
              <a:rPr lang="en-US" sz="1800">
                <a:ea typeface="宋体"/>
              </a:rPr>
              <a:t>DWORD</a:t>
            </a:r>
            <a:r>
              <a:rPr lang="en-US" sz="1800" i="1">
                <a:ea typeface="宋体"/>
              </a:rPr>
              <a:t> </a:t>
            </a:r>
            <a:r>
              <a:rPr lang="en-US" sz="1800" i="1">
                <a:ea typeface="宋体"/>
              </a:rPr>
              <a:t>dwDesiredAccess</a:t>
            </a:r>
            <a:r>
              <a:rPr lang="en-US" sz="1800">
                <a:ea typeface="宋体"/>
              </a:rPr>
              <a:t>, // </a:t>
            </a:r>
            <a:r>
              <a:rPr lang="zh-CN" sz="1800">
                <a:ea typeface="宋体"/>
              </a:rPr>
              <a:t>进入模式 （</a:t>
            </a:r>
            <a:r>
              <a:rPr lang="en-US" sz="1800">
                <a:ea typeface="宋体"/>
              </a:rPr>
              <a:t>GENER_READ, GENER_WRITE)</a:t>
            </a:r>
            <a:endParaRPr/>
          </a:p>
          <a:p>
            <a:pPr marL="0" indent="542925">
              <a:buFont typeface="Wingdings"/>
              <a:buNone/>
              <a:defRPr/>
            </a:pPr>
            <a:r>
              <a:rPr lang="en-US" sz="1800">
                <a:ea typeface="宋体"/>
              </a:rPr>
              <a:t>DWORD </a:t>
            </a:r>
            <a:r>
              <a:rPr lang="en-US" sz="1800" i="1">
                <a:ea typeface="宋体"/>
              </a:rPr>
              <a:t>dwShareMode</a:t>
            </a:r>
            <a:r>
              <a:rPr lang="en-US" sz="1800">
                <a:ea typeface="宋体"/>
              </a:rPr>
              <a:t>, // </a:t>
            </a:r>
            <a:r>
              <a:rPr lang="zh-CN" sz="1800">
                <a:ea typeface="宋体"/>
              </a:rPr>
              <a:t>共享模式  设置为</a:t>
            </a:r>
            <a:r>
              <a:rPr lang="en-US" sz="1800">
                <a:ea typeface="宋体"/>
              </a:rPr>
              <a:t>0</a:t>
            </a:r>
            <a:r>
              <a:rPr lang="zh-CN" sz="1800">
                <a:ea typeface="宋体"/>
              </a:rPr>
              <a:t>表示不共享    </a:t>
            </a:r>
            <a:endParaRPr lang="en-US" sz="1800">
              <a:ea typeface="宋体"/>
            </a:endParaRPr>
          </a:p>
          <a:p>
            <a:pPr marL="0" indent="542925">
              <a:buFont typeface="Wingdings"/>
              <a:buNone/>
              <a:defRPr/>
            </a:pPr>
            <a:r>
              <a:rPr lang="en-US" sz="1800">
                <a:ea typeface="宋体"/>
              </a:rPr>
              <a:t>LPSECURITY_ATTRIBUTES</a:t>
            </a:r>
            <a:r>
              <a:rPr lang="en-US" sz="1800" i="1">
                <a:ea typeface="宋体"/>
              </a:rPr>
              <a:t> </a:t>
            </a:r>
            <a:r>
              <a:rPr lang="en-US" sz="1800" i="1">
                <a:ea typeface="宋体"/>
              </a:rPr>
              <a:t>lpSecurityAttributes</a:t>
            </a:r>
            <a:r>
              <a:rPr lang="en-US" sz="1800">
                <a:ea typeface="宋体"/>
              </a:rPr>
              <a:t>, // SD ,</a:t>
            </a:r>
            <a:r>
              <a:rPr lang="zh-CN" sz="1800">
                <a:ea typeface="宋体"/>
              </a:rPr>
              <a:t>一般为</a:t>
            </a:r>
            <a:r>
              <a:rPr lang="en-US" sz="1800">
                <a:ea typeface="宋体"/>
              </a:rPr>
              <a:t>NULL</a:t>
            </a:r>
            <a:endParaRPr/>
          </a:p>
          <a:p>
            <a:pPr marL="0" indent="542925">
              <a:buFont typeface="Wingdings"/>
              <a:buNone/>
              <a:defRPr/>
            </a:pPr>
            <a:r>
              <a:rPr lang="en-US" sz="1800">
                <a:ea typeface="宋体"/>
              </a:rPr>
              <a:t>DWORD</a:t>
            </a:r>
            <a:r>
              <a:rPr lang="en-US" sz="1800" i="1">
                <a:ea typeface="宋体"/>
              </a:rPr>
              <a:t> </a:t>
            </a:r>
            <a:r>
              <a:rPr lang="en-US" sz="1800" i="1">
                <a:ea typeface="宋体"/>
              </a:rPr>
              <a:t>dwCreationDisposition</a:t>
            </a:r>
            <a:r>
              <a:rPr lang="en-US" sz="1800">
                <a:ea typeface="宋体"/>
              </a:rPr>
              <a:t>, // </a:t>
            </a:r>
            <a:r>
              <a:rPr lang="zh-CN" sz="1800">
                <a:ea typeface="宋体"/>
              </a:rPr>
              <a:t>怎么去创建 </a:t>
            </a:r>
            <a:r>
              <a:rPr lang="en-US" sz="1800">
                <a:ea typeface="宋体"/>
              </a:rPr>
              <a:t>OPEN_EXISTING </a:t>
            </a:r>
            <a:r>
              <a:rPr lang="zh-CN" sz="1800">
                <a:ea typeface="宋体"/>
              </a:rPr>
              <a:t>已存在的</a:t>
            </a:r>
            <a:endParaRPr/>
          </a:p>
          <a:p>
            <a:pPr marL="0" indent="542925">
              <a:buFont typeface="Wingdings"/>
              <a:buNone/>
              <a:defRPr/>
            </a:pPr>
            <a:r>
              <a:rPr lang="zh-CN" sz="1800">
                <a:ea typeface="宋体"/>
              </a:rPr>
              <a:t> </a:t>
            </a:r>
            <a:r>
              <a:rPr lang="en-US" sz="1800">
                <a:ea typeface="宋体"/>
              </a:rPr>
              <a:t>DWORD</a:t>
            </a:r>
            <a:r>
              <a:rPr lang="en-US" sz="1800" i="1">
                <a:ea typeface="宋体"/>
              </a:rPr>
              <a:t> </a:t>
            </a:r>
            <a:r>
              <a:rPr lang="en-US" sz="1800" i="1">
                <a:ea typeface="宋体"/>
              </a:rPr>
              <a:t>dwFlagsAndAttributes</a:t>
            </a:r>
            <a:r>
              <a:rPr lang="en-US" sz="1800">
                <a:ea typeface="宋体"/>
              </a:rPr>
              <a:t>, // </a:t>
            </a:r>
            <a:r>
              <a:rPr lang="zh-CN" sz="1800">
                <a:ea typeface="宋体"/>
              </a:rPr>
              <a:t>文件属性 </a:t>
            </a:r>
            <a:r>
              <a:rPr lang="en-US" sz="1800">
                <a:ea typeface="宋体"/>
              </a:rPr>
              <a:t>FILE_ATTRIBUTE_NORMAL</a:t>
            </a:r>
            <a:endParaRPr/>
          </a:p>
          <a:p>
            <a:pPr marL="0" indent="542925">
              <a:buFont typeface="Wingdings"/>
              <a:buNone/>
              <a:defRPr/>
            </a:pPr>
            <a:r>
              <a:rPr lang="en-US" sz="1800">
                <a:ea typeface="宋体"/>
              </a:rPr>
              <a:t>HANDLE</a:t>
            </a:r>
            <a:r>
              <a:rPr lang="en-US" sz="1800" i="1">
                <a:ea typeface="宋体"/>
              </a:rPr>
              <a:t> </a:t>
            </a:r>
            <a:r>
              <a:rPr lang="en-US" sz="1800" i="1">
                <a:ea typeface="宋体"/>
              </a:rPr>
              <a:t>hTemplateFile</a:t>
            </a:r>
            <a:r>
              <a:rPr lang="en-US" sz="1800">
                <a:ea typeface="宋体"/>
              </a:rPr>
              <a:t> // </a:t>
            </a:r>
            <a:r>
              <a:rPr lang="zh-CN" sz="1800">
                <a:ea typeface="宋体"/>
              </a:rPr>
              <a:t>模板文件句柄 一般设置为</a:t>
            </a:r>
            <a:r>
              <a:rPr lang="en-US" sz="1800">
                <a:ea typeface="宋体"/>
              </a:rPr>
              <a:t>NULL );</a:t>
            </a:r>
            <a:endParaRPr/>
          </a:p>
          <a:p>
            <a:pPr marL="0" indent="542925">
              <a:defRPr/>
            </a:pPr>
            <a:endParaRPr lang="zh-CN" sz="2000">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85106">
        <p:fade thruBlk="0"/>
      </p:transition>
    </mc:Choice>
    <mc:Fallback>
      <p:transition spd="slow" advClick="1" advTm="85106">
        <p:fade thruBlk="0"/>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8786" name="标题 1"/>
          <p:cNvSpPr>
            <a:spLocks noGrp="1"/>
          </p:cNvSpPr>
          <p:nvPr>
            <p:ph type="title"/>
          </p:nvPr>
        </p:nvSpPr>
        <p:spPr bwMode="auto"/>
        <p:txBody>
          <a:bodyPr/>
          <a:lstStyle/>
          <a:p>
            <a:pPr>
              <a:defRPr/>
            </a:pPr>
            <a:r>
              <a:rPr lang="zh-CN" sz="3600">
                <a:ea typeface="宋体"/>
              </a:rPr>
              <a:t>第二个参数</a:t>
            </a:r>
            <a:r>
              <a:rPr lang="en-US" sz="3600">
                <a:ea typeface="宋体"/>
              </a:rPr>
              <a:t>dwDesiredAccess</a:t>
            </a:r>
            <a:r>
              <a:rPr lang="zh-CN" sz="3600">
                <a:ea typeface="宋体"/>
              </a:rPr>
              <a:t>的值</a:t>
            </a:r>
            <a:endParaRPr/>
          </a:p>
        </p:txBody>
      </p:sp>
      <p:sp>
        <p:nvSpPr>
          <p:cNvPr id="2" name="内容占位符 1"/>
          <p:cNvSpPr>
            <a:spLocks noGrp="1"/>
          </p:cNvSpPr>
          <p:nvPr>
            <p:ph idx="1"/>
          </p:nvPr>
        </p:nvSpPr>
        <p:spPr bwMode="auto"/>
        <p:txBody>
          <a:bodyPr/>
          <a:lstStyle/>
          <a:p>
            <a:pPr>
              <a:defRPr/>
            </a:pPr>
            <a:endParaRPr lang="zh-CN"/>
          </a:p>
        </p:txBody>
      </p:sp>
      <p:pic>
        <p:nvPicPr>
          <p:cNvPr id="118788" name="Picture 4"/>
          <p:cNvPicPr>
            <a:picLocks noChangeAspect="1" noChangeArrowheads="1"/>
          </p:cNvPicPr>
          <p:nvPr/>
        </p:nvPicPr>
        <p:blipFill>
          <a:blip r:embed="rId3"/>
          <a:stretch/>
        </p:blipFill>
        <p:spPr bwMode="auto">
          <a:xfrm>
            <a:off x="1042988" y="1412875"/>
            <a:ext cx="7272337" cy="4081463"/>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9449">
        <p:fade thruBlk="0"/>
      </p:transition>
    </mc:Choice>
    <mc:Fallback>
      <p:transition spd="slow" advClick="1" advTm="29449">
        <p:fade thruBlk="0"/>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本章节内容</a:t>
            </a:r>
            <a:endParaRPr lang="zh-CN"/>
          </a:p>
        </p:txBody>
      </p:sp>
      <p:sp>
        <p:nvSpPr>
          <p:cNvPr id="3" name="内容占位符 2"/>
          <p:cNvSpPr>
            <a:spLocks noGrp="1"/>
          </p:cNvSpPr>
          <p:nvPr>
            <p:ph idx="1"/>
          </p:nvPr>
        </p:nvSpPr>
        <p:spPr bwMode="auto"/>
        <p:txBody>
          <a:bodyPr/>
          <a:lstStyle/>
          <a:p>
            <a:pPr>
              <a:defRPr/>
            </a:pPr>
            <a:r>
              <a:rPr lang="en-US"/>
              <a:t>1</a:t>
            </a:r>
            <a:r>
              <a:rPr lang="zh-CN"/>
              <a:t>、虚拟地址空间概念</a:t>
            </a:r>
            <a:endParaRPr lang="en-US"/>
          </a:p>
          <a:p>
            <a:pPr>
              <a:defRPr/>
            </a:pPr>
            <a:r>
              <a:rPr lang="en-US"/>
              <a:t>2</a:t>
            </a:r>
            <a:r>
              <a:rPr lang="zh-CN"/>
              <a:t>、虚拟内存</a:t>
            </a:r>
            <a:endParaRPr lang="en-US"/>
          </a:p>
          <a:p>
            <a:pPr>
              <a:defRPr/>
            </a:pPr>
            <a:r>
              <a:rPr lang="en-US"/>
              <a:t>3</a:t>
            </a:r>
            <a:r>
              <a:rPr lang="zh-CN"/>
              <a:t>、内存管理相关</a:t>
            </a:r>
            <a:r>
              <a:rPr lang="en-US"/>
              <a:t>API</a:t>
            </a:r>
            <a:r>
              <a:rPr lang="zh-CN"/>
              <a:t>函数</a:t>
            </a: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79617">
        <p:fade thruBlk="0"/>
      </p:transition>
    </mc:Choice>
    <mc:Fallback>
      <p:transition spd="slow" advClick="1" advTm="79617">
        <p:fade thruBlk="0"/>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9810" name="标题 1"/>
          <p:cNvSpPr>
            <a:spLocks noGrp="1"/>
          </p:cNvSpPr>
          <p:nvPr>
            <p:ph type="title"/>
          </p:nvPr>
        </p:nvSpPr>
        <p:spPr bwMode="auto"/>
        <p:txBody>
          <a:bodyPr/>
          <a:lstStyle/>
          <a:p>
            <a:pPr>
              <a:defRPr/>
            </a:pPr>
            <a:r>
              <a:rPr lang="zh-CN" sz="3200">
                <a:ea typeface="宋体"/>
              </a:rPr>
              <a:t>第三个参数值</a:t>
            </a:r>
            <a:r>
              <a:rPr lang="en-US" sz="3200">
                <a:ea typeface="宋体"/>
              </a:rPr>
              <a:t>dwShareMode </a:t>
            </a:r>
            <a:r>
              <a:rPr lang="zh-CN" sz="3200">
                <a:ea typeface="宋体"/>
              </a:rPr>
              <a:t>的值</a:t>
            </a:r>
            <a:endParaRPr/>
          </a:p>
        </p:txBody>
      </p:sp>
      <p:sp>
        <p:nvSpPr>
          <p:cNvPr id="2" name="内容占位符 1"/>
          <p:cNvSpPr>
            <a:spLocks noGrp="1"/>
          </p:cNvSpPr>
          <p:nvPr>
            <p:ph idx="1"/>
          </p:nvPr>
        </p:nvSpPr>
        <p:spPr bwMode="auto"/>
        <p:txBody>
          <a:bodyPr/>
          <a:lstStyle/>
          <a:p>
            <a:pPr>
              <a:defRPr/>
            </a:pPr>
            <a:endParaRPr lang="zh-CN"/>
          </a:p>
        </p:txBody>
      </p:sp>
      <p:pic>
        <p:nvPicPr>
          <p:cNvPr id="119812" name="Picture 2"/>
          <p:cNvPicPr>
            <a:picLocks noChangeAspect="1" noChangeArrowheads="1"/>
          </p:cNvPicPr>
          <p:nvPr/>
        </p:nvPicPr>
        <p:blipFill>
          <a:blip r:embed="rId3"/>
          <a:stretch/>
        </p:blipFill>
        <p:spPr bwMode="auto">
          <a:xfrm>
            <a:off x="395288" y="1052513"/>
            <a:ext cx="8324850" cy="4464050"/>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7187">
        <p:fade thruBlk="0"/>
      </p:transition>
    </mc:Choice>
    <mc:Fallback>
      <p:transition spd="slow" advClick="1" advTm="27187">
        <p:fade thruBlk="0"/>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0834" name="标题 1"/>
          <p:cNvSpPr>
            <a:spLocks noGrp="1"/>
          </p:cNvSpPr>
          <p:nvPr>
            <p:ph type="title"/>
          </p:nvPr>
        </p:nvSpPr>
        <p:spPr bwMode="auto"/>
        <p:txBody>
          <a:bodyPr/>
          <a:lstStyle/>
          <a:p>
            <a:pPr>
              <a:defRPr/>
            </a:pPr>
            <a:r>
              <a:rPr lang="zh-CN" sz="3200">
                <a:ea typeface="宋体"/>
              </a:rPr>
              <a:t>步骤</a:t>
            </a:r>
            <a:r>
              <a:rPr lang="en-US" sz="3200">
                <a:ea typeface="宋体"/>
              </a:rPr>
              <a:t>2</a:t>
            </a:r>
            <a:r>
              <a:rPr lang="zh-CN" sz="3200">
                <a:ea typeface="宋体"/>
              </a:rPr>
              <a:t>：创建一个文件映射内核对象</a:t>
            </a:r>
            <a:endParaRPr/>
          </a:p>
        </p:txBody>
      </p:sp>
      <p:pic>
        <p:nvPicPr>
          <p:cNvPr id="120836" name="Picture 2"/>
          <p:cNvPicPr>
            <a:picLocks noChangeAspect="1" noChangeArrowheads="1"/>
          </p:cNvPicPr>
          <p:nvPr/>
        </p:nvPicPr>
        <p:blipFill>
          <a:blip r:embed="rId3"/>
          <a:stretch/>
        </p:blipFill>
        <p:spPr bwMode="auto">
          <a:xfrm>
            <a:off x="899592" y="1268760"/>
            <a:ext cx="7450666" cy="4104456"/>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03812">
        <p:fade thruBlk="0"/>
      </p:transition>
    </mc:Choice>
    <mc:Fallback>
      <p:transition spd="slow" advClick="1" advTm="103812">
        <p:fade thruBlk="0"/>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0834" name="标题 1"/>
          <p:cNvSpPr>
            <a:spLocks noGrp="1"/>
          </p:cNvSpPr>
          <p:nvPr>
            <p:ph type="title"/>
          </p:nvPr>
        </p:nvSpPr>
        <p:spPr bwMode="auto"/>
        <p:txBody>
          <a:bodyPr/>
          <a:lstStyle/>
          <a:p>
            <a:pPr>
              <a:defRPr/>
            </a:pPr>
            <a:r>
              <a:rPr lang="zh-CN" sz="3200">
                <a:ea typeface="宋体"/>
              </a:rPr>
              <a:t>步骤</a:t>
            </a:r>
            <a:r>
              <a:rPr lang="en-US" sz="3200">
                <a:ea typeface="宋体"/>
              </a:rPr>
              <a:t>2</a:t>
            </a:r>
            <a:r>
              <a:rPr lang="zh-CN" sz="3200">
                <a:ea typeface="宋体"/>
              </a:rPr>
              <a:t>：创建一个文件映射内核对象</a:t>
            </a:r>
            <a:endParaRPr/>
          </a:p>
        </p:txBody>
      </p:sp>
      <p:sp>
        <p:nvSpPr>
          <p:cNvPr id="36867" name="内容占位符 3"/>
          <p:cNvSpPr>
            <a:spLocks noGrp="1"/>
          </p:cNvSpPr>
          <p:nvPr>
            <p:ph idx="1"/>
          </p:nvPr>
        </p:nvSpPr>
        <p:spPr bwMode="auto">
          <a:xfrm>
            <a:off x="393700" y="3529383"/>
            <a:ext cx="8229600" cy="2532162"/>
          </a:xfrm>
        </p:spPr>
        <p:txBody>
          <a:bodyPr/>
          <a:lstStyle/>
          <a:p>
            <a:pPr>
              <a:defRPr/>
            </a:pPr>
            <a:r>
              <a:rPr lang="zh-CN" sz="1600">
                <a:ea typeface="宋体"/>
              </a:rPr>
              <a:t>第一个参数：</a:t>
            </a:r>
            <a:r>
              <a:rPr lang="en-US" sz="1600">
                <a:ea typeface="宋体"/>
              </a:rPr>
              <a:t>hFile</a:t>
            </a:r>
            <a:r>
              <a:rPr lang="zh-CN" sz="1600">
                <a:ea typeface="宋体"/>
              </a:rPr>
              <a:t>用于标识你想要映射到进程地址空间中的文件句柄。该句柄由前面调用的</a:t>
            </a:r>
            <a:r>
              <a:rPr lang="en-US" sz="1600">
                <a:ea typeface="宋体"/>
              </a:rPr>
              <a:t>CreateFile</a:t>
            </a:r>
            <a:r>
              <a:rPr lang="zh-CN" sz="1600">
                <a:ea typeface="宋体"/>
              </a:rPr>
              <a:t>函数返回。</a:t>
            </a:r>
            <a:endParaRPr/>
          </a:p>
          <a:p>
            <a:pPr>
              <a:defRPr/>
            </a:pPr>
            <a:r>
              <a:rPr lang="zh-CN" sz="1600">
                <a:ea typeface="宋体"/>
              </a:rPr>
              <a:t>第二个参数：</a:t>
            </a:r>
            <a:r>
              <a:rPr lang="en-US" sz="1600">
                <a:ea typeface="宋体"/>
              </a:rPr>
              <a:t>psa</a:t>
            </a:r>
            <a:r>
              <a:rPr lang="zh-CN" sz="1600">
                <a:ea typeface="宋体"/>
              </a:rPr>
              <a:t>参数是指向文件映射内核对象的</a:t>
            </a:r>
            <a:r>
              <a:rPr lang="en-US" sz="1600">
                <a:ea typeface="宋体"/>
              </a:rPr>
              <a:t>SECURITY_ATTRIBUTES</a:t>
            </a:r>
            <a:r>
              <a:rPr lang="zh-CN" sz="1600">
                <a:ea typeface="宋体"/>
              </a:rPr>
              <a:t>结构的指针，通常传递的值是</a:t>
            </a:r>
            <a:r>
              <a:rPr lang="en-US" sz="1600">
                <a:ea typeface="宋体"/>
              </a:rPr>
              <a:t>NULL</a:t>
            </a:r>
            <a:endParaRPr lang="zh-CN" sz="1600">
              <a:ea typeface="宋体"/>
            </a:endParaRPr>
          </a:p>
          <a:p>
            <a:pPr>
              <a:defRPr/>
            </a:pPr>
            <a:r>
              <a:rPr lang="zh-CN" sz="1600">
                <a:ea typeface="宋体"/>
              </a:rPr>
              <a:t>第三个参数：</a:t>
            </a:r>
            <a:r>
              <a:rPr lang="en-US" sz="1600">
                <a:ea typeface="宋体"/>
              </a:rPr>
              <a:t>fdwProtect</a:t>
            </a:r>
            <a:r>
              <a:rPr lang="zh-CN" sz="1600">
                <a:ea typeface="宋体"/>
              </a:rPr>
              <a:t>参数使你能够设定这些保护属性。</a:t>
            </a:r>
            <a:endParaRPr lang="en-US" sz="1600">
              <a:ea typeface="宋体"/>
            </a:endParaRPr>
          </a:p>
          <a:p>
            <a:pPr>
              <a:defRPr/>
            </a:pPr>
            <a:r>
              <a:rPr lang="zh-CN" sz="1600">
                <a:ea typeface="宋体"/>
              </a:rPr>
              <a:t>第四和五个参数：</a:t>
            </a:r>
            <a:r>
              <a:rPr lang="en-US" sz="1600">
                <a:ea typeface="宋体"/>
              </a:rPr>
              <a:t>dwMaximumSizeHigh</a:t>
            </a:r>
            <a:r>
              <a:rPr lang="zh-CN" sz="1600">
                <a:ea typeface="宋体"/>
              </a:rPr>
              <a:t>和</a:t>
            </a:r>
            <a:r>
              <a:rPr lang="en-US" sz="1600">
                <a:ea typeface="宋体"/>
              </a:rPr>
              <a:t>dwMaximumSizeLow</a:t>
            </a:r>
            <a:r>
              <a:rPr lang="zh-CN" sz="1600">
                <a:ea typeface="宋体"/>
              </a:rPr>
              <a:t>这两个参数将告诉系统该文件的最大字节数</a:t>
            </a:r>
            <a:endParaRPr/>
          </a:p>
          <a:p>
            <a:pPr>
              <a:defRPr/>
            </a:pPr>
            <a:r>
              <a:rPr lang="zh-CN" sz="1600">
                <a:ea typeface="宋体"/>
              </a:rPr>
              <a:t>最后一个参数是</a:t>
            </a:r>
            <a:r>
              <a:rPr lang="en-US" sz="1600">
                <a:ea typeface="宋体"/>
              </a:rPr>
              <a:t>pszName</a:t>
            </a:r>
            <a:r>
              <a:rPr lang="zh-CN" sz="1600">
                <a:ea typeface="宋体"/>
              </a:rPr>
              <a:t>： 它是个以</a:t>
            </a:r>
            <a:r>
              <a:rPr lang="en-US" sz="1600">
                <a:ea typeface="宋体"/>
              </a:rPr>
              <a:t>0</a:t>
            </a:r>
            <a:r>
              <a:rPr lang="zh-CN" sz="1600">
                <a:ea typeface="宋体"/>
              </a:rPr>
              <a:t>结尾的字符串，用于给该文件映射对象赋予一个名字。该名字用于与其他进程共享文件映射对象</a:t>
            </a:r>
            <a:endParaRPr/>
          </a:p>
          <a:p>
            <a:pPr>
              <a:defRPr/>
            </a:pPr>
            <a:endParaRPr lang="zh-CN">
              <a:ea typeface="宋体"/>
            </a:endParaRPr>
          </a:p>
        </p:txBody>
      </p:sp>
      <p:pic>
        <p:nvPicPr>
          <p:cNvPr id="120836" name="Picture 2"/>
          <p:cNvPicPr>
            <a:picLocks noChangeAspect="1" noChangeArrowheads="1"/>
          </p:cNvPicPr>
          <p:nvPr/>
        </p:nvPicPr>
        <p:blipFill>
          <a:blip r:embed="rId3"/>
          <a:stretch/>
        </p:blipFill>
        <p:spPr bwMode="auto">
          <a:xfrm>
            <a:off x="1979712" y="1124744"/>
            <a:ext cx="4095947" cy="2256394"/>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03812">
        <p:fade thruBlk="0"/>
      </p:transition>
    </mc:Choice>
    <mc:Fallback>
      <p:transition spd="slow" advClick="1" advTm="103812">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1858" name="标题 1"/>
          <p:cNvSpPr>
            <a:spLocks noGrp="1"/>
          </p:cNvSpPr>
          <p:nvPr>
            <p:ph type="title"/>
          </p:nvPr>
        </p:nvSpPr>
        <p:spPr bwMode="auto"/>
        <p:txBody>
          <a:bodyPr/>
          <a:lstStyle/>
          <a:p>
            <a:pPr>
              <a:defRPr/>
            </a:pPr>
            <a:r>
              <a:rPr lang="zh-CN">
                <a:ea typeface="宋体"/>
              </a:rPr>
              <a:t>第三个参数：页保护属性</a:t>
            </a:r>
            <a:endParaRPr/>
          </a:p>
        </p:txBody>
      </p:sp>
      <p:sp>
        <p:nvSpPr>
          <p:cNvPr id="121859" name="内容占位符 2"/>
          <p:cNvSpPr>
            <a:spLocks noGrp="1"/>
          </p:cNvSpPr>
          <p:nvPr>
            <p:ph idx="1"/>
          </p:nvPr>
        </p:nvSpPr>
        <p:spPr bwMode="auto">
          <a:xfrm>
            <a:off x="457200" y="1428653"/>
            <a:ext cx="8229600" cy="4525963"/>
          </a:xfrm>
        </p:spPr>
        <p:txBody>
          <a:bodyPr/>
          <a:lstStyle/>
          <a:p>
            <a:pPr>
              <a:defRPr/>
            </a:pPr>
            <a:r>
              <a:rPr lang="zh-CN" sz="2400">
                <a:ea typeface="宋体"/>
              </a:rPr>
              <a:t>大多数情况下，可以设定下表列出的</a:t>
            </a:r>
            <a:r>
              <a:rPr lang="en-US" sz="2400">
                <a:ea typeface="宋体"/>
              </a:rPr>
              <a:t>3</a:t>
            </a:r>
            <a:r>
              <a:rPr lang="zh-CN" sz="2400">
                <a:ea typeface="宋体"/>
              </a:rPr>
              <a:t>个保护属性之一。使用</a:t>
            </a:r>
            <a:r>
              <a:rPr lang="en-US" sz="2400">
                <a:ea typeface="宋体"/>
              </a:rPr>
              <a:t>fdwProtect</a:t>
            </a:r>
            <a:r>
              <a:rPr lang="en-US" sz="2400">
                <a:ea typeface="宋体"/>
              </a:rPr>
              <a:t> </a:t>
            </a:r>
            <a:r>
              <a:rPr lang="zh-CN" sz="2400">
                <a:ea typeface="宋体"/>
              </a:rPr>
              <a:t>参数设定的部分保护属性</a:t>
            </a:r>
            <a:endParaRPr/>
          </a:p>
          <a:p>
            <a:pPr>
              <a:defRPr/>
            </a:pPr>
            <a:endParaRPr lang="zh-CN">
              <a:ea typeface="宋体"/>
            </a:endParaRPr>
          </a:p>
        </p:txBody>
      </p:sp>
      <p:pic>
        <p:nvPicPr>
          <p:cNvPr id="121860" name="Picture 2"/>
          <p:cNvPicPr>
            <a:picLocks noChangeAspect="1" noChangeArrowheads="1"/>
          </p:cNvPicPr>
          <p:nvPr/>
        </p:nvPicPr>
        <p:blipFill>
          <a:blip r:embed="rId3"/>
          <a:stretch/>
        </p:blipFill>
        <p:spPr bwMode="auto">
          <a:xfrm>
            <a:off x="974725" y="2349500"/>
            <a:ext cx="7343775" cy="4121150"/>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63065">
        <p:fade thruBlk="0"/>
      </p:transition>
    </mc:Choice>
    <mc:Fallback>
      <p:transition spd="slow" advClick="1" advTm="63065">
        <p:fade thruBlk="0"/>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2882" name="标题 1"/>
          <p:cNvSpPr>
            <a:spLocks noGrp="1"/>
          </p:cNvSpPr>
          <p:nvPr>
            <p:ph type="title"/>
          </p:nvPr>
        </p:nvSpPr>
        <p:spPr bwMode="auto"/>
        <p:txBody>
          <a:bodyPr/>
          <a:lstStyle/>
          <a:p>
            <a:pPr>
              <a:defRPr/>
            </a:pPr>
            <a:r>
              <a:rPr lang="zh-CN">
                <a:ea typeface="宋体"/>
              </a:rPr>
              <a:t>第三参数 节保护属性</a:t>
            </a:r>
            <a:endParaRPr/>
          </a:p>
        </p:txBody>
      </p:sp>
      <p:sp>
        <p:nvSpPr>
          <p:cNvPr id="38915" name="内容占位符 2"/>
          <p:cNvSpPr>
            <a:spLocks noGrp="1"/>
          </p:cNvSpPr>
          <p:nvPr>
            <p:ph idx="1"/>
          </p:nvPr>
        </p:nvSpPr>
        <p:spPr bwMode="auto">
          <a:xfrm>
            <a:off x="472444" y="1124744"/>
            <a:ext cx="8229600" cy="4525963"/>
          </a:xfrm>
        </p:spPr>
        <p:txBody>
          <a:bodyPr/>
          <a:lstStyle/>
          <a:p>
            <a:pPr>
              <a:defRPr/>
            </a:pPr>
            <a:r>
              <a:rPr lang="zh-CN" sz="2000">
                <a:ea typeface="宋体"/>
              </a:rPr>
              <a:t>节的第一个保护属性是</a:t>
            </a:r>
            <a:r>
              <a:rPr lang="en-US" sz="2000">
                <a:ea typeface="宋体"/>
              </a:rPr>
              <a:t>SEC_NOCACHE</a:t>
            </a:r>
            <a:r>
              <a:rPr lang="zh-CN" sz="2000">
                <a:ea typeface="宋体"/>
              </a:rPr>
              <a:t>，它告诉系统，没有将文件的任何内存映射页面放入高速缓存。因此，当将数据写入该文件时，系统将更加经常地更新磁盘上的文件数据。供设备驱动程序开发人员使用的，应用程序通常不使用。</a:t>
            </a:r>
            <a:endParaRPr/>
          </a:p>
          <a:p>
            <a:pPr>
              <a:defRPr/>
            </a:pPr>
            <a:r>
              <a:rPr lang="zh-CN" sz="2000">
                <a:ea typeface="宋体"/>
              </a:rPr>
              <a:t>节的第二个保护属性是</a:t>
            </a:r>
            <a:r>
              <a:rPr lang="en-US" sz="2000">
                <a:ea typeface="宋体"/>
              </a:rPr>
              <a:t>SEC_IMAGE</a:t>
            </a:r>
            <a:r>
              <a:rPr lang="zh-CN" sz="2000">
                <a:ea typeface="宋体"/>
              </a:rPr>
              <a:t>，它告诉系统，你映射的文件是个可移植的可执行（</a:t>
            </a:r>
            <a:r>
              <a:rPr lang="en-US" sz="2000">
                <a:ea typeface="宋体"/>
              </a:rPr>
              <a:t>PE</a:t>
            </a:r>
            <a:r>
              <a:rPr lang="zh-CN" sz="2000">
                <a:ea typeface="宋体"/>
              </a:rPr>
              <a:t>）文件映像。当系统将该文件映射到你的进程的地址空间中时，系统要查看文件的内容，以确定将哪些保护属性赋予文件映像的各个页面。例如， </a:t>
            </a:r>
            <a:r>
              <a:rPr lang="en-US" sz="2000">
                <a:ea typeface="宋体"/>
              </a:rPr>
              <a:t>PE</a:t>
            </a:r>
            <a:r>
              <a:rPr lang="zh-CN" sz="2000">
                <a:ea typeface="宋体"/>
              </a:rPr>
              <a:t>文件的代码节（ </a:t>
            </a:r>
            <a:r>
              <a:rPr lang="en-US" sz="2000">
                <a:ea typeface="宋体"/>
              </a:rPr>
              <a:t>. text</a:t>
            </a:r>
            <a:r>
              <a:rPr lang="zh-CN" sz="2000">
                <a:ea typeface="宋体"/>
              </a:rPr>
              <a:t>）通常用</a:t>
            </a:r>
            <a:r>
              <a:rPr lang="en-US" sz="2000">
                <a:ea typeface="宋体"/>
              </a:rPr>
              <a:t>PAGE_ EXECUTE_READ</a:t>
            </a:r>
            <a:r>
              <a:rPr lang="zh-CN" sz="2000">
                <a:ea typeface="宋体"/>
              </a:rPr>
              <a:t>属性进行映射， 而</a:t>
            </a:r>
            <a:r>
              <a:rPr lang="en-US" sz="2000">
                <a:ea typeface="宋体"/>
              </a:rPr>
              <a:t>PE </a:t>
            </a:r>
            <a:r>
              <a:rPr lang="zh-CN" sz="2000">
                <a:ea typeface="宋体"/>
              </a:rPr>
              <a:t>文件的数据节</a:t>
            </a:r>
            <a:r>
              <a:rPr lang="en-US" sz="2000">
                <a:ea typeface="宋体"/>
              </a:rPr>
              <a:t>( .data) </a:t>
            </a:r>
            <a:r>
              <a:rPr lang="zh-CN" sz="2000">
                <a:ea typeface="宋体"/>
              </a:rPr>
              <a:t>则通常用</a:t>
            </a:r>
            <a:r>
              <a:rPr lang="en-US" sz="2000">
                <a:ea typeface="宋体"/>
              </a:rPr>
              <a:t>PAGE_READWRITE</a:t>
            </a:r>
            <a:r>
              <a:rPr lang="zh-CN" sz="2000">
                <a:ea typeface="宋体"/>
              </a:rPr>
              <a:t>属性进行映射。如果设定的属性是</a:t>
            </a:r>
            <a:r>
              <a:rPr lang="en-US" sz="2000">
                <a:ea typeface="宋体"/>
              </a:rPr>
              <a:t>SEC _ IMAGE</a:t>
            </a:r>
            <a:r>
              <a:rPr lang="zh-CN" sz="2000">
                <a:ea typeface="宋体"/>
              </a:rPr>
              <a:t>，则告诉系统进行文件映像的映射，并设置相应的页面保护属性。</a:t>
            </a:r>
            <a:endParaRPr/>
          </a:p>
          <a:p>
            <a:pPr>
              <a:defRPr/>
            </a:pPr>
            <a:r>
              <a:rPr lang="zh-CN" sz="2000">
                <a:ea typeface="宋体"/>
              </a:rPr>
              <a:t>最后两个保护属性是</a:t>
            </a:r>
            <a:r>
              <a:rPr lang="en-US" sz="2000">
                <a:ea typeface="宋体"/>
              </a:rPr>
              <a:t>SEC_RESERVE</a:t>
            </a:r>
            <a:r>
              <a:rPr lang="zh-CN" sz="2000">
                <a:ea typeface="宋体"/>
              </a:rPr>
              <a:t>和</a:t>
            </a:r>
            <a:r>
              <a:rPr lang="en-US" sz="2000">
                <a:ea typeface="宋体"/>
              </a:rPr>
              <a:t>SEC_COMMIT</a:t>
            </a:r>
            <a:r>
              <a:rPr lang="zh-CN" sz="2000">
                <a:ea typeface="宋体"/>
              </a:rPr>
              <a:t>，它们是两个互斥属性。只有当创建由系统的页文件支持的文件映射对象时，这两个标志才有意义。</a:t>
            </a:r>
            <a:r>
              <a:rPr lang="en-US" sz="2000">
                <a:ea typeface="宋体"/>
              </a:rPr>
              <a:t>SEC_COMMIT</a:t>
            </a:r>
            <a:r>
              <a:rPr lang="zh-CN" sz="2000">
                <a:ea typeface="宋体"/>
              </a:rPr>
              <a:t>标志能使</a:t>
            </a:r>
            <a:r>
              <a:rPr lang="en-US" sz="2000">
                <a:ea typeface="宋体"/>
              </a:rPr>
              <a:t>CreateFileMapping</a:t>
            </a:r>
            <a:r>
              <a:rPr lang="zh-CN" sz="2000">
                <a:ea typeface="宋体"/>
              </a:rPr>
              <a:t>从系统的页文件中提交存储器。如果两个标志都不设定，其结果也一样</a:t>
            </a:r>
            <a:endParaRPr/>
          </a:p>
          <a:p>
            <a:pPr>
              <a:defRPr/>
            </a:pPr>
            <a:endParaRPr lang="zh-CN" sz="2000">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04655">
        <p:fade thruBlk="0"/>
      </p:transition>
    </mc:Choice>
    <mc:Fallback>
      <p:transition spd="slow" advClick="1" advTm="104655">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3906" name="灯片编号占位符 3"/>
          <p:cNvSpPr txBox="1">
            <a:spLocks noGrp="1"/>
          </p:cNvSpPr>
          <p:nvPr/>
        </p:nvSpPr>
        <p:spPr bwMode="auto">
          <a:xfrm>
            <a:off x="8229600" y="6413500"/>
            <a:ext cx="914400" cy="457200"/>
          </a:xfrm>
          <a:prstGeom prst="rect">
            <a:avLst/>
          </a:prstGeom>
          <a:noFill/>
          <a:ln>
            <a:noFill/>
          </a:ln>
        </p:spPr>
        <p:txBody>
          <a:bodyPr anchor="b"/>
          <a:lstStyle>
            <a:lvl1pPr>
              <a:spcBef>
                <a:spcPts val="0"/>
              </a:spcBef>
              <a:buClr>
                <a:srgbClr val="FF0000"/>
              </a:buClr>
              <a:buFont typeface="Wingdings"/>
              <a:buChar char="l"/>
              <a:defRPr sz="3200">
                <a:solidFill>
                  <a:schemeClr val="bg1"/>
                </a:solidFill>
                <a:latin typeface="Arial"/>
              </a:defRPr>
            </a:lvl1pPr>
            <a:lvl2pPr marL="742950" indent="-285750">
              <a:spcBef>
                <a:spcPts val="0"/>
              </a:spcBef>
              <a:buClr>
                <a:srgbClr val="FF0000"/>
              </a:buClr>
              <a:buFont typeface="Arial"/>
              <a:buChar char="–"/>
              <a:defRPr sz="2800">
                <a:solidFill>
                  <a:schemeClr val="bg1"/>
                </a:solidFill>
                <a:latin typeface="Arial"/>
              </a:defRPr>
            </a:lvl2pPr>
            <a:lvl3pPr marL="1143000" indent="-228600">
              <a:spcBef>
                <a:spcPts val="0"/>
              </a:spcBef>
              <a:buClr>
                <a:srgbClr val="FF0000"/>
              </a:buClr>
              <a:buChar char="•"/>
              <a:defRPr sz="2400">
                <a:solidFill>
                  <a:schemeClr val="bg1"/>
                </a:solidFill>
                <a:latin typeface="Arial"/>
              </a:defRPr>
            </a:lvl3pPr>
            <a:lvl4pPr marL="1600200" indent="-228600">
              <a:spcBef>
                <a:spcPts val="0"/>
              </a:spcBef>
              <a:buClr>
                <a:srgbClr val="FF0000"/>
              </a:buClr>
              <a:buFont typeface="Arial"/>
              <a:buChar char="–"/>
              <a:defRPr sz="2000">
                <a:solidFill>
                  <a:schemeClr val="bg1"/>
                </a:solidFill>
                <a:latin typeface="Arial"/>
              </a:defRPr>
            </a:lvl4pPr>
            <a:lvl5pPr marL="2057400" indent="-228600">
              <a:spcBef>
                <a:spcPts val="0"/>
              </a:spcBef>
              <a:buClr>
                <a:srgbClr val="FF0000"/>
              </a:buClr>
              <a:buFont typeface="Arial"/>
              <a:buChar char="»"/>
              <a:defRPr sz="2000">
                <a:solidFill>
                  <a:schemeClr val="bg1"/>
                </a:solidFill>
                <a:latin typeface="Arial"/>
              </a:defRPr>
            </a:lvl5pPr>
            <a:lvl6pPr marL="2514600" indent="-228600">
              <a:spcBef>
                <a:spcPts val="0"/>
              </a:spcBef>
              <a:spcAft>
                <a:spcPts val="0"/>
              </a:spcAft>
              <a:buClr>
                <a:srgbClr val="FF0000"/>
              </a:buClr>
              <a:buFont typeface="Arial"/>
              <a:buChar char="»"/>
              <a:defRPr sz="2000">
                <a:solidFill>
                  <a:schemeClr val="bg1"/>
                </a:solidFill>
                <a:latin typeface="Arial"/>
              </a:defRPr>
            </a:lvl6pPr>
            <a:lvl7pPr marL="2971800" indent="-228600">
              <a:spcBef>
                <a:spcPts val="0"/>
              </a:spcBef>
              <a:spcAft>
                <a:spcPts val="0"/>
              </a:spcAft>
              <a:buClr>
                <a:srgbClr val="FF0000"/>
              </a:buClr>
              <a:buFont typeface="Arial"/>
              <a:buChar char="»"/>
              <a:defRPr sz="2000">
                <a:solidFill>
                  <a:schemeClr val="bg1"/>
                </a:solidFill>
                <a:latin typeface="Arial"/>
              </a:defRPr>
            </a:lvl7pPr>
            <a:lvl8pPr marL="3429000" indent="-228600">
              <a:spcBef>
                <a:spcPts val="0"/>
              </a:spcBef>
              <a:spcAft>
                <a:spcPts val="0"/>
              </a:spcAft>
              <a:buClr>
                <a:srgbClr val="FF0000"/>
              </a:buClr>
              <a:buFont typeface="Arial"/>
              <a:buChar char="»"/>
              <a:defRPr sz="2000">
                <a:solidFill>
                  <a:schemeClr val="bg1"/>
                </a:solidFill>
                <a:latin typeface="Arial"/>
              </a:defRPr>
            </a:lvl8pPr>
            <a:lvl9pPr marL="3886200" indent="-228600">
              <a:spcBef>
                <a:spcPts val="0"/>
              </a:spcBef>
              <a:spcAft>
                <a:spcPts val="0"/>
              </a:spcAft>
              <a:buClr>
                <a:srgbClr val="FF0000"/>
              </a:buClr>
              <a:buFont typeface="Arial"/>
              <a:buChar char="»"/>
              <a:defRPr sz="2000">
                <a:solidFill>
                  <a:schemeClr val="bg1"/>
                </a:solidFill>
                <a:latin typeface="Arial"/>
              </a:defRPr>
            </a:lvl9pPr>
          </a:lstStyle>
          <a:p>
            <a:pPr algn="r">
              <a:spcBef>
                <a:spcPts val="0"/>
              </a:spcBef>
              <a:buClrTx/>
              <a:buFontTx/>
              <a:buNone/>
              <a:defRPr/>
            </a:pPr>
            <a:fld id="{6A34EC67-6CFA-4432-95A3-3832DCCC3590}" type="slidenum">
              <a:rPr lang="en-US" sz="2400">
                <a:solidFill>
                  <a:schemeClr val="tx2"/>
                </a:solidFill>
                <a:latin typeface="Times New Roman"/>
                <a:ea typeface="宋体"/>
              </a:rPr>
              <a:t>25</a:t>
            </a:fld>
            <a:endParaRPr lang="en-US" sz="1400">
              <a:solidFill>
                <a:schemeClr val="tx2"/>
              </a:solidFill>
              <a:latin typeface="Times New Roman"/>
              <a:ea typeface="宋体"/>
            </a:endParaRPr>
          </a:p>
        </p:txBody>
      </p:sp>
      <p:sp>
        <p:nvSpPr>
          <p:cNvPr id="88068" name="Rectangle 4"/>
          <p:cNvSpPr>
            <a:spLocks noChangeArrowheads="1"/>
          </p:cNvSpPr>
          <p:nvPr/>
        </p:nvSpPr>
        <p:spPr bwMode="auto">
          <a:xfrm>
            <a:off x="611188" y="1628775"/>
            <a:ext cx="8281987" cy="4537075"/>
          </a:xfrm>
          <a:prstGeom prst="rect">
            <a:avLst/>
          </a:prstGeom>
          <a:noFill/>
          <a:ln>
            <a:noFill/>
          </a:ln>
        </p:spPr>
        <p:txBody>
          <a:bodyPr/>
          <a:lstStyle>
            <a:lvl1pPr marL="457200" indent="-457200">
              <a:spcBef>
                <a:spcPts val="0"/>
              </a:spcBef>
              <a:buClr>
                <a:srgbClr val="FF0000"/>
              </a:buClr>
              <a:buFont typeface="Wingdings"/>
              <a:buChar char="l"/>
              <a:defRPr sz="3200">
                <a:solidFill>
                  <a:schemeClr val="bg1"/>
                </a:solidFill>
                <a:latin typeface="Arial"/>
              </a:defRPr>
            </a:lvl1pPr>
            <a:lvl2pPr marL="742950" indent="-285750">
              <a:spcBef>
                <a:spcPts val="0"/>
              </a:spcBef>
              <a:buClr>
                <a:srgbClr val="FF0000"/>
              </a:buClr>
              <a:buFont typeface="Arial"/>
              <a:buChar char="–"/>
              <a:defRPr sz="2800">
                <a:solidFill>
                  <a:schemeClr val="bg1"/>
                </a:solidFill>
                <a:latin typeface="Arial"/>
              </a:defRPr>
            </a:lvl2pPr>
            <a:lvl3pPr marL="1143000" indent="-228600">
              <a:spcBef>
                <a:spcPts val="0"/>
              </a:spcBef>
              <a:buClr>
                <a:srgbClr val="FF0000"/>
              </a:buClr>
              <a:buChar char="•"/>
              <a:defRPr sz="2400">
                <a:solidFill>
                  <a:schemeClr val="bg1"/>
                </a:solidFill>
                <a:latin typeface="Arial"/>
              </a:defRPr>
            </a:lvl3pPr>
            <a:lvl4pPr marL="1600200" indent="-228600">
              <a:spcBef>
                <a:spcPts val="0"/>
              </a:spcBef>
              <a:buClr>
                <a:srgbClr val="FF0000"/>
              </a:buClr>
              <a:buFont typeface="Arial"/>
              <a:buChar char="–"/>
              <a:defRPr sz="2000">
                <a:solidFill>
                  <a:schemeClr val="bg1"/>
                </a:solidFill>
                <a:latin typeface="Arial"/>
              </a:defRPr>
            </a:lvl4pPr>
            <a:lvl5pPr marL="2057400" indent="-228600">
              <a:spcBef>
                <a:spcPts val="0"/>
              </a:spcBef>
              <a:buClr>
                <a:srgbClr val="FF0000"/>
              </a:buClr>
              <a:buFont typeface="Arial"/>
              <a:buChar char="»"/>
              <a:defRPr sz="2000">
                <a:solidFill>
                  <a:schemeClr val="bg1"/>
                </a:solidFill>
                <a:latin typeface="Arial"/>
              </a:defRPr>
            </a:lvl5pPr>
            <a:lvl6pPr marL="2514600" indent="-228600">
              <a:spcBef>
                <a:spcPts val="0"/>
              </a:spcBef>
              <a:spcAft>
                <a:spcPts val="0"/>
              </a:spcAft>
              <a:buClr>
                <a:srgbClr val="FF0000"/>
              </a:buClr>
              <a:buFont typeface="Arial"/>
              <a:buChar char="»"/>
              <a:defRPr sz="2000">
                <a:solidFill>
                  <a:schemeClr val="bg1"/>
                </a:solidFill>
                <a:latin typeface="Arial"/>
              </a:defRPr>
            </a:lvl6pPr>
            <a:lvl7pPr marL="2971800" indent="-228600">
              <a:spcBef>
                <a:spcPts val="0"/>
              </a:spcBef>
              <a:spcAft>
                <a:spcPts val="0"/>
              </a:spcAft>
              <a:buClr>
                <a:srgbClr val="FF0000"/>
              </a:buClr>
              <a:buFont typeface="Arial"/>
              <a:buChar char="»"/>
              <a:defRPr sz="2000">
                <a:solidFill>
                  <a:schemeClr val="bg1"/>
                </a:solidFill>
                <a:latin typeface="Arial"/>
              </a:defRPr>
            </a:lvl7pPr>
            <a:lvl8pPr marL="3429000" indent="-228600">
              <a:spcBef>
                <a:spcPts val="0"/>
              </a:spcBef>
              <a:spcAft>
                <a:spcPts val="0"/>
              </a:spcAft>
              <a:buClr>
                <a:srgbClr val="FF0000"/>
              </a:buClr>
              <a:buFont typeface="Arial"/>
              <a:buChar char="»"/>
              <a:defRPr sz="2000">
                <a:solidFill>
                  <a:schemeClr val="bg1"/>
                </a:solidFill>
                <a:latin typeface="Arial"/>
              </a:defRPr>
            </a:lvl8pPr>
            <a:lvl9pPr marL="3886200" indent="-228600">
              <a:spcBef>
                <a:spcPts val="0"/>
              </a:spcBef>
              <a:spcAft>
                <a:spcPts val="0"/>
              </a:spcAft>
              <a:buClr>
                <a:srgbClr val="FF0000"/>
              </a:buClr>
              <a:buFont typeface="Arial"/>
              <a:buChar char="»"/>
              <a:defRPr sz="2000">
                <a:solidFill>
                  <a:schemeClr val="bg1"/>
                </a:solidFill>
                <a:latin typeface="Arial"/>
              </a:defRPr>
            </a:lvl9pPr>
          </a:lstStyle>
          <a:p>
            <a:pPr>
              <a:buClr>
                <a:schemeClr val="tx2"/>
              </a:buClr>
              <a:buSzPct val="75000"/>
              <a:buFont typeface="Wingdings"/>
              <a:buChar char="n"/>
              <a:defRPr/>
            </a:pPr>
            <a:r>
              <a:rPr lang="zh-CN" sz="2400">
                <a:solidFill>
                  <a:schemeClr val="tx1"/>
                </a:solidFill>
                <a:latin typeface="楷体_GB2312"/>
                <a:ea typeface="楷体_GB2312"/>
              </a:rPr>
              <a:t>如果创建的是共享内存，其它进程不能再使用</a:t>
            </a:r>
            <a:r>
              <a:rPr lang="en-US" sz="2400">
                <a:solidFill>
                  <a:schemeClr val="tx1"/>
                </a:solidFill>
                <a:latin typeface="楷体_GB2312"/>
                <a:ea typeface="楷体_GB2312"/>
              </a:rPr>
              <a:t>CreateFileMapping</a:t>
            </a:r>
            <a:r>
              <a:rPr lang="zh-CN" sz="2400">
                <a:solidFill>
                  <a:schemeClr val="tx1"/>
                </a:solidFill>
                <a:latin typeface="楷体_GB2312"/>
                <a:ea typeface="楷体_GB2312"/>
              </a:rPr>
              <a:t>创建同名内存映射文件对象，而是使用</a:t>
            </a:r>
            <a:r>
              <a:rPr lang="en-US" sz="2400">
                <a:solidFill>
                  <a:schemeClr val="tx1"/>
                </a:solidFill>
                <a:latin typeface="楷体_GB2312"/>
                <a:ea typeface="楷体_GB2312"/>
              </a:rPr>
              <a:t>OpenFileMapping</a:t>
            </a:r>
            <a:r>
              <a:rPr lang="zh-CN" sz="2400">
                <a:solidFill>
                  <a:schemeClr val="tx1"/>
                </a:solidFill>
                <a:latin typeface="楷体_GB2312"/>
                <a:ea typeface="楷体_GB2312"/>
              </a:rPr>
              <a:t>打开以建好的对象：</a:t>
            </a:r>
            <a:endParaRPr/>
          </a:p>
          <a:p>
            <a:pPr>
              <a:buClr>
                <a:schemeClr val="tx2"/>
              </a:buClr>
              <a:buSzPct val="75000"/>
              <a:buFont typeface="Wingdings"/>
              <a:buNone/>
              <a:defRPr/>
            </a:pPr>
            <a:endParaRPr lang="en-US" sz="2400">
              <a:solidFill>
                <a:schemeClr val="tx1"/>
              </a:solidFill>
              <a:latin typeface="楷体_GB2312"/>
              <a:ea typeface="楷体_GB2312"/>
            </a:endParaRPr>
          </a:p>
          <a:p>
            <a:pPr>
              <a:buClr>
                <a:schemeClr val="tx2"/>
              </a:buClr>
              <a:buSzPct val="75000"/>
              <a:buFont typeface="Wingdings"/>
              <a:buNone/>
              <a:defRPr/>
            </a:pPr>
            <a:r>
              <a:rPr lang="en-US" sz="2400">
                <a:solidFill>
                  <a:schemeClr val="tx1"/>
                </a:solidFill>
                <a:latin typeface="楷体_GB2312"/>
                <a:ea typeface="楷体_GB2312"/>
              </a:rPr>
              <a:t>HANDLE </a:t>
            </a:r>
            <a:r>
              <a:rPr lang="en-US" sz="2400">
                <a:solidFill>
                  <a:schemeClr val="tx1"/>
                </a:solidFill>
                <a:latin typeface="楷体_GB2312"/>
                <a:ea typeface="楷体_GB2312"/>
              </a:rPr>
              <a:t>OpenFileMapping</a:t>
            </a:r>
            <a:r>
              <a:rPr lang="en-US" sz="2400">
                <a:solidFill>
                  <a:schemeClr val="tx1"/>
                </a:solidFill>
                <a:latin typeface="楷体_GB2312"/>
                <a:ea typeface="楷体_GB2312"/>
              </a:rPr>
              <a:t>(</a:t>
            </a:r>
            <a:endParaRPr/>
          </a:p>
          <a:p>
            <a:pPr>
              <a:buClr>
                <a:schemeClr val="tx2"/>
              </a:buClr>
              <a:buSzPct val="75000"/>
              <a:buFont typeface="Wingdings"/>
              <a:buNone/>
              <a:defRPr/>
            </a:pPr>
            <a:r>
              <a:rPr lang="en-US" sz="2400">
                <a:solidFill>
                  <a:schemeClr val="tx1"/>
                </a:solidFill>
                <a:latin typeface="楷体_GB2312"/>
                <a:ea typeface="楷体_GB2312"/>
              </a:rPr>
              <a:t>  </a:t>
            </a:r>
            <a:r>
              <a:rPr lang="en-US" sz="2400">
                <a:solidFill>
                  <a:schemeClr val="tx1"/>
                </a:solidFill>
                <a:latin typeface="楷体_GB2312"/>
                <a:ea typeface="楷体_GB2312"/>
              </a:rPr>
              <a:t>DWORDdwDesiredAcess</a:t>
            </a:r>
            <a:r>
              <a:rPr lang="en-US" sz="2400">
                <a:solidFill>
                  <a:schemeClr val="tx1"/>
                </a:solidFill>
                <a:latin typeface="楷体_GB2312"/>
                <a:ea typeface="楷体_GB2312"/>
              </a:rPr>
              <a:t>, // </a:t>
            </a:r>
            <a:r>
              <a:rPr lang="zh-CN" sz="2400">
                <a:solidFill>
                  <a:schemeClr val="tx1"/>
                </a:solidFill>
                <a:latin typeface="楷体_GB2312"/>
                <a:ea typeface="楷体_GB2312"/>
              </a:rPr>
              <a:t>指定保护类型</a:t>
            </a:r>
            <a:endParaRPr/>
          </a:p>
          <a:p>
            <a:pPr>
              <a:buClr>
                <a:schemeClr val="tx2"/>
              </a:buClr>
              <a:buSzPct val="75000"/>
              <a:buFont typeface="Wingdings"/>
              <a:buNone/>
              <a:defRPr/>
            </a:pPr>
            <a:r>
              <a:rPr lang="zh-CN" sz="2400">
                <a:solidFill>
                  <a:schemeClr val="tx1"/>
                </a:solidFill>
                <a:latin typeface="楷体_GB2312"/>
                <a:ea typeface="楷体_GB2312"/>
              </a:rPr>
              <a:t>  </a:t>
            </a:r>
            <a:r>
              <a:rPr lang="en-US" sz="2400">
                <a:solidFill>
                  <a:schemeClr val="tx1"/>
                </a:solidFill>
                <a:latin typeface="楷体_GB2312"/>
                <a:ea typeface="楷体_GB2312"/>
              </a:rPr>
              <a:t>BOOL </a:t>
            </a:r>
            <a:r>
              <a:rPr lang="en-US" sz="2400">
                <a:solidFill>
                  <a:schemeClr val="tx1"/>
                </a:solidFill>
                <a:latin typeface="楷体_GB2312"/>
                <a:ea typeface="楷体_GB2312"/>
              </a:rPr>
              <a:t>bInheritHandle</a:t>
            </a:r>
            <a:r>
              <a:rPr lang="en-US" sz="2400">
                <a:solidFill>
                  <a:schemeClr val="tx1"/>
                </a:solidFill>
                <a:latin typeface="楷体_GB2312"/>
                <a:ea typeface="楷体_GB2312"/>
              </a:rPr>
              <a:t>,// </a:t>
            </a:r>
            <a:r>
              <a:rPr lang="zh-CN" sz="2400">
                <a:solidFill>
                  <a:schemeClr val="tx1"/>
                </a:solidFill>
                <a:latin typeface="楷体_GB2312"/>
                <a:ea typeface="楷体_GB2312"/>
              </a:rPr>
              <a:t>返回的句柄是否可继承</a:t>
            </a:r>
            <a:endParaRPr/>
          </a:p>
          <a:p>
            <a:pPr>
              <a:buClr>
                <a:schemeClr val="tx2"/>
              </a:buClr>
              <a:buSzPct val="75000"/>
              <a:buFont typeface="Wingdings"/>
              <a:buNone/>
              <a:defRPr/>
            </a:pPr>
            <a:r>
              <a:rPr lang="zh-CN" sz="2400">
                <a:solidFill>
                  <a:schemeClr val="tx1"/>
                </a:solidFill>
                <a:latin typeface="楷体_GB2312"/>
                <a:ea typeface="楷体_GB2312"/>
              </a:rPr>
              <a:t>  </a:t>
            </a:r>
            <a:r>
              <a:rPr lang="en-US" sz="2400">
                <a:solidFill>
                  <a:schemeClr val="tx1"/>
                </a:solidFill>
                <a:latin typeface="楷体_GB2312"/>
                <a:ea typeface="楷体_GB2312"/>
              </a:rPr>
              <a:t>LPCTSTR </a:t>
            </a:r>
            <a:r>
              <a:rPr lang="en-US" sz="2400">
                <a:solidFill>
                  <a:schemeClr val="tx1"/>
                </a:solidFill>
                <a:latin typeface="楷体_GB2312"/>
                <a:ea typeface="楷体_GB2312"/>
              </a:rPr>
              <a:t>lpName</a:t>
            </a:r>
            <a:r>
              <a:rPr lang="en-US" sz="2400">
                <a:solidFill>
                  <a:schemeClr val="tx1"/>
                </a:solidFill>
                <a:latin typeface="楷体_GB2312"/>
                <a:ea typeface="楷体_GB2312"/>
              </a:rPr>
              <a:t>   // </a:t>
            </a:r>
            <a:r>
              <a:rPr lang="zh-CN" sz="2400">
                <a:solidFill>
                  <a:schemeClr val="tx1"/>
                </a:solidFill>
                <a:latin typeface="楷体_GB2312"/>
                <a:ea typeface="楷体_GB2312"/>
              </a:rPr>
              <a:t>创建对象时使用的名字</a:t>
            </a:r>
            <a:endParaRPr/>
          </a:p>
          <a:p>
            <a:pPr>
              <a:buClr>
                <a:schemeClr val="tx2"/>
              </a:buClr>
              <a:buSzPct val="75000"/>
              <a:buFont typeface="Wingdings"/>
              <a:buNone/>
              <a:defRPr/>
            </a:pPr>
            <a:r>
              <a:rPr lang="en-US" sz="2400">
                <a:solidFill>
                  <a:schemeClr val="tx1"/>
                </a:solidFill>
                <a:latin typeface="楷体_GB2312"/>
                <a:ea typeface="楷体_GB2312"/>
              </a:rPr>
              <a:t>);</a:t>
            </a:r>
            <a:endParaRPr/>
          </a:p>
        </p:txBody>
      </p:sp>
      <p:sp>
        <p:nvSpPr>
          <p:cNvPr id="123908" name="Rectangle 5"/>
          <p:cNvSpPr>
            <a:spLocks noChangeArrowheads="1"/>
          </p:cNvSpPr>
          <p:nvPr/>
        </p:nvSpPr>
        <p:spPr bwMode="auto">
          <a:xfrm>
            <a:off x="604954" y="521486"/>
            <a:ext cx="7772400" cy="647700"/>
          </a:xfrm>
          <a:prstGeom prst="rect">
            <a:avLst/>
          </a:prstGeom>
          <a:noFill/>
          <a:ln>
            <a:noFill/>
          </a:ln>
        </p:spPr>
        <p:txBody>
          <a:bodyPr anchor="b"/>
          <a:lstStyle>
            <a:lvl1pPr>
              <a:spcBef>
                <a:spcPts val="0"/>
              </a:spcBef>
              <a:buClr>
                <a:srgbClr val="FF0000"/>
              </a:buClr>
              <a:buFont typeface="Wingdings"/>
              <a:buChar char="l"/>
              <a:defRPr sz="3200">
                <a:solidFill>
                  <a:schemeClr val="bg1"/>
                </a:solidFill>
                <a:latin typeface="Arial"/>
              </a:defRPr>
            </a:lvl1pPr>
            <a:lvl2pPr marL="742950" indent="-285750">
              <a:spcBef>
                <a:spcPts val="0"/>
              </a:spcBef>
              <a:buClr>
                <a:srgbClr val="FF0000"/>
              </a:buClr>
              <a:buFont typeface="Arial"/>
              <a:buChar char="–"/>
              <a:defRPr sz="2800">
                <a:solidFill>
                  <a:schemeClr val="bg1"/>
                </a:solidFill>
                <a:latin typeface="Arial"/>
              </a:defRPr>
            </a:lvl2pPr>
            <a:lvl3pPr marL="1143000" indent="-228600">
              <a:spcBef>
                <a:spcPts val="0"/>
              </a:spcBef>
              <a:buClr>
                <a:srgbClr val="FF0000"/>
              </a:buClr>
              <a:buChar char="•"/>
              <a:defRPr sz="2400">
                <a:solidFill>
                  <a:schemeClr val="bg1"/>
                </a:solidFill>
                <a:latin typeface="Arial"/>
              </a:defRPr>
            </a:lvl3pPr>
            <a:lvl4pPr marL="1600200" indent="-228600">
              <a:spcBef>
                <a:spcPts val="0"/>
              </a:spcBef>
              <a:buClr>
                <a:srgbClr val="FF0000"/>
              </a:buClr>
              <a:buFont typeface="Arial"/>
              <a:buChar char="–"/>
              <a:defRPr sz="2000">
                <a:solidFill>
                  <a:schemeClr val="bg1"/>
                </a:solidFill>
                <a:latin typeface="Arial"/>
              </a:defRPr>
            </a:lvl4pPr>
            <a:lvl5pPr marL="2057400" indent="-228600">
              <a:spcBef>
                <a:spcPts val="0"/>
              </a:spcBef>
              <a:buClr>
                <a:srgbClr val="FF0000"/>
              </a:buClr>
              <a:buFont typeface="Arial"/>
              <a:buChar char="»"/>
              <a:defRPr sz="2000">
                <a:solidFill>
                  <a:schemeClr val="bg1"/>
                </a:solidFill>
                <a:latin typeface="Arial"/>
              </a:defRPr>
            </a:lvl5pPr>
            <a:lvl6pPr marL="2514600" indent="-228600">
              <a:spcBef>
                <a:spcPts val="0"/>
              </a:spcBef>
              <a:spcAft>
                <a:spcPts val="0"/>
              </a:spcAft>
              <a:buClr>
                <a:srgbClr val="FF0000"/>
              </a:buClr>
              <a:buFont typeface="Arial"/>
              <a:buChar char="»"/>
              <a:defRPr sz="2000">
                <a:solidFill>
                  <a:schemeClr val="bg1"/>
                </a:solidFill>
                <a:latin typeface="Arial"/>
              </a:defRPr>
            </a:lvl6pPr>
            <a:lvl7pPr marL="2971800" indent="-228600">
              <a:spcBef>
                <a:spcPts val="0"/>
              </a:spcBef>
              <a:spcAft>
                <a:spcPts val="0"/>
              </a:spcAft>
              <a:buClr>
                <a:srgbClr val="FF0000"/>
              </a:buClr>
              <a:buFont typeface="Arial"/>
              <a:buChar char="»"/>
              <a:defRPr sz="2000">
                <a:solidFill>
                  <a:schemeClr val="bg1"/>
                </a:solidFill>
                <a:latin typeface="Arial"/>
              </a:defRPr>
            </a:lvl7pPr>
            <a:lvl8pPr marL="3429000" indent="-228600">
              <a:spcBef>
                <a:spcPts val="0"/>
              </a:spcBef>
              <a:spcAft>
                <a:spcPts val="0"/>
              </a:spcAft>
              <a:buClr>
                <a:srgbClr val="FF0000"/>
              </a:buClr>
              <a:buFont typeface="Arial"/>
              <a:buChar char="»"/>
              <a:defRPr sz="2000">
                <a:solidFill>
                  <a:schemeClr val="bg1"/>
                </a:solidFill>
                <a:latin typeface="Arial"/>
              </a:defRPr>
            </a:lvl8pPr>
            <a:lvl9pPr marL="3886200" indent="-228600">
              <a:spcBef>
                <a:spcPts val="0"/>
              </a:spcBef>
              <a:spcAft>
                <a:spcPts val="0"/>
              </a:spcAft>
              <a:buClr>
                <a:srgbClr val="FF0000"/>
              </a:buClr>
              <a:buFont typeface="Arial"/>
              <a:buChar char="»"/>
              <a:defRPr sz="2000">
                <a:solidFill>
                  <a:schemeClr val="bg1"/>
                </a:solidFill>
                <a:latin typeface="Arial"/>
              </a:defRPr>
            </a:lvl9pPr>
          </a:lstStyle>
          <a:p>
            <a:pPr algn="ctr">
              <a:spcBef>
                <a:spcPts val="0"/>
              </a:spcBef>
              <a:buClrTx/>
              <a:buFontTx/>
              <a:buNone/>
              <a:defRPr/>
            </a:pPr>
            <a:r>
              <a:rPr lang="zh-CN" sz="4400" b="1">
                <a:solidFill>
                  <a:srgbClr val="FF0000"/>
                </a:solidFill>
                <a:latin typeface="楷体_GB2312"/>
                <a:ea typeface="楷体_GB2312"/>
              </a:rPr>
              <a:t>内存映射文件方法</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42308">
        <p:fade thruBlk="0"/>
      </p:transition>
    </mc:Choice>
    <mc:Fallback>
      <p:transition spd="slow" advClick="1" advTm="42308">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blinds(horizontal)">
                                      <p:cBhvr>
                                        <p:cTn id="7"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4930" name="标题 1"/>
          <p:cNvSpPr>
            <a:spLocks noGrp="1"/>
          </p:cNvSpPr>
          <p:nvPr>
            <p:ph type="title"/>
          </p:nvPr>
        </p:nvSpPr>
        <p:spPr bwMode="auto">
          <a:xfrm>
            <a:off x="465548" y="0"/>
            <a:ext cx="8229600" cy="1143000"/>
          </a:xfrm>
        </p:spPr>
        <p:txBody>
          <a:bodyPr/>
          <a:lstStyle/>
          <a:p>
            <a:pPr>
              <a:defRPr/>
            </a:pPr>
            <a:r>
              <a:rPr lang="zh-CN" sz="2800">
                <a:ea typeface="宋体"/>
              </a:rPr>
              <a:t>步骤</a:t>
            </a:r>
            <a:r>
              <a:rPr lang="en-US" sz="2800">
                <a:ea typeface="宋体"/>
              </a:rPr>
              <a:t>3</a:t>
            </a:r>
            <a:r>
              <a:rPr lang="zh-CN" sz="2800">
                <a:ea typeface="宋体"/>
              </a:rPr>
              <a:t>：将文件数据映射到进程的地址空间</a:t>
            </a:r>
            <a:endParaRPr/>
          </a:p>
        </p:txBody>
      </p:sp>
      <p:pic>
        <p:nvPicPr>
          <p:cNvPr id="124932" name="Picture 2"/>
          <p:cNvPicPr>
            <a:picLocks noChangeAspect="1" noChangeArrowheads="1"/>
          </p:cNvPicPr>
          <p:nvPr/>
        </p:nvPicPr>
        <p:blipFill>
          <a:blip r:embed="rId3"/>
          <a:stretch/>
        </p:blipFill>
        <p:spPr bwMode="auto">
          <a:xfrm>
            <a:off x="1471619" y="1340768"/>
            <a:ext cx="6217457" cy="4032448"/>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91956">
        <p:fade thruBlk="0"/>
      </p:transition>
    </mc:Choice>
    <mc:Fallback>
      <p:transition spd="slow" advClick="1" advTm="91956">
        <p:fade thruBlk="0"/>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4930" name="标题 1"/>
          <p:cNvSpPr>
            <a:spLocks noGrp="1"/>
          </p:cNvSpPr>
          <p:nvPr>
            <p:ph type="title"/>
          </p:nvPr>
        </p:nvSpPr>
        <p:spPr bwMode="auto">
          <a:xfrm>
            <a:off x="465548" y="0"/>
            <a:ext cx="8229600" cy="1143000"/>
          </a:xfrm>
        </p:spPr>
        <p:txBody>
          <a:bodyPr/>
          <a:lstStyle/>
          <a:p>
            <a:pPr>
              <a:defRPr/>
            </a:pPr>
            <a:r>
              <a:rPr lang="zh-CN" sz="2800">
                <a:ea typeface="宋体"/>
              </a:rPr>
              <a:t>步骤</a:t>
            </a:r>
            <a:r>
              <a:rPr lang="en-US" sz="2800">
                <a:ea typeface="宋体"/>
              </a:rPr>
              <a:t>3</a:t>
            </a:r>
            <a:r>
              <a:rPr lang="zh-CN" sz="2800">
                <a:ea typeface="宋体"/>
              </a:rPr>
              <a:t>：将文件数据映射到进程的地址空间</a:t>
            </a:r>
            <a:endParaRPr/>
          </a:p>
        </p:txBody>
      </p:sp>
      <p:sp>
        <p:nvSpPr>
          <p:cNvPr id="40963" name="内容占位符 2"/>
          <p:cNvSpPr>
            <a:spLocks noGrp="1"/>
          </p:cNvSpPr>
          <p:nvPr>
            <p:ph idx="1"/>
          </p:nvPr>
        </p:nvSpPr>
        <p:spPr bwMode="auto">
          <a:xfrm>
            <a:off x="487252" y="3645024"/>
            <a:ext cx="8229600" cy="2367401"/>
          </a:xfrm>
        </p:spPr>
        <p:txBody>
          <a:bodyPr/>
          <a:lstStyle/>
          <a:p>
            <a:pPr>
              <a:defRPr/>
            </a:pPr>
            <a:r>
              <a:rPr lang="zh-CN" sz="1600">
                <a:ea typeface="宋体"/>
              </a:rPr>
              <a:t>第一个参数： </a:t>
            </a:r>
            <a:r>
              <a:rPr lang="en-US" sz="1600">
                <a:ea typeface="宋体"/>
              </a:rPr>
              <a:t>hFileMappingObject</a:t>
            </a:r>
            <a:r>
              <a:rPr lang="zh-CN" sz="1600">
                <a:ea typeface="宋体"/>
              </a:rPr>
              <a:t>用于标识文件映射对象的句柄，该句柄是前面调用</a:t>
            </a:r>
            <a:r>
              <a:rPr lang="en-US" sz="1600">
                <a:ea typeface="宋体"/>
              </a:rPr>
              <a:t>CreateFileMapping</a:t>
            </a:r>
            <a:r>
              <a:rPr lang="zh-CN" sz="1600">
                <a:ea typeface="宋体"/>
              </a:rPr>
              <a:t>或</a:t>
            </a:r>
            <a:r>
              <a:rPr lang="en-US" sz="1600">
                <a:ea typeface="宋体"/>
              </a:rPr>
              <a:t>OpenFileMapping</a:t>
            </a:r>
            <a:r>
              <a:rPr lang="zh-CN" sz="1600">
                <a:ea typeface="宋体"/>
              </a:rPr>
              <a:t>函数返回的。</a:t>
            </a:r>
            <a:endParaRPr/>
          </a:p>
          <a:p>
            <a:pPr>
              <a:defRPr/>
            </a:pPr>
            <a:r>
              <a:rPr lang="zh-CN" sz="1600">
                <a:ea typeface="宋体"/>
              </a:rPr>
              <a:t>第二个参数：</a:t>
            </a:r>
            <a:r>
              <a:rPr lang="en-US" sz="1600">
                <a:ea typeface="宋体"/>
              </a:rPr>
              <a:t>dwDesiredAccess</a:t>
            </a:r>
            <a:r>
              <a:rPr lang="zh-CN" sz="1600">
                <a:ea typeface="宋体"/>
              </a:rPr>
              <a:t>用于标识如何访问该数据。可以设定下表所列的</a:t>
            </a:r>
            <a:r>
              <a:rPr lang="en-US" sz="1600">
                <a:ea typeface="宋体"/>
              </a:rPr>
              <a:t>4</a:t>
            </a:r>
            <a:r>
              <a:rPr lang="zh-CN" sz="1600">
                <a:ea typeface="宋体"/>
              </a:rPr>
              <a:t>个值中的一个</a:t>
            </a:r>
            <a:endParaRPr/>
          </a:p>
          <a:p>
            <a:pPr>
              <a:defRPr/>
            </a:pPr>
            <a:r>
              <a:rPr lang="zh-CN" sz="1600">
                <a:ea typeface="宋体"/>
              </a:rPr>
              <a:t>第三四个参数：</a:t>
            </a:r>
            <a:r>
              <a:rPr lang="en-US" sz="1600">
                <a:ea typeface="宋体"/>
              </a:rPr>
              <a:t>dwFileOfsetHigh</a:t>
            </a:r>
            <a:r>
              <a:rPr lang="zh-CN" sz="1600">
                <a:ea typeface="宋体"/>
              </a:rPr>
              <a:t>和</a:t>
            </a:r>
            <a:r>
              <a:rPr lang="en-US" sz="1600">
                <a:ea typeface="宋体"/>
              </a:rPr>
              <a:t>dwFileOfsetLow</a:t>
            </a:r>
            <a:r>
              <a:rPr lang="zh-CN" sz="1600">
                <a:ea typeface="宋体"/>
              </a:rPr>
              <a:t>参数。指定哪个字节应该作为视图中的第一个字节来映射。</a:t>
            </a:r>
            <a:endParaRPr/>
          </a:p>
          <a:p>
            <a:pPr>
              <a:defRPr/>
            </a:pPr>
            <a:r>
              <a:rPr lang="zh-CN" sz="1600">
                <a:ea typeface="宋体"/>
              </a:rPr>
              <a:t>第五个参数：</a:t>
            </a:r>
            <a:r>
              <a:rPr lang="en-US" sz="1600">
                <a:ea typeface="宋体"/>
              </a:rPr>
              <a:t>dwNumberOfBytesToMap</a:t>
            </a:r>
            <a:r>
              <a:rPr lang="zh-CN" sz="1600">
                <a:ea typeface="宋体"/>
              </a:rPr>
              <a:t>有多少字节要映射到地址空间。如果设定的值是</a:t>
            </a:r>
            <a:r>
              <a:rPr lang="en-US" sz="1600">
                <a:ea typeface="宋体"/>
              </a:rPr>
              <a:t>0</a:t>
            </a:r>
            <a:r>
              <a:rPr lang="zh-CN" sz="1600">
                <a:ea typeface="宋体"/>
              </a:rPr>
              <a:t>，那么系统将设法把从文件中的指定位移开始到整个文件的结尾的视图映射到地址空间</a:t>
            </a:r>
            <a:endParaRPr/>
          </a:p>
          <a:p>
            <a:pPr>
              <a:defRPr/>
            </a:pPr>
            <a:endParaRPr lang="zh-CN">
              <a:ea typeface="宋体"/>
            </a:endParaRPr>
          </a:p>
        </p:txBody>
      </p:sp>
      <p:pic>
        <p:nvPicPr>
          <p:cNvPr id="124932" name="Picture 2"/>
          <p:cNvPicPr>
            <a:picLocks noChangeAspect="1" noChangeArrowheads="1"/>
          </p:cNvPicPr>
          <p:nvPr/>
        </p:nvPicPr>
        <p:blipFill>
          <a:blip r:embed="rId3"/>
          <a:stretch/>
        </p:blipFill>
        <p:spPr bwMode="auto">
          <a:xfrm>
            <a:off x="2555776" y="908720"/>
            <a:ext cx="3744416" cy="2428511"/>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91956">
        <p:fade thruBlk="0"/>
      </p:transition>
    </mc:Choice>
    <mc:Fallback>
      <p:transition spd="slow" advClick="1" advTm="91956">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5954" name="标题 1"/>
          <p:cNvSpPr>
            <a:spLocks noGrp="1"/>
          </p:cNvSpPr>
          <p:nvPr>
            <p:ph type="title"/>
          </p:nvPr>
        </p:nvSpPr>
        <p:spPr bwMode="auto"/>
        <p:txBody>
          <a:bodyPr/>
          <a:lstStyle/>
          <a:p>
            <a:pPr>
              <a:defRPr/>
            </a:pPr>
            <a:r>
              <a:rPr lang="zh-CN">
                <a:ea typeface="宋体"/>
              </a:rPr>
              <a:t>第二个参数</a:t>
            </a:r>
            <a:endParaRPr/>
          </a:p>
        </p:txBody>
      </p:sp>
      <p:sp>
        <p:nvSpPr>
          <p:cNvPr id="2" name="内容占位符 1"/>
          <p:cNvSpPr>
            <a:spLocks noGrp="1"/>
          </p:cNvSpPr>
          <p:nvPr>
            <p:ph idx="1"/>
          </p:nvPr>
        </p:nvSpPr>
        <p:spPr bwMode="auto"/>
        <p:txBody>
          <a:bodyPr/>
          <a:lstStyle/>
          <a:p>
            <a:pPr>
              <a:defRPr/>
            </a:pPr>
            <a:endParaRPr lang="zh-CN"/>
          </a:p>
        </p:txBody>
      </p:sp>
      <p:pic>
        <p:nvPicPr>
          <p:cNvPr id="125956" name="Picture 2"/>
          <p:cNvPicPr>
            <a:picLocks noChangeAspect="1" noChangeArrowheads="1"/>
          </p:cNvPicPr>
          <p:nvPr/>
        </p:nvPicPr>
        <p:blipFill>
          <a:blip r:embed="rId3"/>
          <a:stretch/>
        </p:blipFill>
        <p:spPr bwMode="auto">
          <a:xfrm>
            <a:off x="1331913" y="1117600"/>
            <a:ext cx="5734050" cy="4953000"/>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87167">
        <p:fade thruBlk="0"/>
      </p:transition>
    </mc:Choice>
    <mc:Fallback>
      <p:transition spd="slow" advClick="1" advTm="87167">
        <p:fade thruBlk="0"/>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6978" name="标题 1"/>
          <p:cNvSpPr>
            <a:spLocks noGrp="1"/>
          </p:cNvSpPr>
          <p:nvPr>
            <p:ph type="title"/>
          </p:nvPr>
        </p:nvSpPr>
        <p:spPr bwMode="auto"/>
        <p:txBody>
          <a:bodyPr/>
          <a:lstStyle/>
          <a:p>
            <a:pPr>
              <a:defRPr/>
            </a:pPr>
            <a:r>
              <a:rPr lang="zh-CN" sz="2800">
                <a:ea typeface="宋体"/>
              </a:rPr>
              <a:t>步骤</a:t>
            </a:r>
            <a:r>
              <a:rPr lang="en-US" sz="2800">
                <a:ea typeface="宋体"/>
              </a:rPr>
              <a:t>4</a:t>
            </a:r>
            <a:r>
              <a:rPr lang="zh-CN" sz="2800">
                <a:ea typeface="宋体"/>
              </a:rPr>
              <a:t>：从进程的地址空间中撤消文件数据的映像</a:t>
            </a:r>
            <a:endParaRPr/>
          </a:p>
        </p:txBody>
      </p:sp>
      <p:sp>
        <p:nvSpPr>
          <p:cNvPr id="126979" name="内容占位符 2"/>
          <p:cNvSpPr>
            <a:spLocks noGrp="1"/>
          </p:cNvSpPr>
          <p:nvPr>
            <p:ph idx="1"/>
          </p:nvPr>
        </p:nvSpPr>
        <p:spPr bwMode="auto"/>
        <p:txBody>
          <a:bodyPr/>
          <a:lstStyle/>
          <a:p>
            <a:pPr>
              <a:defRPr/>
            </a:pPr>
            <a:r>
              <a:rPr lang="zh-CN">
                <a:ea typeface="宋体"/>
              </a:rPr>
              <a:t>当不再需要保留映射到进程地址空间区域中的文件数据时，可以通过调用下面的函数将它释放：</a:t>
            </a:r>
            <a:endParaRPr lang="en-US">
              <a:ea typeface="宋体"/>
            </a:endParaRPr>
          </a:p>
          <a:p>
            <a:pPr>
              <a:defRPr/>
            </a:pPr>
            <a:r>
              <a:rPr lang="en-US">
                <a:ea typeface="宋体"/>
              </a:rPr>
              <a:t>UnmapViewofFile(PVOID pvBaseAddress)</a:t>
            </a:r>
            <a:endParaRPr/>
          </a:p>
          <a:p>
            <a:pPr>
              <a:buFont typeface="Wingdings"/>
              <a:buNone/>
              <a:defRPr/>
            </a:pPr>
            <a:r>
              <a:rPr lang="en-US" sz="2000">
                <a:ea typeface="宋体"/>
              </a:rPr>
              <a:t>pvBaseAddress </a:t>
            </a:r>
            <a:r>
              <a:rPr lang="zh-CN" sz="2000">
                <a:ea typeface="宋体"/>
              </a:rPr>
              <a:t>是指定调用的基地，由</a:t>
            </a:r>
            <a:r>
              <a:rPr lang="en-US" sz="2000">
                <a:ea typeface="宋体"/>
              </a:rPr>
              <a:t>MapViewOfFile</a:t>
            </a:r>
            <a:r>
              <a:rPr lang="zh-CN" sz="2000">
                <a:ea typeface="宋体"/>
              </a:rPr>
              <a:t>函数返回</a:t>
            </a:r>
            <a:endParaRPr lang="en-US" sz="2000">
              <a:ea typeface="宋体"/>
            </a:endParaRPr>
          </a:p>
          <a:p>
            <a:pPr>
              <a:buFont typeface="Wingdings"/>
              <a:buNone/>
              <a:defRPr/>
            </a:pPr>
            <a:endParaRPr lang="en-US" sz="2000">
              <a:ea typeface="宋体"/>
            </a:endParaRPr>
          </a:p>
          <a:p>
            <a:pPr>
              <a:buFont typeface="Wingdings"/>
              <a:buNone/>
              <a:defRPr/>
            </a:pPr>
            <a:r>
              <a:rPr lang="zh-CN" sz="2000">
                <a:solidFill>
                  <a:srgbClr val="FF0000"/>
                </a:solidFill>
                <a:ea typeface="宋体"/>
              </a:rPr>
              <a:t>如果没有调用这个函数，那么在进程终止运行前，保留的区域就不会被释放。每当调用</a:t>
            </a:r>
            <a:r>
              <a:rPr lang="en-US" sz="2000">
                <a:solidFill>
                  <a:srgbClr val="FF0000"/>
                </a:solidFill>
                <a:ea typeface="宋体"/>
              </a:rPr>
              <a:t>MapViewOfFile</a:t>
            </a:r>
            <a:r>
              <a:rPr lang="zh-CN" sz="2000">
                <a:solidFill>
                  <a:srgbClr val="FF0000"/>
                </a:solidFill>
                <a:ea typeface="宋体"/>
              </a:rPr>
              <a:t>时，系统总是在你的进程地址空间中保留一个新区域，而以前保留的所有区域将不被释放</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91275">
        <p:fade thruBlk="0"/>
      </p:transition>
    </mc:Choice>
    <mc:Fallback>
      <p:transition spd="slow" advClick="1" advTm="91275">
        <p:fade thruBlk="0"/>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7282" name="Rectangle 2"/>
          <p:cNvSpPr>
            <a:spLocks noChangeArrowheads="1" noGrp="1"/>
          </p:cNvSpPr>
          <p:nvPr>
            <p:ph type="title"/>
          </p:nvPr>
        </p:nvSpPr>
        <p:spPr bwMode="auto"/>
        <p:txBody>
          <a:bodyPr/>
          <a:lstStyle/>
          <a:p>
            <a:pPr>
              <a:defRPr/>
            </a:pPr>
            <a:r>
              <a:rPr lang="en-US">
                <a:ea typeface="宋体"/>
              </a:rPr>
              <a:t>Windows</a:t>
            </a:r>
            <a:r>
              <a:rPr lang="zh-CN">
                <a:ea typeface="宋体"/>
              </a:rPr>
              <a:t>对内存操纵方式</a:t>
            </a:r>
            <a:endParaRPr/>
          </a:p>
        </p:txBody>
      </p:sp>
      <p:sp>
        <p:nvSpPr>
          <p:cNvPr id="72707" name="Rectangle 3"/>
          <p:cNvSpPr>
            <a:spLocks noChangeArrowheads="1" noGrp="1"/>
          </p:cNvSpPr>
          <p:nvPr>
            <p:ph idx="1"/>
          </p:nvPr>
        </p:nvSpPr>
        <p:spPr bwMode="auto"/>
        <p:txBody>
          <a:bodyPr/>
          <a:lstStyle/>
          <a:p>
            <a:pPr>
              <a:defRPr/>
            </a:pPr>
            <a:r>
              <a:rPr lang="zh-CN">
                <a:ea typeface="宋体"/>
              </a:rPr>
              <a:t>虚拟内存，最适合用来</a:t>
            </a:r>
            <a:r>
              <a:rPr lang="zh-CN">
                <a:solidFill>
                  <a:srgbClr val="FF0000"/>
                </a:solidFill>
                <a:ea typeface="宋体"/>
              </a:rPr>
              <a:t>管理大型对象或结构数组</a:t>
            </a:r>
            <a:r>
              <a:rPr lang="zh-CN">
                <a:ea typeface="宋体"/>
              </a:rPr>
              <a:t>。</a:t>
            </a:r>
            <a:endParaRPr/>
          </a:p>
          <a:p>
            <a:pPr>
              <a:defRPr/>
            </a:pPr>
            <a:r>
              <a:rPr lang="zh-CN">
                <a:ea typeface="宋体"/>
              </a:rPr>
              <a:t>内存映射文件，最适合用来</a:t>
            </a:r>
            <a:r>
              <a:rPr lang="zh-CN">
                <a:solidFill>
                  <a:srgbClr val="FF0000"/>
                </a:solidFill>
                <a:ea typeface="宋体"/>
              </a:rPr>
              <a:t>管理大型数据流</a:t>
            </a:r>
            <a:r>
              <a:rPr lang="zh-CN">
                <a:ea typeface="宋体"/>
              </a:rPr>
              <a:t>（通常来自文件）以及在单个计算机上运行的多个进程之间共享数据。</a:t>
            </a:r>
            <a:endParaRPr/>
          </a:p>
          <a:p>
            <a:pPr>
              <a:defRPr/>
            </a:pPr>
            <a:r>
              <a:rPr lang="zh-CN">
                <a:ea typeface="宋体"/>
              </a:rPr>
              <a:t>内存堆栈，最适合用来管理大量的</a:t>
            </a:r>
            <a:r>
              <a:rPr lang="zh-CN">
                <a:solidFill>
                  <a:srgbClr val="FF0000"/>
                </a:solidFill>
                <a:ea typeface="宋体"/>
              </a:rPr>
              <a:t>小对象</a:t>
            </a:r>
            <a:r>
              <a:rPr lang="zh-CN">
                <a:ea typeface="宋体"/>
              </a:rPr>
              <a:t>。</a:t>
            </a:r>
            <a:endParaRPr/>
          </a:p>
          <a:p>
            <a:pPr>
              <a:defRPr/>
            </a:pPr>
            <a:endParaRPr lang="en-US">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0" advClick="1" advTm="25000"/>
    </mc:Choice>
    <mc:Fallback>
      <p:transition advClick="1" advTm="25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sp>
        <p:nvSpPr>
          <p:cNvPr id="3" name="内容占位符 2"/>
          <p:cNvSpPr>
            <a:spLocks noGrp="1"/>
          </p:cNvSpPr>
          <p:nvPr>
            <p:ph idx="1"/>
          </p:nvPr>
        </p:nvSpPr>
        <p:spPr bwMode="auto"/>
        <p:txBody>
          <a:bodyPr/>
          <a:lstStyle/>
          <a:p>
            <a:pPr>
              <a:defRPr/>
            </a:pPr>
            <a:r>
              <a:rPr lang="zh-CN" sz="2000">
                <a:ea typeface="宋体"/>
              </a:rPr>
              <a:t>为了提高速度，系统将文件的数据页面进行高速缓存，并且在对文件的映射视图进行操作时不立即更新文件的磁盘映像。如果需要确保你的更新被写入磁盘，可以强制系统将修改过的数据的一部分或全部重新写入磁盘映像中，方法是调用</a:t>
            </a:r>
            <a:r>
              <a:rPr lang="en-US" sz="2000">
                <a:ea typeface="宋体"/>
              </a:rPr>
              <a:t>FlushViewOfFile</a:t>
            </a:r>
            <a:r>
              <a:rPr lang="zh-CN" sz="2000">
                <a:ea typeface="宋体"/>
              </a:rPr>
              <a:t>函数</a:t>
            </a:r>
            <a:endParaRPr lang="en-US" sz="2000">
              <a:ea typeface="宋体"/>
            </a:endParaRPr>
          </a:p>
          <a:p>
            <a:pPr>
              <a:defRPr/>
            </a:pPr>
            <a:r>
              <a:rPr lang="en-US" sz="2000">
                <a:ea typeface="宋体"/>
              </a:rPr>
              <a:t>BOOL </a:t>
            </a:r>
            <a:r>
              <a:rPr lang="en-US" sz="2000">
                <a:ea typeface="宋体"/>
              </a:rPr>
              <a:t>FlushViewOfFile</a:t>
            </a:r>
            <a:r>
              <a:rPr lang="en-US" sz="2000">
                <a:ea typeface="宋体"/>
              </a:rPr>
              <a:t>(</a:t>
            </a:r>
            <a:endParaRPr/>
          </a:p>
          <a:p>
            <a:pPr>
              <a:buFont typeface="Wingdings"/>
              <a:buNone/>
              <a:defRPr/>
            </a:pPr>
            <a:r>
              <a:rPr lang="en-US" sz="2000">
                <a:ea typeface="宋体"/>
              </a:rPr>
              <a:t>PVOID </a:t>
            </a:r>
            <a:r>
              <a:rPr lang="en-US" sz="2000">
                <a:ea typeface="宋体"/>
              </a:rPr>
              <a:t>pvAddress</a:t>
            </a:r>
            <a:r>
              <a:rPr lang="en-US" sz="2000">
                <a:ea typeface="宋体"/>
              </a:rPr>
              <a:t>,</a:t>
            </a:r>
            <a:endParaRPr/>
          </a:p>
          <a:p>
            <a:pPr>
              <a:buFont typeface="Wingdings"/>
              <a:buNone/>
              <a:defRPr/>
            </a:pPr>
            <a:r>
              <a:rPr lang="en-US" sz="2000">
                <a:ea typeface="宋体"/>
              </a:rPr>
              <a:t> SIZE_T </a:t>
            </a:r>
            <a:r>
              <a:rPr lang="en-US" sz="2000">
                <a:ea typeface="宋体"/>
              </a:rPr>
              <a:t>dwNumberOfBytesToFlush</a:t>
            </a:r>
            <a:r>
              <a:rPr lang="en-US" sz="2000">
                <a:ea typeface="宋体"/>
              </a:rPr>
              <a:t>);</a:t>
            </a:r>
            <a:endParaRPr/>
          </a:p>
          <a:p>
            <a:pPr>
              <a:defRPr/>
            </a:pPr>
            <a:r>
              <a:rPr lang="zh-CN" sz="2000">
                <a:solidFill>
                  <a:srgbClr val="FF0000"/>
                </a:solidFill>
                <a:ea typeface="宋体"/>
              </a:rPr>
              <a:t>第一个参数是包含在内存映射文件中的视图的一个字节的地址。该函数将你在这里传递的地址取整为一个页面边界值。</a:t>
            </a:r>
            <a:endParaRPr/>
          </a:p>
          <a:p>
            <a:pPr>
              <a:defRPr/>
            </a:pPr>
            <a:r>
              <a:rPr lang="zh-CN" sz="2000">
                <a:solidFill>
                  <a:srgbClr val="FF0000"/>
                </a:solidFill>
                <a:ea typeface="宋体"/>
              </a:rPr>
              <a:t>第二个参数用于指明你想要刷新的字节数。系统将把这个数字向上取整，使得字节总数是页面的整数。如果你调用</a:t>
            </a:r>
            <a:r>
              <a:rPr lang="en-US" sz="2000">
                <a:solidFill>
                  <a:srgbClr val="FF0000"/>
                </a:solidFill>
                <a:ea typeface="宋体"/>
              </a:rPr>
              <a:t>FlushViewOfFile</a:t>
            </a:r>
            <a:r>
              <a:rPr lang="zh-CN" sz="2000">
                <a:solidFill>
                  <a:srgbClr val="FF0000"/>
                </a:solidFill>
                <a:ea typeface="宋体"/>
              </a:rPr>
              <a:t>函数并且不修改任何数据，那么该函数只是返回，而不将任何信息写入磁盘</a:t>
            </a:r>
            <a:endParaRPr/>
          </a:p>
          <a:p>
            <a:pPr>
              <a:buFont typeface="Wingdings"/>
              <a:buNone/>
              <a:defRPr/>
            </a:pPr>
            <a:endParaRPr lang="en-US" sz="2000">
              <a:ea typeface="宋体"/>
            </a:endParaRPr>
          </a:p>
          <a:p>
            <a:pPr>
              <a:defRPr/>
            </a:pPr>
            <a:endParaRPr lang="zh-CN" sz="2000">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75543">
        <p:fade thruBlk="0"/>
      </p:transition>
    </mc:Choice>
    <mc:Fallback>
      <p:transition spd="slow" advClick="1" advTm="75543">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9026" name="标题 1"/>
          <p:cNvSpPr>
            <a:spLocks noGrp="1"/>
          </p:cNvSpPr>
          <p:nvPr>
            <p:ph type="title"/>
          </p:nvPr>
        </p:nvSpPr>
        <p:spPr bwMode="auto"/>
        <p:txBody>
          <a:bodyPr/>
          <a:lstStyle/>
          <a:p>
            <a:pPr>
              <a:defRPr/>
            </a:pPr>
            <a:r>
              <a:rPr lang="zh-CN" sz="2800">
                <a:ea typeface="宋体"/>
              </a:rPr>
              <a:t>步骤</a:t>
            </a:r>
            <a:r>
              <a:rPr lang="en-US" sz="2800">
                <a:ea typeface="宋体"/>
              </a:rPr>
              <a:t>5</a:t>
            </a:r>
            <a:r>
              <a:rPr lang="zh-CN" sz="2800">
                <a:ea typeface="宋体"/>
              </a:rPr>
              <a:t>和步骤</a:t>
            </a:r>
            <a:r>
              <a:rPr lang="en-US" sz="2800">
                <a:ea typeface="宋体"/>
              </a:rPr>
              <a:t>6</a:t>
            </a:r>
            <a:r>
              <a:rPr lang="zh-CN" sz="2800">
                <a:ea typeface="宋体"/>
              </a:rPr>
              <a:t>：关闭文件映射对象和文件对象</a:t>
            </a:r>
            <a:endParaRPr/>
          </a:p>
        </p:txBody>
      </p:sp>
      <p:sp>
        <p:nvSpPr>
          <p:cNvPr id="129027" name="内容占位符 2"/>
          <p:cNvSpPr>
            <a:spLocks noGrp="1"/>
          </p:cNvSpPr>
          <p:nvPr>
            <p:ph idx="1"/>
          </p:nvPr>
        </p:nvSpPr>
        <p:spPr bwMode="auto">
          <a:xfrm>
            <a:off x="457200" y="1600201"/>
            <a:ext cx="8229600" cy="1396752"/>
          </a:xfrm>
        </p:spPr>
        <p:txBody>
          <a:bodyPr/>
          <a:lstStyle/>
          <a:p>
            <a:pPr>
              <a:defRPr/>
            </a:pPr>
            <a:r>
              <a:rPr lang="zh-CN">
                <a:ea typeface="宋体"/>
              </a:rPr>
              <a:t>用</a:t>
            </a:r>
            <a:r>
              <a:rPr lang="en-US">
                <a:ea typeface="宋体"/>
              </a:rPr>
              <a:t>CloseHandle</a:t>
            </a:r>
            <a:r>
              <a:rPr lang="zh-CN">
                <a:ea typeface="宋体"/>
              </a:rPr>
              <a:t>函数关闭相应的对象。</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0135">
        <p:fade thruBlk="0"/>
      </p:transition>
    </mc:Choice>
    <mc:Fallback>
      <p:transition spd="slow" advClick="1" advTm="10135">
        <p:fade thruBlk="0"/>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0050" name="Rectangle 2"/>
          <p:cNvSpPr>
            <a:spLocks noChangeArrowheads="1" noGrp="1"/>
          </p:cNvSpPr>
          <p:nvPr>
            <p:ph type="title"/>
          </p:nvPr>
        </p:nvSpPr>
        <p:spPr bwMode="auto"/>
        <p:txBody>
          <a:bodyPr/>
          <a:lstStyle/>
          <a:p>
            <a:pPr>
              <a:defRPr/>
            </a:pPr>
            <a:r>
              <a:rPr lang="zh-CN" sz="4000">
                <a:ea typeface="宋体"/>
              </a:rPr>
              <a:t>内存映射文件步骤</a:t>
            </a:r>
            <a:endParaRPr/>
          </a:p>
        </p:txBody>
      </p:sp>
      <p:sp>
        <p:nvSpPr>
          <p:cNvPr id="130051" name="Rectangle 3"/>
          <p:cNvSpPr>
            <a:spLocks noChangeArrowheads="1" noGrp="1"/>
          </p:cNvSpPr>
          <p:nvPr>
            <p:ph idx="1"/>
          </p:nvPr>
        </p:nvSpPr>
        <p:spPr bwMode="auto">
          <a:xfrm>
            <a:off x="539552" y="1124744"/>
            <a:ext cx="8229600" cy="4525963"/>
          </a:xfrm>
        </p:spPr>
        <p:txBody>
          <a:bodyPr/>
          <a:lstStyle/>
          <a:p>
            <a:pPr>
              <a:defRPr/>
            </a:pPr>
            <a:r>
              <a:rPr lang="en-US" sz="1800">
                <a:ea typeface="宋体"/>
              </a:rPr>
              <a:t>1.  </a:t>
            </a:r>
            <a:r>
              <a:rPr lang="zh-CN" sz="1800">
                <a:ea typeface="宋体"/>
              </a:rPr>
              <a:t>创建或打开一个文件内核对象，该对象标识了要用作内存映射文件的那个磁盘文件（</a:t>
            </a:r>
            <a:r>
              <a:rPr lang="en-US" sz="1800">
                <a:ea typeface="宋体"/>
              </a:rPr>
              <a:t>CreateFile</a:t>
            </a:r>
            <a:r>
              <a:rPr lang="zh-CN" sz="1800">
                <a:ea typeface="宋体"/>
              </a:rPr>
              <a:t>）</a:t>
            </a:r>
            <a:endParaRPr/>
          </a:p>
          <a:p>
            <a:pPr>
              <a:defRPr/>
            </a:pPr>
            <a:r>
              <a:rPr lang="en-US" sz="1800">
                <a:ea typeface="宋体"/>
              </a:rPr>
              <a:t>2.  </a:t>
            </a:r>
            <a:r>
              <a:rPr lang="zh-CN" sz="1800">
                <a:ea typeface="宋体"/>
              </a:rPr>
              <a:t>创建一个文件映射内核对象（</a:t>
            </a:r>
            <a:r>
              <a:rPr lang="en-US" sz="1800">
                <a:ea typeface="宋体"/>
              </a:rPr>
              <a:t>CreateFileMapping</a:t>
            </a:r>
            <a:r>
              <a:rPr lang="zh-CN" sz="1800">
                <a:ea typeface="宋体"/>
              </a:rPr>
              <a:t>）</a:t>
            </a:r>
            <a:endParaRPr/>
          </a:p>
          <a:p>
            <a:pPr>
              <a:defRPr/>
            </a:pPr>
            <a:r>
              <a:rPr lang="en-US" sz="1800">
                <a:ea typeface="宋体"/>
              </a:rPr>
              <a:t>3.  </a:t>
            </a:r>
            <a:r>
              <a:rPr lang="zh-CN" sz="1800">
                <a:ea typeface="宋体"/>
              </a:rPr>
              <a:t>告诉系统把文件映射对象的部分或全部映射到进程的地址空间中（</a:t>
            </a:r>
            <a:r>
              <a:rPr lang="en-US" sz="1800">
                <a:ea typeface="宋体"/>
              </a:rPr>
              <a:t>MapViewOfFile</a:t>
            </a:r>
            <a:r>
              <a:rPr lang="zh-CN" sz="1800">
                <a:ea typeface="宋体"/>
              </a:rPr>
              <a:t>）</a:t>
            </a:r>
            <a:endParaRPr lang="en-US" sz="1800">
              <a:ea typeface="宋体"/>
            </a:endParaRPr>
          </a:p>
          <a:p>
            <a:pPr>
              <a:buFont typeface="Wingdings"/>
              <a:buNone/>
              <a:defRPr/>
            </a:pPr>
            <a:r>
              <a:rPr lang="zh-CN" sz="1800">
                <a:ea typeface="宋体"/>
              </a:rPr>
              <a:t>用完内存映射文件之后，须执行以下步骤来做清理工作</a:t>
            </a:r>
            <a:r>
              <a:rPr lang="en-US" sz="1800">
                <a:ea typeface="宋体"/>
              </a:rPr>
              <a:t>:</a:t>
            </a:r>
            <a:endParaRPr/>
          </a:p>
          <a:p>
            <a:pPr>
              <a:defRPr/>
            </a:pPr>
            <a:r>
              <a:rPr lang="en-US" sz="1800">
                <a:ea typeface="宋体"/>
              </a:rPr>
              <a:t>1.  </a:t>
            </a:r>
            <a:r>
              <a:rPr lang="zh-CN" sz="1800">
                <a:ea typeface="宋体"/>
              </a:rPr>
              <a:t>告诉系统取消从进程地址空间对文件映射对象的映射（</a:t>
            </a:r>
            <a:r>
              <a:rPr lang="en-US" sz="1800">
                <a:ea typeface="宋体"/>
              </a:rPr>
              <a:t>UnmapViewOfFile</a:t>
            </a:r>
            <a:r>
              <a:rPr lang="zh-CN" sz="1800">
                <a:ea typeface="宋体"/>
              </a:rPr>
              <a:t>）</a:t>
            </a:r>
            <a:endParaRPr/>
          </a:p>
          <a:p>
            <a:pPr>
              <a:defRPr/>
            </a:pPr>
            <a:r>
              <a:rPr lang="en-US" sz="1800">
                <a:ea typeface="宋体"/>
              </a:rPr>
              <a:t>2.  </a:t>
            </a:r>
            <a:r>
              <a:rPr lang="zh-CN" sz="1800">
                <a:ea typeface="宋体"/>
              </a:rPr>
              <a:t>关闭文件映射内核对象（</a:t>
            </a:r>
            <a:r>
              <a:rPr lang="en-US" sz="1800">
                <a:ea typeface="宋体"/>
              </a:rPr>
              <a:t>CloseHandle</a:t>
            </a:r>
            <a:r>
              <a:rPr lang="zh-CN" sz="1800">
                <a:ea typeface="宋体"/>
              </a:rPr>
              <a:t>）</a:t>
            </a:r>
            <a:endParaRPr/>
          </a:p>
          <a:p>
            <a:pPr>
              <a:defRPr/>
            </a:pPr>
            <a:r>
              <a:rPr lang="en-US" sz="1800">
                <a:ea typeface="宋体"/>
              </a:rPr>
              <a:t>3.  </a:t>
            </a:r>
            <a:r>
              <a:rPr lang="zh-CN" sz="1800">
                <a:ea typeface="宋体"/>
              </a:rPr>
              <a:t>关闭文件内核对象（</a:t>
            </a:r>
            <a:r>
              <a:rPr lang="en-US" sz="1800">
                <a:ea typeface="宋体"/>
              </a:rPr>
              <a:t>CloseHandle</a:t>
            </a:r>
            <a:r>
              <a:rPr lang="zh-CN" sz="1800">
                <a:ea typeface="宋体"/>
              </a:rPr>
              <a:t>）</a:t>
            </a:r>
            <a:endParaRPr/>
          </a:p>
          <a:p>
            <a:pPr>
              <a:buFont typeface="Wingdings"/>
              <a:buNone/>
              <a:defRPr/>
            </a:pPr>
            <a:r>
              <a:rPr lang="zh-CN" sz="1800">
                <a:ea typeface="宋体"/>
              </a:rPr>
              <a:t>     调用</a:t>
            </a:r>
            <a:r>
              <a:rPr lang="en-US" sz="1800">
                <a:ea typeface="宋体"/>
              </a:rPr>
              <a:t>CreateFile</a:t>
            </a:r>
            <a:r>
              <a:rPr lang="zh-CN" sz="1800">
                <a:ea typeface="宋体"/>
              </a:rPr>
              <a:t>是为了告诉操作系统文件映射的物理存储器所在的位置。为了告诉系统文件映射对象需要多大的物理存储器，须调用</a:t>
            </a:r>
            <a:r>
              <a:rPr lang="en-US" sz="1800">
                <a:ea typeface="宋体"/>
              </a:rPr>
              <a:t>CreateFileMapping</a:t>
            </a:r>
            <a:r>
              <a:rPr lang="zh-CN" sz="1800">
                <a:ea typeface="宋体"/>
              </a:rPr>
              <a:t>。在创建了文件映射对象之后，还需要使用</a:t>
            </a:r>
            <a:r>
              <a:rPr lang="en-US" sz="1800">
                <a:ea typeface="宋体"/>
              </a:rPr>
              <a:t>MapViewOfFile</a:t>
            </a:r>
            <a:r>
              <a:rPr lang="zh-CN" sz="1800">
                <a:ea typeface="宋体"/>
              </a:rPr>
              <a:t>来将文件的数据映射到进程的地址空间中。当我们把一个文件映射到地址空间中的时候，不必一下子映射整个文件，可以每次只把一小部分映射到地址空间中。文件中被映射到进程地址空间中的部分被称为视图（</a:t>
            </a:r>
            <a:r>
              <a:rPr lang="en-US" sz="1800">
                <a:ea typeface="宋体"/>
              </a:rPr>
              <a:t>View</a:t>
            </a:r>
            <a:r>
              <a:rPr lang="zh-CN" sz="1800">
                <a:ea typeface="宋体"/>
              </a:rPr>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50196">
        <p:fade thruBlk="0"/>
      </p:transition>
    </mc:Choice>
    <mc:Fallback>
      <p:transition spd="slow" advClick="1" advTm="150196">
        <p:fade thruBlk="0"/>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sp>
        <p:nvSpPr>
          <p:cNvPr id="3" name="内容占位符 2"/>
          <p:cNvSpPr>
            <a:spLocks noGrp="1"/>
          </p:cNvSpPr>
          <p:nvPr>
            <p:ph idx="1"/>
          </p:nvPr>
        </p:nvSpPr>
        <p:spPr bwMode="auto"/>
        <p:txBody>
          <a:bodyPr/>
          <a:lstStyle/>
          <a:p>
            <a:pPr>
              <a:defRPr/>
            </a:pPr>
            <a:endParaRPr lang="zh-CN"/>
          </a:p>
        </p:txBody>
      </p:sp>
      <p:pic>
        <p:nvPicPr>
          <p:cNvPr id="131076" name="Picture 2"/>
          <p:cNvPicPr>
            <a:picLocks noChangeAspect="1" noChangeArrowheads="1"/>
          </p:cNvPicPr>
          <p:nvPr/>
        </p:nvPicPr>
        <p:blipFill>
          <a:blip r:embed="rId3"/>
          <a:stretch/>
        </p:blipFill>
        <p:spPr bwMode="auto">
          <a:xfrm>
            <a:off x="1259632" y="1423091"/>
            <a:ext cx="6707187" cy="4392612"/>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4574">
        <p:fade thruBlk="0"/>
      </p:transition>
    </mc:Choice>
    <mc:Fallback>
      <p:transition spd="slow" advClick="1" advTm="4574">
        <p:fade thruBlk="0"/>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2098" name="标题 1"/>
          <p:cNvSpPr>
            <a:spLocks noGrp="1"/>
          </p:cNvSpPr>
          <p:nvPr>
            <p:ph type="title"/>
          </p:nvPr>
        </p:nvSpPr>
        <p:spPr bwMode="auto"/>
        <p:txBody>
          <a:bodyPr/>
          <a:lstStyle/>
          <a:p>
            <a:pPr>
              <a:defRPr/>
            </a:pPr>
            <a:r>
              <a:rPr lang="zh-CN">
                <a:ea typeface="宋体"/>
              </a:rPr>
              <a:t>实例</a:t>
            </a:r>
            <a:endParaRPr/>
          </a:p>
        </p:txBody>
      </p:sp>
      <p:sp>
        <p:nvSpPr>
          <p:cNvPr id="132099" name="内容占位符 2"/>
          <p:cNvSpPr>
            <a:spLocks noGrp="1"/>
          </p:cNvSpPr>
          <p:nvPr>
            <p:ph idx="1"/>
          </p:nvPr>
        </p:nvSpPr>
        <p:spPr bwMode="auto"/>
        <p:txBody>
          <a:bodyPr/>
          <a:lstStyle/>
          <a:p>
            <a:pPr>
              <a:defRPr/>
            </a:pPr>
            <a:r>
              <a:rPr lang="zh-CN">
                <a:ea typeface="宋体"/>
              </a:rPr>
              <a:t>现有一个</a:t>
            </a:r>
            <a:r>
              <a:rPr lang="en-US">
                <a:ea typeface="宋体"/>
              </a:rPr>
              <a:t>txt</a:t>
            </a:r>
            <a:r>
              <a:rPr lang="zh-CN">
                <a:ea typeface="宋体"/>
              </a:rPr>
              <a:t>文件，然后采用内存映射文件读取数据</a:t>
            </a:r>
            <a:endParaRPr lang="en-US">
              <a:ea typeface="宋体"/>
            </a:endParaRPr>
          </a:p>
          <a:p>
            <a:pPr>
              <a:defRPr/>
            </a:pPr>
            <a:r>
              <a:rPr lang="zh-CN">
                <a:ea typeface="宋体"/>
              </a:rPr>
              <a:t>创建一个文件，然后采用内存映射文件写入数据</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5649">
        <p:fade thruBlk="0"/>
      </p:transition>
    </mc:Choice>
    <mc:Fallback>
      <p:transition spd="slow" advClick="1" advTm="15649">
        <p:fade thruBlk="0"/>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3122" name="标题 1"/>
          <p:cNvSpPr>
            <a:spLocks noGrp="1"/>
          </p:cNvSpPr>
          <p:nvPr>
            <p:ph type="title"/>
          </p:nvPr>
        </p:nvSpPr>
        <p:spPr bwMode="auto"/>
        <p:txBody>
          <a:bodyPr/>
          <a:lstStyle/>
          <a:p>
            <a:pPr>
              <a:defRPr/>
            </a:pPr>
            <a:r>
              <a:rPr lang="zh-CN">
                <a:ea typeface="宋体"/>
              </a:rPr>
              <a:t>内存映射文件实现共享数据</a:t>
            </a:r>
            <a:endParaRPr/>
          </a:p>
        </p:txBody>
      </p:sp>
      <p:sp>
        <p:nvSpPr>
          <p:cNvPr id="133123" name="内容占位符 2"/>
          <p:cNvSpPr>
            <a:spLocks noGrp="1"/>
          </p:cNvSpPr>
          <p:nvPr>
            <p:ph idx="1"/>
          </p:nvPr>
        </p:nvSpPr>
        <p:spPr bwMode="auto"/>
        <p:txBody>
          <a:bodyPr/>
          <a:lstStyle/>
          <a:p>
            <a:pPr>
              <a:defRPr/>
            </a:pPr>
            <a:r>
              <a:rPr lang="en-US">
                <a:ea typeface="宋体"/>
              </a:rPr>
              <a:t>Windows</a:t>
            </a:r>
            <a:r>
              <a:rPr lang="zh-CN">
                <a:ea typeface="宋体"/>
              </a:rPr>
              <a:t>提供了多种机制允许进程之间能够共享数据。比如，</a:t>
            </a:r>
            <a:r>
              <a:rPr lang="en-US">
                <a:ea typeface="宋体"/>
              </a:rPr>
              <a:t>WM_COPYDATA</a:t>
            </a:r>
            <a:r>
              <a:rPr lang="zh-CN">
                <a:ea typeface="宋体"/>
              </a:rPr>
              <a:t>消息，剪贴板，邮件槽（</a:t>
            </a:r>
            <a:r>
              <a:rPr lang="en-US">
                <a:ea typeface="宋体"/>
              </a:rPr>
              <a:t>mailslot</a:t>
            </a:r>
            <a:r>
              <a:rPr lang="zh-CN">
                <a:ea typeface="宋体"/>
              </a:rPr>
              <a:t>），管道（</a:t>
            </a:r>
            <a:r>
              <a:rPr lang="en-US">
                <a:ea typeface="宋体"/>
              </a:rPr>
              <a:t>pipe</a:t>
            </a:r>
            <a:r>
              <a:rPr lang="zh-CN">
                <a:ea typeface="宋体"/>
              </a:rPr>
              <a:t>），套接字（</a:t>
            </a:r>
            <a:r>
              <a:rPr lang="en-US">
                <a:ea typeface="宋体"/>
              </a:rPr>
              <a:t>socket</a:t>
            </a:r>
            <a:r>
              <a:rPr lang="zh-CN">
                <a:ea typeface="宋体"/>
              </a:rPr>
              <a:t>）等。在同一台机器上共享数据库最底层的机制就是内存映射文件</a:t>
            </a:r>
            <a:endParaRPr lang="en-US">
              <a:ea typeface="宋体"/>
            </a:endParaRPr>
          </a:p>
          <a:p>
            <a:pPr>
              <a:defRPr/>
            </a:pPr>
            <a:endParaRPr lang="zh-CN">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9640">
        <p:fade thruBlk="0"/>
      </p:transition>
    </mc:Choice>
    <mc:Fallback>
      <p:transition spd="slow" advClick="1" advTm="19640">
        <p:fade thruBlk="0"/>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4146" name="标题 1"/>
          <p:cNvSpPr>
            <a:spLocks noGrp="1"/>
          </p:cNvSpPr>
          <p:nvPr>
            <p:ph type="title"/>
          </p:nvPr>
        </p:nvSpPr>
        <p:spPr bwMode="auto"/>
        <p:txBody>
          <a:bodyPr/>
          <a:lstStyle/>
          <a:p>
            <a:pPr>
              <a:defRPr/>
            </a:pPr>
            <a:r>
              <a:rPr lang="zh-CN">
                <a:ea typeface="宋体"/>
              </a:rPr>
              <a:t>内存映射文件实现共享数据</a:t>
            </a:r>
            <a:endParaRPr/>
          </a:p>
        </p:txBody>
      </p:sp>
      <p:sp>
        <p:nvSpPr>
          <p:cNvPr id="2" name="内容占位符 1"/>
          <p:cNvSpPr>
            <a:spLocks noGrp="1"/>
          </p:cNvSpPr>
          <p:nvPr>
            <p:ph idx="1"/>
          </p:nvPr>
        </p:nvSpPr>
        <p:spPr bwMode="auto"/>
        <p:txBody>
          <a:bodyPr/>
          <a:lstStyle/>
          <a:p>
            <a:pPr>
              <a:defRPr/>
            </a:pPr>
            <a:endParaRPr lang="zh-CN"/>
          </a:p>
        </p:txBody>
      </p:sp>
      <p:pic>
        <p:nvPicPr>
          <p:cNvPr id="134148" name="Picture 2" descr="采用内存映射I/O的共享内存"/>
          <p:cNvPicPr>
            <a:picLocks noChangeAspect="1" noChangeArrowheads="1"/>
          </p:cNvPicPr>
          <p:nvPr/>
        </p:nvPicPr>
        <p:blipFill>
          <a:blip r:embed="rId3"/>
          <a:stretch/>
        </p:blipFill>
        <p:spPr bwMode="auto">
          <a:xfrm>
            <a:off x="2268538" y="2924175"/>
            <a:ext cx="4175125" cy="1673225"/>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0414">
        <p:fade thruBlk="0"/>
      </p:transition>
    </mc:Choice>
    <mc:Fallback>
      <p:transition spd="slow" advClick="1" advTm="20414">
        <p:fade thruBlk="0"/>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5170" name="标题 1"/>
          <p:cNvSpPr>
            <a:spLocks noGrp="1"/>
          </p:cNvSpPr>
          <p:nvPr>
            <p:ph type="title"/>
          </p:nvPr>
        </p:nvSpPr>
        <p:spPr bwMode="auto"/>
        <p:txBody>
          <a:bodyPr/>
          <a:lstStyle/>
          <a:p>
            <a:pPr>
              <a:defRPr/>
            </a:pPr>
            <a:r>
              <a:rPr lang="zh-CN">
                <a:ea typeface="宋体"/>
              </a:rPr>
              <a:t>内存映射文件实现共享数据</a:t>
            </a:r>
            <a:endParaRPr/>
          </a:p>
        </p:txBody>
      </p:sp>
      <p:sp>
        <p:nvSpPr>
          <p:cNvPr id="135171" name="内容占位符 2"/>
          <p:cNvSpPr>
            <a:spLocks noGrp="1"/>
          </p:cNvSpPr>
          <p:nvPr>
            <p:ph idx="1"/>
          </p:nvPr>
        </p:nvSpPr>
        <p:spPr bwMode="auto"/>
        <p:txBody>
          <a:bodyPr/>
          <a:lstStyle/>
          <a:p>
            <a:pPr>
              <a:defRPr/>
            </a:pPr>
            <a:r>
              <a:rPr lang="zh-CN" sz="2400">
                <a:ea typeface="宋体"/>
              </a:rPr>
              <a:t>如果我们希望创建的文件映射的物理存储器不是磁盘上的文件，而是从页交换文件中调拨物理存储器，则只需要调用</a:t>
            </a:r>
            <a:r>
              <a:rPr lang="en-US" sz="2400">
                <a:ea typeface="宋体"/>
              </a:rPr>
              <a:t>CreateFileMapping</a:t>
            </a:r>
            <a:r>
              <a:rPr lang="zh-CN" sz="2400">
                <a:ea typeface="宋体"/>
              </a:rPr>
              <a:t>，并将</a:t>
            </a:r>
            <a:r>
              <a:rPr lang="en-US" sz="2400">
                <a:solidFill>
                  <a:srgbClr val="FF0000"/>
                </a:solidFill>
                <a:ea typeface="宋体"/>
              </a:rPr>
              <a:t>INVALID_HANDLE_VALUE</a:t>
            </a:r>
            <a:r>
              <a:rPr lang="zh-CN" sz="2400">
                <a:ea typeface="宋体"/>
              </a:rPr>
              <a:t>作用</a:t>
            </a:r>
            <a:r>
              <a:rPr lang="en-US" sz="2400">
                <a:ea typeface="宋体"/>
              </a:rPr>
              <a:t>hFile</a:t>
            </a:r>
            <a:r>
              <a:rPr lang="zh-CN" sz="2400">
                <a:ea typeface="宋体"/>
              </a:rPr>
              <a:t>参数传入</a:t>
            </a:r>
            <a:endParaRPr lang="en-US" sz="2400">
              <a:ea typeface="宋体"/>
            </a:endParaRPr>
          </a:p>
          <a:p>
            <a:pPr>
              <a:defRPr/>
            </a:pPr>
            <a:r>
              <a:rPr lang="zh-CN" sz="2400">
                <a:ea typeface="宋体"/>
              </a:rPr>
              <a:t>当我们创建了文件映射对象，对将其映射到进程地址空间中，我们就可以像使用任何内存区域一样使用它了。如果想要在其他进程共享数据，那么可以在调用</a:t>
            </a:r>
            <a:r>
              <a:rPr lang="en-US" sz="2400">
                <a:solidFill>
                  <a:srgbClr val="FF0000"/>
                </a:solidFill>
                <a:ea typeface="宋体"/>
              </a:rPr>
              <a:t>CreateFileMapping</a:t>
            </a:r>
            <a:r>
              <a:rPr lang="zh-CN" sz="2400">
                <a:ea typeface="宋体"/>
              </a:rPr>
              <a:t>时指定</a:t>
            </a:r>
            <a:r>
              <a:rPr lang="en-US" sz="2400">
                <a:solidFill>
                  <a:srgbClr val="FF0000"/>
                </a:solidFill>
                <a:ea typeface="宋体"/>
              </a:rPr>
              <a:t>pszName</a:t>
            </a:r>
            <a:r>
              <a:rPr lang="zh-CN" sz="2400">
                <a:ea typeface="宋体"/>
              </a:rPr>
              <a:t>该文件映射对象的名称。这样，其他进程就可以以该名称来调用</a:t>
            </a:r>
            <a:r>
              <a:rPr lang="en-US" sz="2400">
                <a:ea typeface="宋体"/>
              </a:rPr>
              <a:t>CreateFileMapping</a:t>
            </a:r>
            <a:r>
              <a:rPr lang="zh-CN" sz="2400">
                <a:ea typeface="宋体"/>
              </a:rPr>
              <a:t>或者</a:t>
            </a:r>
            <a:r>
              <a:rPr lang="en-US" sz="2400">
                <a:solidFill>
                  <a:srgbClr val="FF0000"/>
                </a:solidFill>
                <a:ea typeface="宋体"/>
              </a:rPr>
              <a:t>OpenFileMapping</a:t>
            </a:r>
            <a:r>
              <a:rPr lang="zh-CN" sz="2400">
                <a:ea typeface="宋体"/>
              </a:rPr>
              <a:t>，并使用该文件映射对象的数据了</a:t>
            </a:r>
            <a:endParaRPr lang="en-US" sz="2400">
              <a:ea typeface="宋体"/>
            </a:endParaRPr>
          </a:p>
          <a:p>
            <a:pPr>
              <a:defRPr/>
            </a:pPr>
            <a:endParaRPr lang="zh-CN" sz="2400">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74758">
        <p:fade thruBlk="0"/>
      </p:transition>
    </mc:Choice>
    <mc:Fallback>
      <p:transition spd="slow" advClick="1" advTm="74758">
        <p:fade thruBlk="0"/>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6194" name="Rectangle 2"/>
          <p:cNvSpPr>
            <a:spLocks noChangeArrowheads="1" noGrp="1"/>
          </p:cNvSpPr>
          <p:nvPr>
            <p:ph type="title"/>
          </p:nvPr>
        </p:nvSpPr>
        <p:spPr bwMode="auto"/>
        <p:txBody>
          <a:bodyPr/>
          <a:lstStyle/>
          <a:p>
            <a:pPr>
              <a:defRPr/>
            </a:pPr>
            <a:r>
              <a:rPr lang="zh-CN" sz="4000">
                <a:ea typeface="宋体"/>
              </a:rPr>
              <a:t>共享内存实例</a:t>
            </a:r>
            <a:endParaRPr/>
          </a:p>
        </p:txBody>
      </p:sp>
      <p:sp>
        <p:nvSpPr>
          <p:cNvPr id="136195" name="Rectangle 3"/>
          <p:cNvSpPr>
            <a:spLocks noChangeArrowheads="1" noGrp="1"/>
          </p:cNvSpPr>
          <p:nvPr>
            <p:ph idx="1"/>
          </p:nvPr>
        </p:nvSpPr>
        <p:spPr bwMode="auto"/>
        <p:txBody>
          <a:bodyPr/>
          <a:lstStyle/>
          <a:p>
            <a:pPr>
              <a:defRPr/>
            </a:pPr>
            <a:r>
              <a:rPr lang="zh-CN">
                <a:ea typeface="宋体"/>
              </a:rPr>
              <a:t>在两个相互独立的进程间通过文件映射对象来分配和访问同一个共享内存块的应用实例</a:t>
            </a:r>
            <a:endParaRPr/>
          </a:p>
          <a:p>
            <a:pPr>
              <a:defRPr/>
            </a:pPr>
            <a:r>
              <a:rPr lang="zh-CN">
                <a:ea typeface="宋体"/>
              </a:rPr>
              <a:t>从写入端进程把信息写到共享内存，然后读取端进程从共享内存中读取信息  </a:t>
            </a:r>
            <a:endParaRPr/>
          </a:p>
        </p:txBody>
      </p:sp>
      <p:pic>
        <p:nvPicPr>
          <p:cNvPr id="136196" name="Picture 5" descr="5"/>
          <p:cNvPicPr>
            <a:picLocks noChangeAspect="1" noChangeArrowheads="1"/>
          </p:cNvPicPr>
          <p:nvPr/>
        </p:nvPicPr>
        <p:blipFill>
          <a:blip r:embed="rId3"/>
          <a:stretch/>
        </p:blipFill>
        <p:spPr bwMode="auto">
          <a:xfrm>
            <a:off x="1259632" y="3645024"/>
            <a:ext cx="6985000" cy="1822450"/>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2466">
        <p:fade thruBlk="0"/>
      </p:transition>
    </mc:Choice>
    <mc:Fallback>
      <p:transition spd="slow" advClick="1" advTm="22466">
        <p:fade thruBlk="0"/>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7218" name="Rectangle 2"/>
          <p:cNvSpPr>
            <a:spLocks noChangeArrowheads="1" noGrp="1"/>
          </p:cNvSpPr>
          <p:nvPr>
            <p:ph type="title"/>
          </p:nvPr>
        </p:nvSpPr>
        <p:spPr bwMode="auto"/>
        <p:txBody>
          <a:bodyPr/>
          <a:lstStyle/>
          <a:p>
            <a:pPr>
              <a:defRPr/>
            </a:pPr>
            <a:r>
              <a:rPr lang="zh-CN">
                <a:ea typeface="宋体"/>
              </a:rPr>
              <a:t>文件分割器实例 </a:t>
            </a:r>
            <a:endParaRPr/>
          </a:p>
        </p:txBody>
      </p:sp>
      <p:sp>
        <p:nvSpPr>
          <p:cNvPr id="137219" name="Rectangle 3"/>
          <p:cNvSpPr>
            <a:spLocks noChangeArrowheads="1" noGrp="1"/>
          </p:cNvSpPr>
          <p:nvPr>
            <p:ph idx="1"/>
          </p:nvPr>
        </p:nvSpPr>
        <p:spPr bwMode="auto"/>
        <p:txBody>
          <a:bodyPr/>
          <a:lstStyle/>
          <a:p>
            <a:pPr>
              <a:lnSpc>
                <a:spcPct val="90000"/>
              </a:lnSpc>
              <a:defRPr/>
            </a:pPr>
            <a:r>
              <a:rPr lang="zh-CN" sz="2400">
                <a:ea typeface="宋体"/>
              </a:rPr>
              <a:t>设计文件分割器，作为演示内存映射磁盘文件实例</a:t>
            </a:r>
            <a:endParaRPr/>
          </a:p>
          <a:p>
            <a:pPr>
              <a:lnSpc>
                <a:spcPct val="90000"/>
              </a:lnSpc>
              <a:defRPr/>
            </a:pPr>
            <a:r>
              <a:rPr lang="en-US" sz="2400">
                <a:ea typeface="宋体"/>
              </a:rPr>
              <a:t>2</a:t>
            </a:r>
            <a:r>
              <a:rPr lang="zh-CN" sz="2400">
                <a:ea typeface="宋体"/>
              </a:rPr>
              <a:t>、  设计思路</a:t>
            </a:r>
            <a:br>
              <a:rPr lang="zh-CN" sz="2400">
                <a:ea typeface="宋体"/>
              </a:rPr>
            </a:br>
            <a:r>
              <a:rPr lang="zh-CN" sz="2400">
                <a:ea typeface="宋体"/>
              </a:rPr>
              <a:t>  内存映射磁盘文件的一般步骤：</a:t>
            </a:r>
            <a:br>
              <a:rPr lang="zh-CN" sz="2400">
                <a:ea typeface="宋体"/>
              </a:rPr>
            </a:br>
            <a:r>
              <a:rPr lang="zh-CN" sz="2400">
                <a:ea typeface="宋体"/>
              </a:rPr>
              <a:t>（</a:t>
            </a:r>
            <a:r>
              <a:rPr lang="en-US" sz="2400">
                <a:ea typeface="宋体"/>
              </a:rPr>
              <a:t>1</a:t>
            </a:r>
            <a:r>
              <a:rPr lang="zh-CN" sz="2400">
                <a:ea typeface="宋体"/>
              </a:rPr>
              <a:t>）  打开文件</a:t>
            </a:r>
            <a:br>
              <a:rPr lang="zh-CN" sz="2400">
                <a:ea typeface="宋体"/>
              </a:rPr>
            </a:br>
            <a:r>
              <a:rPr lang="zh-CN" sz="2400">
                <a:ea typeface="宋体"/>
              </a:rPr>
              <a:t>（</a:t>
            </a:r>
            <a:r>
              <a:rPr lang="en-US" sz="2400">
                <a:ea typeface="宋体"/>
              </a:rPr>
              <a:t>2</a:t>
            </a:r>
            <a:r>
              <a:rPr lang="zh-CN" sz="2400">
                <a:ea typeface="宋体"/>
              </a:rPr>
              <a:t>）  创建内存映射内核对象</a:t>
            </a:r>
            <a:br>
              <a:rPr lang="zh-CN" sz="2400">
                <a:ea typeface="宋体"/>
              </a:rPr>
            </a:br>
            <a:r>
              <a:rPr lang="zh-CN" sz="2400">
                <a:ea typeface="宋体"/>
              </a:rPr>
              <a:t>（</a:t>
            </a:r>
            <a:r>
              <a:rPr lang="en-US" sz="2400">
                <a:ea typeface="宋体"/>
              </a:rPr>
              <a:t>3</a:t>
            </a:r>
            <a:r>
              <a:rPr lang="zh-CN" sz="2400">
                <a:ea typeface="宋体"/>
              </a:rPr>
              <a:t>）  映射文件视图</a:t>
            </a:r>
            <a:br>
              <a:rPr lang="zh-CN" sz="2400">
                <a:ea typeface="宋体"/>
              </a:rPr>
            </a:br>
            <a:r>
              <a:rPr lang="zh-CN" sz="2400">
                <a:ea typeface="宋体"/>
              </a:rPr>
              <a:t>（</a:t>
            </a:r>
            <a:r>
              <a:rPr lang="en-US" sz="2400">
                <a:ea typeface="宋体"/>
              </a:rPr>
              <a:t>4</a:t>
            </a:r>
            <a:r>
              <a:rPr lang="zh-CN" sz="2400">
                <a:ea typeface="宋体"/>
              </a:rPr>
              <a:t>）  在内存中处理数据</a:t>
            </a:r>
            <a:br>
              <a:rPr lang="zh-CN" sz="2400">
                <a:ea typeface="宋体"/>
              </a:rPr>
            </a:br>
            <a:r>
              <a:rPr lang="zh-CN" sz="2400">
                <a:ea typeface="宋体"/>
              </a:rPr>
              <a:t>（</a:t>
            </a:r>
            <a:r>
              <a:rPr lang="en-US" sz="2400">
                <a:ea typeface="宋体"/>
              </a:rPr>
              <a:t>5</a:t>
            </a:r>
            <a:r>
              <a:rPr lang="zh-CN" sz="2400">
                <a:ea typeface="宋体"/>
              </a:rPr>
              <a:t>）  卸载文件视图</a:t>
            </a:r>
            <a:br>
              <a:rPr lang="zh-CN" sz="2400">
                <a:ea typeface="宋体"/>
              </a:rPr>
            </a:br>
            <a:r>
              <a:rPr lang="zh-CN" sz="2400">
                <a:ea typeface="宋体"/>
              </a:rPr>
              <a:t>（</a:t>
            </a:r>
            <a:r>
              <a:rPr lang="en-US" sz="2400">
                <a:ea typeface="宋体"/>
              </a:rPr>
              <a:t>6</a:t>
            </a:r>
            <a:r>
              <a:rPr lang="zh-CN" sz="2400">
                <a:ea typeface="宋体"/>
              </a:rPr>
              <a:t>）  关闭内存映射内核对象</a:t>
            </a:r>
            <a:br>
              <a:rPr lang="zh-CN" sz="2400">
                <a:ea typeface="宋体"/>
              </a:rPr>
            </a:br>
            <a:r>
              <a:rPr lang="zh-CN" sz="2400">
                <a:ea typeface="宋体"/>
              </a:rPr>
              <a:t>（</a:t>
            </a:r>
            <a:r>
              <a:rPr lang="en-US" sz="2400">
                <a:ea typeface="宋体"/>
              </a:rPr>
              <a:t>7</a:t>
            </a:r>
            <a:r>
              <a:rPr lang="zh-CN" sz="2400">
                <a:ea typeface="宋体"/>
              </a:rPr>
              <a:t>）  关闭文件 </a:t>
            </a:r>
            <a:endParaRPr/>
          </a:p>
          <a:p>
            <a:pPr>
              <a:lnSpc>
                <a:spcPct val="90000"/>
              </a:lnSpc>
              <a:defRPr/>
            </a:pPr>
            <a:r>
              <a:rPr lang="en-US" sz="2400">
                <a:ea typeface="宋体"/>
              </a:rPr>
              <a:t>http://www.pediy.com/kssd/p</a:t>
            </a:r>
            <a:r>
              <a:rPr lang="en-US">
                <a:ea typeface="宋体"/>
              </a:rPr>
              <a:t>ediy08/pediy8-715.htm</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7649">
        <p:fade thruBlk="0"/>
      </p:transition>
    </mc:Choice>
    <mc:Fallback>
      <p:transition spd="slow" advClick="1" advTm="7649">
        <p:fade thruBlk="0"/>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8306" name="灯片编号占位符 4"/>
          <p:cNvSpPr txBox="1">
            <a:spLocks noGrp="1"/>
          </p:cNvSpPr>
          <p:nvPr/>
        </p:nvSpPr>
        <p:spPr bwMode="auto">
          <a:xfrm>
            <a:off x="8229600" y="6413500"/>
            <a:ext cx="914400" cy="457200"/>
          </a:xfrm>
          <a:prstGeom prst="rect">
            <a:avLst/>
          </a:prstGeom>
          <a:noFill/>
          <a:ln>
            <a:noFill/>
          </a:ln>
        </p:spPr>
        <p:txBody>
          <a:bodyPr anchor="b"/>
          <a:lstStyle>
            <a:lvl1pPr>
              <a:spcBef>
                <a:spcPts val="0"/>
              </a:spcBef>
              <a:buClr>
                <a:srgbClr val="FF0000"/>
              </a:buClr>
              <a:buFont typeface="Wingdings"/>
              <a:buChar char="l"/>
              <a:defRPr sz="3200">
                <a:solidFill>
                  <a:schemeClr val="bg1"/>
                </a:solidFill>
                <a:latin typeface="Arial"/>
              </a:defRPr>
            </a:lvl1pPr>
            <a:lvl2pPr marL="742950" indent="-285750">
              <a:spcBef>
                <a:spcPts val="0"/>
              </a:spcBef>
              <a:buClr>
                <a:srgbClr val="FF0000"/>
              </a:buClr>
              <a:buFont typeface="Arial"/>
              <a:buChar char="–"/>
              <a:defRPr sz="2800">
                <a:solidFill>
                  <a:schemeClr val="bg1"/>
                </a:solidFill>
                <a:latin typeface="Arial"/>
              </a:defRPr>
            </a:lvl2pPr>
            <a:lvl3pPr marL="1143000" indent="-228600">
              <a:spcBef>
                <a:spcPts val="0"/>
              </a:spcBef>
              <a:buClr>
                <a:srgbClr val="FF0000"/>
              </a:buClr>
              <a:buChar char="•"/>
              <a:defRPr sz="2400">
                <a:solidFill>
                  <a:schemeClr val="bg1"/>
                </a:solidFill>
                <a:latin typeface="Arial"/>
              </a:defRPr>
            </a:lvl3pPr>
            <a:lvl4pPr marL="1600200" indent="-228600">
              <a:spcBef>
                <a:spcPts val="0"/>
              </a:spcBef>
              <a:buClr>
                <a:srgbClr val="FF0000"/>
              </a:buClr>
              <a:buFont typeface="Arial"/>
              <a:buChar char="–"/>
              <a:defRPr sz="2000">
                <a:solidFill>
                  <a:schemeClr val="bg1"/>
                </a:solidFill>
                <a:latin typeface="Arial"/>
              </a:defRPr>
            </a:lvl4pPr>
            <a:lvl5pPr marL="2057400" indent="-228600">
              <a:spcBef>
                <a:spcPts val="0"/>
              </a:spcBef>
              <a:buClr>
                <a:srgbClr val="FF0000"/>
              </a:buClr>
              <a:buFont typeface="Arial"/>
              <a:buChar char="»"/>
              <a:defRPr sz="2000">
                <a:solidFill>
                  <a:schemeClr val="bg1"/>
                </a:solidFill>
                <a:latin typeface="Arial"/>
              </a:defRPr>
            </a:lvl5pPr>
            <a:lvl6pPr marL="2514600" indent="-228600">
              <a:spcBef>
                <a:spcPts val="0"/>
              </a:spcBef>
              <a:spcAft>
                <a:spcPts val="0"/>
              </a:spcAft>
              <a:buClr>
                <a:srgbClr val="FF0000"/>
              </a:buClr>
              <a:buFont typeface="Arial"/>
              <a:buChar char="»"/>
              <a:defRPr sz="2000">
                <a:solidFill>
                  <a:schemeClr val="bg1"/>
                </a:solidFill>
                <a:latin typeface="Arial"/>
              </a:defRPr>
            </a:lvl6pPr>
            <a:lvl7pPr marL="2971800" indent="-228600">
              <a:spcBef>
                <a:spcPts val="0"/>
              </a:spcBef>
              <a:spcAft>
                <a:spcPts val="0"/>
              </a:spcAft>
              <a:buClr>
                <a:srgbClr val="FF0000"/>
              </a:buClr>
              <a:buFont typeface="Arial"/>
              <a:buChar char="»"/>
              <a:defRPr sz="2000">
                <a:solidFill>
                  <a:schemeClr val="bg1"/>
                </a:solidFill>
                <a:latin typeface="Arial"/>
              </a:defRPr>
            </a:lvl7pPr>
            <a:lvl8pPr marL="3429000" indent="-228600">
              <a:spcBef>
                <a:spcPts val="0"/>
              </a:spcBef>
              <a:spcAft>
                <a:spcPts val="0"/>
              </a:spcAft>
              <a:buClr>
                <a:srgbClr val="FF0000"/>
              </a:buClr>
              <a:buFont typeface="Arial"/>
              <a:buChar char="»"/>
              <a:defRPr sz="2000">
                <a:solidFill>
                  <a:schemeClr val="bg1"/>
                </a:solidFill>
                <a:latin typeface="Arial"/>
              </a:defRPr>
            </a:lvl8pPr>
            <a:lvl9pPr marL="3886200" indent="-228600">
              <a:spcBef>
                <a:spcPts val="0"/>
              </a:spcBef>
              <a:spcAft>
                <a:spcPts val="0"/>
              </a:spcAft>
              <a:buClr>
                <a:srgbClr val="FF0000"/>
              </a:buClr>
              <a:buFont typeface="Arial"/>
              <a:buChar char="»"/>
              <a:defRPr sz="2000">
                <a:solidFill>
                  <a:schemeClr val="bg1"/>
                </a:solidFill>
                <a:latin typeface="Arial"/>
              </a:defRPr>
            </a:lvl9pPr>
          </a:lstStyle>
          <a:p>
            <a:pPr algn="r">
              <a:spcBef>
                <a:spcPts val="0"/>
              </a:spcBef>
              <a:buClrTx/>
              <a:buFontTx/>
              <a:buNone/>
              <a:defRPr/>
            </a:pPr>
            <a:fld id="{37FF0EA6-60F1-4D2C-8919-24AF8B7DDB6A}" type="slidenum">
              <a:rPr lang="en-US" sz="2400">
                <a:solidFill>
                  <a:schemeClr val="tx2"/>
                </a:solidFill>
                <a:latin typeface="Times New Roman"/>
                <a:ea typeface="宋体"/>
              </a:rPr>
              <a:t>4</a:t>
            </a:fld>
            <a:endParaRPr lang="en-US" sz="1400">
              <a:solidFill>
                <a:schemeClr val="tx2"/>
              </a:solidFill>
              <a:latin typeface="Times New Roman"/>
              <a:ea typeface="宋体"/>
            </a:endParaRPr>
          </a:p>
        </p:txBody>
      </p:sp>
      <p:sp>
        <p:nvSpPr>
          <p:cNvPr id="22534" name="Text Box 6"/>
          <p:cNvSpPr txBox="1">
            <a:spLocks noChangeArrowheads="1"/>
          </p:cNvSpPr>
          <p:nvPr/>
        </p:nvSpPr>
        <p:spPr bwMode="auto">
          <a:xfrm>
            <a:off x="539552" y="1484784"/>
            <a:ext cx="8498210" cy="3323987"/>
          </a:xfrm>
          <a:prstGeom prst="rect">
            <a:avLst/>
          </a:prstGeom>
          <a:noFill/>
          <a:ln w="9525">
            <a:solidFill>
              <a:srgbClr val="00FF00"/>
            </a:solidFill>
            <a:miter lim="800000"/>
            <a:headEnd/>
            <a:tailEnd/>
          </a:ln>
        </p:spPr>
        <p:txBody>
          <a:bodyPr wrap="square">
            <a:spAutoFit/>
          </a:bodyPr>
          <a:lstStyle>
            <a:lvl1pPr>
              <a:spcBef>
                <a:spcPts val="0"/>
              </a:spcBef>
              <a:buClr>
                <a:srgbClr val="FF0000"/>
              </a:buClr>
              <a:buFont typeface="Wingdings"/>
              <a:buChar char="l"/>
              <a:defRPr sz="3200">
                <a:solidFill>
                  <a:schemeClr val="bg1"/>
                </a:solidFill>
                <a:latin typeface="Arial"/>
              </a:defRPr>
            </a:lvl1pPr>
            <a:lvl2pPr marL="742950" indent="-285750">
              <a:spcBef>
                <a:spcPts val="0"/>
              </a:spcBef>
              <a:buClr>
                <a:srgbClr val="FF0000"/>
              </a:buClr>
              <a:buFont typeface="Arial"/>
              <a:buChar char="–"/>
              <a:defRPr sz="2800">
                <a:solidFill>
                  <a:schemeClr val="bg1"/>
                </a:solidFill>
                <a:latin typeface="Arial"/>
              </a:defRPr>
            </a:lvl2pPr>
            <a:lvl3pPr marL="1143000" indent="-228600">
              <a:spcBef>
                <a:spcPts val="0"/>
              </a:spcBef>
              <a:buClr>
                <a:srgbClr val="FF0000"/>
              </a:buClr>
              <a:buChar char="•"/>
              <a:defRPr sz="2400">
                <a:solidFill>
                  <a:schemeClr val="bg1"/>
                </a:solidFill>
                <a:latin typeface="Arial"/>
              </a:defRPr>
            </a:lvl3pPr>
            <a:lvl4pPr marL="1600200" indent="-228600">
              <a:spcBef>
                <a:spcPts val="0"/>
              </a:spcBef>
              <a:buClr>
                <a:srgbClr val="FF0000"/>
              </a:buClr>
              <a:buFont typeface="Arial"/>
              <a:buChar char="–"/>
              <a:defRPr sz="2000">
                <a:solidFill>
                  <a:schemeClr val="bg1"/>
                </a:solidFill>
                <a:latin typeface="Arial"/>
              </a:defRPr>
            </a:lvl4pPr>
            <a:lvl5pPr marL="2057400" indent="-228600">
              <a:spcBef>
                <a:spcPts val="0"/>
              </a:spcBef>
              <a:buClr>
                <a:srgbClr val="FF0000"/>
              </a:buClr>
              <a:buFont typeface="Arial"/>
              <a:buChar char="»"/>
              <a:defRPr sz="2000">
                <a:solidFill>
                  <a:schemeClr val="bg1"/>
                </a:solidFill>
                <a:latin typeface="Arial"/>
              </a:defRPr>
            </a:lvl5pPr>
            <a:lvl6pPr marL="2514600" indent="-228600">
              <a:spcBef>
                <a:spcPts val="0"/>
              </a:spcBef>
              <a:spcAft>
                <a:spcPts val="0"/>
              </a:spcAft>
              <a:buClr>
                <a:srgbClr val="FF0000"/>
              </a:buClr>
              <a:buFont typeface="Arial"/>
              <a:buChar char="»"/>
              <a:defRPr sz="2000">
                <a:solidFill>
                  <a:schemeClr val="bg1"/>
                </a:solidFill>
                <a:latin typeface="Arial"/>
              </a:defRPr>
            </a:lvl6pPr>
            <a:lvl7pPr marL="2971800" indent="-228600">
              <a:spcBef>
                <a:spcPts val="0"/>
              </a:spcBef>
              <a:spcAft>
                <a:spcPts val="0"/>
              </a:spcAft>
              <a:buClr>
                <a:srgbClr val="FF0000"/>
              </a:buClr>
              <a:buFont typeface="Arial"/>
              <a:buChar char="»"/>
              <a:defRPr sz="2000">
                <a:solidFill>
                  <a:schemeClr val="bg1"/>
                </a:solidFill>
                <a:latin typeface="Arial"/>
              </a:defRPr>
            </a:lvl7pPr>
            <a:lvl8pPr marL="3429000" indent="-228600">
              <a:spcBef>
                <a:spcPts val="0"/>
              </a:spcBef>
              <a:spcAft>
                <a:spcPts val="0"/>
              </a:spcAft>
              <a:buClr>
                <a:srgbClr val="FF0000"/>
              </a:buClr>
              <a:buFont typeface="Arial"/>
              <a:buChar char="»"/>
              <a:defRPr sz="2000">
                <a:solidFill>
                  <a:schemeClr val="bg1"/>
                </a:solidFill>
                <a:latin typeface="Arial"/>
              </a:defRPr>
            </a:lvl8pPr>
            <a:lvl9pPr marL="3886200" indent="-228600">
              <a:spcBef>
                <a:spcPts val="0"/>
              </a:spcBef>
              <a:spcAft>
                <a:spcPts val="0"/>
              </a:spcAft>
              <a:buClr>
                <a:srgbClr val="FF0000"/>
              </a:buClr>
              <a:buFont typeface="Arial"/>
              <a:buChar char="»"/>
              <a:defRPr sz="2000">
                <a:solidFill>
                  <a:schemeClr val="bg1"/>
                </a:solidFill>
                <a:latin typeface="Arial"/>
              </a:defRPr>
            </a:lvl9pPr>
          </a:lstStyle>
          <a:p>
            <a:pPr>
              <a:lnSpc>
                <a:spcPct val="125000"/>
              </a:lnSpc>
              <a:spcBef>
                <a:spcPts val="0"/>
              </a:spcBef>
              <a:buClr>
                <a:schemeClr val="tx2"/>
              </a:buClr>
              <a:buSzPct val="75000"/>
              <a:buFont typeface="Wingdings"/>
              <a:buChar char="n"/>
              <a:defRPr/>
            </a:pPr>
            <a:r>
              <a:rPr lang="en-US" sz="2400" b="1">
                <a:solidFill>
                  <a:schemeClr val="tx1"/>
                </a:solidFill>
                <a:latin typeface="楷体_GB2312"/>
                <a:ea typeface="楷体_GB2312"/>
              </a:rPr>
              <a:t> </a:t>
            </a:r>
            <a:r>
              <a:rPr lang="zh-CN" sz="2400" b="1">
                <a:solidFill>
                  <a:schemeClr val="tx1"/>
                </a:solidFill>
                <a:latin typeface="楷体_GB2312"/>
                <a:ea typeface="楷体_GB2312"/>
              </a:rPr>
              <a:t>内存映射</a:t>
            </a:r>
            <a:r>
              <a:rPr lang="zh-CN" sz="2400" b="1">
                <a:solidFill>
                  <a:schemeClr val="tx1"/>
                </a:solidFill>
                <a:latin typeface="楷体_GB2312"/>
                <a:ea typeface="楷体_GB2312"/>
              </a:rPr>
              <a:t>文件与类似于</a:t>
            </a:r>
            <a:r>
              <a:rPr lang="zh-CN" sz="2400" b="1">
                <a:solidFill>
                  <a:schemeClr val="tx1"/>
                </a:solidFill>
                <a:latin typeface="楷体_GB2312"/>
                <a:ea typeface="楷体_GB2312"/>
              </a:rPr>
              <a:t>虚拟</a:t>
            </a:r>
            <a:r>
              <a:rPr lang="zh-CN" sz="2400" b="1">
                <a:solidFill>
                  <a:schemeClr val="tx1"/>
                </a:solidFill>
                <a:latin typeface="楷体_GB2312"/>
                <a:ea typeface="楷体_GB2312"/>
              </a:rPr>
              <a:t>内存</a:t>
            </a:r>
            <a:r>
              <a:rPr lang="zh-CN" sz="2400" b="1">
                <a:solidFill>
                  <a:schemeClr val="tx1"/>
                </a:solidFill>
                <a:latin typeface="楷体_GB2312"/>
                <a:ea typeface="楷体_GB2312"/>
              </a:rPr>
              <a:t>，内存映射文件允许开发人员预订一块地址空间区域并给区域调拨物理存储器。</a:t>
            </a:r>
            <a:endParaRPr lang="en-US" sz="2400" b="1">
              <a:solidFill>
                <a:schemeClr val="tx1"/>
              </a:solidFill>
              <a:latin typeface="楷体_GB2312"/>
              <a:ea typeface="楷体_GB2312"/>
            </a:endParaRPr>
          </a:p>
          <a:p>
            <a:pPr>
              <a:lnSpc>
                <a:spcPct val="125000"/>
              </a:lnSpc>
              <a:spcBef>
                <a:spcPts val="0"/>
              </a:spcBef>
              <a:buClr>
                <a:schemeClr val="tx2"/>
              </a:buClr>
              <a:buSzPct val="75000"/>
              <a:buFont typeface="Wingdings"/>
              <a:buChar char="n"/>
              <a:defRPr/>
            </a:pPr>
            <a:r>
              <a:rPr lang="zh-CN" sz="2400" b="1">
                <a:solidFill>
                  <a:schemeClr val="tx1"/>
                </a:solidFill>
                <a:latin typeface="楷体_GB2312"/>
                <a:ea typeface="楷体_GB2312"/>
              </a:rPr>
              <a:t>与</a:t>
            </a:r>
            <a:r>
              <a:rPr lang="zh-CN" sz="2400" b="1">
                <a:solidFill>
                  <a:schemeClr val="tx1"/>
                </a:solidFill>
                <a:latin typeface="楷体_GB2312"/>
                <a:ea typeface="楷体_GB2312"/>
              </a:rPr>
              <a:t>虚拟内存方式不同，提交的数据来自磁盘已有文件而不是系统页</a:t>
            </a:r>
            <a:r>
              <a:rPr lang="zh-CN" sz="2400" b="1">
                <a:solidFill>
                  <a:schemeClr val="tx1"/>
                </a:solidFill>
                <a:latin typeface="楷体_GB2312"/>
                <a:ea typeface="楷体_GB2312"/>
              </a:rPr>
              <a:t>文件。</a:t>
            </a:r>
            <a:endParaRPr lang="en-US" sz="2400" b="1">
              <a:solidFill>
                <a:schemeClr val="tx1"/>
              </a:solidFill>
              <a:latin typeface="楷体_GB2312"/>
              <a:ea typeface="楷体_GB2312"/>
            </a:endParaRPr>
          </a:p>
          <a:p>
            <a:pPr>
              <a:lnSpc>
                <a:spcPct val="125000"/>
              </a:lnSpc>
              <a:spcBef>
                <a:spcPts val="0"/>
              </a:spcBef>
              <a:buClr>
                <a:schemeClr val="tx2"/>
              </a:buClr>
              <a:buSzPct val="75000"/>
              <a:buFont typeface="Wingdings"/>
              <a:buChar char="n"/>
              <a:defRPr/>
            </a:pPr>
            <a:r>
              <a:rPr lang="zh-CN" sz="2400" b="1">
                <a:solidFill>
                  <a:schemeClr val="tx1"/>
                </a:solidFill>
                <a:latin typeface="楷体_GB2312"/>
                <a:ea typeface="楷体_GB2312"/>
              </a:rPr>
              <a:t>一旦</a:t>
            </a:r>
            <a:r>
              <a:rPr lang="zh-CN" sz="2400" b="1">
                <a:solidFill>
                  <a:schemeClr val="tx1"/>
                </a:solidFill>
                <a:latin typeface="楷体_GB2312"/>
                <a:ea typeface="楷体_GB2312"/>
              </a:rPr>
              <a:t>文件被</a:t>
            </a:r>
            <a:r>
              <a:rPr lang="zh-CN" sz="2400" b="1">
                <a:solidFill>
                  <a:schemeClr val="tx1"/>
                </a:solidFill>
                <a:latin typeface="楷体_GB2312"/>
                <a:ea typeface="楷体_GB2312"/>
              </a:rPr>
              <a:t>映射到地址空间，就</a:t>
            </a:r>
            <a:r>
              <a:rPr lang="zh-CN" sz="2400" b="1">
                <a:solidFill>
                  <a:schemeClr val="tx1"/>
                </a:solidFill>
                <a:latin typeface="楷体_GB2312"/>
                <a:ea typeface="楷体_GB2312"/>
              </a:rPr>
              <a:t>认为文件被加载到内存可以被</a:t>
            </a:r>
            <a:r>
              <a:rPr lang="zh-CN" sz="2400" b="1">
                <a:solidFill>
                  <a:schemeClr val="tx1"/>
                </a:solidFill>
                <a:latin typeface="楷体_GB2312"/>
                <a:ea typeface="楷体_GB2312"/>
              </a:rPr>
              <a:t>访问。</a:t>
            </a:r>
            <a:endParaRPr lang="zh-CN" sz="2400" b="1">
              <a:solidFill>
                <a:schemeClr val="tx1"/>
              </a:solidFill>
              <a:latin typeface="楷体_GB2312"/>
              <a:ea typeface="楷体_GB2312"/>
            </a:endParaRPr>
          </a:p>
          <a:p>
            <a:pPr>
              <a:lnSpc>
                <a:spcPct val="125000"/>
              </a:lnSpc>
              <a:spcBef>
                <a:spcPts val="0"/>
              </a:spcBef>
              <a:buClr>
                <a:schemeClr val="tx2"/>
              </a:buClr>
              <a:buSzPct val="75000"/>
              <a:buFont typeface="Wingdings"/>
              <a:buChar char="n"/>
              <a:defRPr/>
            </a:pPr>
            <a:endParaRPr lang="en-US" sz="2400" b="1">
              <a:solidFill>
                <a:schemeClr val="tx1"/>
              </a:solidFill>
              <a:latin typeface="楷体_GB2312"/>
              <a:ea typeface="楷体_GB2312"/>
            </a:endParaRPr>
          </a:p>
        </p:txBody>
      </p:sp>
      <p:sp>
        <p:nvSpPr>
          <p:cNvPr id="98308" name="Rectangle 8"/>
          <p:cNvSpPr>
            <a:spLocks noChangeArrowheads="1" noGrp="1"/>
          </p:cNvSpPr>
          <p:nvPr>
            <p:ph type="title"/>
          </p:nvPr>
        </p:nvSpPr>
        <p:spPr bwMode="auto">
          <a:xfrm>
            <a:off x="592138" y="169100"/>
            <a:ext cx="8229600" cy="1143000"/>
          </a:xfrm>
        </p:spPr>
        <p:txBody>
          <a:bodyPr anchor="b"/>
          <a:lstStyle/>
          <a:p>
            <a:pPr>
              <a:defRPr/>
            </a:pPr>
            <a:r>
              <a:rPr lang="zh-CN" sz="4000">
                <a:latin typeface="楷体_GB2312"/>
                <a:ea typeface="楷体_GB2312"/>
              </a:rPr>
              <a:t>内存映射文件</a:t>
            </a:r>
            <a:endParaRPr/>
          </a:p>
        </p:txBody>
      </p:sp>
      <p:sp>
        <p:nvSpPr>
          <p:cNvPr id="2" name="矩形 1"/>
          <p:cNvSpPr/>
          <p:nvPr/>
        </p:nvSpPr>
        <p:spPr bwMode="auto">
          <a:xfrm>
            <a:off x="760694" y="4951185"/>
            <a:ext cx="8066162" cy="369332"/>
          </a:xfrm>
          <a:prstGeom prst="rect">
            <a:avLst/>
          </a:prstGeom>
        </p:spPr>
        <p:txBody>
          <a:bodyPr wrap="square">
            <a:spAutoFit/>
          </a:bodyPr>
          <a:lstStyle/>
          <a:p>
            <a:pPr>
              <a:defRPr/>
            </a:pPr>
            <a:r>
              <a:rPr lang="en-US"/>
              <a:t>https://blog.csdn.net/weixin_47187147/article/details/126746503</a:t>
            </a:r>
            <a:endParaRPr lang="zh-CN"/>
          </a:p>
        </p:txBody>
      </p:sp>
      <p:sp>
        <p:nvSpPr>
          <p:cNvPr id="3" name="矩形 2"/>
          <p:cNvSpPr/>
          <p:nvPr/>
        </p:nvSpPr>
        <p:spPr bwMode="auto">
          <a:xfrm>
            <a:off x="725634" y="5497676"/>
            <a:ext cx="7292230" cy="369332"/>
          </a:xfrm>
          <a:prstGeom prst="rect">
            <a:avLst/>
          </a:prstGeom>
        </p:spPr>
        <p:txBody>
          <a:bodyPr wrap="square">
            <a:spAutoFit/>
          </a:bodyPr>
          <a:lstStyle/>
          <a:p>
            <a:pPr>
              <a:defRPr/>
            </a:pPr>
            <a:r>
              <a:rPr lang="en-US"/>
              <a:t>https://blog.csdn.net/weixin_44009070/article/details/104376154</a:t>
            </a: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0" advClick="1" advTm="46443"/>
    </mc:Choice>
    <mc:Fallback>
      <p:transition advClick="1" advTm="46443"/>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4">
                                            <p:bg/>
                                          </p:spTgt>
                                        </p:tgtEl>
                                        <p:attrNameLst>
                                          <p:attrName>style.visibility</p:attrName>
                                        </p:attrNameLst>
                                      </p:cBhvr>
                                      <p:to>
                                        <p:strVal val="visible"/>
                                      </p:to>
                                    </p:set>
                                    <p:animEffect transition="in" filter="blinds(horizontal)">
                                      <p:cBhvr>
                                        <p:cTn id="7" dur="500"/>
                                        <p:tgtEl>
                                          <p:spTgt spid="2253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4">
                                            <p:txEl>
                                              <p:pRg st="0" end="0"/>
                                            </p:txEl>
                                          </p:spTgt>
                                        </p:tgtEl>
                                        <p:attrNameLst>
                                          <p:attrName>style.visibility</p:attrName>
                                        </p:attrNameLst>
                                      </p:cBhvr>
                                      <p:to>
                                        <p:strVal val="visible"/>
                                      </p:to>
                                    </p:set>
                                    <p:animEffect transition="in" filter="blinds(horizontal)">
                                      <p:cBhvr>
                                        <p:cTn id="12" dur="500"/>
                                        <p:tgtEl>
                                          <p:spTgt spid="2253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4">
                                            <p:txEl>
                                              <p:pRg st="1" end="1"/>
                                            </p:txEl>
                                          </p:spTgt>
                                        </p:tgtEl>
                                        <p:attrNameLst>
                                          <p:attrName>style.visibility</p:attrName>
                                        </p:attrNameLst>
                                      </p:cBhvr>
                                      <p:to>
                                        <p:strVal val="visible"/>
                                      </p:to>
                                    </p:set>
                                    <p:animEffect transition="in" filter="blinds(horizontal)">
                                      <p:cBhvr>
                                        <p:cTn id="17" dur="500"/>
                                        <p:tgtEl>
                                          <p:spTgt spid="2253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534">
                                            <p:txEl>
                                              <p:pRg st="2" end="2"/>
                                            </p:txEl>
                                          </p:spTgt>
                                        </p:tgtEl>
                                        <p:attrNameLst>
                                          <p:attrName>style.visibility</p:attrName>
                                        </p:attrNameLst>
                                      </p:cBhvr>
                                      <p:to>
                                        <p:strVal val="visible"/>
                                      </p:to>
                                    </p:set>
                                    <p:animEffect transition="in" filter="blinds(horizontal)">
                                      <p:cBhvr>
                                        <p:cTn id="22" dur="500"/>
                                        <p:tgtEl>
                                          <p:spTgt spid="225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8243" name="Rectangle 3"/>
          <p:cNvSpPr>
            <a:spLocks noChangeArrowheads="1" noGrp="1"/>
          </p:cNvSpPr>
          <p:nvPr>
            <p:ph idx="1"/>
          </p:nvPr>
        </p:nvSpPr>
        <p:spPr bwMode="auto">
          <a:xfrm>
            <a:off x="467544" y="284383"/>
            <a:ext cx="8229600" cy="4525963"/>
          </a:xfrm>
        </p:spPr>
        <p:txBody>
          <a:bodyPr/>
          <a:lstStyle/>
          <a:p>
            <a:pPr>
              <a:defRPr/>
            </a:pPr>
            <a:r>
              <a:rPr lang="zh-CN">
                <a:ea typeface="宋体"/>
              </a:rPr>
              <a:t>分割思路，把原文件按照设置的文件块大小依次映射到内存，然后生成一个新文件，下图中蓝色箭头所示。</a:t>
            </a:r>
            <a:endParaRPr/>
          </a:p>
          <a:p>
            <a:pPr>
              <a:defRPr/>
            </a:pPr>
            <a:r>
              <a:rPr lang="zh-CN">
                <a:ea typeface="宋体"/>
              </a:rPr>
              <a:t>还原思路，把子文件依次映射到内存，然后再回写到原文件的各个部分，下图中红色箭头所示。 </a:t>
            </a:r>
            <a:endParaRPr/>
          </a:p>
        </p:txBody>
      </p:sp>
      <p:pic>
        <p:nvPicPr>
          <p:cNvPr id="138244" name="Picture 5" descr="2"/>
          <p:cNvPicPr>
            <a:picLocks noChangeAspect="1" noChangeArrowheads="1"/>
          </p:cNvPicPr>
          <p:nvPr/>
        </p:nvPicPr>
        <p:blipFill>
          <a:blip r:embed="rId3"/>
          <a:stretch/>
        </p:blipFill>
        <p:spPr bwMode="auto">
          <a:xfrm>
            <a:off x="2771800" y="2924944"/>
            <a:ext cx="3312839" cy="2529826"/>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虚拟内存与内存映射文件联系</a:t>
            </a:r>
            <a:endParaRPr lang="zh-CN"/>
          </a:p>
        </p:txBody>
      </p:sp>
      <p:sp>
        <p:nvSpPr>
          <p:cNvPr id="3" name="内容占位符 2"/>
          <p:cNvSpPr>
            <a:spLocks noGrp="1"/>
          </p:cNvSpPr>
          <p:nvPr>
            <p:ph idx="1"/>
          </p:nvPr>
        </p:nvSpPr>
        <p:spPr bwMode="auto">
          <a:xfrm>
            <a:off x="611560" y="1196752"/>
            <a:ext cx="8229600" cy="4525963"/>
          </a:xfrm>
        </p:spPr>
        <p:txBody>
          <a:bodyPr/>
          <a:lstStyle/>
          <a:p>
            <a:pPr>
              <a:defRPr/>
            </a:pPr>
            <a:br>
              <a:rPr lang="zh-CN"/>
            </a:br>
            <a:r>
              <a:rPr lang="zh-CN" sz="2000"/>
              <a:t>     虚拟</a:t>
            </a:r>
            <a:r>
              <a:rPr lang="zh-CN" sz="2000"/>
              <a:t>内存和内存映射文件都是将一部分内容加载到</a:t>
            </a:r>
            <a:r>
              <a:rPr lang="en-US" sz="2000"/>
              <a:t>,</a:t>
            </a:r>
            <a:r>
              <a:rPr lang="zh-CN" sz="2000"/>
              <a:t>另一部分放在磁盘上的一种机制</a:t>
            </a:r>
            <a:r>
              <a:rPr lang="en-US" sz="2000"/>
              <a:t>,</a:t>
            </a:r>
            <a:r>
              <a:rPr lang="zh-CN" sz="2000"/>
              <a:t>二者都是应用程序动态性的基础</a:t>
            </a:r>
            <a:r>
              <a:rPr lang="en-US" sz="2000"/>
              <a:t>,</a:t>
            </a:r>
            <a:r>
              <a:rPr lang="zh-CN" sz="2000"/>
              <a:t>由于二者的虚拟性</a:t>
            </a:r>
            <a:r>
              <a:rPr lang="en-US" sz="2000"/>
              <a:t>,</a:t>
            </a:r>
            <a:r>
              <a:rPr lang="zh-CN" sz="2000"/>
              <a:t>对于用户都是透明的</a:t>
            </a:r>
            <a:r>
              <a:rPr lang="en-US" sz="2000"/>
              <a:t>. </a:t>
            </a:r>
            <a:br>
              <a:rPr lang="zh-CN" sz="2000"/>
            </a:br>
            <a:r>
              <a:rPr lang="zh-CN" sz="2000"/>
              <a:t>        虚拟</a:t>
            </a:r>
            <a:r>
              <a:rPr lang="zh-CN" sz="2000"/>
              <a:t>内存其实就是硬盘的一部分</a:t>
            </a:r>
            <a:r>
              <a:rPr lang="en-US" sz="2000"/>
              <a:t>,</a:t>
            </a:r>
            <a:r>
              <a:rPr lang="zh-CN" sz="2000"/>
              <a:t>是计算机</a:t>
            </a:r>
            <a:r>
              <a:rPr lang="en-US" sz="2000"/>
              <a:t>RAM</a:t>
            </a:r>
            <a:r>
              <a:rPr lang="zh-CN" sz="2000"/>
              <a:t>与硬盘的数据交换区</a:t>
            </a:r>
            <a:r>
              <a:rPr lang="en-US" sz="2000"/>
              <a:t>,</a:t>
            </a:r>
            <a:r>
              <a:rPr lang="zh-CN" sz="2000"/>
              <a:t>因为实际的物理内存可能远小于进程的地址空间，这就需要把内存中暂时不用到的数据放到硬盘上一个特殊的地方，当请求的数据不在内存中时，系统产生却页中断，内存管理器便将对应的内存页重新从硬盘调入物理内存。 </a:t>
            </a:r>
            <a:br>
              <a:rPr lang="zh-CN" sz="2000"/>
            </a:br>
            <a:r>
              <a:rPr lang="zh-CN" sz="2000"/>
              <a:t>      内存</a:t>
            </a:r>
            <a:r>
              <a:rPr lang="zh-CN" sz="2000"/>
              <a:t>映射文件是由一个文件到一块内存的映射，使应用程序可以通过内存指针对磁盘上的文件进行访问，其过程就如同对加载了文件的内存的访问，因此内存文件映射非常适合于用来管理大文件。</a:t>
            </a:r>
            <a:br>
              <a:rPr lang="zh-CN" sz="2000"/>
            </a:br>
            <a:endParaRPr lang="zh-CN" sz="2000"/>
          </a:p>
        </p:txBody>
      </p:sp>
      <p:sp>
        <p:nvSpPr>
          <p:cNvPr id="4" name="矩形 3"/>
          <p:cNvSpPr/>
          <p:nvPr/>
        </p:nvSpPr>
        <p:spPr bwMode="auto">
          <a:xfrm>
            <a:off x="1115616" y="5399548"/>
            <a:ext cx="6264696" cy="369332"/>
          </a:xfrm>
          <a:prstGeom prst="rect">
            <a:avLst/>
          </a:prstGeom>
        </p:spPr>
        <p:txBody>
          <a:bodyPr wrap="square">
            <a:spAutoFit/>
          </a:bodyPr>
          <a:lstStyle/>
          <a:p>
            <a:pPr>
              <a:defRPr/>
            </a:pPr>
            <a:r>
              <a:rPr lang="en-US"/>
              <a:t>https://blog.csdn.net/boyeshi6076/article/details/100958761</a:t>
            </a: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06405">
        <p:fade thruBlk="0"/>
      </p:transition>
    </mc:Choice>
    <mc:Fallback>
      <p:transition spd="slow" advClick="1" advTm="106405">
        <p:fade thruBlk="0"/>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虚拟内存与内存映射文件区别</a:t>
            </a:r>
            <a:endParaRPr lang="zh-CN"/>
          </a:p>
        </p:txBody>
      </p:sp>
      <p:sp>
        <p:nvSpPr>
          <p:cNvPr id="3" name="内容占位符 2"/>
          <p:cNvSpPr>
            <a:spLocks noGrp="1"/>
          </p:cNvSpPr>
          <p:nvPr>
            <p:ph idx="1"/>
          </p:nvPr>
        </p:nvSpPr>
        <p:spPr bwMode="auto"/>
        <p:txBody>
          <a:bodyPr/>
          <a:lstStyle/>
          <a:p>
            <a:pPr>
              <a:defRPr/>
            </a:pPr>
            <a:r>
              <a:rPr lang="en-US" sz="2000"/>
              <a:t>1</a:t>
            </a:r>
            <a:r>
              <a:rPr lang="en-US" sz="2000"/>
              <a:t>.</a:t>
            </a:r>
            <a:r>
              <a:rPr lang="zh-CN" sz="2000"/>
              <a:t>虚拟内存使用硬盘只能是页面文件，而内存映射使用的磁盘部分可以是任何磁盘文件</a:t>
            </a:r>
            <a:r>
              <a:rPr lang="en-US" sz="2000"/>
              <a:t>. </a:t>
            </a:r>
            <a:br>
              <a:rPr lang="zh-CN" sz="2000"/>
            </a:br>
            <a:r>
              <a:rPr lang="zh-CN" sz="2000"/>
              <a:t>         </a:t>
            </a:r>
            <a:r>
              <a:rPr lang="en-US" sz="2000"/>
              <a:t>2</a:t>
            </a:r>
            <a:r>
              <a:rPr lang="en-US" sz="2000"/>
              <a:t>.</a:t>
            </a:r>
            <a:r>
              <a:rPr lang="zh-CN" sz="2000"/>
              <a:t>二者的架构不同</a:t>
            </a:r>
            <a:r>
              <a:rPr lang="en-US" sz="2000"/>
              <a:t>,</a:t>
            </a:r>
            <a:r>
              <a:rPr lang="zh-CN" sz="2000"/>
              <a:t>或者是说应用的场景不同</a:t>
            </a:r>
            <a:r>
              <a:rPr lang="en-US" sz="2000"/>
              <a:t>,</a:t>
            </a:r>
            <a:r>
              <a:rPr lang="zh-CN" sz="2000"/>
              <a:t>虚拟内存是架构在物理内存之上</a:t>
            </a:r>
            <a:r>
              <a:rPr lang="en-US" sz="2000"/>
              <a:t>,</a:t>
            </a:r>
            <a:r>
              <a:rPr lang="zh-CN" sz="2000"/>
              <a:t>其引入是因为实际的物理内存运行程序所需的空间，即使现在计算机中的物理内存越来越大，程序的尺寸也在增长。将所有运行着的程序全部加载到内存中不经济也非常不现实</a:t>
            </a:r>
            <a:r>
              <a:rPr lang="zh-CN" sz="2000"/>
              <a:t>。</a:t>
            </a:r>
            <a:endParaRPr lang="en-US" sz="2000"/>
          </a:p>
          <a:p>
            <a:pPr>
              <a:defRPr/>
            </a:pPr>
            <a:r>
              <a:rPr lang="zh-CN" sz="2000"/>
              <a:t>内存</a:t>
            </a:r>
            <a:r>
              <a:rPr lang="zh-CN" sz="2000"/>
              <a:t>映射文件架构在程序的地址空间之上，</a:t>
            </a:r>
            <a:r>
              <a:rPr lang="en-US" sz="2000"/>
              <a:t>32</a:t>
            </a:r>
            <a:r>
              <a:rPr lang="zh-CN" sz="2000"/>
              <a:t>位机地址空间只有</a:t>
            </a:r>
            <a:r>
              <a:rPr lang="en-US" sz="2000"/>
              <a:t>4G</a:t>
            </a:r>
            <a:r>
              <a:rPr lang="zh-CN" sz="2000"/>
              <a:t>，而某些大文件的尺寸可要要远超出这个值，因此，用地址空间中的某段应用文件中的一部分可解决处理大文件的问题，在</a:t>
            </a:r>
            <a:r>
              <a:rPr lang="en-US" sz="2000"/>
              <a:t>32</a:t>
            </a:r>
            <a:r>
              <a:rPr lang="zh-CN" sz="2000"/>
              <a:t>中，使用内存映射文件可以处理</a:t>
            </a:r>
            <a:r>
              <a:rPr lang="en-US" sz="2000"/>
              <a:t>2</a:t>
            </a:r>
            <a:r>
              <a:rPr lang="zh-CN" sz="2000"/>
              <a:t>的</a:t>
            </a:r>
            <a:r>
              <a:rPr lang="en-US" sz="2000"/>
              <a:t>64</a:t>
            </a:r>
            <a:r>
              <a:rPr lang="zh-CN" sz="2000"/>
              <a:t>次（</a:t>
            </a:r>
            <a:r>
              <a:rPr lang="en-US" sz="2000"/>
              <a:t>64EB</a:t>
            </a:r>
            <a:r>
              <a:rPr lang="zh-CN" sz="2000"/>
              <a:t>）大小的文件</a:t>
            </a:r>
            <a:r>
              <a:rPr lang="en-US" sz="2000"/>
              <a:t>.</a:t>
            </a:r>
            <a:r>
              <a:rPr lang="zh-CN" sz="2000"/>
              <a:t>原因内存映射文件，除了处理大文件，还可用作进程间通信</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00349">
        <p:fade thruBlk="0"/>
      </p:transition>
    </mc:Choice>
    <mc:Fallback>
      <p:transition spd="slow" advClick="1" advTm="100349">
        <p:fade thruBlk="0"/>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内存映射文件总结</a:t>
            </a:r>
            <a:endParaRPr lang="zh-CN"/>
          </a:p>
        </p:txBody>
      </p:sp>
      <p:sp>
        <p:nvSpPr>
          <p:cNvPr id="3" name="内容占位符 2"/>
          <p:cNvSpPr>
            <a:spLocks noGrp="1"/>
          </p:cNvSpPr>
          <p:nvPr>
            <p:ph idx="1"/>
          </p:nvPr>
        </p:nvSpPr>
        <p:spPr bwMode="auto"/>
        <p:txBody>
          <a:bodyPr/>
          <a:lstStyle/>
          <a:p>
            <a:pPr>
              <a:defRPr/>
            </a:pPr>
            <a:r>
              <a:rPr lang="zh-CN"/>
              <a:t>它是一种文件操作的方式，由操作系统</a:t>
            </a:r>
            <a:r>
              <a:rPr lang="zh-CN"/>
              <a:t>支持</a:t>
            </a:r>
            <a:endParaRPr lang="en-US"/>
          </a:p>
          <a:p>
            <a:pPr>
              <a:defRPr/>
            </a:pPr>
            <a:r>
              <a:rPr lang="zh-CN" sz="2400"/>
              <a:t>每个操作系统都有不同的文件操作方式，例如</a:t>
            </a:r>
            <a:r>
              <a:rPr lang="en-US" sz="2400"/>
              <a:t>Win32 API</a:t>
            </a:r>
            <a:r>
              <a:rPr lang="zh-CN" sz="2400"/>
              <a:t>和</a:t>
            </a:r>
            <a:r>
              <a:rPr lang="en-US" sz="2400"/>
              <a:t>MFC</a:t>
            </a:r>
            <a:r>
              <a:rPr lang="zh-CN" sz="2400"/>
              <a:t>提供多种函数和类，常用的有</a:t>
            </a:r>
            <a:r>
              <a:rPr lang="en-US" sz="2400"/>
              <a:t>Win32 API</a:t>
            </a:r>
            <a:r>
              <a:rPr lang="zh-CN" sz="2400"/>
              <a:t>的</a:t>
            </a:r>
            <a:r>
              <a:rPr lang="en-US" sz="2400"/>
              <a:t>CreateFile</a:t>
            </a:r>
            <a:r>
              <a:rPr lang="en-US" sz="2400"/>
              <a:t>()</a:t>
            </a:r>
            <a:r>
              <a:rPr lang="zh-CN" sz="2400"/>
              <a:t>、</a:t>
            </a:r>
            <a:r>
              <a:rPr lang="en-US" sz="2400"/>
              <a:t>WriteFile</a:t>
            </a:r>
            <a:r>
              <a:rPr lang="en-US" sz="2400"/>
              <a:t>()</a:t>
            </a:r>
            <a:r>
              <a:rPr lang="zh-CN" sz="2400"/>
              <a:t>、</a:t>
            </a:r>
            <a:r>
              <a:rPr lang="en-US" sz="2400"/>
              <a:t>ReadFile</a:t>
            </a:r>
            <a:r>
              <a:rPr lang="en-US" sz="2400"/>
              <a:t>()</a:t>
            </a:r>
            <a:r>
              <a:rPr lang="zh-CN" sz="2400"/>
              <a:t>和</a:t>
            </a:r>
            <a:r>
              <a:rPr lang="en-US" sz="2400"/>
              <a:t>MFC</a:t>
            </a:r>
            <a:r>
              <a:rPr lang="zh-CN" sz="2400"/>
              <a:t>提供的</a:t>
            </a:r>
            <a:r>
              <a:rPr lang="en-US" sz="2400"/>
              <a:t>CFile</a:t>
            </a:r>
            <a:r>
              <a:rPr lang="zh-CN" sz="2400"/>
              <a:t>类等。不一定操作系统就支持内存映射，所以前提是所用的操作系统支持这功能。无论是</a:t>
            </a:r>
            <a:r>
              <a:rPr lang="en-US" sz="2400"/>
              <a:t>C++</a:t>
            </a:r>
            <a:r>
              <a:rPr lang="zh-CN" sz="2400"/>
              <a:t>还是</a:t>
            </a:r>
            <a:r>
              <a:rPr lang="en-US" sz="2400"/>
              <a:t>Java</a:t>
            </a:r>
            <a:r>
              <a:rPr lang="zh-CN" sz="2400"/>
              <a:t>，亦然如此。</a:t>
            </a:r>
            <a:br>
              <a:rPr lang="zh-CN" sz="2400"/>
            </a:br>
            <a:r>
              <a:rPr lang="zh-CN" sz="2400"/>
              <a:t>然后这个技术优点是当需要操作一些大文件的时候，它的效率比其他的文件操作方式更高，能很高效的处理大文件</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53772">
        <p:fade thruBlk="0"/>
      </p:transition>
    </mc:Choice>
    <mc:Fallback>
      <p:transition spd="slow" advClick="1" advTm="53772">
        <p:fade thruBlk="0"/>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内存映射文件总结</a:t>
            </a:r>
            <a:endParaRPr/>
          </a:p>
        </p:txBody>
      </p:sp>
      <p:sp>
        <p:nvSpPr>
          <p:cNvPr id="3" name="内容占位符 2"/>
          <p:cNvSpPr>
            <a:spLocks noGrp="1"/>
          </p:cNvSpPr>
          <p:nvPr>
            <p:ph idx="1"/>
          </p:nvPr>
        </p:nvSpPr>
        <p:spPr bwMode="auto"/>
        <p:txBody>
          <a:bodyPr/>
          <a:lstStyle/>
          <a:p>
            <a:pPr>
              <a:defRPr/>
            </a:pPr>
            <a:r>
              <a:rPr lang="zh-CN"/>
              <a:t>硬盘上文件 的位置与进程 逻辑地址空间中 一块大小相同的区域之间的一一对应</a:t>
            </a:r>
            <a:r>
              <a:rPr lang="zh-CN"/>
              <a:t>，这种</a:t>
            </a:r>
            <a:r>
              <a:rPr lang="zh-CN"/>
              <a:t>对应关系纯属是逻辑上的概念，物理上是不存在的，原因是进程的逻辑地址空间本身就是不存在 的。在内存映射的过程中，并没有实际的数据拷贝，文件没有被载入内存，只是逻辑上被放入了内存，具体到代码，就是建立并初始化了相关的数据结构 （</a:t>
            </a:r>
            <a:r>
              <a:rPr lang="en-US"/>
              <a:t>struct</a:t>
            </a:r>
            <a:r>
              <a:rPr lang="en-US"/>
              <a:t> </a:t>
            </a:r>
            <a:r>
              <a:rPr lang="en-US"/>
              <a:t>address_space</a:t>
            </a:r>
            <a:r>
              <a:rPr lang="zh-CN"/>
              <a:t>），这个过程有系统调用</a:t>
            </a:r>
            <a:r>
              <a:rPr lang="en-US"/>
              <a:t>mmap</a:t>
            </a:r>
            <a:r>
              <a:rPr lang="en-US"/>
              <a:t>()</a:t>
            </a:r>
            <a:r>
              <a:rPr lang="zh-CN"/>
              <a:t>实现，所以建立内存映射的效率很高</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52907">
        <p:fade thruBlk="0"/>
      </p:transition>
    </mc:Choice>
    <mc:Fallback>
      <p:transition spd="slow" advClick="1" advTm="52907">
        <p:fade thruBlk="0"/>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963" name="Rectangle 3"/>
          <p:cNvSpPr>
            <a:spLocks noChangeArrowheads="1" noGrp="1"/>
          </p:cNvSpPr>
          <p:nvPr>
            <p:ph type="body" idx="1"/>
          </p:nvPr>
        </p:nvSpPr>
        <p:spPr bwMode="auto"/>
        <p:txBody>
          <a:bodyPr/>
          <a:lstStyle/>
          <a:p>
            <a:pPr>
              <a:defRPr/>
            </a:pPr>
            <a:endParaRPr lang="zh-CN"/>
          </a:p>
        </p:txBody>
      </p:sp>
      <p:pic>
        <p:nvPicPr>
          <p:cNvPr id="40964" name="Picture 5" descr="0_1284702135HcPp"/>
          <p:cNvPicPr>
            <a:picLocks noChangeAspect="1" noChangeArrowheads="1"/>
          </p:cNvPicPr>
          <p:nvPr/>
        </p:nvPicPr>
        <p:blipFill>
          <a:blip r:embed="rId3"/>
          <a:stretch/>
        </p:blipFill>
        <p:spPr bwMode="auto">
          <a:xfrm>
            <a:off x="799740" y="1268760"/>
            <a:ext cx="7544519" cy="5412020"/>
          </a:xfrm>
          <a:prstGeom prst="rect">
            <a:avLst/>
          </a:prstGeom>
          <a:noFill/>
          <a:ln>
            <a:noFill/>
          </a:ln>
        </p:spPr>
      </p:pic>
      <p:sp>
        <p:nvSpPr>
          <p:cNvPr id="2" name="矩形 1"/>
          <p:cNvSpPr/>
          <p:nvPr/>
        </p:nvSpPr>
        <p:spPr bwMode="auto">
          <a:xfrm>
            <a:off x="812749" y="234151"/>
            <a:ext cx="7874049" cy="646331"/>
          </a:xfrm>
          <a:prstGeom prst="rect">
            <a:avLst/>
          </a:prstGeom>
        </p:spPr>
        <p:txBody>
          <a:bodyPr wrap="square">
            <a:spAutoFit/>
          </a:bodyPr>
          <a:lstStyle/>
          <a:p>
            <a:pPr>
              <a:defRPr/>
            </a:pPr>
            <a:r>
              <a:rPr lang="zh-CN">
                <a:solidFill>
                  <a:srgbClr val="666666"/>
                </a:solidFill>
                <a:latin typeface="宋体"/>
                <a:ea typeface="宋体"/>
              </a:rPr>
              <a:t>既然建立内存映射没有进行实际的数据拷贝，那么进程又怎么能最终直接通过内存操作访问到硬盘上的文件呢</a:t>
            </a:r>
            <a:r>
              <a:rPr lang="zh-CN">
                <a:solidFill>
                  <a:srgbClr val="666666"/>
                </a:solidFill>
                <a:latin typeface="宋体"/>
                <a:ea typeface="宋体"/>
              </a:rPr>
              <a:t>？</a:t>
            </a:r>
            <a:endParaRPr lang="zh-CN"/>
          </a:p>
        </p:txBody>
      </p:sp>
      <p:sp>
        <p:nvSpPr>
          <p:cNvPr id="6" name="Rectangle 6"/>
          <p:cNvSpPr>
            <a:spLocks noChangeArrowheads="1"/>
          </p:cNvSpPr>
          <p:nvPr/>
        </p:nvSpPr>
        <p:spPr bwMode="auto">
          <a:xfrm>
            <a:off x="1704974" y="862225"/>
            <a:ext cx="5734050" cy="366713"/>
          </a:xfrm>
          <a:prstGeom prst="rect">
            <a:avLst/>
          </a:prstGeom>
          <a:noFill/>
          <a:ln>
            <a:noFill/>
          </a:ln>
          <a:effectLst/>
        </p:spPr>
        <p:txBody>
          <a:bodyPr wrap="none">
            <a:spAutoFit/>
          </a:bodyPr>
          <a:lstStyle>
            <a:lvl1pPr>
              <a:defRPr>
                <a:solidFill>
                  <a:schemeClr val="tx1"/>
                </a:solidFill>
                <a:latin typeface="Arial"/>
                <a:ea typeface="PMingLiU"/>
              </a:defRPr>
            </a:lvl1pPr>
            <a:lvl2pPr marL="742950" indent="-285750">
              <a:defRPr>
                <a:solidFill>
                  <a:schemeClr val="tx1"/>
                </a:solidFill>
                <a:latin typeface="Arial"/>
                <a:ea typeface="PMingLiU"/>
              </a:defRPr>
            </a:lvl2pPr>
            <a:lvl3pPr marL="1143000" indent="-228600">
              <a:defRPr>
                <a:solidFill>
                  <a:schemeClr val="tx1"/>
                </a:solidFill>
                <a:latin typeface="Arial"/>
                <a:ea typeface="PMingLiU"/>
              </a:defRPr>
            </a:lvl3pPr>
            <a:lvl4pPr marL="1600200" indent="-228600">
              <a:defRPr>
                <a:solidFill>
                  <a:schemeClr val="tx1"/>
                </a:solidFill>
                <a:latin typeface="Arial"/>
                <a:ea typeface="PMingLiU"/>
              </a:defRPr>
            </a:lvl4pPr>
            <a:lvl5pPr marL="2057400" indent="-228600">
              <a:defRPr>
                <a:solidFill>
                  <a:schemeClr val="tx1"/>
                </a:solidFill>
                <a:latin typeface="Arial"/>
                <a:ea typeface="PMingLiU"/>
              </a:defRPr>
            </a:lvl5pPr>
            <a:lvl6pPr marL="2514600" indent="-228600">
              <a:spcBef>
                <a:spcPts val="0"/>
              </a:spcBef>
              <a:spcAft>
                <a:spcPts val="0"/>
              </a:spcAft>
              <a:defRPr>
                <a:solidFill>
                  <a:schemeClr val="tx1"/>
                </a:solidFill>
                <a:latin typeface="Arial"/>
                <a:ea typeface="PMingLiU"/>
              </a:defRPr>
            </a:lvl6pPr>
            <a:lvl7pPr marL="2971800" indent="-228600">
              <a:spcBef>
                <a:spcPts val="0"/>
              </a:spcBef>
              <a:spcAft>
                <a:spcPts val="0"/>
              </a:spcAft>
              <a:defRPr>
                <a:solidFill>
                  <a:schemeClr val="tx1"/>
                </a:solidFill>
                <a:latin typeface="Arial"/>
                <a:ea typeface="PMingLiU"/>
              </a:defRPr>
            </a:lvl7pPr>
            <a:lvl8pPr marL="3429000" indent="-228600">
              <a:spcBef>
                <a:spcPts val="0"/>
              </a:spcBef>
              <a:spcAft>
                <a:spcPts val="0"/>
              </a:spcAft>
              <a:defRPr>
                <a:solidFill>
                  <a:schemeClr val="tx1"/>
                </a:solidFill>
                <a:latin typeface="Arial"/>
                <a:ea typeface="PMingLiU"/>
              </a:defRPr>
            </a:lvl8pPr>
            <a:lvl9pPr marL="3886200" indent="-228600">
              <a:spcBef>
                <a:spcPts val="0"/>
              </a:spcBef>
              <a:spcAft>
                <a:spcPts val="0"/>
              </a:spcAft>
              <a:defRPr>
                <a:solidFill>
                  <a:schemeClr val="tx1"/>
                </a:solidFill>
                <a:latin typeface="Arial"/>
                <a:ea typeface="PMingLiU"/>
              </a:defRPr>
            </a:lvl9pPr>
          </a:lstStyle>
          <a:p>
            <a:pPr>
              <a:defRPr/>
            </a:pPr>
            <a:r>
              <a:rPr lang="en-US"/>
              <a:t>http://blog.csdn.net/mg0832058/article/details/5890688</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31565">
        <p:fade thruBlk="0"/>
      </p:transition>
    </mc:Choice>
    <mc:Fallback>
      <p:transition spd="slow" advClick="1" advTm="31565">
        <p:fade thruBlk="0"/>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1986" name="Rectangle 2"/>
          <p:cNvSpPr>
            <a:spLocks noChangeArrowheads="1" noGrp="1"/>
          </p:cNvSpPr>
          <p:nvPr>
            <p:ph type="title"/>
          </p:nvPr>
        </p:nvSpPr>
        <p:spPr bwMode="auto"/>
        <p:txBody>
          <a:bodyPr/>
          <a:lstStyle/>
          <a:p>
            <a:pPr>
              <a:defRPr/>
            </a:pPr>
            <a:endParaRPr lang="zh-CN"/>
          </a:p>
        </p:txBody>
      </p:sp>
      <p:sp>
        <p:nvSpPr>
          <p:cNvPr id="41987" name="Rectangle 3"/>
          <p:cNvSpPr>
            <a:spLocks noChangeArrowheads="1" noGrp="1"/>
          </p:cNvSpPr>
          <p:nvPr>
            <p:ph type="body" idx="1"/>
          </p:nvPr>
        </p:nvSpPr>
        <p:spPr bwMode="auto"/>
        <p:txBody>
          <a:bodyPr/>
          <a:lstStyle/>
          <a:p>
            <a:pPr>
              <a:defRPr/>
            </a:pPr>
            <a:endParaRPr lang="zh-CN"/>
          </a:p>
        </p:txBody>
      </p:sp>
      <p:pic>
        <p:nvPicPr>
          <p:cNvPr id="41988" name="Picture 5" descr="0_1284702221pRyi"/>
          <p:cNvPicPr>
            <a:picLocks noChangeAspect="1" noChangeArrowheads="1"/>
          </p:cNvPicPr>
          <p:nvPr/>
        </p:nvPicPr>
        <p:blipFill>
          <a:blip r:embed="rId3"/>
          <a:stretch/>
        </p:blipFill>
        <p:spPr bwMode="auto">
          <a:xfrm>
            <a:off x="1331640" y="332656"/>
            <a:ext cx="6264174" cy="5236332"/>
          </a:xfrm>
          <a:prstGeom prst="rect">
            <a:avLst/>
          </a:prstGeom>
          <a:noFill/>
          <a:ln>
            <a:noFill/>
          </a:ln>
        </p:spPr>
      </p:pic>
      <p:sp>
        <p:nvSpPr>
          <p:cNvPr id="41989" name="Rectangle 6"/>
          <p:cNvSpPr>
            <a:spLocks noChangeArrowheads="1"/>
          </p:cNvSpPr>
          <p:nvPr/>
        </p:nvSpPr>
        <p:spPr bwMode="auto">
          <a:xfrm>
            <a:off x="1331640" y="5664219"/>
            <a:ext cx="5734050" cy="366713"/>
          </a:xfrm>
          <a:prstGeom prst="rect">
            <a:avLst/>
          </a:prstGeom>
          <a:noFill/>
          <a:ln>
            <a:noFill/>
          </a:ln>
          <a:effectLst/>
        </p:spPr>
        <p:txBody>
          <a:bodyPr wrap="none">
            <a:spAutoFit/>
          </a:bodyPr>
          <a:lstStyle>
            <a:lvl1pPr>
              <a:defRPr>
                <a:solidFill>
                  <a:schemeClr val="tx1"/>
                </a:solidFill>
                <a:latin typeface="Arial"/>
                <a:ea typeface="PMingLiU"/>
              </a:defRPr>
            </a:lvl1pPr>
            <a:lvl2pPr marL="742950" indent="-285750">
              <a:defRPr>
                <a:solidFill>
                  <a:schemeClr val="tx1"/>
                </a:solidFill>
                <a:latin typeface="Arial"/>
                <a:ea typeface="PMingLiU"/>
              </a:defRPr>
            </a:lvl2pPr>
            <a:lvl3pPr marL="1143000" indent="-228600">
              <a:defRPr>
                <a:solidFill>
                  <a:schemeClr val="tx1"/>
                </a:solidFill>
                <a:latin typeface="Arial"/>
                <a:ea typeface="PMingLiU"/>
              </a:defRPr>
            </a:lvl3pPr>
            <a:lvl4pPr marL="1600200" indent="-228600">
              <a:defRPr>
                <a:solidFill>
                  <a:schemeClr val="tx1"/>
                </a:solidFill>
                <a:latin typeface="Arial"/>
                <a:ea typeface="PMingLiU"/>
              </a:defRPr>
            </a:lvl4pPr>
            <a:lvl5pPr marL="2057400" indent="-228600">
              <a:defRPr>
                <a:solidFill>
                  <a:schemeClr val="tx1"/>
                </a:solidFill>
                <a:latin typeface="Arial"/>
                <a:ea typeface="PMingLiU"/>
              </a:defRPr>
            </a:lvl5pPr>
            <a:lvl6pPr marL="2514600" indent="-228600">
              <a:spcBef>
                <a:spcPts val="0"/>
              </a:spcBef>
              <a:spcAft>
                <a:spcPts val="0"/>
              </a:spcAft>
              <a:defRPr>
                <a:solidFill>
                  <a:schemeClr val="tx1"/>
                </a:solidFill>
                <a:latin typeface="Arial"/>
                <a:ea typeface="PMingLiU"/>
              </a:defRPr>
            </a:lvl6pPr>
            <a:lvl7pPr marL="2971800" indent="-228600">
              <a:spcBef>
                <a:spcPts val="0"/>
              </a:spcBef>
              <a:spcAft>
                <a:spcPts val="0"/>
              </a:spcAft>
              <a:defRPr>
                <a:solidFill>
                  <a:schemeClr val="tx1"/>
                </a:solidFill>
                <a:latin typeface="Arial"/>
                <a:ea typeface="PMingLiU"/>
              </a:defRPr>
            </a:lvl7pPr>
            <a:lvl8pPr marL="3429000" indent="-228600">
              <a:spcBef>
                <a:spcPts val="0"/>
              </a:spcBef>
              <a:spcAft>
                <a:spcPts val="0"/>
              </a:spcAft>
              <a:defRPr>
                <a:solidFill>
                  <a:schemeClr val="tx1"/>
                </a:solidFill>
                <a:latin typeface="Arial"/>
                <a:ea typeface="PMingLiU"/>
              </a:defRPr>
            </a:lvl8pPr>
            <a:lvl9pPr marL="3886200" indent="-228600">
              <a:spcBef>
                <a:spcPts val="0"/>
              </a:spcBef>
              <a:spcAft>
                <a:spcPts val="0"/>
              </a:spcAft>
              <a:defRPr>
                <a:solidFill>
                  <a:schemeClr val="tx1"/>
                </a:solidFill>
                <a:latin typeface="Arial"/>
                <a:ea typeface="PMingLiU"/>
              </a:defRPr>
            </a:lvl9pPr>
          </a:lstStyle>
          <a:p>
            <a:pPr>
              <a:defRPr/>
            </a:pPr>
            <a:r>
              <a:rPr lang="en-US"/>
              <a:t>http://blog.csdn.net/mg0832058/article/details/5890688</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45377">
        <p:fade thruBlk="0"/>
      </p:transition>
    </mc:Choice>
    <mc:Fallback>
      <p:transition spd="slow" advClick="1" advTm="45377">
        <p:fade thruBlk="0"/>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6562" name="Rectangle 2"/>
          <p:cNvSpPr>
            <a:spLocks noChangeArrowheads="1" noGrp="1"/>
          </p:cNvSpPr>
          <p:nvPr>
            <p:ph type="ctrTitle"/>
          </p:nvPr>
        </p:nvSpPr>
        <p:spPr bwMode="auto"/>
        <p:txBody>
          <a:bodyPr/>
          <a:lstStyle/>
          <a:p>
            <a:pPr>
              <a:defRPr/>
            </a:pPr>
            <a:r>
              <a:rPr lang="zh-CN">
                <a:ea typeface="宋体"/>
              </a:rPr>
              <a:t>文件编程</a:t>
            </a:r>
            <a:endParaRPr/>
          </a:p>
        </p:txBody>
      </p:sp>
      <p:sp>
        <p:nvSpPr>
          <p:cNvPr id="4" name="副标题 3"/>
          <p:cNvSpPr>
            <a:spLocks noGrp="1"/>
          </p:cNvSpPr>
          <p:nvPr>
            <p:ph type="subTitle" idx="1"/>
          </p:nvPr>
        </p:nvSpPr>
        <p:spPr bwMode="auto"/>
        <p:txBody>
          <a:bodyPr/>
          <a:lstStyle/>
          <a:p>
            <a:pPr>
              <a:defRPr/>
            </a:pPr>
            <a:endParaRPr lang="zh-C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7586" name="灯片编号占位符 5"/>
          <p:cNvSpPr txBox="1">
            <a:spLocks noGrp="1"/>
          </p:cNvSpPr>
          <p:nvPr/>
        </p:nvSpPr>
        <p:spPr bwMode="auto">
          <a:xfrm>
            <a:off x="8229600" y="6413500"/>
            <a:ext cx="914400" cy="457200"/>
          </a:xfrm>
          <a:prstGeom prst="rect">
            <a:avLst/>
          </a:prstGeom>
          <a:noFill/>
          <a:ln>
            <a:noFill/>
          </a:ln>
        </p:spPr>
        <p:txBody>
          <a:bodyPr anchor="b"/>
          <a:lstStyle>
            <a:lvl1pPr>
              <a:spcBef>
                <a:spcPts val="0"/>
              </a:spcBef>
              <a:buClr>
                <a:srgbClr val="FF0000"/>
              </a:buClr>
              <a:buFont typeface="Wingdings"/>
              <a:buChar char="l"/>
              <a:defRPr sz="3200">
                <a:solidFill>
                  <a:schemeClr val="bg1"/>
                </a:solidFill>
                <a:latin typeface="Arial"/>
              </a:defRPr>
            </a:lvl1pPr>
            <a:lvl2pPr marL="742950" indent="-285750">
              <a:spcBef>
                <a:spcPts val="0"/>
              </a:spcBef>
              <a:buClr>
                <a:srgbClr val="FF0000"/>
              </a:buClr>
              <a:buFont typeface="Arial"/>
              <a:buChar char="–"/>
              <a:defRPr sz="2800">
                <a:solidFill>
                  <a:schemeClr val="bg1"/>
                </a:solidFill>
                <a:latin typeface="Arial"/>
              </a:defRPr>
            </a:lvl2pPr>
            <a:lvl3pPr marL="1143000" indent="-228600">
              <a:spcBef>
                <a:spcPts val="0"/>
              </a:spcBef>
              <a:buClr>
                <a:srgbClr val="FF0000"/>
              </a:buClr>
              <a:buChar char="•"/>
              <a:defRPr sz="2400">
                <a:solidFill>
                  <a:schemeClr val="bg1"/>
                </a:solidFill>
                <a:latin typeface="Arial"/>
              </a:defRPr>
            </a:lvl3pPr>
            <a:lvl4pPr marL="1600200" indent="-228600">
              <a:spcBef>
                <a:spcPts val="0"/>
              </a:spcBef>
              <a:buClr>
                <a:srgbClr val="FF0000"/>
              </a:buClr>
              <a:buFont typeface="Arial"/>
              <a:buChar char="–"/>
              <a:defRPr sz="2000">
                <a:solidFill>
                  <a:schemeClr val="bg1"/>
                </a:solidFill>
                <a:latin typeface="Arial"/>
              </a:defRPr>
            </a:lvl4pPr>
            <a:lvl5pPr marL="2057400" indent="-228600">
              <a:spcBef>
                <a:spcPts val="0"/>
              </a:spcBef>
              <a:buClr>
                <a:srgbClr val="FF0000"/>
              </a:buClr>
              <a:buFont typeface="Arial"/>
              <a:buChar char="»"/>
              <a:defRPr sz="2000">
                <a:solidFill>
                  <a:schemeClr val="bg1"/>
                </a:solidFill>
                <a:latin typeface="Arial"/>
              </a:defRPr>
            </a:lvl5pPr>
            <a:lvl6pPr marL="2514600" indent="-228600">
              <a:spcBef>
                <a:spcPts val="0"/>
              </a:spcBef>
              <a:spcAft>
                <a:spcPts val="0"/>
              </a:spcAft>
              <a:buClr>
                <a:srgbClr val="FF0000"/>
              </a:buClr>
              <a:buFont typeface="Arial"/>
              <a:buChar char="»"/>
              <a:defRPr sz="2000">
                <a:solidFill>
                  <a:schemeClr val="bg1"/>
                </a:solidFill>
                <a:latin typeface="Arial"/>
              </a:defRPr>
            </a:lvl6pPr>
            <a:lvl7pPr marL="2971800" indent="-228600">
              <a:spcBef>
                <a:spcPts val="0"/>
              </a:spcBef>
              <a:spcAft>
                <a:spcPts val="0"/>
              </a:spcAft>
              <a:buClr>
                <a:srgbClr val="FF0000"/>
              </a:buClr>
              <a:buFont typeface="Arial"/>
              <a:buChar char="»"/>
              <a:defRPr sz="2000">
                <a:solidFill>
                  <a:schemeClr val="bg1"/>
                </a:solidFill>
                <a:latin typeface="Arial"/>
              </a:defRPr>
            </a:lvl7pPr>
            <a:lvl8pPr marL="3429000" indent="-228600">
              <a:spcBef>
                <a:spcPts val="0"/>
              </a:spcBef>
              <a:spcAft>
                <a:spcPts val="0"/>
              </a:spcAft>
              <a:buClr>
                <a:srgbClr val="FF0000"/>
              </a:buClr>
              <a:buFont typeface="Arial"/>
              <a:buChar char="»"/>
              <a:defRPr sz="2000">
                <a:solidFill>
                  <a:schemeClr val="bg1"/>
                </a:solidFill>
                <a:latin typeface="Arial"/>
              </a:defRPr>
            </a:lvl8pPr>
            <a:lvl9pPr marL="3886200" indent="-228600">
              <a:spcBef>
                <a:spcPts val="0"/>
              </a:spcBef>
              <a:spcAft>
                <a:spcPts val="0"/>
              </a:spcAft>
              <a:buClr>
                <a:srgbClr val="FF0000"/>
              </a:buClr>
              <a:buFont typeface="Arial"/>
              <a:buChar char="»"/>
              <a:defRPr sz="2000">
                <a:solidFill>
                  <a:schemeClr val="bg1"/>
                </a:solidFill>
                <a:latin typeface="Arial"/>
              </a:defRPr>
            </a:lvl9pPr>
          </a:lstStyle>
          <a:p>
            <a:pPr algn="r">
              <a:spcBef>
                <a:spcPts val="0"/>
              </a:spcBef>
              <a:buClrTx/>
              <a:buFontTx/>
              <a:buNone/>
              <a:defRPr/>
            </a:pPr>
            <a:fld id="{F3522B5C-8840-40AC-AAAA-A038899FFB27}" type="slidenum">
              <a:rPr lang="en-US" sz="2400">
                <a:solidFill>
                  <a:schemeClr val="tx2"/>
                </a:solidFill>
                <a:latin typeface="Times New Roman"/>
                <a:ea typeface="宋体"/>
              </a:rPr>
              <a:t>48</a:t>
            </a:fld>
            <a:endParaRPr lang="en-US" sz="1400">
              <a:solidFill>
                <a:schemeClr val="tx2"/>
              </a:solidFill>
              <a:latin typeface="Times New Roman"/>
              <a:ea typeface="宋体"/>
            </a:endParaRPr>
          </a:p>
        </p:txBody>
      </p:sp>
      <p:sp>
        <p:nvSpPr>
          <p:cNvPr id="67587" name="Rectangle 2"/>
          <p:cNvSpPr>
            <a:spLocks noChangeArrowheads="1" noGrp="1"/>
          </p:cNvSpPr>
          <p:nvPr>
            <p:ph type="title"/>
          </p:nvPr>
        </p:nvSpPr>
        <p:spPr bwMode="auto"/>
        <p:txBody>
          <a:bodyPr anchor="b"/>
          <a:lstStyle/>
          <a:p>
            <a:pPr>
              <a:defRPr/>
            </a:pPr>
            <a:r>
              <a:rPr lang="zh-CN">
                <a:latin typeface="楷体_GB2312"/>
                <a:ea typeface="楷体_GB2312"/>
              </a:rPr>
              <a:t>主要内容　</a:t>
            </a:r>
            <a:endParaRPr/>
          </a:p>
        </p:txBody>
      </p:sp>
      <p:sp>
        <p:nvSpPr>
          <p:cNvPr id="67588" name="Rectangle 3"/>
          <p:cNvSpPr>
            <a:spLocks noChangeArrowheads="1" noGrp="1"/>
          </p:cNvSpPr>
          <p:nvPr>
            <p:ph idx="1"/>
          </p:nvPr>
        </p:nvSpPr>
        <p:spPr bwMode="auto"/>
        <p:txBody>
          <a:bodyPr/>
          <a:lstStyle/>
          <a:p>
            <a:pPr>
              <a:buFont typeface="Wingdings"/>
              <a:buNone/>
              <a:defRPr/>
            </a:pPr>
            <a:r>
              <a:rPr lang="en-US" sz="2400">
                <a:latin typeface="楷体_GB2312"/>
                <a:ea typeface="楷体_GB2312"/>
              </a:rPr>
              <a:t>1 </a:t>
            </a:r>
            <a:r>
              <a:rPr lang="zh-CN" sz="2400">
                <a:latin typeface="楷体_GB2312"/>
                <a:ea typeface="楷体_GB2312"/>
              </a:rPr>
              <a:t>驱动器和目录　 </a:t>
            </a:r>
            <a:endParaRPr/>
          </a:p>
          <a:p>
            <a:pPr>
              <a:buFont typeface="Wingdings"/>
              <a:buNone/>
              <a:defRPr/>
            </a:pPr>
            <a:r>
              <a:rPr lang="zh-CN" sz="2400">
                <a:latin typeface="楷体_GB2312"/>
                <a:ea typeface="楷体_GB2312"/>
              </a:rPr>
              <a:t>   驱动器操作、目录操作　</a:t>
            </a:r>
            <a:endParaRPr/>
          </a:p>
          <a:p>
            <a:pPr>
              <a:buFont typeface="Wingdings"/>
              <a:buNone/>
              <a:defRPr/>
            </a:pPr>
            <a:r>
              <a:rPr lang="en-US" sz="2400">
                <a:latin typeface="楷体_GB2312"/>
                <a:ea typeface="楷体_GB2312"/>
              </a:rPr>
              <a:t>2 </a:t>
            </a:r>
            <a:r>
              <a:rPr lang="zh-CN" sz="2400">
                <a:latin typeface="楷体_GB2312"/>
                <a:ea typeface="楷体_GB2312"/>
              </a:rPr>
              <a:t>文件操作　</a:t>
            </a:r>
            <a:endParaRPr/>
          </a:p>
          <a:p>
            <a:pPr>
              <a:buFont typeface="Wingdings"/>
              <a:buNone/>
              <a:defRPr/>
            </a:pPr>
            <a:r>
              <a:rPr lang="zh-CN" sz="2400">
                <a:latin typeface="楷体_GB2312"/>
                <a:ea typeface="楷体_GB2312"/>
              </a:rPr>
              <a:t>   创建和读写文件、获取文件信息、常用文件操作、</a:t>
            </a:r>
            <a:r>
              <a:rPr lang="en-US" sz="2400">
                <a:latin typeface="楷体_GB2312"/>
                <a:ea typeface="楷体_GB2312"/>
              </a:rPr>
              <a:t>C,C++,SDK,MFC</a:t>
            </a:r>
            <a:r>
              <a:rPr lang="zh-CN" sz="2400">
                <a:latin typeface="楷体_GB2312"/>
                <a:ea typeface="楷体_GB2312"/>
              </a:rPr>
              <a:t>的支持</a:t>
            </a:r>
            <a:r>
              <a:rPr lang="en-US" sz="2400">
                <a:latin typeface="楷体_GB2312"/>
                <a:ea typeface="楷体_GB2312"/>
              </a:rPr>
              <a:t>(API)</a:t>
            </a:r>
            <a:r>
              <a:rPr lang="zh-CN" sz="2400">
                <a:latin typeface="楷体_GB2312"/>
                <a:ea typeface="楷体_GB2312"/>
              </a:rPr>
              <a:t>　</a:t>
            </a:r>
            <a:endParaRPr/>
          </a:p>
          <a:p>
            <a:pPr>
              <a:buFont typeface="Wingdings"/>
              <a:buNone/>
              <a:defRPr/>
            </a:pPr>
            <a:r>
              <a:rPr lang="zh-CN" sz="2400">
                <a:latin typeface="楷体_GB2312"/>
                <a:ea typeface="楷体_GB2312"/>
              </a:rPr>
              <a:t>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8610" name="标题 1"/>
          <p:cNvSpPr>
            <a:spLocks noGrp="1"/>
          </p:cNvSpPr>
          <p:nvPr>
            <p:ph type="title"/>
          </p:nvPr>
        </p:nvSpPr>
        <p:spPr bwMode="auto"/>
        <p:txBody>
          <a:bodyPr/>
          <a:lstStyle/>
          <a:p>
            <a:pPr>
              <a:defRPr/>
            </a:pPr>
            <a:r>
              <a:rPr lang="zh-CN">
                <a:ea typeface="宋体"/>
              </a:rPr>
              <a:t>基本概念</a:t>
            </a:r>
            <a:endParaRPr/>
          </a:p>
        </p:txBody>
      </p:sp>
      <p:pic>
        <p:nvPicPr>
          <p:cNvPr id="68612" name="Picture 2"/>
          <p:cNvPicPr>
            <a:picLocks noChangeAspect="1" noChangeArrowheads="1"/>
          </p:cNvPicPr>
          <p:nvPr/>
        </p:nvPicPr>
        <p:blipFill>
          <a:blip r:embed="rId3"/>
          <a:stretch/>
        </p:blipFill>
        <p:spPr bwMode="auto">
          <a:xfrm>
            <a:off x="95250" y="1268760"/>
            <a:ext cx="8953500" cy="3933824"/>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9330" name="标题 1"/>
          <p:cNvSpPr>
            <a:spLocks noGrp="1"/>
          </p:cNvSpPr>
          <p:nvPr>
            <p:ph type="title"/>
          </p:nvPr>
        </p:nvSpPr>
        <p:spPr bwMode="auto"/>
        <p:txBody>
          <a:bodyPr/>
          <a:lstStyle/>
          <a:p>
            <a:pPr>
              <a:defRPr/>
            </a:pPr>
            <a:r>
              <a:rPr lang="zh-CN">
                <a:ea typeface="宋体"/>
              </a:rPr>
              <a:t>内存映射文件三种情况</a:t>
            </a:r>
            <a:endParaRPr/>
          </a:p>
        </p:txBody>
      </p:sp>
      <p:sp>
        <p:nvSpPr>
          <p:cNvPr id="16387" name="内容占位符 2"/>
          <p:cNvSpPr>
            <a:spLocks noGrp="1"/>
          </p:cNvSpPr>
          <p:nvPr>
            <p:ph idx="1"/>
          </p:nvPr>
        </p:nvSpPr>
        <p:spPr bwMode="auto"/>
        <p:txBody>
          <a:bodyPr/>
          <a:lstStyle/>
          <a:p>
            <a:pPr>
              <a:defRPr/>
            </a:pPr>
            <a:r>
              <a:rPr lang="zh-CN" sz="2000">
                <a:ea typeface="宋体"/>
              </a:rPr>
              <a:t>系统使用内存映射文件，以便</a:t>
            </a:r>
            <a:r>
              <a:rPr lang="zh-CN" sz="2000">
                <a:solidFill>
                  <a:srgbClr val="FF0000"/>
                </a:solidFill>
                <a:ea typeface="宋体"/>
              </a:rPr>
              <a:t>加载和执行</a:t>
            </a:r>
            <a:r>
              <a:rPr lang="en-US" sz="2000">
                <a:solidFill>
                  <a:srgbClr val="FF0000"/>
                </a:solidFill>
                <a:ea typeface="宋体"/>
              </a:rPr>
              <a:t>. exe</a:t>
            </a:r>
            <a:r>
              <a:rPr lang="zh-CN" sz="2000">
                <a:solidFill>
                  <a:srgbClr val="FF0000"/>
                </a:solidFill>
                <a:ea typeface="宋体"/>
              </a:rPr>
              <a:t>和</a:t>
            </a:r>
            <a:r>
              <a:rPr lang="en-US" sz="2000">
                <a:solidFill>
                  <a:srgbClr val="FF0000"/>
                </a:solidFill>
                <a:ea typeface="宋体"/>
              </a:rPr>
              <a:t>DLL</a:t>
            </a:r>
            <a:r>
              <a:rPr lang="zh-CN" sz="2000">
                <a:solidFill>
                  <a:srgbClr val="FF0000"/>
                </a:solidFill>
                <a:ea typeface="宋体"/>
              </a:rPr>
              <a:t>文件</a:t>
            </a:r>
            <a:r>
              <a:rPr lang="zh-CN" sz="2000">
                <a:ea typeface="宋体"/>
              </a:rPr>
              <a:t>。这可以大大节省页文件空间和应用程序启动运行所需的时间。</a:t>
            </a:r>
            <a:endParaRPr/>
          </a:p>
          <a:p>
            <a:pPr>
              <a:defRPr/>
            </a:pPr>
            <a:r>
              <a:rPr lang="zh-CN" sz="2000">
                <a:ea typeface="宋体"/>
              </a:rPr>
              <a:t>开发人员可以使用一组函数，实现内存映射文件来访问</a:t>
            </a:r>
            <a:r>
              <a:rPr lang="zh-CN" sz="2000">
                <a:solidFill>
                  <a:srgbClr val="FF0000"/>
                </a:solidFill>
                <a:ea typeface="宋体"/>
              </a:rPr>
              <a:t>磁盘上的数据文件</a:t>
            </a:r>
            <a:r>
              <a:rPr lang="zh-CN" sz="2000">
                <a:ea typeface="宋体"/>
              </a:rPr>
              <a:t>。这使你可以不必对文件执行</a:t>
            </a:r>
            <a:r>
              <a:rPr lang="en-US" sz="2000">
                <a:ea typeface="宋体"/>
              </a:rPr>
              <a:t>I/O</a:t>
            </a:r>
            <a:r>
              <a:rPr lang="zh-CN" sz="2000">
                <a:ea typeface="宋体"/>
              </a:rPr>
              <a:t>操作，并且可以不必对文件内容进行缓存。</a:t>
            </a:r>
            <a:endParaRPr/>
          </a:p>
          <a:p>
            <a:pPr>
              <a:defRPr/>
            </a:pPr>
            <a:r>
              <a:rPr lang="zh-CN" sz="2000">
                <a:ea typeface="宋体"/>
              </a:rPr>
              <a:t>开发人员</a:t>
            </a:r>
            <a:r>
              <a:rPr lang="zh-CN" sz="2000">
                <a:ea typeface="宋体"/>
              </a:rPr>
              <a:t>可以使用一组</a:t>
            </a:r>
            <a:r>
              <a:rPr lang="zh-CN" sz="2000">
                <a:ea typeface="宋体"/>
              </a:rPr>
              <a:t>函数实现内存映射文件，使同一台计算机上运行的多个进程能够</a:t>
            </a:r>
            <a:r>
              <a:rPr lang="zh-CN" sz="2000">
                <a:solidFill>
                  <a:srgbClr val="FF0000"/>
                </a:solidFill>
                <a:ea typeface="宋体"/>
              </a:rPr>
              <a:t>相互之间共享数据</a:t>
            </a:r>
            <a:r>
              <a:rPr lang="zh-CN" sz="2000">
                <a:ea typeface="宋体"/>
              </a:rPr>
              <a:t>。</a:t>
            </a:r>
            <a:r>
              <a:rPr lang="en-US" sz="2000">
                <a:ea typeface="宋体"/>
              </a:rPr>
              <a:t>Windows</a:t>
            </a:r>
            <a:r>
              <a:rPr lang="zh-CN" sz="2000">
                <a:ea typeface="宋体"/>
              </a:rPr>
              <a:t>的确提供了其他一些方法，以便在进程之间进行数据通信，但是这些方法都是使用内存映射文件来实现的，这使得</a:t>
            </a:r>
            <a:r>
              <a:rPr lang="zh-CN" sz="2000" b="1">
                <a:solidFill>
                  <a:srgbClr val="FF0000"/>
                </a:solidFill>
                <a:ea typeface="宋体"/>
              </a:rPr>
              <a:t>内存映射文件</a:t>
            </a:r>
            <a:r>
              <a:rPr lang="zh-CN" sz="2000">
                <a:ea typeface="宋体"/>
              </a:rPr>
              <a:t>成为单个计算机上的多个进程互相进行通信的最有效的方法。</a:t>
            </a:r>
            <a:endParaRPr/>
          </a:p>
          <a:p>
            <a:pPr>
              <a:defRPr/>
            </a:pPr>
            <a:endParaRPr lang="zh-CN">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0" advClick="1" advTm="136181"/>
    </mc:Choice>
    <mc:Fallback>
      <p:transition advClick="1" advTm="13618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9634" name="标题 1"/>
          <p:cNvSpPr>
            <a:spLocks noGrp="1"/>
          </p:cNvSpPr>
          <p:nvPr>
            <p:ph type="title"/>
          </p:nvPr>
        </p:nvSpPr>
        <p:spPr bwMode="auto"/>
        <p:txBody>
          <a:bodyPr/>
          <a:lstStyle/>
          <a:p>
            <a:pPr>
              <a:defRPr/>
            </a:pPr>
            <a:r>
              <a:rPr lang="zh-CN">
                <a:ea typeface="宋体"/>
              </a:rPr>
              <a:t>基本概念</a:t>
            </a:r>
            <a:endParaRPr/>
          </a:p>
        </p:txBody>
      </p:sp>
      <p:sp>
        <p:nvSpPr>
          <p:cNvPr id="2" name="内容占位符 1"/>
          <p:cNvSpPr>
            <a:spLocks noGrp="1"/>
          </p:cNvSpPr>
          <p:nvPr>
            <p:ph idx="1"/>
          </p:nvPr>
        </p:nvSpPr>
        <p:spPr bwMode="auto"/>
        <p:txBody>
          <a:bodyPr/>
          <a:lstStyle/>
          <a:p>
            <a:pPr>
              <a:defRPr/>
            </a:pPr>
            <a:endParaRPr lang="zh-CN"/>
          </a:p>
        </p:txBody>
      </p:sp>
      <p:pic>
        <p:nvPicPr>
          <p:cNvPr id="69636" name="Picture 2"/>
          <p:cNvPicPr>
            <a:picLocks noChangeAspect="1" noChangeArrowheads="1"/>
          </p:cNvPicPr>
          <p:nvPr/>
        </p:nvPicPr>
        <p:blipFill>
          <a:blip r:embed="rId3"/>
          <a:stretch/>
        </p:blipFill>
        <p:spPr bwMode="auto">
          <a:xfrm>
            <a:off x="0" y="274638"/>
            <a:ext cx="9105900" cy="1266825"/>
          </a:xfrm>
          <a:prstGeom prst="rect">
            <a:avLst/>
          </a:prstGeom>
          <a:noFill/>
          <a:ln>
            <a:noFill/>
          </a:ln>
          <a:effectLst/>
        </p:spPr>
      </p:pic>
      <p:pic>
        <p:nvPicPr>
          <p:cNvPr id="69637" name="Picture 3"/>
          <p:cNvPicPr>
            <a:picLocks noChangeAspect="1" noChangeArrowheads="1"/>
          </p:cNvPicPr>
          <p:nvPr/>
        </p:nvPicPr>
        <p:blipFill>
          <a:blip r:embed="rId4"/>
          <a:stretch/>
        </p:blipFill>
        <p:spPr bwMode="auto">
          <a:xfrm>
            <a:off x="63500" y="1628775"/>
            <a:ext cx="8645525" cy="4591050"/>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0658" name="标题 1"/>
          <p:cNvSpPr>
            <a:spLocks noGrp="1"/>
          </p:cNvSpPr>
          <p:nvPr>
            <p:ph type="title"/>
          </p:nvPr>
        </p:nvSpPr>
        <p:spPr bwMode="auto"/>
        <p:txBody>
          <a:bodyPr/>
          <a:lstStyle/>
          <a:p>
            <a:pPr>
              <a:defRPr/>
            </a:pPr>
            <a:r>
              <a:rPr lang="zh-CN">
                <a:ea typeface="宋体"/>
              </a:rPr>
              <a:t>磁盘和驱动器管理类</a:t>
            </a:r>
            <a:r>
              <a:rPr lang="en-US">
                <a:ea typeface="宋体"/>
              </a:rPr>
              <a:t>API</a:t>
            </a:r>
            <a:endParaRPr lang="zh-CN">
              <a:ea typeface="宋体"/>
            </a:endParaRPr>
          </a:p>
        </p:txBody>
      </p:sp>
      <p:sp>
        <p:nvSpPr>
          <p:cNvPr id="2" name="内容占位符 1"/>
          <p:cNvSpPr>
            <a:spLocks noGrp="1"/>
          </p:cNvSpPr>
          <p:nvPr>
            <p:ph idx="1"/>
          </p:nvPr>
        </p:nvSpPr>
        <p:spPr bwMode="auto"/>
        <p:txBody>
          <a:bodyPr/>
          <a:lstStyle/>
          <a:p>
            <a:pPr>
              <a:defRPr/>
            </a:pPr>
            <a:endParaRPr lang="zh-CN"/>
          </a:p>
        </p:txBody>
      </p:sp>
      <p:pic>
        <p:nvPicPr>
          <p:cNvPr id="70660" name="Picture 2"/>
          <p:cNvPicPr>
            <a:picLocks noChangeAspect="1" noChangeArrowheads="1"/>
          </p:cNvPicPr>
          <p:nvPr/>
        </p:nvPicPr>
        <p:blipFill>
          <a:blip r:embed="rId3"/>
          <a:stretch/>
        </p:blipFill>
        <p:spPr bwMode="auto">
          <a:xfrm>
            <a:off x="0" y="404813"/>
            <a:ext cx="8896350" cy="1819275"/>
          </a:xfrm>
          <a:prstGeom prst="rect">
            <a:avLst/>
          </a:prstGeom>
          <a:noFill/>
          <a:ln>
            <a:noFill/>
          </a:ln>
          <a:effectLst/>
        </p:spPr>
      </p:pic>
      <p:pic>
        <p:nvPicPr>
          <p:cNvPr id="70661" name="Picture 3"/>
          <p:cNvPicPr>
            <a:picLocks noChangeAspect="1" noChangeArrowheads="1"/>
          </p:cNvPicPr>
          <p:nvPr/>
        </p:nvPicPr>
        <p:blipFill>
          <a:blip r:embed="rId4"/>
          <a:stretch/>
        </p:blipFill>
        <p:spPr bwMode="auto">
          <a:xfrm>
            <a:off x="133350" y="2420938"/>
            <a:ext cx="8591550" cy="3790949"/>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1682" name="标题 1"/>
          <p:cNvSpPr>
            <a:spLocks noGrp="1"/>
          </p:cNvSpPr>
          <p:nvPr>
            <p:ph type="title"/>
          </p:nvPr>
        </p:nvSpPr>
        <p:spPr bwMode="auto"/>
        <p:txBody>
          <a:bodyPr/>
          <a:lstStyle/>
          <a:p>
            <a:pPr>
              <a:defRPr/>
            </a:pPr>
            <a:r>
              <a:rPr lang="zh-CN">
                <a:ea typeface="宋体"/>
              </a:rPr>
              <a:t>获取当前系统中的磁盘驱动器</a:t>
            </a:r>
            <a:endParaRPr/>
          </a:p>
        </p:txBody>
      </p:sp>
      <p:pic>
        <p:nvPicPr>
          <p:cNvPr id="71684" name="Picture 2"/>
          <p:cNvPicPr>
            <a:picLocks noChangeAspect="1" noChangeArrowheads="1"/>
          </p:cNvPicPr>
          <p:nvPr/>
        </p:nvPicPr>
        <p:blipFill>
          <a:blip r:embed="rId3"/>
          <a:stretch/>
        </p:blipFill>
        <p:spPr bwMode="auto">
          <a:xfrm>
            <a:off x="395288" y="4076699"/>
            <a:ext cx="6661150" cy="2025650"/>
          </a:xfrm>
          <a:prstGeom prst="rect">
            <a:avLst/>
          </a:prstGeom>
          <a:noFill/>
          <a:ln>
            <a:noFill/>
          </a:ln>
          <a:effectLst/>
        </p:spPr>
      </p:pic>
      <p:pic>
        <p:nvPicPr>
          <p:cNvPr id="71685" name="Picture 3"/>
          <p:cNvPicPr>
            <a:picLocks noChangeAspect="1" noChangeArrowheads="1"/>
          </p:cNvPicPr>
          <p:nvPr/>
        </p:nvPicPr>
        <p:blipFill>
          <a:blip r:embed="rId4"/>
          <a:stretch/>
        </p:blipFill>
        <p:spPr bwMode="auto">
          <a:xfrm>
            <a:off x="179512" y="1152368"/>
            <a:ext cx="8507288" cy="2683742"/>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2706" name="标题 1"/>
          <p:cNvSpPr>
            <a:spLocks noGrp="1"/>
          </p:cNvSpPr>
          <p:nvPr>
            <p:ph type="title"/>
          </p:nvPr>
        </p:nvSpPr>
        <p:spPr bwMode="auto"/>
        <p:txBody>
          <a:bodyPr/>
          <a:lstStyle/>
          <a:p>
            <a:pPr>
              <a:defRPr/>
            </a:pPr>
            <a:r>
              <a:rPr lang="zh-CN">
                <a:ea typeface="宋体"/>
              </a:rPr>
              <a:t>获取磁盘驱动器的信息</a:t>
            </a:r>
            <a:endParaRPr/>
          </a:p>
        </p:txBody>
      </p:sp>
      <p:sp>
        <p:nvSpPr>
          <p:cNvPr id="2" name="内容占位符 1"/>
          <p:cNvSpPr>
            <a:spLocks noGrp="1"/>
          </p:cNvSpPr>
          <p:nvPr>
            <p:ph idx="1"/>
          </p:nvPr>
        </p:nvSpPr>
        <p:spPr bwMode="auto"/>
        <p:txBody>
          <a:bodyPr/>
          <a:lstStyle/>
          <a:p>
            <a:pPr>
              <a:defRPr/>
            </a:pPr>
            <a:endParaRPr lang="zh-CN"/>
          </a:p>
        </p:txBody>
      </p:sp>
      <p:pic>
        <p:nvPicPr>
          <p:cNvPr id="72707" name="Picture 2"/>
          <p:cNvPicPr>
            <a:picLocks noChangeAspect="1" noChangeArrowheads="1"/>
          </p:cNvPicPr>
          <p:nvPr/>
        </p:nvPicPr>
        <p:blipFill>
          <a:blip r:embed="rId3"/>
          <a:stretch/>
        </p:blipFill>
        <p:spPr bwMode="auto">
          <a:xfrm>
            <a:off x="457200" y="1590676"/>
            <a:ext cx="5168900" cy="1655762"/>
          </a:xfrm>
          <a:prstGeom prst="rect">
            <a:avLst/>
          </a:prstGeom>
          <a:noFill/>
          <a:ln>
            <a:noFill/>
          </a:ln>
          <a:effectLst/>
        </p:spPr>
      </p:pic>
      <p:pic>
        <p:nvPicPr>
          <p:cNvPr id="72708" name="Picture 3"/>
          <p:cNvPicPr>
            <a:picLocks noChangeAspect="1" noChangeArrowheads="1"/>
          </p:cNvPicPr>
          <p:nvPr/>
        </p:nvPicPr>
        <p:blipFill>
          <a:blip r:embed="rId4"/>
          <a:stretch/>
        </p:blipFill>
        <p:spPr bwMode="auto">
          <a:xfrm>
            <a:off x="323528" y="3429000"/>
            <a:ext cx="8256588" cy="2447925"/>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3730" name="标题 1"/>
          <p:cNvSpPr>
            <a:spLocks noGrp="1"/>
          </p:cNvSpPr>
          <p:nvPr>
            <p:ph type="title"/>
          </p:nvPr>
        </p:nvSpPr>
        <p:spPr bwMode="auto"/>
        <p:txBody>
          <a:bodyPr/>
          <a:lstStyle/>
          <a:p>
            <a:pPr>
              <a:defRPr/>
            </a:pPr>
            <a:r>
              <a:rPr lang="zh-CN">
                <a:ea typeface="宋体"/>
              </a:rPr>
              <a:t>获取磁盘的空间信息</a:t>
            </a:r>
            <a:endParaRPr/>
          </a:p>
        </p:txBody>
      </p:sp>
      <p:sp>
        <p:nvSpPr>
          <p:cNvPr id="2" name="内容占位符 1"/>
          <p:cNvSpPr>
            <a:spLocks noGrp="1"/>
          </p:cNvSpPr>
          <p:nvPr>
            <p:ph idx="1"/>
          </p:nvPr>
        </p:nvSpPr>
        <p:spPr bwMode="auto"/>
        <p:txBody>
          <a:bodyPr/>
          <a:lstStyle/>
          <a:p>
            <a:pPr>
              <a:defRPr/>
            </a:pPr>
            <a:endParaRPr lang="zh-CN"/>
          </a:p>
        </p:txBody>
      </p:sp>
      <p:pic>
        <p:nvPicPr>
          <p:cNvPr id="73732" name="Picture 2"/>
          <p:cNvPicPr>
            <a:picLocks noChangeAspect="1" noChangeArrowheads="1"/>
          </p:cNvPicPr>
          <p:nvPr/>
        </p:nvPicPr>
        <p:blipFill>
          <a:blip r:embed="rId3"/>
          <a:stretch/>
        </p:blipFill>
        <p:spPr bwMode="auto">
          <a:xfrm>
            <a:off x="14288" y="115888"/>
            <a:ext cx="8820150" cy="3197225"/>
          </a:xfrm>
          <a:prstGeom prst="rect">
            <a:avLst/>
          </a:prstGeom>
          <a:noFill/>
          <a:ln>
            <a:noFill/>
          </a:ln>
          <a:effectLst/>
        </p:spPr>
      </p:pic>
      <p:pic>
        <p:nvPicPr>
          <p:cNvPr id="73733" name="Picture 3"/>
          <p:cNvPicPr>
            <a:picLocks noChangeAspect="1" noChangeArrowheads="1"/>
          </p:cNvPicPr>
          <p:nvPr/>
        </p:nvPicPr>
        <p:blipFill>
          <a:blip r:embed="rId4"/>
          <a:stretch/>
        </p:blipFill>
        <p:spPr bwMode="auto">
          <a:xfrm>
            <a:off x="165100" y="3429000"/>
            <a:ext cx="8534400" cy="3067050"/>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sp>
        <p:nvSpPr>
          <p:cNvPr id="3" name="内容占位符 2"/>
          <p:cNvSpPr>
            <a:spLocks noGrp="1"/>
          </p:cNvSpPr>
          <p:nvPr>
            <p:ph idx="1"/>
          </p:nvPr>
        </p:nvSpPr>
        <p:spPr bwMode="auto"/>
        <p:txBody>
          <a:bodyPr/>
          <a:lstStyle/>
          <a:p>
            <a:pPr>
              <a:defRPr/>
            </a:pPr>
            <a:endParaRPr lang="zh-CN"/>
          </a:p>
        </p:txBody>
      </p:sp>
      <p:pic>
        <p:nvPicPr>
          <p:cNvPr id="74756" name="Picture 2"/>
          <p:cNvPicPr>
            <a:picLocks noChangeAspect="1" noChangeArrowheads="1"/>
          </p:cNvPicPr>
          <p:nvPr/>
        </p:nvPicPr>
        <p:blipFill>
          <a:blip r:embed="rId3"/>
          <a:stretch/>
        </p:blipFill>
        <p:spPr bwMode="auto">
          <a:xfrm>
            <a:off x="1098550" y="476250"/>
            <a:ext cx="5938838" cy="5584825"/>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5778" name="标题 1"/>
          <p:cNvSpPr>
            <a:spLocks noGrp="1"/>
          </p:cNvSpPr>
          <p:nvPr>
            <p:ph type="title"/>
          </p:nvPr>
        </p:nvSpPr>
        <p:spPr bwMode="auto"/>
        <p:txBody>
          <a:bodyPr/>
          <a:lstStyle/>
          <a:p>
            <a:pPr>
              <a:defRPr/>
            </a:pPr>
            <a:r>
              <a:rPr lang="zh-CN">
                <a:ea typeface="宋体"/>
              </a:rPr>
              <a:t>实例</a:t>
            </a:r>
            <a:endParaRPr/>
          </a:p>
        </p:txBody>
      </p:sp>
      <p:sp>
        <p:nvSpPr>
          <p:cNvPr id="2" name="内容占位符 1"/>
          <p:cNvSpPr>
            <a:spLocks noGrp="1"/>
          </p:cNvSpPr>
          <p:nvPr>
            <p:ph idx="1"/>
          </p:nvPr>
        </p:nvSpPr>
        <p:spPr bwMode="auto"/>
        <p:txBody>
          <a:bodyPr/>
          <a:lstStyle/>
          <a:p>
            <a:pPr>
              <a:defRPr/>
            </a:pPr>
            <a:endParaRPr lang="zh-CN"/>
          </a:p>
        </p:txBody>
      </p:sp>
      <p:pic>
        <p:nvPicPr>
          <p:cNvPr id="75780" name="Picture 2"/>
          <p:cNvPicPr>
            <a:picLocks noChangeAspect="1" noChangeArrowheads="1"/>
          </p:cNvPicPr>
          <p:nvPr/>
        </p:nvPicPr>
        <p:blipFill>
          <a:blip r:embed="rId3"/>
          <a:stretch/>
        </p:blipFill>
        <p:spPr bwMode="auto">
          <a:xfrm>
            <a:off x="1331913" y="1916113"/>
            <a:ext cx="7240587" cy="2305050"/>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6802" name="灯片编号占位符 5"/>
          <p:cNvSpPr txBox="1">
            <a:spLocks noGrp="1"/>
          </p:cNvSpPr>
          <p:nvPr/>
        </p:nvSpPr>
        <p:spPr bwMode="auto">
          <a:xfrm>
            <a:off x="8229600" y="6413500"/>
            <a:ext cx="914400" cy="457200"/>
          </a:xfrm>
          <a:prstGeom prst="rect">
            <a:avLst/>
          </a:prstGeom>
          <a:noFill/>
          <a:ln>
            <a:noFill/>
          </a:ln>
        </p:spPr>
        <p:txBody>
          <a:bodyPr anchor="b"/>
          <a:lstStyle>
            <a:lvl1pPr>
              <a:spcBef>
                <a:spcPts val="0"/>
              </a:spcBef>
              <a:buClr>
                <a:srgbClr val="FF0000"/>
              </a:buClr>
              <a:buFont typeface="Wingdings"/>
              <a:buChar char="l"/>
              <a:defRPr sz="3200">
                <a:solidFill>
                  <a:schemeClr val="bg1"/>
                </a:solidFill>
                <a:latin typeface="Arial"/>
              </a:defRPr>
            </a:lvl1pPr>
            <a:lvl2pPr marL="742950" indent="-285750">
              <a:spcBef>
                <a:spcPts val="0"/>
              </a:spcBef>
              <a:buClr>
                <a:srgbClr val="FF0000"/>
              </a:buClr>
              <a:buFont typeface="Arial"/>
              <a:buChar char="–"/>
              <a:defRPr sz="2800">
                <a:solidFill>
                  <a:schemeClr val="bg1"/>
                </a:solidFill>
                <a:latin typeface="Arial"/>
              </a:defRPr>
            </a:lvl2pPr>
            <a:lvl3pPr marL="1143000" indent="-228600">
              <a:spcBef>
                <a:spcPts val="0"/>
              </a:spcBef>
              <a:buClr>
                <a:srgbClr val="FF0000"/>
              </a:buClr>
              <a:buChar char="•"/>
              <a:defRPr sz="2400">
                <a:solidFill>
                  <a:schemeClr val="bg1"/>
                </a:solidFill>
                <a:latin typeface="Arial"/>
              </a:defRPr>
            </a:lvl3pPr>
            <a:lvl4pPr marL="1600200" indent="-228600">
              <a:spcBef>
                <a:spcPts val="0"/>
              </a:spcBef>
              <a:buClr>
                <a:srgbClr val="FF0000"/>
              </a:buClr>
              <a:buFont typeface="Arial"/>
              <a:buChar char="–"/>
              <a:defRPr sz="2000">
                <a:solidFill>
                  <a:schemeClr val="bg1"/>
                </a:solidFill>
                <a:latin typeface="Arial"/>
              </a:defRPr>
            </a:lvl4pPr>
            <a:lvl5pPr marL="2057400" indent="-228600">
              <a:spcBef>
                <a:spcPts val="0"/>
              </a:spcBef>
              <a:buClr>
                <a:srgbClr val="FF0000"/>
              </a:buClr>
              <a:buFont typeface="Arial"/>
              <a:buChar char="»"/>
              <a:defRPr sz="2000">
                <a:solidFill>
                  <a:schemeClr val="bg1"/>
                </a:solidFill>
                <a:latin typeface="Arial"/>
              </a:defRPr>
            </a:lvl5pPr>
            <a:lvl6pPr marL="2514600" indent="-228600">
              <a:spcBef>
                <a:spcPts val="0"/>
              </a:spcBef>
              <a:spcAft>
                <a:spcPts val="0"/>
              </a:spcAft>
              <a:buClr>
                <a:srgbClr val="FF0000"/>
              </a:buClr>
              <a:buFont typeface="Arial"/>
              <a:buChar char="»"/>
              <a:defRPr sz="2000">
                <a:solidFill>
                  <a:schemeClr val="bg1"/>
                </a:solidFill>
                <a:latin typeface="Arial"/>
              </a:defRPr>
            </a:lvl6pPr>
            <a:lvl7pPr marL="2971800" indent="-228600">
              <a:spcBef>
                <a:spcPts val="0"/>
              </a:spcBef>
              <a:spcAft>
                <a:spcPts val="0"/>
              </a:spcAft>
              <a:buClr>
                <a:srgbClr val="FF0000"/>
              </a:buClr>
              <a:buFont typeface="Arial"/>
              <a:buChar char="»"/>
              <a:defRPr sz="2000">
                <a:solidFill>
                  <a:schemeClr val="bg1"/>
                </a:solidFill>
                <a:latin typeface="Arial"/>
              </a:defRPr>
            </a:lvl7pPr>
            <a:lvl8pPr marL="3429000" indent="-228600">
              <a:spcBef>
                <a:spcPts val="0"/>
              </a:spcBef>
              <a:spcAft>
                <a:spcPts val="0"/>
              </a:spcAft>
              <a:buClr>
                <a:srgbClr val="FF0000"/>
              </a:buClr>
              <a:buFont typeface="Arial"/>
              <a:buChar char="»"/>
              <a:defRPr sz="2000">
                <a:solidFill>
                  <a:schemeClr val="bg1"/>
                </a:solidFill>
                <a:latin typeface="Arial"/>
              </a:defRPr>
            </a:lvl8pPr>
            <a:lvl9pPr marL="3886200" indent="-228600">
              <a:spcBef>
                <a:spcPts val="0"/>
              </a:spcBef>
              <a:spcAft>
                <a:spcPts val="0"/>
              </a:spcAft>
              <a:buClr>
                <a:srgbClr val="FF0000"/>
              </a:buClr>
              <a:buFont typeface="Arial"/>
              <a:buChar char="»"/>
              <a:defRPr sz="2000">
                <a:solidFill>
                  <a:schemeClr val="bg1"/>
                </a:solidFill>
                <a:latin typeface="Arial"/>
              </a:defRPr>
            </a:lvl9pPr>
          </a:lstStyle>
          <a:p>
            <a:pPr algn="r">
              <a:spcBef>
                <a:spcPts val="0"/>
              </a:spcBef>
              <a:buClrTx/>
              <a:buFontTx/>
              <a:buNone/>
              <a:defRPr/>
            </a:pPr>
            <a:fld id="{C5DD8EC6-B997-4486-8DBA-B5B7FE2802AD}" type="slidenum">
              <a:rPr lang="en-US" sz="2400">
                <a:solidFill>
                  <a:schemeClr val="tx2"/>
                </a:solidFill>
                <a:latin typeface="Times New Roman"/>
                <a:ea typeface="宋体"/>
              </a:rPr>
              <a:t>57</a:t>
            </a:fld>
            <a:endParaRPr lang="en-US" sz="1400">
              <a:solidFill>
                <a:schemeClr val="tx2"/>
              </a:solidFill>
              <a:latin typeface="Times New Roman"/>
              <a:ea typeface="宋体"/>
            </a:endParaRPr>
          </a:p>
        </p:txBody>
      </p:sp>
      <p:sp>
        <p:nvSpPr>
          <p:cNvPr id="76803" name="Rectangle 2"/>
          <p:cNvSpPr>
            <a:spLocks noChangeArrowheads="1" noGrp="1"/>
          </p:cNvSpPr>
          <p:nvPr>
            <p:ph type="title"/>
          </p:nvPr>
        </p:nvSpPr>
        <p:spPr bwMode="auto"/>
        <p:txBody>
          <a:bodyPr anchor="b"/>
          <a:lstStyle/>
          <a:p>
            <a:pPr>
              <a:defRPr/>
            </a:pPr>
            <a:r>
              <a:rPr lang="zh-CN">
                <a:latin typeface="楷体_GB2312"/>
                <a:ea typeface="楷体_GB2312"/>
              </a:rPr>
              <a:t>驱动器的操作 </a:t>
            </a:r>
            <a:endParaRPr/>
          </a:p>
        </p:txBody>
      </p:sp>
      <p:sp>
        <p:nvSpPr>
          <p:cNvPr id="13315" name="Rectangle 3"/>
          <p:cNvSpPr>
            <a:spLocks noChangeArrowheads="1" noGrp="1"/>
          </p:cNvSpPr>
          <p:nvPr>
            <p:ph idx="1"/>
          </p:nvPr>
        </p:nvSpPr>
        <p:spPr bwMode="auto"/>
        <p:txBody>
          <a:bodyPr/>
          <a:lstStyle/>
          <a:p>
            <a:pPr marL="457200" indent="-457200">
              <a:lnSpc>
                <a:spcPct val="80000"/>
              </a:lnSpc>
              <a:buFont typeface="Wingdings"/>
              <a:buNone/>
              <a:defRPr/>
            </a:pPr>
            <a:r>
              <a:rPr lang="zh-CN" sz="2000">
                <a:latin typeface="楷体_GB2312"/>
                <a:ea typeface="楷体_GB2312"/>
              </a:rPr>
              <a:t>设置驱动器卷标：</a:t>
            </a:r>
            <a:endParaRPr/>
          </a:p>
          <a:p>
            <a:pPr marL="457200" indent="-457200">
              <a:lnSpc>
                <a:spcPct val="80000"/>
              </a:lnSpc>
              <a:buFont typeface="Wingdings"/>
              <a:buNone/>
              <a:defRPr/>
            </a:pPr>
            <a:r>
              <a:rPr lang="en-US" sz="2000">
                <a:latin typeface="楷体_GB2312"/>
                <a:ea typeface="楷体_GB2312"/>
              </a:rPr>
              <a:t>BOOL SetVolumeLabel(</a:t>
            </a:r>
            <a:endParaRPr/>
          </a:p>
          <a:p>
            <a:pPr marL="457200" indent="-457200">
              <a:lnSpc>
                <a:spcPct val="80000"/>
              </a:lnSpc>
              <a:buFont typeface="Wingdings"/>
              <a:buNone/>
              <a:defRPr/>
            </a:pPr>
            <a:r>
              <a:rPr lang="en-US" sz="2000">
                <a:latin typeface="楷体_GB2312"/>
                <a:ea typeface="楷体_GB2312"/>
              </a:rPr>
              <a:t> LPCTSTR lpRootPathName,// </a:t>
            </a:r>
            <a:r>
              <a:rPr lang="zh-CN" sz="2000">
                <a:latin typeface="楷体_GB2312"/>
                <a:ea typeface="楷体_GB2312"/>
              </a:rPr>
              <a:t>目标逻辑驱动器根目录名称，  </a:t>
            </a:r>
            <a:endParaRPr/>
          </a:p>
          <a:p>
            <a:pPr marL="457200" indent="-457200">
              <a:lnSpc>
                <a:spcPct val="80000"/>
              </a:lnSpc>
              <a:buFont typeface="Wingdings"/>
              <a:buNone/>
              <a:defRPr/>
            </a:pPr>
            <a:r>
              <a:rPr lang="en-US" sz="2000">
                <a:latin typeface="楷体_GB2312"/>
                <a:ea typeface="楷体_GB2312"/>
              </a:rPr>
              <a:t>LPCTSTR lpVolumeName  // </a:t>
            </a:r>
            <a:r>
              <a:rPr lang="zh-CN" sz="2000">
                <a:latin typeface="楷体_GB2312"/>
                <a:ea typeface="楷体_GB2312"/>
              </a:rPr>
              <a:t>要设置的卷标名称，如果为</a:t>
            </a:r>
            <a:r>
              <a:rPr lang="en-US" sz="2000">
                <a:latin typeface="楷体_GB2312"/>
                <a:ea typeface="楷体_GB2312"/>
              </a:rPr>
              <a:t>NULL</a:t>
            </a:r>
            <a:r>
              <a:rPr lang="zh-CN" sz="2000">
                <a:latin typeface="楷体_GB2312"/>
                <a:ea typeface="楷体_GB2312"/>
              </a:rPr>
              <a:t>则删除卷标</a:t>
            </a:r>
            <a:endParaRPr/>
          </a:p>
          <a:p>
            <a:pPr marL="457200" indent="-457200">
              <a:lnSpc>
                <a:spcPct val="80000"/>
              </a:lnSpc>
              <a:buFont typeface="Wingdings"/>
              <a:buNone/>
              <a:defRPr/>
            </a:pPr>
            <a:r>
              <a:rPr lang="en-US" sz="2000">
                <a:latin typeface="楷体_GB2312"/>
                <a:ea typeface="楷体_GB2312"/>
              </a:rPr>
              <a:t>);</a:t>
            </a:r>
            <a:endParaRPr/>
          </a:p>
          <a:p>
            <a:pPr marL="457200" indent="-457200">
              <a:lnSpc>
                <a:spcPct val="80000"/>
              </a:lnSpc>
              <a:buFont typeface="Wingdings"/>
              <a:buNone/>
              <a:defRPr/>
            </a:pPr>
            <a:r>
              <a:rPr lang="zh-CN" sz="2000">
                <a:latin typeface="楷体_GB2312"/>
                <a:ea typeface="楷体_GB2312"/>
              </a:rPr>
              <a:t>如果</a:t>
            </a:r>
            <a:r>
              <a:rPr lang="en-US" sz="2000">
                <a:latin typeface="楷体_GB2312"/>
                <a:ea typeface="楷体_GB2312"/>
              </a:rPr>
              <a:t>lpRootPathName</a:t>
            </a:r>
            <a:r>
              <a:rPr lang="zh-CN" sz="2000">
                <a:latin typeface="楷体_GB2312"/>
                <a:ea typeface="楷体_GB2312"/>
              </a:rPr>
              <a:t>设为</a:t>
            </a:r>
            <a:r>
              <a:rPr lang="en-US" sz="2000">
                <a:latin typeface="楷体_GB2312"/>
                <a:ea typeface="楷体_GB2312"/>
              </a:rPr>
              <a:t>NULL</a:t>
            </a:r>
            <a:r>
              <a:rPr lang="zh-CN" sz="2000">
                <a:latin typeface="楷体_GB2312"/>
                <a:ea typeface="楷体_GB2312"/>
              </a:rPr>
              <a:t>，则设置当前目录所在驱动器卷标</a:t>
            </a:r>
            <a:endParaRPr/>
          </a:p>
          <a:p>
            <a:pPr marL="457200" indent="-457200">
              <a:lnSpc>
                <a:spcPct val="80000"/>
              </a:lnSpc>
              <a:buFont typeface="Wingdings"/>
              <a:buNone/>
              <a:defRPr/>
            </a:pPr>
            <a:endParaRPr lang="en-US" sz="2000">
              <a:latin typeface="楷体_GB2312"/>
              <a:ea typeface="楷体_GB2312"/>
            </a:endParaRPr>
          </a:p>
          <a:p>
            <a:pPr marL="457200" indent="-457200">
              <a:lnSpc>
                <a:spcPct val="80000"/>
              </a:lnSpc>
              <a:buFont typeface="Wingdings"/>
              <a:buNone/>
              <a:defRPr/>
            </a:pPr>
            <a:r>
              <a:rPr lang="zh-CN" sz="2000">
                <a:latin typeface="楷体_GB2312"/>
                <a:ea typeface="楷体_GB2312"/>
              </a:rPr>
              <a:t> 如要设置</a:t>
            </a:r>
            <a:r>
              <a:rPr lang="en-US" sz="2000">
                <a:latin typeface="楷体_GB2312"/>
                <a:ea typeface="楷体_GB2312"/>
              </a:rPr>
              <a:t>C</a:t>
            </a:r>
            <a:r>
              <a:rPr lang="zh-CN" sz="2000">
                <a:latin typeface="楷体_GB2312"/>
                <a:ea typeface="楷体_GB2312"/>
              </a:rPr>
              <a:t>盘卷标，应指定为</a:t>
            </a:r>
            <a:r>
              <a:rPr lang="zh-CN" sz="2000">
                <a:ea typeface="楷体_GB2312"/>
              </a:rPr>
              <a:t>“</a:t>
            </a:r>
            <a:r>
              <a:rPr lang="en-US" sz="2000">
                <a:latin typeface="楷体_GB2312"/>
                <a:ea typeface="楷体_GB2312"/>
              </a:rPr>
              <a:t>C:\</a:t>
            </a:r>
            <a:r>
              <a:rPr lang="en-US" sz="2000">
                <a:ea typeface="楷体_GB2312"/>
              </a:rPr>
              <a:t>”</a:t>
            </a:r>
            <a:endParaRPr/>
          </a:p>
          <a:p>
            <a:pPr marL="457200" indent="-457200">
              <a:lnSpc>
                <a:spcPct val="80000"/>
              </a:lnSpc>
              <a:buFont typeface="Wingdings"/>
              <a:buNone/>
              <a:defRPr/>
            </a:pPr>
            <a:endParaRPr lang="zh-CN" sz="2000">
              <a:latin typeface="楷体_GB2312"/>
              <a:ea typeface="楷体_GB2312"/>
            </a:endParaRPr>
          </a:p>
          <a:p>
            <a:pPr marL="457200" indent="-457200">
              <a:lnSpc>
                <a:spcPct val="80000"/>
              </a:lnSpc>
              <a:buFont typeface="Wingdings"/>
              <a:buNone/>
              <a:defRPr/>
            </a:pPr>
            <a:r>
              <a:rPr lang="zh-CN" sz="2000">
                <a:latin typeface="楷体_GB2312"/>
                <a:ea typeface="楷体_GB2312"/>
              </a:rPr>
              <a:t>使用举例： </a:t>
            </a:r>
            <a:r>
              <a:rPr lang="en-US" sz="2000">
                <a:ea typeface="宋体"/>
              </a:rPr>
              <a:t>SetVolumeLabel('c:\', 'NewLabel');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2" dur="500"/>
                                        <p:tgtEl>
                                          <p:spTgt spid="1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7" dur="500"/>
                                        <p:tgtEl>
                                          <p:spTgt spid="13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22" dur="500"/>
                                        <p:tgtEl>
                                          <p:spTgt spid="13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27" dur="500"/>
                                        <p:tgtEl>
                                          <p:spTgt spid="133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32" dur="500"/>
                                        <p:tgtEl>
                                          <p:spTgt spid="133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3315">
                                            <p:txEl>
                                              <p:pRg st="7" end="7"/>
                                            </p:txEl>
                                          </p:spTgt>
                                        </p:tgtEl>
                                        <p:attrNameLst>
                                          <p:attrName>style.visibility</p:attrName>
                                        </p:attrNameLst>
                                      </p:cBhvr>
                                      <p:to>
                                        <p:strVal val="visible"/>
                                      </p:to>
                                    </p:set>
                                    <p:animEffect transition="in" filter="blinds(horizontal)">
                                      <p:cBhvr>
                                        <p:cTn id="37" dur="500"/>
                                        <p:tgtEl>
                                          <p:spTgt spid="1331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3315">
                                            <p:txEl>
                                              <p:pRg st="9" end="9"/>
                                            </p:txEl>
                                          </p:spTgt>
                                        </p:tgtEl>
                                        <p:attrNameLst>
                                          <p:attrName>style.visibility</p:attrName>
                                        </p:attrNameLst>
                                      </p:cBhvr>
                                      <p:to>
                                        <p:strVal val="visible"/>
                                      </p:to>
                                    </p:set>
                                    <p:animEffect transition="in" filter="blinds(horizontal)">
                                      <p:cBhvr>
                                        <p:cTn id="42" dur="500"/>
                                        <p:tgtEl>
                                          <p:spTgt spid="133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8850" name="灯片编号占位符 5"/>
          <p:cNvSpPr txBox="1">
            <a:spLocks noGrp="1"/>
          </p:cNvSpPr>
          <p:nvPr/>
        </p:nvSpPr>
        <p:spPr bwMode="auto">
          <a:xfrm>
            <a:off x="8229600" y="6413500"/>
            <a:ext cx="914400" cy="457200"/>
          </a:xfrm>
          <a:prstGeom prst="rect">
            <a:avLst/>
          </a:prstGeom>
          <a:noFill/>
          <a:ln>
            <a:noFill/>
          </a:ln>
        </p:spPr>
        <p:txBody>
          <a:bodyPr anchor="b"/>
          <a:lstStyle>
            <a:lvl1pPr>
              <a:spcBef>
                <a:spcPts val="0"/>
              </a:spcBef>
              <a:buClr>
                <a:srgbClr val="FF0000"/>
              </a:buClr>
              <a:buFont typeface="Wingdings"/>
              <a:buChar char="l"/>
              <a:defRPr sz="3200">
                <a:solidFill>
                  <a:schemeClr val="bg1"/>
                </a:solidFill>
                <a:latin typeface="Arial"/>
              </a:defRPr>
            </a:lvl1pPr>
            <a:lvl2pPr marL="742950" indent="-285750">
              <a:spcBef>
                <a:spcPts val="0"/>
              </a:spcBef>
              <a:buClr>
                <a:srgbClr val="FF0000"/>
              </a:buClr>
              <a:buFont typeface="Arial"/>
              <a:buChar char="–"/>
              <a:defRPr sz="2800">
                <a:solidFill>
                  <a:schemeClr val="bg1"/>
                </a:solidFill>
                <a:latin typeface="Arial"/>
              </a:defRPr>
            </a:lvl2pPr>
            <a:lvl3pPr marL="1143000" indent="-228600">
              <a:spcBef>
                <a:spcPts val="0"/>
              </a:spcBef>
              <a:buClr>
                <a:srgbClr val="FF0000"/>
              </a:buClr>
              <a:buChar char="•"/>
              <a:defRPr sz="2400">
                <a:solidFill>
                  <a:schemeClr val="bg1"/>
                </a:solidFill>
                <a:latin typeface="Arial"/>
              </a:defRPr>
            </a:lvl3pPr>
            <a:lvl4pPr marL="1600200" indent="-228600">
              <a:spcBef>
                <a:spcPts val="0"/>
              </a:spcBef>
              <a:buClr>
                <a:srgbClr val="FF0000"/>
              </a:buClr>
              <a:buFont typeface="Arial"/>
              <a:buChar char="–"/>
              <a:defRPr sz="2000">
                <a:solidFill>
                  <a:schemeClr val="bg1"/>
                </a:solidFill>
                <a:latin typeface="Arial"/>
              </a:defRPr>
            </a:lvl4pPr>
            <a:lvl5pPr marL="2057400" indent="-228600">
              <a:spcBef>
                <a:spcPts val="0"/>
              </a:spcBef>
              <a:buClr>
                <a:srgbClr val="FF0000"/>
              </a:buClr>
              <a:buFont typeface="Arial"/>
              <a:buChar char="»"/>
              <a:defRPr sz="2000">
                <a:solidFill>
                  <a:schemeClr val="bg1"/>
                </a:solidFill>
                <a:latin typeface="Arial"/>
              </a:defRPr>
            </a:lvl5pPr>
            <a:lvl6pPr marL="2514600" indent="-228600">
              <a:spcBef>
                <a:spcPts val="0"/>
              </a:spcBef>
              <a:spcAft>
                <a:spcPts val="0"/>
              </a:spcAft>
              <a:buClr>
                <a:srgbClr val="FF0000"/>
              </a:buClr>
              <a:buFont typeface="Arial"/>
              <a:buChar char="»"/>
              <a:defRPr sz="2000">
                <a:solidFill>
                  <a:schemeClr val="bg1"/>
                </a:solidFill>
                <a:latin typeface="Arial"/>
              </a:defRPr>
            </a:lvl6pPr>
            <a:lvl7pPr marL="2971800" indent="-228600">
              <a:spcBef>
                <a:spcPts val="0"/>
              </a:spcBef>
              <a:spcAft>
                <a:spcPts val="0"/>
              </a:spcAft>
              <a:buClr>
                <a:srgbClr val="FF0000"/>
              </a:buClr>
              <a:buFont typeface="Arial"/>
              <a:buChar char="»"/>
              <a:defRPr sz="2000">
                <a:solidFill>
                  <a:schemeClr val="bg1"/>
                </a:solidFill>
                <a:latin typeface="Arial"/>
              </a:defRPr>
            </a:lvl7pPr>
            <a:lvl8pPr marL="3429000" indent="-228600">
              <a:spcBef>
                <a:spcPts val="0"/>
              </a:spcBef>
              <a:spcAft>
                <a:spcPts val="0"/>
              </a:spcAft>
              <a:buClr>
                <a:srgbClr val="FF0000"/>
              </a:buClr>
              <a:buFont typeface="Arial"/>
              <a:buChar char="»"/>
              <a:defRPr sz="2000">
                <a:solidFill>
                  <a:schemeClr val="bg1"/>
                </a:solidFill>
                <a:latin typeface="Arial"/>
              </a:defRPr>
            </a:lvl8pPr>
            <a:lvl9pPr marL="3886200" indent="-228600">
              <a:spcBef>
                <a:spcPts val="0"/>
              </a:spcBef>
              <a:spcAft>
                <a:spcPts val="0"/>
              </a:spcAft>
              <a:buClr>
                <a:srgbClr val="FF0000"/>
              </a:buClr>
              <a:buFont typeface="Arial"/>
              <a:buChar char="»"/>
              <a:defRPr sz="2000">
                <a:solidFill>
                  <a:schemeClr val="bg1"/>
                </a:solidFill>
                <a:latin typeface="Arial"/>
              </a:defRPr>
            </a:lvl9pPr>
          </a:lstStyle>
          <a:p>
            <a:pPr algn="r">
              <a:spcBef>
                <a:spcPts val="0"/>
              </a:spcBef>
              <a:buClrTx/>
              <a:buFontTx/>
              <a:buNone/>
              <a:defRPr/>
            </a:pPr>
            <a:fld id="{11255783-0450-4925-89D6-5D2FF688E00E}" type="slidenum">
              <a:rPr lang="en-US" sz="2400">
                <a:solidFill>
                  <a:schemeClr val="tx2"/>
                </a:solidFill>
                <a:latin typeface="Times New Roman"/>
                <a:ea typeface="宋体"/>
              </a:rPr>
              <a:t>58</a:t>
            </a:fld>
            <a:endParaRPr lang="en-US" sz="1400">
              <a:solidFill>
                <a:schemeClr val="tx2"/>
              </a:solidFill>
              <a:latin typeface="Times New Roman"/>
              <a:ea typeface="宋体"/>
            </a:endParaRPr>
          </a:p>
        </p:txBody>
      </p:sp>
      <p:sp>
        <p:nvSpPr>
          <p:cNvPr id="78851" name="Rectangle 2"/>
          <p:cNvSpPr>
            <a:spLocks noChangeArrowheads="1" noGrp="1"/>
          </p:cNvSpPr>
          <p:nvPr>
            <p:ph type="title"/>
          </p:nvPr>
        </p:nvSpPr>
        <p:spPr bwMode="auto">
          <a:xfrm>
            <a:off x="457200" y="274638"/>
            <a:ext cx="8229600" cy="542924"/>
          </a:xfrm>
        </p:spPr>
        <p:txBody>
          <a:bodyPr anchor="b"/>
          <a:lstStyle/>
          <a:p>
            <a:pPr>
              <a:defRPr/>
            </a:pPr>
            <a:r>
              <a:rPr lang="zh-CN">
                <a:ea typeface="宋体"/>
              </a:rPr>
              <a:t>获取驱动器卷标</a:t>
            </a:r>
            <a:endParaRPr/>
          </a:p>
        </p:txBody>
      </p:sp>
      <p:sp>
        <p:nvSpPr>
          <p:cNvPr id="14487" name="Text Box 151"/>
          <p:cNvSpPr txBox="1">
            <a:spLocks noChangeArrowheads="1"/>
          </p:cNvSpPr>
          <p:nvPr/>
        </p:nvSpPr>
        <p:spPr bwMode="auto">
          <a:xfrm>
            <a:off x="309563" y="4868863"/>
            <a:ext cx="8464550" cy="831850"/>
          </a:xfrm>
          <a:prstGeom prst="rect">
            <a:avLst/>
          </a:prstGeom>
          <a:solidFill>
            <a:schemeClr val="bg1"/>
          </a:solidFill>
          <a:ln w="9525">
            <a:solidFill>
              <a:schemeClr val="accent2"/>
            </a:solidFill>
            <a:miter lim="800000"/>
            <a:headEnd/>
            <a:tailEnd/>
          </a:ln>
        </p:spPr>
        <p:txBody>
          <a:bodyPr wrap="none">
            <a:spAutoFit/>
          </a:bodyPr>
          <a:lstStyle>
            <a:lvl1pPr>
              <a:spcBef>
                <a:spcPts val="0"/>
              </a:spcBef>
              <a:buClr>
                <a:srgbClr val="FF0000"/>
              </a:buClr>
              <a:buFont typeface="Wingdings"/>
              <a:buChar char="l"/>
              <a:defRPr sz="3200">
                <a:solidFill>
                  <a:schemeClr val="bg1"/>
                </a:solidFill>
                <a:latin typeface="Arial"/>
              </a:defRPr>
            </a:lvl1pPr>
            <a:lvl2pPr marL="742950" indent="-285750">
              <a:spcBef>
                <a:spcPts val="0"/>
              </a:spcBef>
              <a:buClr>
                <a:srgbClr val="FF0000"/>
              </a:buClr>
              <a:buFont typeface="Arial"/>
              <a:buChar char="–"/>
              <a:defRPr sz="2800">
                <a:solidFill>
                  <a:schemeClr val="bg1"/>
                </a:solidFill>
                <a:latin typeface="Arial"/>
              </a:defRPr>
            </a:lvl2pPr>
            <a:lvl3pPr marL="1143000" indent="-228600">
              <a:spcBef>
                <a:spcPts val="0"/>
              </a:spcBef>
              <a:buClr>
                <a:srgbClr val="FF0000"/>
              </a:buClr>
              <a:buChar char="•"/>
              <a:defRPr sz="2400">
                <a:solidFill>
                  <a:schemeClr val="bg1"/>
                </a:solidFill>
                <a:latin typeface="Arial"/>
              </a:defRPr>
            </a:lvl3pPr>
            <a:lvl4pPr marL="1600200" indent="-228600">
              <a:spcBef>
                <a:spcPts val="0"/>
              </a:spcBef>
              <a:buClr>
                <a:srgbClr val="FF0000"/>
              </a:buClr>
              <a:buFont typeface="Arial"/>
              <a:buChar char="–"/>
              <a:defRPr sz="2000">
                <a:solidFill>
                  <a:schemeClr val="bg1"/>
                </a:solidFill>
                <a:latin typeface="Arial"/>
              </a:defRPr>
            </a:lvl4pPr>
            <a:lvl5pPr marL="2057400" indent="-228600">
              <a:spcBef>
                <a:spcPts val="0"/>
              </a:spcBef>
              <a:buClr>
                <a:srgbClr val="FF0000"/>
              </a:buClr>
              <a:buFont typeface="Arial"/>
              <a:buChar char="»"/>
              <a:defRPr sz="2000">
                <a:solidFill>
                  <a:schemeClr val="bg1"/>
                </a:solidFill>
                <a:latin typeface="Arial"/>
              </a:defRPr>
            </a:lvl5pPr>
            <a:lvl6pPr marL="2514600" indent="-228600">
              <a:spcBef>
                <a:spcPts val="0"/>
              </a:spcBef>
              <a:spcAft>
                <a:spcPts val="0"/>
              </a:spcAft>
              <a:buClr>
                <a:srgbClr val="FF0000"/>
              </a:buClr>
              <a:buFont typeface="Arial"/>
              <a:buChar char="»"/>
              <a:defRPr sz="2000">
                <a:solidFill>
                  <a:schemeClr val="bg1"/>
                </a:solidFill>
                <a:latin typeface="Arial"/>
              </a:defRPr>
            </a:lvl6pPr>
            <a:lvl7pPr marL="2971800" indent="-228600">
              <a:spcBef>
                <a:spcPts val="0"/>
              </a:spcBef>
              <a:spcAft>
                <a:spcPts val="0"/>
              </a:spcAft>
              <a:buClr>
                <a:srgbClr val="FF0000"/>
              </a:buClr>
              <a:buFont typeface="Arial"/>
              <a:buChar char="»"/>
              <a:defRPr sz="2000">
                <a:solidFill>
                  <a:schemeClr val="bg1"/>
                </a:solidFill>
                <a:latin typeface="Arial"/>
              </a:defRPr>
            </a:lvl7pPr>
            <a:lvl8pPr marL="3429000" indent="-228600">
              <a:spcBef>
                <a:spcPts val="0"/>
              </a:spcBef>
              <a:spcAft>
                <a:spcPts val="0"/>
              </a:spcAft>
              <a:buClr>
                <a:srgbClr val="FF0000"/>
              </a:buClr>
              <a:buFont typeface="Arial"/>
              <a:buChar char="»"/>
              <a:defRPr sz="2000">
                <a:solidFill>
                  <a:schemeClr val="bg1"/>
                </a:solidFill>
                <a:latin typeface="Arial"/>
              </a:defRPr>
            </a:lvl8pPr>
            <a:lvl9pPr marL="3886200" indent="-228600">
              <a:spcBef>
                <a:spcPts val="0"/>
              </a:spcBef>
              <a:spcAft>
                <a:spcPts val="0"/>
              </a:spcAft>
              <a:buClr>
                <a:srgbClr val="FF0000"/>
              </a:buClr>
              <a:buFont typeface="Arial"/>
              <a:buChar char="»"/>
              <a:defRPr sz="2000">
                <a:solidFill>
                  <a:schemeClr val="bg1"/>
                </a:solidFill>
                <a:latin typeface="Arial"/>
              </a:defRPr>
            </a:lvl9pPr>
          </a:lstStyle>
          <a:p>
            <a:pPr>
              <a:spcBef>
                <a:spcPts val="0"/>
              </a:spcBef>
              <a:buClrTx/>
              <a:buFontTx/>
              <a:buNone/>
              <a:defRPr/>
            </a:pPr>
            <a:r>
              <a:rPr lang="zh-CN" sz="2400" b="1">
                <a:solidFill>
                  <a:srgbClr val="020202"/>
                </a:solidFill>
                <a:latin typeface="楷体_GB2312"/>
                <a:ea typeface="楷体_GB2312"/>
              </a:rPr>
              <a:t>逻辑驱动器序列号在格式化驱动器时，由操作系统随机分配的</a:t>
            </a:r>
            <a:endParaRPr/>
          </a:p>
          <a:p>
            <a:pPr>
              <a:spcBef>
                <a:spcPts val="0"/>
              </a:spcBef>
              <a:buClrTx/>
              <a:buFontTx/>
              <a:buNone/>
              <a:defRPr/>
            </a:pPr>
            <a:r>
              <a:rPr lang="zh-CN" sz="2400" b="1">
                <a:solidFill>
                  <a:srgbClr val="020202"/>
                </a:solidFill>
                <a:latin typeface="楷体_GB2312"/>
                <a:ea typeface="楷体_GB2312"/>
              </a:rPr>
              <a:t>一个</a:t>
            </a:r>
            <a:r>
              <a:rPr lang="en-US" sz="2400" b="1">
                <a:solidFill>
                  <a:srgbClr val="020202"/>
                </a:solidFill>
                <a:latin typeface="楷体_GB2312"/>
                <a:ea typeface="楷体_GB2312"/>
              </a:rPr>
              <a:t>GUID( Globally Unique Identifier)</a:t>
            </a:r>
            <a:r>
              <a:rPr lang="zh-CN" sz="2400" b="1">
                <a:solidFill>
                  <a:srgbClr val="020202"/>
                </a:solidFill>
                <a:latin typeface="楷体_GB2312"/>
                <a:ea typeface="楷体_GB2312"/>
              </a:rPr>
              <a:t>，用于标识卷</a:t>
            </a:r>
            <a:endParaRPr/>
          </a:p>
        </p:txBody>
      </p:sp>
      <p:sp>
        <p:nvSpPr>
          <p:cNvPr id="78853" name="Text Box 5"/>
          <p:cNvSpPr txBox="1">
            <a:spLocks noChangeArrowheads="1"/>
          </p:cNvSpPr>
          <p:nvPr/>
        </p:nvSpPr>
        <p:spPr bwMode="auto">
          <a:xfrm>
            <a:off x="577232" y="1104899"/>
            <a:ext cx="8229600" cy="3724275"/>
          </a:xfrm>
          <a:prstGeom prst="rect">
            <a:avLst/>
          </a:prstGeom>
          <a:noFill/>
          <a:ln>
            <a:noFill/>
          </a:ln>
          <a:effectLst/>
        </p:spPr>
        <p:txBody>
          <a:bodyPr>
            <a:spAutoFit/>
          </a:bodyPr>
          <a:lstStyle>
            <a:lvl1pPr>
              <a:spcBef>
                <a:spcPts val="0"/>
              </a:spcBef>
              <a:buClr>
                <a:srgbClr val="FF0000"/>
              </a:buClr>
              <a:buFont typeface="Wingdings"/>
              <a:buChar char="l"/>
              <a:defRPr sz="3200">
                <a:solidFill>
                  <a:schemeClr val="bg1"/>
                </a:solidFill>
                <a:latin typeface="Arial"/>
              </a:defRPr>
            </a:lvl1pPr>
            <a:lvl2pPr marL="742950" indent="-285750">
              <a:spcBef>
                <a:spcPts val="0"/>
              </a:spcBef>
              <a:buClr>
                <a:srgbClr val="FF0000"/>
              </a:buClr>
              <a:buFont typeface="Arial"/>
              <a:buChar char="–"/>
              <a:defRPr sz="2800">
                <a:solidFill>
                  <a:schemeClr val="bg1"/>
                </a:solidFill>
                <a:latin typeface="Arial"/>
              </a:defRPr>
            </a:lvl2pPr>
            <a:lvl3pPr marL="1143000" indent="-228600">
              <a:spcBef>
                <a:spcPts val="0"/>
              </a:spcBef>
              <a:buClr>
                <a:srgbClr val="FF0000"/>
              </a:buClr>
              <a:buChar char="•"/>
              <a:defRPr sz="2400">
                <a:solidFill>
                  <a:schemeClr val="bg1"/>
                </a:solidFill>
                <a:latin typeface="Arial"/>
              </a:defRPr>
            </a:lvl3pPr>
            <a:lvl4pPr marL="1600200" indent="-228600">
              <a:spcBef>
                <a:spcPts val="0"/>
              </a:spcBef>
              <a:buClr>
                <a:srgbClr val="FF0000"/>
              </a:buClr>
              <a:buFont typeface="Arial"/>
              <a:buChar char="–"/>
              <a:defRPr sz="2000">
                <a:solidFill>
                  <a:schemeClr val="bg1"/>
                </a:solidFill>
                <a:latin typeface="Arial"/>
              </a:defRPr>
            </a:lvl4pPr>
            <a:lvl5pPr marL="2057400" indent="-228600">
              <a:spcBef>
                <a:spcPts val="0"/>
              </a:spcBef>
              <a:buClr>
                <a:srgbClr val="FF0000"/>
              </a:buClr>
              <a:buFont typeface="Arial"/>
              <a:buChar char="»"/>
              <a:defRPr sz="2000">
                <a:solidFill>
                  <a:schemeClr val="bg1"/>
                </a:solidFill>
                <a:latin typeface="Arial"/>
              </a:defRPr>
            </a:lvl5pPr>
            <a:lvl6pPr marL="2514600" indent="-228600">
              <a:spcBef>
                <a:spcPts val="0"/>
              </a:spcBef>
              <a:spcAft>
                <a:spcPts val="0"/>
              </a:spcAft>
              <a:buClr>
                <a:srgbClr val="FF0000"/>
              </a:buClr>
              <a:buFont typeface="Arial"/>
              <a:buChar char="»"/>
              <a:defRPr sz="2000">
                <a:solidFill>
                  <a:schemeClr val="bg1"/>
                </a:solidFill>
                <a:latin typeface="Arial"/>
              </a:defRPr>
            </a:lvl6pPr>
            <a:lvl7pPr marL="2971800" indent="-228600">
              <a:spcBef>
                <a:spcPts val="0"/>
              </a:spcBef>
              <a:spcAft>
                <a:spcPts val="0"/>
              </a:spcAft>
              <a:buClr>
                <a:srgbClr val="FF0000"/>
              </a:buClr>
              <a:buFont typeface="Arial"/>
              <a:buChar char="»"/>
              <a:defRPr sz="2000">
                <a:solidFill>
                  <a:schemeClr val="bg1"/>
                </a:solidFill>
                <a:latin typeface="Arial"/>
              </a:defRPr>
            </a:lvl7pPr>
            <a:lvl8pPr marL="3429000" indent="-228600">
              <a:spcBef>
                <a:spcPts val="0"/>
              </a:spcBef>
              <a:spcAft>
                <a:spcPts val="0"/>
              </a:spcAft>
              <a:buClr>
                <a:srgbClr val="FF0000"/>
              </a:buClr>
              <a:buFont typeface="Arial"/>
              <a:buChar char="»"/>
              <a:defRPr sz="2000">
                <a:solidFill>
                  <a:schemeClr val="bg1"/>
                </a:solidFill>
                <a:latin typeface="Arial"/>
              </a:defRPr>
            </a:lvl8pPr>
            <a:lvl9pPr marL="3886200" indent="-228600">
              <a:spcBef>
                <a:spcPts val="0"/>
              </a:spcBef>
              <a:spcAft>
                <a:spcPts val="0"/>
              </a:spcAft>
              <a:buClr>
                <a:srgbClr val="FF0000"/>
              </a:buClr>
              <a:buFont typeface="Arial"/>
              <a:buChar char="»"/>
              <a:defRPr sz="2000">
                <a:solidFill>
                  <a:schemeClr val="bg1"/>
                </a:solidFill>
                <a:latin typeface="Arial"/>
              </a:defRPr>
            </a:lvl9pPr>
          </a:lstStyle>
          <a:p>
            <a:pPr>
              <a:spcBef>
                <a:spcPts val="0"/>
              </a:spcBef>
              <a:buClrTx/>
              <a:buFontTx/>
              <a:buNone/>
              <a:defRPr/>
            </a:pPr>
            <a:r>
              <a:rPr lang="en-US" sz="1600" b="1">
                <a:latin typeface="Times New Roman"/>
                <a:ea typeface="宋体"/>
              </a:rPr>
              <a:t>BOOL </a:t>
            </a:r>
            <a:r>
              <a:rPr lang="en-US" sz="1600" b="1">
                <a:latin typeface="Times New Roman"/>
                <a:ea typeface="宋体"/>
              </a:rPr>
              <a:t>GetVolumeInfomation</a:t>
            </a:r>
            <a:r>
              <a:rPr lang="en-US" sz="1600" b="1">
                <a:latin typeface="Times New Roman"/>
                <a:ea typeface="宋体"/>
              </a:rPr>
              <a:t>(</a:t>
            </a:r>
            <a:endParaRPr/>
          </a:p>
          <a:p>
            <a:pPr>
              <a:spcBef>
                <a:spcPts val="0"/>
              </a:spcBef>
              <a:buClrTx/>
              <a:buFontTx/>
              <a:buNone/>
              <a:defRPr/>
            </a:pPr>
            <a:r>
              <a:rPr lang="en-US" sz="1600" b="1">
                <a:latin typeface="Times New Roman"/>
                <a:ea typeface="宋体"/>
              </a:rPr>
              <a:t>   </a:t>
            </a:r>
            <a:r>
              <a:rPr lang="en-US" sz="1600" b="1">
                <a:solidFill>
                  <a:schemeClr val="tx1"/>
                </a:solidFill>
                <a:latin typeface="Times New Roman"/>
                <a:ea typeface="宋体"/>
              </a:rPr>
              <a:t>LPCTSTR </a:t>
            </a:r>
            <a:r>
              <a:rPr lang="en-US" sz="1600" b="1">
                <a:solidFill>
                  <a:schemeClr val="tx1"/>
                </a:solidFill>
                <a:latin typeface="Times New Roman"/>
                <a:ea typeface="宋体"/>
              </a:rPr>
              <a:t>lpRootPathName</a:t>
            </a:r>
            <a:r>
              <a:rPr lang="en-US" sz="1600" b="1">
                <a:solidFill>
                  <a:schemeClr val="tx1"/>
                </a:solidFill>
                <a:latin typeface="Times New Roman"/>
                <a:ea typeface="宋体"/>
              </a:rPr>
              <a:t>,               // </a:t>
            </a:r>
            <a:r>
              <a:rPr lang="zh-CN" sz="1600" b="1">
                <a:solidFill>
                  <a:schemeClr val="tx1"/>
                </a:solidFill>
                <a:latin typeface="Times New Roman"/>
                <a:ea typeface="宋体"/>
              </a:rPr>
              <a:t>目标逻辑驱动器根目录名称，如要检测</a:t>
            </a:r>
            <a:r>
              <a:rPr lang="en-US" sz="1600" b="1">
                <a:solidFill>
                  <a:schemeClr val="tx1"/>
                </a:solidFill>
                <a:latin typeface="Times New Roman"/>
                <a:ea typeface="宋体"/>
              </a:rPr>
              <a:t>C</a:t>
            </a:r>
            <a:r>
              <a:rPr lang="zh-CN" sz="1600" b="1">
                <a:solidFill>
                  <a:schemeClr val="tx1"/>
                </a:solidFill>
                <a:latin typeface="Times New Roman"/>
                <a:ea typeface="宋体"/>
              </a:rPr>
              <a:t>盘卷标，应指定为“</a:t>
            </a:r>
            <a:r>
              <a:rPr lang="en-US" sz="1600" b="1">
                <a:solidFill>
                  <a:schemeClr val="tx1"/>
                </a:solidFill>
                <a:latin typeface="Times New Roman"/>
                <a:ea typeface="宋体"/>
              </a:rPr>
              <a:t>C:\”</a:t>
            </a:r>
            <a:endParaRPr/>
          </a:p>
          <a:p>
            <a:pPr>
              <a:spcBef>
                <a:spcPts val="0"/>
              </a:spcBef>
              <a:buClrTx/>
              <a:buFontTx/>
              <a:buNone/>
              <a:defRPr/>
            </a:pPr>
            <a:r>
              <a:rPr lang="en-US" sz="1600" b="1">
                <a:solidFill>
                  <a:schemeClr val="tx1"/>
                </a:solidFill>
                <a:latin typeface="Times New Roman"/>
                <a:ea typeface="宋体"/>
              </a:rPr>
              <a:t>   LPCTSTR </a:t>
            </a:r>
            <a:r>
              <a:rPr lang="en-US" sz="1600" b="1">
                <a:solidFill>
                  <a:schemeClr val="tx1"/>
                </a:solidFill>
                <a:latin typeface="Times New Roman"/>
                <a:ea typeface="宋体"/>
              </a:rPr>
              <a:t>lpVolumeNameBuffer</a:t>
            </a:r>
            <a:r>
              <a:rPr lang="en-US" sz="1600" b="1">
                <a:solidFill>
                  <a:schemeClr val="tx1"/>
                </a:solidFill>
                <a:latin typeface="Times New Roman"/>
                <a:ea typeface="宋体"/>
              </a:rPr>
              <a:t>,  // </a:t>
            </a:r>
            <a:r>
              <a:rPr lang="zh-CN" sz="1600" b="1">
                <a:solidFill>
                  <a:schemeClr val="tx1"/>
                </a:solidFill>
                <a:latin typeface="Times New Roman"/>
                <a:ea typeface="宋体"/>
              </a:rPr>
              <a:t>用来取得驱动器卷标的缓冲区，</a:t>
            </a:r>
            <a:endParaRPr/>
          </a:p>
          <a:p>
            <a:pPr>
              <a:spcBef>
                <a:spcPts val="0"/>
              </a:spcBef>
              <a:buClrTx/>
              <a:buFontTx/>
              <a:buNone/>
              <a:defRPr/>
            </a:pPr>
            <a:r>
              <a:rPr lang="zh-CN" sz="1600" b="1">
                <a:solidFill>
                  <a:schemeClr val="tx1"/>
                </a:solidFill>
                <a:latin typeface="Times New Roman"/>
                <a:ea typeface="宋体"/>
              </a:rPr>
              <a:t>                      </a:t>
            </a:r>
            <a:r>
              <a:rPr lang="en-US" sz="1600" b="1">
                <a:solidFill>
                  <a:schemeClr val="tx1"/>
                </a:solidFill>
                <a:latin typeface="Times New Roman"/>
                <a:ea typeface="宋体"/>
              </a:rPr>
              <a:t>// </a:t>
            </a:r>
            <a:r>
              <a:rPr lang="zh-CN" sz="1600" b="1">
                <a:solidFill>
                  <a:schemeClr val="tx1"/>
                </a:solidFill>
                <a:latin typeface="Times New Roman"/>
                <a:ea typeface="宋体"/>
              </a:rPr>
              <a:t>长度由下面的</a:t>
            </a:r>
            <a:r>
              <a:rPr lang="en-US" sz="1600" b="1">
                <a:solidFill>
                  <a:schemeClr val="tx1"/>
                </a:solidFill>
                <a:latin typeface="Times New Roman"/>
                <a:ea typeface="宋体"/>
              </a:rPr>
              <a:t>nVolumeNameSize</a:t>
            </a:r>
            <a:r>
              <a:rPr lang="zh-CN" sz="1600" b="1">
                <a:solidFill>
                  <a:schemeClr val="tx1"/>
                </a:solidFill>
                <a:latin typeface="Times New Roman"/>
                <a:ea typeface="宋体"/>
              </a:rPr>
              <a:t>参数指定</a:t>
            </a:r>
            <a:endParaRPr/>
          </a:p>
          <a:p>
            <a:pPr>
              <a:spcBef>
                <a:spcPts val="0"/>
              </a:spcBef>
              <a:buClrTx/>
              <a:buFontTx/>
              <a:buNone/>
              <a:defRPr/>
            </a:pPr>
            <a:r>
              <a:rPr lang="zh-CN" sz="1600" b="1">
                <a:solidFill>
                  <a:schemeClr val="tx1"/>
                </a:solidFill>
                <a:latin typeface="Times New Roman"/>
                <a:ea typeface="宋体"/>
              </a:rPr>
              <a:t>   </a:t>
            </a:r>
            <a:r>
              <a:rPr lang="en-US" sz="1600" b="1">
                <a:solidFill>
                  <a:schemeClr val="tx1"/>
                </a:solidFill>
                <a:latin typeface="Times New Roman"/>
                <a:ea typeface="宋体"/>
              </a:rPr>
              <a:t>DWORD </a:t>
            </a:r>
            <a:r>
              <a:rPr lang="en-US" sz="1600" b="1">
                <a:solidFill>
                  <a:schemeClr val="tx1"/>
                </a:solidFill>
                <a:latin typeface="Times New Roman"/>
                <a:ea typeface="宋体"/>
              </a:rPr>
              <a:t>nVolumeNameBuffer</a:t>
            </a:r>
            <a:r>
              <a:rPr lang="en-US" sz="1600" b="1">
                <a:solidFill>
                  <a:schemeClr val="tx1"/>
                </a:solidFill>
                <a:latin typeface="Times New Roman"/>
                <a:ea typeface="宋体"/>
              </a:rPr>
              <a:t>,     </a:t>
            </a:r>
            <a:endParaRPr/>
          </a:p>
          <a:p>
            <a:pPr>
              <a:spcBef>
                <a:spcPts val="0"/>
              </a:spcBef>
              <a:buClrTx/>
              <a:buFontTx/>
              <a:buNone/>
              <a:defRPr/>
            </a:pPr>
            <a:r>
              <a:rPr lang="en-US" sz="1600" b="1">
                <a:solidFill>
                  <a:schemeClr val="tx1"/>
                </a:solidFill>
                <a:latin typeface="Times New Roman"/>
                <a:ea typeface="宋体"/>
              </a:rPr>
              <a:t>   LPDWORD </a:t>
            </a:r>
            <a:r>
              <a:rPr lang="en-US" sz="1600" b="1">
                <a:solidFill>
                  <a:schemeClr val="tx1"/>
                </a:solidFill>
                <a:latin typeface="Times New Roman"/>
                <a:ea typeface="宋体"/>
              </a:rPr>
              <a:t>lpVolumeSerialNumber</a:t>
            </a:r>
            <a:r>
              <a:rPr lang="en-US" sz="1600" b="1">
                <a:solidFill>
                  <a:schemeClr val="tx1"/>
                </a:solidFill>
                <a:latin typeface="Times New Roman"/>
                <a:ea typeface="宋体"/>
              </a:rPr>
              <a:t>,                    // </a:t>
            </a:r>
            <a:r>
              <a:rPr lang="zh-CN" sz="1600" b="1">
                <a:solidFill>
                  <a:schemeClr val="tx1"/>
                </a:solidFill>
                <a:latin typeface="Times New Roman"/>
                <a:ea typeface="宋体"/>
              </a:rPr>
              <a:t>用来取得驱动器序列号的双字变量地址</a:t>
            </a:r>
            <a:endParaRPr/>
          </a:p>
          <a:p>
            <a:pPr>
              <a:spcBef>
                <a:spcPts val="0"/>
              </a:spcBef>
              <a:buClrTx/>
              <a:buFontTx/>
              <a:buNone/>
              <a:defRPr/>
            </a:pPr>
            <a:r>
              <a:rPr lang="zh-CN" sz="1600" b="1">
                <a:solidFill>
                  <a:schemeClr val="tx1"/>
                </a:solidFill>
                <a:latin typeface="Times New Roman"/>
                <a:ea typeface="宋体"/>
              </a:rPr>
              <a:t>  </a:t>
            </a:r>
            <a:r>
              <a:rPr lang="en-US" sz="1600" b="1">
                <a:solidFill>
                  <a:schemeClr val="tx1"/>
                </a:solidFill>
                <a:latin typeface="Times New Roman"/>
                <a:ea typeface="宋体"/>
              </a:rPr>
              <a:t>LPDWORD </a:t>
            </a:r>
            <a:r>
              <a:rPr lang="en-US" sz="1600" b="1">
                <a:solidFill>
                  <a:schemeClr val="tx1"/>
                </a:solidFill>
                <a:latin typeface="Times New Roman"/>
                <a:ea typeface="宋体"/>
              </a:rPr>
              <a:t>lpMaximumComponentLength</a:t>
            </a:r>
            <a:r>
              <a:rPr lang="en-US" sz="1600" b="1">
                <a:solidFill>
                  <a:schemeClr val="tx1"/>
                </a:solidFill>
                <a:latin typeface="Times New Roman"/>
                <a:ea typeface="宋体"/>
              </a:rPr>
              <a:t>,  // </a:t>
            </a:r>
            <a:r>
              <a:rPr lang="zh-CN" sz="1600" b="1">
                <a:solidFill>
                  <a:schemeClr val="tx1"/>
                </a:solidFill>
                <a:latin typeface="Times New Roman"/>
                <a:ea typeface="宋体"/>
              </a:rPr>
              <a:t>函数在这里返回文件系统</a:t>
            </a:r>
            <a:endParaRPr/>
          </a:p>
          <a:p>
            <a:pPr>
              <a:spcBef>
                <a:spcPts val="0"/>
              </a:spcBef>
              <a:buClrTx/>
              <a:buFontTx/>
              <a:buNone/>
              <a:defRPr/>
            </a:pPr>
            <a:r>
              <a:rPr lang="zh-CN" sz="1600" b="1">
                <a:solidFill>
                  <a:schemeClr val="tx1"/>
                </a:solidFill>
                <a:latin typeface="Times New Roman"/>
                <a:ea typeface="宋体"/>
              </a:rPr>
              <a:t>                                                           </a:t>
            </a:r>
            <a:r>
              <a:rPr lang="en-US" sz="1600" b="1">
                <a:solidFill>
                  <a:schemeClr val="tx1"/>
                </a:solidFill>
                <a:latin typeface="Times New Roman"/>
                <a:ea typeface="宋体"/>
              </a:rPr>
              <a:t>// </a:t>
            </a:r>
            <a:r>
              <a:rPr lang="zh-CN" sz="1600" b="1">
                <a:solidFill>
                  <a:schemeClr val="tx1"/>
                </a:solidFill>
                <a:latin typeface="Times New Roman"/>
                <a:ea typeface="宋体"/>
              </a:rPr>
              <a:t>所支持的文件名的最大长度</a:t>
            </a:r>
            <a:endParaRPr/>
          </a:p>
          <a:p>
            <a:pPr>
              <a:spcBef>
                <a:spcPts val="0"/>
              </a:spcBef>
              <a:buClrTx/>
              <a:buFontTx/>
              <a:buNone/>
              <a:defRPr/>
            </a:pPr>
            <a:r>
              <a:rPr lang="zh-CN" sz="1600" b="1">
                <a:solidFill>
                  <a:schemeClr val="tx1"/>
                </a:solidFill>
                <a:latin typeface="Times New Roman"/>
                <a:ea typeface="宋体"/>
              </a:rPr>
              <a:t>  </a:t>
            </a:r>
            <a:r>
              <a:rPr lang="en-US" sz="1600" b="1">
                <a:solidFill>
                  <a:schemeClr val="tx1"/>
                </a:solidFill>
                <a:latin typeface="Times New Roman"/>
                <a:ea typeface="宋体"/>
              </a:rPr>
              <a:t>LPDWORD </a:t>
            </a:r>
            <a:r>
              <a:rPr lang="en-US" sz="1600" b="1">
                <a:solidFill>
                  <a:schemeClr val="tx1"/>
                </a:solidFill>
                <a:latin typeface="Times New Roman"/>
                <a:ea typeface="宋体"/>
              </a:rPr>
              <a:t>lpFileSystemFlags</a:t>
            </a:r>
            <a:r>
              <a:rPr lang="en-US" sz="1600" b="1">
                <a:solidFill>
                  <a:schemeClr val="tx1"/>
                </a:solidFill>
                <a:latin typeface="Times New Roman"/>
                <a:ea typeface="宋体"/>
              </a:rPr>
              <a:t>,  // </a:t>
            </a:r>
            <a:r>
              <a:rPr lang="zh-CN" sz="1600" b="1">
                <a:solidFill>
                  <a:schemeClr val="tx1"/>
                </a:solidFill>
                <a:latin typeface="Times New Roman"/>
                <a:ea typeface="宋体"/>
              </a:rPr>
              <a:t>在这里返回指定驱动器的属性信息</a:t>
            </a:r>
            <a:endParaRPr/>
          </a:p>
          <a:p>
            <a:pPr>
              <a:spcBef>
                <a:spcPts val="0"/>
              </a:spcBef>
              <a:buClrTx/>
              <a:buFontTx/>
              <a:buNone/>
              <a:defRPr/>
            </a:pPr>
            <a:r>
              <a:rPr lang="zh-CN" sz="1600" b="1">
                <a:solidFill>
                  <a:schemeClr val="tx1"/>
                </a:solidFill>
                <a:latin typeface="Times New Roman"/>
                <a:ea typeface="宋体"/>
              </a:rPr>
              <a:t>  </a:t>
            </a:r>
            <a:r>
              <a:rPr lang="en-US" sz="1600" b="1">
                <a:solidFill>
                  <a:schemeClr val="tx1"/>
                </a:solidFill>
                <a:latin typeface="Times New Roman"/>
                <a:ea typeface="宋体"/>
              </a:rPr>
              <a:t>LPDWORD </a:t>
            </a:r>
            <a:r>
              <a:rPr lang="en-US" sz="1600" b="1">
                <a:solidFill>
                  <a:schemeClr val="tx1"/>
                </a:solidFill>
                <a:latin typeface="Times New Roman"/>
                <a:ea typeface="宋体"/>
              </a:rPr>
              <a:t>lpFileSystemNameBuffer</a:t>
            </a:r>
            <a:r>
              <a:rPr lang="en-US" sz="1600" b="1">
                <a:solidFill>
                  <a:schemeClr val="tx1"/>
                </a:solidFill>
                <a:latin typeface="Times New Roman"/>
                <a:ea typeface="宋体"/>
              </a:rPr>
              <a:t>,    // </a:t>
            </a:r>
            <a:r>
              <a:rPr lang="zh-CN" sz="1600" b="1">
                <a:solidFill>
                  <a:schemeClr val="tx1"/>
                </a:solidFill>
                <a:latin typeface="Times New Roman"/>
                <a:ea typeface="宋体"/>
              </a:rPr>
              <a:t>在这里返回文件系统名称，如“</a:t>
            </a:r>
            <a:r>
              <a:rPr lang="en-US" sz="1600" b="1">
                <a:solidFill>
                  <a:schemeClr val="tx1"/>
                </a:solidFill>
                <a:latin typeface="Times New Roman"/>
                <a:ea typeface="宋体"/>
              </a:rPr>
              <a:t>FAT”</a:t>
            </a:r>
            <a:r>
              <a:rPr lang="zh-CN" sz="1600" b="1">
                <a:solidFill>
                  <a:schemeClr val="tx1"/>
                </a:solidFill>
                <a:latin typeface="Times New Roman"/>
                <a:ea typeface="宋体"/>
              </a:rPr>
              <a:t>“</a:t>
            </a:r>
            <a:r>
              <a:rPr lang="en-US" sz="1600" b="1">
                <a:solidFill>
                  <a:schemeClr val="tx1"/>
                </a:solidFill>
                <a:latin typeface="Times New Roman"/>
                <a:ea typeface="宋体"/>
              </a:rPr>
              <a:t>NTFS”</a:t>
            </a:r>
            <a:r>
              <a:rPr lang="zh-CN" sz="1600" b="1">
                <a:solidFill>
                  <a:schemeClr val="tx1"/>
                </a:solidFill>
                <a:latin typeface="Times New Roman"/>
                <a:ea typeface="宋体"/>
              </a:rPr>
              <a:t>，</a:t>
            </a:r>
            <a:endParaRPr/>
          </a:p>
          <a:p>
            <a:pPr>
              <a:spcBef>
                <a:spcPts val="0"/>
              </a:spcBef>
              <a:buClrTx/>
              <a:buFontTx/>
              <a:buNone/>
              <a:defRPr/>
            </a:pPr>
            <a:r>
              <a:rPr lang="zh-CN" sz="1600" b="1">
                <a:solidFill>
                  <a:schemeClr val="tx1"/>
                </a:solidFill>
                <a:latin typeface="Times New Roman"/>
                <a:ea typeface="宋体"/>
              </a:rPr>
              <a:t>        </a:t>
            </a:r>
            <a:r>
              <a:rPr lang="en-US" sz="1600" b="1">
                <a:solidFill>
                  <a:schemeClr val="tx1"/>
                </a:solidFill>
                <a:latin typeface="Times New Roman"/>
                <a:ea typeface="宋体"/>
              </a:rPr>
              <a:t>// </a:t>
            </a:r>
            <a:r>
              <a:rPr lang="zh-CN" sz="1600" b="1">
                <a:solidFill>
                  <a:schemeClr val="tx1"/>
                </a:solidFill>
                <a:latin typeface="Times New Roman"/>
                <a:ea typeface="宋体"/>
              </a:rPr>
              <a:t>长度由下面的 </a:t>
            </a:r>
            <a:r>
              <a:rPr lang="en-US" sz="1600" b="1">
                <a:solidFill>
                  <a:schemeClr val="tx1"/>
                </a:solidFill>
                <a:latin typeface="Times New Roman"/>
                <a:ea typeface="宋体"/>
              </a:rPr>
              <a:t>nFileSystemNameSize</a:t>
            </a:r>
            <a:r>
              <a:rPr lang="en-US" sz="1600" b="1">
                <a:solidFill>
                  <a:schemeClr val="tx1"/>
                </a:solidFill>
                <a:latin typeface="Times New Roman"/>
                <a:ea typeface="宋体"/>
              </a:rPr>
              <a:t> </a:t>
            </a:r>
            <a:r>
              <a:rPr lang="zh-CN" sz="1600" b="1">
                <a:solidFill>
                  <a:schemeClr val="tx1"/>
                </a:solidFill>
                <a:latin typeface="Times New Roman"/>
                <a:ea typeface="宋体"/>
              </a:rPr>
              <a:t>参数指定</a:t>
            </a:r>
            <a:endParaRPr/>
          </a:p>
          <a:p>
            <a:pPr>
              <a:spcBef>
                <a:spcPts val="0"/>
              </a:spcBef>
              <a:buClrTx/>
              <a:buFontTx/>
              <a:buNone/>
              <a:defRPr/>
            </a:pPr>
            <a:r>
              <a:rPr lang="zh-CN" sz="1600" b="1">
                <a:solidFill>
                  <a:schemeClr val="tx1"/>
                </a:solidFill>
                <a:latin typeface="Times New Roman"/>
                <a:ea typeface="宋体"/>
              </a:rPr>
              <a:t>  </a:t>
            </a:r>
            <a:r>
              <a:rPr lang="en-US" sz="1600" b="1">
                <a:solidFill>
                  <a:schemeClr val="tx1"/>
                </a:solidFill>
                <a:latin typeface="Times New Roman"/>
                <a:ea typeface="宋体"/>
              </a:rPr>
              <a:t>DWORD </a:t>
            </a:r>
            <a:r>
              <a:rPr lang="en-US" sz="1600" b="1">
                <a:solidFill>
                  <a:schemeClr val="tx1"/>
                </a:solidFill>
                <a:latin typeface="Times New Roman"/>
                <a:ea typeface="宋体"/>
              </a:rPr>
              <a:t>nFileSystemNameSize</a:t>
            </a:r>
            <a:r>
              <a:rPr lang="en-US" sz="1600" b="1">
                <a:solidFill>
                  <a:schemeClr val="tx1"/>
                </a:solidFill>
                <a:latin typeface="Times New Roman"/>
                <a:ea typeface="宋体"/>
              </a:rPr>
              <a:t>   </a:t>
            </a:r>
            <a:endParaRPr/>
          </a:p>
          <a:p>
            <a:pPr>
              <a:spcBef>
                <a:spcPts val="0"/>
              </a:spcBef>
              <a:buClrTx/>
              <a:buFontTx/>
              <a:buNone/>
              <a:defRPr/>
            </a:pPr>
            <a:r>
              <a:rPr lang="en-US" sz="1600" b="1">
                <a:solidFill>
                  <a:schemeClr val="tx1"/>
                </a:solidFill>
                <a:latin typeface="Times New Roman"/>
                <a:ea typeface="宋体"/>
              </a:rPr>
              <a:t>);</a:t>
            </a:r>
            <a:endParaRPr/>
          </a:p>
          <a:p>
            <a:pPr>
              <a:spcBef>
                <a:spcPts val="0"/>
              </a:spcBef>
              <a:buClrTx/>
              <a:buFontTx/>
              <a:buNone/>
              <a:defRPr/>
            </a:pPr>
            <a:endParaRPr lang="en-US" sz="1200">
              <a:solidFill>
                <a:schemeClr val="tx1"/>
              </a:solidFill>
              <a:latin typeface="Times New Roman"/>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487"/>
                                        </p:tgtEl>
                                        <p:attrNameLst>
                                          <p:attrName>style.visibility</p:attrName>
                                        </p:attrNameLst>
                                      </p:cBhvr>
                                      <p:to>
                                        <p:strVal val="visible"/>
                                      </p:to>
                                    </p:set>
                                    <p:animEffect transition="in" filter="blinds(horizontal)">
                                      <p:cBhvr>
                                        <p:cTn id="7" dur="500"/>
                                        <p:tgtEl>
                                          <p:spTgt spid="14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9874" name="灯片编号占位符 5"/>
          <p:cNvSpPr txBox="1">
            <a:spLocks noGrp="1"/>
          </p:cNvSpPr>
          <p:nvPr/>
        </p:nvSpPr>
        <p:spPr bwMode="auto">
          <a:xfrm>
            <a:off x="8229600" y="6413500"/>
            <a:ext cx="914400" cy="457200"/>
          </a:xfrm>
          <a:prstGeom prst="rect">
            <a:avLst/>
          </a:prstGeom>
          <a:noFill/>
          <a:ln>
            <a:noFill/>
          </a:ln>
        </p:spPr>
        <p:txBody>
          <a:bodyPr anchor="b"/>
          <a:lstStyle>
            <a:lvl1pPr>
              <a:spcBef>
                <a:spcPts val="0"/>
              </a:spcBef>
              <a:buClr>
                <a:srgbClr val="FF0000"/>
              </a:buClr>
              <a:buFont typeface="Wingdings"/>
              <a:buChar char="l"/>
              <a:defRPr sz="3200">
                <a:solidFill>
                  <a:schemeClr val="bg1"/>
                </a:solidFill>
                <a:latin typeface="Arial"/>
              </a:defRPr>
            </a:lvl1pPr>
            <a:lvl2pPr marL="742950" indent="-285750">
              <a:spcBef>
                <a:spcPts val="0"/>
              </a:spcBef>
              <a:buClr>
                <a:srgbClr val="FF0000"/>
              </a:buClr>
              <a:buFont typeface="Arial"/>
              <a:buChar char="–"/>
              <a:defRPr sz="2800">
                <a:solidFill>
                  <a:schemeClr val="bg1"/>
                </a:solidFill>
                <a:latin typeface="Arial"/>
              </a:defRPr>
            </a:lvl2pPr>
            <a:lvl3pPr marL="1143000" indent="-228600">
              <a:spcBef>
                <a:spcPts val="0"/>
              </a:spcBef>
              <a:buClr>
                <a:srgbClr val="FF0000"/>
              </a:buClr>
              <a:buChar char="•"/>
              <a:defRPr sz="2400">
                <a:solidFill>
                  <a:schemeClr val="bg1"/>
                </a:solidFill>
                <a:latin typeface="Arial"/>
              </a:defRPr>
            </a:lvl3pPr>
            <a:lvl4pPr marL="1600200" indent="-228600">
              <a:spcBef>
                <a:spcPts val="0"/>
              </a:spcBef>
              <a:buClr>
                <a:srgbClr val="FF0000"/>
              </a:buClr>
              <a:buFont typeface="Arial"/>
              <a:buChar char="–"/>
              <a:defRPr sz="2000">
                <a:solidFill>
                  <a:schemeClr val="bg1"/>
                </a:solidFill>
                <a:latin typeface="Arial"/>
              </a:defRPr>
            </a:lvl4pPr>
            <a:lvl5pPr marL="2057400" indent="-228600">
              <a:spcBef>
                <a:spcPts val="0"/>
              </a:spcBef>
              <a:buClr>
                <a:srgbClr val="FF0000"/>
              </a:buClr>
              <a:buFont typeface="Arial"/>
              <a:buChar char="»"/>
              <a:defRPr sz="2000">
                <a:solidFill>
                  <a:schemeClr val="bg1"/>
                </a:solidFill>
                <a:latin typeface="Arial"/>
              </a:defRPr>
            </a:lvl5pPr>
            <a:lvl6pPr marL="2514600" indent="-228600">
              <a:spcBef>
                <a:spcPts val="0"/>
              </a:spcBef>
              <a:spcAft>
                <a:spcPts val="0"/>
              </a:spcAft>
              <a:buClr>
                <a:srgbClr val="FF0000"/>
              </a:buClr>
              <a:buFont typeface="Arial"/>
              <a:buChar char="»"/>
              <a:defRPr sz="2000">
                <a:solidFill>
                  <a:schemeClr val="bg1"/>
                </a:solidFill>
                <a:latin typeface="Arial"/>
              </a:defRPr>
            </a:lvl6pPr>
            <a:lvl7pPr marL="2971800" indent="-228600">
              <a:spcBef>
                <a:spcPts val="0"/>
              </a:spcBef>
              <a:spcAft>
                <a:spcPts val="0"/>
              </a:spcAft>
              <a:buClr>
                <a:srgbClr val="FF0000"/>
              </a:buClr>
              <a:buFont typeface="Arial"/>
              <a:buChar char="»"/>
              <a:defRPr sz="2000">
                <a:solidFill>
                  <a:schemeClr val="bg1"/>
                </a:solidFill>
                <a:latin typeface="Arial"/>
              </a:defRPr>
            </a:lvl7pPr>
            <a:lvl8pPr marL="3429000" indent="-228600">
              <a:spcBef>
                <a:spcPts val="0"/>
              </a:spcBef>
              <a:spcAft>
                <a:spcPts val="0"/>
              </a:spcAft>
              <a:buClr>
                <a:srgbClr val="FF0000"/>
              </a:buClr>
              <a:buFont typeface="Arial"/>
              <a:buChar char="»"/>
              <a:defRPr sz="2000">
                <a:solidFill>
                  <a:schemeClr val="bg1"/>
                </a:solidFill>
                <a:latin typeface="Arial"/>
              </a:defRPr>
            </a:lvl8pPr>
            <a:lvl9pPr marL="3886200" indent="-228600">
              <a:spcBef>
                <a:spcPts val="0"/>
              </a:spcBef>
              <a:spcAft>
                <a:spcPts val="0"/>
              </a:spcAft>
              <a:buClr>
                <a:srgbClr val="FF0000"/>
              </a:buClr>
              <a:buFont typeface="Arial"/>
              <a:buChar char="»"/>
              <a:defRPr sz="2000">
                <a:solidFill>
                  <a:schemeClr val="bg1"/>
                </a:solidFill>
                <a:latin typeface="Arial"/>
              </a:defRPr>
            </a:lvl9pPr>
          </a:lstStyle>
          <a:p>
            <a:pPr algn="r">
              <a:spcBef>
                <a:spcPts val="0"/>
              </a:spcBef>
              <a:buClrTx/>
              <a:buFontTx/>
              <a:buNone/>
              <a:defRPr/>
            </a:pPr>
            <a:fld id="{E4FBFC44-C174-4115-B94A-00D3DE6878AE}" type="slidenum">
              <a:rPr lang="en-US" sz="2400">
                <a:solidFill>
                  <a:schemeClr val="tx2"/>
                </a:solidFill>
                <a:latin typeface="Times New Roman"/>
                <a:ea typeface="宋体"/>
              </a:rPr>
              <a:t>59</a:t>
            </a:fld>
            <a:endParaRPr lang="en-US" sz="1400">
              <a:solidFill>
                <a:schemeClr val="tx2"/>
              </a:solidFill>
              <a:latin typeface="Times New Roman"/>
              <a:ea typeface="宋体"/>
            </a:endParaRPr>
          </a:p>
        </p:txBody>
      </p:sp>
      <p:sp>
        <p:nvSpPr>
          <p:cNvPr id="79875" name="Rectangle 2"/>
          <p:cNvSpPr>
            <a:spLocks noChangeArrowheads="1" noGrp="1"/>
          </p:cNvSpPr>
          <p:nvPr>
            <p:ph type="title"/>
          </p:nvPr>
        </p:nvSpPr>
        <p:spPr bwMode="auto"/>
        <p:txBody>
          <a:bodyPr anchor="b"/>
          <a:lstStyle/>
          <a:p>
            <a:pPr>
              <a:defRPr/>
            </a:pPr>
            <a:r>
              <a:rPr lang="zh-CN">
                <a:latin typeface="楷体_GB2312"/>
                <a:ea typeface="楷体_GB2312"/>
              </a:rPr>
              <a:t>驱动器的操作</a:t>
            </a:r>
            <a:endParaRPr/>
          </a:p>
        </p:txBody>
      </p:sp>
      <p:sp>
        <p:nvSpPr>
          <p:cNvPr id="15370" name="Rectangle 10"/>
          <p:cNvSpPr>
            <a:spLocks noChangeArrowheads="1" noGrp="1"/>
          </p:cNvSpPr>
          <p:nvPr>
            <p:ph idx="1"/>
          </p:nvPr>
        </p:nvSpPr>
        <p:spPr bwMode="auto">
          <a:prstGeom prst="rect">
            <a:avLst/>
          </a:prstGeom>
          <a:noFill/>
        </p:spPr>
        <p:txBody>
          <a:bodyPr/>
          <a:lstStyle/>
          <a:p>
            <a:pPr marL="457200" indent="-457200">
              <a:lnSpc>
                <a:spcPct val="90000"/>
              </a:lnSpc>
              <a:defRPr/>
            </a:pPr>
            <a:r>
              <a:rPr lang="zh-CN" sz="2000">
                <a:latin typeface="楷体_GB2312"/>
                <a:ea typeface="楷体_GB2312"/>
              </a:rPr>
              <a:t>检测逻辑驱动器：</a:t>
            </a:r>
            <a:endParaRPr/>
          </a:p>
          <a:p>
            <a:pPr marL="457200" indent="-457200">
              <a:lnSpc>
                <a:spcPct val="90000"/>
              </a:lnSpc>
              <a:buFont typeface="Wingdings"/>
              <a:buNone/>
              <a:defRPr/>
            </a:pPr>
            <a:r>
              <a:rPr lang="zh-CN" sz="2000">
                <a:latin typeface="楷体_GB2312"/>
                <a:ea typeface="楷体_GB2312"/>
              </a:rPr>
              <a:t>       </a:t>
            </a:r>
            <a:r>
              <a:rPr lang="en-US" sz="2000">
                <a:latin typeface="楷体_GB2312"/>
                <a:ea typeface="楷体_GB2312"/>
              </a:rPr>
              <a:t>DWORD GetLogicalDriver(void);</a:t>
            </a:r>
            <a:endParaRPr/>
          </a:p>
          <a:p>
            <a:pPr marL="457200" indent="-457200">
              <a:lnSpc>
                <a:spcPct val="90000"/>
              </a:lnSpc>
              <a:defRPr/>
            </a:pPr>
            <a:r>
              <a:rPr lang="zh-CN" sz="2000">
                <a:latin typeface="楷体_GB2312"/>
                <a:ea typeface="楷体_GB2312"/>
              </a:rPr>
              <a:t>返回值是一个掩码，描述当前可用驱动器，第</a:t>
            </a:r>
            <a:r>
              <a:rPr lang="en-US" sz="2000">
                <a:latin typeface="楷体_GB2312"/>
                <a:ea typeface="楷体_GB2312"/>
              </a:rPr>
              <a:t>0</a:t>
            </a:r>
            <a:r>
              <a:rPr lang="zh-CN" sz="2000">
                <a:latin typeface="楷体_GB2312"/>
                <a:ea typeface="楷体_GB2312"/>
              </a:rPr>
              <a:t>位（最低位）代表</a:t>
            </a:r>
            <a:r>
              <a:rPr lang="en-US" sz="2000">
                <a:latin typeface="楷体_GB2312"/>
                <a:ea typeface="楷体_GB2312"/>
              </a:rPr>
              <a:t>A</a:t>
            </a:r>
            <a:r>
              <a:rPr lang="zh-CN" sz="2000">
                <a:latin typeface="楷体_GB2312"/>
                <a:ea typeface="楷体_GB2312"/>
              </a:rPr>
              <a:t>驱动器，第一位代表驱动器</a:t>
            </a:r>
            <a:r>
              <a:rPr lang="en-US" sz="2000">
                <a:latin typeface="楷体_GB2312"/>
                <a:ea typeface="楷体_GB2312"/>
              </a:rPr>
              <a:t>B</a:t>
            </a:r>
            <a:r>
              <a:rPr lang="zh-CN" sz="2000">
                <a:latin typeface="楷体_GB2312"/>
                <a:ea typeface="楷体_GB2312"/>
              </a:rPr>
              <a:t>，第二位代表驱动器</a:t>
            </a:r>
            <a:r>
              <a:rPr lang="en-US" sz="2000">
                <a:latin typeface="楷体_GB2312"/>
                <a:ea typeface="楷体_GB2312"/>
              </a:rPr>
              <a:t>C</a:t>
            </a:r>
            <a:r>
              <a:rPr lang="en-US" sz="2000">
                <a:ea typeface="楷体_GB2312"/>
              </a:rPr>
              <a:t>…</a:t>
            </a:r>
            <a:r>
              <a:rPr lang="zh-CN" sz="2000">
                <a:latin typeface="楷体_GB2312"/>
                <a:ea typeface="楷体_GB2312"/>
              </a:rPr>
              <a:t>，如某一位值是</a:t>
            </a:r>
            <a:r>
              <a:rPr lang="en-US" sz="2000">
                <a:latin typeface="楷体_GB2312"/>
                <a:ea typeface="楷体_GB2312"/>
              </a:rPr>
              <a:t>1</a:t>
            </a:r>
            <a:r>
              <a:rPr lang="zh-CN" sz="2000">
                <a:latin typeface="楷体_GB2312"/>
                <a:ea typeface="楷体_GB2312"/>
              </a:rPr>
              <a:t>则说明对应驱动器可用</a:t>
            </a:r>
            <a:endParaRPr/>
          </a:p>
          <a:p>
            <a:pPr marL="457200" indent="-457200">
              <a:lnSpc>
                <a:spcPct val="90000"/>
              </a:lnSpc>
              <a:defRPr/>
            </a:pPr>
            <a:r>
              <a:rPr lang="zh-CN" sz="2000">
                <a:latin typeface="楷体_GB2312"/>
                <a:ea typeface="楷体_GB2312"/>
              </a:rPr>
              <a:t>格式化驱动器：</a:t>
            </a:r>
            <a:endParaRPr/>
          </a:p>
          <a:p>
            <a:pPr marL="457200" indent="-457200">
              <a:lnSpc>
                <a:spcPct val="90000"/>
              </a:lnSpc>
              <a:buFont typeface="Wingdings"/>
              <a:buNone/>
              <a:defRPr/>
            </a:pPr>
            <a:r>
              <a:rPr lang="zh-CN" sz="2000">
                <a:latin typeface="楷体_GB2312"/>
                <a:ea typeface="楷体_GB2312"/>
              </a:rPr>
              <a:t>   </a:t>
            </a:r>
            <a:r>
              <a:rPr lang="en-US" sz="2000">
                <a:latin typeface="楷体_GB2312"/>
                <a:ea typeface="楷体_GB2312"/>
              </a:rPr>
              <a:t>DWORD SHFormatDrive(</a:t>
            </a:r>
            <a:endParaRPr/>
          </a:p>
          <a:p>
            <a:pPr marL="457200" indent="-457200">
              <a:lnSpc>
                <a:spcPct val="90000"/>
              </a:lnSpc>
              <a:buFont typeface="Wingdings"/>
              <a:buNone/>
              <a:defRPr/>
            </a:pPr>
            <a:r>
              <a:rPr lang="en-US" sz="2000">
                <a:latin typeface="楷体_GB2312"/>
                <a:ea typeface="楷体_GB2312"/>
              </a:rPr>
              <a:t>    HWND hwnd,  </a:t>
            </a:r>
            <a:r>
              <a:rPr lang="en-US" sz="1400">
                <a:latin typeface="楷体_GB2312"/>
                <a:ea typeface="楷体_GB2312"/>
              </a:rPr>
              <a:t>// </a:t>
            </a:r>
            <a:r>
              <a:rPr lang="zh-CN" sz="1400">
                <a:latin typeface="楷体_GB2312"/>
                <a:ea typeface="楷体_GB2312"/>
              </a:rPr>
              <a:t>为格式化对话框指定父窗口句柄</a:t>
            </a:r>
            <a:endParaRPr/>
          </a:p>
          <a:p>
            <a:pPr marL="457200" indent="-457200">
              <a:lnSpc>
                <a:spcPct val="90000"/>
              </a:lnSpc>
              <a:buFont typeface="Wingdings"/>
              <a:buNone/>
              <a:defRPr/>
            </a:pPr>
            <a:r>
              <a:rPr lang="zh-CN" sz="2000">
                <a:latin typeface="楷体_GB2312"/>
                <a:ea typeface="楷体_GB2312"/>
              </a:rPr>
              <a:t>    </a:t>
            </a:r>
            <a:r>
              <a:rPr lang="en-US" sz="2000">
                <a:latin typeface="楷体_GB2312"/>
                <a:ea typeface="楷体_GB2312"/>
              </a:rPr>
              <a:t>UINT drive, </a:t>
            </a:r>
            <a:r>
              <a:rPr lang="en-US" sz="1400">
                <a:latin typeface="楷体_GB2312"/>
                <a:ea typeface="楷体_GB2312"/>
              </a:rPr>
              <a:t>// </a:t>
            </a:r>
            <a:r>
              <a:rPr lang="zh-CN" sz="1400">
                <a:latin typeface="楷体_GB2312"/>
                <a:ea typeface="楷体_GB2312"/>
              </a:rPr>
              <a:t>要格式化的驱动器。</a:t>
            </a:r>
            <a:r>
              <a:rPr lang="en-US" sz="1400">
                <a:latin typeface="楷体_GB2312"/>
                <a:ea typeface="楷体_GB2312"/>
              </a:rPr>
              <a:t>0</a:t>
            </a:r>
            <a:r>
              <a:rPr lang="zh-CN" sz="1400">
                <a:latin typeface="楷体_GB2312"/>
                <a:ea typeface="楷体_GB2312"/>
              </a:rPr>
              <a:t>代表</a:t>
            </a:r>
            <a:r>
              <a:rPr lang="en-US" sz="1400">
                <a:latin typeface="楷体_GB2312"/>
                <a:ea typeface="楷体_GB2312"/>
              </a:rPr>
              <a:t>A</a:t>
            </a:r>
            <a:r>
              <a:rPr lang="zh-CN" sz="1400">
                <a:latin typeface="楷体_GB2312"/>
                <a:ea typeface="楷体_GB2312"/>
              </a:rPr>
              <a:t>盘，</a:t>
            </a:r>
            <a:r>
              <a:rPr lang="en-US" sz="1400">
                <a:latin typeface="楷体_GB2312"/>
                <a:ea typeface="楷体_GB2312"/>
              </a:rPr>
              <a:t>1</a:t>
            </a:r>
            <a:r>
              <a:rPr lang="zh-CN" sz="1400">
                <a:latin typeface="楷体_GB2312"/>
                <a:ea typeface="楷体_GB2312"/>
              </a:rPr>
              <a:t>代表</a:t>
            </a:r>
            <a:r>
              <a:rPr lang="en-US" sz="1400">
                <a:latin typeface="楷体_GB2312"/>
                <a:ea typeface="楷体_GB2312"/>
              </a:rPr>
              <a:t>B</a:t>
            </a:r>
            <a:r>
              <a:rPr lang="zh-CN" sz="1400">
                <a:latin typeface="楷体_GB2312"/>
                <a:ea typeface="楷体_GB2312"/>
              </a:rPr>
              <a:t>盘，依次类推</a:t>
            </a:r>
            <a:endParaRPr/>
          </a:p>
          <a:p>
            <a:pPr marL="457200" indent="-457200">
              <a:lnSpc>
                <a:spcPct val="90000"/>
              </a:lnSpc>
              <a:buFont typeface="Wingdings"/>
              <a:buNone/>
              <a:defRPr/>
            </a:pPr>
            <a:r>
              <a:rPr lang="zh-CN" sz="2000">
                <a:latin typeface="楷体_GB2312"/>
                <a:ea typeface="楷体_GB2312"/>
              </a:rPr>
              <a:t>    </a:t>
            </a:r>
            <a:r>
              <a:rPr lang="en-US" sz="2000">
                <a:latin typeface="楷体_GB2312"/>
                <a:ea typeface="楷体_GB2312"/>
              </a:rPr>
              <a:t>UINT fmtID</a:t>
            </a:r>
            <a:r>
              <a:rPr lang="zh-CN" sz="2000">
                <a:latin typeface="楷体_GB2312"/>
                <a:ea typeface="楷体_GB2312"/>
              </a:rPr>
              <a:t>，</a:t>
            </a:r>
            <a:r>
              <a:rPr lang="en-US" sz="1400">
                <a:latin typeface="楷体_GB2312"/>
                <a:ea typeface="楷体_GB2312"/>
              </a:rPr>
              <a:t>// </a:t>
            </a:r>
            <a:r>
              <a:rPr lang="zh-CN" sz="1400">
                <a:latin typeface="楷体_GB2312"/>
                <a:ea typeface="楷体_GB2312"/>
              </a:rPr>
              <a:t>物理格式标记，仅有一个取值：</a:t>
            </a:r>
            <a:r>
              <a:rPr lang="en-US" sz="1400">
                <a:latin typeface="楷体_GB2312"/>
                <a:ea typeface="楷体_GB2312"/>
              </a:rPr>
              <a:t>SHFMT_ID_DEFAULT</a:t>
            </a:r>
            <a:endParaRPr/>
          </a:p>
          <a:p>
            <a:pPr marL="457200" indent="-457200">
              <a:lnSpc>
                <a:spcPct val="90000"/>
              </a:lnSpc>
              <a:buFont typeface="Wingdings"/>
              <a:buNone/>
              <a:defRPr/>
            </a:pPr>
            <a:r>
              <a:rPr lang="en-US" sz="2000">
                <a:latin typeface="楷体_GB2312"/>
                <a:ea typeface="楷体_GB2312"/>
              </a:rPr>
              <a:t>    UINT option </a:t>
            </a:r>
            <a:r>
              <a:rPr lang="en-US" sz="1200">
                <a:latin typeface="楷体_GB2312"/>
                <a:ea typeface="楷体_GB2312"/>
              </a:rPr>
              <a:t>//</a:t>
            </a:r>
            <a:r>
              <a:rPr lang="en-US" sz="1000">
                <a:latin typeface="楷体_GB2312"/>
                <a:ea typeface="楷体_GB2312"/>
              </a:rPr>
              <a:t> </a:t>
            </a:r>
            <a:r>
              <a:rPr lang="zh-CN" sz="1000">
                <a:latin typeface="楷体_GB2312"/>
                <a:ea typeface="楷体_GB2312"/>
              </a:rPr>
              <a:t>用于改变对话框的默认选项，</a:t>
            </a:r>
            <a:r>
              <a:rPr lang="en-US" sz="1000">
                <a:latin typeface="楷体_GB2312"/>
                <a:ea typeface="楷体_GB2312"/>
              </a:rPr>
              <a:t>0</a:t>
            </a:r>
            <a:r>
              <a:rPr lang="zh-CN" sz="1000">
                <a:latin typeface="楷体_GB2312"/>
                <a:ea typeface="楷体_GB2312"/>
              </a:rPr>
              <a:t>表示默认，</a:t>
            </a:r>
            <a:r>
              <a:rPr lang="en-US" sz="1000">
                <a:latin typeface="楷体_GB2312"/>
                <a:ea typeface="楷体_GB2312"/>
              </a:rPr>
              <a:t>SHFMT_OPT_FULL</a:t>
            </a:r>
            <a:r>
              <a:rPr lang="zh-CN" sz="1000">
                <a:latin typeface="楷体_GB2312"/>
                <a:ea typeface="楷体_GB2312"/>
              </a:rPr>
              <a:t>表示选中</a:t>
            </a:r>
            <a:r>
              <a:rPr lang="zh-CN" sz="1000">
                <a:ea typeface="楷体_GB2312"/>
              </a:rPr>
              <a:t>“</a:t>
            </a:r>
            <a:r>
              <a:rPr lang="zh-CN" sz="1000">
                <a:latin typeface="楷体_GB2312"/>
                <a:ea typeface="楷体_GB2312"/>
              </a:rPr>
              <a:t>快速格式</a:t>
            </a:r>
            <a:endParaRPr/>
          </a:p>
          <a:p>
            <a:pPr marL="457200" indent="-457200">
              <a:lnSpc>
                <a:spcPct val="90000"/>
              </a:lnSpc>
              <a:buFont typeface="Wingdings"/>
              <a:buNone/>
              <a:defRPr/>
            </a:pPr>
            <a:r>
              <a:rPr lang="zh-CN" sz="1000">
                <a:latin typeface="楷体_GB2312"/>
                <a:ea typeface="楷体_GB2312"/>
              </a:rPr>
              <a:t>     </a:t>
            </a:r>
            <a:r>
              <a:rPr lang="zh-CN" sz="2000">
                <a:latin typeface="楷体_GB2312"/>
                <a:ea typeface="楷体_GB2312"/>
              </a:rPr>
              <a:t> </a:t>
            </a:r>
            <a:r>
              <a:rPr lang="en-US" sz="2000">
                <a:latin typeface="楷体_GB2312"/>
                <a:ea typeface="楷体_GB2312"/>
              </a:rPr>
              <a:t>)</a:t>
            </a:r>
            <a:r>
              <a:rPr lang="en-US" sz="1000">
                <a:latin typeface="楷体_GB2312"/>
                <a:ea typeface="楷体_GB2312"/>
              </a:rPr>
              <a:t>                       </a:t>
            </a:r>
            <a:r>
              <a:rPr lang="en-US" sz="1200">
                <a:latin typeface="楷体_GB2312"/>
                <a:ea typeface="楷体_GB2312"/>
              </a:rPr>
              <a:t>// </a:t>
            </a:r>
            <a:r>
              <a:rPr lang="zh-CN" sz="1200">
                <a:latin typeface="楷体_GB2312"/>
                <a:ea typeface="楷体_GB2312"/>
              </a:rPr>
              <a:t>化</a:t>
            </a:r>
            <a:r>
              <a:rPr lang="zh-CN" sz="1200">
                <a:ea typeface="楷体_GB2312"/>
              </a:rPr>
              <a:t>”</a:t>
            </a:r>
            <a:r>
              <a:rPr lang="zh-CN" sz="1200">
                <a:latin typeface="楷体_GB2312"/>
                <a:ea typeface="楷体_GB2312"/>
              </a:rPr>
              <a:t>选项，</a:t>
            </a:r>
            <a:r>
              <a:rPr lang="en-US" sz="1200">
                <a:latin typeface="楷体_GB2312"/>
                <a:ea typeface="楷体_GB2312"/>
              </a:rPr>
              <a:t>SHFMT_OPT_SYSONLY</a:t>
            </a:r>
            <a:r>
              <a:rPr lang="zh-CN" sz="1200">
                <a:latin typeface="楷体_GB2312"/>
                <a:ea typeface="楷体_GB2312"/>
              </a:rPr>
              <a:t>表示选中</a:t>
            </a:r>
            <a:r>
              <a:rPr lang="zh-CN" sz="1200">
                <a:ea typeface="楷体_GB2312"/>
              </a:rPr>
              <a:t>“</a:t>
            </a:r>
            <a:r>
              <a:rPr lang="zh-CN" sz="1200">
                <a:latin typeface="楷体_GB2312"/>
                <a:ea typeface="楷体_GB2312"/>
              </a:rPr>
              <a:t>创建一个</a:t>
            </a:r>
            <a:r>
              <a:rPr lang="en-US" sz="1200">
                <a:latin typeface="楷体_GB2312"/>
                <a:ea typeface="楷体_GB2312"/>
              </a:rPr>
              <a:t>MS-DOS</a:t>
            </a:r>
            <a:r>
              <a:rPr lang="zh-CN" sz="1200">
                <a:latin typeface="楷体_GB2312"/>
                <a:ea typeface="楷体_GB2312"/>
              </a:rPr>
              <a:t>启动盘</a:t>
            </a:r>
            <a:r>
              <a:rPr lang="zh-CN" sz="1200">
                <a:ea typeface="楷体_GB2312"/>
              </a:rPr>
              <a:t>”</a:t>
            </a:r>
            <a:r>
              <a:rPr lang="zh-CN" sz="1200">
                <a:latin typeface="楷体_GB2312"/>
                <a:ea typeface="楷体_GB2312"/>
              </a:rPr>
              <a:t>选项</a:t>
            </a:r>
            <a:endParaRPr/>
          </a:p>
        </p:txBody>
      </p:sp>
      <p:sp>
        <p:nvSpPr>
          <p:cNvPr id="41989" name="Text Box 5"/>
          <p:cNvSpPr txBox="1">
            <a:spLocks noChangeArrowheads="1"/>
          </p:cNvSpPr>
          <p:nvPr/>
        </p:nvSpPr>
        <p:spPr bwMode="auto">
          <a:xfrm>
            <a:off x="2987675" y="6364288"/>
            <a:ext cx="3368675" cy="304800"/>
          </a:xfrm>
          <a:prstGeom prst="rect">
            <a:avLst/>
          </a:prstGeom>
          <a:noFill/>
          <a:ln>
            <a:noFill/>
          </a:ln>
          <a:effectLst/>
        </p:spPr>
        <p:txBody>
          <a:bodyPr>
            <a:spAutoFit/>
          </a:bodyPr>
          <a:lstStyle>
            <a:lvl1pPr>
              <a:spcBef>
                <a:spcPts val="0"/>
              </a:spcBef>
              <a:buClr>
                <a:srgbClr val="FF0000"/>
              </a:buClr>
              <a:buFont typeface="Wingdings"/>
              <a:buChar char="l"/>
              <a:defRPr sz="3200">
                <a:solidFill>
                  <a:schemeClr val="bg1"/>
                </a:solidFill>
                <a:latin typeface="Arial"/>
              </a:defRPr>
            </a:lvl1pPr>
            <a:lvl2pPr marL="742950" indent="-285750">
              <a:spcBef>
                <a:spcPts val="0"/>
              </a:spcBef>
              <a:buClr>
                <a:srgbClr val="FF0000"/>
              </a:buClr>
              <a:buFont typeface="Arial"/>
              <a:buChar char="–"/>
              <a:defRPr sz="2800">
                <a:solidFill>
                  <a:schemeClr val="bg1"/>
                </a:solidFill>
                <a:latin typeface="Arial"/>
              </a:defRPr>
            </a:lvl2pPr>
            <a:lvl3pPr marL="1143000" indent="-228600">
              <a:spcBef>
                <a:spcPts val="0"/>
              </a:spcBef>
              <a:buClr>
                <a:srgbClr val="FF0000"/>
              </a:buClr>
              <a:buChar char="•"/>
              <a:defRPr sz="2400">
                <a:solidFill>
                  <a:schemeClr val="bg1"/>
                </a:solidFill>
                <a:latin typeface="Arial"/>
              </a:defRPr>
            </a:lvl3pPr>
            <a:lvl4pPr marL="1600200" indent="-228600">
              <a:spcBef>
                <a:spcPts val="0"/>
              </a:spcBef>
              <a:buClr>
                <a:srgbClr val="FF0000"/>
              </a:buClr>
              <a:buFont typeface="Arial"/>
              <a:buChar char="–"/>
              <a:defRPr sz="2000">
                <a:solidFill>
                  <a:schemeClr val="bg1"/>
                </a:solidFill>
                <a:latin typeface="Arial"/>
              </a:defRPr>
            </a:lvl4pPr>
            <a:lvl5pPr marL="2057400" indent="-228600">
              <a:spcBef>
                <a:spcPts val="0"/>
              </a:spcBef>
              <a:buClr>
                <a:srgbClr val="FF0000"/>
              </a:buClr>
              <a:buFont typeface="Arial"/>
              <a:buChar char="»"/>
              <a:defRPr sz="2000">
                <a:solidFill>
                  <a:schemeClr val="bg1"/>
                </a:solidFill>
                <a:latin typeface="Arial"/>
              </a:defRPr>
            </a:lvl5pPr>
            <a:lvl6pPr marL="2514600" indent="-228600">
              <a:spcBef>
                <a:spcPts val="0"/>
              </a:spcBef>
              <a:spcAft>
                <a:spcPts val="0"/>
              </a:spcAft>
              <a:buClr>
                <a:srgbClr val="FF0000"/>
              </a:buClr>
              <a:buFont typeface="Arial"/>
              <a:buChar char="»"/>
              <a:defRPr sz="2000">
                <a:solidFill>
                  <a:schemeClr val="bg1"/>
                </a:solidFill>
                <a:latin typeface="Arial"/>
              </a:defRPr>
            </a:lvl6pPr>
            <a:lvl7pPr marL="2971800" indent="-228600">
              <a:spcBef>
                <a:spcPts val="0"/>
              </a:spcBef>
              <a:spcAft>
                <a:spcPts val="0"/>
              </a:spcAft>
              <a:buClr>
                <a:srgbClr val="FF0000"/>
              </a:buClr>
              <a:buFont typeface="Arial"/>
              <a:buChar char="»"/>
              <a:defRPr sz="2000">
                <a:solidFill>
                  <a:schemeClr val="bg1"/>
                </a:solidFill>
                <a:latin typeface="Arial"/>
              </a:defRPr>
            </a:lvl7pPr>
            <a:lvl8pPr marL="3429000" indent="-228600">
              <a:spcBef>
                <a:spcPts val="0"/>
              </a:spcBef>
              <a:spcAft>
                <a:spcPts val="0"/>
              </a:spcAft>
              <a:buClr>
                <a:srgbClr val="FF0000"/>
              </a:buClr>
              <a:buFont typeface="Arial"/>
              <a:buChar char="»"/>
              <a:defRPr sz="2000">
                <a:solidFill>
                  <a:schemeClr val="bg1"/>
                </a:solidFill>
                <a:latin typeface="Arial"/>
              </a:defRPr>
            </a:lvl8pPr>
            <a:lvl9pPr marL="3886200" indent="-228600">
              <a:spcBef>
                <a:spcPts val="0"/>
              </a:spcBef>
              <a:spcAft>
                <a:spcPts val="0"/>
              </a:spcAft>
              <a:buClr>
                <a:srgbClr val="FF0000"/>
              </a:buClr>
              <a:buFont typeface="Arial"/>
              <a:buChar char="»"/>
              <a:defRPr sz="2000">
                <a:solidFill>
                  <a:schemeClr val="bg1"/>
                </a:solidFill>
                <a:latin typeface="Arial"/>
              </a:defRPr>
            </a:lvl9pPr>
          </a:lstStyle>
          <a:p>
            <a:pPr>
              <a:spcBef>
                <a:spcPts val="0"/>
              </a:spcBef>
              <a:buClrTx/>
              <a:buFontTx/>
              <a:buNone/>
              <a:defRPr/>
            </a:pPr>
            <a:r>
              <a:rPr lang="en-US" sz="1400">
                <a:solidFill>
                  <a:srgbClr val="020202"/>
                </a:solidFill>
                <a:latin typeface="楷体_GB2312"/>
                <a:ea typeface="楷体_GB2312"/>
              </a:rPr>
              <a:t>// </a:t>
            </a:r>
            <a:r>
              <a:rPr lang="zh-CN" sz="1400">
                <a:solidFill>
                  <a:srgbClr val="020202"/>
                </a:solidFill>
                <a:latin typeface="楷体_GB2312"/>
                <a:ea typeface="楷体_GB2312"/>
              </a:rPr>
              <a:t>为 </a:t>
            </a:r>
            <a:r>
              <a:rPr lang="en-US" sz="1400">
                <a:solidFill>
                  <a:srgbClr val="020202"/>
                </a:solidFill>
                <a:latin typeface="楷体_GB2312"/>
                <a:ea typeface="楷体_GB2312"/>
              </a:rPr>
              <a:t>0 </a:t>
            </a:r>
            <a:r>
              <a:rPr lang="zh-CN" sz="1400">
                <a:solidFill>
                  <a:srgbClr val="020202"/>
                </a:solidFill>
                <a:latin typeface="楷体_GB2312"/>
                <a:ea typeface="楷体_GB2312"/>
              </a:rPr>
              <a:t>时一个都不选</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70">
                                            <p:txEl>
                                              <p:pRg st="0" end="0"/>
                                            </p:txEl>
                                          </p:spTgt>
                                        </p:tgtEl>
                                        <p:attrNameLst>
                                          <p:attrName>style.visibility</p:attrName>
                                        </p:attrNameLst>
                                      </p:cBhvr>
                                      <p:to>
                                        <p:strVal val="visible"/>
                                      </p:to>
                                    </p:set>
                                    <p:animEffect transition="in" filter="blinds(horizontal)">
                                      <p:cBhvr>
                                        <p:cTn id="7" dur="500"/>
                                        <p:tgtEl>
                                          <p:spTgt spid="153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370">
                                            <p:txEl>
                                              <p:pRg st="1" end="1"/>
                                            </p:txEl>
                                          </p:spTgt>
                                        </p:tgtEl>
                                        <p:attrNameLst>
                                          <p:attrName>style.visibility</p:attrName>
                                        </p:attrNameLst>
                                      </p:cBhvr>
                                      <p:to>
                                        <p:strVal val="visible"/>
                                      </p:to>
                                    </p:set>
                                    <p:animEffect transition="in" filter="blinds(horizontal)">
                                      <p:cBhvr>
                                        <p:cTn id="12" dur="500"/>
                                        <p:tgtEl>
                                          <p:spTgt spid="153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370">
                                            <p:txEl>
                                              <p:pRg st="2" end="2"/>
                                            </p:txEl>
                                          </p:spTgt>
                                        </p:tgtEl>
                                        <p:attrNameLst>
                                          <p:attrName>style.visibility</p:attrName>
                                        </p:attrNameLst>
                                      </p:cBhvr>
                                      <p:to>
                                        <p:strVal val="visible"/>
                                      </p:to>
                                    </p:set>
                                    <p:animEffect transition="in" filter="blinds(horizontal)">
                                      <p:cBhvr>
                                        <p:cTn id="17" dur="500"/>
                                        <p:tgtEl>
                                          <p:spTgt spid="153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370">
                                            <p:txEl>
                                              <p:pRg st="3" end="3"/>
                                            </p:txEl>
                                          </p:spTgt>
                                        </p:tgtEl>
                                        <p:attrNameLst>
                                          <p:attrName>style.visibility</p:attrName>
                                        </p:attrNameLst>
                                      </p:cBhvr>
                                      <p:to>
                                        <p:strVal val="visible"/>
                                      </p:to>
                                    </p:set>
                                    <p:animEffect transition="in" filter="blinds(horizontal)">
                                      <p:cBhvr>
                                        <p:cTn id="22" dur="500"/>
                                        <p:tgtEl>
                                          <p:spTgt spid="153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370">
                                            <p:txEl>
                                              <p:pRg st="4" end="4"/>
                                            </p:txEl>
                                          </p:spTgt>
                                        </p:tgtEl>
                                        <p:attrNameLst>
                                          <p:attrName>style.visibility</p:attrName>
                                        </p:attrNameLst>
                                      </p:cBhvr>
                                      <p:to>
                                        <p:strVal val="visible"/>
                                      </p:to>
                                    </p:set>
                                    <p:animEffect transition="in" filter="blinds(horizontal)">
                                      <p:cBhvr>
                                        <p:cTn id="27" dur="500"/>
                                        <p:tgtEl>
                                          <p:spTgt spid="153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5370">
                                            <p:txEl>
                                              <p:pRg st="5" end="5"/>
                                            </p:txEl>
                                          </p:spTgt>
                                        </p:tgtEl>
                                        <p:attrNameLst>
                                          <p:attrName>style.visibility</p:attrName>
                                        </p:attrNameLst>
                                      </p:cBhvr>
                                      <p:to>
                                        <p:strVal val="visible"/>
                                      </p:to>
                                    </p:set>
                                    <p:animEffect transition="in" filter="blinds(horizontal)">
                                      <p:cBhvr>
                                        <p:cTn id="32" dur="500"/>
                                        <p:tgtEl>
                                          <p:spTgt spid="1537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5370">
                                            <p:txEl>
                                              <p:pRg st="6" end="6"/>
                                            </p:txEl>
                                          </p:spTgt>
                                        </p:tgtEl>
                                        <p:attrNameLst>
                                          <p:attrName>style.visibility</p:attrName>
                                        </p:attrNameLst>
                                      </p:cBhvr>
                                      <p:to>
                                        <p:strVal val="visible"/>
                                      </p:to>
                                    </p:set>
                                    <p:animEffect transition="in" filter="blinds(horizontal)">
                                      <p:cBhvr>
                                        <p:cTn id="37" dur="500"/>
                                        <p:tgtEl>
                                          <p:spTgt spid="1537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5370">
                                            <p:txEl>
                                              <p:pRg st="7" end="7"/>
                                            </p:txEl>
                                          </p:spTgt>
                                        </p:tgtEl>
                                        <p:attrNameLst>
                                          <p:attrName>style.visibility</p:attrName>
                                        </p:attrNameLst>
                                      </p:cBhvr>
                                      <p:to>
                                        <p:strVal val="visible"/>
                                      </p:to>
                                    </p:set>
                                    <p:animEffect transition="in" filter="blinds(horizontal)">
                                      <p:cBhvr>
                                        <p:cTn id="42" dur="500"/>
                                        <p:tgtEl>
                                          <p:spTgt spid="1537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5370">
                                            <p:txEl>
                                              <p:pRg st="8" end="8"/>
                                            </p:txEl>
                                          </p:spTgt>
                                        </p:tgtEl>
                                        <p:attrNameLst>
                                          <p:attrName>style.visibility</p:attrName>
                                        </p:attrNameLst>
                                      </p:cBhvr>
                                      <p:to>
                                        <p:strVal val="visible"/>
                                      </p:to>
                                    </p:set>
                                    <p:animEffect transition="in" filter="blinds(horizontal)">
                                      <p:cBhvr>
                                        <p:cTn id="47" dur="500"/>
                                        <p:tgtEl>
                                          <p:spTgt spid="15370">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5370">
                                            <p:txEl>
                                              <p:pRg st="9" end="9"/>
                                            </p:txEl>
                                          </p:spTgt>
                                        </p:tgtEl>
                                        <p:attrNameLst>
                                          <p:attrName>style.visibility</p:attrName>
                                        </p:attrNameLst>
                                      </p:cBhvr>
                                      <p:to>
                                        <p:strVal val="visible"/>
                                      </p:to>
                                    </p:set>
                                    <p:animEffect transition="in" filter="blinds(horizontal)">
                                      <p:cBhvr>
                                        <p:cTn id="52" dur="500"/>
                                        <p:tgtEl>
                                          <p:spTgt spid="15370">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1989"/>
                                        </p:tgtEl>
                                        <p:attrNameLst>
                                          <p:attrName>style.visibility</p:attrName>
                                        </p:attrNameLst>
                                      </p:cBhvr>
                                      <p:to>
                                        <p:strVal val="visible"/>
                                      </p:to>
                                    </p:set>
                                    <p:animEffect transition="in" filter="blinds(horizontal)">
                                      <p:cBhvr>
                                        <p:cTn id="57" dur="500"/>
                                        <p:tgtEl>
                                          <p:spTgt spid="41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0354" name="标题 1"/>
          <p:cNvSpPr>
            <a:spLocks noGrp="1"/>
          </p:cNvSpPr>
          <p:nvPr>
            <p:ph type="title"/>
          </p:nvPr>
        </p:nvSpPr>
        <p:spPr bwMode="auto"/>
        <p:txBody>
          <a:bodyPr/>
          <a:lstStyle/>
          <a:p>
            <a:pPr>
              <a:defRPr/>
            </a:pPr>
            <a:r>
              <a:rPr lang="zh-CN">
                <a:ea typeface="宋体"/>
              </a:rPr>
              <a:t>映射到内存的可执行文件和</a:t>
            </a:r>
            <a:r>
              <a:rPr lang="en-US">
                <a:ea typeface="宋体"/>
              </a:rPr>
              <a:t>DLL</a:t>
            </a:r>
            <a:endParaRPr lang="zh-CN">
              <a:ea typeface="宋体"/>
            </a:endParaRPr>
          </a:p>
        </p:txBody>
      </p:sp>
      <p:sp>
        <p:nvSpPr>
          <p:cNvPr id="3" name="内容占位符 2"/>
          <p:cNvSpPr>
            <a:spLocks noGrp="1"/>
          </p:cNvSpPr>
          <p:nvPr>
            <p:ph idx="1"/>
          </p:nvPr>
        </p:nvSpPr>
        <p:spPr bwMode="auto"/>
        <p:txBody>
          <a:bodyPr/>
          <a:lstStyle/>
          <a:p>
            <a:pPr>
              <a:defRPr/>
            </a:pPr>
            <a:endParaRPr lang="zh-CN"/>
          </a:p>
        </p:txBody>
      </p:sp>
      <p:pic>
        <p:nvPicPr>
          <p:cNvPr id="100356" name="Picture 2" descr="http://hi.csdn.net/attachment/201203/20/0_1332208644AT04.gif"/>
          <p:cNvPicPr>
            <a:picLocks noChangeAspect="1" noChangeArrowheads="1"/>
          </p:cNvPicPr>
          <p:nvPr/>
        </p:nvPicPr>
        <p:blipFill>
          <a:blip r:embed="rId3"/>
          <a:stretch/>
        </p:blipFill>
        <p:spPr bwMode="auto">
          <a:xfrm>
            <a:off x="1619672" y="1604764"/>
            <a:ext cx="6048672" cy="4126193"/>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0" advClick="1" advTm="57593"/>
    </mc:Choice>
    <mc:Fallback>
      <p:transition advClick="1" advTm="57593"/>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0898" name="灯片编号占位符 5"/>
          <p:cNvSpPr txBox="1">
            <a:spLocks noGrp="1"/>
          </p:cNvSpPr>
          <p:nvPr/>
        </p:nvSpPr>
        <p:spPr bwMode="auto">
          <a:xfrm>
            <a:off x="8229600" y="6413500"/>
            <a:ext cx="914400" cy="457200"/>
          </a:xfrm>
          <a:prstGeom prst="rect">
            <a:avLst/>
          </a:prstGeom>
          <a:noFill/>
          <a:ln>
            <a:noFill/>
          </a:ln>
        </p:spPr>
        <p:txBody>
          <a:bodyPr anchor="b"/>
          <a:lstStyle>
            <a:lvl1pPr>
              <a:spcBef>
                <a:spcPts val="0"/>
              </a:spcBef>
              <a:buClr>
                <a:srgbClr val="FF0000"/>
              </a:buClr>
              <a:buFont typeface="Wingdings"/>
              <a:buChar char="l"/>
              <a:defRPr sz="3200">
                <a:solidFill>
                  <a:schemeClr val="bg1"/>
                </a:solidFill>
                <a:latin typeface="Arial"/>
              </a:defRPr>
            </a:lvl1pPr>
            <a:lvl2pPr marL="742950" indent="-285750">
              <a:spcBef>
                <a:spcPts val="0"/>
              </a:spcBef>
              <a:buClr>
                <a:srgbClr val="FF0000"/>
              </a:buClr>
              <a:buFont typeface="Arial"/>
              <a:buChar char="–"/>
              <a:defRPr sz="2800">
                <a:solidFill>
                  <a:schemeClr val="bg1"/>
                </a:solidFill>
                <a:latin typeface="Arial"/>
              </a:defRPr>
            </a:lvl2pPr>
            <a:lvl3pPr marL="1143000" indent="-228600">
              <a:spcBef>
                <a:spcPts val="0"/>
              </a:spcBef>
              <a:buClr>
                <a:srgbClr val="FF0000"/>
              </a:buClr>
              <a:buChar char="•"/>
              <a:defRPr sz="2400">
                <a:solidFill>
                  <a:schemeClr val="bg1"/>
                </a:solidFill>
                <a:latin typeface="Arial"/>
              </a:defRPr>
            </a:lvl3pPr>
            <a:lvl4pPr marL="1600200" indent="-228600">
              <a:spcBef>
                <a:spcPts val="0"/>
              </a:spcBef>
              <a:buClr>
                <a:srgbClr val="FF0000"/>
              </a:buClr>
              <a:buFont typeface="Arial"/>
              <a:buChar char="–"/>
              <a:defRPr sz="2000">
                <a:solidFill>
                  <a:schemeClr val="bg1"/>
                </a:solidFill>
                <a:latin typeface="Arial"/>
              </a:defRPr>
            </a:lvl4pPr>
            <a:lvl5pPr marL="2057400" indent="-228600">
              <a:spcBef>
                <a:spcPts val="0"/>
              </a:spcBef>
              <a:buClr>
                <a:srgbClr val="FF0000"/>
              </a:buClr>
              <a:buFont typeface="Arial"/>
              <a:buChar char="»"/>
              <a:defRPr sz="2000">
                <a:solidFill>
                  <a:schemeClr val="bg1"/>
                </a:solidFill>
                <a:latin typeface="Arial"/>
              </a:defRPr>
            </a:lvl5pPr>
            <a:lvl6pPr marL="2514600" indent="-228600">
              <a:spcBef>
                <a:spcPts val="0"/>
              </a:spcBef>
              <a:spcAft>
                <a:spcPts val="0"/>
              </a:spcAft>
              <a:buClr>
                <a:srgbClr val="FF0000"/>
              </a:buClr>
              <a:buFont typeface="Arial"/>
              <a:buChar char="»"/>
              <a:defRPr sz="2000">
                <a:solidFill>
                  <a:schemeClr val="bg1"/>
                </a:solidFill>
                <a:latin typeface="Arial"/>
              </a:defRPr>
            </a:lvl6pPr>
            <a:lvl7pPr marL="2971800" indent="-228600">
              <a:spcBef>
                <a:spcPts val="0"/>
              </a:spcBef>
              <a:spcAft>
                <a:spcPts val="0"/>
              </a:spcAft>
              <a:buClr>
                <a:srgbClr val="FF0000"/>
              </a:buClr>
              <a:buFont typeface="Arial"/>
              <a:buChar char="»"/>
              <a:defRPr sz="2000">
                <a:solidFill>
                  <a:schemeClr val="bg1"/>
                </a:solidFill>
                <a:latin typeface="Arial"/>
              </a:defRPr>
            </a:lvl7pPr>
            <a:lvl8pPr marL="3429000" indent="-228600">
              <a:spcBef>
                <a:spcPts val="0"/>
              </a:spcBef>
              <a:spcAft>
                <a:spcPts val="0"/>
              </a:spcAft>
              <a:buClr>
                <a:srgbClr val="FF0000"/>
              </a:buClr>
              <a:buFont typeface="Arial"/>
              <a:buChar char="»"/>
              <a:defRPr sz="2000">
                <a:solidFill>
                  <a:schemeClr val="bg1"/>
                </a:solidFill>
                <a:latin typeface="Arial"/>
              </a:defRPr>
            </a:lvl8pPr>
            <a:lvl9pPr marL="3886200" indent="-228600">
              <a:spcBef>
                <a:spcPts val="0"/>
              </a:spcBef>
              <a:spcAft>
                <a:spcPts val="0"/>
              </a:spcAft>
              <a:buClr>
                <a:srgbClr val="FF0000"/>
              </a:buClr>
              <a:buFont typeface="Arial"/>
              <a:buChar char="»"/>
              <a:defRPr sz="2000">
                <a:solidFill>
                  <a:schemeClr val="bg1"/>
                </a:solidFill>
                <a:latin typeface="Arial"/>
              </a:defRPr>
            </a:lvl9pPr>
          </a:lstStyle>
          <a:p>
            <a:pPr algn="r">
              <a:spcBef>
                <a:spcPts val="0"/>
              </a:spcBef>
              <a:buClrTx/>
              <a:buFontTx/>
              <a:buNone/>
              <a:defRPr/>
            </a:pPr>
            <a:fld id="{0A6C201F-A770-413B-8D92-096C641F859D}" type="slidenum">
              <a:rPr lang="en-US" sz="2400">
                <a:solidFill>
                  <a:schemeClr val="tx2"/>
                </a:solidFill>
                <a:latin typeface="Times New Roman"/>
                <a:ea typeface="宋体"/>
              </a:rPr>
              <a:t>60</a:t>
            </a:fld>
            <a:endParaRPr lang="en-US" sz="1400">
              <a:solidFill>
                <a:schemeClr val="tx2"/>
              </a:solidFill>
              <a:latin typeface="Times New Roman"/>
              <a:ea typeface="宋体"/>
            </a:endParaRPr>
          </a:p>
        </p:txBody>
      </p:sp>
      <p:sp>
        <p:nvSpPr>
          <p:cNvPr id="80899" name="Rectangle 6"/>
          <p:cNvSpPr>
            <a:spLocks noChangeArrowheads="1" noGrp="1"/>
          </p:cNvSpPr>
          <p:nvPr>
            <p:ph type="title"/>
          </p:nvPr>
        </p:nvSpPr>
        <p:spPr bwMode="auto">
          <a:prstGeom prst="rect">
            <a:avLst/>
          </a:prstGeom>
          <a:noFill/>
        </p:spPr>
        <p:txBody>
          <a:bodyPr anchor="b"/>
          <a:lstStyle/>
          <a:p>
            <a:pPr>
              <a:defRPr/>
            </a:pPr>
            <a:r>
              <a:rPr lang="zh-CN" sz="3600">
                <a:latin typeface="楷体_GB2312"/>
                <a:ea typeface="楷体_GB2312"/>
              </a:rPr>
              <a:t>格式化驱动器</a:t>
            </a:r>
            <a:endParaRPr/>
          </a:p>
        </p:txBody>
      </p:sp>
      <p:sp>
        <p:nvSpPr>
          <p:cNvPr id="16393" name="Text Box 9"/>
          <p:cNvSpPr txBox="1">
            <a:spLocks noChangeArrowheads="1"/>
          </p:cNvSpPr>
          <p:nvPr/>
        </p:nvSpPr>
        <p:spPr bwMode="auto">
          <a:xfrm>
            <a:off x="730250" y="1417638"/>
            <a:ext cx="7956550" cy="3046413"/>
          </a:xfrm>
          <a:prstGeom prst="rect">
            <a:avLst/>
          </a:prstGeom>
          <a:noFill/>
          <a:ln>
            <a:noFill/>
          </a:ln>
        </p:spPr>
        <p:txBody>
          <a:bodyPr wrap="none">
            <a:spAutoFit/>
          </a:bodyPr>
          <a:lstStyle>
            <a:lvl1pPr>
              <a:spcBef>
                <a:spcPts val="0"/>
              </a:spcBef>
              <a:buClr>
                <a:srgbClr val="FF0000"/>
              </a:buClr>
              <a:buFont typeface="Wingdings"/>
              <a:buChar char="l"/>
              <a:defRPr sz="3200">
                <a:solidFill>
                  <a:schemeClr val="bg1"/>
                </a:solidFill>
                <a:latin typeface="Arial"/>
              </a:defRPr>
            </a:lvl1pPr>
            <a:lvl2pPr marL="742950" indent="-285750">
              <a:spcBef>
                <a:spcPts val="0"/>
              </a:spcBef>
              <a:buClr>
                <a:srgbClr val="FF0000"/>
              </a:buClr>
              <a:buFont typeface="Arial"/>
              <a:buChar char="–"/>
              <a:defRPr sz="2800">
                <a:solidFill>
                  <a:schemeClr val="bg1"/>
                </a:solidFill>
                <a:latin typeface="Arial"/>
              </a:defRPr>
            </a:lvl2pPr>
            <a:lvl3pPr marL="1143000" indent="-228600">
              <a:spcBef>
                <a:spcPts val="0"/>
              </a:spcBef>
              <a:buClr>
                <a:srgbClr val="FF0000"/>
              </a:buClr>
              <a:buChar char="•"/>
              <a:defRPr sz="2400">
                <a:solidFill>
                  <a:schemeClr val="bg1"/>
                </a:solidFill>
                <a:latin typeface="Arial"/>
              </a:defRPr>
            </a:lvl3pPr>
            <a:lvl4pPr marL="1600200" indent="-228600">
              <a:spcBef>
                <a:spcPts val="0"/>
              </a:spcBef>
              <a:buClr>
                <a:srgbClr val="FF0000"/>
              </a:buClr>
              <a:buFont typeface="Arial"/>
              <a:buChar char="–"/>
              <a:defRPr sz="2000">
                <a:solidFill>
                  <a:schemeClr val="bg1"/>
                </a:solidFill>
                <a:latin typeface="Arial"/>
              </a:defRPr>
            </a:lvl4pPr>
            <a:lvl5pPr marL="2057400" indent="-228600">
              <a:spcBef>
                <a:spcPts val="0"/>
              </a:spcBef>
              <a:buClr>
                <a:srgbClr val="FF0000"/>
              </a:buClr>
              <a:buFont typeface="Arial"/>
              <a:buChar char="»"/>
              <a:defRPr sz="2000">
                <a:solidFill>
                  <a:schemeClr val="bg1"/>
                </a:solidFill>
                <a:latin typeface="Arial"/>
              </a:defRPr>
            </a:lvl5pPr>
            <a:lvl6pPr marL="2514600" indent="-228600">
              <a:spcBef>
                <a:spcPts val="0"/>
              </a:spcBef>
              <a:spcAft>
                <a:spcPts val="0"/>
              </a:spcAft>
              <a:buClr>
                <a:srgbClr val="FF0000"/>
              </a:buClr>
              <a:buFont typeface="Arial"/>
              <a:buChar char="»"/>
              <a:defRPr sz="2000">
                <a:solidFill>
                  <a:schemeClr val="bg1"/>
                </a:solidFill>
                <a:latin typeface="Arial"/>
              </a:defRPr>
            </a:lvl6pPr>
            <a:lvl7pPr marL="2971800" indent="-228600">
              <a:spcBef>
                <a:spcPts val="0"/>
              </a:spcBef>
              <a:spcAft>
                <a:spcPts val="0"/>
              </a:spcAft>
              <a:buClr>
                <a:srgbClr val="FF0000"/>
              </a:buClr>
              <a:buFont typeface="Arial"/>
              <a:buChar char="»"/>
              <a:defRPr sz="2000">
                <a:solidFill>
                  <a:schemeClr val="bg1"/>
                </a:solidFill>
                <a:latin typeface="Arial"/>
              </a:defRPr>
            </a:lvl7pPr>
            <a:lvl8pPr marL="3429000" indent="-228600">
              <a:spcBef>
                <a:spcPts val="0"/>
              </a:spcBef>
              <a:spcAft>
                <a:spcPts val="0"/>
              </a:spcAft>
              <a:buClr>
                <a:srgbClr val="FF0000"/>
              </a:buClr>
              <a:buFont typeface="Arial"/>
              <a:buChar char="»"/>
              <a:defRPr sz="2000">
                <a:solidFill>
                  <a:schemeClr val="bg1"/>
                </a:solidFill>
                <a:latin typeface="Arial"/>
              </a:defRPr>
            </a:lvl8pPr>
            <a:lvl9pPr marL="3886200" indent="-228600">
              <a:spcBef>
                <a:spcPts val="0"/>
              </a:spcBef>
              <a:spcAft>
                <a:spcPts val="0"/>
              </a:spcAft>
              <a:buClr>
                <a:srgbClr val="FF0000"/>
              </a:buClr>
              <a:buFont typeface="Arial"/>
              <a:buChar char="»"/>
              <a:defRPr sz="2000">
                <a:solidFill>
                  <a:schemeClr val="bg1"/>
                </a:solidFill>
                <a:latin typeface="Arial"/>
              </a:defRPr>
            </a:lvl9pPr>
          </a:lstStyle>
          <a:p>
            <a:pPr>
              <a:spcBef>
                <a:spcPts val="0"/>
              </a:spcBef>
              <a:buClr>
                <a:schemeClr val="tx2"/>
              </a:buClr>
              <a:buSzPct val="75000"/>
              <a:buFont typeface="Wingdings"/>
              <a:buNone/>
              <a:defRPr/>
            </a:pPr>
            <a:r>
              <a:rPr lang="zh-CN" sz="2400" b="1">
                <a:latin typeface="楷体_GB2312"/>
                <a:ea typeface="楷体_GB2312"/>
              </a:rPr>
              <a:t>函数的返回值是最后一次成功格式化的磁盘标识，</a:t>
            </a:r>
            <a:endParaRPr/>
          </a:p>
          <a:p>
            <a:pPr>
              <a:spcBef>
                <a:spcPts val="0"/>
              </a:spcBef>
              <a:buClr>
                <a:schemeClr val="tx2"/>
              </a:buClr>
              <a:buSzPct val="75000"/>
              <a:buFont typeface="Wingdings"/>
              <a:buNone/>
              <a:defRPr/>
            </a:pPr>
            <a:r>
              <a:rPr lang="zh-CN" sz="2400" b="1">
                <a:latin typeface="楷体_GB2312"/>
                <a:ea typeface="楷体_GB2312"/>
              </a:rPr>
              <a:t>或者是</a:t>
            </a:r>
            <a:r>
              <a:rPr lang="zh-CN" sz="2400" b="1">
                <a:solidFill>
                  <a:schemeClr val="tx1"/>
                </a:solidFill>
                <a:latin typeface="楷体_GB2312"/>
                <a:ea typeface="楷体_GB2312"/>
              </a:rPr>
              <a:t>下列取值之一：</a:t>
            </a:r>
            <a:endParaRPr/>
          </a:p>
          <a:p>
            <a:pPr>
              <a:spcBef>
                <a:spcPts val="0"/>
              </a:spcBef>
              <a:buClr>
                <a:schemeClr val="tx2"/>
              </a:buClr>
              <a:buSzPct val="75000"/>
              <a:buFont typeface="Wingdings"/>
              <a:buChar char="n"/>
              <a:defRPr/>
            </a:pPr>
            <a:r>
              <a:rPr lang="zh-CN" sz="2400" b="1">
                <a:solidFill>
                  <a:schemeClr val="tx1"/>
                </a:solidFill>
                <a:latin typeface="楷体_GB2312"/>
                <a:ea typeface="楷体_GB2312"/>
              </a:rPr>
              <a:t> </a:t>
            </a:r>
            <a:r>
              <a:rPr lang="en-US" sz="2400" b="1">
                <a:solidFill>
                  <a:schemeClr val="tx1"/>
                </a:solidFill>
                <a:latin typeface="楷体_GB2312"/>
                <a:ea typeface="楷体_GB2312"/>
              </a:rPr>
              <a:t>SHFMT_ERROER </a:t>
            </a:r>
            <a:r>
              <a:rPr lang="zh-CN" sz="2400" b="1">
                <a:solidFill>
                  <a:schemeClr val="tx1"/>
                </a:solidFill>
                <a:latin typeface="楷体_GB2312"/>
                <a:ea typeface="楷体_GB2312"/>
              </a:rPr>
              <a:t>上次格式化出错，磁盘可能被格式化</a:t>
            </a:r>
            <a:endParaRPr/>
          </a:p>
          <a:p>
            <a:pPr>
              <a:spcBef>
                <a:spcPts val="0"/>
              </a:spcBef>
              <a:buClr>
                <a:schemeClr val="tx2"/>
              </a:buClr>
              <a:buSzPct val="75000"/>
              <a:buFont typeface="Wingdings"/>
              <a:buChar char="n"/>
              <a:defRPr/>
            </a:pPr>
            <a:r>
              <a:rPr lang="zh-CN" sz="2400" b="1">
                <a:solidFill>
                  <a:schemeClr val="tx1"/>
                </a:solidFill>
                <a:latin typeface="楷体_GB2312"/>
                <a:ea typeface="楷体_GB2312"/>
              </a:rPr>
              <a:t> </a:t>
            </a:r>
            <a:r>
              <a:rPr lang="en-US" sz="2400" b="1">
                <a:solidFill>
                  <a:schemeClr val="tx1"/>
                </a:solidFill>
                <a:latin typeface="楷体_GB2312"/>
                <a:ea typeface="楷体_GB2312"/>
              </a:rPr>
              <a:t>SHFMT_CANCEL </a:t>
            </a:r>
            <a:r>
              <a:rPr lang="zh-CN" sz="2400" b="1">
                <a:solidFill>
                  <a:schemeClr val="tx1"/>
                </a:solidFill>
                <a:latin typeface="楷体_GB2312"/>
                <a:ea typeface="楷体_GB2312"/>
              </a:rPr>
              <a:t>格式化被取消弹出格式化对话框</a:t>
            </a:r>
            <a:endParaRPr/>
          </a:p>
          <a:p>
            <a:pPr>
              <a:spcBef>
                <a:spcPts val="0"/>
              </a:spcBef>
              <a:buClr>
                <a:schemeClr val="tx2"/>
              </a:buClr>
              <a:buSzPct val="75000"/>
              <a:buFont typeface="Wingdings"/>
              <a:buChar char="n"/>
              <a:defRPr/>
            </a:pPr>
            <a:r>
              <a:rPr lang="zh-CN" sz="2400" b="1">
                <a:solidFill>
                  <a:schemeClr val="tx1"/>
                </a:solidFill>
                <a:latin typeface="楷体_GB2312"/>
                <a:ea typeface="楷体_GB2312"/>
              </a:rPr>
              <a:t> </a:t>
            </a:r>
            <a:r>
              <a:rPr lang="en-US" sz="2400" b="1">
                <a:solidFill>
                  <a:schemeClr val="tx1"/>
                </a:solidFill>
                <a:latin typeface="楷体_GB2312"/>
                <a:ea typeface="楷体_GB2312"/>
              </a:rPr>
              <a:t>SHFMT_NOFORMAT </a:t>
            </a:r>
            <a:r>
              <a:rPr lang="zh-CN" sz="2400" b="1">
                <a:solidFill>
                  <a:schemeClr val="tx1"/>
                </a:solidFill>
                <a:latin typeface="楷体_GB2312"/>
                <a:ea typeface="楷体_GB2312"/>
              </a:rPr>
              <a:t>不能进行格式化</a:t>
            </a:r>
            <a:endParaRPr/>
          </a:p>
          <a:p>
            <a:pPr>
              <a:spcBef>
                <a:spcPts val="0"/>
              </a:spcBef>
              <a:buClr>
                <a:schemeClr val="tx2"/>
              </a:buClr>
              <a:buSzPct val="75000"/>
              <a:buFont typeface="Wingdings"/>
              <a:buNone/>
              <a:defRPr/>
            </a:pPr>
            <a:endParaRPr lang="zh-CN" sz="2400" b="1">
              <a:solidFill>
                <a:schemeClr val="tx1"/>
              </a:solidFill>
              <a:latin typeface="楷体_GB2312"/>
              <a:ea typeface="楷体_GB2312"/>
            </a:endParaRPr>
          </a:p>
          <a:p>
            <a:pPr>
              <a:spcBef>
                <a:spcPts val="0"/>
              </a:spcBef>
              <a:buClr>
                <a:schemeClr val="tx2"/>
              </a:buClr>
              <a:buSzPct val="75000"/>
              <a:buFont typeface="Wingdings"/>
              <a:buNone/>
              <a:defRPr/>
            </a:pPr>
            <a:r>
              <a:rPr lang="en-US" sz="2400" b="1">
                <a:solidFill>
                  <a:schemeClr val="tx1"/>
                </a:solidFill>
                <a:latin typeface="楷体_GB2312"/>
                <a:ea typeface="楷体_GB2312"/>
              </a:rPr>
              <a:t>SHFormatDrive</a:t>
            </a:r>
            <a:r>
              <a:rPr lang="en-US" sz="2400" b="1">
                <a:solidFill>
                  <a:schemeClr val="tx1"/>
                </a:solidFill>
                <a:latin typeface="楷体_GB2312"/>
                <a:ea typeface="楷体_GB2312"/>
              </a:rPr>
              <a:t>(</a:t>
            </a:r>
            <a:r>
              <a:rPr lang="en-US" sz="2400" b="1">
                <a:solidFill>
                  <a:schemeClr val="tx1"/>
                </a:solidFill>
                <a:latin typeface="楷体_GB2312"/>
                <a:ea typeface="楷体_GB2312"/>
              </a:rPr>
              <a:t>hMain</a:t>
            </a:r>
            <a:r>
              <a:rPr lang="en-US" sz="2400" b="1">
                <a:solidFill>
                  <a:schemeClr val="tx1"/>
                </a:solidFill>
                <a:latin typeface="楷体_GB2312"/>
                <a:ea typeface="楷体_GB2312"/>
              </a:rPr>
              <a:t> Wnd,2,SHFMT_ID_DEFAULT,0 )</a:t>
            </a:r>
            <a:r>
              <a:rPr lang="zh-CN" sz="2400" b="1">
                <a:solidFill>
                  <a:schemeClr val="tx1"/>
                </a:solidFill>
                <a:latin typeface="楷体_GB2312"/>
                <a:ea typeface="楷体_GB2312"/>
              </a:rPr>
              <a:t>可以</a:t>
            </a:r>
            <a:endParaRPr/>
          </a:p>
          <a:p>
            <a:pPr>
              <a:spcBef>
                <a:spcPts val="0"/>
              </a:spcBef>
              <a:buClr>
                <a:schemeClr val="tx2"/>
              </a:buClr>
              <a:buSzPct val="75000"/>
              <a:buFont typeface="Wingdings"/>
              <a:buNone/>
              <a:defRPr/>
            </a:pPr>
            <a:r>
              <a:rPr lang="zh-CN" sz="2400" b="1">
                <a:solidFill>
                  <a:schemeClr val="tx1"/>
                </a:solidFill>
                <a:latin typeface="楷体_GB2312"/>
                <a:ea typeface="楷体_GB2312"/>
              </a:rPr>
              <a:t>弹出格式化对话框。</a:t>
            </a:r>
            <a:endParaRPr/>
          </a:p>
        </p:txBody>
      </p:sp>
      <p:pic>
        <p:nvPicPr>
          <p:cNvPr id="16394" name="Picture 10"/>
          <p:cNvPicPr>
            <a:picLocks noChangeAspect="1" noChangeArrowheads="1"/>
          </p:cNvPicPr>
          <p:nvPr/>
        </p:nvPicPr>
        <p:blipFill>
          <a:blip r:embed="rId3"/>
          <a:stretch/>
        </p:blipFill>
        <p:spPr bwMode="auto">
          <a:xfrm>
            <a:off x="4684598" y="1385888"/>
            <a:ext cx="3470275" cy="5256212"/>
          </a:xfrm>
          <a:prstGeom prst="rect">
            <a:avLst/>
          </a:prstGeom>
          <a:noFill/>
          <a:ln>
            <a:noFill/>
          </a:ln>
        </p:spPr>
      </p:pic>
      <p:sp>
        <p:nvSpPr>
          <p:cNvPr id="16395" name="Text Box 11"/>
          <p:cNvSpPr txBox="1">
            <a:spLocks noChangeArrowheads="1"/>
          </p:cNvSpPr>
          <p:nvPr/>
        </p:nvSpPr>
        <p:spPr bwMode="auto">
          <a:xfrm>
            <a:off x="539750" y="4724399"/>
            <a:ext cx="3114675" cy="457200"/>
          </a:xfrm>
          <a:prstGeom prst="rect">
            <a:avLst/>
          </a:prstGeom>
          <a:noFill/>
          <a:ln>
            <a:noFill/>
          </a:ln>
        </p:spPr>
        <p:txBody>
          <a:bodyPr wrap="none">
            <a:spAutoFit/>
          </a:bodyPr>
          <a:lstStyle>
            <a:lvl1pPr>
              <a:spcBef>
                <a:spcPts val="0"/>
              </a:spcBef>
              <a:buClr>
                <a:srgbClr val="FF0000"/>
              </a:buClr>
              <a:buFont typeface="Wingdings"/>
              <a:buChar char="l"/>
              <a:defRPr sz="3200">
                <a:solidFill>
                  <a:schemeClr val="bg1"/>
                </a:solidFill>
                <a:latin typeface="Arial"/>
              </a:defRPr>
            </a:lvl1pPr>
            <a:lvl2pPr marL="742950" indent="-285750">
              <a:spcBef>
                <a:spcPts val="0"/>
              </a:spcBef>
              <a:buClr>
                <a:srgbClr val="FF0000"/>
              </a:buClr>
              <a:buFont typeface="Arial"/>
              <a:buChar char="–"/>
              <a:defRPr sz="2800">
                <a:solidFill>
                  <a:schemeClr val="bg1"/>
                </a:solidFill>
                <a:latin typeface="Arial"/>
              </a:defRPr>
            </a:lvl2pPr>
            <a:lvl3pPr marL="1143000" indent="-228600">
              <a:spcBef>
                <a:spcPts val="0"/>
              </a:spcBef>
              <a:buClr>
                <a:srgbClr val="FF0000"/>
              </a:buClr>
              <a:buChar char="•"/>
              <a:defRPr sz="2400">
                <a:solidFill>
                  <a:schemeClr val="bg1"/>
                </a:solidFill>
                <a:latin typeface="Arial"/>
              </a:defRPr>
            </a:lvl3pPr>
            <a:lvl4pPr marL="1600200" indent="-228600">
              <a:spcBef>
                <a:spcPts val="0"/>
              </a:spcBef>
              <a:buClr>
                <a:srgbClr val="FF0000"/>
              </a:buClr>
              <a:buFont typeface="Arial"/>
              <a:buChar char="–"/>
              <a:defRPr sz="2000">
                <a:solidFill>
                  <a:schemeClr val="bg1"/>
                </a:solidFill>
                <a:latin typeface="Arial"/>
              </a:defRPr>
            </a:lvl4pPr>
            <a:lvl5pPr marL="2057400" indent="-228600">
              <a:spcBef>
                <a:spcPts val="0"/>
              </a:spcBef>
              <a:buClr>
                <a:srgbClr val="FF0000"/>
              </a:buClr>
              <a:buFont typeface="Arial"/>
              <a:buChar char="»"/>
              <a:defRPr sz="2000">
                <a:solidFill>
                  <a:schemeClr val="bg1"/>
                </a:solidFill>
                <a:latin typeface="Arial"/>
              </a:defRPr>
            </a:lvl5pPr>
            <a:lvl6pPr marL="2514600" indent="-228600">
              <a:spcBef>
                <a:spcPts val="0"/>
              </a:spcBef>
              <a:spcAft>
                <a:spcPts val="0"/>
              </a:spcAft>
              <a:buClr>
                <a:srgbClr val="FF0000"/>
              </a:buClr>
              <a:buFont typeface="Arial"/>
              <a:buChar char="»"/>
              <a:defRPr sz="2000">
                <a:solidFill>
                  <a:schemeClr val="bg1"/>
                </a:solidFill>
                <a:latin typeface="Arial"/>
              </a:defRPr>
            </a:lvl6pPr>
            <a:lvl7pPr marL="2971800" indent="-228600">
              <a:spcBef>
                <a:spcPts val="0"/>
              </a:spcBef>
              <a:spcAft>
                <a:spcPts val="0"/>
              </a:spcAft>
              <a:buClr>
                <a:srgbClr val="FF0000"/>
              </a:buClr>
              <a:buFont typeface="Arial"/>
              <a:buChar char="»"/>
              <a:defRPr sz="2000">
                <a:solidFill>
                  <a:schemeClr val="bg1"/>
                </a:solidFill>
                <a:latin typeface="Arial"/>
              </a:defRPr>
            </a:lvl7pPr>
            <a:lvl8pPr marL="3429000" indent="-228600">
              <a:spcBef>
                <a:spcPts val="0"/>
              </a:spcBef>
              <a:spcAft>
                <a:spcPts val="0"/>
              </a:spcAft>
              <a:buClr>
                <a:srgbClr val="FF0000"/>
              </a:buClr>
              <a:buFont typeface="Arial"/>
              <a:buChar char="»"/>
              <a:defRPr sz="2000">
                <a:solidFill>
                  <a:schemeClr val="bg1"/>
                </a:solidFill>
                <a:latin typeface="Arial"/>
              </a:defRPr>
            </a:lvl8pPr>
            <a:lvl9pPr marL="3886200" indent="-228600">
              <a:spcBef>
                <a:spcPts val="0"/>
              </a:spcBef>
              <a:spcAft>
                <a:spcPts val="0"/>
              </a:spcAft>
              <a:buClr>
                <a:srgbClr val="FF0000"/>
              </a:buClr>
              <a:buFont typeface="Arial"/>
              <a:buChar char="»"/>
              <a:defRPr sz="2000">
                <a:solidFill>
                  <a:schemeClr val="bg1"/>
                </a:solidFill>
                <a:latin typeface="Arial"/>
              </a:defRPr>
            </a:lvl9pPr>
          </a:lstStyle>
          <a:p>
            <a:pPr>
              <a:spcBef>
                <a:spcPts val="0"/>
              </a:spcBef>
              <a:buClr>
                <a:schemeClr val="tx2"/>
              </a:buClr>
              <a:buSzPct val="75000"/>
              <a:buFont typeface="Wingdings"/>
              <a:buChar char="n"/>
              <a:defRPr/>
            </a:pPr>
            <a:r>
              <a:rPr lang="en-US" sz="2400" b="1">
                <a:solidFill>
                  <a:schemeClr val="tx1"/>
                </a:solidFill>
                <a:latin typeface="楷体_GB2312"/>
                <a:ea typeface="楷体_GB2312"/>
              </a:rPr>
              <a:t> C</a:t>
            </a:r>
            <a:r>
              <a:rPr lang="zh-CN" sz="2400" b="1">
                <a:solidFill>
                  <a:schemeClr val="tx1"/>
                </a:solidFill>
                <a:latin typeface="楷体_GB2312"/>
                <a:ea typeface="楷体_GB2312"/>
              </a:rPr>
              <a:t>盘格式化对话框：</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93"/>
                                        </p:tgtEl>
                                        <p:attrNameLst>
                                          <p:attrName>style.visibility</p:attrName>
                                        </p:attrNameLst>
                                      </p:cBhvr>
                                      <p:to>
                                        <p:strVal val="visible"/>
                                      </p:to>
                                    </p:set>
                                    <p:animEffect transition="in" filter="blinds(horizontal)">
                                      <p:cBhvr>
                                        <p:cTn id="7" dur="500"/>
                                        <p:tgtEl>
                                          <p:spTgt spid="163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6395"/>
                                        </p:tgtEl>
                                        <p:attrNameLst>
                                          <p:attrName>style.visibility</p:attrName>
                                        </p:attrNameLst>
                                      </p:cBhvr>
                                      <p:to>
                                        <p:strVal val="visible"/>
                                      </p:to>
                                    </p:set>
                                    <p:animEffect transition="in" filter="diamond(in)">
                                      <p:cBhvr>
                                        <p:cTn id="12" dur="2000"/>
                                        <p:tgtEl>
                                          <p:spTgt spid="16395"/>
                                        </p:tgtEl>
                                      </p:cBhvr>
                                    </p:animEffect>
                                  </p:childTnLst>
                                </p:cTn>
                              </p:par>
                              <p:par>
                                <p:cTn id="13" presetID="8" presetClass="entr" presetSubtype="16" fill="hold" nodeType="withEffect">
                                  <p:stCondLst>
                                    <p:cond delay="0"/>
                                  </p:stCondLst>
                                  <p:childTnLst>
                                    <p:set>
                                      <p:cBhvr>
                                        <p:cTn id="14" dur="1" fill="hold">
                                          <p:stCondLst>
                                            <p:cond delay="0"/>
                                          </p:stCondLst>
                                        </p:cTn>
                                        <p:tgtEl>
                                          <p:spTgt spid="16394"/>
                                        </p:tgtEl>
                                        <p:attrNameLst>
                                          <p:attrName>style.visibility</p:attrName>
                                        </p:attrNameLst>
                                      </p:cBhvr>
                                      <p:to>
                                        <p:strVal val="visible"/>
                                      </p:to>
                                    </p:set>
                                    <p:animEffect transition="in" filter="diamond(in)">
                                      <p:cBhvr>
                                        <p:cTn id="15" dur="2000"/>
                                        <p:tgtEl>
                                          <p:spTgt spid="1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922" name="标题 1"/>
          <p:cNvSpPr>
            <a:spLocks noGrp="1"/>
          </p:cNvSpPr>
          <p:nvPr>
            <p:ph type="title"/>
          </p:nvPr>
        </p:nvSpPr>
        <p:spPr bwMode="auto"/>
        <p:txBody>
          <a:bodyPr/>
          <a:lstStyle/>
          <a:p>
            <a:pPr>
              <a:defRPr/>
            </a:pPr>
            <a:r>
              <a:rPr lang="zh-CN">
                <a:ea typeface="宋体"/>
              </a:rPr>
              <a:t>文件和目录</a:t>
            </a:r>
            <a:endParaRPr/>
          </a:p>
        </p:txBody>
      </p:sp>
      <p:sp>
        <p:nvSpPr>
          <p:cNvPr id="2" name="内容占位符 1"/>
          <p:cNvSpPr>
            <a:spLocks noGrp="1"/>
          </p:cNvSpPr>
          <p:nvPr>
            <p:ph idx="1"/>
          </p:nvPr>
        </p:nvSpPr>
        <p:spPr bwMode="auto"/>
        <p:txBody>
          <a:bodyPr/>
          <a:lstStyle/>
          <a:p>
            <a:pPr>
              <a:defRPr/>
            </a:pPr>
            <a:endParaRPr lang="zh-CN"/>
          </a:p>
        </p:txBody>
      </p:sp>
      <p:pic>
        <p:nvPicPr>
          <p:cNvPr id="81924" name="Picture 2"/>
          <p:cNvPicPr>
            <a:picLocks noChangeAspect="1" noChangeArrowheads="1"/>
          </p:cNvPicPr>
          <p:nvPr/>
        </p:nvPicPr>
        <p:blipFill>
          <a:blip r:embed="rId3"/>
          <a:stretch/>
        </p:blipFill>
        <p:spPr bwMode="auto">
          <a:xfrm>
            <a:off x="1187624" y="1268760"/>
            <a:ext cx="7749559" cy="5410284"/>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2946" name="灯片编号占位符 5"/>
          <p:cNvSpPr txBox="1">
            <a:spLocks noGrp="1"/>
          </p:cNvSpPr>
          <p:nvPr/>
        </p:nvSpPr>
        <p:spPr bwMode="auto">
          <a:xfrm>
            <a:off x="8229600" y="6413500"/>
            <a:ext cx="914400" cy="457200"/>
          </a:xfrm>
          <a:prstGeom prst="rect">
            <a:avLst/>
          </a:prstGeom>
          <a:noFill/>
          <a:ln>
            <a:noFill/>
          </a:ln>
        </p:spPr>
        <p:txBody>
          <a:bodyPr anchor="b"/>
          <a:lstStyle>
            <a:lvl1pPr>
              <a:spcBef>
                <a:spcPts val="0"/>
              </a:spcBef>
              <a:buClr>
                <a:srgbClr val="FF0000"/>
              </a:buClr>
              <a:buFont typeface="Wingdings"/>
              <a:buChar char="l"/>
              <a:defRPr sz="3200">
                <a:solidFill>
                  <a:schemeClr val="bg1"/>
                </a:solidFill>
                <a:latin typeface="Arial"/>
              </a:defRPr>
            </a:lvl1pPr>
            <a:lvl2pPr marL="742950" indent="-285750">
              <a:spcBef>
                <a:spcPts val="0"/>
              </a:spcBef>
              <a:buClr>
                <a:srgbClr val="FF0000"/>
              </a:buClr>
              <a:buFont typeface="Arial"/>
              <a:buChar char="–"/>
              <a:defRPr sz="2800">
                <a:solidFill>
                  <a:schemeClr val="bg1"/>
                </a:solidFill>
                <a:latin typeface="Arial"/>
              </a:defRPr>
            </a:lvl2pPr>
            <a:lvl3pPr marL="1143000" indent="-228600">
              <a:spcBef>
                <a:spcPts val="0"/>
              </a:spcBef>
              <a:buClr>
                <a:srgbClr val="FF0000"/>
              </a:buClr>
              <a:buChar char="•"/>
              <a:defRPr sz="2400">
                <a:solidFill>
                  <a:schemeClr val="bg1"/>
                </a:solidFill>
                <a:latin typeface="Arial"/>
              </a:defRPr>
            </a:lvl3pPr>
            <a:lvl4pPr marL="1600200" indent="-228600">
              <a:spcBef>
                <a:spcPts val="0"/>
              </a:spcBef>
              <a:buClr>
                <a:srgbClr val="FF0000"/>
              </a:buClr>
              <a:buFont typeface="Arial"/>
              <a:buChar char="–"/>
              <a:defRPr sz="2000">
                <a:solidFill>
                  <a:schemeClr val="bg1"/>
                </a:solidFill>
                <a:latin typeface="Arial"/>
              </a:defRPr>
            </a:lvl4pPr>
            <a:lvl5pPr marL="2057400" indent="-228600">
              <a:spcBef>
                <a:spcPts val="0"/>
              </a:spcBef>
              <a:buClr>
                <a:srgbClr val="FF0000"/>
              </a:buClr>
              <a:buFont typeface="Arial"/>
              <a:buChar char="»"/>
              <a:defRPr sz="2000">
                <a:solidFill>
                  <a:schemeClr val="bg1"/>
                </a:solidFill>
                <a:latin typeface="Arial"/>
              </a:defRPr>
            </a:lvl5pPr>
            <a:lvl6pPr marL="2514600" indent="-228600">
              <a:spcBef>
                <a:spcPts val="0"/>
              </a:spcBef>
              <a:spcAft>
                <a:spcPts val="0"/>
              </a:spcAft>
              <a:buClr>
                <a:srgbClr val="FF0000"/>
              </a:buClr>
              <a:buFont typeface="Arial"/>
              <a:buChar char="»"/>
              <a:defRPr sz="2000">
                <a:solidFill>
                  <a:schemeClr val="bg1"/>
                </a:solidFill>
                <a:latin typeface="Arial"/>
              </a:defRPr>
            </a:lvl6pPr>
            <a:lvl7pPr marL="2971800" indent="-228600">
              <a:spcBef>
                <a:spcPts val="0"/>
              </a:spcBef>
              <a:spcAft>
                <a:spcPts val="0"/>
              </a:spcAft>
              <a:buClr>
                <a:srgbClr val="FF0000"/>
              </a:buClr>
              <a:buFont typeface="Arial"/>
              <a:buChar char="»"/>
              <a:defRPr sz="2000">
                <a:solidFill>
                  <a:schemeClr val="bg1"/>
                </a:solidFill>
                <a:latin typeface="Arial"/>
              </a:defRPr>
            </a:lvl7pPr>
            <a:lvl8pPr marL="3429000" indent="-228600">
              <a:spcBef>
                <a:spcPts val="0"/>
              </a:spcBef>
              <a:spcAft>
                <a:spcPts val="0"/>
              </a:spcAft>
              <a:buClr>
                <a:srgbClr val="FF0000"/>
              </a:buClr>
              <a:buFont typeface="Arial"/>
              <a:buChar char="»"/>
              <a:defRPr sz="2000">
                <a:solidFill>
                  <a:schemeClr val="bg1"/>
                </a:solidFill>
                <a:latin typeface="Arial"/>
              </a:defRPr>
            </a:lvl8pPr>
            <a:lvl9pPr marL="3886200" indent="-228600">
              <a:spcBef>
                <a:spcPts val="0"/>
              </a:spcBef>
              <a:spcAft>
                <a:spcPts val="0"/>
              </a:spcAft>
              <a:buClr>
                <a:srgbClr val="FF0000"/>
              </a:buClr>
              <a:buFont typeface="Arial"/>
              <a:buChar char="»"/>
              <a:defRPr sz="2000">
                <a:solidFill>
                  <a:schemeClr val="bg1"/>
                </a:solidFill>
                <a:latin typeface="Arial"/>
              </a:defRPr>
            </a:lvl9pPr>
          </a:lstStyle>
          <a:p>
            <a:pPr algn="r">
              <a:spcBef>
                <a:spcPts val="0"/>
              </a:spcBef>
              <a:buClrTx/>
              <a:buFontTx/>
              <a:buNone/>
              <a:defRPr/>
            </a:pPr>
            <a:fld id="{FB0A1E97-24E4-452D-BB32-1D1FB3345682}" type="slidenum">
              <a:rPr lang="en-US" sz="2400">
                <a:solidFill>
                  <a:schemeClr val="tx2"/>
                </a:solidFill>
                <a:latin typeface="Times New Roman"/>
                <a:ea typeface="宋体"/>
              </a:rPr>
              <a:t>62</a:t>
            </a:fld>
            <a:endParaRPr lang="en-US" sz="1400">
              <a:solidFill>
                <a:schemeClr val="tx2"/>
              </a:solidFill>
              <a:latin typeface="Times New Roman"/>
              <a:ea typeface="宋体"/>
            </a:endParaRPr>
          </a:p>
        </p:txBody>
      </p:sp>
      <p:sp>
        <p:nvSpPr>
          <p:cNvPr id="82947" name="Rectangle 2"/>
          <p:cNvSpPr>
            <a:spLocks noChangeArrowheads="1" noGrp="1"/>
          </p:cNvSpPr>
          <p:nvPr>
            <p:ph type="title"/>
          </p:nvPr>
        </p:nvSpPr>
        <p:spPr bwMode="auto"/>
        <p:txBody>
          <a:bodyPr anchor="b"/>
          <a:lstStyle/>
          <a:p>
            <a:pPr>
              <a:defRPr/>
            </a:pPr>
            <a:r>
              <a:rPr lang="zh-CN" sz="4000">
                <a:ea typeface="宋体"/>
              </a:rPr>
              <a:t>目录操作</a:t>
            </a:r>
            <a:endParaRPr/>
          </a:p>
        </p:txBody>
      </p:sp>
      <p:sp>
        <p:nvSpPr>
          <p:cNvPr id="83971" name="Rectangle 3"/>
          <p:cNvSpPr>
            <a:spLocks noChangeArrowheads="1" noGrp="1"/>
          </p:cNvSpPr>
          <p:nvPr>
            <p:ph idx="1"/>
          </p:nvPr>
        </p:nvSpPr>
        <p:spPr bwMode="auto"/>
        <p:txBody>
          <a:bodyPr/>
          <a:lstStyle/>
          <a:p>
            <a:pPr marL="457200" indent="-457200">
              <a:lnSpc>
                <a:spcPct val="80000"/>
              </a:lnSpc>
              <a:defRPr/>
            </a:pPr>
            <a:r>
              <a:rPr lang="zh-CN" sz="2400">
                <a:ea typeface="楷体_GB2312"/>
              </a:rPr>
              <a:t>创建单层目录：</a:t>
            </a:r>
            <a:endParaRPr/>
          </a:p>
          <a:p>
            <a:pPr marL="457200" indent="-457200">
              <a:lnSpc>
                <a:spcPct val="80000"/>
              </a:lnSpc>
              <a:buFont typeface="Wingdings"/>
              <a:buNone/>
              <a:defRPr/>
            </a:pPr>
            <a:r>
              <a:rPr lang="zh-CN" sz="2400">
                <a:ea typeface="楷体_GB2312"/>
              </a:rPr>
              <a:t> </a:t>
            </a:r>
            <a:r>
              <a:rPr lang="en-US" sz="1800">
                <a:ea typeface="楷体_GB2312"/>
              </a:rPr>
              <a:t>BOOL CreateDirectory(</a:t>
            </a:r>
            <a:endParaRPr/>
          </a:p>
          <a:p>
            <a:pPr marL="457200" indent="-457200">
              <a:lnSpc>
                <a:spcPct val="80000"/>
              </a:lnSpc>
              <a:buFont typeface="Wingdings"/>
              <a:buNone/>
              <a:defRPr/>
            </a:pPr>
            <a:r>
              <a:rPr lang="en-US" sz="1800">
                <a:ea typeface="楷体_GB2312"/>
              </a:rPr>
              <a:t>           LPCTSTR lpPathName,               // </a:t>
            </a:r>
            <a:r>
              <a:rPr lang="zh-CN" sz="1800">
                <a:ea typeface="楷体_GB2312"/>
              </a:rPr>
              <a:t>指定要创建的目录</a:t>
            </a:r>
            <a:endParaRPr/>
          </a:p>
          <a:p>
            <a:pPr marL="457200" indent="-457200">
              <a:lnSpc>
                <a:spcPct val="80000"/>
              </a:lnSpc>
              <a:buFont typeface="Wingdings"/>
              <a:buNone/>
              <a:defRPr/>
            </a:pPr>
            <a:r>
              <a:rPr lang="zh-CN" sz="1800">
                <a:ea typeface="楷体_GB2312"/>
              </a:rPr>
              <a:t>           </a:t>
            </a:r>
            <a:r>
              <a:rPr lang="en-US" sz="1800">
                <a:ea typeface="楷体_GB2312"/>
              </a:rPr>
              <a:t>LPSECURITY_ATTRIBUTES   // </a:t>
            </a:r>
            <a:r>
              <a:rPr lang="zh-CN" sz="1800">
                <a:ea typeface="楷体_GB2312"/>
              </a:rPr>
              <a:t>指定目录的安全属性</a:t>
            </a:r>
            <a:endParaRPr/>
          </a:p>
          <a:p>
            <a:pPr marL="457200" indent="-457200">
              <a:lnSpc>
                <a:spcPct val="80000"/>
              </a:lnSpc>
              <a:buFont typeface="Wingdings"/>
              <a:buNone/>
              <a:defRPr/>
            </a:pPr>
            <a:r>
              <a:rPr lang="zh-CN" sz="1800">
                <a:ea typeface="楷体_GB2312"/>
              </a:rPr>
              <a:t>         </a:t>
            </a:r>
            <a:r>
              <a:rPr lang="en-US" sz="1800">
                <a:ea typeface="楷体_GB2312"/>
              </a:rPr>
              <a:t>);</a:t>
            </a:r>
            <a:endParaRPr/>
          </a:p>
          <a:p>
            <a:pPr marL="457200" indent="-457200">
              <a:lnSpc>
                <a:spcPct val="80000"/>
              </a:lnSpc>
              <a:defRPr/>
            </a:pPr>
            <a:endParaRPr lang="en-US" sz="2400">
              <a:ea typeface="楷体_GB2312"/>
            </a:endParaRPr>
          </a:p>
          <a:p>
            <a:pPr marL="457200" indent="-457200">
              <a:lnSpc>
                <a:spcPct val="80000"/>
              </a:lnSpc>
              <a:defRPr/>
            </a:pPr>
            <a:r>
              <a:rPr lang="zh-CN" sz="2400">
                <a:ea typeface="楷体_GB2312"/>
              </a:rPr>
              <a:t>创建多层目录：</a:t>
            </a:r>
            <a:endParaRPr/>
          </a:p>
          <a:p>
            <a:pPr marL="457200" indent="-457200">
              <a:lnSpc>
                <a:spcPct val="80000"/>
              </a:lnSpc>
              <a:buFont typeface="Wingdings"/>
              <a:buNone/>
              <a:defRPr/>
            </a:pPr>
            <a:r>
              <a:rPr lang="zh-CN" sz="2400">
                <a:ea typeface="楷体_GB2312"/>
              </a:rPr>
              <a:t> </a:t>
            </a:r>
            <a:r>
              <a:rPr lang="en-US" sz="1800">
                <a:ea typeface="楷体_GB2312"/>
              </a:rPr>
              <a:t>BOOL MakeSureDirectoryPathExists(LPCTSTR lpszDirPath) {    CString strDirPath = lpszDirPath;                                                </a:t>
            </a:r>
            <a:endParaRPr/>
          </a:p>
          <a:p>
            <a:pPr marL="457200" indent="-457200">
              <a:lnSpc>
                <a:spcPct val="80000"/>
              </a:lnSpc>
              <a:buFont typeface="Wingdings"/>
              <a:buNone/>
              <a:defRPr/>
            </a:pPr>
            <a:r>
              <a:rPr lang="en-US" sz="1800">
                <a:ea typeface="楷体_GB2312"/>
              </a:rPr>
              <a:t>             int nPos;  </a:t>
            </a:r>
            <a:r>
              <a:rPr lang="en-US" sz="1400">
                <a:ea typeface="楷体_GB2312"/>
              </a:rPr>
              <a:t>// lpszDirPath </a:t>
            </a:r>
            <a:r>
              <a:rPr lang="zh-CN" sz="1400">
                <a:ea typeface="楷体_GB2312"/>
              </a:rPr>
              <a:t>为要创建的目录， 如“</a:t>
            </a:r>
            <a:r>
              <a:rPr lang="en-US" sz="1400">
                <a:ea typeface="楷体_GB2312"/>
              </a:rPr>
              <a:t>C</a:t>
            </a:r>
            <a:r>
              <a:rPr lang="zh-CN" sz="1400">
                <a:ea typeface="楷体_GB2312"/>
              </a:rPr>
              <a:t>：</a:t>
            </a:r>
            <a:r>
              <a:rPr lang="en-US" sz="1400">
                <a:ea typeface="楷体_GB2312"/>
              </a:rPr>
              <a:t>\Dir1\Dir2”</a:t>
            </a:r>
            <a:endParaRPr/>
          </a:p>
          <a:p>
            <a:pPr marL="457200" indent="-457200">
              <a:lnSpc>
                <a:spcPct val="80000"/>
              </a:lnSpc>
              <a:buFont typeface="Wingdings"/>
              <a:buNone/>
              <a:defRPr/>
            </a:pPr>
            <a:r>
              <a:rPr lang="en-US" sz="1800">
                <a:ea typeface="楷体_GB2312"/>
              </a:rPr>
              <a:t>             while((nPos = strDirPath.Find(‘\\’, nPos+1)) != -1                      </a:t>
            </a:r>
            <a:endParaRPr/>
          </a:p>
          <a:p>
            <a:pPr marL="457200" indent="-457200">
              <a:lnSpc>
                <a:spcPct val="80000"/>
              </a:lnSpc>
              <a:buFont typeface="Wingdings"/>
              <a:buNone/>
              <a:defRPr/>
            </a:pPr>
            <a:r>
              <a:rPr lang="en-US" sz="1800">
                <a:ea typeface="楷体_GB2312"/>
              </a:rPr>
              <a:t>                      {        ::CreateDirectory(strDirPath.Left(nPos, NULL), }</a:t>
            </a:r>
            <a:endParaRPr/>
          </a:p>
          <a:p>
            <a:pPr marL="457200" indent="-457200">
              <a:lnSpc>
                <a:spcPct val="80000"/>
              </a:lnSpc>
              <a:buFont typeface="Wingdings"/>
              <a:buNone/>
              <a:defRPr/>
            </a:pPr>
            <a:r>
              <a:rPr lang="en-US" sz="1800">
                <a:ea typeface="楷体_GB2312"/>
              </a:rPr>
              <a:t>              return ::CreateDirectory(strDirPath, NULL);</a:t>
            </a:r>
            <a:endParaRPr/>
          </a:p>
          <a:p>
            <a:pPr marL="457200" indent="-457200">
              <a:lnSpc>
                <a:spcPct val="80000"/>
              </a:lnSpc>
              <a:buFont typeface="Wingdings"/>
              <a:buNone/>
              <a:defRPr/>
            </a:pPr>
            <a:r>
              <a:rPr lang="en-US" sz="1800">
                <a:ea typeface="楷体_GB2312"/>
              </a:rPr>
              <a:t>        }            </a:t>
            </a:r>
            <a:endParaRPr lang="en-US" sz="2400">
              <a:ea typeface="楷体_GB2312"/>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Effect transition="in" filter="blinds(horizontal)">
                                      <p:cBhvr>
                                        <p:cTn id="7" dur="500"/>
                                        <p:tgtEl>
                                          <p:spTgt spid="83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3971">
                                            <p:txEl>
                                              <p:pRg st="1" end="1"/>
                                            </p:txEl>
                                          </p:spTgt>
                                        </p:tgtEl>
                                        <p:attrNameLst>
                                          <p:attrName>style.visibility</p:attrName>
                                        </p:attrNameLst>
                                      </p:cBhvr>
                                      <p:to>
                                        <p:strVal val="visible"/>
                                      </p:to>
                                    </p:set>
                                    <p:animEffect transition="in" filter="blinds(horizontal)">
                                      <p:cBhvr>
                                        <p:cTn id="12" dur="500"/>
                                        <p:tgtEl>
                                          <p:spTgt spid="83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3971">
                                            <p:txEl>
                                              <p:pRg st="2" end="2"/>
                                            </p:txEl>
                                          </p:spTgt>
                                        </p:tgtEl>
                                        <p:attrNameLst>
                                          <p:attrName>style.visibility</p:attrName>
                                        </p:attrNameLst>
                                      </p:cBhvr>
                                      <p:to>
                                        <p:strVal val="visible"/>
                                      </p:to>
                                    </p:set>
                                    <p:animEffect transition="in" filter="blinds(horizontal)">
                                      <p:cBhvr>
                                        <p:cTn id="17" dur="500"/>
                                        <p:tgtEl>
                                          <p:spTgt spid="839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3971">
                                            <p:txEl>
                                              <p:pRg st="3" end="3"/>
                                            </p:txEl>
                                          </p:spTgt>
                                        </p:tgtEl>
                                        <p:attrNameLst>
                                          <p:attrName>style.visibility</p:attrName>
                                        </p:attrNameLst>
                                      </p:cBhvr>
                                      <p:to>
                                        <p:strVal val="visible"/>
                                      </p:to>
                                    </p:set>
                                    <p:animEffect transition="in" filter="blinds(horizontal)">
                                      <p:cBhvr>
                                        <p:cTn id="22" dur="500"/>
                                        <p:tgtEl>
                                          <p:spTgt spid="839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3971">
                                            <p:txEl>
                                              <p:pRg st="4" end="4"/>
                                            </p:txEl>
                                          </p:spTgt>
                                        </p:tgtEl>
                                        <p:attrNameLst>
                                          <p:attrName>style.visibility</p:attrName>
                                        </p:attrNameLst>
                                      </p:cBhvr>
                                      <p:to>
                                        <p:strVal val="visible"/>
                                      </p:to>
                                    </p:set>
                                    <p:animEffect transition="in" filter="blinds(horizontal)">
                                      <p:cBhvr>
                                        <p:cTn id="27" dur="500"/>
                                        <p:tgtEl>
                                          <p:spTgt spid="839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83971">
                                            <p:txEl>
                                              <p:pRg st="6" end="6"/>
                                            </p:txEl>
                                          </p:spTgt>
                                        </p:tgtEl>
                                        <p:attrNameLst>
                                          <p:attrName>style.visibility</p:attrName>
                                        </p:attrNameLst>
                                      </p:cBhvr>
                                      <p:to>
                                        <p:strVal val="visible"/>
                                      </p:to>
                                    </p:set>
                                    <p:animEffect transition="in" filter="blinds(horizontal)">
                                      <p:cBhvr>
                                        <p:cTn id="32" dur="500"/>
                                        <p:tgtEl>
                                          <p:spTgt spid="8397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83971">
                                            <p:txEl>
                                              <p:pRg st="7" end="7"/>
                                            </p:txEl>
                                          </p:spTgt>
                                        </p:tgtEl>
                                        <p:attrNameLst>
                                          <p:attrName>style.visibility</p:attrName>
                                        </p:attrNameLst>
                                      </p:cBhvr>
                                      <p:to>
                                        <p:strVal val="visible"/>
                                      </p:to>
                                    </p:set>
                                    <p:animEffect transition="in" filter="blinds(horizontal)">
                                      <p:cBhvr>
                                        <p:cTn id="37" dur="500"/>
                                        <p:tgtEl>
                                          <p:spTgt spid="83971">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3971">
                                            <p:txEl>
                                              <p:pRg st="8" end="8"/>
                                            </p:txEl>
                                          </p:spTgt>
                                        </p:tgtEl>
                                        <p:attrNameLst>
                                          <p:attrName>style.visibility</p:attrName>
                                        </p:attrNameLst>
                                      </p:cBhvr>
                                      <p:to>
                                        <p:strVal val="visible"/>
                                      </p:to>
                                    </p:set>
                                    <p:animEffect transition="in" filter="blinds(horizontal)">
                                      <p:cBhvr>
                                        <p:cTn id="42" dur="500"/>
                                        <p:tgtEl>
                                          <p:spTgt spid="83971">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83971">
                                            <p:txEl>
                                              <p:pRg st="9" end="9"/>
                                            </p:txEl>
                                          </p:spTgt>
                                        </p:tgtEl>
                                        <p:attrNameLst>
                                          <p:attrName>style.visibility</p:attrName>
                                        </p:attrNameLst>
                                      </p:cBhvr>
                                      <p:to>
                                        <p:strVal val="visible"/>
                                      </p:to>
                                    </p:set>
                                    <p:animEffect transition="in" filter="blinds(horizontal)">
                                      <p:cBhvr>
                                        <p:cTn id="47" dur="500"/>
                                        <p:tgtEl>
                                          <p:spTgt spid="83971">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83971">
                                            <p:txEl>
                                              <p:pRg st="10" end="10"/>
                                            </p:txEl>
                                          </p:spTgt>
                                        </p:tgtEl>
                                        <p:attrNameLst>
                                          <p:attrName>style.visibility</p:attrName>
                                        </p:attrNameLst>
                                      </p:cBhvr>
                                      <p:to>
                                        <p:strVal val="visible"/>
                                      </p:to>
                                    </p:set>
                                    <p:animEffect transition="in" filter="blinds(horizontal)">
                                      <p:cBhvr>
                                        <p:cTn id="52" dur="500"/>
                                        <p:tgtEl>
                                          <p:spTgt spid="83971">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83971">
                                            <p:txEl>
                                              <p:pRg st="11" end="11"/>
                                            </p:txEl>
                                          </p:spTgt>
                                        </p:tgtEl>
                                        <p:attrNameLst>
                                          <p:attrName>style.visibility</p:attrName>
                                        </p:attrNameLst>
                                      </p:cBhvr>
                                      <p:to>
                                        <p:strVal val="visible"/>
                                      </p:to>
                                    </p:set>
                                    <p:animEffect transition="in" filter="blinds(horizontal)">
                                      <p:cBhvr>
                                        <p:cTn id="57" dur="500"/>
                                        <p:tgtEl>
                                          <p:spTgt spid="83971">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83971">
                                            <p:txEl>
                                              <p:pRg st="12" end="12"/>
                                            </p:txEl>
                                          </p:spTgt>
                                        </p:tgtEl>
                                        <p:attrNameLst>
                                          <p:attrName>style.visibility</p:attrName>
                                        </p:attrNameLst>
                                      </p:cBhvr>
                                      <p:to>
                                        <p:strVal val="visible"/>
                                      </p:to>
                                    </p:set>
                                    <p:animEffect transition="in" filter="blinds(horizontal)">
                                      <p:cBhvr>
                                        <p:cTn id="62" dur="500"/>
                                        <p:tgtEl>
                                          <p:spTgt spid="839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3970" name="灯片编号占位符 5"/>
          <p:cNvSpPr txBox="1">
            <a:spLocks noGrp="1"/>
          </p:cNvSpPr>
          <p:nvPr/>
        </p:nvSpPr>
        <p:spPr bwMode="auto">
          <a:xfrm>
            <a:off x="8229600" y="6413500"/>
            <a:ext cx="914400" cy="457200"/>
          </a:xfrm>
          <a:prstGeom prst="rect">
            <a:avLst/>
          </a:prstGeom>
          <a:noFill/>
          <a:ln>
            <a:noFill/>
          </a:ln>
        </p:spPr>
        <p:txBody>
          <a:bodyPr anchor="b"/>
          <a:lstStyle>
            <a:lvl1pPr>
              <a:spcBef>
                <a:spcPts val="0"/>
              </a:spcBef>
              <a:buClr>
                <a:srgbClr val="FF0000"/>
              </a:buClr>
              <a:buFont typeface="Wingdings"/>
              <a:buChar char="l"/>
              <a:defRPr sz="3200">
                <a:solidFill>
                  <a:schemeClr val="bg1"/>
                </a:solidFill>
                <a:latin typeface="Arial"/>
              </a:defRPr>
            </a:lvl1pPr>
            <a:lvl2pPr marL="742950" indent="-285750">
              <a:spcBef>
                <a:spcPts val="0"/>
              </a:spcBef>
              <a:buClr>
                <a:srgbClr val="FF0000"/>
              </a:buClr>
              <a:buFont typeface="Arial"/>
              <a:buChar char="–"/>
              <a:defRPr sz="2800">
                <a:solidFill>
                  <a:schemeClr val="bg1"/>
                </a:solidFill>
                <a:latin typeface="Arial"/>
              </a:defRPr>
            </a:lvl2pPr>
            <a:lvl3pPr marL="1143000" indent="-228600">
              <a:spcBef>
                <a:spcPts val="0"/>
              </a:spcBef>
              <a:buClr>
                <a:srgbClr val="FF0000"/>
              </a:buClr>
              <a:buChar char="•"/>
              <a:defRPr sz="2400">
                <a:solidFill>
                  <a:schemeClr val="bg1"/>
                </a:solidFill>
                <a:latin typeface="Arial"/>
              </a:defRPr>
            </a:lvl3pPr>
            <a:lvl4pPr marL="1600200" indent="-228600">
              <a:spcBef>
                <a:spcPts val="0"/>
              </a:spcBef>
              <a:buClr>
                <a:srgbClr val="FF0000"/>
              </a:buClr>
              <a:buFont typeface="Arial"/>
              <a:buChar char="–"/>
              <a:defRPr sz="2000">
                <a:solidFill>
                  <a:schemeClr val="bg1"/>
                </a:solidFill>
                <a:latin typeface="Arial"/>
              </a:defRPr>
            </a:lvl4pPr>
            <a:lvl5pPr marL="2057400" indent="-228600">
              <a:spcBef>
                <a:spcPts val="0"/>
              </a:spcBef>
              <a:buClr>
                <a:srgbClr val="FF0000"/>
              </a:buClr>
              <a:buFont typeface="Arial"/>
              <a:buChar char="»"/>
              <a:defRPr sz="2000">
                <a:solidFill>
                  <a:schemeClr val="bg1"/>
                </a:solidFill>
                <a:latin typeface="Arial"/>
              </a:defRPr>
            </a:lvl5pPr>
            <a:lvl6pPr marL="2514600" indent="-228600">
              <a:spcBef>
                <a:spcPts val="0"/>
              </a:spcBef>
              <a:spcAft>
                <a:spcPts val="0"/>
              </a:spcAft>
              <a:buClr>
                <a:srgbClr val="FF0000"/>
              </a:buClr>
              <a:buFont typeface="Arial"/>
              <a:buChar char="»"/>
              <a:defRPr sz="2000">
                <a:solidFill>
                  <a:schemeClr val="bg1"/>
                </a:solidFill>
                <a:latin typeface="Arial"/>
              </a:defRPr>
            </a:lvl6pPr>
            <a:lvl7pPr marL="2971800" indent="-228600">
              <a:spcBef>
                <a:spcPts val="0"/>
              </a:spcBef>
              <a:spcAft>
                <a:spcPts val="0"/>
              </a:spcAft>
              <a:buClr>
                <a:srgbClr val="FF0000"/>
              </a:buClr>
              <a:buFont typeface="Arial"/>
              <a:buChar char="»"/>
              <a:defRPr sz="2000">
                <a:solidFill>
                  <a:schemeClr val="bg1"/>
                </a:solidFill>
                <a:latin typeface="Arial"/>
              </a:defRPr>
            </a:lvl7pPr>
            <a:lvl8pPr marL="3429000" indent="-228600">
              <a:spcBef>
                <a:spcPts val="0"/>
              </a:spcBef>
              <a:spcAft>
                <a:spcPts val="0"/>
              </a:spcAft>
              <a:buClr>
                <a:srgbClr val="FF0000"/>
              </a:buClr>
              <a:buFont typeface="Arial"/>
              <a:buChar char="»"/>
              <a:defRPr sz="2000">
                <a:solidFill>
                  <a:schemeClr val="bg1"/>
                </a:solidFill>
                <a:latin typeface="Arial"/>
              </a:defRPr>
            </a:lvl8pPr>
            <a:lvl9pPr marL="3886200" indent="-228600">
              <a:spcBef>
                <a:spcPts val="0"/>
              </a:spcBef>
              <a:spcAft>
                <a:spcPts val="0"/>
              </a:spcAft>
              <a:buClr>
                <a:srgbClr val="FF0000"/>
              </a:buClr>
              <a:buFont typeface="Arial"/>
              <a:buChar char="»"/>
              <a:defRPr sz="2000">
                <a:solidFill>
                  <a:schemeClr val="bg1"/>
                </a:solidFill>
                <a:latin typeface="Arial"/>
              </a:defRPr>
            </a:lvl9pPr>
          </a:lstStyle>
          <a:p>
            <a:pPr algn="r">
              <a:spcBef>
                <a:spcPts val="0"/>
              </a:spcBef>
              <a:buClrTx/>
              <a:buFontTx/>
              <a:buNone/>
              <a:defRPr/>
            </a:pPr>
            <a:fld id="{5F7DB887-709F-4D37-95ED-F56180492857}" type="slidenum">
              <a:rPr lang="en-US" sz="2400">
                <a:solidFill>
                  <a:schemeClr val="tx2"/>
                </a:solidFill>
                <a:latin typeface="Times New Roman"/>
                <a:ea typeface="宋体"/>
              </a:rPr>
              <a:t>63</a:t>
            </a:fld>
            <a:endParaRPr lang="en-US" sz="1400">
              <a:solidFill>
                <a:schemeClr val="tx2"/>
              </a:solidFill>
              <a:latin typeface="Times New Roman"/>
              <a:ea typeface="宋体"/>
            </a:endParaRPr>
          </a:p>
        </p:txBody>
      </p:sp>
      <p:sp>
        <p:nvSpPr>
          <p:cNvPr id="83972" name="Rectangle 4"/>
          <p:cNvSpPr>
            <a:spLocks noChangeArrowheads="1" noGrp="1"/>
          </p:cNvSpPr>
          <p:nvPr>
            <p:ph type="title"/>
          </p:nvPr>
        </p:nvSpPr>
        <p:spPr bwMode="auto">
          <a:prstGeom prst="rect">
            <a:avLst/>
          </a:prstGeom>
          <a:noFill/>
        </p:spPr>
        <p:txBody>
          <a:bodyPr anchor="b"/>
          <a:lstStyle/>
          <a:p>
            <a:pPr>
              <a:defRPr/>
            </a:pPr>
            <a:r>
              <a:rPr lang="zh-CN" sz="4000">
                <a:ea typeface="宋体"/>
              </a:rPr>
              <a:t>目录操作</a:t>
            </a:r>
            <a:endParaRPr/>
          </a:p>
        </p:txBody>
      </p:sp>
      <p:sp>
        <p:nvSpPr>
          <p:cNvPr id="45059" name="Rectangle 3"/>
          <p:cNvSpPr>
            <a:spLocks noChangeArrowheads="1" noGrp="1"/>
          </p:cNvSpPr>
          <p:nvPr>
            <p:ph idx="1"/>
          </p:nvPr>
        </p:nvSpPr>
        <p:spPr bwMode="auto">
          <a:xfrm>
            <a:off x="567531" y="1268760"/>
            <a:ext cx="8229600" cy="4525963"/>
          </a:xfrm>
        </p:spPr>
        <p:txBody>
          <a:bodyPr/>
          <a:lstStyle/>
          <a:p>
            <a:pPr marL="457200" indent="-457200">
              <a:defRPr/>
            </a:pPr>
            <a:r>
              <a:rPr lang="zh-CN" sz="2000">
                <a:ea typeface="楷体_GB2312"/>
              </a:rPr>
              <a:t>存在的空目录可以被删除：</a:t>
            </a:r>
            <a:endParaRPr lang="en-US" sz="2000">
              <a:ea typeface="楷体_GB2312"/>
            </a:endParaRPr>
          </a:p>
          <a:p>
            <a:pPr marL="0" indent="0">
              <a:buFont typeface="Wingdings"/>
              <a:buNone/>
              <a:defRPr/>
            </a:pPr>
            <a:r>
              <a:rPr lang="zh-CN" sz="2000">
                <a:ea typeface="楷体_GB2312"/>
              </a:rPr>
              <a:t>    </a:t>
            </a:r>
            <a:r>
              <a:rPr lang="en-US" sz="2000">
                <a:ea typeface="楷体_GB2312"/>
              </a:rPr>
              <a:t>BOOL </a:t>
            </a:r>
            <a:r>
              <a:rPr lang="en-US" sz="2000">
                <a:ea typeface="楷体_GB2312"/>
              </a:rPr>
              <a:t>RemoveDirectory</a:t>
            </a:r>
            <a:r>
              <a:rPr lang="en-US" sz="2000">
                <a:ea typeface="楷体_GB2312"/>
              </a:rPr>
              <a:t>(LPCTSTR </a:t>
            </a:r>
            <a:r>
              <a:rPr lang="en-US" sz="2000">
                <a:ea typeface="楷体_GB2312"/>
              </a:rPr>
              <a:t>lpPathName</a:t>
            </a:r>
            <a:r>
              <a:rPr lang="en-US" sz="2000">
                <a:ea typeface="楷体_GB2312"/>
              </a:rPr>
              <a:t>);</a:t>
            </a:r>
            <a:endParaRPr/>
          </a:p>
          <a:p>
            <a:pPr marL="457200" indent="-457200">
              <a:defRPr/>
            </a:pPr>
            <a:r>
              <a:rPr lang="zh-CN" sz="2000">
                <a:ea typeface="楷体_GB2312"/>
              </a:rPr>
              <a:t>判断目录是否存在</a:t>
            </a:r>
            <a:endParaRPr lang="en-US" sz="2000">
              <a:ea typeface="楷体_GB2312"/>
            </a:endParaRPr>
          </a:p>
          <a:p>
            <a:pPr marL="457200" indent="-457200">
              <a:defRPr/>
            </a:pPr>
            <a:endParaRPr lang="zh-CN" sz="2000">
              <a:solidFill>
                <a:srgbClr val="000000"/>
              </a:solidFill>
              <a:ea typeface="楷体_GB2312"/>
            </a:endParaRPr>
          </a:p>
          <a:p>
            <a:pPr marL="457200" indent="-457200">
              <a:buFont typeface="Wingdings"/>
              <a:buNone/>
              <a:defRPr/>
            </a:pPr>
            <a:endParaRPr lang="en-US" sz="2000">
              <a:solidFill>
                <a:srgbClr val="000000"/>
              </a:solidFill>
              <a:ea typeface="楷体_GB2312"/>
            </a:endParaRPr>
          </a:p>
        </p:txBody>
      </p:sp>
      <p:pic>
        <p:nvPicPr>
          <p:cNvPr id="83973" name="Picture 5"/>
          <p:cNvPicPr>
            <a:picLocks noChangeAspect="1" noChangeArrowheads="1"/>
          </p:cNvPicPr>
          <p:nvPr/>
        </p:nvPicPr>
        <p:blipFill>
          <a:blip r:embed="rId3"/>
          <a:stretch/>
        </p:blipFill>
        <p:spPr bwMode="auto">
          <a:xfrm>
            <a:off x="468313" y="4732338"/>
            <a:ext cx="7540625" cy="1944687"/>
          </a:xfrm>
          <a:prstGeom prst="rect">
            <a:avLst/>
          </a:prstGeom>
          <a:noFill/>
          <a:ln>
            <a:noFill/>
          </a:ln>
          <a:effectLst/>
        </p:spPr>
      </p:pic>
      <p:pic>
        <p:nvPicPr>
          <p:cNvPr id="83974" name="Picture 6"/>
          <p:cNvPicPr>
            <a:picLocks noChangeAspect="1" noChangeArrowheads="1"/>
          </p:cNvPicPr>
          <p:nvPr/>
        </p:nvPicPr>
        <p:blipFill>
          <a:blip r:embed="rId4"/>
          <a:stretch/>
        </p:blipFill>
        <p:spPr bwMode="auto">
          <a:xfrm>
            <a:off x="827584" y="2425561"/>
            <a:ext cx="5658495" cy="2250628"/>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4994" name="标题 1"/>
          <p:cNvSpPr>
            <a:spLocks noGrp="1"/>
          </p:cNvSpPr>
          <p:nvPr>
            <p:ph type="title"/>
          </p:nvPr>
        </p:nvSpPr>
        <p:spPr bwMode="auto"/>
        <p:txBody>
          <a:bodyPr/>
          <a:lstStyle/>
          <a:p>
            <a:pPr>
              <a:defRPr/>
            </a:pPr>
            <a:r>
              <a:rPr lang="en-US">
                <a:ea typeface="宋体"/>
              </a:rPr>
              <a:t>SHBrowseForFolder</a:t>
            </a:r>
            <a:endParaRPr lang="zh-CN">
              <a:ea typeface="宋体"/>
            </a:endParaRPr>
          </a:p>
        </p:txBody>
      </p:sp>
      <p:sp>
        <p:nvSpPr>
          <p:cNvPr id="84995" name="内容占位符 2"/>
          <p:cNvSpPr>
            <a:spLocks noGrp="1"/>
          </p:cNvSpPr>
          <p:nvPr>
            <p:ph idx="1"/>
          </p:nvPr>
        </p:nvSpPr>
        <p:spPr bwMode="auto"/>
        <p:txBody>
          <a:bodyPr/>
          <a:lstStyle/>
          <a:p>
            <a:pPr>
              <a:defRPr/>
            </a:pPr>
            <a:r>
              <a:rPr lang="en-US">
                <a:ea typeface="宋体"/>
              </a:rPr>
              <a:t>PIDLIST_ABSOLUTE SHBrowseForFolder( LPBROWSEINFO lpbi); </a:t>
            </a:r>
            <a:endParaRPr lang="zh-CN">
              <a:ea typeface="宋体"/>
            </a:endParaRPr>
          </a:p>
        </p:txBody>
      </p:sp>
      <p:pic>
        <p:nvPicPr>
          <p:cNvPr id="84996" name="Picture 2"/>
          <p:cNvPicPr>
            <a:picLocks noChangeAspect="1" noChangeArrowheads="1"/>
          </p:cNvPicPr>
          <p:nvPr/>
        </p:nvPicPr>
        <p:blipFill>
          <a:blip r:embed="rId3"/>
          <a:stretch/>
        </p:blipFill>
        <p:spPr bwMode="auto">
          <a:xfrm>
            <a:off x="539750" y="2852738"/>
            <a:ext cx="7972425" cy="3240087"/>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endParaRPr lang="zh-CN"/>
          </a:p>
        </p:txBody>
      </p:sp>
      <p:sp>
        <p:nvSpPr>
          <p:cNvPr id="86019" name="内容占位符 2"/>
          <p:cNvSpPr>
            <a:spLocks noGrp="1"/>
          </p:cNvSpPr>
          <p:nvPr>
            <p:ph idx="1"/>
          </p:nvPr>
        </p:nvSpPr>
        <p:spPr bwMode="auto"/>
        <p:txBody>
          <a:bodyPr/>
          <a:lstStyle/>
          <a:p>
            <a:pPr>
              <a:defRPr/>
            </a:pPr>
            <a:r>
              <a:rPr lang="en-US">
                <a:ea typeface="宋体"/>
              </a:rPr>
              <a:t>BOOL SHGetPathFromIDList(LPCITEMIDLIST pidl, LPSTR pszPath)</a:t>
            </a:r>
            <a:endParaRPr/>
          </a:p>
          <a:p>
            <a:pPr>
              <a:defRPr/>
            </a:pPr>
            <a:r>
              <a:rPr lang="zh-CN">
                <a:ea typeface="宋体"/>
              </a:rPr>
              <a:t>来实现从对象路径转化为文件夹路径</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7042" name="Rectangle 2"/>
          <p:cNvSpPr>
            <a:spLocks noChangeArrowheads="1" noGrp="1"/>
          </p:cNvSpPr>
          <p:nvPr>
            <p:ph type="title"/>
          </p:nvPr>
        </p:nvSpPr>
        <p:spPr bwMode="auto"/>
        <p:txBody>
          <a:bodyPr/>
          <a:lstStyle/>
          <a:p>
            <a:pPr>
              <a:defRPr/>
            </a:pPr>
            <a:r>
              <a:rPr lang="zh-CN">
                <a:ea typeface="宋体"/>
              </a:rPr>
              <a:t>文件编程</a:t>
            </a:r>
            <a:endParaRPr lang="zh-CN">
              <a:ea typeface="宋体"/>
            </a:endParaRPr>
          </a:p>
        </p:txBody>
      </p:sp>
      <p:sp>
        <p:nvSpPr>
          <p:cNvPr id="87043" name="Rectangle 3"/>
          <p:cNvSpPr>
            <a:spLocks noChangeArrowheads="1" noGrp="1"/>
          </p:cNvSpPr>
          <p:nvPr>
            <p:ph idx="1"/>
          </p:nvPr>
        </p:nvSpPr>
        <p:spPr bwMode="auto"/>
        <p:txBody>
          <a:bodyPr/>
          <a:lstStyle/>
          <a:p>
            <a:pPr>
              <a:defRPr/>
            </a:pPr>
            <a:r>
              <a:rPr lang="en-US">
                <a:ea typeface="宋体"/>
              </a:rPr>
              <a:t>windows</a:t>
            </a:r>
            <a:r>
              <a:rPr lang="zh-CN">
                <a:ea typeface="宋体"/>
              </a:rPr>
              <a:t>编程中文件操作有以下几种常见方法：</a:t>
            </a:r>
            <a:br>
              <a:rPr lang="zh-CN">
                <a:ea typeface="宋体"/>
              </a:rPr>
            </a:br>
            <a:r>
              <a:rPr lang="en-US">
                <a:ea typeface="宋体"/>
              </a:rPr>
              <a:t>1.C</a:t>
            </a:r>
            <a:r>
              <a:rPr lang="zh-CN">
                <a:ea typeface="宋体"/>
              </a:rPr>
              <a:t>语言中文件操作。</a:t>
            </a:r>
            <a:br>
              <a:rPr lang="zh-CN">
                <a:ea typeface="宋体"/>
              </a:rPr>
            </a:br>
            <a:r>
              <a:rPr lang="en-US">
                <a:ea typeface="宋体"/>
              </a:rPr>
              <a:t>2.C++</a:t>
            </a:r>
            <a:r>
              <a:rPr lang="zh-CN">
                <a:ea typeface="宋体"/>
              </a:rPr>
              <a:t>语言中的文件操作。</a:t>
            </a:r>
            <a:br>
              <a:rPr lang="zh-CN">
                <a:ea typeface="宋体"/>
              </a:rPr>
            </a:br>
            <a:r>
              <a:rPr lang="en-US">
                <a:ea typeface="宋体"/>
              </a:rPr>
              <a:t>3.Win32 API</a:t>
            </a:r>
            <a:r>
              <a:rPr lang="zh-CN">
                <a:ea typeface="宋体"/>
              </a:rPr>
              <a:t>函数文件操作。</a:t>
            </a:r>
            <a:br>
              <a:rPr lang="zh-CN">
                <a:ea typeface="宋体"/>
              </a:rPr>
            </a:br>
            <a:r>
              <a:rPr lang="en-US">
                <a:ea typeface="宋体"/>
              </a:rPr>
              <a:t>4.MFC CFile</a:t>
            </a:r>
            <a:r>
              <a:rPr lang="zh-CN">
                <a:ea typeface="宋体"/>
              </a:rPr>
              <a:t>类文件操作。</a:t>
            </a:r>
            <a:br>
              <a:rPr lang="zh-CN">
                <a:ea typeface="宋体"/>
              </a:rPr>
            </a:br>
            <a:r>
              <a:rPr lang="en-US">
                <a:ea typeface="宋体"/>
              </a:rPr>
              <a:t>5.MFC CFileDialog</a:t>
            </a:r>
            <a:r>
              <a:rPr lang="zh-CN">
                <a:ea typeface="宋体"/>
              </a:rPr>
              <a:t>类的文件操作。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8066" name="Rectangle 2"/>
          <p:cNvSpPr>
            <a:spLocks noChangeArrowheads="1" noGrp="1"/>
          </p:cNvSpPr>
          <p:nvPr>
            <p:ph type="title"/>
          </p:nvPr>
        </p:nvSpPr>
        <p:spPr bwMode="auto"/>
        <p:txBody>
          <a:bodyPr/>
          <a:lstStyle/>
          <a:p>
            <a:pPr>
              <a:defRPr/>
            </a:pPr>
            <a:r>
              <a:rPr lang="en-US">
                <a:ea typeface="宋体"/>
              </a:rPr>
              <a:t>C</a:t>
            </a:r>
            <a:r>
              <a:rPr lang="zh-CN">
                <a:ea typeface="宋体"/>
              </a:rPr>
              <a:t>语言文件操作</a:t>
            </a:r>
            <a:endParaRPr lang="zh-CN">
              <a:ea typeface="宋体"/>
            </a:endParaRPr>
          </a:p>
        </p:txBody>
      </p:sp>
      <p:sp>
        <p:nvSpPr>
          <p:cNvPr id="88067" name="Rectangle 3"/>
          <p:cNvSpPr>
            <a:spLocks noChangeArrowheads="1" noGrp="1"/>
          </p:cNvSpPr>
          <p:nvPr>
            <p:ph idx="1"/>
          </p:nvPr>
        </p:nvSpPr>
        <p:spPr bwMode="auto"/>
        <p:txBody>
          <a:bodyPr/>
          <a:lstStyle/>
          <a:p>
            <a:pPr marL="533400" indent="-533400">
              <a:lnSpc>
                <a:spcPct val="90000"/>
              </a:lnSpc>
              <a:defRPr/>
            </a:pPr>
            <a:r>
              <a:rPr lang="en-US" sz="2800">
                <a:ea typeface="宋体"/>
              </a:rPr>
              <a:t>FILE * fopen(const char * path,const char * mode);</a:t>
            </a:r>
            <a:endParaRPr/>
          </a:p>
          <a:p>
            <a:pPr marL="533400" indent="-533400">
              <a:lnSpc>
                <a:spcPct val="90000"/>
              </a:lnSpc>
              <a:defRPr/>
            </a:pPr>
            <a:r>
              <a:rPr lang="en-US" sz="2800">
                <a:ea typeface="宋体"/>
              </a:rPr>
              <a:t>size_t  fwrite(const void* buffer, size_t size, size_t count, FILE* stream);</a:t>
            </a:r>
            <a:endParaRPr/>
          </a:p>
          <a:p>
            <a:pPr marL="533400" indent="-533400">
              <a:lnSpc>
                <a:spcPct val="90000"/>
              </a:lnSpc>
              <a:buFont typeface="Wingdings"/>
              <a:buNone/>
              <a:defRPr/>
            </a:pPr>
            <a:endParaRPr lang="en-US" sz="2000">
              <a:ea typeface="宋体"/>
            </a:endParaRPr>
          </a:p>
          <a:p>
            <a:pPr marL="533400" indent="-533400">
              <a:lnSpc>
                <a:spcPct val="90000"/>
              </a:lnSpc>
              <a:buFont typeface="Wingdings"/>
              <a:buNone/>
              <a:defRPr/>
            </a:pPr>
            <a:endParaRPr lang="en-US" sz="2000">
              <a:ea typeface="宋体"/>
            </a:endParaRPr>
          </a:p>
          <a:p>
            <a:pPr marL="533400" indent="-533400">
              <a:lnSpc>
                <a:spcPct val="90000"/>
              </a:lnSpc>
              <a:buFont typeface="Wingdings"/>
              <a:buNone/>
              <a:defRPr/>
            </a:pPr>
            <a:r>
              <a:rPr lang="zh-CN" sz="2000">
                <a:ea typeface="宋体"/>
              </a:rPr>
              <a:t>写入文件：   </a:t>
            </a:r>
            <a:endParaRPr/>
          </a:p>
          <a:p>
            <a:pPr marL="533400" indent="-533400">
              <a:lnSpc>
                <a:spcPct val="90000"/>
              </a:lnSpc>
              <a:buFont typeface="Wingdings"/>
              <a:buNone/>
              <a:defRPr/>
            </a:pPr>
            <a:r>
              <a:rPr lang="en-US" sz="2400">
                <a:ea typeface="宋体"/>
              </a:rPr>
              <a:t>FILE *pfile=fopen("C.txt","w");//</a:t>
            </a:r>
            <a:r>
              <a:rPr lang="zh-CN" sz="2400">
                <a:ea typeface="宋体"/>
              </a:rPr>
              <a:t>以写的方式打开</a:t>
            </a:r>
            <a:r>
              <a:rPr lang="en-US" sz="2400">
                <a:ea typeface="宋体"/>
              </a:rPr>
              <a:t>C.txt</a:t>
            </a:r>
            <a:r>
              <a:rPr lang="zh-CN" sz="2400">
                <a:ea typeface="宋体"/>
              </a:rPr>
              <a:t>文件。   </a:t>
            </a:r>
            <a:endParaRPr/>
          </a:p>
          <a:p>
            <a:pPr marL="533400" indent="-533400">
              <a:lnSpc>
                <a:spcPct val="90000"/>
              </a:lnSpc>
              <a:buFont typeface="Wingdings"/>
              <a:buNone/>
              <a:defRPr/>
            </a:pPr>
            <a:r>
              <a:rPr lang="en-US" sz="2400">
                <a:ea typeface="宋体"/>
              </a:rPr>
              <a:t>//</a:t>
            </a:r>
            <a:r>
              <a:rPr lang="zh-CN" sz="2400">
                <a:ea typeface="宋体"/>
              </a:rPr>
              <a:t>将数据写入文件</a:t>
            </a:r>
            <a:endParaRPr lang="en-US" sz="2400">
              <a:ea typeface="宋体"/>
            </a:endParaRPr>
          </a:p>
          <a:p>
            <a:pPr marL="533400" indent="-533400">
              <a:lnSpc>
                <a:spcPct val="90000"/>
              </a:lnSpc>
              <a:buFont typeface="Wingdings"/>
              <a:buNone/>
              <a:defRPr/>
            </a:pPr>
            <a:r>
              <a:rPr lang="en-US" sz="2400">
                <a:ea typeface="宋体"/>
              </a:rPr>
              <a:t>fwrite("Welcome to VCFans!",1,strlen("Welcome to VCFans!"),pfile);</a:t>
            </a:r>
            <a:endParaRPr lang="zh-CN" sz="2400">
              <a:ea typeface="宋体"/>
            </a:endParaRPr>
          </a:p>
          <a:p>
            <a:pPr marL="533400" indent="-533400">
              <a:lnSpc>
                <a:spcPct val="90000"/>
              </a:lnSpc>
              <a:buFont typeface="Wingdings"/>
              <a:buNone/>
              <a:defRPr/>
            </a:pPr>
            <a:r>
              <a:rPr lang="en-US" sz="2400">
                <a:ea typeface="宋体"/>
              </a:rPr>
              <a:t> fflush(pfile);//</a:t>
            </a:r>
            <a:r>
              <a:rPr lang="zh-CN" sz="2400">
                <a:ea typeface="宋体"/>
              </a:rPr>
              <a:t>刷新缓冲区。将缓冲区数据写入文件   </a:t>
            </a:r>
            <a:endParaRPr/>
          </a:p>
          <a:p>
            <a:pPr marL="533400" indent="-533400">
              <a:lnSpc>
                <a:spcPct val="90000"/>
              </a:lnSpc>
              <a:buFont typeface="Wingdings"/>
              <a:buNone/>
              <a:defRPr/>
            </a:pPr>
            <a:r>
              <a:rPr lang="en-US" sz="2400">
                <a:ea typeface="宋体"/>
              </a:rPr>
              <a:t>fclose(pfile);//</a:t>
            </a:r>
            <a:r>
              <a:rPr lang="zh-CN" sz="2400">
                <a:ea typeface="宋体"/>
              </a:rPr>
              <a:t>关闭文件   </a:t>
            </a:r>
            <a:endParaRPr/>
          </a:p>
          <a:p>
            <a:pPr marL="533400" indent="-533400">
              <a:lnSpc>
                <a:spcPct val="90000"/>
              </a:lnSpc>
              <a:defRPr/>
            </a:pPr>
            <a:endParaRPr lang="en-US" sz="2000">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9090" name="Rectangle 2"/>
          <p:cNvSpPr>
            <a:spLocks noChangeArrowheads="1" noGrp="1"/>
          </p:cNvSpPr>
          <p:nvPr>
            <p:ph type="title"/>
          </p:nvPr>
        </p:nvSpPr>
        <p:spPr bwMode="auto"/>
        <p:txBody>
          <a:bodyPr/>
          <a:lstStyle/>
          <a:p>
            <a:pPr>
              <a:defRPr/>
            </a:pPr>
            <a:r>
              <a:rPr lang="en-US">
                <a:ea typeface="宋体"/>
              </a:rPr>
              <a:t>C</a:t>
            </a:r>
            <a:r>
              <a:rPr lang="zh-CN">
                <a:ea typeface="宋体"/>
              </a:rPr>
              <a:t>语言文件操作</a:t>
            </a:r>
            <a:endParaRPr lang="zh-CN">
              <a:ea typeface="宋体"/>
            </a:endParaRPr>
          </a:p>
        </p:txBody>
      </p:sp>
      <p:sp>
        <p:nvSpPr>
          <p:cNvPr id="89091" name="Rectangle 3"/>
          <p:cNvSpPr>
            <a:spLocks noChangeArrowheads="1" noGrp="1"/>
          </p:cNvSpPr>
          <p:nvPr>
            <p:ph idx="1"/>
          </p:nvPr>
        </p:nvSpPr>
        <p:spPr bwMode="auto"/>
        <p:txBody>
          <a:bodyPr/>
          <a:lstStyle/>
          <a:p>
            <a:pPr marL="533400" indent="-533400">
              <a:lnSpc>
                <a:spcPct val="90000"/>
              </a:lnSpc>
              <a:defRPr/>
            </a:pPr>
            <a:r>
              <a:rPr lang="en-US" sz="2000" b="1">
                <a:ea typeface="宋体"/>
              </a:rPr>
              <a:t>size_t</a:t>
            </a:r>
            <a:r>
              <a:rPr lang="en-US" sz="2000" b="1">
                <a:ea typeface="宋体"/>
              </a:rPr>
              <a:t> </a:t>
            </a:r>
            <a:r>
              <a:rPr lang="en-US" sz="2000" b="1">
                <a:ea typeface="宋体"/>
              </a:rPr>
              <a:t>fread</a:t>
            </a:r>
            <a:r>
              <a:rPr lang="en-US" sz="2000" b="1">
                <a:ea typeface="宋体"/>
              </a:rPr>
              <a:t> ( void *</a:t>
            </a:r>
            <a:r>
              <a:rPr lang="en-US" sz="2000" i="1">
                <a:ea typeface="宋体"/>
              </a:rPr>
              <a:t>buffer</a:t>
            </a:r>
            <a:r>
              <a:rPr lang="en-US" sz="2000" b="1">
                <a:ea typeface="宋体"/>
              </a:rPr>
              <a:t>, </a:t>
            </a:r>
            <a:endParaRPr/>
          </a:p>
          <a:p>
            <a:pPr marL="533400" indent="-533400">
              <a:lnSpc>
                <a:spcPct val="90000"/>
              </a:lnSpc>
              <a:buFont typeface="Wingdings"/>
              <a:buNone/>
              <a:defRPr/>
            </a:pPr>
            <a:r>
              <a:rPr lang="en-US" sz="2000" b="1">
                <a:ea typeface="宋体"/>
              </a:rPr>
              <a:t>size_t</a:t>
            </a:r>
            <a:r>
              <a:rPr lang="en-US" sz="2000" b="1">
                <a:ea typeface="宋体"/>
              </a:rPr>
              <a:t> </a:t>
            </a:r>
            <a:r>
              <a:rPr lang="en-US" sz="2000" i="1">
                <a:ea typeface="宋体"/>
              </a:rPr>
              <a:t>size</a:t>
            </a:r>
            <a:r>
              <a:rPr lang="en-US" sz="2000" b="1">
                <a:ea typeface="宋体"/>
              </a:rPr>
              <a:t>, </a:t>
            </a:r>
            <a:endParaRPr/>
          </a:p>
          <a:p>
            <a:pPr marL="533400" indent="-533400">
              <a:lnSpc>
                <a:spcPct val="90000"/>
              </a:lnSpc>
              <a:buFont typeface="Wingdings"/>
              <a:buNone/>
              <a:defRPr/>
            </a:pPr>
            <a:r>
              <a:rPr lang="en-US" sz="2000" b="1">
                <a:ea typeface="宋体"/>
              </a:rPr>
              <a:t>size_t</a:t>
            </a:r>
            <a:r>
              <a:rPr lang="en-US" sz="2000" b="1">
                <a:ea typeface="宋体"/>
              </a:rPr>
              <a:t> </a:t>
            </a:r>
            <a:r>
              <a:rPr lang="en-US" sz="2000" i="1">
                <a:ea typeface="宋体"/>
              </a:rPr>
              <a:t>count</a:t>
            </a:r>
            <a:r>
              <a:rPr lang="en-US" sz="2000" b="1">
                <a:ea typeface="宋体"/>
              </a:rPr>
              <a:t>, </a:t>
            </a:r>
            <a:endParaRPr/>
          </a:p>
          <a:p>
            <a:pPr marL="533400" indent="-533400">
              <a:lnSpc>
                <a:spcPct val="90000"/>
              </a:lnSpc>
              <a:buFont typeface="Wingdings"/>
              <a:buNone/>
              <a:defRPr/>
            </a:pPr>
            <a:r>
              <a:rPr lang="en-US" sz="2000" b="1">
                <a:ea typeface="宋体"/>
              </a:rPr>
              <a:t>FILE *</a:t>
            </a:r>
            <a:r>
              <a:rPr lang="en-US" sz="2000" i="1">
                <a:ea typeface="宋体"/>
              </a:rPr>
              <a:t>stream</a:t>
            </a:r>
            <a:r>
              <a:rPr lang="en-US" sz="2000" b="1">
                <a:ea typeface="宋体"/>
              </a:rPr>
              <a:t>) ;</a:t>
            </a:r>
            <a:endParaRPr/>
          </a:p>
          <a:p>
            <a:pPr marL="533400" indent="-533400">
              <a:lnSpc>
                <a:spcPct val="90000"/>
              </a:lnSpc>
              <a:defRPr/>
            </a:pPr>
            <a:endParaRPr lang="zh-CN" sz="2000">
              <a:ea typeface="宋体"/>
            </a:endParaRPr>
          </a:p>
          <a:p>
            <a:pPr marL="533400" indent="-533400">
              <a:lnSpc>
                <a:spcPct val="90000"/>
              </a:lnSpc>
              <a:defRPr/>
            </a:pPr>
            <a:r>
              <a:rPr lang="zh-CN" sz="2000">
                <a:ea typeface="宋体"/>
              </a:rPr>
              <a:t>　 读取文件：   </a:t>
            </a:r>
            <a:endParaRPr/>
          </a:p>
          <a:p>
            <a:pPr marL="533400" indent="-533400">
              <a:lnSpc>
                <a:spcPct val="90000"/>
              </a:lnSpc>
              <a:buFont typeface="Wingdings"/>
              <a:buNone/>
              <a:defRPr/>
            </a:pPr>
            <a:r>
              <a:rPr lang="en-US" sz="2000">
                <a:ea typeface="宋体"/>
              </a:rPr>
              <a:t>FILE *</a:t>
            </a:r>
            <a:r>
              <a:rPr lang="en-US" sz="2000">
                <a:ea typeface="宋体"/>
              </a:rPr>
              <a:t>pfile</a:t>
            </a:r>
            <a:r>
              <a:rPr lang="en-US" sz="2000">
                <a:ea typeface="宋体"/>
              </a:rPr>
              <a:t>=</a:t>
            </a:r>
            <a:r>
              <a:rPr lang="en-US" sz="2000">
                <a:ea typeface="宋体"/>
              </a:rPr>
              <a:t>fopen</a:t>
            </a:r>
            <a:r>
              <a:rPr lang="en-US" sz="2000">
                <a:ea typeface="宋体"/>
              </a:rPr>
              <a:t>("</a:t>
            </a:r>
            <a:r>
              <a:rPr lang="en-US" sz="2000">
                <a:ea typeface="宋体"/>
              </a:rPr>
              <a:t>C.txt","r</a:t>
            </a:r>
            <a:r>
              <a:rPr lang="en-US" sz="2000">
                <a:ea typeface="宋体"/>
              </a:rPr>
              <a:t>");//</a:t>
            </a:r>
            <a:r>
              <a:rPr lang="zh-CN" sz="2000">
                <a:ea typeface="宋体"/>
              </a:rPr>
              <a:t>以读的方式打开</a:t>
            </a:r>
            <a:r>
              <a:rPr lang="en-US" sz="2000">
                <a:ea typeface="宋体"/>
              </a:rPr>
              <a:t>C.txt</a:t>
            </a:r>
            <a:r>
              <a:rPr lang="zh-CN" sz="2000">
                <a:ea typeface="宋体"/>
              </a:rPr>
              <a:t>文件。   </a:t>
            </a:r>
            <a:endParaRPr/>
          </a:p>
          <a:p>
            <a:pPr marL="533400" indent="-533400">
              <a:lnSpc>
                <a:spcPct val="90000"/>
              </a:lnSpc>
              <a:buFont typeface="Wingdings"/>
              <a:buNone/>
              <a:defRPr/>
            </a:pPr>
            <a:r>
              <a:rPr lang="en-US" sz="2000">
                <a:ea typeface="宋体"/>
              </a:rPr>
              <a:t>char </a:t>
            </a:r>
            <a:r>
              <a:rPr lang="en-US" sz="2000">
                <a:ea typeface="宋体"/>
              </a:rPr>
              <a:t>FileContent</a:t>
            </a:r>
            <a:r>
              <a:rPr lang="en-US" sz="2000">
                <a:ea typeface="宋体"/>
              </a:rPr>
              <a:t>[100];   </a:t>
            </a:r>
            <a:endParaRPr/>
          </a:p>
          <a:p>
            <a:pPr marL="533400" indent="-533400">
              <a:lnSpc>
                <a:spcPct val="90000"/>
              </a:lnSpc>
              <a:buFont typeface="Wingdings"/>
              <a:buNone/>
              <a:defRPr/>
            </a:pPr>
            <a:r>
              <a:rPr lang="en-US" sz="2000">
                <a:ea typeface="宋体"/>
              </a:rPr>
              <a:t>memset</a:t>
            </a:r>
            <a:r>
              <a:rPr lang="en-US" sz="2000">
                <a:ea typeface="宋体"/>
              </a:rPr>
              <a:t>(FileContent,0,100);//</a:t>
            </a:r>
            <a:r>
              <a:rPr lang="zh-CN" sz="2000">
                <a:ea typeface="宋体"/>
              </a:rPr>
              <a:t>初始化</a:t>
            </a:r>
            <a:r>
              <a:rPr lang="en-US" sz="2000">
                <a:ea typeface="宋体"/>
              </a:rPr>
              <a:t>FileContent</a:t>
            </a:r>
            <a:r>
              <a:rPr lang="en-US" sz="2000">
                <a:ea typeface="宋体"/>
              </a:rPr>
              <a:t>   </a:t>
            </a:r>
            <a:endParaRPr/>
          </a:p>
          <a:p>
            <a:pPr marL="533400" indent="-533400">
              <a:lnSpc>
                <a:spcPct val="90000"/>
              </a:lnSpc>
              <a:buFont typeface="Wingdings"/>
              <a:buNone/>
              <a:defRPr/>
            </a:pPr>
            <a:r>
              <a:rPr lang="en-US" sz="2000">
                <a:ea typeface="宋体"/>
              </a:rPr>
              <a:t>fread</a:t>
            </a:r>
            <a:r>
              <a:rPr lang="en-US" sz="2000">
                <a:ea typeface="宋体"/>
              </a:rPr>
              <a:t>(FileContent,1,100,pfile);//</a:t>
            </a:r>
            <a:r>
              <a:rPr lang="zh-CN" sz="2000">
                <a:ea typeface="宋体"/>
              </a:rPr>
              <a:t>将刚才</a:t>
            </a:r>
            <a:r>
              <a:rPr lang="en-US" sz="2000">
                <a:ea typeface="宋体"/>
              </a:rPr>
              <a:t>C.txt</a:t>
            </a:r>
            <a:r>
              <a:rPr lang="zh-CN" sz="2000">
                <a:ea typeface="宋体"/>
              </a:rPr>
              <a:t>文件中的内容读入到 </a:t>
            </a:r>
            <a:endParaRPr/>
          </a:p>
          <a:p>
            <a:pPr marL="533400" indent="-533400">
              <a:lnSpc>
                <a:spcPct val="90000"/>
              </a:lnSpc>
              <a:defRPr/>
            </a:pPr>
            <a:r>
              <a:rPr lang="en-US" sz="2000">
                <a:ea typeface="宋体"/>
              </a:rPr>
              <a:t>fclose</a:t>
            </a:r>
            <a:r>
              <a:rPr lang="en-US" sz="2000">
                <a:ea typeface="宋体"/>
              </a:rPr>
              <a:t>(</a:t>
            </a:r>
            <a:r>
              <a:rPr lang="en-US" sz="2000">
                <a:ea typeface="宋体"/>
              </a:rPr>
              <a:t>pfile</a:t>
            </a:r>
            <a:r>
              <a:rPr lang="en-US" sz="2000">
                <a:ea typeface="宋体"/>
              </a:rPr>
              <a:t>);//</a:t>
            </a:r>
            <a:r>
              <a:rPr lang="zh-CN" sz="2000">
                <a:ea typeface="宋体"/>
              </a:rPr>
              <a:t>关闭文件   </a:t>
            </a:r>
            <a:endParaRPr/>
          </a:p>
          <a:p>
            <a:pPr marL="533400" indent="-533400">
              <a:lnSpc>
                <a:spcPct val="90000"/>
              </a:lnSpc>
              <a:defRPr/>
            </a:pPr>
            <a:endParaRPr lang="en-US" sz="2000">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0114" name="Rectangle 2"/>
          <p:cNvSpPr>
            <a:spLocks noChangeArrowheads="1" noGrp="1"/>
          </p:cNvSpPr>
          <p:nvPr>
            <p:ph type="title"/>
          </p:nvPr>
        </p:nvSpPr>
        <p:spPr bwMode="auto"/>
        <p:txBody>
          <a:bodyPr/>
          <a:lstStyle/>
          <a:p>
            <a:pPr>
              <a:defRPr/>
            </a:pPr>
            <a:r>
              <a:rPr lang="en-US">
                <a:ea typeface="宋体"/>
              </a:rPr>
              <a:t>C++</a:t>
            </a:r>
            <a:r>
              <a:rPr lang="zh-CN">
                <a:ea typeface="宋体"/>
              </a:rPr>
              <a:t>文件操作</a:t>
            </a:r>
            <a:endParaRPr lang="zh-CN">
              <a:ea typeface="宋体"/>
            </a:endParaRPr>
          </a:p>
        </p:txBody>
      </p:sp>
      <p:sp>
        <p:nvSpPr>
          <p:cNvPr id="90115" name="Rectangle 3"/>
          <p:cNvSpPr>
            <a:spLocks noChangeArrowheads="1" noGrp="1"/>
          </p:cNvSpPr>
          <p:nvPr>
            <p:ph idx="1"/>
          </p:nvPr>
        </p:nvSpPr>
        <p:spPr bwMode="auto"/>
        <p:txBody>
          <a:bodyPr/>
          <a:lstStyle/>
          <a:p>
            <a:pPr marL="533400" indent="-533400">
              <a:lnSpc>
                <a:spcPct val="90000"/>
              </a:lnSpc>
              <a:defRPr/>
            </a:pPr>
            <a:r>
              <a:rPr lang="zh-CN" sz="2400">
                <a:ea typeface="宋体"/>
              </a:rPr>
              <a:t>写入文件：   </a:t>
            </a:r>
            <a:endParaRPr/>
          </a:p>
          <a:p>
            <a:pPr marL="533400" indent="-533400">
              <a:lnSpc>
                <a:spcPct val="90000"/>
              </a:lnSpc>
              <a:defRPr/>
            </a:pPr>
            <a:r>
              <a:rPr lang="en-US" sz="2400">
                <a:ea typeface="宋体"/>
              </a:rPr>
              <a:t>ofstream ofs("C++.txt");//</a:t>
            </a:r>
            <a:r>
              <a:rPr lang="zh-CN" sz="2400">
                <a:ea typeface="宋体"/>
              </a:rPr>
              <a:t>建立</a:t>
            </a:r>
            <a:r>
              <a:rPr lang="en-US" sz="2400">
                <a:ea typeface="宋体"/>
              </a:rPr>
              <a:t>ofstream</a:t>
            </a:r>
            <a:r>
              <a:rPr lang="zh-CN" sz="2400">
                <a:ea typeface="宋体"/>
              </a:rPr>
              <a:t>对像。   </a:t>
            </a:r>
            <a:endParaRPr/>
          </a:p>
          <a:p>
            <a:pPr marL="533400" indent="-533400">
              <a:lnSpc>
                <a:spcPct val="90000"/>
              </a:lnSpc>
              <a:buFont typeface="Wingdings"/>
              <a:buNone/>
              <a:defRPr/>
            </a:pPr>
            <a:r>
              <a:rPr lang="en-US" sz="2400">
                <a:ea typeface="宋体"/>
              </a:rPr>
              <a:t>        ofs.write("Welcome to VCFans!",strlen("Welcome to VCFans!"));//</a:t>
            </a:r>
            <a:r>
              <a:rPr lang="zh-CN" sz="2400">
                <a:ea typeface="宋体"/>
              </a:rPr>
              <a:t>将数据写入文件   </a:t>
            </a:r>
            <a:endParaRPr/>
          </a:p>
          <a:p>
            <a:pPr marL="533400" indent="-533400">
              <a:lnSpc>
                <a:spcPct val="90000"/>
              </a:lnSpc>
              <a:buFont typeface="Wingdings"/>
              <a:buNone/>
              <a:defRPr/>
            </a:pPr>
            <a:r>
              <a:rPr lang="en-US" sz="2400">
                <a:ea typeface="宋体"/>
              </a:rPr>
              <a:t>      ofs.close();//</a:t>
            </a:r>
            <a:r>
              <a:rPr lang="zh-CN" sz="2400">
                <a:ea typeface="宋体"/>
              </a:rPr>
              <a:t>关闭</a:t>
            </a:r>
            <a:r>
              <a:rPr lang="en-US" sz="2400">
                <a:ea typeface="宋体"/>
              </a:rPr>
              <a:t>ofstream</a:t>
            </a:r>
            <a:r>
              <a:rPr lang="zh-CN" sz="2400">
                <a:ea typeface="宋体"/>
              </a:rPr>
              <a:t>对象。   </a:t>
            </a:r>
            <a:endParaRPr/>
          </a:p>
          <a:p>
            <a:pPr marL="533400" indent="-533400">
              <a:lnSpc>
                <a:spcPct val="90000"/>
              </a:lnSpc>
              <a:defRPr/>
            </a:pPr>
            <a:r>
              <a:rPr lang="zh-CN" sz="2400">
                <a:ea typeface="宋体"/>
              </a:rPr>
              <a:t>读取文件：   </a:t>
            </a:r>
            <a:endParaRPr/>
          </a:p>
          <a:p>
            <a:pPr marL="533400" indent="-533400">
              <a:lnSpc>
                <a:spcPct val="90000"/>
              </a:lnSpc>
              <a:buFont typeface="Wingdings"/>
              <a:buNone/>
              <a:defRPr/>
            </a:pPr>
            <a:r>
              <a:rPr lang="en-US" sz="2400">
                <a:ea typeface="宋体"/>
              </a:rPr>
              <a:t>     ifstream ifs("C++.txt");   </a:t>
            </a:r>
            <a:endParaRPr/>
          </a:p>
          <a:p>
            <a:pPr marL="533400" indent="-533400">
              <a:lnSpc>
                <a:spcPct val="90000"/>
              </a:lnSpc>
              <a:buFont typeface="Wingdings"/>
              <a:buNone/>
              <a:defRPr/>
            </a:pPr>
            <a:r>
              <a:rPr lang="en-US" sz="2400">
                <a:ea typeface="宋体"/>
              </a:rPr>
              <a:t>     char FileContent[100];   </a:t>
            </a:r>
            <a:endParaRPr/>
          </a:p>
          <a:p>
            <a:pPr marL="533400" indent="-533400">
              <a:lnSpc>
                <a:spcPct val="90000"/>
              </a:lnSpc>
              <a:buFont typeface="Wingdings"/>
              <a:buNone/>
              <a:defRPr/>
            </a:pPr>
            <a:r>
              <a:rPr lang="en-US" sz="2400">
                <a:ea typeface="宋体"/>
              </a:rPr>
              <a:t>     memset(FileContent,0,100);//</a:t>
            </a:r>
            <a:r>
              <a:rPr lang="zh-CN" sz="2400">
                <a:ea typeface="宋体"/>
              </a:rPr>
              <a:t>初始化</a:t>
            </a:r>
            <a:r>
              <a:rPr lang="en-US" sz="2400">
                <a:ea typeface="宋体"/>
              </a:rPr>
              <a:t>FileContent   </a:t>
            </a:r>
            <a:endParaRPr/>
          </a:p>
          <a:p>
            <a:pPr marL="533400" indent="-533400">
              <a:lnSpc>
                <a:spcPct val="90000"/>
              </a:lnSpc>
              <a:buFont typeface="Wingdings"/>
              <a:buNone/>
              <a:defRPr/>
            </a:pPr>
            <a:r>
              <a:rPr lang="en-US" sz="2400">
                <a:ea typeface="宋体"/>
              </a:rPr>
              <a:t>       ifs.read(FileContent,100);//</a:t>
            </a:r>
            <a:r>
              <a:rPr lang="zh-CN" sz="2400">
                <a:ea typeface="宋体"/>
              </a:rPr>
              <a:t>读取数据   </a:t>
            </a:r>
            <a:endParaRPr/>
          </a:p>
          <a:p>
            <a:pPr marL="533400" indent="-533400">
              <a:lnSpc>
                <a:spcPct val="90000"/>
              </a:lnSpc>
              <a:buFont typeface="Wingdings"/>
              <a:buNone/>
              <a:defRPr/>
            </a:pPr>
            <a:r>
              <a:rPr lang="en-US" sz="2400">
                <a:ea typeface="宋体"/>
              </a:rPr>
              <a:t>     ifs.close();//</a:t>
            </a:r>
            <a:r>
              <a:rPr lang="zh-CN" sz="2400">
                <a:ea typeface="宋体"/>
              </a:rPr>
              <a:t>关闭</a:t>
            </a:r>
            <a:r>
              <a:rPr lang="en-US" sz="2400">
                <a:ea typeface="宋体"/>
              </a:rPr>
              <a:t>ifstream</a:t>
            </a:r>
            <a:r>
              <a:rPr lang="zh-CN" sz="2400">
                <a:ea typeface="宋体"/>
              </a:rPr>
              <a:t>对像   </a:t>
            </a:r>
            <a:endParaRPr/>
          </a:p>
          <a:p>
            <a:pPr marL="533400" indent="-533400">
              <a:lnSpc>
                <a:spcPct val="90000"/>
              </a:lnSpc>
              <a:defRPr/>
            </a:pPr>
            <a:endParaRPr lang="en-US" sz="2400">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1378" name="标题 1"/>
          <p:cNvSpPr>
            <a:spLocks noGrp="1"/>
          </p:cNvSpPr>
          <p:nvPr>
            <p:ph type="title"/>
          </p:nvPr>
        </p:nvSpPr>
        <p:spPr bwMode="auto"/>
        <p:txBody>
          <a:bodyPr/>
          <a:lstStyle/>
          <a:p>
            <a:pPr>
              <a:defRPr/>
            </a:pPr>
            <a:r>
              <a:rPr lang="zh-CN">
                <a:ea typeface="宋体"/>
              </a:rPr>
              <a:t>映射到内存的可执行文件和</a:t>
            </a:r>
            <a:r>
              <a:rPr lang="en-US">
                <a:ea typeface="宋体"/>
              </a:rPr>
              <a:t>DLL</a:t>
            </a:r>
            <a:endParaRPr lang="zh-CN">
              <a:ea typeface="宋体"/>
            </a:endParaRPr>
          </a:p>
        </p:txBody>
      </p:sp>
      <p:sp>
        <p:nvSpPr>
          <p:cNvPr id="17411" name="内容占位符 2"/>
          <p:cNvSpPr>
            <a:spLocks noGrp="1"/>
          </p:cNvSpPr>
          <p:nvPr>
            <p:ph idx="1"/>
          </p:nvPr>
        </p:nvSpPr>
        <p:spPr bwMode="auto">
          <a:xfrm>
            <a:off x="457200" y="1391815"/>
            <a:ext cx="8470900" cy="4525963"/>
          </a:xfrm>
        </p:spPr>
        <p:txBody>
          <a:bodyPr/>
          <a:lstStyle/>
          <a:p>
            <a:pPr>
              <a:defRPr/>
            </a:pPr>
            <a:r>
              <a:rPr lang="zh-CN" sz="2400">
                <a:ea typeface="宋体"/>
              </a:rPr>
              <a:t>当一个线程调用</a:t>
            </a:r>
            <a:r>
              <a:rPr lang="en-US" sz="2400">
                <a:ea typeface="宋体"/>
              </a:rPr>
              <a:t>CreateProcess</a:t>
            </a:r>
            <a:r>
              <a:rPr lang="zh-CN" sz="2400">
                <a:ea typeface="宋体"/>
              </a:rPr>
              <a:t>的时候，会执行以下步骤：</a:t>
            </a:r>
            <a:endParaRPr lang="en-US" sz="2400">
              <a:ea typeface="宋体"/>
            </a:endParaRPr>
          </a:p>
          <a:p>
            <a:pPr>
              <a:defRPr/>
            </a:pPr>
            <a:r>
              <a:rPr lang="en-US" sz="2400">
                <a:ea typeface="宋体"/>
              </a:rPr>
              <a:t>1.</a:t>
            </a:r>
            <a:r>
              <a:rPr lang="zh-CN" sz="2400">
                <a:ea typeface="宋体"/>
              </a:rPr>
              <a:t>判断</a:t>
            </a:r>
            <a:r>
              <a:rPr lang="en-US" sz="2400">
                <a:ea typeface="宋体"/>
              </a:rPr>
              <a:t>exe</a:t>
            </a:r>
            <a:r>
              <a:rPr lang="zh-CN" sz="2400">
                <a:ea typeface="宋体"/>
              </a:rPr>
              <a:t>位置，如果无法找到</a:t>
            </a:r>
            <a:r>
              <a:rPr lang="en-US" sz="2400">
                <a:ea typeface="宋体"/>
              </a:rPr>
              <a:t>exe</a:t>
            </a:r>
            <a:r>
              <a:rPr lang="zh-CN" sz="2400">
                <a:ea typeface="宋体"/>
              </a:rPr>
              <a:t>那么不会创建进程，这时会</a:t>
            </a:r>
            <a:r>
              <a:rPr lang="en-US" sz="2400">
                <a:ea typeface="宋体"/>
              </a:rPr>
              <a:t>CreateProcess</a:t>
            </a:r>
            <a:r>
              <a:rPr lang="zh-CN" sz="2400">
                <a:ea typeface="宋体"/>
              </a:rPr>
              <a:t>返回</a:t>
            </a:r>
            <a:r>
              <a:rPr lang="en-US" sz="2400">
                <a:ea typeface="宋体"/>
              </a:rPr>
              <a:t>FALSE</a:t>
            </a:r>
            <a:endParaRPr/>
          </a:p>
          <a:p>
            <a:pPr>
              <a:defRPr/>
            </a:pPr>
            <a:r>
              <a:rPr lang="en-US" sz="2400">
                <a:ea typeface="宋体"/>
              </a:rPr>
              <a:t>2.</a:t>
            </a:r>
            <a:r>
              <a:rPr lang="zh-CN" sz="2400">
                <a:ea typeface="宋体"/>
              </a:rPr>
              <a:t>创建一个新的进程内核对象</a:t>
            </a:r>
            <a:endParaRPr/>
          </a:p>
          <a:p>
            <a:pPr>
              <a:defRPr/>
            </a:pPr>
            <a:r>
              <a:rPr lang="en-US" sz="2400">
                <a:ea typeface="宋体"/>
              </a:rPr>
              <a:t>3.</a:t>
            </a:r>
            <a:r>
              <a:rPr lang="zh-CN" sz="2400">
                <a:ea typeface="宋体"/>
              </a:rPr>
              <a:t>系统为新进程创建一个私有地址空间</a:t>
            </a:r>
            <a:endParaRPr/>
          </a:p>
          <a:p>
            <a:pPr>
              <a:defRPr/>
            </a:pPr>
            <a:r>
              <a:rPr lang="en-US" sz="2400">
                <a:ea typeface="宋体"/>
              </a:rPr>
              <a:t>4.</a:t>
            </a:r>
            <a:r>
              <a:rPr lang="zh-CN" sz="2400">
                <a:ea typeface="宋体"/>
              </a:rPr>
              <a:t>系统预订一块足够大的地址空间容纳</a:t>
            </a:r>
            <a:r>
              <a:rPr lang="en-US" sz="2400">
                <a:ea typeface="宋体"/>
              </a:rPr>
              <a:t>exe</a:t>
            </a:r>
            <a:endParaRPr/>
          </a:p>
          <a:p>
            <a:pPr>
              <a:defRPr/>
            </a:pPr>
            <a:r>
              <a:rPr lang="en-US" sz="2400">
                <a:ea typeface="宋体"/>
              </a:rPr>
              <a:t>5.</a:t>
            </a:r>
            <a:r>
              <a:rPr lang="zh-CN" sz="2400">
                <a:ea typeface="宋体"/>
              </a:rPr>
              <a:t>系统会对地址空间区域进行标注，表明该区域的后备物理存储器来自磁盘</a:t>
            </a:r>
            <a:r>
              <a:rPr lang="en-US" sz="2400">
                <a:ea typeface="宋体"/>
              </a:rPr>
              <a:t>exe</a:t>
            </a:r>
            <a:r>
              <a:rPr lang="zh-CN" sz="2400">
                <a:ea typeface="宋体"/>
              </a:rPr>
              <a:t>文件，而并非来自系统的页交换文件</a:t>
            </a:r>
            <a:endParaRPr/>
          </a:p>
          <a:p>
            <a:pPr>
              <a:defRPr/>
            </a:pPr>
            <a:r>
              <a:rPr lang="zh-CN" sz="2400">
                <a:ea typeface="宋体"/>
              </a:rPr>
              <a:t>当系统把</a:t>
            </a:r>
            <a:r>
              <a:rPr lang="en-US" sz="2400">
                <a:ea typeface="宋体"/>
              </a:rPr>
              <a:t>exe</a:t>
            </a:r>
            <a:r>
              <a:rPr lang="zh-CN" sz="2400">
                <a:ea typeface="宋体"/>
              </a:rPr>
              <a:t>文件映射到进程地址空间之后，会访问</a:t>
            </a:r>
            <a:r>
              <a:rPr lang="en-US" sz="2400">
                <a:ea typeface="宋体"/>
              </a:rPr>
              <a:t>exe</a:t>
            </a:r>
            <a:r>
              <a:rPr lang="zh-CN" sz="2400">
                <a:ea typeface="宋体"/>
              </a:rPr>
              <a:t>文件中的一个段，这个段列来出一些</a:t>
            </a:r>
            <a:r>
              <a:rPr lang="en-US" sz="2400">
                <a:ea typeface="宋体"/>
              </a:rPr>
              <a:t>DLL</a:t>
            </a:r>
            <a:r>
              <a:rPr lang="zh-CN" sz="2400">
                <a:ea typeface="宋体"/>
              </a:rPr>
              <a:t>文件。系统每次载入</a:t>
            </a:r>
            <a:r>
              <a:rPr lang="en-US" sz="2400">
                <a:ea typeface="宋体"/>
              </a:rPr>
              <a:t>DLL</a:t>
            </a:r>
            <a:r>
              <a:rPr lang="zh-CN" sz="2400">
                <a:ea typeface="宋体"/>
              </a:rPr>
              <a:t>，执行的操作与刚才列出的第４步和第５步相似。</a:t>
            </a:r>
            <a:endParaRPr/>
          </a:p>
          <a:p>
            <a:pPr>
              <a:defRPr/>
            </a:pPr>
            <a:endParaRPr lang="zh-CN" sz="2400">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0" advClick="1" advTm="244390"/>
    </mc:Choice>
    <mc:Fallback>
      <p:transition advClick="1" advTm="2443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1138" name="Rectangle 2"/>
          <p:cNvSpPr>
            <a:spLocks noChangeArrowheads="1" noGrp="1"/>
          </p:cNvSpPr>
          <p:nvPr>
            <p:ph type="title"/>
          </p:nvPr>
        </p:nvSpPr>
        <p:spPr bwMode="auto"/>
        <p:txBody>
          <a:bodyPr/>
          <a:lstStyle/>
          <a:p>
            <a:pPr>
              <a:defRPr/>
            </a:pPr>
            <a:r>
              <a:rPr lang="en-US">
                <a:ea typeface="宋体"/>
              </a:rPr>
              <a:t>CreateFile</a:t>
            </a:r>
            <a:endParaRPr/>
          </a:p>
        </p:txBody>
      </p:sp>
      <p:sp>
        <p:nvSpPr>
          <p:cNvPr id="91139" name="Rectangle 3"/>
          <p:cNvSpPr>
            <a:spLocks noChangeArrowheads="1" noGrp="1"/>
          </p:cNvSpPr>
          <p:nvPr>
            <p:ph idx="1"/>
          </p:nvPr>
        </p:nvSpPr>
        <p:spPr bwMode="auto"/>
        <p:txBody>
          <a:bodyPr/>
          <a:lstStyle/>
          <a:p>
            <a:pPr marL="0" indent="542925">
              <a:defRPr/>
            </a:pPr>
            <a:r>
              <a:rPr lang="zh-CN">
                <a:ea typeface="宋体"/>
              </a:rPr>
              <a:t>该函数可以用来创建文件、邮槽、管道、目录</a:t>
            </a:r>
            <a:endParaRPr/>
          </a:p>
        </p:txBody>
      </p:sp>
      <p:pic>
        <p:nvPicPr>
          <p:cNvPr id="91140" name="Picture 4"/>
          <p:cNvPicPr>
            <a:picLocks noChangeAspect="1" noChangeArrowheads="1"/>
          </p:cNvPicPr>
          <p:nvPr/>
        </p:nvPicPr>
        <p:blipFill>
          <a:blip r:embed="rId3"/>
          <a:stretch/>
        </p:blipFill>
        <p:spPr bwMode="auto">
          <a:xfrm>
            <a:off x="933379" y="2492896"/>
            <a:ext cx="7775570" cy="2994060"/>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2162" name="Rectangle 2"/>
          <p:cNvSpPr>
            <a:spLocks noChangeArrowheads="1" noGrp="1"/>
          </p:cNvSpPr>
          <p:nvPr>
            <p:ph type="title"/>
          </p:nvPr>
        </p:nvSpPr>
        <p:spPr bwMode="auto"/>
        <p:txBody>
          <a:bodyPr/>
          <a:lstStyle/>
          <a:p>
            <a:pPr>
              <a:defRPr/>
            </a:pPr>
            <a:r>
              <a:rPr lang="zh-CN">
                <a:ea typeface="宋体"/>
              </a:rPr>
              <a:t>读写文件函数</a:t>
            </a:r>
            <a:endParaRPr/>
          </a:p>
        </p:txBody>
      </p:sp>
      <p:sp>
        <p:nvSpPr>
          <p:cNvPr id="2" name="内容占位符 1"/>
          <p:cNvSpPr>
            <a:spLocks noGrp="1"/>
          </p:cNvSpPr>
          <p:nvPr>
            <p:ph idx="1"/>
          </p:nvPr>
        </p:nvSpPr>
        <p:spPr bwMode="auto"/>
        <p:txBody>
          <a:bodyPr/>
          <a:lstStyle/>
          <a:p>
            <a:pPr>
              <a:defRPr/>
            </a:pPr>
            <a:endParaRPr lang="zh-CN"/>
          </a:p>
        </p:txBody>
      </p:sp>
      <p:pic>
        <p:nvPicPr>
          <p:cNvPr id="92164" name="Picture 4"/>
          <p:cNvPicPr>
            <a:picLocks noChangeAspect="1" noChangeArrowheads="1"/>
          </p:cNvPicPr>
          <p:nvPr/>
        </p:nvPicPr>
        <p:blipFill>
          <a:blip r:embed="rId3"/>
          <a:stretch/>
        </p:blipFill>
        <p:spPr bwMode="auto">
          <a:xfrm>
            <a:off x="107949" y="1052513"/>
            <a:ext cx="8748713" cy="1962150"/>
          </a:xfrm>
          <a:prstGeom prst="rect">
            <a:avLst/>
          </a:prstGeom>
          <a:noFill/>
          <a:ln>
            <a:noFill/>
          </a:ln>
          <a:effectLst/>
        </p:spPr>
      </p:pic>
      <p:pic>
        <p:nvPicPr>
          <p:cNvPr id="92165" name="Picture 5"/>
          <p:cNvPicPr>
            <a:picLocks noChangeAspect="1" noChangeArrowheads="1"/>
          </p:cNvPicPr>
          <p:nvPr/>
        </p:nvPicPr>
        <p:blipFill>
          <a:blip r:embed="rId4"/>
          <a:stretch/>
        </p:blipFill>
        <p:spPr bwMode="auto">
          <a:xfrm>
            <a:off x="107949" y="3141663"/>
            <a:ext cx="8748713" cy="1997075"/>
          </a:xfrm>
          <a:prstGeom prst="rect">
            <a:avLst/>
          </a:prstGeom>
          <a:noFill/>
          <a:ln>
            <a:noFill/>
          </a:ln>
          <a:effectLst/>
        </p:spPr>
      </p:pic>
      <p:pic>
        <p:nvPicPr>
          <p:cNvPr id="92166" name="Picture 6"/>
          <p:cNvPicPr>
            <a:picLocks noChangeAspect="1" noChangeArrowheads="1"/>
          </p:cNvPicPr>
          <p:nvPr/>
        </p:nvPicPr>
        <p:blipFill>
          <a:blip r:embed="rId5"/>
          <a:stretch/>
        </p:blipFill>
        <p:spPr bwMode="auto">
          <a:xfrm>
            <a:off x="250825" y="5445125"/>
            <a:ext cx="7415213" cy="936625"/>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3186" name="标题 1"/>
          <p:cNvSpPr>
            <a:spLocks noGrp="1"/>
          </p:cNvSpPr>
          <p:nvPr>
            <p:ph type="title"/>
          </p:nvPr>
        </p:nvSpPr>
        <p:spPr bwMode="auto"/>
        <p:txBody>
          <a:bodyPr/>
          <a:lstStyle/>
          <a:p>
            <a:pPr>
              <a:defRPr/>
            </a:pPr>
            <a:r>
              <a:rPr lang="zh-CN">
                <a:ea typeface="宋体"/>
              </a:rPr>
              <a:t>读写文件实例</a:t>
            </a:r>
            <a:endParaRPr/>
          </a:p>
        </p:txBody>
      </p:sp>
      <p:sp>
        <p:nvSpPr>
          <p:cNvPr id="2" name="内容占位符 1"/>
          <p:cNvSpPr>
            <a:spLocks noGrp="1"/>
          </p:cNvSpPr>
          <p:nvPr>
            <p:ph idx="1"/>
          </p:nvPr>
        </p:nvSpPr>
        <p:spPr bwMode="auto"/>
        <p:txBody>
          <a:bodyPr/>
          <a:lstStyle/>
          <a:p>
            <a:pPr>
              <a:defRPr/>
            </a:pPr>
            <a:endParaRPr lang="zh-CN"/>
          </a:p>
        </p:txBody>
      </p:sp>
      <p:pic>
        <p:nvPicPr>
          <p:cNvPr id="93188" name="Picture 2"/>
          <p:cNvPicPr>
            <a:picLocks noChangeAspect="1" noChangeArrowheads="1"/>
          </p:cNvPicPr>
          <p:nvPr/>
        </p:nvPicPr>
        <p:blipFill>
          <a:blip r:embed="rId3"/>
          <a:stretch/>
        </p:blipFill>
        <p:spPr bwMode="auto">
          <a:xfrm>
            <a:off x="395288" y="1581150"/>
            <a:ext cx="8161337" cy="3600450"/>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4210" name="标题 1"/>
          <p:cNvSpPr>
            <a:spLocks noGrp="1"/>
          </p:cNvSpPr>
          <p:nvPr>
            <p:ph type="title"/>
          </p:nvPr>
        </p:nvSpPr>
        <p:spPr bwMode="auto"/>
        <p:txBody>
          <a:bodyPr/>
          <a:lstStyle/>
          <a:p>
            <a:pPr>
              <a:defRPr/>
            </a:pPr>
            <a:r>
              <a:rPr lang="zh-CN">
                <a:ea typeface="宋体"/>
              </a:rPr>
              <a:t>读写文件实例</a:t>
            </a:r>
            <a:endParaRPr/>
          </a:p>
        </p:txBody>
      </p:sp>
      <p:sp>
        <p:nvSpPr>
          <p:cNvPr id="2" name="内容占位符 1"/>
          <p:cNvSpPr>
            <a:spLocks noGrp="1"/>
          </p:cNvSpPr>
          <p:nvPr>
            <p:ph idx="1"/>
          </p:nvPr>
        </p:nvSpPr>
        <p:spPr bwMode="auto"/>
        <p:txBody>
          <a:bodyPr/>
          <a:lstStyle/>
          <a:p>
            <a:pPr>
              <a:defRPr/>
            </a:pPr>
            <a:endParaRPr lang="zh-CN"/>
          </a:p>
        </p:txBody>
      </p:sp>
      <p:pic>
        <p:nvPicPr>
          <p:cNvPr id="94212" name="Picture 2"/>
          <p:cNvPicPr>
            <a:picLocks noChangeAspect="1" noChangeArrowheads="1"/>
          </p:cNvPicPr>
          <p:nvPr/>
        </p:nvPicPr>
        <p:blipFill>
          <a:blip r:embed="rId3"/>
          <a:stretch/>
        </p:blipFill>
        <p:spPr bwMode="auto">
          <a:xfrm>
            <a:off x="179388" y="1593850"/>
            <a:ext cx="8597900" cy="3384550"/>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5234" name="Rectangle 2"/>
          <p:cNvSpPr>
            <a:spLocks noChangeArrowheads="1" noGrp="1"/>
          </p:cNvSpPr>
          <p:nvPr>
            <p:ph type="title"/>
          </p:nvPr>
        </p:nvSpPr>
        <p:spPr bwMode="auto"/>
        <p:txBody>
          <a:bodyPr/>
          <a:lstStyle/>
          <a:p>
            <a:pPr>
              <a:defRPr/>
            </a:pPr>
            <a:r>
              <a:rPr lang="en-US">
                <a:ea typeface="宋体"/>
              </a:rPr>
              <a:t>MFC </a:t>
            </a:r>
            <a:r>
              <a:rPr lang="zh-CN">
                <a:ea typeface="宋体"/>
              </a:rPr>
              <a:t>文件相关实例</a:t>
            </a:r>
            <a:endParaRPr lang="zh-CN">
              <a:ea typeface="宋体"/>
            </a:endParaRPr>
          </a:p>
        </p:txBody>
      </p:sp>
      <p:sp>
        <p:nvSpPr>
          <p:cNvPr id="95235" name="Rectangle 3"/>
          <p:cNvSpPr>
            <a:spLocks noChangeArrowheads="1" noGrp="1"/>
          </p:cNvSpPr>
          <p:nvPr>
            <p:ph idx="1"/>
          </p:nvPr>
        </p:nvSpPr>
        <p:spPr bwMode="auto"/>
        <p:txBody>
          <a:bodyPr/>
          <a:lstStyle/>
          <a:p>
            <a:pPr marL="533400" indent="-533400">
              <a:lnSpc>
                <a:spcPct val="80000"/>
              </a:lnSpc>
              <a:defRPr/>
            </a:pPr>
            <a:r>
              <a:rPr lang="en-US" sz="1800">
                <a:ea typeface="宋体"/>
              </a:rPr>
              <a:t>CFileDialog fileDlg(FALSE,"txt","CFileDialog.txt");//</a:t>
            </a:r>
            <a:r>
              <a:rPr lang="zh-CN" sz="1800">
                <a:ea typeface="宋体"/>
              </a:rPr>
              <a:t>建立</a:t>
            </a:r>
            <a:r>
              <a:rPr lang="en-US" sz="1800">
                <a:ea typeface="宋体"/>
              </a:rPr>
              <a:t>CFileDialog</a:t>
            </a:r>
            <a:r>
              <a:rPr lang="zh-CN" sz="1800">
                <a:ea typeface="宋体"/>
              </a:rPr>
              <a:t>对象   </a:t>
            </a:r>
            <a:endParaRPr/>
          </a:p>
          <a:p>
            <a:pPr marL="533400" indent="-533400">
              <a:lnSpc>
                <a:spcPct val="80000"/>
              </a:lnSpc>
              <a:buFont typeface="Wingdings"/>
              <a:buNone/>
              <a:defRPr/>
            </a:pPr>
            <a:r>
              <a:rPr lang="en-US" sz="1800">
                <a:ea typeface="宋体"/>
              </a:rPr>
              <a:t>if(IDOK==fileDlg.DoModal())   </a:t>
            </a:r>
            <a:endParaRPr/>
          </a:p>
          <a:p>
            <a:pPr marL="533400" indent="-533400">
              <a:lnSpc>
                <a:spcPct val="80000"/>
              </a:lnSpc>
              <a:buFont typeface="Wingdings"/>
              <a:buNone/>
              <a:defRPr/>
            </a:pPr>
            <a:r>
              <a:rPr lang="en-US" sz="1800">
                <a:ea typeface="宋体"/>
              </a:rPr>
              <a:t>{   //</a:t>
            </a:r>
            <a:r>
              <a:rPr lang="zh-CN" sz="1800">
                <a:ea typeface="宋体"/>
              </a:rPr>
              <a:t>构造</a:t>
            </a:r>
            <a:r>
              <a:rPr lang="en-US" sz="1800">
                <a:ea typeface="宋体"/>
              </a:rPr>
              <a:t>CFile</a:t>
            </a:r>
            <a:r>
              <a:rPr lang="zh-CN" sz="1800">
                <a:ea typeface="宋体"/>
              </a:rPr>
              <a:t>对象</a:t>
            </a:r>
            <a:endParaRPr lang="en-US" sz="1800">
              <a:ea typeface="宋体"/>
            </a:endParaRPr>
          </a:p>
          <a:p>
            <a:pPr marL="533400" indent="-533400">
              <a:lnSpc>
                <a:spcPct val="80000"/>
              </a:lnSpc>
              <a:buFont typeface="Wingdings"/>
              <a:buNone/>
              <a:defRPr/>
            </a:pPr>
            <a:r>
              <a:rPr lang="en-US" sz="1800">
                <a:ea typeface="宋体"/>
              </a:rPr>
              <a:t>  CFile file(fileDlg.GetFileName(),CFile::modeCreate| CFile::modeWrite)</a:t>
            </a:r>
            <a:endParaRPr/>
          </a:p>
          <a:p>
            <a:pPr marL="533400" indent="-533400">
              <a:lnSpc>
                <a:spcPct val="80000"/>
              </a:lnSpc>
              <a:buFont typeface="Wingdings"/>
              <a:buNone/>
              <a:defRPr/>
            </a:pPr>
            <a:r>
              <a:rPr lang="zh-CN" sz="1800">
                <a:ea typeface="宋体"/>
              </a:rPr>
              <a:t> </a:t>
            </a:r>
            <a:r>
              <a:rPr lang="en-US" sz="1800">
                <a:ea typeface="宋体"/>
              </a:rPr>
              <a:t>file.Write("Welcome to VCFans !",strlen("Welcome to VCFans !"));//</a:t>
            </a:r>
            <a:r>
              <a:rPr lang="zh-CN" sz="1800">
                <a:ea typeface="宋体"/>
              </a:rPr>
              <a:t>写入数据到文件   </a:t>
            </a:r>
            <a:endParaRPr/>
          </a:p>
          <a:p>
            <a:pPr marL="533400" indent="-533400">
              <a:lnSpc>
                <a:spcPct val="80000"/>
              </a:lnSpc>
              <a:buFont typeface="Wingdings"/>
              <a:buNone/>
              <a:defRPr/>
            </a:pPr>
            <a:r>
              <a:rPr lang="zh-CN" sz="1800">
                <a:ea typeface="宋体"/>
              </a:rPr>
              <a:t> </a:t>
            </a:r>
            <a:r>
              <a:rPr lang="en-US" sz="1800">
                <a:ea typeface="宋体"/>
              </a:rPr>
              <a:t>file.Close();   </a:t>
            </a:r>
            <a:endParaRPr/>
          </a:p>
          <a:p>
            <a:pPr marL="533400" indent="-533400">
              <a:lnSpc>
                <a:spcPct val="80000"/>
              </a:lnSpc>
              <a:buFont typeface="Wingdings"/>
              <a:buNone/>
              <a:defRPr/>
            </a:pPr>
            <a:r>
              <a:rPr lang="en-US" sz="1800">
                <a:ea typeface="宋体"/>
              </a:rPr>
              <a:t>};   </a:t>
            </a:r>
            <a:endParaRPr/>
          </a:p>
          <a:p>
            <a:pPr marL="533400" indent="-533400">
              <a:lnSpc>
                <a:spcPct val="80000"/>
              </a:lnSpc>
              <a:defRPr/>
            </a:pPr>
            <a:r>
              <a:rPr lang="zh-CN" sz="1800">
                <a:ea typeface="宋体"/>
              </a:rPr>
              <a:t>读取文件：   </a:t>
            </a:r>
            <a:endParaRPr/>
          </a:p>
          <a:p>
            <a:pPr marL="533400" indent="-533400">
              <a:lnSpc>
                <a:spcPct val="80000"/>
              </a:lnSpc>
              <a:buFont typeface="Wingdings"/>
              <a:buNone/>
              <a:defRPr/>
            </a:pPr>
            <a:r>
              <a:rPr lang="zh-CN" sz="1800">
                <a:ea typeface="宋体"/>
              </a:rPr>
              <a:t> </a:t>
            </a:r>
            <a:r>
              <a:rPr lang="en-US" sz="1800">
                <a:ea typeface="宋体"/>
              </a:rPr>
              <a:t>CFileDialog fileDlg(TRUE,"txt","CFileDialog.txt");//</a:t>
            </a:r>
            <a:r>
              <a:rPr lang="zh-CN" sz="1800">
                <a:ea typeface="宋体"/>
              </a:rPr>
              <a:t>建立</a:t>
            </a:r>
            <a:r>
              <a:rPr lang="en-US" sz="1800">
                <a:ea typeface="宋体"/>
              </a:rPr>
              <a:t>CFileDialog</a:t>
            </a:r>
            <a:r>
              <a:rPr lang="zh-CN" sz="1800">
                <a:ea typeface="宋体"/>
              </a:rPr>
              <a:t>对象   </a:t>
            </a:r>
            <a:endParaRPr/>
          </a:p>
          <a:p>
            <a:pPr marL="533400" indent="-533400">
              <a:lnSpc>
                <a:spcPct val="80000"/>
              </a:lnSpc>
              <a:buFont typeface="Wingdings"/>
              <a:buNone/>
              <a:defRPr/>
            </a:pPr>
            <a:r>
              <a:rPr lang="en-US" sz="1800">
                <a:ea typeface="宋体"/>
              </a:rPr>
              <a:t>if(IDOK==fileDlg.DoModal())   </a:t>
            </a:r>
            <a:endParaRPr/>
          </a:p>
          <a:p>
            <a:pPr marL="533400" indent="-533400">
              <a:lnSpc>
                <a:spcPct val="80000"/>
              </a:lnSpc>
              <a:buFont typeface="Wingdings"/>
              <a:buNone/>
              <a:defRPr/>
            </a:pPr>
            <a:r>
              <a:rPr lang="en-US" sz="1800">
                <a:ea typeface="宋体"/>
              </a:rPr>
              <a:t>{   CFile file(fileDlg.GetFileName(),CFile::modeRead);//</a:t>
            </a:r>
            <a:r>
              <a:rPr lang="zh-CN" sz="1800">
                <a:ea typeface="宋体"/>
              </a:rPr>
              <a:t>构造</a:t>
            </a:r>
            <a:r>
              <a:rPr lang="en-US" sz="1800">
                <a:ea typeface="宋体"/>
              </a:rPr>
              <a:t>CFile</a:t>
            </a:r>
            <a:r>
              <a:rPr lang="zh-CN" sz="1800">
                <a:ea typeface="宋体"/>
              </a:rPr>
              <a:t>对象   </a:t>
            </a:r>
            <a:endParaRPr/>
          </a:p>
          <a:p>
            <a:pPr marL="533400" indent="-533400">
              <a:lnSpc>
                <a:spcPct val="80000"/>
              </a:lnSpc>
              <a:buFont typeface="Wingdings"/>
              <a:buNone/>
              <a:defRPr/>
            </a:pPr>
            <a:r>
              <a:rPr lang="zh-CN" sz="1800">
                <a:ea typeface="宋体"/>
              </a:rPr>
              <a:t> </a:t>
            </a:r>
            <a:r>
              <a:rPr lang="en-US" sz="1800">
                <a:ea typeface="宋体"/>
              </a:rPr>
              <a:t>char FileContent[100];   </a:t>
            </a:r>
            <a:endParaRPr/>
          </a:p>
          <a:p>
            <a:pPr marL="533400" indent="-533400">
              <a:lnSpc>
                <a:spcPct val="80000"/>
              </a:lnSpc>
              <a:buFont typeface="Wingdings"/>
              <a:buNone/>
              <a:defRPr/>
            </a:pPr>
            <a:r>
              <a:rPr lang="en-US" sz="1800">
                <a:ea typeface="宋体"/>
              </a:rPr>
              <a:t>memset(FileContent,0,100);//</a:t>
            </a:r>
            <a:r>
              <a:rPr lang="zh-CN" sz="1800">
                <a:ea typeface="宋体"/>
              </a:rPr>
              <a:t>初始化</a:t>
            </a:r>
            <a:r>
              <a:rPr lang="en-US" sz="1800">
                <a:ea typeface="宋体"/>
              </a:rPr>
              <a:t>FileContent   </a:t>
            </a:r>
            <a:endParaRPr/>
          </a:p>
          <a:p>
            <a:pPr marL="533400" indent="-533400">
              <a:lnSpc>
                <a:spcPct val="80000"/>
              </a:lnSpc>
              <a:buFont typeface="Wingdings"/>
              <a:buNone/>
              <a:defRPr/>
            </a:pPr>
            <a:r>
              <a:rPr lang="en-US" sz="1800">
                <a:ea typeface="宋体"/>
              </a:rPr>
              <a:t> file.Read(FileContent,100);//</a:t>
            </a:r>
            <a:r>
              <a:rPr lang="zh-CN" sz="1800">
                <a:ea typeface="宋体"/>
              </a:rPr>
              <a:t>读入数据   </a:t>
            </a:r>
            <a:endParaRPr/>
          </a:p>
          <a:p>
            <a:pPr marL="533400" indent="-533400">
              <a:lnSpc>
                <a:spcPct val="80000"/>
              </a:lnSpc>
              <a:buFont typeface="Wingdings"/>
              <a:buNone/>
              <a:defRPr/>
            </a:pPr>
            <a:r>
              <a:rPr lang="en-US" sz="1800">
                <a:ea typeface="宋体"/>
              </a:rPr>
              <a:t>file.Close();//</a:t>
            </a:r>
            <a:r>
              <a:rPr lang="zh-CN" sz="1800">
                <a:ea typeface="宋体"/>
              </a:rPr>
              <a:t>关闭文件对象   </a:t>
            </a:r>
            <a:endParaRPr lang="en-US" sz="1800">
              <a:ea typeface="宋体"/>
            </a:endParaRPr>
          </a:p>
          <a:p>
            <a:pPr marL="533400" indent="-533400">
              <a:lnSpc>
                <a:spcPct val="80000"/>
              </a:lnSpc>
              <a:buFont typeface="Wingdings"/>
              <a:buNone/>
              <a:defRPr/>
            </a:pPr>
            <a:r>
              <a:rPr lang="en-US" sz="1800">
                <a:ea typeface="宋体"/>
              </a:rPr>
              <a:t>};   </a:t>
            </a:r>
            <a:endParaRPr/>
          </a:p>
          <a:p>
            <a:pPr marL="533400" indent="-533400">
              <a:lnSpc>
                <a:spcPct val="80000"/>
              </a:lnSpc>
              <a:defRPr/>
            </a:pPr>
            <a:endParaRPr lang="en-US" sz="1600">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2402" name="标题 1"/>
          <p:cNvSpPr>
            <a:spLocks noGrp="1"/>
          </p:cNvSpPr>
          <p:nvPr>
            <p:ph type="title"/>
          </p:nvPr>
        </p:nvSpPr>
        <p:spPr bwMode="auto"/>
        <p:txBody>
          <a:bodyPr/>
          <a:lstStyle/>
          <a:p>
            <a:pPr>
              <a:defRPr/>
            </a:pPr>
            <a:r>
              <a:rPr lang="zh-CN">
                <a:ea typeface="宋体"/>
              </a:rPr>
              <a:t>映射到内存的可执行文件和</a:t>
            </a:r>
            <a:r>
              <a:rPr lang="en-US">
                <a:ea typeface="宋体"/>
              </a:rPr>
              <a:t>DLL</a:t>
            </a:r>
            <a:endParaRPr lang="zh-CN">
              <a:ea typeface="宋体"/>
            </a:endParaRPr>
          </a:p>
        </p:txBody>
      </p:sp>
      <p:sp>
        <p:nvSpPr>
          <p:cNvPr id="18435" name="内容占位符 2"/>
          <p:cNvSpPr>
            <a:spLocks noGrp="1"/>
          </p:cNvSpPr>
          <p:nvPr>
            <p:ph idx="1"/>
          </p:nvPr>
        </p:nvSpPr>
        <p:spPr bwMode="auto">
          <a:xfrm>
            <a:off x="251520" y="1446238"/>
            <a:ext cx="8229600" cy="4525963"/>
          </a:xfrm>
        </p:spPr>
        <p:txBody>
          <a:bodyPr/>
          <a:lstStyle/>
          <a:p>
            <a:pPr>
              <a:defRPr/>
            </a:pPr>
            <a:r>
              <a:rPr lang="zh-CN" sz="2000">
                <a:ea typeface="宋体"/>
              </a:rPr>
              <a:t>１</a:t>
            </a:r>
            <a:r>
              <a:rPr lang="en-US" sz="2000">
                <a:ea typeface="宋体"/>
              </a:rPr>
              <a:t>.</a:t>
            </a:r>
            <a:r>
              <a:rPr lang="zh-CN" sz="2000">
                <a:ea typeface="宋体"/>
              </a:rPr>
              <a:t>系</a:t>
            </a:r>
            <a:r>
              <a:rPr lang="zh-CN" sz="2000">
                <a:ea typeface="宋体"/>
              </a:rPr>
              <a:t>统会预订足够大的地址空间区域来容纳</a:t>
            </a:r>
            <a:r>
              <a:rPr lang="en-US" sz="2000">
                <a:ea typeface="宋体"/>
              </a:rPr>
              <a:t>DLL</a:t>
            </a:r>
            <a:r>
              <a:rPr lang="zh-CN" sz="2000">
                <a:ea typeface="宋体"/>
              </a:rPr>
              <a:t>文件。待预订的地址空间区域的具体位置已经在</a:t>
            </a:r>
            <a:r>
              <a:rPr lang="en-US" sz="2000">
                <a:ea typeface="宋体"/>
              </a:rPr>
              <a:t>DLL</a:t>
            </a:r>
            <a:r>
              <a:rPr lang="zh-CN" sz="2000">
                <a:ea typeface="宋体"/>
              </a:rPr>
              <a:t>文件中指定</a:t>
            </a:r>
            <a:endParaRPr/>
          </a:p>
          <a:p>
            <a:pPr>
              <a:defRPr/>
            </a:pPr>
            <a:r>
              <a:rPr lang="en-US" sz="2000">
                <a:ea typeface="宋体"/>
              </a:rPr>
              <a:t>2.</a:t>
            </a:r>
            <a:r>
              <a:rPr lang="zh-CN" sz="2000">
                <a:ea typeface="宋体"/>
              </a:rPr>
              <a:t>如果系统无法在</a:t>
            </a:r>
            <a:r>
              <a:rPr lang="en-US" sz="2000">
                <a:ea typeface="宋体"/>
              </a:rPr>
              <a:t>DLL</a:t>
            </a:r>
            <a:r>
              <a:rPr lang="zh-CN" sz="2000">
                <a:ea typeface="宋体"/>
              </a:rPr>
              <a:t>文件指定基地直处预订区域，这可能是因为该区域已经被另一个</a:t>
            </a:r>
            <a:r>
              <a:rPr lang="en-US" sz="2000">
                <a:ea typeface="宋体"/>
              </a:rPr>
              <a:t>DLL</a:t>
            </a:r>
            <a:r>
              <a:rPr lang="zh-CN" sz="2000">
                <a:ea typeface="宋体"/>
              </a:rPr>
              <a:t>或</a:t>
            </a:r>
            <a:r>
              <a:rPr lang="en-US" sz="2000">
                <a:ea typeface="宋体"/>
              </a:rPr>
              <a:t>EXE</a:t>
            </a:r>
            <a:r>
              <a:rPr lang="zh-CN" sz="2000">
                <a:ea typeface="宋体"/>
              </a:rPr>
              <a:t>占用，也可能因为区域不够大，这时系统会尝试在另一个地址区域预订。如果系统无法将</a:t>
            </a:r>
            <a:r>
              <a:rPr lang="en-US" sz="2000">
                <a:ea typeface="宋体"/>
              </a:rPr>
              <a:t>DLL</a:t>
            </a:r>
            <a:r>
              <a:rPr lang="zh-CN" sz="2000">
                <a:ea typeface="宋体"/>
              </a:rPr>
              <a:t>载入到指定基地址，那么这种情况就不太走运了。这有两个原因。首先，如果</a:t>
            </a:r>
            <a:r>
              <a:rPr lang="en-US" sz="2000">
                <a:ea typeface="宋体"/>
              </a:rPr>
              <a:t>DLL</a:t>
            </a:r>
            <a:r>
              <a:rPr lang="zh-CN" sz="2000">
                <a:ea typeface="宋体"/>
              </a:rPr>
              <a:t>不包含重定位信息，那么系统将无法载入</a:t>
            </a:r>
            <a:r>
              <a:rPr lang="en-US" sz="2000">
                <a:ea typeface="宋体"/>
              </a:rPr>
              <a:t>DLL</a:t>
            </a:r>
            <a:r>
              <a:rPr lang="zh-CN" sz="2000">
                <a:ea typeface="宋体"/>
              </a:rPr>
              <a:t>。其次，系统必须为</a:t>
            </a:r>
            <a:r>
              <a:rPr lang="en-US" sz="2000">
                <a:ea typeface="宋体"/>
              </a:rPr>
              <a:t>DLL</a:t>
            </a:r>
            <a:r>
              <a:rPr lang="zh-CN" sz="2000">
                <a:ea typeface="宋体"/>
              </a:rPr>
              <a:t>进行重定位操作，重定位不仅需要占用页交换文件中额外的地址空间，还会使载入</a:t>
            </a:r>
            <a:r>
              <a:rPr lang="en-US" sz="2000">
                <a:ea typeface="宋体"/>
              </a:rPr>
              <a:t>DLL</a:t>
            </a:r>
            <a:r>
              <a:rPr lang="zh-CN" sz="2000">
                <a:ea typeface="宋体"/>
              </a:rPr>
              <a:t>载入变慢</a:t>
            </a:r>
            <a:endParaRPr/>
          </a:p>
          <a:p>
            <a:pPr>
              <a:defRPr/>
            </a:pPr>
            <a:r>
              <a:rPr lang="en-US" sz="2000">
                <a:ea typeface="宋体"/>
              </a:rPr>
              <a:t>3.</a:t>
            </a:r>
            <a:r>
              <a:rPr lang="zh-CN" sz="2000">
                <a:ea typeface="宋体"/>
              </a:rPr>
              <a:t>系统会对地址空间区域进行标注，表明该区域的后备存储器来自磁盘上的</a:t>
            </a:r>
            <a:r>
              <a:rPr lang="en-US" sz="2000">
                <a:ea typeface="宋体"/>
              </a:rPr>
              <a:t>DLL</a:t>
            </a:r>
            <a:r>
              <a:rPr lang="zh-CN" sz="2000">
                <a:ea typeface="宋体"/>
              </a:rPr>
              <a:t>文件。如果</a:t>
            </a:r>
            <a:r>
              <a:rPr lang="en-US" sz="2000">
                <a:ea typeface="宋体"/>
              </a:rPr>
              <a:t>Windows</a:t>
            </a:r>
            <a:r>
              <a:rPr lang="zh-CN" sz="2000">
                <a:ea typeface="宋体"/>
              </a:rPr>
              <a:t>不能将</a:t>
            </a:r>
            <a:r>
              <a:rPr lang="en-US" sz="2000">
                <a:ea typeface="宋体"/>
              </a:rPr>
              <a:t>DLL</a:t>
            </a:r>
            <a:r>
              <a:rPr lang="zh-CN" sz="2000">
                <a:ea typeface="宋体"/>
              </a:rPr>
              <a:t>载入到指定基地址而必须重定位，那么系统还会另外进行标</a:t>
            </a:r>
            <a:r>
              <a:rPr lang="zh-CN" sz="2000">
                <a:ea typeface="宋体"/>
              </a:rPr>
              <a:t>注</a:t>
            </a:r>
            <a:r>
              <a:rPr lang="zh-CN" sz="2000">
                <a:ea typeface="宋体"/>
              </a:rPr>
              <a:t>。表明</a:t>
            </a:r>
            <a:r>
              <a:rPr lang="en-US" sz="2000">
                <a:ea typeface="宋体"/>
              </a:rPr>
              <a:t>DLL</a:t>
            </a:r>
            <a:r>
              <a:rPr lang="zh-CN" sz="2000">
                <a:ea typeface="宋体"/>
              </a:rPr>
              <a:t>中有一部分物理存储器被映射到了页交换文件</a:t>
            </a:r>
            <a:endParaRPr/>
          </a:p>
          <a:p>
            <a:pPr>
              <a:defRPr/>
            </a:pPr>
            <a:endParaRPr lang="zh-CN" sz="2000">
              <a:ea typeface="宋体"/>
            </a:endParaRPr>
          </a:p>
          <a:p>
            <a:pPr>
              <a:defRPr/>
            </a:pPr>
            <a:endParaRPr lang="zh-CN" sz="2000">
              <a:ea typeface="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0" advClick="1" advTm="190043"/>
    </mc:Choice>
    <mc:Fallback>
      <p:transition advClick="1" advTm="190043"/>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3426" name="标题 1"/>
          <p:cNvSpPr>
            <a:spLocks noGrp="1"/>
          </p:cNvSpPr>
          <p:nvPr>
            <p:ph type="title"/>
          </p:nvPr>
        </p:nvSpPr>
        <p:spPr bwMode="auto"/>
        <p:txBody>
          <a:bodyPr/>
          <a:lstStyle/>
          <a:p>
            <a:pPr>
              <a:defRPr/>
            </a:pPr>
            <a:r>
              <a:rPr lang="zh-CN" sz="2800">
                <a:ea typeface="宋体"/>
              </a:rPr>
              <a:t>同一个可执行文件 或</a:t>
            </a:r>
            <a:r>
              <a:rPr lang="en-US" sz="2800">
                <a:ea typeface="宋体"/>
              </a:rPr>
              <a:t>DLL</a:t>
            </a:r>
            <a:r>
              <a:rPr lang="zh-CN" sz="2800">
                <a:ea typeface="宋体"/>
              </a:rPr>
              <a:t>的多个实例不会共享静态数据</a:t>
            </a:r>
            <a:endParaRPr/>
          </a:p>
        </p:txBody>
      </p:sp>
      <p:sp>
        <p:nvSpPr>
          <p:cNvPr id="19459" name="内容占位符 2"/>
          <p:cNvSpPr>
            <a:spLocks noGrp="1"/>
          </p:cNvSpPr>
          <p:nvPr>
            <p:ph idx="1"/>
          </p:nvPr>
        </p:nvSpPr>
        <p:spPr bwMode="auto">
          <a:xfrm>
            <a:off x="457200" y="1268760"/>
            <a:ext cx="8229600" cy="4453955"/>
          </a:xfrm>
        </p:spPr>
        <p:txBody>
          <a:bodyPr/>
          <a:lstStyle/>
          <a:p>
            <a:pPr>
              <a:defRPr/>
            </a:pPr>
            <a:r>
              <a:rPr lang="zh-CN" sz="2000">
                <a:ea typeface="宋体"/>
              </a:rPr>
              <a:t>一</a:t>
            </a:r>
            <a:r>
              <a:rPr lang="zh-CN" sz="2000">
                <a:ea typeface="宋体"/>
              </a:rPr>
              <a:t>个应用程序已经运行，为这个应用程序创建一个新进程时，系统只不过是打开另一个内存映射视图，创建一个新的进程对象，并创建一个线程对象。这个新打开内存映射视图隶属于一个文件映射对象，后者用来标识可执行文件映象。系统同时给进程对象和线程对象分配指定的</a:t>
            </a:r>
            <a:r>
              <a:rPr lang="en-US" sz="2000">
                <a:ea typeface="宋体"/>
              </a:rPr>
              <a:t>ID</a:t>
            </a:r>
            <a:r>
              <a:rPr lang="zh-CN" sz="2000">
                <a:ea typeface="宋体"/>
              </a:rPr>
              <a:t>。通过使用内存映射文件，同一个应用程序的多个实例可以共享内存中的代码和数据</a:t>
            </a:r>
            <a:endParaRPr/>
          </a:p>
        </p:txBody>
      </p:sp>
      <p:pic>
        <p:nvPicPr>
          <p:cNvPr id="19460" name="Picture 2"/>
          <p:cNvPicPr>
            <a:picLocks noChangeAspect="1" noChangeArrowheads="1"/>
          </p:cNvPicPr>
          <p:nvPr/>
        </p:nvPicPr>
        <p:blipFill>
          <a:blip r:embed="rId3"/>
          <a:stretch/>
        </p:blipFill>
        <p:spPr bwMode="auto">
          <a:xfrm>
            <a:off x="457200" y="3109572"/>
            <a:ext cx="8353425" cy="3532528"/>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0" advClick="1" advTm="103633"/>
    </mc:Choice>
    <mc:Fallback>
      <p:transition advClick="1" advTm="103633"/>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华文行楷"/>
        <a:cs typeface="宋体"/>
      </a:majorFont>
      <a:minorFont>
        <a:latin typeface="Arial"/>
        <a:ea typeface="宋体"/>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xmlns:r="http://schemas.openxmlformats.org/officeDocument/2006/relationships" xmlns:p="http://schemas.openxmlformats.org/presentation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Windows程序设计---进程</Template>
  <TotalTime>0</TotalTime>
  <Words>0</Words>
  <Application>onlyoffice/7.5.1.23</Application>
  <DocSecurity>0</DocSecurity>
  <PresentationFormat>全屏显示(4:3)</PresentationFormat>
  <Paragraphs>0</Paragraphs>
  <Slides>74</Slides>
  <Notes>74</Notes>
  <HiddenSlides>0</HiddenSlides>
  <MMClips>2</MMClips>
  <ScaleCrop>0</ScaleCrop>
  <HeadingPairs>
    <vt:vector size="4" baseType="variant">
      <vt:variant>
        <vt:lpstr>Theme</vt:lpstr>
      </vt:variant>
      <vt:variant>
        <vt:i4>1</vt:i4>
      </vt:variant>
      <vt:variant>
        <vt:lpstr>Slide Titles</vt:lpstr>
      </vt:variant>
      <vt:variant>
        <vt:i4>74</vt:i4>
      </vt:variant>
    </vt:vector>
  </HeadingPairs>
  <TitlesOfParts>
    <vt:vector size="75"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vector>
  </TitlesOfParts>
  <Manager/>
  <Company>Microsoft</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文件编程</dc:title>
  <dc:subject/>
  <dc:creator>abc</dc:creator>
  <cp:keywords/>
  <dc:description/>
  <dc:identifier/>
  <dc:language/>
  <cp:lastModifiedBy>杨佳伲</cp:lastModifiedBy>
  <cp:revision>115</cp:revision>
  <dcterms:created xsi:type="dcterms:W3CDTF">2015-03-29T12:51:54Z</dcterms:created>
  <dcterms:modified xsi:type="dcterms:W3CDTF">2024-12-24T06:03:50Z</dcterms:modified>
  <cp:category/>
  <cp:contentStatus/>
  <cp:version/>
</cp:coreProperties>
</file>