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2024/3/31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2024/3/31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2024/3/31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2024/3/31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2024/3/31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2024/3/31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A0A48-4F5C-4FC3-BBD4-2C01BB6871FA}" type="datetimeFigureOut">
              <a:rPr lang="zh-CN" altLang="en-US" smtClean="0"/>
              <a:pPr/>
              <a:t>2024/3/31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 descr="C:\Users\Administrator\AppData\Roaming\Tencent\Users\1459453237\QQ\WinTemp\RichOle\VK5(D)[LK33R7$V]}G97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Picture 1" descr="C:\Users\Administrator\AppData\Roaming\Tencent\Users\1459453237\QQ\WinTemp\RichOle\QN7221NJAXC9IR)S78A2I$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89464"/>
            <a:ext cx="8604448" cy="61638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7</cp:revision>
  <dcterms:created xsi:type="dcterms:W3CDTF">2021-05-18T10:24:16Z</dcterms:created>
  <dcterms:modified xsi:type="dcterms:W3CDTF">2024-03-31T13:04:45Z</dcterms:modified>
</cp:coreProperties>
</file>