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1" descr="C:\Users\Administrator\AppData\Roaming\Tencent\Users\1459453237\QQ\WinTemp\RichOle\T4`$]PGWYD060NJA[)HB@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49" y="504056"/>
            <a:ext cx="8828839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2021-05-18T10:24:16Z</dcterms:created>
  <dcterms:modified xsi:type="dcterms:W3CDTF">2024-04-23T06:51:10Z</dcterms:modified>
</cp:coreProperties>
</file>