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74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3" r:id="rId15"/>
    <p:sldId id="271" r:id="rId16"/>
    <p:sldId id="272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DC5C31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88" d="100"/>
          <a:sy n="88" d="100"/>
        </p:scale>
        <p:origin x="879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5D2B5-74FD-4E60-A499-A7CCC6516D61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43CD6-BDE4-4730-8966-04E98F432E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484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0145862-039F-4E98-BDF3-0308C13B4B20}" type="slidenum">
              <a:rPr lang="en-US" altLang="zh-CN" smtClean="0">
                <a:latin typeface="Arial" charset="0"/>
                <a:ea typeface="宋体" charset="-122"/>
              </a:rPr>
              <a:pPr/>
              <a:t>10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010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组合 145"/>
          <p:cNvGrpSpPr/>
          <p:nvPr/>
        </p:nvGrpSpPr>
        <p:grpSpPr>
          <a:xfrm>
            <a:off x="0" y="-361224"/>
            <a:ext cx="9599926" cy="7222728"/>
            <a:chOff x="0" y="-361224"/>
            <a:chExt cx="9599926" cy="7222728"/>
          </a:xfrm>
        </p:grpSpPr>
        <p:sp>
          <p:nvSpPr>
            <p:cNvPr id="123" name="矩形 122"/>
            <p:cNvSpPr/>
            <p:nvPr userDrawn="1"/>
          </p:nvSpPr>
          <p:spPr>
            <a:xfrm>
              <a:off x="0" y="-31380"/>
              <a:ext cx="9205797" cy="6892884"/>
            </a:xfrm>
            <a:prstGeom prst="rect">
              <a:avLst/>
            </a:prstGeom>
            <a:gradFill flip="none" rotWithShape="1">
              <a:gsLst>
                <a:gs pos="0">
                  <a:srgbClr val="DCDCDC"/>
                </a:gs>
                <a:gs pos="10000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直角三角形 120"/>
            <p:cNvSpPr>
              <a:spLocks noChangeArrowheads="1"/>
            </p:cNvSpPr>
            <p:nvPr/>
          </p:nvSpPr>
          <p:spPr bwMode="auto">
            <a:xfrm rot="8990647">
              <a:off x="6032496" y="2799489"/>
              <a:ext cx="2226217" cy="1309049"/>
            </a:xfrm>
            <a:prstGeom prst="rtTriangle">
              <a:avLst/>
            </a:pr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7" name="直角三角形 121"/>
            <p:cNvSpPr>
              <a:spLocks noChangeArrowheads="1"/>
            </p:cNvSpPr>
            <p:nvPr/>
          </p:nvSpPr>
          <p:spPr bwMode="auto">
            <a:xfrm rot="5358376">
              <a:off x="5426187" y="4005050"/>
              <a:ext cx="2264591" cy="1286867"/>
            </a:xfrm>
            <a:prstGeom prst="rtTriangle">
              <a:avLst/>
            </a:pr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8" name="直角三角形 122"/>
            <p:cNvSpPr>
              <a:spLocks noChangeArrowheads="1"/>
            </p:cNvSpPr>
            <p:nvPr/>
          </p:nvSpPr>
          <p:spPr bwMode="auto">
            <a:xfrm rot="1805345">
              <a:off x="6152476" y="5093669"/>
              <a:ext cx="2264591" cy="1286867"/>
            </a:xfrm>
            <a:prstGeom prst="rtTriangle">
              <a:avLst/>
            </a:pr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0" name="任意多边形 119"/>
            <p:cNvSpPr>
              <a:spLocks noChangeArrowheads="1"/>
            </p:cNvSpPr>
            <p:nvPr/>
          </p:nvSpPr>
          <p:spPr bwMode="auto">
            <a:xfrm rot="19790647">
              <a:off x="7537627" y="5230434"/>
              <a:ext cx="1597713" cy="1309049"/>
            </a:xfrm>
            <a:custGeom>
              <a:avLst/>
              <a:gdLst>
                <a:gd name="connsiteX0" fmla="*/ 0 w 1597713"/>
                <a:gd name="connsiteY0" fmla="*/ 0 h 1309049"/>
                <a:gd name="connsiteX1" fmla="*/ 1597713 w 1597713"/>
                <a:gd name="connsiteY1" fmla="*/ 939480 h 1309049"/>
                <a:gd name="connsiteX2" fmla="*/ 1382999 w 1597713"/>
                <a:gd name="connsiteY2" fmla="*/ 1309049 h 1309049"/>
                <a:gd name="connsiteX3" fmla="*/ 0 w 1597713"/>
                <a:gd name="connsiteY3" fmla="*/ 1309049 h 130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7713" h="1309049">
                  <a:moveTo>
                    <a:pt x="0" y="0"/>
                  </a:moveTo>
                  <a:lnTo>
                    <a:pt x="1597713" y="939480"/>
                  </a:lnTo>
                  <a:lnTo>
                    <a:pt x="1382999" y="1309049"/>
                  </a:lnTo>
                  <a:lnTo>
                    <a:pt x="0" y="1309049"/>
                  </a:lnTo>
                  <a:close/>
                </a:path>
              </a:pathLst>
            </a:cu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noAutofit/>
            </a:bodyPr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8" name="任意多边形 117"/>
            <p:cNvSpPr>
              <a:spLocks noChangeArrowheads="1"/>
            </p:cNvSpPr>
            <p:nvPr/>
          </p:nvSpPr>
          <p:spPr bwMode="auto">
            <a:xfrm rot="16084695">
              <a:off x="8359952" y="4863961"/>
              <a:ext cx="1056335" cy="600268"/>
            </a:xfrm>
            <a:custGeom>
              <a:avLst/>
              <a:gdLst>
                <a:gd name="connsiteX0" fmla="*/ 1056335 w 1056335"/>
                <a:gd name="connsiteY0" fmla="*/ 600268 h 600268"/>
                <a:gd name="connsiteX1" fmla="*/ 0 w 1056335"/>
                <a:gd name="connsiteY1" fmla="*/ 564825 h 600268"/>
                <a:gd name="connsiteX2" fmla="*/ 0 w 1056335"/>
                <a:gd name="connsiteY2" fmla="*/ 0 h 600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6335" h="600268">
                  <a:moveTo>
                    <a:pt x="1056335" y="600268"/>
                  </a:moveTo>
                  <a:lnTo>
                    <a:pt x="0" y="5648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noAutofit/>
            </a:bodyPr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6" name="任意多边形 115"/>
            <p:cNvSpPr>
              <a:spLocks noChangeArrowheads="1"/>
            </p:cNvSpPr>
            <p:nvPr/>
          </p:nvSpPr>
          <p:spPr bwMode="auto">
            <a:xfrm rot="12590647">
              <a:off x="7334204" y="2800136"/>
              <a:ext cx="2264591" cy="1286867"/>
            </a:xfrm>
            <a:custGeom>
              <a:avLst/>
              <a:gdLst>
                <a:gd name="connsiteX0" fmla="*/ 2264591 w 2264591"/>
                <a:gd name="connsiteY0" fmla="*/ 1286867 h 1286867"/>
                <a:gd name="connsiteX1" fmla="*/ 689960 w 2264591"/>
                <a:gd name="connsiteY1" fmla="*/ 1286867 h 1286867"/>
                <a:gd name="connsiteX2" fmla="*/ 0 w 2264591"/>
                <a:gd name="connsiteY2" fmla="*/ 84277 h 1286867"/>
                <a:gd name="connsiteX3" fmla="*/ 0 w 2264591"/>
                <a:gd name="connsiteY3" fmla="*/ 0 h 1286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591" h="1286867">
                  <a:moveTo>
                    <a:pt x="2264591" y="1286867"/>
                  </a:moveTo>
                  <a:lnTo>
                    <a:pt x="689960" y="1286867"/>
                  </a:lnTo>
                  <a:lnTo>
                    <a:pt x="0" y="842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noAutofit/>
            </a:bodyPr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5" name="直角三角形 109"/>
            <p:cNvSpPr>
              <a:spLocks noChangeArrowheads="1"/>
            </p:cNvSpPr>
            <p:nvPr/>
          </p:nvSpPr>
          <p:spPr bwMode="auto">
            <a:xfrm rot="5358376">
              <a:off x="7240378" y="419565"/>
              <a:ext cx="2264591" cy="1286867"/>
            </a:xfrm>
            <a:prstGeom prst="rtTriangle">
              <a:avLst/>
            </a:pr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4" name="任意多边形 113"/>
            <p:cNvSpPr>
              <a:spLocks noChangeArrowheads="1"/>
            </p:cNvSpPr>
            <p:nvPr/>
          </p:nvSpPr>
          <p:spPr bwMode="auto">
            <a:xfrm rot="1805345">
              <a:off x="8012277" y="1338493"/>
              <a:ext cx="1587649" cy="1286867"/>
            </a:xfrm>
            <a:custGeom>
              <a:avLst/>
              <a:gdLst>
                <a:gd name="connsiteX0" fmla="*/ 0 w 1587649"/>
                <a:gd name="connsiteY0" fmla="*/ 0 h 1286867"/>
                <a:gd name="connsiteX1" fmla="*/ 1255342 w 1587649"/>
                <a:gd name="connsiteY1" fmla="*/ 713355 h 1286867"/>
                <a:gd name="connsiteX2" fmla="*/ 1587649 w 1587649"/>
                <a:gd name="connsiteY2" fmla="*/ 1286867 h 1286867"/>
                <a:gd name="connsiteX3" fmla="*/ 0 w 1587649"/>
                <a:gd name="connsiteY3" fmla="*/ 1286867 h 1286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7649" h="1286867">
                  <a:moveTo>
                    <a:pt x="0" y="0"/>
                  </a:moveTo>
                  <a:lnTo>
                    <a:pt x="1255342" y="713355"/>
                  </a:lnTo>
                  <a:lnTo>
                    <a:pt x="1587649" y="1286867"/>
                  </a:lnTo>
                  <a:lnTo>
                    <a:pt x="0" y="1286867"/>
                  </a:lnTo>
                  <a:close/>
                </a:path>
              </a:pathLst>
            </a:cu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noAutofit/>
            </a:bodyPr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3" name="直角三角形 135"/>
            <p:cNvSpPr>
              <a:spLocks noChangeArrowheads="1"/>
            </p:cNvSpPr>
            <p:nvPr/>
          </p:nvSpPr>
          <p:spPr bwMode="auto">
            <a:xfrm rot="5358376">
              <a:off x="3216362" y="465191"/>
              <a:ext cx="2264591" cy="1286867"/>
            </a:xfrm>
            <a:prstGeom prst="rtTriangle">
              <a:avLst/>
            </a:pr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4" name="直角三角形 136"/>
            <p:cNvSpPr>
              <a:spLocks noChangeArrowheads="1"/>
            </p:cNvSpPr>
            <p:nvPr/>
          </p:nvSpPr>
          <p:spPr bwMode="auto">
            <a:xfrm rot="1805345">
              <a:off x="3942651" y="1553810"/>
              <a:ext cx="2264591" cy="1286867"/>
            </a:xfrm>
            <a:prstGeom prst="rtTriangle">
              <a:avLst/>
            </a:pr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5" name="直角三角形 137"/>
            <p:cNvSpPr>
              <a:spLocks noChangeArrowheads="1"/>
            </p:cNvSpPr>
            <p:nvPr/>
          </p:nvSpPr>
          <p:spPr bwMode="auto">
            <a:xfrm rot="19790647">
              <a:off x="5285272" y="1532709"/>
              <a:ext cx="2226217" cy="1309049"/>
            </a:xfrm>
            <a:prstGeom prst="rtTriangle">
              <a:avLst/>
            </a:pr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6" name="直角三角形 138"/>
            <p:cNvSpPr>
              <a:spLocks noChangeArrowheads="1"/>
            </p:cNvSpPr>
            <p:nvPr/>
          </p:nvSpPr>
          <p:spPr bwMode="auto">
            <a:xfrm rot="16084695">
              <a:off x="5868846" y="365502"/>
              <a:ext cx="2264591" cy="1286867"/>
            </a:xfrm>
            <a:prstGeom prst="rtTriangle">
              <a:avLst/>
            </a:pr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2" name="任意多边形 121"/>
            <p:cNvSpPr>
              <a:spLocks noChangeArrowheads="1"/>
            </p:cNvSpPr>
            <p:nvPr/>
          </p:nvSpPr>
          <p:spPr bwMode="auto">
            <a:xfrm rot="12590647">
              <a:off x="6233784" y="-361224"/>
              <a:ext cx="1054318" cy="1204015"/>
            </a:xfrm>
            <a:custGeom>
              <a:avLst/>
              <a:gdLst>
                <a:gd name="connsiteX0" fmla="*/ 1054318 w 1054318"/>
                <a:gd name="connsiteY0" fmla="*/ 599122 h 1204015"/>
                <a:gd name="connsiteX1" fmla="*/ 0 w 1054318"/>
                <a:gd name="connsiteY1" fmla="*/ 1204015 h 1204015"/>
                <a:gd name="connsiteX2" fmla="*/ 0 w 1054318"/>
                <a:gd name="connsiteY2" fmla="*/ 0 h 1204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4318" h="1204015">
                  <a:moveTo>
                    <a:pt x="1054318" y="599122"/>
                  </a:moveTo>
                  <a:lnTo>
                    <a:pt x="0" y="12040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noAutofit/>
            </a:bodyPr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C44A4-9593-43F1-99DB-A402277ECA47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1BBE-D4A0-45B1-B29C-AABB0F1E1AF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866774" y="3771290"/>
            <a:ext cx="4587513" cy="375928"/>
          </a:xfrm>
          <a:noFill/>
        </p:spPr>
        <p:txBody>
          <a:bodyPr>
            <a:noAutofit/>
          </a:bodyPr>
          <a:lstStyle>
            <a:lvl1pPr marL="0" indent="0" algn="r">
              <a:buNone/>
              <a:defRPr sz="1600" b="0">
                <a:solidFill>
                  <a:schemeClr val="tx1"/>
                </a:solidFill>
                <a:effectLst/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866774" y="2503816"/>
            <a:ext cx="4587513" cy="1173729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defRPr sz="3200" b="1" kern="1000" baseline="0">
                <a:solidFill>
                  <a:schemeClr val="accent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单击此处添加您的标题文字</a:t>
            </a:r>
          </a:p>
        </p:txBody>
      </p:sp>
      <p:grpSp>
        <p:nvGrpSpPr>
          <p:cNvPr id="125" name="Group 10"/>
          <p:cNvGrpSpPr>
            <a:grpSpLocks/>
          </p:cNvGrpSpPr>
          <p:nvPr/>
        </p:nvGrpSpPr>
        <p:grpSpPr bwMode="auto">
          <a:xfrm>
            <a:off x="5840324" y="2602621"/>
            <a:ext cx="1420561" cy="1568779"/>
            <a:chOff x="0" y="0"/>
            <a:chExt cx="1643999" cy="1784764"/>
          </a:xfrm>
          <a:solidFill>
            <a:schemeClr val="accent1"/>
          </a:solidFill>
        </p:grpSpPr>
        <p:sp>
          <p:nvSpPr>
            <p:cNvPr id="126" name="直角三角形 114"/>
            <p:cNvSpPr>
              <a:spLocks noChangeArrowheads="1"/>
            </p:cNvSpPr>
            <p:nvPr/>
          </p:nvSpPr>
          <p:spPr bwMode="auto">
            <a:xfrm rot="10800000">
              <a:off x="288925" y="0"/>
              <a:ext cx="1008112" cy="582740"/>
            </a:xfrm>
            <a:prstGeom prst="rtTriangl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7" name="直角三角形 115"/>
            <p:cNvSpPr>
              <a:spLocks noChangeArrowheads="1"/>
            </p:cNvSpPr>
            <p:nvPr/>
          </p:nvSpPr>
          <p:spPr bwMode="auto">
            <a:xfrm rot="7167729">
              <a:off x="-212686" y="328472"/>
              <a:ext cx="1008112" cy="582740"/>
            </a:xfrm>
            <a:prstGeom prst="rtTriangl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8" name="直角三角形 116"/>
            <p:cNvSpPr>
              <a:spLocks noChangeArrowheads="1"/>
            </p:cNvSpPr>
            <p:nvPr/>
          </p:nvSpPr>
          <p:spPr bwMode="auto">
            <a:xfrm rot="3614698">
              <a:off x="-175951" y="909918"/>
              <a:ext cx="1008112" cy="582740"/>
            </a:xfrm>
            <a:prstGeom prst="rtTriangl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9" name="直角三角形 117"/>
            <p:cNvSpPr>
              <a:spLocks noChangeArrowheads="1"/>
            </p:cNvSpPr>
            <p:nvPr/>
          </p:nvSpPr>
          <p:spPr bwMode="auto">
            <a:xfrm>
              <a:off x="344517" y="1202024"/>
              <a:ext cx="1008112" cy="582740"/>
            </a:xfrm>
            <a:prstGeom prst="rtTriangl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0" name="直角三角形 118"/>
            <p:cNvSpPr>
              <a:spLocks noChangeArrowheads="1"/>
            </p:cNvSpPr>
            <p:nvPr/>
          </p:nvSpPr>
          <p:spPr bwMode="auto">
            <a:xfrm rot="17894048">
              <a:off x="848573" y="883274"/>
              <a:ext cx="1008112" cy="582740"/>
            </a:xfrm>
            <a:prstGeom prst="rtTriangl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1" name="直角三角形 119"/>
            <p:cNvSpPr>
              <a:spLocks noChangeArrowheads="1"/>
            </p:cNvSpPr>
            <p:nvPr/>
          </p:nvSpPr>
          <p:spPr bwMode="auto">
            <a:xfrm rot="14400000">
              <a:off x="808498" y="291371"/>
              <a:ext cx="1008112" cy="582740"/>
            </a:xfrm>
            <a:prstGeom prst="rtTriangl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32" name="Group 10"/>
          <p:cNvGrpSpPr>
            <a:grpSpLocks/>
          </p:cNvGrpSpPr>
          <p:nvPr/>
        </p:nvGrpSpPr>
        <p:grpSpPr bwMode="auto">
          <a:xfrm>
            <a:off x="7788482" y="3946654"/>
            <a:ext cx="337263" cy="372452"/>
            <a:chOff x="0" y="0"/>
            <a:chExt cx="1643999" cy="1784764"/>
          </a:xfrm>
          <a:solidFill>
            <a:schemeClr val="accent1"/>
          </a:solidFill>
        </p:grpSpPr>
        <p:sp>
          <p:nvSpPr>
            <p:cNvPr id="133" name="直角三角形 114"/>
            <p:cNvSpPr>
              <a:spLocks noChangeArrowheads="1"/>
            </p:cNvSpPr>
            <p:nvPr/>
          </p:nvSpPr>
          <p:spPr bwMode="auto">
            <a:xfrm rot="10800000">
              <a:off x="288925" y="0"/>
              <a:ext cx="1008112" cy="582740"/>
            </a:xfrm>
            <a:prstGeom prst="rtTriangl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4" name="直角三角形 115"/>
            <p:cNvSpPr>
              <a:spLocks noChangeArrowheads="1"/>
            </p:cNvSpPr>
            <p:nvPr/>
          </p:nvSpPr>
          <p:spPr bwMode="auto">
            <a:xfrm rot="7167729">
              <a:off x="-212686" y="328472"/>
              <a:ext cx="1008112" cy="582740"/>
            </a:xfrm>
            <a:prstGeom prst="rtTriangl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5" name="直角三角形 116"/>
            <p:cNvSpPr>
              <a:spLocks noChangeArrowheads="1"/>
            </p:cNvSpPr>
            <p:nvPr/>
          </p:nvSpPr>
          <p:spPr bwMode="auto">
            <a:xfrm rot="3614698">
              <a:off x="-175951" y="909918"/>
              <a:ext cx="1008112" cy="582740"/>
            </a:xfrm>
            <a:prstGeom prst="rtTriangl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6" name="直角三角形 117"/>
            <p:cNvSpPr>
              <a:spLocks noChangeArrowheads="1"/>
            </p:cNvSpPr>
            <p:nvPr/>
          </p:nvSpPr>
          <p:spPr bwMode="auto">
            <a:xfrm>
              <a:off x="344517" y="1202024"/>
              <a:ext cx="1008112" cy="582740"/>
            </a:xfrm>
            <a:prstGeom prst="rtTriangl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7" name="直角三角形 118"/>
            <p:cNvSpPr>
              <a:spLocks noChangeArrowheads="1"/>
            </p:cNvSpPr>
            <p:nvPr/>
          </p:nvSpPr>
          <p:spPr bwMode="auto">
            <a:xfrm rot="17894048">
              <a:off x="848573" y="883274"/>
              <a:ext cx="1008112" cy="582740"/>
            </a:xfrm>
            <a:prstGeom prst="rtTriangl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8" name="直角三角形 119"/>
            <p:cNvSpPr>
              <a:spLocks noChangeArrowheads="1"/>
            </p:cNvSpPr>
            <p:nvPr/>
          </p:nvSpPr>
          <p:spPr bwMode="auto">
            <a:xfrm rot="14400000">
              <a:off x="808498" y="291371"/>
              <a:ext cx="1008112" cy="582740"/>
            </a:xfrm>
            <a:prstGeom prst="rtTriangl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39" name="Group 10"/>
          <p:cNvGrpSpPr>
            <a:grpSpLocks/>
          </p:cNvGrpSpPr>
          <p:nvPr/>
        </p:nvGrpSpPr>
        <p:grpSpPr bwMode="auto">
          <a:xfrm>
            <a:off x="5703596" y="3974474"/>
            <a:ext cx="154533" cy="170657"/>
            <a:chOff x="0" y="0"/>
            <a:chExt cx="1643999" cy="1784764"/>
          </a:xfrm>
          <a:solidFill>
            <a:schemeClr val="accent1"/>
          </a:solidFill>
        </p:grpSpPr>
        <p:sp>
          <p:nvSpPr>
            <p:cNvPr id="140" name="直角三角形 114"/>
            <p:cNvSpPr>
              <a:spLocks noChangeArrowheads="1"/>
            </p:cNvSpPr>
            <p:nvPr/>
          </p:nvSpPr>
          <p:spPr bwMode="auto">
            <a:xfrm rot="10800000">
              <a:off x="288925" y="0"/>
              <a:ext cx="1008112" cy="582740"/>
            </a:xfrm>
            <a:prstGeom prst="rtTriangl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1" name="直角三角形 115"/>
            <p:cNvSpPr>
              <a:spLocks noChangeArrowheads="1"/>
            </p:cNvSpPr>
            <p:nvPr/>
          </p:nvSpPr>
          <p:spPr bwMode="auto">
            <a:xfrm rot="7167729">
              <a:off x="-212686" y="328472"/>
              <a:ext cx="1008112" cy="582740"/>
            </a:xfrm>
            <a:prstGeom prst="rtTriangl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2" name="直角三角形 116"/>
            <p:cNvSpPr>
              <a:spLocks noChangeArrowheads="1"/>
            </p:cNvSpPr>
            <p:nvPr/>
          </p:nvSpPr>
          <p:spPr bwMode="auto">
            <a:xfrm rot="3614698">
              <a:off x="-175951" y="909918"/>
              <a:ext cx="1008112" cy="582740"/>
            </a:xfrm>
            <a:prstGeom prst="rtTriangl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" name="直角三角形 117"/>
            <p:cNvSpPr>
              <a:spLocks noChangeArrowheads="1"/>
            </p:cNvSpPr>
            <p:nvPr/>
          </p:nvSpPr>
          <p:spPr bwMode="auto">
            <a:xfrm>
              <a:off x="344517" y="1202024"/>
              <a:ext cx="1008112" cy="582740"/>
            </a:xfrm>
            <a:prstGeom prst="rtTriangl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4" name="直角三角形 118"/>
            <p:cNvSpPr>
              <a:spLocks noChangeArrowheads="1"/>
            </p:cNvSpPr>
            <p:nvPr/>
          </p:nvSpPr>
          <p:spPr bwMode="auto">
            <a:xfrm rot="17894048">
              <a:off x="848573" y="883274"/>
              <a:ext cx="1008112" cy="582740"/>
            </a:xfrm>
            <a:prstGeom prst="rtTriangl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5" name="直角三角形 119"/>
            <p:cNvSpPr>
              <a:spLocks noChangeArrowheads="1"/>
            </p:cNvSpPr>
            <p:nvPr/>
          </p:nvSpPr>
          <p:spPr bwMode="auto">
            <a:xfrm rot="14400000">
              <a:off x="808498" y="291371"/>
              <a:ext cx="1008112" cy="582740"/>
            </a:xfrm>
            <a:prstGeom prst="rtTriangl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3937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67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C44A4-9593-43F1-99DB-A402277ECA47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1BBE-D4A0-45B1-B29C-AABB0F1E1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55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8" y="365125"/>
            <a:ext cx="886883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2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C44A4-9593-43F1-99DB-A402277ECA47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1BBE-D4A0-45B1-B29C-AABB0F1E1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402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C44A4-9593-43F1-99DB-A402277ECA47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1BBE-D4A0-45B1-B29C-AABB0F1E1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54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574007" y="2108201"/>
            <a:ext cx="5995988" cy="1235075"/>
          </a:xfrm>
        </p:spPr>
        <p:txBody>
          <a:bodyPr anchor="b">
            <a:normAutofit/>
          </a:bodyPr>
          <a:lstStyle>
            <a:lvl1pPr algn="ctr">
              <a:defRPr sz="270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3038170" y="3400425"/>
            <a:ext cx="3067663" cy="35747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C44A4-9593-43F1-99DB-A402277ECA47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1BBE-D4A0-45B1-B29C-AABB0F1E1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3863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2"/>
            <a:ext cx="3810000" cy="4932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500" y="1244602"/>
            <a:ext cx="3820587" cy="4932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C44A4-9593-43F1-99DB-A402277ECA47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1BBE-D4A0-45B1-B29C-AABB0F1E1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616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7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7" y="2200274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5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5" y="2200274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C44A4-9593-43F1-99DB-A402277ECA47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1BBE-D4A0-45B1-B29C-AABB0F1E1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987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C44A4-9593-43F1-99DB-A402277ECA47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1BBE-D4A0-45B1-B29C-AABB0F1E1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45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C44A4-9593-43F1-99DB-A402277ECA47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1BBE-D4A0-45B1-B29C-AABB0F1E1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73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3" y="533402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1063630"/>
            <a:ext cx="4629150" cy="487362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3" y="2133602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C44A4-9593-43F1-99DB-A402277ECA47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1BBE-D4A0-45B1-B29C-AABB0F1E1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82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28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34644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C44A4-9593-43F1-99DB-A402277ECA47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1BBE-D4A0-45B1-B29C-AABB0F1E1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44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-361224"/>
            <a:ext cx="9599926" cy="7222728"/>
            <a:chOff x="0" y="-361224"/>
            <a:chExt cx="9599926" cy="7222728"/>
          </a:xfrm>
        </p:grpSpPr>
        <p:sp>
          <p:nvSpPr>
            <p:cNvPr id="10" name="矩形 9"/>
            <p:cNvSpPr/>
            <p:nvPr userDrawn="1"/>
          </p:nvSpPr>
          <p:spPr>
            <a:xfrm>
              <a:off x="0" y="-31380"/>
              <a:ext cx="9205797" cy="6892884"/>
            </a:xfrm>
            <a:prstGeom prst="rect">
              <a:avLst/>
            </a:prstGeom>
            <a:gradFill flip="none" rotWithShape="1">
              <a:gsLst>
                <a:gs pos="0">
                  <a:srgbClr val="DCDCDC"/>
                </a:gs>
                <a:gs pos="10000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直角三角形 120"/>
            <p:cNvSpPr>
              <a:spLocks noChangeArrowheads="1"/>
            </p:cNvSpPr>
            <p:nvPr/>
          </p:nvSpPr>
          <p:spPr bwMode="auto">
            <a:xfrm rot="8990647">
              <a:off x="6032496" y="2799489"/>
              <a:ext cx="2226217" cy="1309049"/>
            </a:xfrm>
            <a:prstGeom prst="rtTriangle">
              <a:avLst/>
            </a:pr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直角三角形 121"/>
            <p:cNvSpPr>
              <a:spLocks noChangeArrowheads="1"/>
            </p:cNvSpPr>
            <p:nvPr/>
          </p:nvSpPr>
          <p:spPr bwMode="auto">
            <a:xfrm rot="5358376">
              <a:off x="5426187" y="4005050"/>
              <a:ext cx="2264591" cy="1286867"/>
            </a:xfrm>
            <a:prstGeom prst="rtTriangle">
              <a:avLst/>
            </a:pr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直角三角形 122"/>
            <p:cNvSpPr>
              <a:spLocks noChangeArrowheads="1"/>
            </p:cNvSpPr>
            <p:nvPr/>
          </p:nvSpPr>
          <p:spPr bwMode="auto">
            <a:xfrm rot="1805345">
              <a:off x="6152476" y="5093669"/>
              <a:ext cx="2264591" cy="1286867"/>
            </a:xfrm>
            <a:prstGeom prst="rtTriangle">
              <a:avLst/>
            </a:pr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" name="任意多边形 14"/>
            <p:cNvSpPr>
              <a:spLocks noChangeArrowheads="1"/>
            </p:cNvSpPr>
            <p:nvPr/>
          </p:nvSpPr>
          <p:spPr bwMode="auto">
            <a:xfrm rot="19790647">
              <a:off x="7537627" y="5230434"/>
              <a:ext cx="1597713" cy="1309049"/>
            </a:xfrm>
            <a:custGeom>
              <a:avLst/>
              <a:gdLst>
                <a:gd name="connsiteX0" fmla="*/ 0 w 1597713"/>
                <a:gd name="connsiteY0" fmla="*/ 0 h 1309049"/>
                <a:gd name="connsiteX1" fmla="*/ 1597713 w 1597713"/>
                <a:gd name="connsiteY1" fmla="*/ 939480 h 1309049"/>
                <a:gd name="connsiteX2" fmla="*/ 1382999 w 1597713"/>
                <a:gd name="connsiteY2" fmla="*/ 1309049 h 1309049"/>
                <a:gd name="connsiteX3" fmla="*/ 0 w 1597713"/>
                <a:gd name="connsiteY3" fmla="*/ 1309049 h 130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7713" h="1309049">
                  <a:moveTo>
                    <a:pt x="0" y="0"/>
                  </a:moveTo>
                  <a:lnTo>
                    <a:pt x="1597713" y="939480"/>
                  </a:lnTo>
                  <a:lnTo>
                    <a:pt x="1382999" y="1309049"/>
                  </a:lnTo>
                  <a:lnTo>
                    <a:pt x="0" y="1309049"/>
                  </a:lnTo>
                  <a:close/>
                </a:path>
              </a:pathLst>
            </a:cu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noAutofit/>
            </a:bodyPr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任意多边形 15"/>
            <p:cNvSpPr>
              <a:spLocks noChangeArrowheads="1"/>
            </p:cNvSpPr>
            <p:nvPr/>
          </p:nvSpPr>
          <p:spPr bwMode="auto">
            <a:xfrm rot="16084695">
              <a:off x="8359952" y="4863961"/>
              <a:ext cx="1056335" cy="600268"/>
            </a:xfrm>
            <a:custGeom>
              <a:avLst/>
              <a:gdLst>
                <a:gd name="connsiteX0" fmla="*/ 1056335 w 1056335"/>
                <a:gd name="connsiteY0" fmla="*/ 600268 h 600268"/>
                <a:gd name="connsiteX1" fmla="*/ 0 w 1056335"/>
                <a:gd name="connsiteY1" fmla="*/ 564825 h 600268"/>
                <a:gd name="connsiteX2" fmla="*/ 0 w 1056335"/>
                <a:gd name="connsiteY2" fmla="*/ 0 h 600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6335" h="600268">
                  <a:moveTo>
                    <a:pt x="1056335" y="600268"/>
                  </a:moveTo>
                  <a:lnTo>
                    <a:pt x="0" y="5648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noAutofit/>
            </a:bodyPr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任意多边形 16"/>
            <p:cNvSpPr>
              <a:spLocks noChangeArrowheads="1"/>
            </p:cNvSpPr>
            <p:nvPr/>
          </p:nvSpPr>
          <p:spPr bwMode="auto">
            <a:xfrm rot="12590647">
              <a:off x="7334204" y="2800136"/>
              <a:ext cx="2264591" cy="1286867"/>
            </a:xfrm>
            <a:custGeom>
              <a:avLst/>
              <a:gdLst>
                <a:gd name="connsiteX0" fmla="*/ 2264591 w 2264591"/>
                <a:gd name="connsiteY0" fmla="*/ 1286867 h 1286867"/>
                <a:gd name="connsiteX1" fmla="*/ 689960 w 2264591"/>
                <a:gd name="connsiteY1" fmla="*/ 1286867 h 1286867"/>
                <a:gd name="connsiteX2" fmla="*/ 0 w 2264591"/>
                <a:gd name="connsiteY2" fmla="*/ 84277 h 1286867"/>
                <a:gd name="connsiteX3" fmla="*/ 0 w 2264591"/>
                <a:gd name="connsiteY3" fmla="*/ 0 h 1286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591" h="1286867">
                  <a:moveTo>
                    <a:pt x="2264591" y="1286867"/>
                  </a:moveTo>
                  <a:lnTo>
                    <a:pt x="689960" y="1286867"/>
                  </a:lnTo>
                  <a:lnTo>
                    <a:pt x="0" y="842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noAutofit/>
            </a:bodyPr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" name="直角三角形 109"/>
            <p:cNvSpPr>
              <a:spLocks noChangeArrowheads="1"/>
            </p:cNvSpPr>
            <p:nvPr/>
          </p:nvSpPr>
          <p:spPr bwMode="auto">
            <a:xfrm rot="5358376">
              <a:off x="7240378" y="419565"/>
              <a:ext cx="2264591" cy="1286867"/>
            </a:xfrm>
            <a:prstGeom prst="rtTriangle">
              <a:avLst/>
            </a:pr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" name="任意多边形 18"/>
            <p:cNvSpPr>
              <a:spLocks noChangeArrowheads="1"/>
            </p:cNvSpPr>
            <p:nvPr/>
          </p:nvSpPr>
          <p:spPr bwMode="auto">
            <a:xfrm rot="1805345">
              <a:off x="8012277" y="1338493"/>
              <a:ext cx="1587649" cy="1286867"/>
            </a:xfrm>
            <a:custGeom>
              <a:avLst/>
              <a:gdLst>
                <a:gd name="connsiteX0" fmla="*/ 0 w 1587649"/>
                <a:gd name="connsiteY0" fmla="*/ 0 h 1286867"/>
                <a:gd name="connsiteX1" fmla="*/ 1255342 w 1587649"/>
                <a:gd name="connsiteY1" fmla="*/ 713355 h 1286867"/>
                <a:gd name="connsiteX2" fmla="*/ 1587649 w 1587649"/>
                <a:gd name="connsiteY2" fmla="*/ 1286867 h 1286867"/>
                <a:gd name="connsiteX3" fmla="*/ 0 w 1587649"/>
                <a:gd name="connsiteY3" fmla="*/ 1286867 h 1286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7649" h="1286867">
                  <a:moveTo>
                    <a:pt x="0" y="0"/>
                  </a:moveTo>
                  <a:lnTo>
                    <a:pt x="1255342" y="713355"/>
                  </a:lnTo>
                  <a:lnTo>
                    <a:pt x="1587649" y="1286867"/>
                  </a:lnTo>
                  <a:lnTo>
                    <a:pt x="0" y="1286867"/>
                  </a:lnTo>
                  <a:close/>
                </a:path>
              </a:pathLst>
            </a:cu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noAutofit/>
            </a:bodyPr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" name="直角三角形 135"/>
            <p:cNvSpPr>
              <a:spLocks noChangeArrowheads="1"/>
            </p:cNvSpPr>
            <p:nvPr/>
          </p:nvSpPr>
          <p:spPr bwMode="auto">
            <a:xfrm rot="5358376">
              <a:off x="3216362" y="465191"/>
              <a:ext cx="2264591" cy="1286867"/>
            </a:xfrm>
            <a:prstGeom prst="rtTriangle">
              <a:avLst/>
            </a:pr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1" name="直角三角形 136"/>
            <p:cNvSpPr>
              <a:spLocks noChangeArrowheads="1"/>
            </p:cNvSpPr>
            <p:nvPr/>
          </p:nvSpPr>
          <p:spPr bwMode="auto">
            <a:xfrm rot="1805345">
              <a:off x="3942651" y="1553810"/>
              <a:ext cx="2264591" cy="1286867"/>
            </a:xfrm>
            <a:prstGeom prst="rtTriangle">
              <a:avLst/>
            </a:pr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2" name="直角三角形 137"/>
            <p:cNvSpPr>
              <a:spLocks noChangeArrowheads="1"/>
            </p:cNvSpPr>
            <p:nvPr/>
          </p:nvSpPr>
          <p:spPr bwMode="auto">
            <a:xfrm rot="19790647">
              <a:off x="5285272" y="1532709"/>
              <a:ext cx="2226217" cy="1309049"/>
            </a:xfrm>
            <a:prstGeom prst="rtTriangle">
              <a:avLst/>
            </a:pr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3" name="直角三角形 138"/>
            <p:cNvSpPr>
              <a:spLocks noChangeArrowheads="1"/>
            </p:cNvSpPr>
            <p:nvPr/>
          </p:nvSpPr>
          <p:spPr bwMode="auto">
            <a:xfrm rot="16084695">
              <a:off x="5868846" y="365502"/>
              <a:ext cx="2264591" cy="1286867"/>
            </a:xfrm>
            <a:prstGeom prst="rtTriangle">
              <a:avLst/>
            </a:pr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4" name="任意多边形 23"/>
            <p:cNvSpPr>
              <a:spLocks noChangeArrowheads="1"/>
            </p:cNvSpPr>
            <p:nvPr/>
          </p:nvSpPr>
          <p:spPr bwMode="auto">
            <a:xfrm rot="12590647">
              <a:off x="6233784" y="-361224"/>
              <a:ext cx="1054318" cy="1204015"/>
            </a:xfrm>
            <a:custGeom>
              <a:avLst/>
              <a:gdLst>
                <a:gd name="connsiteX0" fmla="*/ 1054318 w 1054318"/>
                <a:gd name="connsiteY0" fmla="*/ 599122 h 1204015"/>
                <a:gd name="connsiteX1" fmla="*/ 0 w 1054318"/>
                <a:gd name="connsiteY1" fmla="*/ 1204015 h 1204015"/>
                <a:gd name="connsiteX2" fmla="*/ 0 w 1054318"/>
                <a:gd name="connsiteY2" fmla="*/ 0 h 1204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4318" h="1204015">
                  <a:moveTo>
                    <a:pt x="1054318" y="599122"/>
                  </a:moveTo>
                  <a:lnTo>
                    <a:pt x="0" y="12040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noAutofit/>
            </a:bodyPr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C44A4-9593-43F1-99DB-A402277ECA47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71BBE-D4A0-45B1-B29C-AABB0F1E1AF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466725" y="1019176"/>
            <a:ext cx="8215844" cy="5214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66726" y="71043"/>
            <a:ext cx="8215844" cy="796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66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+mj-ea"/>
          <a:ea typeface="+mj-ea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60000"/>
        <a:buFont typeface="Wingdings 2" panose="05020102010507070707" pitchFamily="18" charset="2"/>
        <a:buChar char=""/>
        <a:defRPr lang="zh-CN" altLang="en-US" sz="2400" kern="1200" baseline="0" dirty="0" smtClean="0">
          <a:solidFill>
            <a:schemeClr val="accent1"/>
          </a:solidFill>
          <a:latin typeface="+mn-ea"/>
          <a:ea typeface="+mn-ea"/>
          <a:cs typeface="+mn-cs"/>
        </a:defRPr>
      </a:lvl1pPr>
      <a:lvl2pPr marL="361950" indent="-361950" algn="just" defTabSz="6858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70.bin"/><Relationship Id="rId18" Type="http://schemas.openxmlformats.org/officeDocument/2006/relationships/image" Target="../media/image72.wmf"/><Relationship Id="rId3" Type="http://schemas.openxmlformats.org/officeDocument/2006/relationships/oleObject" Target="../embeddings/oleObject65.bin"/><Relationship Id="rId21" Type="http://schemas.openxmlformats.org/officeDocument/2006/relationships/oleObject" Target="../embeddings/oleObject74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69.wmf"/><Relationship Id="rId17" Type="http://schemas.openxmlformats.org/officeDocument/2006/relationships/oleObject" Target="../embeddings/oleObject72.bin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1.wmf"/><Relationship Id="rId20" Type="http://schemas.openxmlformats.org/officeDocument/2006/relationships/image" Target="../media/image73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69.bin"/><Relationship Id="rId24" Type="http://schemas.openxmlformats.org/officeDocument/2006/relationships/image" Target="../media/image75.wmf"/><Relationship Id="rId5" Type="http://schemas.openxmlformats.org/officeDocument/2006/relationships/oleObject" Target="../embeddings/oleObject66.bin"/><Relationship Id="rId15" Type="http://schemas.openxmlformats.org/officeDocument/2006/relationships/oleObject" Target="../embeddings/oleObject71.bin"/><Relationship Id="rId23" Type="http://schemas.openxmlformats.org/officeDocument/2006/relationships/oleObject" Target="../embeddings/oleObject75.bin"/><Relationship Id="rId10" Type="http://schemas.openxmlformats.org/officeDocument/2006/relationships/image" Target="../media/image68.wmf"/><Relationship Id="rId19" Type="http://schemas.openxmlformats.org/officeDocument/2006/relationships/oleObject" Target="../embeddings/oleObject73.bin"/><Relationship Id="rId4" Type="http://schemas.openxmlformats.org/officeDocument/2006/relationships/image" Target="../media/image65.wmf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70.wmf"/><Relationship Id="rId22" Type="http://schemas.openxmlformats.org/officeDocument/2006/relationships/image" Target="../media/image7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3" Type="http://schemas.openxmlformats.org/officeDocument/2006/relationships/image" Target="../media/image76.wmf"/><Relationship Id="rId7" Type="http://schemas.openxmlformats.org/officeDocument/2006/relationships/image" Target="../media/image78.wmf"/><Relationship Id="rId2" Type="http://schemas.openxmlformats.org/officeDocument/2006/relationships/oleObject" Target="../embeddings/oleObject76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78.bin"/><Relationship Id="rId11" Type="http://schemas.openxmlformats.org/officeDocument/2006/relationships/image" Target="../media/image80.wmf"/><Relationship Id="rId5" Type="http://schemas.openxmlformats.org/officeDocument/2006/relationships/image" Target="../media/image77.wmf"/><Relationship Id="rId10" Type="http://schemas.openxmlformats.org/officeDocument/2006/relationships/oleObject" Target="../embeddings/oleObject80.bin"/><Relationship Id="rId4" Type="http://schemas.openxmlformats.org/officeDocument/2006/relationships/oleObject" Target="../embeddings/oleObject77.bin"/><Relationship Id="rId9" Type="http://schemas.openxmlformats.org/officeDocument/2006/relationships/image" Target="../media/image7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.bin"/><Relationship Id="rId3" Type="http://schemas.openxmlformats.org/officeDocument/2006/relationships/image" Target="../media/image81.wmf"/><Relationship Id="rId7" Type="http://schemas.openxmlformats.org/officeDocument/2006/relationships/image" Target="../media/image83.wmf"/><Relationship Id="rId2" Type="http://schemas.openxmlformats.org/officeDocument/2006/relationships/oleObject" Target="../embeddings/oleObject8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83.bin"/><Relationship Id="rId5" Type="http://schemas.openxmlformats.org/officeDocument/2006/relationships/image" Target="../media/image82.wmf"/><Relationship Id="rId4" Type="http://schemas.openxmlformats.org/officeDocument/2006/relationships/oleObject" Target="../embeddings/oleObject82.bin"/><Relationship Id="rId9" Type="http://schemas.openxmlformats.org/officeDocument/2006/relationships/image" Target="../media/image8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3" Type="http://schemas.openxmlformats.org/officeDocument/2006/relationships/image" Target="../media/image85.wmf"/><Relationship Id="rId7" Type="http://schemas.openxmlformats.org/officeDocument/2006/relationships/image" Target="../media/image87.wmf"/><Relationship Id="rId2" Type="http://schemas.openxmlformats.org/officeDocument/2006/relationships/oleObject" Target="../embeddings/oleObject85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87.bin"/><Relationship Id="rId11" Type="http://schemas.openxmlformats.org/officeDocument/2006/relationships/image" Target="../media/image89.wmf"/><Relationship Id="rId5" Type="http://schemas.openxmlformats.org/officeDocument/2006/relationships/image" Target="../media/image86.wmf"/><Relationship Id="rId10" Type="http://schemas.openxmlformats.org/officeDocument/2006/relationships/oleObject" Target="../embeddings/oleObject89.bin"/><Relationship Id="rId4" Type="http://schemas.openxmlformats.org/officeDocument/2006/relationships/oleObject" Target="../embeddings/oleObject86.bin"/><Relationship Id="rId9" Type="http://schemas.openxmlformats.org/officeDocument/2006/relationships/image" Target="../media/image8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3.bin"/><Relationship Id="rId13" Type="http://schemas.openxmlformats.org/officeDocument/2006/relationships/image" Target="../media/image95.emf"/><Relationship Id="rId18" Type="http://schemas.openxmlformats.org/officeDocument/2006/relationships/oleObject" Target="../embeddings/oleObject98.bin"/><Relationship Id="rId3" Type="http://schemas.openxmlformats.org/officeDocument/2006/relationships/image" Target="../media/image90.wmf"/><Relationship Id="rId21" Type="http://schemas.openxmlformats.org/officeDocument/2006/relationships/image" Target="../media/image99.emf"/><Relationship Id="rId7" Type="http://schemas.openxmlformats.org/officeDocument/2006/relationships/image" Target="../media/image92.wmf"/><Relationship Id="rId12" Type="http://schemas.openxmlformats.org/officeDocument/2006/relationships/oleObject" Target="../embeddings/oleObject95.bin"/><Relationship Id="rId17" Type="http://schemas.openxmlformats.org/officeDocument/2006/relationships/image" Target="../media/image97.wmf"/><Relationship Id="rId2" Type="http://schemas.openxmlformats.org/officeDocument/2006/relationships/oleObject" Target="../embeddings/oleObject90.bin"/><Relationship Id="rId16" Type="http://schemas.openxmlformats.org/officeDocument/2006/relationships/oleObject" Target="../embeddings/oleObject97.bin"/><Relationship Id="rId20" Type="http://schemas.openxmlformats.org/officeDocument/2006/relationships/oleObject" Target="../embeddings/oleObject99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92.bin"/><Relationship Id="rId11" Type="http://schemas.openxmlformats.org/officeDocument/2006/relationships/image" Target="../media/image94.wmf"/><Relationship Id="rId5" Type="http://schemas.openxmlformats.org/officeDocument/2006/relationships/image" Target="../media/image91.wmf"/><Relationship Id="rId15" Type="http://schemas.openxmlformats.org/officeDocument/2006/relationships/image" Target="../media/image96.wmf"/><Relationship Id="rId10" Type="http://schemas.openxmlformats.org/officeDocument/2006/relationships/oleObject" Target="../embeddings/oleObject94.bin"/><Relationship Id="rId19" Type="http://schemas.openxmlformats.org/officeDocument/2006/relationships/image" Target="../media/image98.wmf"/><Relationship Id="rId4" Type="http://schemas.openxmlformats.org/officeDocument/2006/relationships/oleObject" Target="../embeddings/oleObject91.bin"/><Relationship Id="rId9" Type="http://schemas.openxmlformats.org/officeDocument/2006/relationships/image" Target="../media/image93.wmf"/><Relationship Id="rId14" Type="http://schemas.openxmlformats.org/officeDocument/2006/relationships/oleObject" Target="../embeddings/oleObject9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3.bin"/><Relationship Id="rId13" Type="http://schemas.openxmlformats.org/officeDocument/2006/relationships/image" Target="../media/image105.wmf"/><Relationship Id="rId18" Type="http://schemas.openxmlformats.org/officeDocument/2006/relationships/oleObject" Target="../embeddings/oleObject108.bin"/><Relationship Id="rId3" Type="http://schemas.openxmlformats.org/officeDocument/2006/relationships/image" Target="../media/image100.wmf"/><Relationship Id="rId21" Type="http://schemas.openxmlformats.org/officeDocument/2006/relationships/image" Target="../media/image109.wmf"/><Relationship Id="rId7" Type="http://schemas.openxmlformats.org/officeDocument/2006/relationships/image" Target="../media/image102.wmf"/><Relationship Id="rId12" Type="http://schemas.openxmlformats.org/officeDocument/2006/relationships/oleObject" Target="../embeddings/oleObject105.bin"/><Relationship Id="rId17" Type="http://schemas.openxmlformats.org/officeDocument/2006/relationships/image" Target="../media/image107.wmf"/><Relationship Id="rId2" Type="http://schemas.openxmlformats.org/officeDocument/2006/relationships/oleObject" Target="../embeddings/oleObject100.bin"/><Relationship Id="rId16" Type="http://schemas.openxmlformats.org/officeDocument/2006/relationships/oleObject" Target="../embeddings/oleObject107.bin"/><Relationship Id="rId20" Type="http://schemas.openxmlformats.org/officeDocument/2006/relationships/oleObject" Target="../embeddings/oleObject109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02.bin"/><Relationship Id="rId11" Type="http://schemas.openxmlformats.org/officeDocument/2006/relationships/image" Target="../media/image104.wmf"/><Relationship Id="rId5" Type="http://schemas.openxmlformats.org/officeDocument/2006/relationships/image" Target="../media/image101.wmf"/><Relationship Id="rId15" Type="http://schemas.openxmlformats.org/officeDocument/2006/relationships/image" Target="../media/image106.wmf"/><Relationship Id="rId10" Type="http://schemas.openxmlformats.org/officeDocument/2006/relationships/oleObject" Target="../embeddings/oleObject104.bin"/><Relationship Id="rId19" Type="http://schemas.openxmlformats.org/officeDocument/2006/relationships/image" Target="../media/image108.wmf"/><Relationship Id="rId4" Type="http://schemas.openxmlformats.org/officeDocument/2006/relationships/oleObject" Target="../embeddings/oleObject101.bin"/><Relationship Id="rId9" Type="http://schemas.openxmlformats.org/officeDocument/2006/relationships/image" Target="../media/image103.wmf"/><Relationship Id="rId14" Type="http://schemas.openxmlformats.org/officeDocument/2006/relationships/oleObject" Target="../embeddings/oleObject106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3.bin"/><Relationship Id="rId13" Type="http://schemas.openxmlformats.org/officeDocument/2006/relationships/image" Target="../media/image115.wmf"/><Relationship Id="rId3" Type="http://schemas.openxmlformats.org/officeDocument/2006/relationships/image" Target="../media/image110.wmf"/><Relationship Id="rId7" Type="http://schemas.openxmlformats.org/officeDocument/2006/relationships/image" Target="../media/image112.wmf"/><Relationship Id="rId12" Type="http://schemas.openxmlformats.org/officeDocument/2006/relationships/oleObject" Target="../embeddings/oleObject115.bin"/><Relationship Id="rId2" Type="http://schemas.openxmlformats.org/officeDocument/2006/relationships/oleObject" Target="../embeddings/oleObject110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12.bin"/><Relationship Id="rId11" Type="http://schemas.openxmlformats.org/officeDocument/2006/relationships/image" Target="../media/image114.wmf"/><Relationship Id="rId5" Type="http://schemas.openxmlformats.org/officeDocument/2006/relationships/image" Target="../media/image111.wmf"/><Relationship Id="rId10" Type="http://schemas.openxmlformats.org/officeDocument/2006/relationships/oleObject" Target="../embeddings/oleObject114.bin"/><Relationship Id="rId4" Type="http://schemas.openxmlformats.org/officeDocument/2006/relationships/oleObject" Target="../embeddings/oleObject111.bin"/><Relationship Id="rId9" Type="http://schemas.openxmlformats.org/officeDocument/2006/relationships/image" Target="../media/image113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wmf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6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2.wmf"/><Relationship Id="rId18" Type="http://schemas.openxmlformats.org/officeDocument/2006/relationships/oleObject" Target="../embeddings/oleObject15.bin"/><Relationship Id="rId26" Type="http://schemas.openxmlformats.org/officeDocument/2006/relationships/oleObject" Target="../embeddings/oleObject19.bin"/><Relationship Id="rId3" Type="http://schemas.openxmlformats.org/officeDocument/2006/relationships/image" Target="../media/image7.wmf"/><Relationship Id="rId21" Type="http://schemas.openxmlformats.org/officeDocument/2006/relationships/image" Target="../media/image16.wmf"/><Relationship Id="rId7" Type="http://schemas.openxmlformats.org/officeDocument/2006/relationships/image" Target="../media/image9.wmf"/><Relationship Id="rId12" Type="http://schemas.openxmlformats.org/officeDocument/2006/relationships/oleObject" Target="../embeddings/oleObject12.bin"/><Relationship Id="rId17" Type="http://schemas.openxmlformats.org/officeDocument/2006/relationships/image" Target="../media/image14.wmf"/><Relationship Id="rId25" Type="http://schemas.openxmlformats.org/officeDocument/2006/relationships/image" Target="../media/image18.wmf"/><Relationship Id="rId2" Type="http://schemas.openxmlformats.org/officeDocument/2006/relationships/oleObject" Target="../embeddings/oleObject7.bin"/><Relationship Id="rId16" Type="http://schemas.openxmlformats.org/officeDocument/2006/relationships/oleObject" Target="../embeddings/oleObject14.bin"/><Relationship Id="rId20" Type="http://schemas.openxmlformats.org/officeDocument/2006/relationships/oleObject" Target="../embeddings/oleObject16.bin"/><Relationship Id="rId29" Type="http://schemas.openxmlformats.org/officeDocument/2006/relationships/image" Target="../media/image20.w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1.wmf"/><Relationship Id="rId24" Type="http://schemas.openxmlformats.org/officeDocument/2006/relationships/oleObject" Target="../embeddings/oleObject18.bin"/><Relationship Id="rId5" Type="http://schemas.openxmlformats.org/officeDocument/2006/relationships/image" Target="../media/image8.wmf"/><Relationship Id="rId15" Type="http://schemas.openxmlformats.org/officeDocument/2006/relationships/image" Target="../media/image13.wmf"/><Relationship Id="rId23" Type="http://schemas.openxmlformats.org/officeDocument/2006/relationships/image" Target="../media/image17.wmf"/><Relationship Id="rId28" Type="http://schemas.openxmlformats.org/officeDocument/2006/relationships/oleObject" Target="../embeddings/oleObject20.bin"/><Relationship Id="rId10" Type="http://schemas.openxmlformats.org/officeDocument/2006/relationships/oleObject" Target="../embeddings/oleObject11.bin"/><Relationship Id="rId19" Type="http://schemas.openxmlformats.org/officeDocument/2006/relationships/image" Target="../media/image15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13.bin"/><Relationship Id="rId22" Type="http://schemas.openxmlformats.org/officeDocument/2006/relationships/oleObject" Target="../embeddings/oleObject17.bin"/><Relationship Id="rId27" Type="http://schemas.openxmlformats.org/officeDocument/2006/relationships/image" Target="../media/image19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image" Target="../media/image21.wmf"/><Relationship Id="rId7" Type="http://schemas.openxmlformats.org/officeDocument/2006/relationships/image" Target="../media/image23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30.wmf"/><Relationship Id="rId18" Type="http://schemas.openxmlformats.org/officeDocument/2006/relationships/oleObject" Target="../embeddings/oleObject33.bin"/><Relationship Id="rId3" Type="http://schemas.openxmlformats.org/officeDocument/2006/relationships/image" Target="../media/image25.wmf"/><Relationship Id="rId7" Type="http://schemas.openxmlformats.org/officeDocument/2006/relationships/image" Target="../media/image27.wmf"/><Relationship Id="rId12" Type="http://schemas.openxmlformats.org/officeDocument/2006/relationships/oleObject" Target="../embeddings/oleObject30.bin"/><Relationship Id="rId17" Type="http://schemas.openxmlformats.org/officeDocument/2006/relationships/image" Target="../media/image32.wmf"/><Relationship Id="rId2" Type="http://schemas.openxmlformats.org/officeDocument/2006/relationships/oleObject" Target="../embeddings/oleObject25.bin"/><Relationship Id="rId16" Type="http://schemas.openxmlformats.org/officeDocument/2006/relationships/oleObject" Target="../embeddings/oleObject3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29.wmf"/><Relationship Id="rId5" Type="http://schemas.openxmlformats.org/officeDocument/2006/relationships/image" Target="../media/image26.wmf"/><Relationship Id="rId15" Type="http://schemas.openxmlformats.org/officeDocument/2006/relationships/image" Target="../media/image31.wmf"/><Relationship Id="rId10" Type="http://schemas.openxmlformats.org/officeDocument/2006/relationships/oleObject" Target="../embeddings/oleObject29.bin"/><Relationship Id="rId19" Type="http://schemas.openxmlformats.org/officeDocument/2006/relationships/image" Target="../media/image33.wmf"/><Relationship Id="rId4" Type="http://schemas.openxmlformats.org/officeDocument/2006/relationships/oleObject" Target="../embeddings/oleObject26.bin"/><Relationship Id="rId9" Type="http://schemas.openxmlformats.org/officeDocument/2006/relationships/image" Target="../media/image28.wmf"/><Relationship Id="rId14" Type="http://schemas.openxmlformats.org/officeDocument/2006/relationships/oleObject" Target="../embeddings/oleObject3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image" Target="../media/image39.wmf"/><Relationship Id="rId18" Type="http://schemas.openxmlformats.org/officeDocument/2006/relationships/oleObject" Target="../embeddings/oleObject42.bin"/><Relationship Id="rId3" Type="http://schemas.openxmlformats.org/officeDocument/2006/relationships/image" Target="../media/image34.wmf"/><Relationship Id="rId21" Type="http://schemas.openxmlformats.org/officeDocument/2006/relationships/image" Target="../media/image43.wmf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39.bin"/><Relationship Id="rId17" Type="http://schemas.openxmlformats.org/officeDocument/2006/relationships/image" Target="../media/image41.wmf"/><Relationship Id="rId2" Type="http://schemas.openxmlformats.org/officeDocument/2006/relationships/oleObject" Target="../embeddings/oleObject34.bin"/><Relationship Id="rId16" Type="http://schemas.openxmlformats.org/officeDocument/2006/relationships/oleObject" Target="../embeddings/oleObject41.bin"/><Relationship Id="rId20" Type="http://schemas.openxmlformats.org/officeDocument/2006/relationships/oleObject" Target="../embeddings/oleObject4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38.wmf"/><Relationship Id="rId5" Type="http://schemas.openxmlformats.org/officeDocument/2006/relationships/image" Target="../media/image35.wmf"/><Relationship Id="rId15" Type="http://schemas.openxmlformats.org/officeDocument/2006/relationships/image" Target="../media/image40.wmf"/><Relationship Id="rId10" Type="http://schemas.openxmlformats.org/officeDocument/2006/relationships/oleObject" Target="../embeddings/oleObject38.bin"/><Relationship Id="rId19" Type="http://schemas.openxmlformats.org/officeDocument/2006/relationships/image" Target="../media/image42.wmf"/><Relationship Id="rId4" Type="http://schemas.openxmlformats.org/officeDocument/2006/relationships/oleObject" Target="../embeddings/oleObject35.bin"/><Relationship Id="rId9" Type="http://schemas.openxmlformats.org/officeDocument/2006/relationships/image" Target="../media/image37.wmf"/><Relationship Id="rId14" Type="http://schemas.openxmlformats.org/officeDocument/2006/relationships/oleObject" Target="../embeddings/oleObject4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image" Target="../media/image49.wmf"/><Relationship Id="rId18" Type="http://schemas.openxmlformats.org/officeDocument/2006/relationships/oleObject" Target="../embeddings/oleObject52.bin"/><Relationship Id="rId26" Type="http://schemas.openxmlformats.org/officeDocument/2006/relationships/oleObject" Target="../embeddings/oleObject56.bin"/><Relationship Id="rId3" Type="http://schemas.openxmlformats.org/officeDocument/2006/relationships/image" Target="../media/image44.wmf"/><Relationship Id="rId21" Type="http://schemas.openxmlformats.org/officeDocument/2006/relationships/image" Target="../media/image53.wmf"/><Relationship Id="rId7" Type="http://schemas.openxmlformats.org/officeDocument/2006/relationships/image" Target="../media/image46.wmf"/><Relationship Id="rId12" Type="http://schemas.openxmlformats.org/officeDocument/2006/relationships/oleObject" Target="../embeddings/oleObject49.bin"/><Relationship Id="rId17" Type="http://schemas.openxmlformats.org/officeDocument/2006/relationships/image" Target="../media/image51.wmf"/><Relationship Id="rId25" Type="http://schemas.openxmlformats.org/officeDocument/2006/relationships/image" Target="../media/image55.wmf"/><Relationship Id="rId2" Type="http://schemas.openxmlformats.org/officeDocument/2006/relationships/oleObject" Target="../embeddings/oleObject44.bin"/><Relationship Id="rId16" Type="http://schemas.openxmlformats.org/officeDocument/2006/relationships/oleObject" Target="../embeddings/oleObject51.bin"/><Relationship Id="rId20" Type="http://schemas.openxmlformats.org/officeDocument/2006/relationships/oleObject" Target="../embeddings/oleObject5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48.wmf"/><Relationship Id="rId24" Type="http://schemas.openxmlformats.org/officeDocument/2006/relationships/oleObject" Target="../embeddings/oleObject55.bin"/><Relationship Id="rId5" Type="http://schemas.openxmlformats.org/officeDocument/2006/relationships/image" Target="../media/image45.wmf"/><Relationship Id="rId15" Type="http://schemas.openxmlformats.org/officeDocument/2006/relationships/image" Target="../media/image50.wmf"/><Relationship Id="rId23" Type="http://schemas.openxmlformats.org/officeDocument/2006/relationships/image" Target="../media/image54.wmf"/><Relationship Id="rId10" Type="http://schemas.openxmlformats.org/officeDocument/2006/relationships/oleObject" Target="../embeddings/oleObject48.bin"/><Relationship Id="rId19" Type="http://schemas.openxmlformats.org/officeDocument/2006/relationships/image" Target="../media/image52.wmf"/><Relationship Id="rId4" Type="http://schemas.openxmlformats.org/officeDocument/2006/relationships/oleObject" Target="../embeddings/oleObject45.bin"/><Relationship Id="rId9" Type="http://schemas.openxmlformats.org/officeDocument/2006/relationships/image" Target="../media/image47.wmf"/><Relationship Id="rId14" Type="http://schemas.openxmlformats.org/officeDocument/2006/relationships/oleObject" Target="../embeddings/oleObject50.bin"/><Relationship Id="rId22" Type="http://schemas.openxmlformats.org/officeDocument/2006/relationships/oleObject" Target="../embeddings/oleObject54.bin"/><Relationship Id="rId27" Type="http://schemas.openxmlformats.org/officeDocument/2006/relationships/image" Target="../media/image5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13" Type="http://schemas.openxmlformats.org/officeDocument/2006/relationships/image" Target="../media/image62.wmf"/><Relationship Id="rId3" Type="http://schemas.openxmlformats.org/officeDocument/2006/relationships/image" Target="../media/image57.wmf"/><Relationship Id="rId7" Type="http://schemas.openxmlformats.org/officeDocument/2006/relationships/image" Target="../media/image59.wmf"/><Relationship Id="rId12" Type="http://schemas.openxmlformats.org/officeDocument/2006/relationships/oleObject" Target="../embeddings/oleObject62.bin"/><Relationship Id="rId17" Type="http://schemas.openxmlformats.org/officeDocument/2006/relationships/image" Target="../media/image64.wmf"/><Relationship Id="rId2" Type="http://schemas.openxmlformats.org/officeDocument/2006/relationships/oleObject" Target="../embeddings/oleObject57.bin"/><Relationship Id="rId16" Type="http://schemas.openxmlformats.org/officeDocument/2006/relationships/oleObject" Target="../embeddings/oleObject64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61.wmf"/><Relationship Id="rId5" Type="http://schemas.openxmlformats.org/officeDocument/2006/relationships/image" Target="../media/image58.wmf"/><Relationship Id="rId15" Type="http://schemas.openxmlformats.org/officeDocument/2006/relationships/image" Target="../media/image63.wmf"/><Relationship Id="rId10" Type="http://schemas.openxmlformats.org/officeDocument/2006/relationships/oleObject" Target="../embeddings/oleObject61.bin"/><Relationship Id="rId4" Type="http://schemas.openxmlformats.org/officeDocument/2006/relationships/oleObject" Target="../embeddings/oleObject58.bin"/><Relationship Id="rId9" Type="http://schemas.openxmlformats.org/officeDocument/2006/relationships/image" Target="../media/image60.wmf"/><Relationship Id="rId14" Type="http://schemas.openxmlformats.org/officeDocument/2006/relationships/oleObject" Target="../embeddings/oleObject6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7509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48990"/>
            <a:ext cx="6477000" cy="6858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三、线性非齐次方程解的结构 </a:t>
            </a:r>
          </a:p>
        </p:txBody>
      </p:sp>
      <p:graphicFrame>
        <p:nvGraphicFramePr>
          <p:cNvPr id="10240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9133333"/>
              </p:ext>
            </p:extLst>
          </p:nvPr>
        </p:nvGraphicFramePr>
        <p:xfrm>
          <a:off x="2133599" y="603920"/>
          <a:ext cx="1355273" cy="435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71600" imgH="431640" progId="Equation.DSMT4">
                  <p:embed/>
                </p:oleObj>
              </mc:Choice>
              <mc:Fallback>
                <p:oleObj name="Equation" r:id="rId3" imgW="1371600" imgH="431640" progId="Equation.DSMT4">
                  <p:embed/>
                  <p:pic>
                    <p:nvPicPr>
                      <p:cNvPr id="102403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599" y="603920"/>
                        <a:ext cx="1355273" cy="4351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3505200" y="498694"/>
            <a:ext cx="3200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是二阶非齐次方程</a:t>
            </a:r>
          </a:p>
        </p:txBody>
      </p:sp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304800" y="1638519"/>
            <a:ext cx="2286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的一个特解</a:t>
            </a:r>
            <a:r>
              <a:rPr lang="en-US" altLang="zh-CN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, </a:t>
            </a:r>
          </a:p>
        </p:txBody>
      </p:sp>
      <p:graphicFrame>
        <p:nvGraphicFramePr>
          <p:cNvPr id="102406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4571937"/>
              </p:ext>
            </p:extLst>
          </p:nvPr>
        </p:nvGraphicFramePr>
        <p:xfrm>
          <a:off x="2712489" y="2256150"/>
          <a:ext cx="2745871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616120" imgH="393480" progId="Equation.DSMT4">
                  <p:embed/>
                </p:oleObj>
              </mc:Choice>
              <mc:Fallback>
                <p:oleObj name="Equation" r:id="rId5" imgW="2616120" imgH="393480" progId="Equation.DSMT4">
                  <p:embed/>
                  <p:pic>
                    <p:nvPicPr>
                      <p:cNvPr id="102406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2489" y="2256150"/>
                        <a:ext cx="2745871" cy="4175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7" name="Text Box 7"/>
          <p:cNvSpPr txBox="1">
            <a:spLocks noChangeArrowheads="1"/>
          </p:cNvSpPr>
          <p:nvPr/>
        </p:nvSpPr>
        <p:spPr bwMode="auto">
          <a:xfrm>
            <a:off x="2286000" y="1627406"/>
            <a:ext cx="4800600" cy="52322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i="1" dirty="0">
                <a:solidFill>
                  <a:srgbClr val="000000"/>
                </a:solidFill>
                <a:ea typeface="黑体" panose="02010609060101010101" pitchFamily="49" charset="-122"/>
              </a:rPr>
              <a:t>Y 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ea typeface="黑体" panose="02010609060101010101" pitchFamily="49" charset="-122"/>
              </a:rPr>
              <a:t>x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)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是相应齐次方程的通解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</a:p>
        </p:txBody>
      </p:sp>
      <p:sp>
        <p:nvSpPr>
          <p:cNvPr id="102408" name="Text Box 8"/>
          <p:cNvSpPr txBox="1">
            <a:spLocks noChangeArrowheads="1"/>
          </p:cNvSpPr>
          <p:nvPr/>
        </p:nvSpPr>
        <p:spPr bwMode="auto">
          <a:xfrm>
            <a:off x="669471" y="549821"/>
            <a:ext cx="1447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定理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3.</a:t>
            </a:r>
          </a:p>
        </p:txBody>
      </p:sp>
      <p:graphicFrame>
        <p:nvGraphicFramePr>
          <p:cNvPr id="102409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184204"/>
              </p:ext>
            </p:extLst>
          </p:nvPr>
        </p:nvGraphicFramePr>
        <p:xfrm>
          <a:off x="2251075" y="1142230"/>
          <a:ext cx="3711971" cy="370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165560" imgH="406080" progId="Equation.DSMT4">
                  <p:embed/>
                </p:oleObj>
              </mc:Choice>
              <mc:Fallback>
                <p:oleObj name="Equation" r:id="rId7" imgW="4165560" imgH="406080" progId="Equation.DSMT4">
                  <p:embed/>
                  <p:pic>
                    <p:nvPicPr>
                      <p:cNvPr id="102409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1075" y="1142230"/>
                        <a:ext cx="3711971" cy="3708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10" name="Text Box 10"/>
          <p:cNvSpPr txBox="1">
            <a:spLocks noChangeArrowheads="1"/>
          </p:cNvSpPr>
          <p:nvPr/>
        </p:nvSpPr>
        <p:spPr bwMode="auto">
          <a:xfrm>
            <a:off x="6781800" y="1600419"/>
            <a:ext cx="685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则</a:t>
            </a:r>
          </a:p>
        </p:txBody>
      </p:sp>
      <p:sp>
        <p:nvSpPr>
          <p:cNvPr id="102411" name="Text Box 11"/>
          <p:cNvSpPr txBox="1">
            <a:spLocks noChangeArrowheads="1"/>
          </p:cNvSpPr>
          <p:nvPr/>
        </p:nvSpPr>
        <p:spPr bwMode="auto">
          <a:xfrm>
            <a:off x="374733" y="2703140"/>
            <a:ext cx="3962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是非齐次方程的通解 </a:t>
            </a:r>
            <a:r>
              <a:rPr lang="en-US" altLang="zh-CN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.</a:t>
            </a:r>
          </a:p>
        </p:txBody>
      </p:sp>
      <p:sp>
        <p:nvSpPr>
          <p:cNvPr id="102412" name="Text Box 12"/>
          <p:cNvSpPr txBox="1">
            <a:spLocks noChangeArrowheads="1"/>
          </p:cNvSpPr>
          <p:nvPr/>
        </p:nvSpPr>
        <p:spPr bwMode="auto">
          <a:xfrm>
            <a:off x="609600" y="3271145"/>
            <a:ext cx="1447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证</a:t>
            </a:r>
            <a:r>
              <a:rPr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: </a:t>
            </a: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将</a:t>
            </a:r>
          </a:p>
        </p:txBody>
      </p:sp>
      <p:graphicFrame>
        <p:nvGraphicFramePr>
          <p:cNvPr id="102413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8390124"/>
              </p:ext>
            </p:extLst>
          </p:nvPr>
        </p:nvGraphicFramePr>
        <p:xfrm>
          <a:off x="1829537" y="3398894"/>
          <a:ext cx="2437663" cy="37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616120" imgH="393480" progId="Equation.DSMT4">
                  <p:embed/>
                </p:oleObj>
              </mc:Choice>
              <mc:Fallback>
                <p:oleObj name="Equation" r:id="rId9" imgW="2616120" imgH="393480" progId="Equation.DSMT4">
                  <p:embed/>
                  <p:pic>
                    <p:nvPicPr>
                      <p:cNvPr id="102413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9537" y="3398894"/>
                        <a:ext cx="2437663" cy="370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14" name="Text Box 14"/>
          <p:cNvSpPr txBox="1">
            <a:spLocks noChangeArrowheads="1"/>
          </p:cNvSpPr>
          <p:nvPr/>
        </p:nvSpPr>
        <p:spPr bwMode="auto">
          <a:xfrm>
            <a:off x="4267200" y="3285433"/>
            <a:ext cx="353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代入方程①左端</a:t>
            </a:r>
            <a:r>
              <a:rPr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, </a:t>
            </a: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得</a:t>
            </a:r>
          </a:p>
        </p:txBody>
      </p:sp>
      <p:graphicFrame>
        <p:nvGraphicFramePr>
          <p:cNvPr id="102415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0832443"/>
              </p:ext>
            </p:extLst>
          </p:nvPr>
        </p:nvGraphicFramePr>
        <p:xfrm>
          <a:off x="1265968" y="3921493"/>
          <a:ext cx="1582864" cy="402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625400" imgH="406080" progId="Equation.DSMT4">
                  <p:embed/>
                </p:oleObj>
              </mc:Choice>
              <mc:Fallback>
                <p:oleObj name="Equation" r:id="rId11" imgW="1625400" imgH="406080" progId="Equation.DSMT4">
                  <p:embed/>
                  <p:pic>
                    <p:nvPicPr>
                      <p:cNvPr id="102415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5968" y="3921493"/>
                        <a:ext cx="1582864" cy="4023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16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941538"/>
              </p:ext>
            </p:extLst>
          </p:nvPr>
        </p:nvGraphicFramePr>
        <p:xfrm>
          <a:off x="3133728" y="3935710"/>
          <a:ext cx="2226049" cy="369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501640" imgH="406080" progId="Equation.DSMT4">
                  <p:embed/>
                </p:oleObj>
              </mc:Choice>
              <mc:Fallback>
                <p:oleObj name="Equation" r:id="rId13" imgW="2501640" imgH="406080" progId="Equation.DSMT4">
                  <p:embed/>
                  <p:pic>
                    <p:nvPicPr>
                      <p:cNvPr id="102416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3728" y="3935710"/>
                        <a:ext cx="2226049" cy="3697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17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645511"/>
              </p:ext>
            </p:extLst>
          </p:nvPr>
        </p:nvGraphicFramePr>
        <p:xfrm>
          <a:off x="876300" y="4651119"/>
          <a:ext cx="4089200" cy="402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4203360" imgH="406080" progId="Equation.DSMT4">
                  <p:embed/>
                </p:oleObj>
              </mc:Choice>
              <mc:Fallback>
                <p:oleObj name="Equation" r:id="rId15" imgW="4203360" imgH="406080" progId="Equation.DSMT4">
                  <p:embed/>
                  <p:pic>
                    <p:nvPicPr>
                      <p:cNvPr id="102417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4651119"/>
                        <a:ext cx="4089200" cy="4023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18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1791785"/>
              </p:ext>
            </p:extLst>
          </p:nvPr>
        </p:nvGraphicFramePr>
        <p:xfrm>
          <a:off x="4965500" y="4651119"/>
          <a:ext cx="3741866" cy="419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695400" imgH="406080" progId="Equation.DSMT4">
                  <p:embed/>
                </p:oleObj>
              </mc:Choice>
              <mc:Fallback>
                <p:oleObj name="Equation" r:id="rId17" imgW="3695400" imgH="406080" progId="Equation.DSMT4">
                  <p:embed/>
                  <p:pic>
                    <p:nvPicPr>
                      <p:cNvPr id="102418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5500" y="4651119"/>
                        <a:ext cx="3741866" cy="4190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19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170156"/>
              </p:ext>
            </p:extLst>
          </p:nvPr>
        </p:nvGraphicFramePr>
        <p:xfrm>
          <a:off x="891804" y="5328543"/>
          <a:ext cx="2718541" cy="402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692080" imgH="393480" progId="Equation.DSMT4">
                  <p:embed/>
                </p:oleObj>
              </mc:Choice>
              <mc:Fallback>
                <p:oleObj name="Equation" r:id="rId19" imgW="2692080" imgH="393480" progId="Equation.DSMT4">
                  <p:embed/>
                  <p:pic>
                    <p:nvPicPr>
                      <p:cNvPr id="102419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804" y="5328543"/>
                        <a:ext cx="2718541" cy="4023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20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243546"/>
              </p:ext>
            </p:extLst>
          </p:nvPr>
        </p:nvGraphicFramePr>
        <p:xfrm>
          <a:off x="5554440" y="3918846"/>
          <a:ext cx="2454719" cy="419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336760" imgH="393480" progId="Equation.DSMT4">
                  <p:embed/>
                </p:oleObj>
              </mc:Choice>
              <mc:Fallback>
                <p:oleObj name="Equation" r:id="rId21" imgW="2336760" imgH="393480" progId="Equation.DSMT4">
                  <p:embed/>
                  <p:pic>
                    <p:nvPicPr>
                      <p:cNvPr id="10242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4440" y="3918846"/>
                        <a:ext cx="2454719" cy="4190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21" name="Line 21"/>
          <p:cNvSpPr>
            <a:spLocks noChangeShapeType="1"/>
          </p:cNvSpPr>
          <p:nvPr/>
        </p:nvSpPr>
        <p:spPr bwMode="auto">
          <a:xfrm>
            <a:off x="2056503" y="4376045"/>
            <a:ext cx="53975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102422" name="Line 22"/>
          <p:cNvSpPr>
            <a:spLocks noChangeShapeType="1"/>
          </p:cNvSpPr>
          <p:nvPr/>
        </p:nvSpPr>
        <p:spPr bwMode="auto">
          <a:xfrm>
            <a:off x="4572000" y="4337945"/>
            <a:ext cx="53975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102423" name="Line 23"/>
          <p:cNvSpPr>
            <a:spLocks noChangeShapeType="1"/>
          </p:cNvSpPr>
          <p:nvPr/>
        </p:nvSpPr>
        <p:spPr bwMode="auto">
          <a:xfrm flipV="1">
            <a:off x="7162800" y="4337945"/>
            <a:ext cx="53975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102424" name="Text Box 24"/>
          <p:cNvSpPr txBox="1">
            <a:spLocks noChangeArrowheads="1"/>
          </p:cNvSpPr>
          <p:nvPr/>
        </p:nvSpPr>
        <p:spPr bwMode="auto">
          <a:xfrm>
            <a:off x="6384925" y="2129056"/>
            <a:ext cx="54534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②</a:t>
            </a:r>
          </a:p>
        </p:txBody>
      </p:sp>
      <p:sp>
        <p:nvSpPr>
          <p:cNvPr id="102425" name="Text Box 25"/>
          <p:cNvSpPr txBox="1">
            <a:spLocks noChangeArrowheads="1"/>
          </p:cNvSpPr>
          <p:nvPr/>
        </p:nvSpPr>
        <p:spPr bwMode="auto">
          <a:xfrm>
            <a:off x="6384925" y="1032094"/>
            <a:ext cx="54534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①</a:t>
            </a:r>
          </a:p>
        </p:txBody>
      </p:sp>
      <p:graphicFrame>
        <p:nvGraphicFramePr>
          <p:cNvPr id="2" name="Object 32">
            <a:extLst>
              <a:ext uri="{FF2B5EF4-FFF2-40B4-BE49-F238E27FC236}">
                <a16:creationId xmlns:a16="http://schemas.microsoft.com/office/drawing/2014/main" id="{781EB792-ED77-E024-29AD-5ECDB3AEAF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1623905"/>
              </p:ext>
            </p:extLst>
          </p:nvPr>
        </p:nvGraphicFramePr>
        <p:xfrm>
          <a:off x="483980" y="5655380"/>
          <a:ext cx="321172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3060360" imgH="431640" progId="Equation.DSMT4">
                  <p:embed/>
                </p:oleObj>
              </mc:Choice>
              <mc:Fallback>
                <p:oleObj name="Equation" r:id="rId23" imgW="3060360" imgH="431640" progId="Equation.DSMT4">
                  <p:embed/>
                  <p:pic>
                    <p:nvPicPr>
                      <p:cNvPr id="86048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980" y="5655380"/>
                        <a:ext cx="3211720" cy="460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3">
            <a:extLst>
              <a:ext uri="{FF2B5EF4-FFF2-40B4-BE49-F238E27FC236}">
                <a16:creationId xmlns:a16="http://schemas.microsoft.com/office/drawing/2014/main" id="{CF342D7B-0237-7655-D1F6-AF01AC794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606167"/>
            <a:ext cx="3581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是非齐次方程的解</a:t>
            </a:r>
            <a:r>
              <a:rPr lang="en-US" altLang="zh-CN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,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A8A7281A-B74E-8058-BE47-A1B7F848B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7999" y="5606167"/>
            <a:ext cx="2124635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又</a:t>
            </a:r>
            <a:r>
              <a:rPr lang="en-US" altLang="zh-CN" sz="2800" b="1" i="1" dirty="0">
                <a:solidFill>
                  <a:srgbClr val="000000"/>
                </a:solidFill>
                <a:ea typeface="黑体" panose="02010609060101010101" pitchFamily="49" charset="-122"/>
              </a:rPr>
              <a:t>Y</a:t>
            </a:r>
            <a:r>
              <a:rPr lang="en-US" altLang="zh-CN" sz="2800" b="1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中含有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E24D9077-7468-E918-259F-86B98BDBD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291967"/>
            <a:ext cx="3276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两个独立任意常数</a:t>
            </a:r>
            <a:r>
              <a:rPr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,</a:t>
            </a:r>
          </a:p>
        </p:txBody>
      </p:sp>
      <p:sp>
        <p:nvSpPr>
          <p:cNvPr id="6" name="Text Box 17">
            <a:extLst>
              <a:ext uri="{FF2B5EF4-FFF2-40B4-BE49-F238E27FC236}">
                <a16:creationId xmlns:a16="http://schemas.microsoft.com/office/drawing/2014/main" id="{0CB1E121-C803-E105-3797-3CBD02BD0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8999" y="6291967"/>
            <a:ext cx="342899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因而 ② 也是通解 </a:t>
            </a:r>
            <a:r>
              <a:rPr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532611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2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2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2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2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2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2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2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02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02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02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02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02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02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02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02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4" grpId="0" autoUpdateAnimBg="0"/>
      <p:bldP spid="102405" grpId="0" autoUpdateAnimBg="0"/>
      <p:bldP spid="102407" grpId="0" autoUpdateAnimBg="0"/>
      <p:bldP spid="102408" grpId="0" autoUpdateAnimBg="0"/>
      <p:bldP spid="102410" grpId="0" autoUpdateAnimBg="0"/>
      <p:bldP spid="102411" grpId="0" autoUpdateAnimBg="0"/>
      <p:bldP spid="102412" grpId="0" autoUpdateAnimBg="0"/>
      <p:bldP spid="102414" grpId="0" autoUpdateAnimBg="0"/>
      <p:bldP spid="102421" grpId="0" animBg="1"/>
      <p:bldP spid="102422" grpId="0" animBg="1"/>
      <p:bldP spid="102423" grpId="0" animBg="1"/>
      <p:bldP spid="102424" grpId="0" build="p" autoUpdateAnimBg="0" advAuto="0"/>
      <p:bldP spid="102425" grpId="0" build="p" autoUpdateAnimBg="0" advAuto="0"/>
      <p:bldP spid="3" grpId="0"/>
      <p:bldP spid="4" grpId="0" build="p" autoUpdateAnimBg="0"/>
      <p:bldP spid="5" grpId="0" build="p" autoUpdateAnimBg="0" advAuto="0"/>
      <p:bldP spid="6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4" name="Text Box 6"/>
          <p:cNvSpPr txBox="1">
            <a:spLocks noChangeArrowheads="1"/>
          </p:cNvSpPr>
          <p:nvPr/>
        </p:nvSpPr>
        <p:spPr bwMode="auto">
          <a:xfrm>
            <a:off x="685800" y="936167"/>
            <a:ext cx="2133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例如</a:t>
            </a:r>
            <a:r>
              <a:rPr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, </a:t>
            </a: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方程</a:t>
            </a:r>
          </a:p>
        </p:txBody>
      </p:sp>
      <p:graphicFrame>
        <p:nvGraphicFramePr>
          <p:cNvPr id="104455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9827522"/>
              </p:ext>
            </p:extLst>
          </p:nvPr>
        </p:nvGraphicFramePr>
        <p:xfrm>
          <a:off x="2578100" y="993392"/>
          <a:ext cx="1752600" cy="482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36480" imgH="406080" progId="Equation.DSMT4">
                  <p:embed/>
                </p:oleObj>
              </mc:Choice>
              <mc:Fallback>
                <p:oleObj name="Equation" r:id="rId2" imgW="1536480" imgH="406080" progId="Equation.DSMT4">
                  <p:embed/>
                  <p:pic>
                    <p:nvPicPr>
                      <p:cNvPr id="104455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993392"/>
                        <a:ext cx="1752600" cy="4827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6" name="Text Box 8"/>
          <p:cNvSpPr txBox="1">
            <a:spLocks noChangeArrowheads="1"/>
          </p:cNvSpPr>
          <p:nvPr/>
        </p:nvSpPr>
        <p:spPr bwMode="auto">
          <a:xfrm>
            <a:off x="4267200" y="936167"/>
            <a:ext cx="1371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有特解</a:t>
            </a:r>
          </a:p>
        </p:txBody>
      </p:sp>
      <p:graphicFrame>
        <p:nvGraphicFramePr>
          <p:cNvPr id="104457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3478768"/>
              </p:ext>
            </p:extLst>
          </p:nvPr>
        </p:nvGraphicFramePr>
        <p:xfrm>
          <a:off x="5600700" y="1021479"/>
          <a:ext cx="1042985" cy="416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90360" imgH="393480" progId="Equation.DSMT4">
                  <p:embed/>
                </p:oleObj>
              </mc:Choice>
              <mc:Fallback>
                <p:oleObj name="Equation" r:id="rId4" imgW="990360" imgH="393480" progId="Equation.DSMT4">
                  <p:embed/>
                  <p:pic>
                    <p:nvPicPr>
                      <p:cNvPr id="104457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0700" y="1021479"/>
                        <a:ext cx="1042985" cy="4167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8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23323"/>
              </p:ext>
            </p:extLst>
          </p:nvPr>
        </p:nvGraphicFramePr>
        <p:xfrm>
          <a:off x="2819400" y="2479864"/>
          <a:ext cx="3187468" cy="434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200400" imgH="431640" progId="Equation.DSMT4">
                  <p:embed/>
                </p:oleObj>
              </mc:Choice>
              <mc:Fallback>
                <p:oleObj name="Equation" r:id="rId6" imgW="3200400" imgH="431640" progId="Equation.DSMT4">
                  <p:embed/>
                  <p:pic>
                    <p:nvPicPr>
                      <p:cNvPr id="104458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479864"/>
                        <a:ext cx="3187468" cy="4349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9" name="Text Box 11"/>
          <p:cNvSpPr txBox="1">
            <a:spLocks noChangeArrowheads="1"/>
          </p:cNvSpPr>
          <p:nvPr/>
        </p:nvSpPr>
        <p:spPr bwMode="auto">
          <a:xfrm>
            <a:off x="685800" y="1694992"/>
            <a:ext cx="2590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对应齐次方程</a:t>
            </a:r>
          </a:p>
        </p:txBody>
      </p:sp>
      <p:graphicFrame>
        <p:nvGraphicFramePr>
          <p:cNvPr id="104460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523533"/>
              </p:ext>
            </p:extLst>
          </p:nvPr>
        </p:nvGraphicFramePr>
        <p:xfrm>
          <a:off x="3029863" y="1730815"/>
          <a:ext cx="1560273" cy="444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85720" imgH="406080" progId="Equation.DSMT4">
                  <p:embed/>
                </p:oleObj>
              </mc:Choice>
              <mc:Fallback>
                <p:oleObj name="Equation" r:id="rId8" imgW="1485720" imgH="406080" progId="Equation.DSMT4">
                  <p:embed/>
                  <p:pic>
                    <p:nvPicPr>
                      <p:cNvPr id="10446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9863" y="1730815"/>
                        <a:ext cx="1560273" cy="4445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61" name="Text Box 13"/>
          <p:cNvSpPr txBox="1">
            <a:spLocks noChangeArrowheads="1"/>
          </p:cNvSpPr>
          <p:nvPr/>
        </p:nvSpPr>
        <p:spPr bwMode="auto">
          <a:xfrm>
            <a:off x="4598192" y="1691455"/>
            <a:ext cx="152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有通解</a:t>
            </a:r>
          </a:p>
        </p:txBody>
      </p:sp>
      <p:sp>
        <p:nvSpPr>
          <p:cNvPr id="104462" name="Text Box 14"/>
          <p:cNvSpPr txBox="1">
            <a:spLocks noChangeArrowheads="1"/>
          </p:cNvSpPr>
          <p:nvPr/>
        </p:nvSpPr>
        <p:spPr bwMode="auto">
          <a:xfrm>
            <a:off x="685800" y="3007855"/>
            <a:ext cx="3810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因此该方程的通解为</a:t>
            </a:r>
          </a:p>
        </p:txBody>
      </p:sp>
      <p:graphicFrame>
        <p:nvGraphicFramePr>
          <p:cNvPr id="104463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872921"/>
              </p:ext>
            </p:extLst>
          </p:nvPr>
        </p:nvGraphicFramePr>
        <p:xfrm>
          <a:off x="2819400" y="3771636"/>
          <a:ext cx="4076737" cy="47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733560" imgH="431640" progId="Equation.DSMT4">
                  <p:embed/>
                </p:oleObj>
              </mc:Choice>
              <mc:Fallback>
                <p:oleObj name="Equation" r:id="rId10" imgW="3733560" imgH="431640" progId="Equation.DSMT4">
                  <p:embed/>
                  <p:pic>
                    <p:nvPicPr>
                      <p:cNvPr id="104463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771636"/>
                        <a:ext cx="4076737" cy="474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908702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4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4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4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4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4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4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4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4" grpId="0" build="p" autoUpdateAnimBg="0"/>
      <p:bldP spid="104456" grpId="0" build="p" autoUpdateAnimBg="0"/>
      <p:bldP spid="104459" grpId="0" build="p" autoUpdateAnimBg="0"/>
      <p:bldP spid="104461" grpId="0" build="p" autoUpdateAnimBg="0"/>
      <p:bldP spid="104462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81013"/>
            <a:ext cx="1524000" cy="6858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 </a:t>
            </a:r>
            <a:r>
              <a:rPr lang="en-US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</a:p>
        </p:txBody>
      </p:sp>
      <p:graphicFrame>
        <p:nvGraphicFramePr>
          <p:cNvPr id="105475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8022928"/>
              </p:ext>
            </p:extLst>
          </p:nvPr>
        </p:nvGraphicFramePr>
        <p:xfrm>
          <a:off x="2028037" y="575564"/>
          <a:ext cx="3667429" cy="496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19440" imgH="482400" progId="Equation.DSMT4">
                  <p:embed/>
                </p:oleObj>
              </mc:Choice>
              <mc:Fallback>
                <p:oleObj name="Equation" r:id="rId2" imgW="3619440" imgH="482400" progId="Equation.DSMT4">
                  <p:embed/>
                  <p:pic>
                    <p:nvPicPr>
                      <p:cNvPr id="105475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8037" y="575564"/>
                        <a:ext cx="3667429" cy="4966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5738497" y="554651"/>
            <a:ext cx="2133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分别是方程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304800" y="2081213"/>
            <a:ext cx="152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的特解</a:t>
            </a:r>
            <a:r>
              <a:rPr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,</a:t>
            </a:r>
          </a:p>
        </p:txBody>
      </p:sp>
      <p:sp>
        <p:nvSpPr>
          <p:cNvPr id="105478" name="Text Box 6"/>
          <p:cNvSpPr txBox="1">
            <a:spLocks noChangeArrowheads="1"/>
          </p:cNvSpPr>
          <p:nvPr/>
        </p:nvSpPr>
        <p:spPr bwMode="auto">
          <a:xfrm>
            <a:off x="3555048" y="2081213"/>
            <a:ext cx="1447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是方程</a:t>
            </a:r>
          </a:p>
        </p:txBody>
      </p:sp>
      <p:graphicFrame>
        <p:nvGraphicFramePr>
          <p:cNvPr id="10547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5740116"/>
              </p:ext>
            </p:extLst>
          </p:nvPr>
        </p:nvGraphicFramePr>
        <p:xfrm>
          <a:off x="1291621" y="1334738"/>
          <a:ext cx="732275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908760" imgH="431640" progId="Equation.DSMT4">
                  <p:embed/>
                </p:oleObj>
              </mc:Choice>
              <mc:Fallback>
                <p:oleObj name="Equation" r:id="rId4" imgW="6908760" imgH="431640" progId="Equation.DSMT4">
                  <p:embed/>
                  <p:pic>
                    <p:nvPicPr>
                      <p:cNvPr id="10547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1621" y="1334738"/>
                        <a:ext cx="7322758" cy="463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4306538"/>
              </p:ext>
            </p:extLst>
          </p:nvPr>
        </p:nvGraphicFramePr>
        <p:xfrm>
          <a:off x="1713249" y="1945925"/>
          <a:ext cx="1841799" cy="915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66600" imgH="927000" progId="Equation.DSMT4">
                  <p:embed/>
                </p:oleObj>
              </mc:Choice>
              <mc:Fallback>
                <p:oleObj name="Equation" r:id="rId6" imgW="1866600" imgH="927000" progId="Equation.DSMT4">
                  <p:embed/>
                  <p:pic>
                    <p:nvPicPr>
                      <p:cNvPr id="10548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3249" y="1945925"/>
                        <a:ext cx="1841799" cy="9157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749824"/>
              </p:ext>
            </p:extLst>
          </p:nvPr>
        </p:nvGraphicFramePr>
        <p:xfrm>
          <a:off x="2270270" y="2887358"/>
          <a:ext cx="4603460" cy="915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686120" imgH="927000" progId="Equation.DSMT4">
                  <p:embed/>
                </p:oleObj>
              </mc:Choice>
              <mc:Fallback>
                <p:oleObj name="Equation" r:id="rId8" imgW="4686120" imgH="927000" progId="Equation.DSMT4">
                  <p:embed/>
                  <p:pic>
                    <p:nvPicPr>
                      <p:cNvPr id="10548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270" y="2887358"/>
                        <a:ext cx="4603460" cy="9157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82" name="Text Box 10"/>
          <p:cNvSpPr txBox="1">
            <a:spLocks noChangeArrowheads="1"/>
          </p:cNvSpPr>
          <p:nvPr/>
        </p:nvSpPr>
        <p:spPr bwMode="auto">
          <a:xfrm>
            <a:off x="304800" y="4000500"/>
            <a:ext cx="650049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的特解</a:t>
            </a:r>
            <a:r>
              <a:rPr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. (</a:t>
            </a: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非齐次方程之解的叠加原理</a:t>
            </a:r>
            <a:r>
              <a:rPr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) </a:t>
            </a:r>
          </a:p>
        </p:txBody>
      </p:sp>
      <p:sp>
        <p:nvSpPr>
          <p:cNvPr id="105483" name="Text Box 11"/>
          <p:cNvSpPr txBox="1">
            <a:spLocks noChangeArrowheads="1"/>
          </p:cNvSpPr>
          <p:nvPr/>
        </p:nvSpPr>
        <p:spPr bwMode="auto">
          <a:xfrm>
            <a:off x="609600" y="4738688"/>
            <a:ext cx="77829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定理</a:t>
            </a:r>
            <a:r>
              <a:rPr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3, </a:t>
            </a: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定理</a:t>
            </a:r>
            <a:r>
              <a:rPr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均可推广到</a:t>
            </a:r>
            <a:r>
              <a:rPr lang="zh-CN" altLang="en-US" sz="2800" b="1">
                <a:solidFill>
                  <a:srgbClr val="000000"/>
                </a:solidFill>
                <a:ea typeface="黑体" pitchFamily="2" charset="-122"/>
              </a:rPr>
              <a:t> </a:t>
            </a:r>
            <a:r>
              <a:rPr lang="en-US" altLang="zh-CN" sz="2800" b="1" i="1">
                <a:solidFill>
                  <a:srgbClr val="000000"/>
                </a:solidFill>
                <a:ea typeface="黑体" pitchFamily="2" charset="-122"/>
              </a:rPr>
              <a:t>n</a:t>
            </a:r>
            <a:r>
              <a:rPr lang="en-US" altLang="zh-CN" sz="2800" b="1">
                <a:solidFill>
                  <a:srgbClr val="0000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阶线性非齐次方程</a:t>
            </a:r>
            <a:r>
              <a:rPr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8977763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5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5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5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6" grpId="0" autoUpdateAnimBg="0"/>
      <p:bldP spid="105477" grpId="0" autoUpdateAnimBg="0"/>
      <p:bldP spid="105478" grpId="0" autoUpdateAnimBg="0"/>
      <p:bldP spid="105482" grpId="0" build="p" autoUpdateAnimBg="0" advAuto="0"/>
      <p:bldP spid="105483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63538"/>
            <a:ext cx="1371600" cy="609600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 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</a:t>
            </a:r>
          </a:p>
        </p:txBody>
      </p:sp>
      <p:graphicFrame>
        <p:nvGraphicFramePr>
          <p:cNvPr id="10649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8138900"/>
              </p:ext>
            </p:extLst>
          </p:nvPr>
        </p:nvGraphicFramePr>
        <p:xfrm>
          <a:off x="509942" y="1762758"/>
          <a:ext cx="3661750" cy="445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95400" imgH="444240" progId="Equation.DSMT4">
                  <p:embed/>
                </p:oleObj>
              </mc:Choice>
              <mc:Fallback>
                <p:oleObj name="Equation" r:id="rId2" imgW="3695400" imgH="444240" progId="Equation.DSMT4">
                  <p:embed/>
                  <p:pic>
                    <p:nvPicPr>
                      <p:cNvPr id="106499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942" y="1762758"/>
                        <a:ext cx="3661750" cy="4454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4191000" y="1690688"/>
            <a:ext cx="4572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是对应齐次方程的</a:t>
            </a:r>
            <a:r>
              <a:rPr lang="zh-CN" altLang="en-US" sz="2800" b="1">
                <a:solidFill>
                  <a:srgbClr val="000000"/>
                </a:solidFill>
                <a:ea typeface="黑体" pitchFamily="2" charset="-122"/>
              </a:rPr>
              <a:t> </a:t>
            </a:r>
            <a:r>
              <a:rPr lang="en-US" altLang="zh-CN" sz="2800" b="1" i="1">
                <a:solidFill>
                  <a:srgbClr val="000000"/>
                </a:solidFill>
                <a:ea typeface="黑体" pitchFamily="2" charset="-122"/>
              </a:rPr>
              <a:t>n</a:t>
            </a:r>
            <a:r>
              <a:rPr lang="en-US" altLang="zh-CN" sz="2800" b="1">
                <a:solidFill>
                  <a:srgbClr val="0000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个线性</a:t>
            </a:r>
          </a:p>
        </p:txBody>
      </p:sp>
      <p:graphicFrame>
        <p:nvGraphicFramePr>
          <p:cNvPr id="106501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394383"/>
              </p:ext>
            </p:extLst>
          </p:nvPr>
        </p:nvGraphicFramePr>
        <p:xfrm>
          <a:off x="1164548" y="3716561"/>
          <a:ext cx="6978991" cy="453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730920" imgH="431640" progId="Equation.DSMT4">
                  <p:embed/>
                </p:oleObj>
              </mc:Choice>
              <mc:Fallback>
                <p:oleObj name="Equation" r:id="rId4" imgW="6730920" imgH="431640" progId="Equation.DSMT4">
                  <p:embed/>
                  <p:pic>
                    <p:nvPicPr>
                      <p:cNvPr id="106501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4548" y="3716561"/>
                        <a:ext cx="6978991" cy="4535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304800" y="2376488"/>
            <a:ext cx="1905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无关特解</a:t>
            </a:r>
            <a:r>
              <a:rPr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, </a:t>
            </a:r>
          </a:p>
        </p:txBody>
      </p:sp>
      <p:sp>
        <p:nvSpPr>
          <p:cNvPr id="106503" name="Text Box 7"/>
          <p:cNvSpPr txBox="1">
            <a:spLocks noChangeArrowheads="1"/>
          </p:cNvSpPr>
          <p:nvPr/>
        </p:nvSpPr>
        <p:spPr bwMode="auto">
          <a:xfrm>
            <a:off x="1828799" y="471488"/>
            <a:ext cx="4550485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给定 </a:t>
            </a:r>
            <a:r>
              <a:rPr lang="en-US" altLang="zh-CN" sz="2800" b="1" i="1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n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阶非齐次线性方程</a:t>
            </a:r>
          </a:p>
        </p:txBody>
      </p:sp>
      <p:graphicFrame>
        <p:nvGraphicFramePr>
          <p:cNvPr id="106504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364486"/>
              </p:ext>
            </p:extLst>
          </p:nvPr>
        </p:nvGraphicFramePr>
        <p:xfrm>
          <a:off x="2157413" y="1155700"/>
          <a:ext cx="5208826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562360" imgH="482400" progId="Equation.DSMT4">
                  <p:embed/>
                </p:oleObj>
              </mc:Choice>
              <mc:Fallback>
                <p:oleObj name="Equation" r:id="rId6" imgW="5562360" imgH="482400" progId="Equation.DSMT4">
                  <p:embed/>
                  <p:pic>
                    <p:nvPicPr>
                      <p:cNvPr id="106504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7413" y="1155700"/>
                        <a:ext cx="5208826" cy="4587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5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9646945"/>
              </p:ext>
            </p:extLst>
          </p:nvPr>
        </p:nvGraphicFramePr>
        <p:xfrm>
          <a:off x="1484112" y="4429839"/>
          <a:ext cx="2425396" cy="523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97080" imgH="469800" progId="Equation.DSMT4">
                  <p:embed/>
                </p:oleObj>
              </mc:Choice>
              <mc:Fallback>
                <p:oleObj name="Equation" r:id="rId8" imgW="2197080" imgH="469800" progId="Equation.DSMT4">
                  <p:embed/>
                  <p:pic>
                    <p:nvPicPr>
                      <p:cNvPr id="106505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4112" y="4429839"/>
                        <a:ext cx="2425396" cy="5232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6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4300137"/>
              </p:ext>
            </p:extLst>
          </p:nvPr>
        </p:nvGraphicFramePr>
        <p:xfrm>
          <a:off x="1998695" y="2466153"/>
          <a:ext cx="104930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90360" imgH="393480" progId="Equation.DSMT4">
                  <p:embed/>
                </p:oleObj>
              </mc:Choice>
              <mc:Fallback>
                <p:oleObj name="Equation" r:id="rId10" imgW="990360" imgH="393480" progId="Equation.DSMT4">
                  <p:embed/>
                  <p:pic>
                    <p:nvPicPr>
                      <p:cNvPr id="106506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8695" y="2466153"/>
                        <a:ext cx="1049305" cy="4175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7" name="Text Box 11"/>
          <p:cNvSpPr txBox="1">
            <a:spLocks noChangeArrowheads="1"/>
          </p:cNvSpPr>
          <p:nvPr/>
        </p:nvSpPr>
        <p:spPr bwMode="auto">
          <a:xfrm>
            <a:off x="3048000" y="2376488"/>
            <a:ext cx="3810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是非齐次方程的特解</a:t>
            </a:r>
            <a:r>
              <a:rPr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,</a:t>
            </a:r>
          </a:p>
        </p:txBody>
      </p:sp>
      <p:sp>
        <p:nvSpPr>
          <p:cNvPr id="106508" name="Text Box 12"/>
          <p:cNvSpPr txBox="1">
            <a:spLocks noChangeArrowheads="1"/>
          </p:cNvSpPr>
          <p:nvPr/>
        </p:nvSpPr>
        <p:spPr bwMode="auto">
          <a:xfrm>
            <a:off x="6477000" y="2362200"/>
            <a:ext cx="2362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则非齐次方程</a:t>
            </a:r>
          </a:p>
        </p:txBody>
      </p:sp>
      <p:sp>
        <p:nvSpPr>
          <p:cNvPr id="106509" name="Text Box 13"/>
          <p:cNvSpPr txBox="1">
            <a:spLocks noChangeArrowheads="1"/>
          </p:cNvSpPr>
          <p:nvPr/>
        </p:nvSpPr>
        <p:spPr bwMode="auto">
          <a:xfrm>
            <a:off x="304800" y="2971800"/>
            <a:ext cx="2209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的通解为</a:t>
            </a:r>
          </a:p>
        </p:txBody>
      </p:sp>
      <p:sp>
        <p:nvSpPr>
          <p:cNvPr id="106510" name="Line 14"/>
          <p:cNvSpPr>
            <a:spLocks noChangeShapeType="1"/>
          </p:cNvSpPr>
          <p:nvPr/>
        </p:nvSpPr>
        <p:spPr bwMode="auto">
          <a:xfrm>
            <a:off x="1905000" y="4191000"/>
            <a:ext cx="49530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106511" name="Text Box 15"/>
          <p:cNvSpPr txBox="1">
            <a:spLocks noChangeArrowheads="1"/>
          </p:cNvSpPr>
          <p:nvPr/>
        </p:nvSpPr>
        <p:spPr bwMode="auto">
          <a:xfrm>
            <a:off x="1384300" y="5348288"/>
            <a:ext cx="25781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齐次方程通解</a:t>
            </a:r>
            <a:endParaRPr lang="zh-CN" altLang="en-US" sz="2800" b="1" i="1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6512" name="Text Box 16"/>
          <p:cNvSpPr txBox="1">
            <a:spLocks noChangeArrowheads="1"/>
          </p:cNvSpPr>
          <p:nvPr/>
        </p:nvSpPr>
        <p:spPr bwMode="auto">
          <a:xfrm>
            <a:off x="4038600" y="5348288"/>
            <a:ext cx="2819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非齐次方程特解</a:t>
            </a:r>
          </a:p>
        </p:txBody>
      </p:sp>
      <p:sp>
        <p:nvSpPr>
          <p:cNvPr id="106513" name="Line 17"/>
          <p:cNvSpPr>
            <a:spLocks noChangeShapeType="1"/>
          </p:cNvSpPr>
          <p:nvPr/>
        </p:nvSpPr>
        <p:spPr bwMode="auto">
          <a:xfrm flipV="1">
            <a:off x="2209800" y="4953000"/>
            <a:ext cx="0" cy="3810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106514" name="Line 18"/>
          <p:cNvSpPr>
            <a:spLocks noChangeShapeType="1"/>
          </p:cNvSpPr>
          <p:nvPr/>
        </p:nvSpPr>
        <p:spPr bwMode="auto">
          <a:xfrm>
            <a:off x="3733800" y="4953000"/>
            <a:ext cx="381000" cy="3810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 sz="2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73064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6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6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6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6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6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06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6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06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0" grpId="0" autoUpdateAnimBg="0"/>
      <p:bldP spid="106502" grpId="0" autoUpdateAnimBg="0"/>
      <p:bldP spid="106503" grpId="0" autoUpdateAnimBg="0"/>
      <p:bldP spid="106507" grpId="0" autoUpdateAnimBg="0"/>
      <p:bldP spid="106508" grpId="0" autoUpdateAnimBg="0"/>
      <p:bldP spid="106509" grpId="0" autoUpdateAnimBg="0"/>
      <p:bldP spid="106510" grpId="0" animBg="1"/>
      <p:bldP spid="106511" grpId="0" autoUpdateAnimBg="0"/>
      <p:bldP spid="106512" grpId="0" autoUpdateAnimBg="0"/>
      <p:bldP spid="106513" grpId="0" animBg="1"/>
      <p:bldP spid="1065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ct 20">
            <a:extLst>
              <a:ext uri="{FF2B5EF4-FFF2-40B4-BE49-F238E27FC236}">
                <a16:creationId xmlns:a16="http://schemas.microsoft.com/office/drawing/2014/main" id="{EB787823-5C72-4FEF-AA71-6511F64E62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7016435"/>
              </p:ext>
            </p:extLst>
          </p:nvPr>
        </p:nvGraphicFramePr>
        <p:xfrm>
          <a:off x="464170" y="490167"/>
          <a:ext cx="8215660" cy="16986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851680" imgH="1701720" progId="Equation.DSMT4">
                  <p:embed/>
                </p:oleObj>
              </mc:Choice>
              <mc:Fallback>
                <p:oleObj name="Equation" r:id="rId2" imgW="8851680" imgH="1701720" progId="Equation.DSMT4">
                  <p:embed/>
                  <p:pic>
                    <p:nvPicPr>
                      <p:cNvPr id="166932" name="Object 20">
                        <a:extLst>
                          <a:ext uri="{FF2B5EF4-FFF2-40B4-BE49-F238E27FC236}">
                            <a16:creationId xmlns:a16="http://schemas.microsoft.com/office/drawing/2014/main" id="{D1946CEB-BBD0-4DA0-8A50-666660DE3D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170" y="490167"/>
                        <a:ext cx="8215660" cy="16986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650096A1-80F5-4276-83C5-2D7DA8F5A5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6916959"/>
              </p:ext>
            </p:extLst>
          </p:nvPr>
        </p:nvGraphicFramePr>
        <p:xfrm>
          <a:off x="1752600" y="2623284"/>
          <a:ext cx="1981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981080" imgH="457200" progId="Equation.3">
                  <p:embed/>
                </p:oleObj>
              </mc:Choice>
              <mc:Fallback>
                <p:oleObj name="公式" r:id="rId4" imgW="1981080" imgH="457200" progId="Equation.3">
                  <p:embed/>
                  <p:pic>
                    <p:nvPicPr>
                      <p:cNvPr id="166916" name="Object 4">
                        <a:extLst>
                          <a:ext uri="{FF2B5EF4-FFF2-40B4-BE49-F238E27FC236}">
                            <a16:creationId xmlns:a16="http://schemas.microsoft.com/office/drawing/2014/main" id="{9F62A79E-10E9-4899-BADE-B2AE1961D1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623284"/>
                        <a:ext cx="1981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5">
            <a:extLst>
              <a:ext uri="{FF2B5EF4-FFF2-40B4-BE49-F238E27FC236}">
                <a16:creationId xmlns:a16="http://schemas.microsoft.com/office/drawing/2014/main" id="{E65C2261-7F3D-4CCB-B8F4-B4E0A1753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603683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都是微分方程的解</a:t>
            </a:r>
            <a:r>
              <a:rPr lang="en-US" altLang="zh-CN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</a:p>
        </p:txBody>
      </p:sp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3CF8AFCA-D900-419B-A152-BF6C16EB80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5072496"/>
              </p:ext>
            </p:extLst>
          </p:nvPr>
        </p:nvGraphicFramePr>
        <p:xfrm>
          <a:off x="1746738" y="3341748"/>
          <a:ext cx="2298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298600" imgH="507960" progId="Equation.3">
                  <p:embed/>
                </p:oleObj>
              </mc:Choice>
              <mc:Fallback>
                <p:oleObj name="公式" r:id="rId6" imgW="2298600" imgH="507960" progId="Equation.3">
                  <p:embed/>
                  <p:pic>
                    <p:nvPicPr>
                      <p:cNvPr id="166918" name="Object 6">
                        <a:extLst>
                          <a:ext uri="{FF2B5EF4-FFF2-40B4-BE49-F238E27FC236}">
                            <a16:creationId xmlns:a16="http://schemas.microsoft.com/office/drawing/2014/main" id="{F695F0D4-845A-473F-B2AC-5480ED8058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738" y="3341748"/>
                        <a:ext cx="2298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>
            <a:extLst>
              <a:ext uri="{FF2B5EF4-FFF2-40B4-BE49-F238E27FC236}">
                <a16:creationId xmlns:a16="http://schemas.microsoft.com/office/drawing/2014/main" id="{B429470E-24CA-49FF-AD4C-752F0F3C17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6453339"/>
              </p:ext>
            </p:extLst>
          </p:nvPr>
        </p:nvGraphicFramePr>
        <p:xfrm>
          <a:off x="4343400" y="3341748"/>
          <a:ext cx="19939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993680" imgH="482400" progId="Equation.3">
                  <p:embed/>
                </p:oleObj>
              </mc:Choice>
              <mc:Fallback>
                <p:oleObj name="公式" r:id="rId8" imgW="1993680" imgH="482400" progId="Equation.3">
                  <p:embed/>
                  <p:pic>
                    <p:nvPicPr>
                      <p:cNvPr id="166919" name="Object 7">
                        <a:extLst>
                          <a:ext uri="{FF2B5EF4-FFF2-40B4-BE49-F238E27FC236}">
                            <a16:creationId xmlns:a16="http://schemas.microsoft.com/office/drawing/2014/main" id="{7B7A7C0D-BD05-4222-A3D8-026687EEB7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341748"/>
                        <a:ext cx="19939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8">
            <a:extLst>
              <a:ext uri="{FF2B5EF4-FFF2-40B4-BE49-F238E27FC236}">
                <a16:creationId xmlns:a16="http://schemas.microsoft.com/office/drawing/2014/main" id="{F7586DF7-6B88-4643-BA63-69CEB1BA4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191000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是对应齐次方程的解</a:t>
            </a:r>
            <a:r>
              <a:rPr lang="en-US" altLang="zh-CN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</a:p>
        </p:txBody>
      </p:sp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DE338B74-A06B-4B3F-970F-9199294C79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9879751"/>
              </p:ext>
            </p:extLst>
          </p:nvPr>
        </p:nvGraphicFramePr>
        <p:xfrm>
          <a:off x="4672526" y="4041713"/>
          <a:ext cx="2176649" cy="932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286000" imgH="977760" progId="Equation.DSMT4">
                  <p:embed/>
                </p:oleObj>
              </mc:Choice>
              <mc:Fallback>
                <p:oleObj name="Equation" r:id="rId10" imgW="2286000" imgH="977760" progId="Equation.DSMT4">
                  <p:embed/>
                  <p:pic>
                    <p:nvPicPr>
                      <p:cNvPr id="166921" name="Object 9">
                        <a:extLst>
                          <a:ext uri="{FF2B5EF4-FFF2-40B4-BE49-F238E27FC236}">
                            <a16:creationId xmlns:a16="http://schemas.microsoft.com/office/drawing/2014/main" id="{AF5473A3-3C41-4888-AD41-77E614188C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2526" y="4041713"/>
                        <a:ext cx="2176649" cy="9320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17">
            <a:extLst>
              <a:ext uri="{FF2B5EF4-FFF2-40B4-BE49-F238E27FC236}">
                <a16:creationId xmlns:a16="http://schemas.microsoft.com/office/drawing/2014/main" id="{1472B8AD-F22E-4C23-A320-35FF0017F898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4191000"/>
            <a:ext cx="1809750" cy="519113"/>
            <a:chOff x="4764" y="2640"/>
            <a:chExt cx="1140" cy="327"/>
          </a:xfrm>
        </p:grpSpPr>
        <p:graphicFrame>
          <p:nvGraphicFramePr>
            <p:cNvPr id="10" name="Object 10">
              <a:extLst>
                <a:ext uri="{FF2B5EF4-FFF2-40B4-BE49-F238E27FC236}">
                  <a16:creationId xmlns:a16="http://schemas.microsoft.com/office/drawing/2014/main" id="{3C3896FF-8CF3-46AE-B9D6-6C7DDBAF58C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64" y="2755"/>
            <a:ext cx="159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253800" imgH="253800" progId="Equation.3">
                    <p:embed/>
                  </p:oleObj>
                </mc:Choice>
                <mc:Fallback>
                  <p:oleObj name="公式" r:id="rId12" imgW="253800" imgH="253800" progId="Equation.3">
                    <p:embed/>
                    <p:pic>
                      <p:nvPicPr>
                        <p:cNvPr id="166922" name="Object 10">
                          <a:extLst>
                            <a:ext uri="{FF2B5EF4-FFF2-40B4-BE49-F238E27FC236}">
                              <a16:creationId xmlns:a16="http://schemas.microsoft.com/office/drawing/2014/main" id="{54C2FC47-AB03-458F-B73D-895E8E000E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4" y="2755"/>
                          <a:ext cx="159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 Box 11">
              <a:extLst>
                <a:ext uri="{FF2B5EF4-FFF2-40B4-BE49-F238E27FC236}">
                  <a16:creationId xmlns:a16="http://schemas.microsoft.com/office/drawing/2014/main" id="{94AC6BE2-841B-4CBA-BEDB-480B8FCD49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640"/>
              <a:ext cx="10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990033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常数</a:t>
              </a:r>
            </a:p>
          </p:txBody>
        </p:sp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EBFE5ACE-9194-48F9-88C1-CA44639BAA96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5029200"/>
            <a:ext cx="2755900" cy="519113"/>
            <a:chOff x="624" y="3188"/>
            <a:chExt cx="1736" cy="327"/>
          </a:xfrm>
        </p:grpSpPr>
        <p:sp>
          <p:nvSpPr>
            <p:cNvPr id="13" name="Text Box 13">
              <a:extLst>
                <a:ext uri="{FF2B5EF4-FFF2-40B4-BE49-F238E27FC236}">
                  <a16:creationId xmlns:a16="http://schemas.microsoft.com/office/drawing/2014/main" id="{CB2EDCF0-04B6-479A-A242-C25EC20BE2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" y="3188"/>
              <a:ext cx="15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所求通解为</a:t>
              </a:r>
            </a:p>
          </p:txBody>
        </p:sp>
        <p:graphicFrame>
          <p:nvGraphicFramePr>
            <p:cNvPr id="14" name="Object 14">
              <a:extLst>
                <a:ext uri="{FF2B5EF4-FFF2-40B4-BE49-F238E27FC236}">
                  <a16:creationId xmlns:a16="http://schemas.microsoft.com/office/drawing/2014/main" id="{C48402E9-5BA1-4F11-A981-628ADC5CD96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4" y="3312"/>
            <a:ext cx="167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266400" imgH="241200" progId="Equation.3">
                    <p:embed/>
                  </p:oleObj>
                </mc:Choice>
                <mc:Fallback>
                  <p:oleObj name="公式" r:id="rId14" imgW="266400" imgH="241200" progId="Equation.3">
                    <p:embed/>
                    <p:pic>
                      <p:nvPicPr>
                        <p:cNvPr id="166926" name="Object 14">
                          <a:extLst>
                            <a:ext uri="{FF2B5EF4-FFF2-40B4-BE49-F238E27FC236}">
                              <a16:creationId xmlns:a16="http://schemas.microsoft.com/office/drawing/2014/main" id="{89061A66-E4F3-4871-935C-DA148288761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3312"/>
                          <a:ext cx="167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" name="Object 15">
            <a:extLst>
              <a:ext uri="{FF2B5EF4-FFF2-40B4-BE49-F238E27FC236}">
                <a16:creationId xmlns:a16="http://schemas.microsoft.com/office/drawing/2014/main" id="{F852090D-6DEA-4901-B60A-E0EB72B035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945636"/>
              </p:ext>
            </p:extLst>
          </p:nvPr>
        </p:nvGraphicFramePr>
        <p:xfrm>
          <a:off x="3581400" y="5638800"/>
          <a:ext cx="234315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2158920" imgH="469800" progId="Equation.3">
                  <p:embed/>
                </p:oleObj>
              </mc:Choice>
              <mc:Fallback>
                <p:oleObj name="公式" r:id="rId16" imgW="2158920" imgH="469800" progId="Equation.3">
                  <p:embed/>
                  <p:pic>
                    <p:nvPicPr>
                      <p:cNvPr id="166927" name="Object 15">
                        <a:extLst>
                          <a:ext uri="{FF2B5EF4-FFF2-40B4-BE49-F238E27FC236}">
                            <a16:creationId xmlns:a16="http://schemas.microsoft.com/office/drawing/2014/main" id="{820781ED-D15F-4DBD-B5DB-4E17D6A8EC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638800"/>
                        <a:ext cx="234315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6">
            <a:extLst>
              <a:ext uri="{FF2B5EF4-FFF2-40B4-BE49-F238E27FC236}">
                <a16:creationId xmlns:a16="http://schemas.microsoft.com/office/drawing/2014/main" id="{E4735B84-C387-4B48-A913-537CE42B8B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1673290"/>
              </p:ext>
            </p:extLst>
          </p:nvPr>
        </p:nvGraphicFramePr>
        <p:xfrm>
          <a:off x="3276600" y="5105400"/>
          <a:ext cx="4521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4520880" imgH="457200" progId="Equation.3">
                  <p:embed/>
                </p:oleObj>
              </mc:Choice>
              <mc:Fallback>
                <p:oleObj name="公式" r:id="rId18" imgW="4520880" imgH="457200" progId="Equation.3">
                  <p:embed/>
                  <p:pic>
                    <p:nvPicPr>
                      <p:cNvPr id="166928" name="Object 16">
                        <a:extLst>
                          <a:ext uri="{FF2B5EF4-FFF2-40B4-BE49-F238E27FC236}">
                            <a16:creationId xmlns:a16="http://schemas.microsoft.com/office/drawing/2014/main" id="{6B07F965-39BB-479F-8B16-E3DC67A4A9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105400"/>
                        <a:ext cx="4521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8">
            <a:extLst>
              <a:ext uri="{FF2B5EF4-FFF2-40B4-BE49-F238E27FC236}">
                <a16:creationId xmlns:a16="http://schemas.microsoft.com/office/drawing/2014/main" id="{39534600-9F3D-408F-9C33-054F21763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078" y="46403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graphicFrame>
        <p:nvGraphicFramePr>
          <p:cNvPr id="18" name="Object 19">
            <a:extLst>
              <a:ext uri="{FF2B5EF4-FFF2-40B4-BE49-F238E27FC236}">
                <a16:creationId xmlns:a16="http://schemas.microsoft.com/office/drawing/2014/main" id="{6BD02294-CB54-46E2-AC58-C154CE8DDC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0298740"/>
              </p:ext>
            </p:extLst>
          </p:nvPr>
        </p:nvGraphicFramePr>
        <p:xfrm>
          <a:off x="464170" y="2590800"/>
          <a:ext cx="463550" cy="611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0" imgW="453315" imgH="594297" progId="Word.Document.8">
                  <p:embed/>
                </p:oleObj>
              </mc:Choice>
              <mc:Fallback>
                <p:oleObj name="Document" r:id="rId20" imgW="453315" imgH="594297" progId="Word.Document.8">
                  <p:embed/>
                  <p:pic>
                    <p:nvPicPr>
                      <p:cNvPr id="166931" name="Object 19">
                        <a:extLst>
                          <a:ext uri="{FF2B5EF4-FFF2-40B4-BE49-F238E27FC236}">
                            <a16:creationId xmlns:a16="http://schemas.microsoft.com/office/drawing/2014/main" id="{241D3911-3A4F-4CBE-A967-C96A7FFCEA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170" y="2590800"/>
                        <a:ext cx="463550" cy="6110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025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7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2"/>
          <p:cNvSpPr txBox="1">
            <a:spLocks noChangeArrowheads="1"/>
          </p:cNvSpPr>
          <p:nvPr/>
        </p:nvSpPr>
        <p:spPr bwMode="auto">
          <a:xfrm>
            <a:off x="304799" y="1385888"/>
            <a:ext cx="654782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常数</a:t>
            </a:r>
            <a:r>
              <a:rPr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, </a:t>
            </a: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则该方程的通解是 </a:t>
            </a:r>
            <a:r>
              <a:rPr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(         ).</a:t>
            </a:r>
          </a:p>
        </p:txBody>
      </p:sp>
      <p:graphicFrame>
        <p:nvGraphicFramePr>
          <p:cNvPr id="89144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360513"/>
              </p:ext>
            </p:extLst>
          </p:nvPr>
        </p:nvGraphicFramePr>
        <p:xfrm>
          <a:off x="4131961" y="364712"/>
          <a:ext cx="1430639" cy="441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09400" imgH="431640" progId="Equation.DSMT4">
                  <p:embed/>
                </p:oleObj>
              </mc:Choice>
              <mc:Fallback>
                <p:oleObj name="Equation" r:id="rId2" imgW="1409400" imgH="431640" progId="Equation.DSMT4">
                  <p:embed/>
                  <p:pic>
                    <p:nvPicPr>
                      <p:cNvPr id="89144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1961" y="364712"/>
                        <a:ext cx="1430639" cy="4413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55" name="Text Box 4"/>
          <p:cNvSpPr txBox="1">
            <a:spLocks noChangeArrowheads="1"/>
          </p:cNvSpPr>
          <p:nvPr/>
        </p:nvSpPr>
        <p:spPr bwMode="auto">
          <a:xfrm>
            <a:off x="1447800" y="319088"/>
            <a:ext cx="2819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设线性无关函数</a:t>
            </a:r>
          </a:p>
        </p:txBody>
      </p:sp>
      <p:sp>
        <p:nvSpPr>
          <p:cNvPr id="89156" name="Text Box 5"/>
          <p:cNvSpPr txBox="1">
            <a:spLocks noChangeArrowheads="1"/>
          </p:cNvSpPr>
          <p:nvPr/>
        </p:nvSpPr>
        <p:spPr bwMode="auto">
          <a:xfrm>
            <a:off x="5562600" y="316567"/>
            <a:ext cx="3200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都是二阶非齐次线</a:t>
            </a:r>
          </a:p>
        </p:txBody>
      </p:sp>
      <p:sp>
        <p:nvSpPr>
          <p:cNvPr id="89157" name="Text Box 6"/>
          <p:cNvSpPr txBox="1">
            <a:spLocks noChangeArrowheads="1"/>
          </p:cNvSpPr>
          <p:nvPr/>
        </p:nvSpPr>
        <p:spPr bwMode="auto">
          <a:xfrm>
            <a:off x="304800" y="852488"/>
            <a:ext cx="1371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性方程</a:t>
            </a:r>
          </a:p>
        </p:txBody>
      </p:sp>
      <p:graphicFrame>
        <p:nvGraphicFramePr>
          <p:cNvPr id="89145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9284762"/>
              </p:ext>
            </p:extLst>
          </p:nvPr>
        </p:nvGraphicFramePr>
        <p:xfrm>
          <a:off x="1579563" y="952894"/>
          <a:ext cx="3973117" cy="394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165560" imgH="406080" progId="Equation.DSMT4">
                  <p:embed/>
                </p:oleObj>
              </mc:Choice>
              <mc:Fallback>
                <p:oleObj name="Equation" r:id="rId4" imgW="4165560" imgH="406080" progId="Equation.DSMT4">
                  <p:embed/>
                  <p:pic>
                    <p:nvPicPr>
                      <p:cNvPr id="89145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9563" y="952894"/>
                        <a:ext cx="3973117" cy="3948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58" name="Text Box 8"/>
          <p:cNvSpPr txBox="1">
            <a:spLocks noChangeArrowheads="1"/>
          </p:cNvSpPr>
          <p:nvPr/>
        </p:nvSpPr>
        <p:spPr bwMode="auto">
          <a:xfrm>
            <a:off x="5562600" y="849967"/>
            <a:ext cx="1066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的解</a:t>
            </a:r>
            <a:r>
              <a:rPr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, </a:t>
            </a:r>
          </a:p>
        </p:txBody>
      </p:sp>
      <p:graphicFrame>
        <p:nvGraphicFramePr>
          <p:cNvPr id="107529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608124"/>
              </p:ext>
            </p:extLst>
          </p:nvPr>
        </p:nvGraphicFramePr>
        <p:xfrm>
          <a:off x="6597965" y="905605"/>
          <a:ext cx="899736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76240" imgH="431640" progId="Equation.DSMT4">
                  <p:embed/>
                </p:oleObj>
              </mc:Choice>
              <mc:Fallback>
                <p:oleObj name="Equation" r:id="rId6" imgW="876240" imgH="431640" progId="Equation.DSMT4">
                  <p:embed/>
                  <p:pic>
                    <p:nvPicPr>
                      <p:cNvPr id="107529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7965" y="905605"/>
                        <a:ext cx="899736" cy="444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30" name="Text Box 10"/>
          <p:cNvSpPr txBox="1">
            <a:spLocks noChangeArrowheads="1"/>
          </p:cNvSpPr>
          <p:nvPr/>
        </p:nvSpPr>
        <p:spPr bwMode="auto">
          <a:xfrm>
            <a:off x="7564437" y="849967"/>
            <a:ext cx="1371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是任意</a:t>
            </a:r>
          </a:p>
        </p:txBody>
      </p:sp>
      <p:graphicFrame>
        <p:nvGraphicFramePr>
          <p:cNvPr id="107531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741265"/>
              </p:ext>
            </p:extLst>
          </p:nvPr>
        </p:nvGraphicFramePr>
        <p:xfrm>
          <a:off x="355600" y="2068177"/>
          <a:ext cx="3038836" cy="416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187440" imgH="431640" progId="Equation.DSMT4">
                  <p:embed/>
                </p:oleObj>
              </mc:Choice>
              <mc:Fallback>
                <p:oleObj name="Equation" r:id="rId8" imgW="3187440" imgH="431640" progId="Equation.DSMT4">
                  <p:embed/>
                  <p:pic>
                    <p:nvPicPr>
                      <p:cNvPr id="107531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" y="2068177"/>
                        <a:ext cx="3038836" cy="4168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32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275081"/>
              </p:ext>
            </p:extLst>
          </p:nvPr>
        </p:nvGraphicFramePr>
        <p:xfrm>
          <a:off x="4271962" y="2093577"/>
          <a:ext cx="4335730" cy="416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546440" imgH="431640" progId="Equation.DSMT4">
                  <p:embed/>
                </p:oleObj>
              </mc:Choice>
              <mc:Fallback>
                <p:oleObj name="Equation" r:id="rId10" imgW="4546440" imgH="431640" progId="Equation.DSMT4">
                  <p:embed/>
                  <p:pic>
                    <p:nvPicPr>
                      <p:cNvPr id="107532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1962" y="2093577"/>
                        <a:ext cx="4335730" cy="4168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33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969825"/>
              </p:ext>
            </p:extLst>
          </p:nvPr>
        </p:nvGraphicFramePr>
        <p:xfrm>
          <a:off x="355600" y="2678964"/>
          <a:ext cx="4928780" cy="430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003640" imgH="431640" progId="Equation.DSMT4">
                  <p:embed/>
                </p:oleObj>
              </mc:Choice>
              <mc:Fallback>
                <p:oleObj name="Equation" r:id="rId12" imgW="5003640" imgH="431640" progId="Equation.DSMT4">
                  <p:embed/>
                  <p:pic>
                    <p:nvPicPr>
                      <p:cNvPr id="107533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" y="2678964"/>
                        <a:ext cx="4928780" cy="4304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34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1174623"/>
              </p:ext>
            </p:extLst>
          </p:nvPr>
        </p:nvGraphicFramePr>
        <p:xfrm>
          <a:off x="344162" y="3299803"/>
          <a:ext cx="4951655" cy="430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029200" imgH="431640" progId="Equation.DSMT4">
                  <p:embed/>
                </p:oleObj>
              </mc:Choice>
              <mc:Fallback>
                <p:oleObj name="Equation" r:id="rId14" imgW="5029200" imgH="431640" progId="Equation.DSMT4">
                  <p:embed/>
                  <p:pic>
                    <p:nvPicPr>
                      <p:cNvPr id="107534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162" y="3299803"/>
                        <a:ext cx="4951655" cy="4304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36" name="Rectangle 16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990600" cy="609600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</a:p>
        </p:txBody>
      </p:sp>
      <p:sp>
        <p:nvSpPr>
          <p:cNvPr id="36" name="Rectangle 2"/>
          <p:cNvSpPr txBox="1">
            <a:spLocks noChangeArrowheads="1"/>
          </p:cNvSpPr>
          <p:nvPr/>
        </p:nvSpPr>
        <p:spPr bwMode="auto">
          <a:xfrm>
            <a:off x="609600" y="3985558"/>
            <a:ext cx="990600" cy="609600"/>
          </a:xfrm>
          <a:prstGeom prst="rect">
            <a:avLst/>
          </a:prstGeom>
          <a:noFill/>
          <a:ln>
            <a:noFill/>
          </a:ln>
          <a:effectLst/>
        </p:spPr>
        <p:txBody>
          <a:bodyPr lIns="92075" tIns="46038" rIns="92075" bIns="46038" anchor="ctr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zh-CN" altLang="en-US" sz="2800" b="1" kern="0" dirty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kern="0" dirty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</a:p>
        </p:txBody>
      </p:sp>
      <p:sp>
        <p:nvSpPr>
          <p:cNvPr id="89162" name="Text Box 3"/>
          <p:cNvSpPr txBox="1">
            <a:spLocks noChangeArrowheads="1"/>
          </p:cNvSpPr>
          <p:nvPr/>
        </p:nvSpPr>
        <p:spPr bwMode="auto">
          <a:xfrm>
            <a:off x="1356659" y="4007057"/>
            <a:ext cx="26828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已知微分方程</a:t>
            </a:r>
          </a:p>
        </p:txBody>
      </p:sp>
      <p:graphicFrame>
        <p:nvGraphicFramePr>
          <p:cNvPr id="89151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348601"/>
              </p:ext>
            </p:extLst>
          </p:nvPr>
        </p:nvGraphicFramePr>
        <p:xfrm>
          <a:off x="4039534" y="4099788"/>
          <a:ext cx="3624202" cy="430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815840" imgH="203040" progId="Equation.DSMT4">
                  <p:embed/>
                </p:oleObj>
              </mc:Choice>
              <mc:Fallback>
                <p:oleObj name="Equation" r:id="rId16" imgW="1815840" imgH="203040" progId="Equation.DSMT4">
                  <p:embed/>
                  <p:pic>
                    <p:nvPicPr>
                      <p:cNvPr id="89151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9534" y="4099788"/>
                        <a:ext cx="3624202" cy="4304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5"/>
          <p:cNvSpPr txBox="1">
            <a:spLocks noChangeArrowheads="1"/>
          </p:cNvSpPr>
          <p:nvPr/>
        </p:nvSpPr>
        <p:spPr bwMode="auto">
          <a:xfrm>
            <a:off x="304800" y="4657725"/>
            <a:ext cx="1066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个解</a:t>
            </a:r>
          </a:p>
        </p:txBody>
      </p:sp>
      <p:graphicFrame>
        <p:nvGraphicFramePr>
          <p:cNvPr id="40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4630728"/>
              </p:ext>
            </p:extLst>
          </p:nvPr>
        </p:nvGraphicFramePr>
        <p:xfrm>
          <a:off x="1312069" y="4660289"/>
          <a:ext cx="3545186" cy="477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619440" imgH="482400" progId="Equation.DSMT4">
                  <p:embed/>
                </p:oleObj>
              </mc:Choice>
              <mc:Fallback>
                <p:oleObj name="Equation" r:id="rId18" imgW="3619440" imgH="482400" progId="Equation.DSMT4">
                  <p:embed/>
                  <p:pic>
                    <p:nvPicPr>
                      <p:cNvPr id="4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2069" y="4660289"/>
                        <a:ext cx="3545186" cy="4777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766835"/>
              </p:ext>
            </p:extLst>
          </p:nvPr>
        </p:nvGraphicFramePr>
        <p:xfrm>
          <a:off x="357025" y="5341938"/>
          <a:ext cx="2445075" cy="380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654280" imgH="406080" progId="Equation.DSMT4">
                  <p:embed/>
                </p:oleObj>
              </mc:Choice>
              <mc:Fallback>
                <p:oleObj name="Equation" r:id="rId20" imgW="2654280" imgH="406080" progId="Equation.DSMT4">
                  <p:embed/>
                  <p:pic>
                    <p:nvPicPr>
                      <p:cNvPr id="41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025" y="5341938"/>
                        <a:ext cx="2445075" cy="3803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3027363" y="5199063"/>
            <a:ext cx="1600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的特解 </a:t>
            </a:r>
            <a:r>
              <a:rPr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.</a:t>
            </a: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5014913" y="4614863"/>
            <a:ext cx="3810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求此方程满足初始条件</a:t>
            </a:r>
          </a:p>
        </p:txBody>
      </p:sp>
      <p:sp>
        <p:nvSpPr>
          <p:cNvPr id="44" name="Text Box 25"/>
          <p:cNvSpPr txBox="1">
            <a:spLocks noChangeArrowheads="1"/>
          </p:cNvSpPr>
          <p:nvPr/>
        </p:nvSpPr>
        <p:spPr bwMode="auto">
          <a:xfrm>
            <a:off x="7848880" y="4007057"/>
            <a:ext cx="10871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有三 </a:t>
            </a:r>
          </a:p>
        </p:txBody>
      </p:sp>
    </p:spTree>
    <p:extLst>
      <p:ext uri="{BB962C8B-B14F-4D97-AF65-F5344CB8AC3E}">
        <p14:creationId xmlns:p14="http://schemas.microsoft.com/office/powerpoint/2010/main" val="177150224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7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7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7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7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7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7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2" grpId="0" autoUpdateAnimBg="0"/>
      <p:bldP spid="107530" grpId="0" autoUpdateAnimBg="0"/>
      <p:bldP spid="39" grpId="0" build="p" autoUpdateAnimBg="0" advAuto="0"/>
      <p:bldP spid="42" grpId="0" build="p" autoUpdateAnimBg="0" advAuto="0"/>
      <p:bldP spid="43" grpId="0" build="p" autoUpdateAnimBg="0"/>
      <p:bldP spid="44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4" name="Text Box 4"/>
          <p:cNvSpPr txBox="1">
            <a:spLocks noChangeArrowheads="1"/>
          </p:cNvSpPr>
          <p:nvPr/>
        </p:nvSpPr>
        <p:spPr bwMode="auto">
          <a:xfrm>
            <a:off x="539750" y="333375"/>
            <a:ext cx="21605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课堂练习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：</a:t>
            </a:r>
          </a:p>
        </p:txBody>
      </p:sp>
      <p:graphicFrame>
        <p:nvGraphicFramePr>
          <p:cNvPr id="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885806"/>
              </p:ext>
            </p:extLst>
          </p:nvPr>
        </p:nvGraphicFramePr>
        <p:xfrm>
          <a:off x="4364542" y="1630363"/>
          <a:ext cx="2319643" cy="454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91880" imgH="203040" progId="Equation.DSMT4">
                  <p:embed/>
                </p:oleObj>
              </mc:Choice>
              <mc:Fallback>
                <p:oleObj name="Equation" r:id="rId2" imgW="1091880" imgH="203040" progId="Equation.DSMT4">
                  <p:embed/>
                  <p:pic>
                    <p:nvPicPr>
                      <p:cNvPr id="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4542" y="1630363"/>
                        <a:ext cx="2319643" cy="4549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250825" y="892175"/>
            <a:ext cx="19446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验证</a:t>
            </a:r>
          </a:p>
        </p:txBody>
      </p:sp>
      <p:graphicFrame>
        <p:nvGraphicFramePr>
          <p:cNvPr id="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0805881"/>
              </p:ext>
            </p:extLst>
          </p:nvPr>
        </p:nvGraphicFramePr>
        <p:xfrm>
          <a:off x="1710242" y="774700"/>
          <a:ext cx="5196167" cy="730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71800" imgH="406080" progId="Equation.DSMT4">
                  <p:embed/>
                </p:oleObj>
              </mc:Choice>
              <mc:Fallback>
                <p:oleObj name="Equation" r:id="rId4" imgW="2971800" imgH="406080" progId="Equation.DSMT4">
                  <p:embed/>
                  <p:pic>
                    <p:nvPicPr>
                      <p:cNvPr id="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0242" y="774700"/>
                        <a:ext cx="5196167" cy="7309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261919" y="1566863"/>
            <a:ext cx="2997648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>
                <a:solidFill>
                  <a:srgbClr val="000000"/>
                </a:solidFill>
                <a:ea typeface="黑体" panose="02010609060101010101" pitchFamily="49" charset="-122"/>
              </a:rPr>
              <a:t>(</a:t>
            </a:r>
            <a:r>
              <a:rPr lang="en-US" altLang="zh-CN" sz="2800" b="1" i="1">
                <a:solidFill>
                  <a:srgbClr val="000000"/>
                </a:solidFill>
                <a:ea typeface="黑体" panose="02010609060101010101" pitchFamily="49" charset="-122"/>
              </a:rPr>
              <a:t>C</a:t>
            </a:r>
            <a:r>
              <a:rPr lang="en-US" altLang="zh-CN" sz="2800" b="1" baseline="-25000">
                <a:solidFill>
                  <a:srgbClr val="000000"/>
                </a:solidFill>
                <a:ea typeface="黑体" panose="02010609060101010101" pitchFamily="49" charset="-122"/>
              </a:rPr>
              <a:t>1</a:t>
            </a:r>
            <a:r>
              <a:rPr lang="en-US" altLang="zh-CN" sz="2800" b="1" baseline="-25000" dirty="0">
                <a:solidFill>
                  <a:srgbClr val="000000"/>
                </a:solidFill>
                <a:ea typeface="黑体" panose="02010609060101010101" pitchFamily="49" charset="-122"/>
              </a:rPr>
              <a:t>,</a:t>
            </a:r>
            <a:r>
              <a:rPr lang="en-US" altLang="zh-CN" sz="2800" b="1" i="1">
                <a:solidFill>
                  <a:srgbClr val="000000"/>
                </a:solidFill>
                <a:ea typeface="黑体" panose="02010609060101010101" pitchFamily="49" charset="-122"/>
              </a:rPr>
              <a:t>C</a:t>
            </a:r>
            <a:r>
              <a:rPr lang="en-US" altLang="zh-CN" sz="2800" b="1" baseline="-25000">
                <a:solidFill>
                  <a:srgbClr val="000000"/>
                </a:solidFill>
                <a:ea typeface="黑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任意常数</a:t>
            </a:r>
            <a:r>
              <a:rPr lang="en-US" altLang="zh-CN" sz="2800" b="1">
                <a:solidFill>
                  <a:srgbClr val="000000"/>
                </a:solidFill>
                <a:latin typeface="+mj-lt"/>
                <a:ea typeface="黑体" panose="02010609060101010101" pitchFamily="49" charset="-122"/>
              </a:rPr>
              <a:t>)</a:t>
            </a:r>
            <a:endParaRPr lang="zh-CN" altLang="en-US" sz="28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3180454" y="1530351"/>
            <a:ext cx="18002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是方程</a:t>
            </a: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6650038" y="1555750"/>
            <a:ext cx="15843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的通解</a:t>
            </a:r>
            <a:r>
              <a:rPr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.</a:t>
            </a:r>
          </a:p>
        </p:txBody>
      </p:sp>
      <p:graphicFrame>
        <p:nvGraphicFramePr>
          <p:cNvPr id="1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281168"/>
              </p:ext>
            </p:extLst>
          </p:nvPr>
        </p:nvGraphicFramePr>
        <p:xfrm>
          <a:off x="1664052" y="3140076"/>
          <a:ext cx="3032803" cy="467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36480" imgH="228600" progId="Equation.DSMT4">
                  <p:embed/>
                </p:oleObj>
              </mc:Choice>
              <mc:Fallback>
                <p:oleObj name="Equation" r:id="rId6" imgW="1536480" imgH="228600" progId="Equation.DSMT4">
                  <p:embed/>
                  <p:pic>
                    <p:nvPicPr>
                      <p:cNvPr id="17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4052" y="3140076"/>
                        <a:ext cx="3032803" cy="4676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27"/>
          <p:cNvSpPr txBox="1">
            <a:spLocks noChangeArrowheads="1"/>
          </p:cNvSpPr>
          <p:nvPr/>
        </p:nvSpPr>
        <p:spPr bwMode="auto">
          <a:xfrm>
            <a:off x="250825" y="2405063"/>
            <a:ext cx="19446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验证</a:t>
            </a:r>
          </a:p>
        </p:txBody>
      </p:sp>
      <p:graphicFrame>
        <p:nvGraphicFramePr>
          <p:cNvPr id="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66687"/>
              </p:ext>
            </p:extLst>
          </p:nvPr>
        </p:nvGraphicFramePr>
        <p:xfrm>
          <a:off x="1710242" y="2237030"/>
          <a:ext cx="2798567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22360" imgH="419040" progId="Equation.DSMT4">
                  <p:embed/>
                </p:oleObj>
              </mc:Choice>
              <mc:Fallback>
                <p:oleObj name="Equation" r:id="rId8" imgW="1422360" imgH="419040" progId="Equation.DSMT4">
                  <p:embed/>
                  <p:pic>
                    <p:nvPicPr>
                      <p:cNvPr id="1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0242" y="2237030"/>
                        <a:ext cx="2798567" cy="835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29"/>
          <p:cNvSpPr txBox="1">
            <a:spLocks noChangeArrowheads="1"/>
          </p:cNvSpPr>
          <p:nvPr/>
        </p:nvSpPr>
        <p:spPr bwMode="auto">
          <a:xfrm>
            <a:off x="4356100" y="2405063"/>
            <a:ext cx="3886200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b="1" i="1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C</a:t>
            </a:r>
            <a:r>
              <a:rPr lang="en-US" altLang="zh-CN" sz="2800" b="1" baseline="-250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，</a:t>
            </a:r>
            <a:r>
              <a:rPr lang="en-US" altLang="zh-CN" sz="2800" b="1" i="1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C</a:t>
            </a:r>
            <a:r>
              <a:rPr lang="en-US" altLang="zh-CN" sz="2800" b="1" baseline="-250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是任意常数）</a:t>
            </a:r>
          </a:p>
        </p:txBody>
      </p:sp>
      <p:sp>
        <p:nvSpPr>
          <p:cNvPr id="21" name="Text Box 30"/>
          <p:cNvSpPr txBox="1">
            <a:spLocks noChangeArrowheads="1"/>
          </p:cNvSpPr>
          <p:nvPr/>
        </p:nvSpPr>
        <p:spPr bwMode="auto">
          <a:xfrm>
            <a:off x="323850" y="3054350"/>
            <a:ext cx="18002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是方程</a:t>
            </a:r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643438" y="3125788"/>
            <a:ext cx="15843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的通解</a:t>
            </a:r>
            <a:r>
              <a:rPr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.</a:t>
            </a:r>
          </a:p>
        </p:txBody>
      </p:sp>
      <p:graphicFrame>
        <p:nvGraphicFramePr>
          <p:cNvPr id="2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7754223"/>
              </p:ext>
            </p:extLst>
          </p:nvPr>
        </p:nvGraphicFramePr>
        <p:xfrm>
          <a:off x="1704312" y="4740108"/>
          <a:ext cx="2124350" cy="442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30040" imgH="228600" progId="Equation.DSMT4">
                  <p:embed/>
                </p:oleObj>
              </mc:Choice>
              <mc:Fallback>
                <p:oleObj name="Equation" r:id="rId10" imgW="1130040" imgH="228600" progId="Equation.DSMT4">
                  <p:embed/>
                  <p:pic>
                    <p:nvPicPr>
                      <p:cNvPr id="2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4312" y="4740108"/>
                        <a:ext cx="2124350" cy="4422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33"/>
          <p:cNvSpPr txBox="1">
            <a:spLocks noChangeArrowheads="1"/>
          </p:cNvSpPr>
          <p:nvPr/>
        </p:nvSpPr>
        <p:spPr bwMode="auto">
          <a:xfrm>
            <a:off x="250825" y="3989388"/>
            <a:ext cx="19446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3.</a:t>
            </a: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验证</a:t>
            </a:r>
          </a:p>
        </p:txBody>
      </p:sp>
      <p:graphicFrame>
        <p:nvGraphicFramePr>
          <p:cNvPr id="2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825706"/>
              </p:ext>
            </p:extLst>
          </p:nvPr>
        </p:nvGraphicFramePr>
        <p:xfrm>
          <a:off x="1704312" y="3886200"/>
          <a:ext cx="2952281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38000" imgH="393480" progId="Equation.DSMT4">
                  <p:embed/>
                </p:oleObj>
              </mc:Choice>
              <mc:Fallback>
                <p:oleObj name="Equation" r:id="rId12" imgW="1638000" imgH="393480" progId="Equation.DSMT4">
                  <p:embed/>
                  <p:pic>
                    <p:nvPicPr>
                      <p:cNvPr id="2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4312" y="3886200"/>
                        <a:ext cx="2952281" cy="7254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35"/>
          <p:cNvSpPr txBox="1">
            <a:spLocks noChangeArrowheads="1"/>
          </p:cNvSpPr>
          <p:nvPr/>
        </p:nvSpPr>
        <p:spPr bwMode="auto">
          <a:xfrm>
            <a:off x="4787900" y="3989388"/>
            <a:ext cx="3886200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b="1" i="1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C</a:t>
            </a:r>
            <a:r>
              <a:rPr lang="en-US" altLang="zh-CN" sz="2800" b="1" baseline="-250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，</a:t>
            </a:r>
            <a:r>
              <a:rPr lang="en-US" altLang="zh-CN" sz="2800" b="1" i="1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C</a:t>
            </a:r>
            <a:r>
              <a:rPr lang="en-US" altLang="zh-CN" sz="2800" b="1" baseline="-250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是任意常数）</a:t>
            </a:r>
          </a:p>
        </p:txBody>
      </p:sp>
      <p:sp>
        <p:nvSpPr>
          <p:cNvPr id="27" name="Text Box 36"/>
          <p:cNvSpPr txBox="1">
            <a:spLocks noChangeArrowheads="1"/>
          </p:cNvSpPr>
          <p:nvPr/>
        </p:nvSpPr>
        <p:spPr bwMode="auto">
          <a:xfrm>
            <a:off x="250825" y="4652963"/>
            <a:ext cx="18002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是方程</a:t>
            </a:r>
          </a:p>
        </p:txBody>
      </p:sp>
      <p:sp>
        <p:nvSpPr>
          <p:cNvPr id="28" name="Text Box 37"/>
          <p:cNvSpPr txBox="1">
            <a:spLocks noChangeArrowheads="1"/>
          </p:cNvSpPr>
          <p:nvPr/>
        </p:nvSpPr>
        <p:spPr bwMode="auto">
          <a:xfrm>
            <a:off x="3779837" y="4652963"/>
            <a:ext cx="15843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的通解</a:t>
            </a:r>
            <a:r>
              <a:rPr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8370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8" grpId="0"/>
      <p:bldP spid="20" grpId="0"/>
      <p:bldP spid="21" grpId="0"/>
      <p:bldP spid="22" grpId="0"/>
      <p:bldP spid="24" grpId="0"/>
      <p:bldP spid="26" grpId="0"/>
      <p:bldP spid="27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1033">
            <a:extLst>
              <a:ext uri="{FF2B5EF4-FFF2-40B4-BE49-F238E27FC236}">
                <a16:creationId xmlns:a16="http://schemas.microsoft.com/office/drawing/2014/main" id="{DB622676-977F-42A7-AD11-2BD74A09D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1362" y="925232"/>
            <a:ext cx="57212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99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第六节  高阶线性微分方程</a:t>
            </a:r>
          </a:p>
        </p:txBody>
      </p:sp>
      <p:sp>
        <p:nvSpPr>
          <p:cNvPr id="17" name="AutoShape 1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B0546A52-3CE9-4CAC-9A76-35A7791BE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106738"/>
            <a:ext cx="6172200" cy="685800"/>
          </a:xfrm>
          <a:prstGeom prst="actionButtonBlank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二、线性齐次方程解的结构 </a:t>
            </a:r>
          </a:p>
        </p:txBody>
      </p:sp>
      <p:sp>
        <p:nvSpPr>
          <p:cNvPr id="19" name="AutoShape 16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8CFD8A7F-D7F6-4F60-877B-01445CFBC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038600"/>
            <a:ext cx="6400800" cy="685800"/>
          </a:xfrm>
          <a:prstGeom prst="actionButtonBlank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三、线性非齐次方程解的结构 </a:t>
            </a:r>
          </a:p>
        </p:txBody>
      </p:sp>
      <p:sp>
        <p:nvSpPr>
          <p:cNvPr id="20" name="Text Box 28">
            <a:extLst>
              <a:ext uri="{FF2B5EF4-FFF2-40B4-BE49-F238E27FC236}">
                <a16:creationId xmlns:a16="http://schemas.microsoft.com/office/drawing/2014/main" id="{FCFA8994-BDE2-4055-9B35-0A4D9221E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343150"/>
            <a:ext cx="51863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一、二阶线性微分方程的概念</a:t>
            </a:r>
            <a:r>
              <a:rPr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849886744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5978525" cy="609600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一、二阶线性微分方程的概念 </a:t>
            </a:r>
          </a:p>
        </p:txBody>
      </p:sp>
      <p:sp>
        <p:nvSpPr>
          <p:cNvPr id="42" name="Rectangle 2"/>
          <p:cNvSpPr txBox="1">
            <a:spLocks noChangeArrowheads="1"/>
          </p:cNvSpPr>
          <p:nvPr/>
        </p:nvSpPr>
        <p:spPr bwMode="auto">
          <a:xfrm>
            <a:off x="685800" y="1730375"/>
            <a:ext cx="5410200" cy="609600"/>
          </a:xfrm>
          <a:prstGeom prst="rect">
            <a:avLst/>
          </a:prstGeom>
          <a:noFill/>
          <a:ln>
            <a:noFill/>
          </a:ln>
          <a:effectLst/>
        </p:spPr>
        <p:txBody>
          <a:bodyPr lIns="92075" tIns="46038" rIns="92075" bIns="46038" anchor="ctr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en-US" altLang="zh-CN" sz="2800" b="1" i="1" kern="0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n</a:t>
            </a:r>
            <a:r>
              <a:rPr lang="en-US" altLang="zh-CN" sz="2800" b="1" kern="0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sz="2800" b="1" kern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阶线性微分方程的一般形式为</a:t>
            </a:r>
          </a:p>
        </p:txBody>
      </p:sp>
      <p:graphicFrame>
        <p:nvGraphicFramePr>
          <p:cNvPr id="43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5276749"/>
              </p:ext>
            </p:extLst>
          </p:nvPr>
        </p:nvGraphicFramePr>
        <p:xfrm>
          <a:off x="755650" y="1170246"/>
          <a:ext cx="4063589" cy="420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65560" imgH="406080" progId="Equation.DSMT4">
                  <p:embed/>
                </p:oleObj>
              </mc:Choice>
              <mc:Fallback>
                <p:oleObj name="Equation" r:id="rId2" imgW="4165560" imgH="406080" progId="Equation.DSMT4">
                  <p:embed/>
                  <p:pic>
                    <p:nvPicPr>
                      <p:cNvPr id="43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170246"/>
                        <a:ext cx="4063589" cy="4204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4135434"/>
              </p:ext>
            </p:extLst>
          </p:nvPr>
        </p:nvGraphicFramePr>
        <p:xfrm>
          <a:off x="1182688" y="2463800"/>
          <a:ext cx="72215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226280" imgH="482400" progId="Equation.DSMT4">
                  <p:embed/>
                </p:oleObj>
              </mc:Choice>
              <mc:Fallback>
                <p:oleObj name="Equation" r:id="rId4" imgW="7226280" imgH="482400" progId="Equation.DSMT4">
                  <p:embed/>
                  <p:pic>
                    <p:nvPicPr>
                      <p:cNvPr id="44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2688" y="2463800"/>
                        <a:ext cx="7221537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 Box 10"/>
          <p:cNvSpPr txBox="1">
            <a:spLocks noChangeArrowheads="1"/>
          </p:cNvSpPr>
          <p:nvPr/>
        </p:nvSpPr>
        <p:spPr bwMode="auto">
          <a:xfrm>
            <a:off x="3657600" y="3251200"/>
            <a:ext cx="39757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</a:t>
            </a:r>
            <a:r>
              <a:rPr lang="en-US" altLang="zh-CN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称为非齐次方程 </a:t>
            </a:r>
            <a:r>
              <a:rPr lang="en-US" altLang="zh-CN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 </a:t>
            </a:r>
          </a:p>
        </p:txBody>
      </p:sp>
      <p:graphicFrame>
        <p:nvGraphicFramePr>
          <p:cNvPr id="46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447101"/>
              </p:ext>
            </p:extLst>
          </p:nvPr>
        </p:nvGraphicFramePr>
        <p:xfrm>
          <a:off x="2468563" y="3967163"/>
          <a:ext cx="1000125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20480" imgH="393480" progId="Equation.DSMT4">
                  <p:embed/>
                </p:oleObj>
              </mc:Choice>
              <mc:Fallback>
                <p:oleObj name="Equation" r:id="rId6" imgW="1320480" imgH="393480" progId="Equation.DSMT4">
                  <p:embed/>
                  <p:pic>
                    <p:nvPicPr>
                      <p:cNvPr id="46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563" y="3967163"/>
                        <a:ext cx="1000125" cy="300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 Box 12"/>
          <p:cNvSpPr txBox="1">
            <a:spLocks noChangeArrowheads="1"/>
          </p:cNvSpPr>
          <p:nvPr/>
        </p:nvSpPr>
        <p:spPr bwMode="auto">
          <a:xfrm>
            <a:off x="3657600" y="3824288"/>
            <a:ext cx="325281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</a:t>
            </a:r>
            <a:r>
              <a:rPr lang="en-US" altLang="zh-CN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称为齐次方程</a:t>
            </a:r>
            <a:r>
              <a:rPr lang="en-US" altLang="zh-CN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48" name="AutoShape 13"/>
          <p:cNvSpPr>
            <a:spLocks/>
          </p:cNvSpPr>
          <p:nvPr/>
        </p:nvSpPr>
        <p:spPr bwMode="auto">
          <a:xfrm>
            <a:off x="2092325" y="3406775"/>
            <a:ext cx="193675" cy="838200"/>
          </a:xfrm>
          <a:prstGeom prst="leftBrace">
            <a:avLst>
              <a:gd name="adj1" fmla="val 3606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9" name="Group 24"/>
          <p:cNvGrpSpPr>
            <a:grpSpLocks/>
          </p:cNvGrpSpPr>
          <p:nvPr/>
        </p:nvGrpSpPr>
        <p:grpSpPr bwMode="auto">
          <a:xfrm>
            <a:off x="2468563" y="3330575"/>
            <a:ext cx="1000125" cy="381000"/>
            <a:chOff x="1555" y="2064"/>
            <a:chExt cx="630" cy="240"/>
          </a:xfrm>
        </p:grpSpPr>
        <p:graphicFrame>
          <p:nvGraphicFramePr>
            <p:cNvPr id="74797" name="Object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90001200"/>
                </p:ext>
              </p:extLst>
            </p:nvPr>
          </p:nvGraphicFramePr>
          <p:xfrm>
            <a:off x="1555" y="2101"/>
            <a:ext cx="630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320480" imgH="393480" progId="Equation.DSMT4">
                    <p:embed/>
                  </p:oleObj>
                </mc:Choice>
                <mc:Fallback>
                  <p:oleObj name="Equation" r:id="rId8" imgW="1320480" imgH="393480" progId="Equation.DSMT4">
                    <p:embed/>
                    <p:pic>
                      <p:nvPicPr>
                        <p:cNvPr id="74797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5" y="2101"/>
                          <a:ext cx="630" cy="1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827" name="Line 26"/>
            <p:cNvSpPr>
              <a:spLocks noChangeShapeType="1"/>
            </p:cNvSpPr>
            <p:nvPr/>
          </p:nvSpPr>
          <p:spPr bwMode="auto">
            <a:xfrm flipH="1">
              <a:off x="2016" y="2064"/>
              <a:ext cx="48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63" name="Text Box 4"/>
          <p:cNvSpPr txBox="1">
            <a:spLocks noChangeArrowheads="1"/>
          </p:cNvSpPr>
          <p:nvPr/>
        </p:nvSpPr>
        <p:spPr bwMode="auto">
          <a:xfrm>
            <a:off x="5081614" y="1081068"/>
            <a:ext cx="390102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称为二阶线性微分方程</a:t>
            </a:r>
            <a:endParaRPr lang="en-US" altLang="zh-CN" sz="2800" b="1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6790561"/>
              </p:ext>
            </p:extLst>
          </p:nvPr>
        </p:nvGraphicFramePr>
        <p:xfrm>
          <a:off x="1708150" y="4612098"/>
          <a:ext cx="38989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08160" imgH="253800" progId="Equation.DSMT4">
                  <p:embed/>
                </p:oleObj>
              </mc:Choice>
              <mc:Fallback>
                <p:oleObj name="Equation" r:id="rId10" imgW="2108160" imgH="253800" progId="Equation.DSMT4">
                  <p:embed/>
                  <p:pic>
                    <p:nvPicPr>
                      <p:cNvPr id="2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150" y="4612098"/>
                        <a:ext cx="3898900" cy="493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815" name="Text Box 63"/>
          <p:cNvSpPr txBox="1">
            <a:spLocks noChangeArrowheads="1"/>
          </p:cNvSpPr>
          <p:nvPr/>
        </p:nvSpPr>
        <p:spPr bwMode="auto">
          <a:xfrm>
            <a:off x="5811030" y="4581525"/>
            <a:ext cx="325281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二阶线性齐次方程</a:t>
            </a:r>
            <a:endParaRPr lang="en-US" altLang="zh-CN" sz="2800" b="1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660201"/>
              </p:ext>
            </p:extLst>
          </p:nvPr>
        </p:nvGraphicFramePr>
        <p:xfrm>
          <a:off x="1708150" y="5156749"/>
          <a:ext cx="6294438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403440" imgH="291960" progId="Equation.DSMT4">
                  <p:embed/>
                </p:oleObj>
              </mc:Choice>
              <mc:Fallback>
                <p:oleObj name="Equation" r:id="rId12" imgW="3403440" imgH="291960" progId="Equation.DSMT4">
                  <p:embed/>
                  <p:pic>
                    <p:nvPicPr>
                      <p:cNvPr id="3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150" y="5156749"/>
                        <a:ext cx="6294438" cy="566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817" name="Text Box 65"/>
          <p:cNvSpPr txBox="1">
            <a:spLocks noChangeArrowheads="1"/>
          </p:cNvSpPr>
          <p:nvPr/>
        </p:nvSpPr>
        <p:spPr bwMode="auto">
          <a:xfrm>
            <a:off x="5435599" y="5734050"/>
            <a:ext cx="354703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四阶线性非齐次方程</a:t>
            </a:r>
          </a:p>
        </p:txBody>
      </p:sp>
      <p:sp>
        <p:nvSpPr>
          <p:cNvPr id="74818" name="Text Box 66"/>
          <p:cNvSpPr txBox="1">
            <a:spLocks noChangeArrowheads="1"/>
          </p:cNvSpPr>
          <p:nvPr/>
        </p:nvSpPr>
        <p:spPr bwMode="auto">
          <a:xfrm>
            <a:off x="755650" y="4581525"/>
            <a:ext cx="10080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例如</a:t>
            </a:r>
          </a:p>
        </p:txBody>
      </p:sp>
    </p:spTree>
    <p:extLst>
      <p:ext uri="{BB962C8B-B14F-4D97-AF65-F5344CB8AC3E}">
        <p14:creationId xmlns:p14="http://schemas.microsoft.com/office/powerpoint/2010/main" val="286386724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4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4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 autoUpdateAnimBg="0"/>
      <p:bldP spid="45" grpId="0" build="p" autoUpdateAnimBg="0" advAuto="0"/>
      <p:bldP spid="47" grpId="0" build="p" autoUpdateAnimBg="0" advAuto="0"/>
      <p:bldP spid="48" grpId="0" animBg="1"/>
      <p:bldP spid="63" grpId="0" build="p" autoUpdateAnimBg="0"/>
      <p:bldP spid="74815" grpId="0"/>
      <p:bldP spid="74817" grpId="0"/>
      <p:bldP spid="748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282" name="Objec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9375148"/>
              </p:ext>
            </p:extLst>
          </p:nvPr>
        </p:nvGraphicFramePr>
        <p:xfrm>
          <a:off x="3746500" y="4089400"/>
          <a:ext cx="266065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30520" imgH="482400" progId="Equation.DSMT4">
                  <p:embed/>
                </p:oleObj>
              </mc:Choice>
              <mc:Fallback>
                <p:oleObj name="Equation" r:id="rId2" imgW="3530520" imgH="482400" progId="Equation.DSMT4">
                  <p:embed/>
                  <p:pic>
                    <p:nvPicPr>
                      <p:cNvPr id="97282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0" y="4089400"/>
                        <a:ext cx="2660650" cy="36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3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2913187"/>
              </p:ext>
            </p:extLst>
          </p:nvPr>
        </p:nvGraphicFramePr>
        <p:xfrm>
          <a:off x="4043363" y="4686300"/>
          <a:ext cx="2670175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43120" imgH="482400" progId="Equation.DSMT4">
                  <p:embed/>
                </p:oleObj>
              </mc:Choice>
              <mc:Fallback>
                <p:oleObj name="Equation" r:id="rId4" imgW="3543120" imgH="482400" progId="Equation.DSMT4">
                  <p:embed/>
                  <p:pic>
                    <p:nvPicPr>
                      <p:cNvPr id="97283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3363" y="4686300"/>
                        <a:ext cx="2670175" cy="36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4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2363956"/>
              </p:ext>
            </p:extLst>
          </p:nvPr>
        </p:nvGraphicFramePr>
        <p:xfrm>
          <a:off x="6495437" y="5925205"/>
          <a:ext cx="472851" cy="282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58720" imgH="342720" progId="Equation.DSMT4">
                  <p:embed/>
                </p:oleObj>
              </mc:Choice>
              <mc:Fallback>
                <p:oleObj name="Equation" r:id="rId6" imgW="558720" imgH="342720" progId="Equation.DSMT4">
                  <p:embed/>
                  <p:pic>
                    <p:nvPicPr>
                      <p:cNvPr id="97284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5437" y="5925205"/>
                        <a:ext cx="472851" cy="2828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7696200" y="5803900"/>
            <a:ext cx="99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证毕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5257800" cy="6858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二、线性齐次方程解的结构</a:t>
            </a:r>
          </a:p>
        </p:txBody>
      </p:sp>
      <p:graphicFrame>
        <p:nvGraphicFramePr>
          <p:cNvPr id="97287" name="Objec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139399"/>
              </p:ext>
            </p:extLst>
          </p:nvPr>
        </p:nvGraphicFramePr>
        <p:xfrm>
          <a:off x="1877896" y="1132543"/>
          <a:ext cx="2842512" cy="433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58840" imgH="444240" progId="Equation.DSMT4">
                  <p:embed/>
                </p:oleObj>
              </mc:Choice>
              <mc:Fallback>
                <p:oleObj name="Equation" r:id="rId8" imgW="2958840" imgH="444240" progId="Equation.DSMT4">
                  <p:embed/>
                  <p:pic>
                    <p:nvPicPr>
                      <p:cNvPr id="97287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7896" y="1132543"/>
                        <a:ext cx="2842512" cy="4338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8" name="Text Box 8"/>
          <p:cNvSpPr txBox="1">
            <a:spLocks noChangeArrowheads="1"/>
          </p:cNvSpPr>
          <p:nvPr/>
        </p:nvSpPr>
        <p:spPr bwMode="auto">
          <a:xfrm>
            <a:off x="4762500" y="1022724"/>
            <a:ext cx="3429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是二阶线性齐次方程</a:t>
            </a:r>
          </a:p>
        </p:txBody>
      </p:sp>
      <p:graphicFrame>
        <p:nvGraphicFramePr>
          <p:cNvPr id="97289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6905180"/>
              </p:ext>
            </p:extLst>
          </p:nvPr>
        </p:nvGraphicFramePr>
        <p:xfrm>
          <a:off x="2743200" y="1708150"/>
          <a:ext cx="3752237" cy="431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619440" imgH="406080" progId="Equation.DSMT4">
                  <p:embed/>
                </p:oleObj>
              </mc:Choice>
              <mc:Fallback>
                <p:oleObj name="Equation" r:id="rId10" imgW="3619440" imgH="406080" progId="Equation.DSMT4">
                  <p:embed/>
                  <p:pic>
                    <p:nvPicPr>
                      <p:cNvPr id="97289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708150"/>
                        <a:ext cx="3752237" cy="4315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0" name="Text Box 10"/>
          <p:cNvSpPr txBox="1">
            <a:spLocks noChangeArrowheads="1"/>
          </p:cNvSpPr>
          <p:nvPr/>
        </p:nvSpPr>
        <p:spPr bwMode="auto">
          <a:xfrm>
            <a:off x="304800" y="2151063"/>
            <a:ext cx="1828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的两个解</a:t>
            </a:r>
            <a:r>
              <a:rPr lang="en-US" altLang="zh-CN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</a:p>
        </p:txBody>
      </p:sp>
      <p:sp>
        <p:nvSpPr>
          <p:cNvPr id="97291" name="Text Box 11"/>
          <p:cNvSpPr txBox="1">
            <a:spLocks noChangeArrowheads="1"/>
          </p:cNvSpPr>
          <p:nvPr/>
        </p:nvSpPr>
        <p:spPr bwMode="auto">
          <a:xfrm>
            <a:off x="304800" y="2760663"/>
            <a:ext cx="2819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也是该方程的解</a:t>
            </a:r>
            <a:r>
              <a:rPr lang="en-US" altLang="zh-CN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97292" name="Text Box 12"/>
          <p:cNvSpPr txBox="1">
            <a:spLocks noChangeArrowheads="1"/>
          </p:cNvSpPr>
          <p:nvPr/>
        </p:nvSpPr>
        <p:spPr bwMode="auto">
          <a:xfrm>
            <a:off x="609600" y="3276600"/>
            <a:ext cx="1295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</a:t>
            </a:r>
            <a:r>
              <a:rPr lang="en-US" altLang="zh-CN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en-US" altLang="zh-CN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97293" name="Object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1264685"/>
              </p:ext>
            </p:extLst>
          </p:nvPr>
        </p:nvGraphicFramePr>
        <p:xfrm>
          <a:off x="1494314" y="3358218"/>
          <a:ext cx="3432809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695400" imgH="457200" progId="Equation.DSMT4">
                  <p:embed/>
                </p:oleObj>
              </mc:Choice>
              <mc:Fallback>
                <p:oleObj name="Equation" r:id="rId12" imgW="3695400" imgH="457200" progId="Equation.DSMT4">
                  <p:embed/>
                  <p:pic>
                    <p:nvPicPr>
                      <p:cNvPr id="97293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4314" y="3358218"/>
                        <a:ext cx="3432809" cy="431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4" name="Text Box 14"/>
          <p:cNvSpPr txBox="1">
            <a:spLocks noChangeArrowheads="1"/>
          </p:cNvSpPr>
          <p:nvPr/>
        </p:nvSpPr>
        <p:spPr bwMode="auto">
          <a:xfrm>
            <a:off x="5105400" y="3290888"/>
            <a:ext cx="3048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代入方程左边</a:t>
            </a:r>
            <a:r>
              <a:rPr lang="en-US" altLang="zh-CN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得</a:t>
            </a:r>
          </a:p>
        </p:txBody>
      </p:sp>
      <p:graphicFrame>
        <p:nvGraphicFramePr>
          <p:cNvPr id="97295" name="Object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868248"/>
              </p:ext>
            </p:extLst>
          </p:nvPr>
        </p:nvGraphicFramePr>
        <p:xfrm>
          <a:off x="1743075" y="4089400"/>
          <a:ext cx="182245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412720" imgH="482400" progId="Equation.DSMT4">
                  <p:embed/>
                </p:oleObj>
              </mc:Choice>
              <mc:Fallback>
                <p:oleObj name="Equation" r:id="rId14" imgW="2412720" imgH="482400" progId="Equation.DSMT4">
                  <p:embed/>
                  <p:pic>
                    <p:nvPicPr>
                      <p:cNvPr id="97295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3075" y="4089400"/>
                        <a:ext cx="1822450" cy="3667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6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8651166"/>
              </p:ext>
            </p:extLst>
          </p:nvPr>
        </p:nvGraphicFramePr>
        <p:xfrm>
          <a:off x="2788313" y="4076700"/>
          <a:ext cx="671773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850680" imgH="482400" progId="Equation.DSMT4">
                  <p:embed/>
                </p:oleObj>
              </mc:Choice>
              <mc:Fallback>
                <p:oleObj name="Equation" r:id="rId16" imgW="850680" imgH="482400" progId="Equation.DSMT4">
                  <p:embed/>
                  <p:pic>
                    <p:nvPicPr>
                      <p:cNvPr id="97296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8313" y="4076700"/>
                        <a:ext cx="671773" cy="3794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7" name="Objec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5779866"/>
              </p:ext>
            </p:extLst>
          </p:nvPr>
        </p:nvGraphicFramePr>
        <p:xfrm>
          <a:off x="5683916" y="4089400"/>
          <a:ext cx="611187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799920" imgH="482400" progId="Equation.DSMT4">
                  <p:embed/>
                </p:oleObj>
              </mc:Choice>
              <mc:Fallback>
                <p:oleObj name="Equation" r:id="rId18" imgW="799920" imgH="482400" progId="Equation.DSMT4">
                  <p:embed/>
                  <p:pic>
                    <p:nvPicPr>
                      <p:cNvPr id="97297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916" y="4089400"/>
                        <a:ext cx="611187" cy="36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8" name="Object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1179702"/>
              </p:ext>
            </p:extLst>
          </p:nvPr>
        </p:nvGraphicFramePr>
        <p:xfrm>
          <a:off x="5989509" y="4686300"/>
          <a:ext cx="611187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799920" imgH="482400" progId="Equation.DSMT4">
                  <p:embed/>
                </p:oleObj>
              </mc:Choice>
              <mc:Fallback>
                <p:oleObj name="Equation" r:id="rId20" imgW="799920" imgH="482400" progId="Equation.DSMT4">
                  <p:embed/>
                  <p:pic>
                    <p:nvPicPr>
                      <p:cNvPr id="97298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9509" y="4686300"/>
                        <a:ext cx="611187" cy="36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9" name="Object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833262"/>
              </p:ext>
            </p:extLst>
          </p:nvPr>
        </p:nvGraphicFramePr>
        <p:xfrm>
          <a:off x="1446213" y="5308600"/>
          <a:ext cx="3529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4635360" imgH="482400" progId="Equation.DSMT4">
                  <p:embed/>
                </p:oleObj>
              </mc:Choice>
              <mc:Fallback>
                <p:oleObj name="Equation" r:id="rId22" imgW="4635360" imgH="482400" progId="Equation.DSMT4">
                  <p:embed/>
                  <p:pic>
                    <p:nvPicPr>
                      <p:cNvPr id="97299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6213" y="5308600"/>
                        <a:ext cx="35290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00" name="Object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4737850"/>
              </p:ext>
            </p:extLst>
          </p:nvPr>
        </p:nvGraphicFramePr>
        <p:xfrm>
          <a:off x="2898775" y="5917434"/>
          <a:ext cx="3508375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4660560" imgH="482400" progId="Equation.DSMT4">
                  <p:embed/>
                </p:oleObj>
              </mc:Choice>
              <mc:Fallback>
                <p:oleObj name="Equation" r:id="rId24" imgW="4660560" imgH="482400" progId="Equation.DSMT4">
                  <p:embed/>
                  <p:pic>
                    <p:nvPicPr>
                      <p:cNvPr id="9730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8775" y="5917434"/>
                        <a:ext cx="3508375" cy="36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301" name="Text Box 21"/>
          <p:cNvSpPr txBox="1">
            <a:spLocks noChangeArrowheads="1"/>
          </p:cNvSpPr>
          <p:nvPr/>
        </p:nvSpPr>
        <p:spPr bwMode="auto">
          <a:xfrm>
            <a:off x="2971800" y="2760663"/>
            <a:ext cx="21707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叠加原理</a:t>
            </a:r>
            <a:r>
              <a:rPr lang="en-US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 </a:t>
            </a:r>
          </a:p>
        </p:txBody>
      </p:sp>
      <p:graphicFrame>
        <p:nvGraphicFramePr>
          <p:cNvPr id="97302" name="Object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5981606"/>
              </p:ext>
            </p:extLst>
          </p:nvPr>
        </p:nvGraphicFramePr>
        <p:xfrm>
          <a:off x="2226955" y="2238295"/>
          <a:ext cx="3660475" cy="447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3670200" imgH="444240" progId="Equation.DSMT4">
                  <p:embed/>
                </p:oleObj>
              </mc:Choice>
              <mc:Fallback>
                <p:oleObj name="Equation" r:id="rId26" imgW="3670200" imgH="444240" progId="Equation.DSMT4">
                  <p:embed/>
                  <p:pic>
                    <p:nvPicPr>
                      <p:cNvPr id="97302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6955" y="2238295"/>
                        <a:ext cx="3660475" cy="4478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66" name="Text Box 23"/>
          <p:cNvSpPr txBox="1">
            <a:spLocks noChangeArrowheads="1"/>
          </p:cNvSpPr>
          <p:nvPr/>
        </p:nvSpPr>
        <p:spPr bwMode="auto">
          <a:xfrm>
            <a:off x="5851525" y="2119313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zh-CN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97304" name="Object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659456"/>
              </p:ext>
            </p:extLst>
          </p:nvPr>
        </p:nvGraphicFramePr>
        <p:xfrm>
          <a:off x="5969815" y="2209720"/>
          <a:ext cx="3089589" cy="480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3009600" imgH="457200" progId="Equation.DSMT4">
                  <p:embed/>
                </p:oleObj>
              </mc:Choice>
              <mc:Fallback>
                <p:oleObj name="Equation" r:id="rId28" imgW="3009600" imgH="457200" progId="Equation.DSMT4">
                  <p:embed/>
                  <p:pic>
                    <p:nvPicPr>
                      <p:cNvPr id="97304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815" y="2209720"/>
                        <a:ext cx="3089589" cy="4806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305" name="Text Box 25"/>
          <p:cNvSpPr txBox="1">
            <a:spLocks noChangeArrowheads="1"/>
          </p:cNvSpPr>
          <p:nvPr/>
        </p:nvSpPr>
        <p:spPr bwMode="auto">
          <a:xfrm>
            <a:off x="609600" y="1022350"/>
            <a:ext cx="12682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lang="en-US" altLang="zh-CN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111722982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7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7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7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7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7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7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7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7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7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7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7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7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7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7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7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97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5" grpId="0" build="p" autoUpdateAnimBg="0" advAuto="0"/>
      <p:bldP spid="97288" grpId="0" build="p" autoUpdateAnimBg="0" advAuto="0"/>
      <p:bldP spid="97290" grpId="0" build="p" autoUpdateAnimBg="0" advAuto="0"/>
      <p:bldP spid="97291" grpId="0" build="p" autoUpdateAnimBg="0" advAuto="0"/>
      <p:bldP spid="97292" grpId="0" build="p" autoUpdateAnimBg="0"/>
      <p:bldP spid="97294" grpId="0" build="p" autoUpdateAnimBg="0" advAuto="0"/>
      <p:bldP spid="97301" grpId="0" build="p" autoUpdateAnimBg="0"/>
      <p:bldP spid="97305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1219200" cy="6858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说明</a:t>
            </a:r>
            <a:r>
              <a:rPr lang="en-US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sp>
        <p:nvSpPr>
          <p:cNvPr id="98307" name="Text Box 3"/>
          <p:cNvSpPr txBox="1">
            <a:spLocks noChangeArrowheads="1"/>
          </p:cNvSpPr>
          <p:nvPr/>
        </p:nvSpPr>
        <p:spPr bwMode="auto">
          <a:xfrm>
            <a:off x="3962400" y="1004888"/>
            <a:ext cx="4876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不一定是所给二阶方程的通解</a:t>
            </a:r>
            <a:r>
              <a:rPr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.</a:t>
            </a:r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609600" y="1690688"/>
            <a:ext cx="1219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例如</a:t>
            </a:r>
            <a:r>
              <a:rPr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,</a:t>
            </a:r>
          </a:p>
        </p:txBody>
      </p:sp>
      <p:graphicFrame>
        <p:nvGraphicFramePr>
          <p:cNvPr id="98309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4045898"/>
              </p:ext>
            </p:extLst>
          </p:nvPr>
        </p:nvGraphicFramePr>
        <p:xfrm>
          <a:off x="1676400" y="1751404"/>
          <a:ext cx="798371" cy="4089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39600" imgH="482400" progId="Equation.DSMT4">
                  <p:embed/>
                </p:oleObj>
              </mc:Choice>
              <mc:Fallback>
                <p:oleObj name="Equation" r:id="rId2" imgW="939600" imgH="482400" progId="Equation.DSMT4">
                  <p:embed/>
                  <p:pic>
                    <p:nvPicPr>
                      <p:cNvPr id="98309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751404"/>
                        <a:ext cx="798371" cy="4089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2514600" y="1690688"/>
            <a:ext cx="4038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是某二阶齐次方程的解</a:t>
            </a:r>
            <a:r>
              <a:rPr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,</a:t>
            </a:r>
          </a:p>
        </p:txBody>
      </p:sp>
      <p:graphicFrame>
        <p:nvGraphicFramePr>
          <p:cNvPr id="9831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6552782"/>
              </p:ext>
            </p:extLst>
          </p:nvPr>
        </p:nvGraphicFramePr>
        <p:xfrm>
          <a:off x="1812699" y="2400730"/>
          <a:ext cx="2134878" cy="408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9800" imgH="482400" progId="Equation.DSMT4">
                  <p:embed/>
                </p:oleObj>
              </mc:Choice>
              <mc:Fallback>
                <p:oleObj name="Equation" r:id="rId4" imgW="2539800" imgH="482400" progId="Equation.DSMT4">
                  <p:embed/>
                  <p:pic>
                    <p:nvPicPr>
                      <p:cNvPr id="98311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2699" y="2400730"/>
                        <a:ext cx="2134878" cy="4089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2" name="Text Box 8"/>
          <p:cNvSpPr txBox="1">
            <a:spLocks noChangeArrowheads="1"/>
          </p:cNvSpPr>
          <p:nvPr/>
        </p:nvSpPr>
        <p:spPr bwMode="auto">
          <a:xfrm>
            <a:off x="3962400" y="2298700"/>
            <a:ext cx="3276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也是齐次方程的解 </a:t>
            </a:r>
          </a:p>
        </p:txBody>
      </p:sp>
      <p:graphicFrame>
        <p:nvGraphicFramePr>
          <p:cNvPr id="98313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34851"/>
              </p:ext>
            </p:extLst>
          </p:nvPr>
        </p:nvGraphicFramePr>
        <p:xfrm>
          <a:off x="1812699" y="3042444"/>
          <a:ext cx="5167254" cy="408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172200" imgH="482400" progId="Equation.DSMT4">
                  <p:embed/>
                </p:oleObj>
              </mc:Choice>
              <mc:Fallback>
                <p:oleObj name="Equation" r:id="rId6" imgW="6172200" imgH="482400" progId="Equation.DSMT4">
                  <p:embed/>
                  <p:pic>
                    <p:nvPicPr>
                      <p:cNvPr id="98313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2699" y="3042444"/>
                        <a:ext cx="5167254" cy="4089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2743200" y="3671888"/>
            <a:ext cx="2286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并不是通解</a:t>
            </a:r>
          </a:p>
        </p:txBody>
      </p:sp>
      <p:sp>
        <p:nvSpPr>
          <p:cNvPr id="98315" name="Text Box 11"/>
          <p:cNvSpPr txBox="1">
            <a:spLocks noChangeArrowheads="1"/>
          </p:cNvSpPr>
          <p:nvPr/>
        </p:nvSpPr>
        <p:spPr bwMode="auto">
          <a:xfrm>
            <a:off x="609600" y="2985294"/>
            <a:ext cx="1371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但是</a:t>
            </a:r>
          </a:p>
        </p:txBody>
      </p:sp>
      <p:graphicFrame>
        <p:nvGraphicFramePr>
          <p:cNvPr id="9831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513968"/>
              </p:ext>
            </p:extLst>
          </p:nvPr>
        </p:nvGraphicFramePr>
        <p:xfrm>
          <a:off x="853897" y="1094945"/>
          <a:ext cx="3108503" cy="4089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708360" imgH="482400" progId="Equation.DSMT4">
                  <p:embed/>
                </p:oleObj>
              </mc:Choice>
              <mc:Fallback>
                <p:oleObj name="Equation" r:id="rId8" imgW="3708360" imgH="482400" progId="Equation.DSMT4">
                  <p:embed/>
                  <p:pic>
                    <p:nvPicPr>
                      <p:cNvPr id="98316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897" y="1094945"/>
                        <a:ext cx="3108503" cy="4089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7" name="Text Box 13"/>
          <p:cNvSpPr txBox="1">
            <a:spLocks noChangeArrowheads="1"/>
          </p:cNvSpPr>
          <p:nvPr/>
        </p:nvSpPr>
        <p:spPr bwMode="auto">
          <a:xfrm>
            <a:off x="6318250" y="1676400"/>
            <a:ext cx="54534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则</a:t>
            </a:r>
          </a:p>
        </p:txBody>
      </p:sp>
      <p:sp>
        <p:nvSpPr>
          <p:cNvPr id="98318" name="Text Box 14"/>
          <p:cNvSpPr txBox="1">
            <a:spLocks noChangeArrowheads="1"/>
          </p:cNvSpPr>
          <p:nvPr/>
        </p:nvSpPr>
        <p:spPr bwMode="auto">
          <a:xfrm>
            <a:off x="609600" y="4419600"/>
            <a:ext cx="43348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为解决通解的判别问题</a:t>
            </a:r>
            <a:r>
              <a:rPr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,  </a:t>
            </a:r>
          </a:p>
        </p:txBody>
      </p:sp>
      <p:sp>
        <p:nvSpPr>
          <p:cNvPr id="80931" name="Text Box 15"/>
          <p:cNvSpPr txBox="1">
            <a:spLocks noChangeArrowheads="1"/>
          </p:cNvSpPr>
          <p:nvPr/>
        </p:nvSpPr>
        <p:spPr bwMode="auto">
          <a:xfrm>
            <a:off x="2270125" y="4997450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zh-CN" sz="2800" b="1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8320" name="Text Box 16"/>
          <p:cNvSpPr txBox="1">
            <a:spLocks noChangeArrowheads="1"/>
          </p:cNvSpPr>
          <p:nvPr/>
        </p:nvSpPr>
        <p:spPr bwMode="auto">
          <a:xfrm>
            <a:off x="4419600" y="4419600"/>
            <a:ext cx="469391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下面引入函数的线性相关与 </a:t>
            </a:r>
          </a:p>
        </p:txBody>
      </p:sp>
      <p:sp>
        <p:nvSpPr>
          <p:cNvPr id="98321" name="Text Box 17"/>
          <p:cNvSpPr txBox="1">
            <a:spLocks noChangeArrowheads="1"/>
          </p:cNvSpPr>
          <p:nvPr/>
        </p:nvSpPr>
        <p:spPr bwMode="auto">
          <a:xfrm>
            <a:off x="609600" y="5036466"/>
            <a:ext cx="271099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线性无关概念</a:t>
            </a:r>
            <a:r>
              <a:rPr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8552949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8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8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8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8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8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autoUpdateAnimBg="0"/>
      <p:bldP spid="98308" grpId="0" autoUpdateAnimBg="0"/>
      <p:bldP spid="98310" grpId="0" autoUpdateAnimBg="0"/>
      <p:bldP spid="98312" grpId="0" autoUpdateAnimBg="0"/>
      <p:bldP spid="98314" grpId="0" autoUpdateAnimBg="0"/>
      <p:bldP spid="98315" grpId="0" autoUpdateAnimBg="0"/>
      <p:bldP spid="98317" grpId="0" build="p" autoUpdateAnimBg="0"/>
      <p:bldP spid="98318" grpId="0" build="p" autoUpdateAnimBg="0"/>
      <p:bldP spid="98320" grpId="0" build="p" autoUpdateAnimBg="0"/>
      <p:bldP spid="98321" grpId="0" build="p" autoUpdateAnimBg="0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1593850" cy="533400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graphicFrame>
        <p:nvGraphicFramePr>
          <p:cNvPr id="99331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0228070"/>
              </p:ext>
            </p:extLst>
          </p:nvPr>
        </p:nvGraphicFramePr>
        <p:xfrm>
          <a:off x="1619250" y="301548"/>
          <a:ext cx="3810000" cy="45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216320" imgH="495000" progId="Equation.DSMT4">
                  <p:embed/>
                </p:oleObj>
              </mc:Choice>
              <mc:Fallback>
                <p:oleObj name="Equation" r:id="rId2" imgW="4216320" imgH="495000" progId="Equation.DSMT4">
                  <p:embed/>
                  <p:pic>
                    <p:nvPicPr>
                      <p:cNvPr id="99331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01548"/>
                        <a:ext cx="3810000" cy="453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5410199" y="242888"/>
            <a:ext cx="359395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是定义在区间 </a:t>
            </a:r>
            <a:r>
              <a:rPr lang="en-US" altLang="zh-CN" sz="2800" b="1" i="1">
                <a:solidFill>
                  <a:srgbClr val="000000"/>
                </a:solidFill>
                <a:ea typeface="黑体" pitchFamily="2" charset="-122"/>
              </a:rPr>
              <a:t>I</a:t>
            </a:r>
            <a:r>
              <a:rPr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上的</a:t>
            </a: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1905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800" b="1" i="1">
                <a:solidFill>
                  <a:srgbClr val="000000"/>
                </a:solidFill>
                <a:ea typeface="黑体" pitchFamily="2" charset="-122"/>
              </a:rPr>
              <a:t>n </a:t>
            </a: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个函数</a:t>
            </a:r>
            <a:r>
              <a:rPr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,</a:t>
            </a:r>
          </a:p>
        </p:txBody>
      </p:sp>
      <p:graphicFrame>
        <p:nvGraphicFramePr>
          <p:cNvPr id="99334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7228334"/>
              </p:ext>
            </p:extLst>
          </p:nvPr>
        </p:nvGraphicFramePr>
        <p:xfrm>
          <a:off x="5642431" y="917595"/>
          <a:ext cx="1977569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98600" imgH="482400" progId="Equation.DSMT4">
                  <p:embed/>
                </p:oleObj>
              </mc:Choice>
              <mc:Fallback>
                <p:oleObj name="Equation" r:id="rId4" imgW="2298600" imgH="482400" progId="Equation.DSMT4">
                  <p:embed/>
                  <p:pic>
                    <p:nvPicPr>
                      <p:cNvPr id="99334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2431" y="917595"/>
                        <a:ext cx="1977569" cy="419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5" name="Text Box 7"/>
          <p:cNvSpPr txBox="1">
            <a:spLocks noChangeArrowheads="1"/>
          </p:cNvSpPr>
          <p:nvPr/>
        </p:nvSpPr>
        <p:spPr bwMode="auto">
          <a:xfrm>
            <a:off x="7696200" y="838200"/>
            <a:ext cx="99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使得</a:t>
            </a:r>
          </a:p>
        </p:txBody>
      </p:sp>
      <p:graphicFrame>
        <p:nvGraphicFramePr>
          <p:cNvPr id="99336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6722075"/>
              </p:ext>
            </p:extLst>
          </p:nvPr>
        </p:nvGraphicFramePr>
        <p:xfrm>
          <a:off x="1514937" y="1521499"/>
          <a:ext cx="610506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111800" imgH="482400" progId="Equation.DSMT4">
                  <p:embed/>
                </p:oleObj>
              </mc:Choice>
              <mc:Fallback>
                <p:oleObj name="Equation" r:id="rId6" imgW="7111800" imgH="482400" progId="Equation.DSMT4">
                  <p:embed/>
                  <p:pic>
                    <p:nvPicPr>
                      <p:cNvPr id="99336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4937" y="1521499"/>
                        <a:ext cx="6105063" cy="419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7" name="Text Box 9"/>
          <p:cNvSpPr txBox="1">
            <a:spLocks noChangeArrowheads="1"/>
          </p:cNvSpPr>
          <p:nvPr/>
        </p:nvSpPr>
        <p:spPr bwMode="auto">
          <a:xfrm>
            <a:off x="304800" y="2057400"/>
            <a:ext cx="5181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则称这</a:t>
            </a:r>
            <a:r>
              <a:rPr lang="zh-CN" altLang="en-US" sz="2800" b="1" i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800" b="1" i="1">
                <a:solidFill>
                  <a:srgbClr val="000000"/>
                </a:solidFill>
                <a:ea typeface="黑体" pitchFamily="2" charset="-122"/>
              </a:rPr>
              <a:t>n</a:t>
            </a: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个函数在</a:t>
            </a:r>
            <a:r>
              <a:rPr lang="zh-CN" altLang="en-US" sz="2800" b="1">
                <a:solidFill>
                  <a:srgbClr val="000000"/>
                </a:solidFill>
                <a:ea typeface="黑体" pitchFamily="2" charset="-122"/>
              </a:rPr>
              <a:t> </a:t>
            </a:r>
            <a:r>
              <a:rPr lang="en-US" altLang="zh-CN" sz="2800" b="1" i="1">
                <a:solidFill>
                  <a:srgbClr val="000000"/>
                </a:solidFill>
                <a:ea typeface="黑体" pitchFamily="2" charset="-122"/>
              </a:rPr>
              <a:t>I </a:t>
            </a: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上线性相关</a:t>
            </a:r>
            <a:r>
              <a:rPr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, </a:t>
            </a:r>
          </a:p>
        </p:txBody>
      </p:sp>
      <p:sp>
        <p:nvSpPr>
          <p:cNvPr id="99338" name="Text Box 10"/>
          <p:cNvSpPr txBox="1">
            <a:spLocks noChangeArrowheads="1"/>
          </p:cNvSpPr>
          <p:nvPr/>
        </p:nvSpPr>
        <p:spPr bwMode="auto">
          <a:xfrm>
            <a:off x="5524500" y="2022871"/>
            <a:ext cx="3276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否则称为线性无关</a:t>
            </a:r>
            <a:r>
              <a:rPr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.</a:t>
            </a:r>
          </a:p>
        </p:txBody>
      </p:sp>
      <p:sp>
        <p:nvSpPr>
          <p:cNvPr id="99339" name="Text Box 11"/>
          <p:cNvSpPr txBox="1">
            <a:spLocks noChangeArrowheads="1"/>
          </p:cNvSpPr>
          <p:nvPr/>
        </p:nvSpPr>
        <p:spPr bwMode="auto">
          <a:xfrm>
            <a:off x="609600" y="2605088"/>
            <a:ext cx="13700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例如， </a:t>
            </a:r>
          </a:p>
        </p:txBody>
      </p:sp>
      <p:graphicFrame>
        <p:nvGraphicFramePr>
          <p:cNvPr id="99340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3637624"/>
              </p:ext>
            </p:extLst>
          </p:nvPr>
        </p:nvGraphicFramePr>
        <p:xfrm>
          <a:off x="1676400" y="2644379"/>
          <a:ext cx="2521933" cy="4696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781000" imgH="507960" progId="Equation.DSMT4">
                  <p:embed/>
                </p:oleObj>
              </mc:Choice>
              <mc:Fallback>
                <p:oleObj name="Equation" r:id="rId8" imgW="2781000" imgH="507960" progId="Equation.DSMT4">
                  <p:embed/>
                  <p:pic>
                    <p:nvPicPr>
                      <p:cNvPr id="9934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644379"/>
                        <a:ext cx="2521933" cy="4696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41" name="Text Box 13"/>
          <p:cNvSpPr txBox="1">
            <a:spLocks noChangeArrowheads="1"/>
          </p:cNvSpPr>
          <p:nvPr/>
        </p:nvSpPr>
        <p:spPr bwMode="auto">
          <a:xfrm>
            <a:off x="4114800" y="2605088"/>
            <a:ext cx="3276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在</a:t>
            </a:r>
            <a:r>
              <a:rPr lang="en-US" altLang="zh-CN" sz="2800" b="1">
                <a:solidFill>
                  <a:srgbClr val="000000"/>
                </a:solidFill>
                <a:ea typeface="黑体" pitchFamily="2" charset="-122"/>
              </a:rPr>
              <a:t>(</a:t>
            </a:r>
            <a:r>
              <a:rPr lang="en-US" altLang="zh-CN" sz="2800" b="1">
                <a:solidFill>
                  <a:srgbClr val="000000"/>
                </a:solidFill>
                <a:ea typeface="黑体" pitchFamily="2" charset="-122"/>
                <a:sym typeface="Symbol" pitchFamily="18" charset="2"/>
              </a:rPr>
              <a:t> , </a:t>
            </a:r>
            <a:r>
              <a:rPr lang="en-US" altLang="zh-CN" sz="2800" b="1">
                <a:solidFill>
                  <a:srgbClr val="000000"/>
                </a:solidFill>
                <a:ea typeface="黑体" pitchFamily="2" charset="-122"/>
              </a:rPr>
              <a:t> )</a:t>
            </a: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上都有</a:t>
            </a:r>
          </a:p>
        </p:txBody>
      </p:sp>
      <p:graphicFrame>
        <p:nvGraphicFramePr>
          <p:cNvPr id="9934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8919670"/>
              </p:ext>
            </p:extLst>
          </p:nvPr>
        </p:nvGraphicFramePr>
        <p:xfrm>
          <a:off x="2731310" y="3197692"/>
          <a:ext cx="3440890" cy="434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504960" imgH="431640" progId="Equation.DSMT4">
                  <p:embed/>
                </p:oleObj>
              </mc:Choice>
              <mc:Fallback>
                <p:oleObj name="Equation" r:id="rId10" imgW="3504960" imgH="431640" progId="Equation.DSMT4">
                  <p:embed/>
                  <p:pic>
                    <p:nvPicPr>
                      <p:cNvPr id="99342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1310" y="3197692"/>
                        <a:ext cx="3440890" cy="4345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43" name="Text Box 15"/>
          <p:cNvSpPr txBox="1">
            <a:spLocks noChangeArrowheads="1"/>
          </p:cNvSpPr>
          <p:nvPr/>
        </p:nvSpPr>
        <p:spPr bwMode="auto">
          <a:xfrm>
            <a:off x="304800" y="3733800"/>
            <a:ext cx="6324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故它们在任何区间 </a:t>
            </a:r>
            <a:r>
              <a:rPr lang="en-US" altLang="zh-CN" sz="2800" b="1" i="1">
                <a:solidFill>
                  <a:srgbClr val="000000"/>
                </a:solidFill>
                <a:ea typeface="黑体" pitchFamily="2" charset="-122"/>
              </a:rPr>
              <a:t>I</a:t>
            </a:r>
            <a:r>
              <a:rPr lang="en-US" altLang="zh-CN" sz="2800" b="1">
                <a:solidFill>
                  <a:srgbClr val="0000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上都线性相关</a:t>
            </a:r>
            <a:r>
              <a:rPr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;</a:t>
            </a:r>
          </a:p>
        </p:txBody>
      </p:sp>
      <p:sp>
        <p:nvSpPr>
          <p:cNvPr id="99344" name="Text Box 16"/>
          <p:cNvSpPr txBox="1">
            <a:spLocks noChangeArrowheads="1"/>
          </p:cNvSpPr>
          <p:nvPr/>
        </p:nvSpPr>
        <p:spPr bwMode="auto">
          <a:xfrm>
            <a:off x="609600" y="4267200"/>
            <a:ext cx="14414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又如，</a:t>
            </a:r>
          </a:p>
        </p:txBody>
      </p:sp>
      <p:graphicFrame>
        <p:nvGraphicFramePr>
          <p:cNvPr id="99345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3784047"/>
              </p:ext>
            </p:extLst>
          </p:nvPr>
        </p:nvGraphicFramePr>
        <p:xfrm>
          <a:off x="1708869" y="4335186"/>
          <a:ext cx="1306661" cy="450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98320" imgH="507960" progId="Equation.DSMT4">
                  <p:embed/>
                </p:oleObj>
              </mc:Choice>
              <mc:Fallback>
                <p:oleObj name="Equation" r:id="rId12" imgW="1498320" imgH="507960" progId="Equation.DSMT4">
                  <p:embed/>
                  <p:pic>
                    <p:nvPicPr>
                      <p:cNvPr id="99345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869" y="4335186"/>
                        <a:ext cx="1306661" cy="4501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46" name="Text Box 18"/>
          <p:cNvSpPr txBox="1">
            <a:spLocks noChangeArrowheads="1"/>
          </p:cNvSpPr>
          <p:nvPr/>
        </p:nvSpPr>
        <p:spPr bwMode="auto">
          <a:xfrm>
            <a:off x="2971800" y="4281488"/>
            <a:ext cx="3200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若在某区间</a:t>
            </a:r>
            <a:r>
              <a:rPr lang="zh-CN" altLang="en-US" sz="2800" b="1" i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800" b="1" i="1">
                <a:solidFill>
                  <a:srgbClr val="000000"/>
                </a:solidFill>
                <a:ea typeface="黑体" pitchFamily="2" charset="-122"/>
              </a:rPr>
              <a:t>I</a:t>
            </a:r>
            <a:r>
              <a:rPr lang="en-US" altLang="zh-CN" sz="2800" b="1">
                <a:solidFill>
                  <a:srgbClr val="0000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上</a:t>
            </a:r>
          </a:p>
        </p:txBody>
      </p:sp>
      <p:graphicFrame>
        <p:nvGraphicFramePr>
          <p:cNvPr id="99347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7164716"/>
              </p:ext>
            </p:extLst>
          </p:nvPr>
        </p:nvGraphicFramePr>
        <p:xfrm>
          <a:off x="5879249" y="4311910"/>
          <a:ext cx="2655151" cy="439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251160" imgH="533160" progId="Equation.DSMT4">
                  <p:embed/>
                </p:oleObj>
              </mc:Choice>
              <mc:Fallback>
                <p:oleObj name="Equation" r:id="rId14" imgW="3251160" imgH="533160" progId="Equation.DSMT4">
                  <p:embed/>
                  <p:pic>
                    <p:nvPicPr>
                      <p:cNvPr id="99347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9249" y="4311910"/>
                        <a:ext cx="2655151" cy="4390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48" name="Text Box 20"/>
          <p:cNvSpPr txBox="1">
            <a:spLocks noChangeArrowheads="1"/>
          </p:cNvSpPr>
          <p:nvPr/>
        </p:nvSpPr>
        <p:spPr bwMode="auto">
          <a:xfrm>
            <a:off x="304800" y="4876800"/>
            <a:ext cx="6248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则根据二次多项式至多只有两个零点 </a:t>
            </a:r>
            <a:r>
              <a:rPr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,</a:t>
            </a:r>
          </a:p>
        </p:txBody>
      </p:sp>
      <p:graphicFrame>
        <p:nvGraphicFramePr>
          <p:cNvPr id="99349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1297333"/>
              </p:ext>
            </p:extLst>
          </p:nvPr>
        </p:nvGraphicFramePr>
        <p:xfrm>
          <a:off x="7277100" y="4982726"/>
          <a:ext cx="1257300" cy="417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460160" imgH="482400" progId="Equation.DSMT4">
                  <p:embed/>
                </p:oleObj>
              </mc:Choice>
              <mc:Fallback>
                <p:oleObj name="Equation" r:id="rId16" imgW="1460160" imgH="482400" progId="Equation.DSMT4">
                  <p:embed/>
                  <p:pic>
                    <p:nvPicPr>
                      <p:cNvPr id="99349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7100" y="4982726"/>
                        <a:ext cx="1257300" cy="4172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50" name="Text Box 22"/>
          <p:cNvSpPr txBox="1">
            <a:spLocks noChangeArrowheads="1"/>
          </p:cNvSpPr>
          <p:nvPr/>
        </p:nvSpPr>
        <p:spPr bwMode="auto">
          <a:xfrm>
            <a:off x="304800" y="5500688"/>
            <a:ext cx="2286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必需全为</a:t>
            </a:r>
            <a:r>
              <a:rPr lang="zh-CN" altLang="en-US" sz="2800" b="1">
                <a:solidFill>
                  <a:srgbClr val="000000"/>
                </a:solidFill>
                <a:ea typeface="黑体" pitchFamily="2" charset="-122"/>
              </a:rPr>
              <a:t> </a:t>
            </a:r>
            <a:r>
              <a:rPr lang="en-US" altLang="zh-CN" sz="2800" b="1">
                <a:solidFill>
                  <a:srgbClr val="000000"/>
                </a:solidFill>
                <a:ea typeface="黑体" pitchFamily="2" charset="-122"/>
              </a:rPr>
              <a:t>0 </a:t>
            </a:r>
            <a:r>
              <a:rPr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,</a:t>
            </a:r>
          </a:p>
        </p:txBody>
      </p:sp>
      <p:sp>
        <p:nvSpPr>
          <p:cNvPr id="99351" name="Text Box 23"/>
          <p:cNvSpPr txBox="1">
            <a:spLocks noChangeArrowheads="1"/>
          </p:cNvSpPr>
          <p:nvPr/>
        </p:nvSpPr>
        <p:spPr bwMode="auto">
          <a:xfrm>
            <a:off x="6248400" y="4876800"/>
            <a:ext cx="1219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可见</a:t>
            </a:r>
          </a:p>
        </p:txBody>
      </p:sp>
      <p:graphicFrame>
        <p:nvGraphicFramePr>
          <p:cNvPr id="99352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999457"/>
              </p:ext>
            </p:extLst>
          </p:nvPr>
        </p:nvGraphicFramePr>
        <p:xfrm>
          <a:off x="2362199" y="5534025"/>
          <a:ext cx="1653330" cy="456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854000" imgH="507960" progId="Equation.DSMT4">
                  <p:embed/>
                </p:oleObj>
              </mc:Choice>
              <mc:Fallback>
                <p:oleObj name="Equation" r:id="rId18" imgW="1854000" imgH="507960" progId="Equation.DSMT4">
                  <p:embed/>
                  <p:pic>
                    <p:nvPicPr>
                      <p:cNvPr id="99352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199" y="5534025"/>
                        <a:ext cx="1653330" cy="4565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53" name="Text Box 25"/>
          <p:cNvSpPr txBox="1">
            <a:spLocks noChangeArrowheads="1"/>
          </p:cNvSpPr>
          <p:nvPr/>
        </p:nvSpPr>
        <p:spPr bwMode="auto">
          <a:xfrm>
            <a:off x="4112559" y="5486400"/>
            <a:ext cx="4876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在任何区间</a:t>
            </a:r>
            <a:r>
              <a:rPr lang="zh-CN" altLang="en-US" sz="2800" b="1" i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800" b="1" i="1">
                <a:solidFill>
                  <a:srgbClr val="000000"/>
                </a:solidFill>
                <a:ea typeface="黑体" pitchFamily="2" charset="-122"/>
              </a:rPr>
              <a:t>I</a:t>
            </a:r>
            <a:r>
              <a:rPr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上都 线性无关</a:t>
            </a:r>
            <a:r>
              <a:rPr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.</a:t>
            </a:r>
          </a:p>
        </p:txBody>
      </p:sp>
      <p:sp>
        <p:nvSpPr>
          <p:cNvPr id="99354" name="Text Box 26"/>
          <p:cNvSpPr txBox="1">
            <a:spLocks noChangeArrowheads="1"/>
          </p:cNvSpPr>
          <p:nvPr/>
        </p:nvSpPr>
        <p:spPr bwMode="auto">
          <a:xfrm>
            <a:off x="1981200" y="838200"/>
            <a:ext cx="3962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若存在不全为</a:t>
            </a:r>
            <a:r>
              <a:rPr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0</a:t>
            </a: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的常数</a:t>
            </a:r>
          </a:p>
        </p:txBody>
      </p:sp>
    </p:spTree>
    <p:extLst>
      <p:ext uri="{BB962C8B-B14F-4D97-AF65-F5344CB8AC3E}">
        <p14:creationId xmlns:p14="http://schemas.microsoft.com/office/powerpoint/2010/main" val="167133735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9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9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9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9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9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9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9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9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9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9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9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9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99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99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99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99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99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99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99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 autoUpdateAnimBg="0"/>
      <p:bldP spid="99333" grpId="0" autoUpdateAnimBg="0"/>
      <p:bldP spid="99335" grpId="0" autoUpdateAnimBg="0"/>
      <p:bldP spid="99337" grpId="0" autoUpdateAnimBg="0"/>
      <p:bldP spid="99338" grpId="0" autoUpdateAnimBg="0"/>
      <p:bldP spid="99339" grpId="0" autoUpdateAnimBg="0"/>
      <p:bldP spid="99341" grpId="0" autoUpdateAnimBg="0"/>
      <p:bldP spid="99343" grpId="0" autoUpdateAnimBg="0"/>
      <p:bldP spid="99344" grpId="0" autoUpdateAnimBg="0"/>
      <p:bldP spid="99346" grpId="0" autoUpdateAnimBg="0"/>
      <p:bldP spid="99348" grpId="0" autoUpdateAnimBg="0"/>
      <p:bldP spid="99350" grpId="0" autoUpdateAnimBg="0"/>
      <p:bldP spid="99351" grpId="0" autoUpdateAnimBg="0"/>
      <p:bldP spid="99353" grpId="0" autoUpdateAnimBg="0"/>
      <p:bldP spid="9935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25929"/>
            <a:ext cx="8610600" cy="6858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b="1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两个函数在区间 </a:t>
            </a:r>
            <a:r>
              <a:rPr lang="en-US" altLang="zh-CN" sz="2800" b="1" i="1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I</a:t>
            </a:r>
            <a:r>
              <a:rPr lang="en-US" altLang="zh-CN" sz="2800" b="1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上线性相关与线性无关的充要条件</a:t>
            </a:r>
            <a:r>
              <a:rPr lang="en-US" altLang="zh-CN" sz="2800" b="1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graphicFrame>
        <p:nvGraphicFramePr>
          <p:cNvPr id="100355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3614409"/>
              </p:ext>
            </p:extLst>
          </p:nvPr>
        </p:nvGraphicFramePr>
        <p:xfrm>
          <a:off x="522288" y="1376817"/>
          <a:ext cx="155892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70000" imgH="482400" progId="Equation.DSMT4">
                  <p:embed/>
                </p:oleObj>
              </mc:Choice>
              <mc:Fallback>
                <p:oleObj name="Equation" r:id="rId2" imgW="2070000" imgH="482400" progId="Equation.DSMT4">
                  <p:embed/>
                  <p:pic>
                    <p:nvPicPr>
                      <p:cNvPr id="100355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88" y="1376817"/>
                        <a:ext cx="1558925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2133600" y="1262517"/>
            <a:ext cx="1905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线性相关</a:t>
            </a:r>
          </a:p>
        </p:txBody>
      </p:sp>
      <p:grpSp>
        <p:nvGrpSpPr>
          <p:cNvPr id="100357" name="Group 5"/>
          <p:cNvGrpSpPr>
            <a:grpSpLocks/>
          </p:cNvGrpSpPr>
          <p:nvPr/>
        </p:nvGrpSpPr>
        <p:grpSpPr bwMode="auto">
          <a:xfrm>
            <a:off x="3733800" y="1491117"/>
            <a:ext cx="1008063" cy="152400"/>
            <a:chOff x="2304" y="1056"/>
            <a:chExt cx="720" cy="96"/>
          </a:xfrm>
        </p:grpSpPr>
        <p:sp>
          <p:nvSpPr>
            <p:cNvPr id="83046" name="Line 6"/>
            <p:cNvSpPr>
              <a:spLocks noChangeShapeType="1"/>
            </p:cNvSpPr>
            <p:nvPr/>
          </p:nvSpPr>
          <p:spPr bwMode="auto">
            <a:xfrm>
              <a:off x="2304" y="1056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83047" name="Line 7"/>
            <p:cNvSpPr>
              <a:spLocks noChangeShapeType="1"/>
            </p:cNvSpPr>
            <p:nvPr/>
          </p:nvSpPr>
          <p:spPr bwMode="auto">
            <a:xfrm flipH="1">
              <a:off x="2304" y="1152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>
                <a:solidFill>
                  <a:srgbClr val="000000"/>
                </a:solidFill>
              </a:endParaRPr>
            </a:p>
          </p:txBody>
        </p:sp>
      </p:grpSp>
      <p:sp>
        <p:nvSpPr>
          <p:cNvPr id="100360" name="Text Box 8"/>
          <p:cNvSpPr txBox="1">
            <a:spLocks noChangeArrowheads="1"/>
          </p:cNvSpPr>
          <p:nvPr/>
        </p:nvSpPr>
        <p:spPr bwMode="auto">
          <a:xfrm>
            <a:off x="4800600" y="1248229"/>
            <a:ext cx="2895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存在不全为</a:t>
            </a:r>
            <a:r>
              <a:rPr lang="zh-CN" altLang="en-US" sz="2800" b="1">
                <a:solidFill>
                  <a:srgbClr val="000000"/>
                </a:solidFill>
                <a:ea typeface="黑体" pitchFamily="2" charset="-122"/>
              </a:rPr>
              <a:t> </a:t>
            </a:r>
            <a:r>
              <a:rPr lang="en-US" altLang="zh-CN" sz="2800" b="1">
                <a:solidFill>
                  <a:srgbClr val="000000"/>
                </a:solidFill>
                <a:ea typeface="黑体" pitchFamily="2" charset="-122"/>
              </a:rPr>
              <a:t>0 </a:t>
            </a: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的</a:t>
            </a:r>
          </a:p>
        </p:txBody>
      </p:sp>
      <p:graphicFrame>
        <p:nvGraphicFramePr>
          <p:cNvPr id="100361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8256552"/>
              </p:ext>
            </p:extLst>
          </p:nvPr>
        </p:nvGraphicFramePr>
        <p:xfrm>
          <a:off x="7546975" y="1349829"/>
          <a:ext cx="685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01440" imgH="482400" progId="Equation.DSMT4">
                  <p:embed/>
                </p:oleObj>
              </mc:Choice>
              <mc:Fallback>
                <p:oleObj name="Equation" r:id="rId4" imgW="901440" imgH="482400" progId="Equation.DSMT4">
                  <p:embed/>
                  <p:pic>
                    <p:nvPicPr>
                      <p:cNvPr id="100361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6975" y="1349829"/>
                        <a:ext cx="6858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62" name="Text Box 10"/>
          <p:cNvSpPr txBox="1">
            <a:spLocks noChangeArrowheads="1"/>
          </p:cNvSpPr>
          <p:nvPr/>
        </p:nvSpPr>
        <p:spPr bwMode="auto">
          <a:xfrm>
            <a:off x="8229600" y="1235529"/>
            <a:ext cx="685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使</a:t>
            </a:r>
          </a:p>
        </p:txBody>
      </p:sp>
      <p:graphicFrame>
        <p:nvGraphicFramePr>
          <p:cNvPr id="100363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9289605"/>
              </p:ext>
            </p:extLst>
          </p:nvPr>
        </p:nvGraphicFramePr>
        <p:xfrm>
          <a:off x="5251450" y="1846717"/>
          <a:ext cx="265430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30520" imgH="482400" progId="Equation.DSMT4">
                  <p:embed/>
                </p:oleObj>
              </mc:Choice>
              <mc:Fallback>
                <p:oleObj name="Equation" r:id="rId6" imgW="3530520" imgH="482400" progId="Equation.DSMT4">
                  <p:embed/>
                  <p:pic>
                    <p:nvPicPr>
                      <p:cNvPr id="100363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1450" y="1846717"/>
                        <a:ext cx="2654300" cy="366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0364" name="Group 12"/>
          <p:cNvGrpSpPr>
            <a:grpSpLocks/>
          </p:cNvGrpSpPr>
          <p:nvPr/>
        </p:nvGrpSpPr>
        <p:grpSpPr bwMode="auto">
          <a:xfrm>
            <a:off x="3810000" y="2708729"/>
            <a:ext cx="1008063" cy="152400"/>
            <a:chOff x="2352" y="1824"/>
            <a:chExt cx="720" cy="96"/>
          </a:xfrm>
        </p:grpSpPr>
        <p:sp>
          <p:nvSpPr>
            <p:cNvPr id="83044" name="Line 13"/>
            <p:cNvSpPr>
              <a:spLocks noChangeShapeType="1"/>
            </p:cNvSpPr>
            <p:nvPr/>
          </p:nvSpPr>
          <p:spPr bwMode="auto">
            <a:xfrm>
              <a:off x="2352" y="1824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83045" name="Line 14"/>
            <p:cNvSpPr>
              <a:spLocks noChangeShapeType="1"/>
            </p:cNvSpPr>
            <p:nvPr/>
          </p:nvSpPr>
          <p:spPr bwMode="auto">
            <a:xfrm flipH="1">
              <a:off x="2352" y="1920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100367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0036285"/>
              </p:ext>
            </p:extLst>
          </p:nvPr>
        </p:nvGraphicFramePr>
        <p:xfrm>
          <a:off x="5102225" y="2373767"/>
          <a:ext cx="1630363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58920" imgH="1066680" progId="Equation.DSMT4">
                  <p:embed/>
                </p:oleObj>
              </mc:Choice>
              <mc:Fallback>
                <p:oleObj name="Equation" r:id="rId8" imgW="2158920" imgH="1066680" progId="Equation.DSMT4">
                  <p:embed/>
                  <p:pic>
                    <p:nvPicPr>
                      <p:cNvPr id="100367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2225" y="2373767"/>
                        <a:ext cx="1630363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0368" name="Group 16"/>
          <p:cNvGrpSpPr>
            <a:grpSpLocks/>
          </p:cNvGrpSpPr>
          <p:nvPr/>
        </p:nvGrpSpPr>
        <p:grpSpPr bwMode="auto">
          <a:xfrm>
            <a:off x="7315201" y="2378530"/>
            <a:ext cx="1676400" cy="931863"/>
            <a:chOff x="4464" y="1248"/>
            <a:chExt cx="1056" cy="587"/>
          </a:xfrm>
        </p:grpSpPr>
        <p:sp>
          <p:nvSpPr>
            <p:cNvPr id="83042" name="Rectangle 17"/>
            <p:cNvSpPr>
              <a:spLocks noChangeArrowheads="1"/>
            </p:cNvSpPr>
            <p:nvPr/>
          </p:nvSpPr>
          <p:spPr bwMode="auto">
            <a:xfrm>
              <a:off x="4464" y="1248"/>
              <a:ext cx="912" cy="57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83043" name="Text Box 18"/>
            <p:cNvSpPr txBox="1">
              <a:spLocks noChangeArrowheads="1"/>
            </p:cNvSpPr>
            <p:nvPr/>
          </p:nvSpPr>
          <p:spPr bwMode="auto">
            <a:xfrm>
              <a:off x="4464" y="1248"/>
              <a:ext cx="105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00"/>
                  </a:solidFill>
                  <a:ea typeface="黑体" pitchFamily="2" charset="-122"/>
                </a:rPr>
                <a:t>( </a:t>
              </a:r>
              <a:r>
                <a:rPr lang="zh-CN" altLang="en-US" sz="2800" b="1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无妨设</a:t>
              </a:r>
            </a:p>
          </p:txBody>
        </p:sp>
        <p:graphicFrame>
          <p:nvGraphicFramePr>
            <p:cNvPr id="83010" name="Object 6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56571303"/>
                </p:ext>
              </p:extLst>
            </p:nvPr>
          </p:nvGraphicFramePr>
          <p:xfrm>
            <a:off x="4694" y="1560"/>
            <a:ext cx="682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206360" imgH="482400" progId="Equation.DSMT4">
                    <p:embed/>
                  </p:oleObj>
                </mc:Choice>
                <mc:Fallback>
                  <p:oleObj name="Equation" r:id="rId10" imgW="1206360" imgH="482400" progId="Equation.DSMT4">
                    <p:embed/>
                    <p:pic>
                      <p:nvPicPr>
                        <p:cNvPr id="8301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1560"/>
                          <a:ext cx="682" cy="27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0372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6813524"/>
              </p:ext>
            </p:extLst>
          </p:nvPr>
        </p:nvGraphicFramePr>
        <p:xfrm>
          <a:off x="585788" y="3768273"/>
          <a:ext cx="155892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070000" imgH="482400" progId="Equation.DSMT4">
                  <p:embed/>
                </p:oleObj>
              </mc:Choice>
              <mc:Fallback>
                <p:oleObj name="Equation" r:id="rId12" imgW="2070000" imgH="482400" progId="Equation.DSMT4">
                  <p:embed/>
                  <p:pic>
                    <p:nvPicPr>
                      <p:cNvPr id="100372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" y="3768273"/>
                        <a:ext cx="1558925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73" name="Text Box 21"/>
          <p:cNvSpPr txBox="1">
            <a:spLocks noChangeArrowheads="1"/>
          </p:cNvSpPr>
          <p:nvPr/>
        </p:nvSpPr>
        <p:spPr bwMode="auto">
          <a:xfrm>
            <a:off x="2273300" y="3677786"/>
            <a:ext cx="1905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线性无关</a:t>
            </a:r>
          </a:p>
        </p:txBody>
      </p:sp>
      <p:grpSp>
        <p:nvGrpSpPr>
          <p:cNvPr id="100374" name="Group 22"/>
          <p:cNvGrpSpPr>
            <a:grpSpLocks/>
          </p:cNvGrpSpPr>
          <p:nvPr/>
        </p:nvGrpSpPr>
        <p:grpSpPr bwMode="auto">
          <a:xfrm>
            <a:off x="3873500" y="3869873"/>
            <a:ext cx="1008063" cy="152400"/>
            <a:chOff x="2352" y="1824"/>
            <a:chExt cx="720" cy="96"/>
          </a:xfrm>
        </p:grpSpPr>
        <p:sp>
          <p:nvSpPr>
            <p:cNvPr id="83040" name="Line 23"/>
            <p:cNvSpPr>
              <a:spLocks noChangeShapeType="1"/>
            </p:cNvSpPr>
            <p:nvPr/>
          </p:nvSpPr>
          <p:spPr bwMode="auto">
            <a:xfrm>
              <a:off x="2352" y="1824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83041" name="Line 24"/>
            <p:cNvSpPr>
              <a:spLocks noChangeShapeType="1"/>
            </p:cNvSpPr>
            <p:nvPr/>
          </p:nvSpPr>
          <p:spPr bwMode="auto">
            <a:xfrm flipH="1">
              <a:off x="2352" y="1920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100377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8176192"/>
              </p:ext>
            </p:extLst>
          </p:nvPr>
        </p:nvGraphicFramePr>
        <p:xfrm>
          <a:off x="5094288" y="3522211"/>
          <a:ext cx="782637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028520" imgH="1066680" progId="Equation.DSMT4">
                  <p:embed/>
                </p:oleObj>
              </mc:Choice>
              <mc:Fallback>
                <p:oleObj name="Equation" r:id="rId14" imgW="1028520" imgH="1066680" progId="Equation.DSMT4">
                  <p:embed/>
                  <p:pic>
                    <p:nvPicPr>
                      <p:cNvPr id="100377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4288" y="3522211"/>
                        <a:ext cx="782637" cy="808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0378" name="Group 26"/>
          <p:cNvGrpSpPr>
            <a:grpSpLocks/>
          </p:cNvGrpSpPr>
          <p:nvPr/>
        </p:nvGrpSpPr>
        <p:grpSpPr bwMode="auto">
          <a:xfrm>
            <a:off x="6073776" y="3717473"/>
            <a:ext cx="349250" cy="457200"/>
            <a:chOff x="3786" y="2448"/>
            <a:chExt cx="220" cy="288"/>
          </a:xfrm>
        </p:grpSpPr>
        <p:graphicFrame>
          <p:nvGraphicFramePr>
            <p:cNvPr id="83013" name="Object 6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68646450"/>
                </p:ext>
              </p:extLst>
            </p:nvPr>
          </p:nvGraphicFramePr>
          <p:xfrm>
            <a:off x="3786" y="2495"/>
            <a:ext cx="220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66400" imgH="228600" progId="Equation.DSMT4">
                    <p:embed/>
                  </p:oleObj>
                </mc:Choice>
                <mc:Fallback>
                  <p:oleObj name="Equation" r:id="rId16" imgW="266400" imgH="228600" progId="Equation.DSMT4">
                    <p:embed/>
                    <p:pic>
                      <p:nvPicPr>
                        <p:cNvPr id="83013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6" y="2495"/>
                          <a:ext cx="220" cy="18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039" name="Line 28"/>
            <p:cNvSpPr>
              <a:spLocks noChangeShapeType="1"/>
            </p:cNvSpPr>
            <p:nvPr/>
          </p:nvSpPr>
          <p:spPr bwMode="auto">
            <a:xfrm>
              <a:off x="3840" y="2448"/>
              <a:ext cx="96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solidFill>
                  <a:srgbClr val="000000"/>
                </a:solidFill>
              </a:endParaRPr>
            </a:p>
          </p:txBody>
        </p:sp>
      </p:grpSp>
      <p:sp>
        <p:nvSpPr>
          <p:cNvPr id="100381" name="Text Box 29"/>
          <p:cNvSpPr txBox="1">
            <a:spLocks noChangeArrowheads="1"/>
          </p:cNvSpPr>
          <p:nvPr/>
        </p:nvSpPr>
        <p:spPr bwMode="auto">
          <a:xfrm>
            <a:off x="6481763" y="3641250"/>
            <a:ext cx="1295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常数</a:t>
            </a:r>
          </a:p>
        </p:txBody>
      </p:sp>
      <p:sp>
        <p:nvSpPr>
          <p:cNvPr id="100382" name="Text Box 30"/>
          <p:cNvSpPr txBox="1">
            <a:spLocks noChangeArrowheads="1"/>
          </p:cNvSpPr>
          <p:nvPr/>
        </p:nvSpPr>
        <p:spPr bwMode="auto">
          <a:xfrm>
            <a:off x="666783" y="4744128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思考</a:t>
            </a:r>
            <a:r>
              <a:rPr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:</a:t>
            </a:r>
          </a:p>
        </p:txBody>
      </p:sp>
      <p:graphicFrame>
        <p:nvGraphicFramePr>
          <p:cNvPr id="100383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9252325"/>
              </p:ext>
            </p:extLst>
          </p:nvPr>
        </p:nvGraphicFramePr>
        <p:xfrm>
          <a:off x="2003425" y="4815637"/>
          <a:ext cx="2035175" cy="409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01640" imgH="495000" progId="Equation.DSMT4">
                  <p:embed/>
                </p:oleObj>
              </mc:Choice>
              <mc:Fallback>
                <p:oleObj name="Equation" r:id="rId18" imgW="2501640" imgH="495000" progId="Equation.DSMT4">
                  <p:embed/>
                  <p:pic>
                    <p:nvPicPr>
                      <p:cNvPr id="100383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3425" y="4815637"/>
                        <a:ext cx="2035175" cy="4094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84" name="Text Box 32"/>
          <p:cNvSpPr txBox="1">
            <a:spLocks noChangeArrowheads="1"/>
          </p:cNvSpPr>
          <p:nvPr/>
        </p:nvSpPr>
        <p:spPr bwMode="auto">
          <a:xfrm>
            <a:off x="3975100" y="4744128"/>
            <a:ext cx="3429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中有一个恒为</a:t>
            </a:r>
            <a:r>
              <a:rPr lang="zh-CN" altLang="en-US" sz="2800" b="1">
                <a:solidFill>
                  <a:srgbClr val="000000"/>
                </a:solidFill>
                <a:ea typeface="黑体" pitchFamily="2" charset="-122"/>
              </a:rPr>
              <a:t> </a:t>
            </a:r>
            <a:r>
              <a:rPr lang="en-US" altLang="zh-CN" sz="2800" b="1">
                <a:solidFill>
                  <a:srgbClr val="000000"/>
                </a:solidFill>
                <a:ea typeface="黑体" pitchFamily="2" charset="-122"/>
              </a:rPr>
              <a:t>0</a:t>
            </a:r>
            <a:r>
              <a:rPr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, </a:t>
            </a: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则</a:t>
            </a:r>
          </a:p>
        </p:txBody>
      </p:sp>
      <p:graphicFrame>
        <p:nvGraphicFramePr>
          <p:cNvPr id="100385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9986888"/>
              </p:ext>
            </p:extLst>
          </p:nvPr>
        </p:nvGraphicFramePr>
        <p:xfrm>
          <a:off x="7332663" y="4790984"/>
          <a:ext cx="1558925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070000" imgH="482400" progId="Equation.DSMT4">
                  <p:embed/>
                </p:oleObj>
              </mc:Choice>
              <mc:Fallback>
                <p:oleObj name="Equation" r:id="rId20" imgW="2070000" imgH="482400" progId="Equation.DSMT4">
                  <p:embed/>
                  <p:pic>
                    <p:nvPicPr>
                      <p:cNvPr id="100385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2663" y="4790984"/>
                        <a:ext cx="1558925" cy="3794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86" name="Text Box 34"/>
          <p:cNvSpPr txBox="1">
            <a:spLocks noChangeArrowheads="1"/>
          </p:cNvSpPr>
          <p:nvPr/>
        </p:nvSpPr>
        <p:spPr bwMode="auto">
          <a:xfrm>
            <a:off x="1765300" y="5277528"/>
            <a:ext cx="1371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必线性</a:t>
            </a:r>
          </a:p>
        </p:txBody>
      </p:sp>
      <p:sp>
        <p:nvSpPr>
          <p:cNvPr id="100387" name="Line 35"/>
          <p:cNvSpPr>
            <a:spLocks noChangeShapeType="1"/>
          </p:cNvSpPr>
          <p:nvPr/>
        </p:nvSpPr>
        <p:spPr bwMode="auto">
          <a:xfrm>
            <a:off x="2971800" y="5791878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100388" name="Text Box 36"/>
          <p:cNvSpPr txBox="1">
            <a:spLocks noChangeArrowheads="1"/>
          </p:cNvSpPr>
          <p:nvPr/>
        </p:nvSpPr>
        <p:spPr bwMode="auto">
          <a:xfrm>
            <a:off x="3136900" y="5277528"/>
            <a:ext cx="1676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相关</a:t>
            </a:r>
          </a:p>
        </p:txBody>
      </p:sp>
    </p:spTree>
    <p:extLst>
      <p:ext uri="{BB962C8B-B14F-4D97-AF65-F5344CB8AC3E}">
        <p14:creationId xmlns:p14="http://schemas.microsoft.com/office/powerpoint/2010/main" val="4938152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0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0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0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0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0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0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0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0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0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0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0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00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00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0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00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00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00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00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00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6" grpId="0" autoUpdateAnimBg="0"/>
      <p:bldP spid="100360" grpId="0" autoUpdateAnimBg="0"/>
      <p:bldP spid="100362" grpId="0" autoUpdateAnimBg="0"/>
      <p:bldP spid="100373" grpId="0" autoUpdateAnimBg="0"/>
      <p:bldP spid="100381" grpId="0" autoUpdateAnimBg="0"/>
      <p:bldP spid="100382" grpId="0" autoUpdateAnimBg="0"/>
      <p:bldP spid="100384" grpId="0" autoUpdateAnimBg="0"/>
      <p:bldP spid="100386" grpId="0" autoUpdateAnimBg="0"/>
      <p:bldP spid="100387" grpId="0" animBg="1"/>
      <p:bldP spid="10038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68300"/>
            <a:ext cx="1447800" cy="5334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 </a:t>
            </a:r>
            <a:r>
              <a:rPr lang="en-US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</a:p>
        </p:txBody>
      </p:sp>
      <p:graphicFrame>
        <p:nvGraphicFramePr>
          <p:cNvPr id="101379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891126"/>
              </p:ext>
            </p:extLst>
          </p:nvPr>
        </p:nvGraphicFramePr>
        <p:xfrm>
          <a:off x="2062163" y="482600"/>
          <a:ext cx="1857375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63480" imgH="495000" progId="Equation.DSMT4">
                  <p:embed/>
                </p:oleObj>
              </mc:Choice>
              <mc:Fallback>
                <p:oleObj name="Equation" r:id="rId2" imgW="2463480" imgH="495000" progId="Equation.DSMT4">
                  <p:embed/>
                  <p:pic>
                    <p:nvPicPr>
                      <p:cNvPr id="101379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163" y="482600"/>
                        <a:ext cx="1857375" cy="37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4038600" y="368300"/>
            <a:ext cx="4876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是二阶线性齐次方程的两个线</a:t>
            </a:r>
          </a:p>
        </p:txBody>
      </p:sp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304800" y="958850"/>
            <a:ext cx="1981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性无关特解</a:t>
            </a:r>
            <a:r>
              <a:rPr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, </a:t>
            </a:r>
          </a:p>
        </p:txBody>
      </p:sp>
      <p:graphicFrame>
        <p:nvGraphicFramePr>
          <p:cNvPr id="101382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7634008"/>
              </p:ext>
            </p:extLst>
          </p:nvPr>
        </p:nvGraphicFramePr>
        <p:xfrm>
          <a:off x="2868854" y="1046956"/>
          <a:ext cx="2982431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708360" imgH="482400" progId="Equation.DSMT4">
                  <p:embed/>
                </p:oleObj>
              </mc:Choice>
              <mc:Fallback>
                <p:oleObj name="Equation" r:id="rId4" imgW="3708360" imgH="482400" progId="Equation.DSMT4">
                  <p:embed/>
                  <p:pic>
                    <p:nvPicPr>
                      <p:cNvPr id="101382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854" y="1046956"/>
                        <a:ext cx="2982431" cy="3921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3" name="Text Box 7"/>
          <p:cNvSpPr txBox="1">
            <a:spLocks noChangeArrowheads="1"/>
          </p:cNvSpPr>
          <p:nvPr/>
        </p:nvSpPr>
        <p:spPr bwMode="auto">
          <a:xfrm>
            <a:off x="304800" y="1525588"/>
            <a:ext cx="3429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数</a:t>
            </a:r>
            <a:r>
              <a:rPr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) </a:t>
            </a: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是该方程的通解</a:t>
            </a:r>
            <a:r>
              <a:rPr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.</a:t>
            </a:r>
          </a:p>
        </p:txBody>
      </p:sp>
      <p:sp>
        <p:nvSpPr>
          <p:cNvPr id="101384" name="Text Box 8"/>
          <p:cNvSpPr txBox="1">
            <a:spLocks noChangeArrowheads="1"/>
          </p:cNvSpPr>
          <p:nvPr/>
        </p:nvSpPr>
        <p:spPr bwMode="auto">
          <a:xfrm>
            <a:off x="304800" y="2071688"/>
            <a:ext cx="21399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例如</a:t>
            </a:r>
            <a:r>
              <a:rPr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, </a:t>
            </a: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方程</a:t>
            </a:r>
          </a:p>
        </p:txBody>
      </p:sp>
      <p:graphicFrame>
        <p:nvGraphicFramePr>
          <p:cNvPr id="101385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0860437"/>
              </p:ext>
            </p:extLst>
          </p:nvPr>
        </p:nvGraphicFramePr>
        <p:xfrm>
          <a:off x="2432722" y="2209725"/>
          <a:ext cx="1263650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76160" imgH="444240" progId="Equation.DSMT4">
                  <p:embed/>
                </p:oleObj>
              </mc:Choice>
              <mc:Fallback>
                <p:oleObj name="Equation" r:id="rId6" imgW="1676160" imgH="444240" progId="Equation.DSMT4">
                  <p:embed/>
                  <p:pic>
                    <p:nvPicPr>
                      <p:cNvPr id="101385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722" y="2209725"/>
                        <a:ext cx="1263650" cy="341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6" name="Text Box 10"/>
          <p:cNvSpPr txBox="1">
            <a:spLocks noChangeArrowheads="1"/>
          </p:cNvSpPr>
          <p:nvPr/>
        </p:nvSpPr>
        <p:spPr bwMode="auto">
          <a:xfrm>
            <a:off x="3962400" y="2044700"/>
            <a:ext cx="1828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有特解</a:t>
            </a:r>
          </a:p>
        </p:txBody>
      </p:sp>
      <p:graphicFrame>
        <p:nvGraphicFramePr>
          <p:cNvPr id="101387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0837082"/>
              </p:ext>
            </p:extLst>
          </p:nvPr>
        </p:nvGraphicFramePr>
        <p:xfrm>
          <a:off x="5288756" y="2147110"/>
          <a:ext cx="1462087" cy="408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39880" imgH="482400" progId="Equation.DSMT4">
                  <p:embed/>
                </p:oleObj>
              </mc:Choice>
              <mc:Fallback>
                <p:oleObj name="Equation" r:id="rId8" imgW="1739880" imgH="482400" progId="Equation.DSMT4">
                  <p:embed/>
                  <p:pic>
                    <p:nvPicPr>
                      <p:cNvPr id="101387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8756" y="2147110"/>
                        <a:ext cx="1462087" cy="4088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8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307929"/>
              </p:ext>
            </p:extLst>
          </p:nvPr>
        </p:nvGraphicFramePr>
        <p:xfrm>
          <a:off x="6914155" y="2168921"/>
          <a:ext cx="1391645" cy="39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26920" imgH="482400" progId="Equation.DSMT4">
                  <p:embed/>
                </p:oleObj>
              </mc:Choice>
              <mc:Fallback>
                <p:oleObj name="Equation" r:id="rId10" imgW="1726920" imgH="482400" progId="Equation.DSMT4">
                  <p:embed/>
                  <p:pic>
                    <p:nvPicPr>
                      <p:cNvPr id="101388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4155" y="2168921"/>
                        <a:ext cx="1391645" cy="3920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9" name="Text Box 13"/>
          <p:cNvSpPr txBox="1">
            <a:spLocks noChangeArrowheads="1"/>
          </p:cNvSpPr>
          <p:nvPr/>
        </p:nvSpPr>
        <p:spPr bwMode="auto">
          <a:xfrm>
            <a:off x="8305800" y="2058988"/>
            <a:ext cx="685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且</a:t>
            </a:r>
          </a:p>
        </p:txBody>
      </p:sp>
      <p:grpSp>
        <p:nvGrpSpPr>
          <p:cNvPr id="101390" name="Group 14"/>
          <p:cNvGrpSpPr>
            <a:grpSpLocks/>
          </p:cNvGrpSpPr>
          <p:nvPr/>
        </p:nvGrpSpPr>
        <p:grpSpPr bwMode="auto">
          <a:xfrm>
            <a:off x="2038460" y="2782567"/>
            <a:ext cx="323850" cy="457201"/>
            <a:chOff x="3725" y="2422"/>
            <a:chExt cx="204" cy="288"/>
          </a:xfrm>
        </p:grpSpPr>
        <p:graphicFrame>
          <p:nvGraphicFramePr>
            <p:cNvPr id="84040" name="Object 7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80074689"/>
                </p:ext>
              </p:extLst>
            </p:nvPr>
          </p:nvGraphicFramePr>
          <p:xfrm>
            <a:off x="3725" y="2475"/>
            <a:ext cx="204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66400" imgH="228600" progId="Equation.DSMT4">
                    <p:embed/>
                  </p:oleObj>
                </mc:Choice>
                <mc:Fallback>
                  <p:oleObj name="Equation" r:id="rId12" imgW="266400" imgH="228600" progId="Equation.DSMT4">
                    <p:embed/>
                    <p:pic>
                      <p:nvPicPr>
                        <p:cNvPr id="8404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5" y="2475"/>
                          <a:ext cx="204" cy="17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4064" name="Line 16"/>
            <p:cNvSpPr>
              <a:spLocks noChangeShapeType="1"/>
            </p:cNvSpPr>
            <p:nvPr/>
          </p:nvSpPr>
          <p:spPr bwMode="auto">
            <a:xfrm>
              <a:off x="3785" y="2422"/>
              <a:ext cx="96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solidFill>
                  <a:srgbClr val="000000"/>
                </a:solidFill>
              </a:endParaRPr>
            </a:p>
          </p:txBody>
        </p:sp>
      </p:grpSp>
      <p:sp>
        <p:nvSpPr>
          <p:cNvPr id="101393" name="Text Box 17"/>
          <p:cNvSpPr txBox="1">
            <a:spLocks noChangeArrowheads="1"/>
          </p:cNvSpPr>
          <p:nvPr/>
        </p:nvSpPr>
        <p:spPr bwMode="auto">
          <a:xfrm>
            <a:off x="2362200" y="2730500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常数</a:t>
            </a:r>
            <a:r>
              <a:rPr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,</a:t>
            </a:r>
          </a:p>
        </p:txBody>
      </p:sp>
      <p:sp>
        <p:nvSpPr>
          <p:cNvPr id="101394" name="Text Box 18"/>
          <p:cNvSpPr txBox="1">
            <a:spLocks noChangeArrowheads="1"/>
          </p:cNvSpPr>
          <p:nvPr/>
        </p:nvSpPr>
        <p:spPr bwMode="auto">
          <a:xfrm>
            <a:off x="3368675" y="2751611"/>
            <a:ext cx="2895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故方程的通解为</a:t>
            </a:r>
          </a:p>
        </p:txBody>
      </p:sp>
      <p:graphicFrame>
        <p:nvGraphicFramePr>
          <p:cNvPr id="101395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3255305"/>
              </p:ext>
            </p:extLst>
          </p:nvPr>
        </p:nvGraphicFramePr>
        <p:xfrm>
          <a:off x="2470748" y="3379439"/>
          <a:ext cx="2727325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619440" imgH="482400" progId="Equation.DSMT4">
                  <p:embed/>
                </p:oleObj>
              </mc:Choice>
              <mc:Fallback>
                <p:oleObj name="Equation" r:id="rId14" imgW="3619440" imgH="482400" progId="Equation.DSMT4">
                  <p:embed/>
                  <p:pic>
                    <p:nvPicPr>
                      <p:cNvPr id="101395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748" y="3379439"/>
                        <a:ext cx="2727325" cy="36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97" name="Text Box 21"/>
          <p:cNvSpPr txBox="1">
            <a:spLocks noChangeArrowheads="1"/>
          </p:cNvSpPr>
          <p:nvPr/>
        </p:nvSpPr>
        <p:spPr bwMode="auto">
          <a:xfrm>
            <a:off x="685800" y="3887788"/>
            <a:ext cx="12682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推论</a:t>
            </a:r>
            <a:r>
              <a:rPr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. </a:t>
            </a:r>
          </a:p>
        </p:txBody>
      </p:sp>
      <p:graphicFrame>
        <p:nvGraphicFramePr>
          <p:cNvPr id="101398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2340190"/>
              </p:ext>
            </p:extLst>
          </p:nvPr>
        </p:nvGraphicFramePr>
        <p:xfrm>
          <a:off x="1766555" y="3960164"/>
          <a:ext cx="2272045" cy="472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425680" imgH="495000" progId="Equation.DSMT4">
                  <p:embed/>
                </p:oleObj>
              </mc:Choice>
              <mc:Fallback>
                <p:oleObj name="Equation" r:id="rId16" imgW="2425680" imgH="495000" progId="Equation.DSMT4">
                  <p:embed/>
                  <p:pic>
                    <p:nvPicPr>
                      <p:cNvPr id="101398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6555" y="3960164"/>
                        <a:ext cx="2272045" cy="4726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99" name="Text Box 23"/>
          <p:cNvSpPr txBox="1">
            <a:spLocks noChangeArrowheads="1"/>
          </p:cNvSpPr>
          <p:nvPr/>
        </p:nvSpPr>
        <p:spPr bwMode="auto">
          <a:xfrm>
            <a:off x="4145280" y="3960164"/>
            <a:ext cx="290977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是</a:t>
            </a:r>
            <a:r>
              <a:rPr lang="zh-CN" altLang="en-US" sz="2800" b="1" i="1">
                <a:solidFill>
                  <a:srgbClr val="000000"/>
                </a:solidFill>
                <a:ea typeface="黑体" pitchFamily="2" charset="-122"/>
              </a:rPr>
              <a:t> </a:t>
            </a:r>
            <a:r>
              <a:rPr lang="en-US" altLang="zh-CN" sz="2800" b="1" i="1">
                <a:solidFill>
                  <a:srgbClr val="000000"/>
                </a:solidFill>
                <a:ea typeface="黑体" pitchFamily="2" charset="-122"/>
              </a:rPr>
              <a:t>n</a:t>
            </a:r>
            <a:r>
              <a:rPr lang="en-US" altLang="zh-CN" sz="2800" b="1">
                <a:solidFill>
                  <a:srgbClr val="0000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阶齐次方程 </a:t>
            </a:r>
          </a:p>
        </p:txBody>
      </p:sp>
      <p:graphicFrame>
        <p:nvGraphicFramePr>
          <p:cNvPr id="101400" name="Objec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5589369"/>
              </p:ext>
            </p:extLst>
          </p:nvPr>
        </p:nvGraphicFramePr>
        <p:xfrm>
          <a:off x="1088931" y="4537374"/>
          <a:ext cx="6966137" cy="49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7556400" imgH="533160" progId="Equation.DSMT4">
                  <p:embed/>
                </p:oleObj>
              </mc:Choice>
              <mc:Fallback>
                <p:oleObj name="Equation" r:id="rId18" imgW="7556400" imgH="533160" progId="Equation.DSMT4">
                  <p:embed/>
                  <p:pic>
                    <p:nvPicPr>
                      <p:cNvPr id="10140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8931" y="4537374"/>
                        <a:ext cx="6966137" cy="4920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401" name="Text Box 25"/>
          <p:cNvSpPr txBox="1">
            <a:spLocks noChangeArrowheads="1"/>
          </p:cNvSpPr>
          <p:nvPr/>
        </p:nvSpPr>
        <p:spPr bwMode="auto">
          <a:xfrm>
            <a:off x="304800" y="5106988"/>
            <a:ext cx="363432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的 </a:t>
            </a:r>
            <a:r>
              <a:rPr lang="en-US" altLang="zh-CN" sz="2800" b="1" i="1">
                <a:solidFill>
                  <a:srgbClr val="000000"/>
                </a:solidFill>
                <a:ea typeface="黑体" pitchFamily="2" charset="-122"/>
              </a:rPr>
              <a:t>n</a:t>
            </a:r>
            <a:r>
              <a:rPr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个线性无关解</a:t>
            </a:r>
            <a:r>
              <a:rPr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, </a:t>
            </a:r>
          </a:p>
        </p:txBody>
      </p:sp>
      <p:sp>
        <p:nvSpPr>
          <p:cNvPr id="101402" name="Text Box 26"/>
          <p:cNvSpPr txBox="1">
            <a:spLocks noChangeArrowheads="1"/>
          </p:cNvSpPr>
          <p:nvPr/>
        </p:nvSpPr>
        <p:spPr bwMode="auto">
          <a:xfrm>
            <a:off x="3368675" y="5092700"/>
            <a:ext cx="27093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则方程的通解为</a:t>
            </a:r>
          </a:p>
        </p:txBody>
      </p:sp>
      <p:graphicFrame>
        <p:nvGraphicFramePr>
          <p:cNvPr id="101403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913752"/>
              </p:ext>
            </p:extLst>
          </p:nvPr>
        </p:nvGraphicFramePr>
        <p:xfrm>
          <a:off x="1878013" y="5816600"/>
          <a:ext cx="475297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6324480" imgH="507960" progId="Equation.DSMT4">
                  <p:embed/>
                </p:oleObj>
              </mc:Choice>
              <mc:Fallback>
                <p:oleObj name="Equation" r:id="rId20" imgW="6324480" imgH="507960" progId="Equation.DSMT4">
                  <p:embed/>
                  <p:pic>
                    <p:nvPicPr>
                      <p:cNvPr id="101403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8013" y="5816600"/>
                        <a:ext cx="4752975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1404" name="Group 28"/>
          <p:cNvGrpSpPr>
            <a:grpSpLocks/>
          </p:cNvGrpSpPr>
          <p:nvPr/>
        </p:nvGrpSpPr>
        <p:grpSpPr bwMode="auto">
          <a:xfrm>
            <a:off x="373263" y="2515776"/>
            <a:ext cx="1673225" cy="901701"/>
            <a:chOff x="808" y="1680"/>
            <a:chExt cx="1054" cy="568"/>
          </a:xfrm>
        </p:grpSpPr>
        <p:graphicFrame>
          <p:nvGraphicFramePr>
            <p:cNvPr id="84045" name="Object 7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86270808"/>
                </p:ext>
              </p:extLst>
            </p:nvPr>
          </p:nvGraphicFramePr>
          <p:xfrm>
            <a:off x="808" y="1680"/>
            <a:ext cx="1054" cy="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765080" imgH="952200" progId="Equation.DSMT4">
                    <p:embed/>
                  </p:oleObj>
                </mc:Choice>
                <mc:Fallback>
                  <p:oleObj name="Equation" r:id="rId22" imgW="1765080" imgH="952200" progId="Equation.DSMT4">
                    <p:embed/>
                    <p:pic>
                      <p:nvPicPr>
                        <p:cNvPr id="84045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8" y="1680"/>
                          <a:ext cx="1054" cy="56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046" name="Object 7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72559120"/>
                </p:ext>
              </p:extLst>
            </p:nvPr>
          </p:nvGraphicFramePr>
          <p:xfrm>
            <a:off x="828" y="1933"/>
            <a:ext cx="214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368280" imgH="482400" progId="Equation.DSMT4">
                    <p:embed/>
                  </p:oleObj>
                </mc:Choice>
                <mc:Fallback>
                  <p:oleObj name="Equation" r:id="rId24" imgW="368280" imgH="482400" progId="Equation.DSMT4">
                    <p:embed/>
                    <p:pic>
                      <p:nvPicPr>
                        <p:cNvPr id="84046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8" y="1933"/>
                          <a:ext cx="214" cy="28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1407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4721488"/>
              </p:ext>
            </p:extLst>
          </p:nvPr>
        </p:nvGraphicFramePr>
        <p:xfrm>
          <a:off x="6022612" y="1039812"/>
          <a:ext cx="2422888" cy="457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755800" imgH="507960" progId="Equation.DSMT4">
                  <p:embed/>
                </p:oleObj>
              </mc:Choice>
              <mc:Fallback>
                <p:oleObj name="Equation" r:id="rId26" imgW="2755800" imgH="507960" progId="Equation.DSMT4">
                  <p:embed/>
                  <p:pic>
                    <p:nvPicPr>
                      <p:cNvPr id="101407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2612" y="1039812"/>
                        <a:ext cx="2422888" cy="4571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408" name="Text Box 32"/>
          <p:cNvSpPr txBox="1">
            <a:spLocks noChangeArrowheads="1"/>
          </p:cNvSpPr>
          <p:nvPr/>
        </p:nvSpPr>
        <p:spPr bwMode="auto">
          <a:xfrm>
            <a:off x="2286000" y="958850"/>
            <a:ext cx="54534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则</a:t>
            </a:r>
          </a:p>
        </p:txBody>
      </p:sp>
    </p:spTree>
    <p:extLst>
      <p:ext uri="{BB962C8B-B14F-4D97-AF65-F5344CB8AC3E}">
        <p14:creationId xmlns:p14="http://schemas.microsoft.com/office/powerpoint/2010/main" val="265231542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1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1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0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01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01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01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01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01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01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0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0" grpId="0" autoUpdateAnimBg="0"/>
      <p:bldP spid="101381" grpId="0" autoUpdateAnimBg="0"/>
      <p:bldP spid="101383" grpId="0" autoUpdateAnimBg="0"/>
      <p:bldP spid="101384" grpId="0" autoUpdateAnimBg="0"/>
      <p:bldP spid="101386" grpId="0" autoUpdateAnimBg="0"/>
      <p:bldP spid="101389" grpId="0" autoUpdateAnimBg="0"/>
      <p:bldP spid="101393" grpId="0" autoUpdateAnimBg="0"/>
      <p:bldP spid="101394" grpId="0" autoUpdateAnimBg="0"/>
      <p:bldP spid="101397" grpId="0" build="p" autoUpdateAnimBg="0"/>
      <p:bldP spid="101399" grpId="0" build="p" autoUpdateAnimBg="0" advAuto="0"/>
      <p:bldP spid="101401" grpId="0" build="p" autoUpdateAnimBg="0" advAuto="0"/>
      <p:bldP spid="101402" grpId="0" build="p" autoUpdateAnimBg="0"/>
      <p:bldP spid="101408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54" name="Text Box 4"/>
          <p:cNvSpPr txBox="1">
            <a:spLocks noChangeArrowheads="1"/>
          </p:cNvSpPr>
          <p:nvPr/>
        </p:nvSpPr>
        <p:spPr bwMode="auto">
          <a:xfrm>
            <a:off x="539750" y="333375"/>
            <a:ext cx="21605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课堂练习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：</a:t>
            </a:r>
          </a:p>
        </p:txBody>
      </p:sp>
      <p:sp>
        <p:nvSpPr>
          <p:cNvPr id="91155" name="Text Box 5"/>
          <p:cNvSpPr txBox="1">
            <a:spLocks noChangeArrowheads="1"/>
          </p:cNvSpPr>
          <p:nvPr/>
        </p:nvSpPr>
        <p:spPr bwMode="auto">
          <a:xfrm>
            <a:off x="323850" y="1052513"/>
            <a:ext cx="81359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下列函数组在其定义区间内哪些是线性无关的？</a:t>
            </a:r>
          </a:p>
        </p:txBody>
      </p:sp>
      <p:graphicFrame>
        <p:nvGraphicFramePr>
          <p:cNvPr id="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3901901"/>
              </p:ext>
            </p:extLst>
          </p:nvPr>
        </p:nvGraphicFramePr>
        <p:xfrm>
          <a:off x="557213" y="1828800"/>
          <a:ext cx="9779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58720" imgH="228600" progId="Equation.DSMT4">
                  <p:embed/>
                </p:oleObj>
              </mc:Choice>
              <mc:Fallback>
                <p:oleObj name="Equation" r:id="rId2" imgW="558720" imgH="228600" progId="Equation.DSMT4">
                  <p:embed/>
                  <p:pic>
                    <p:nvPicPr>
                      <p:cNvPr id="5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" y="1828800"/>
                        <a:ext cx="977900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917539"/>
              </p:ext>
            </p:extLst>
          </p:nvPr>
        </p:nvGraphicFramePr>
        <p:xfrm>
          <a:off x="5002213" y="1735138"/>
          <a:ext cx="137160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87320" imgH="228600" progId="Equation.DSMT4">
                  <p:embed/>
                </p:oleObj>
              </mc:Choice>
              <mc:Fallback>
                <p:oleObj name="Equation" r:id="rId4" imgW="787320" imgH="228600" progId="Equation.DSMT4">
                  <p:embed/>
                  <p:pic>
                    <p:nvPicPr>
                      <p:cNvPr id="6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2213" y="1735138"/>
                        <a:ext cx="1371600" cy="41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7036995"/>
              </p:ext>
            </p:extLst>
          </p:nvPr>
        </p:nvGraphicFramePr>
        <p:xfrm>
          <a:off x="557213" y="2585386"/>
          <a:ext cx="1822450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04840" imgH="203040" progId="Equation.DSMT4">
                  <p:embed/>
                </p:oleObj>
              </mc:Choice>
              <mc:Fallback>
                <p:oleObj name="Equation" r:id="rId6" imgW="1104840" imgH="203040" progId="Equation.DSMT4">
                  <p:embed/>
                  <p:pic>
                    <p:nvPicPr>
                      <p:cNvPr id="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" y="2585386"/>
                        <a:ext cx="1822450" cy="354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0985987"/>
              </p:ext>
            </p:extLst>
          </p:nvPr>
        </p:nvGraphicFramePr>
        <p:xfrm>
          <a:off x="5002213" y="2469496"/>
          <a:ext cx="21605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07880" imgH="253800" progId="Equation.DSMT4">
                  <p:embed/>
                </p:oleObj>
              </mc:Choice>
              <mc:Fallback>
                <p:oleObj name="Equation" r:id="rId8" imgW="1307880" imgH="253800" progId="Equation.DSMT4">
                  <p:embed/>
                  <p:pic>
                    <p:nvPicPr>
                      <p:cNvPr id="8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2213" y="2469496"/>
                        <a:ext cx="2160587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7995658"/>
              </p:ext>
            </p:extLst>
          </p:nvPr>
        </p:nvGraphicFramePr>
        <p:xfrm>
          <a:off x="5525776" y="3331837"/>
          <a:ext cx="3264522" cy="5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88760" imgH="279360" progId="Equation.DSMT4">
                  <p:embed/>
                </p:oleObj>
              </mc:Choice>
              <mc:Fallback>
                <p:oleObj name="Equation" r:id="rId10" imgW="1688760" imgH="279360" progId="Equation.DSMT4">
                  <p:embed/>
                  <p:pic>
                    <p:nvPicPr>
                      <p:cNvPr id="1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5776" y="3331837"/>
                        <a:ext cx="3264522" cy="5619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250825" y="3300413"/>
            <a:ext cx="19446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验证</a:t>
            </a:r>
          </a:p>
        </p:txBody>
      </p:sp>
      <p:grpSp>
        <p:nvGrpSpPr>
          <p:cNvPr id="12" name="Group 18"/>
          <p:cNvGrpSpPr>
            <a:grpSpLocks/>
          </p:cNvGrpSpPr>
          <p:nvPr/>
        </p:nvGrpSpPr>
        <p:grpSpPr bwMode="auto">
          <a:xfrm>
            <a:off x="1411288" y="3281362"/>
            <a:ext cx="2644776" cy="561975"/>
            <a:chOff x="889" y="2501"/>
            <a:chExt cx="1666" cy="354"/>
          </a:xfrm>
        </p:grpSpPr>
        <p:graphicFrame>
          <p:nvGraphicFramePr>
            <p:cNvPr id="91151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88210572"/>
                </p:ext>
              </p:extLst>
            </p:nvPr>
          </p:nvGraphicFramePr>
          <p:xfrm>
            <a:off x="889" y="2501"/>
            <a:ext cx="680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520560" imgH="266400" progId="Equation.DSMT4">
                    <p:embed/>
                  </p:oleObj>
                </mc:Choice>
                <mc:Fallback>
                  <p:oleObj name="Equation" r:id="rId12" imgW="520560" imgH="266400" progId="Equation.DSMT4">
                    <p:embed/>
                    <p:pic>
                      <p:nvPicPr>
                        <p:cNvPr id="91151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9" y="2501"/>
                          <a:ext cx="680" cy="35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152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8193245"/>
                </p:ext>
              </p:extLst>
            </p:nvPr>
          </p:nvGraphicFramePr>
          <p:xfrm>
            <a:off x="1795" y="2524"/>
            <a:ext cx="760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622080" imgH="266400" progId="Equation.DSMT4">
                    <p:embed/>
                  </p:oleObj>
                </mc:Choice>
                <mc:Fallback>
                  <p:oleObj name="Equation" r:id="rId14" imgW="622080" imgH="266400" progId="Equation.DSMT4">
                    <p:embed/>
                    <p:pic>
                      <p:nvPicPr>
                        <p:cNvPr id="91152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5" y="2524"/>
                          <a:ext cx="760" cy="33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162" name="Text Box 15"/>
            <p:cNvSpPr txBox="1">
              <a:spLocks noChangeArrowheads="1"/>
            </p:cNvSpPr>
            <p:nvPr/>
          </p:nvSpPr>
          <p:spPr bwMode="auto">
            <a:xfrm>
              <a:off x="1474" y="2523"/>
              <a:ext cx="68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及</a:t>
              </a:r>
            </a:p>
          </p:txBody>
        </p:sp>
      </p:grp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3924300" y="3300413"/>
            <a:ext cx="18002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都是方程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323850" y="3963988"/>
            <a:ext cx="48958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的解</a:t>
            </a:r>
            <a:r>
              <a:rPr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.</a:t>
            </a: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并写出该方程的通解</a:t>
            </a:r>
            <a:r>
              <a:rPr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.</a:t>
            </a:r>
          </a:p>
        </p:txBody>
      </p:sp>
      <p:sp>
        <p:nvSpPr>
          <p:cNvPr id="91160" name="Text Box 10"/>
          <p:cNvSpPr txBox="1">
            <a:spLocks noChangeArrowheads="1"/>
          </p:cNvSpPr>
          <p:nvPr/>
        </p:nvSpPr>
        <p:spPr bwMode="auto">
          <a:xfrm>
            <a:off x="304800" y="4776788"/>
            <a:ext cx="23764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3.</a:t>
            </a: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试求出以</a:t>
            </a:r>
          </a:p>
        </p:txBody>
      </p:sp>
      <p:graphicFrame>
        <p:nvGraphicFramePr>
          <p:cNvPr id="9115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3153902"/>
              </p:ext>
            </p:extLst>
          </p:nvPr>
        </p:nvGraphicFramePr>
        <p:xfrm>
          <a:off x="2195513" y="4802188"/>
          <a:ext cx="1858275" cy="49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939600" imgH="241200" progId="Equation.DSMT4">
                  <p:embed/>
                </p:oleObj>
              </mc:Choice>
              <mc:Fallback>
                <p:oleObj name="Equation" r:id="rId16" imgW="939600" imgH="241200" progId="Equation.DSMT4">
                  <p:embed/>
                  <p:pic>
                    <p:nvPicPr>
                      <p:cNvPr id="9115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802188"/>
                        <a:ext cx="1858275" cy="4978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61" name="Text Box 14"/>
          <p:cNvSpPr txBox="1">
            <a:spLocks noChangeArrowheads="1"/>
          </p:cNvSpPr>
          <p:nvPr/>
        </p:nvSpPr>
        <p:spPr bwMode="auto">
          <a:xfrm>
            <a:off x="3932426" y="4776788"/>
            <a:ext cx="5292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为特解的二阶线性齐次微分方程</a:t>
            </a:r>
            <a:r>
              <a:rPr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591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A000120140530A99PPBG">
  <a:themeElements>
    <a:clrScheme name="kso_RED8">
      <a:dk1>
        <a:srgbClr val="4B4D4F"/>
      </a:dk1>
      <a:lt1>
        <a:srgbClr val="FFFFFF"/>
      </a:lt1>
      <a:dk2>
        <a:srgbClr val="3D3F41"/>
      </a:dk2>
      <a:lt2>
        <a:srgbClr val="EEECE1"/>
      </a:lt2>
      <a:accent1>
        <a:srgbClr val="DC5C31"/>
      </a:accent1>
      <a:accent2>
        <a:srgbClr val="EA9B26"/>
      </a:accent2>
      <a:accent3>
        <a:srgbClr val="D36D8D"/>
      </a:accent3>
      <a:accent4>
        <a:srgbClr val="D46E5A"/>
      </a:accent4>
      <a:accent5>
        <a:srgbClr val="FCCF86"/>
      </a:accent5>
      <a:accent6>
        <a:srgbClr val="AA5ED4"/>
      </a:accent6>
      <a:hlink>
        <a:srgbClr val="00B0F0"/>
      </a:hlink>
      <a:folHlink>
        <a:srgbClr val="AFB2B4"/>
      </a:folHlink>
    </a:clrScheme>
    <a:fontScheme name="KSO主题7">
      <a:majorFont>
        <a:latin typeface="Times New Roman"/>
        <a:ea typeface="华文中宋"/>
        <a:cs typeface=""/>
      </a:majorFont>
      <a:minorFont>
        <a:latin typeface="Times New Roman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A000120150608A08PPBG</Template>
  <TotalTime>1985</TotalTime>
  <Words>719</Words>
  <Application>Microsoft Office PowerPoint</Application>
  <PresentationFormat>全屏显示(4:3)</PresentationFormat>
  <Paragraphs>148</Paragraphs>
  <Slides>16</Slides>
  <Notes>1</Notes>
  <HiddenSlides>5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黑体</vt:lpstr>
      <vt:lpstr>华文中宋</vt:lpstr>
      <vt:lpstr>宋体</vt:lpstr>
      <vt:lpstr>幼圆</vt:lpstr>
      <vt:lpstr>Arial</vt:lpstr>
      <vt:lpstr>Calibri</vt:lpstr>
      <vt:lpstr>Times New Roman</vt:lpstr>
      <vt:lpstr>Wingdings 2</vt:lpstr>
      <vt:lpstr>A000120140530A99PPBG</vt:lpstr>
      <vt:lpstr>Equation</vt:lpstr>
      <vt:lpstr>公式</vt:lpstr>
      <vt:lpstr>Document</vt:lpstr>
      <vt:lpstr>PowerPoint 演示文稿</vt:lpstr>
      <vt:lpstr>PowerPoint 演示文稿</vt:lpstr>
      <vt:lpstr>一、二阶线性微分方程的概念 </vt:lpstr>
      <vt:lpstr>二、线性齐次方程解的结构</vt:lpstr>
      <vt:lpstr>说明:</vt:lpstr>
      <vt:lpstr>定义:</vt:lpstr>
      <vt:lpstr>两个函数在区间 I 上线性相关与线性无关的充要条件:</vt:lpstr>
      <vt:lpstr>定理 2.</vt:lpstr>
      <vt:lpstr>PowerPoint 演示文稿</vt:lpstr>
      <vt:lpstr>三、线性非齐次方程解的结构 </vt:lpstr>
      <vt:lpstr>PowerPoint 演示文稿</vt:lpstr>
      <vt:lpstr>定理 4.</vt:lpstr>
      <vt:lpstr>定理 5.</vt:lpstr>
      <vt:lpstr>PowerPoint 演示文稿</vt:lpstr>
      <vt:lpstr>例1.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TIAN Zengxian</cp:lastModifiedBy>
  <cp:revision>63</cp:revision>
  <dcterms:created xsi:type="dcterms:W3CDTF">2015-07-27T10:20:58Z</dcterms:created>
  <dcterms:modified xsi:type="dcterms:W3CDTF">2022-12-11T16:40:31Z</dcterms:modified>
</cp:coreProperties>
</file>