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8" r:id="rId2"/>
    <p:sldId id="259" r:id="rId3"/>
    <p:sldId id="261" r:id="rId4"/>
    <p:sldId id="262" r:id="rId5"/>
    <p:sldId id="271" r:id="rId6"/>
    <p:sldId id="263" r:id="rId7"/>
    <p:sldId id="264" r:id="rId8"/>
    <p:sldId id="269" r:id="rId9"/>
    <p:sldId id="265" r:id="rId10"/>
    <p:sldId id="266" r:id="rId11"/>
    <p:sldId id="267" r:id="rId12"/>
    <p:sldId id="270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DC5C3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79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5D2B5-74FD-4E60-A499-A7CCC6516D61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43CD6-BDE4-4730-8966-04E98F432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8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/>
          <p:cNvGrpSpPr/>
          <p:nvPr/>
        </p:nvGrpSpPr>
        <p:grpSpPr>
          <a:xfrm>
            <a:off x="0" y="-361224"/>
            <a:ext cx="9599926" cy="7222728"/>
            <a:chOff x="0" y="-361224"/>
            <a:chExt cx="9599926" cy="7222728"/>
          </a:xfrm>
        </p:grpSpPr>
        <p:sp>
          <p:nvSpPr>
            <p:cNvPr id="123" name="矩形 122"/>
            <p:cNvSpPr/>
            <p:nvPr userDrawn="1"/>
          </p:nvSpPr>
          <p:spPr>
            <a:xfrm>
              <a:off x="0" y="-31380"/>
              <a:ext cx="9205797" cy="6892884"/>
            </a:xfrm>
            <a:prstGeom prst="rect">
              <a:avLst/>
            </a:prstGeom>
            <a:gradFill flip="none" rotWithShape="1">
              <a:gsLst>
                <a:gs pos="0">
                  <a:srgbClr val="DCDCDC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直角三角形 120"/>
            <p:cNvSpPr>
              <a:spLocks noChangeArrowheads="1"/>
            </p:cNvSpPr>
            <p:nvPr/>
          </p:nvSpPr>
          <p:spPr bwMode="auto">
            <a:xfrm rot="8990647">
              <a:off x="6032496" y="279948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7" name="直角三角形 121"/>
            <p:cNvSpPr>
              <a:spLocks noChangeArrowheads="1"/>
            </p:cNvSpPr>
            <p:nvPr/>
          </p:nvSpPr>
          <p:spPr bwMode="auto">
            <a:xfrm rot="5358376">
              <a:off x="5426187" y="400505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8" name="直角三角形 122"/>
            <p:cNvSpPr>
              <a:spLocks noChangeArrowheads="1"/>
            </p:cNvSpPr>
            <p:nvPr/>
          </p:nvSpPr>
          <p:spPr bwMode="auto">
            <a:xfrm rot="1805345">
              <a:off x="6152476" y="5093669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0" name="任意多边形 119"/>
            <p:cNvSpPr>
              <a:spLocks noChangeArrowheads="1"/>
            </p:cNvSpPr>
            <p:nvPr/>
          </p:nvSpPr>
          <p:spPr bwMode="auto">
            <a:xfrm rot="19790647">
              <a:off x="7537627" y="5230434"/>
              <a:ext cx="1597713" cy="1309049"/>
            </a:xfrm>
            <a:custGeom>
              <a:avLst/>
              <a:gdLst>
                <a:gd name="connsiteX0" fmla="*/ 0 w 1597713"/>
                <a:gd name="connsiteY0" fmla="*/ 0 h 1309049"/>
                <a:gd name="connsiteX1" fmla="*/ 1597713 w 1597713"/>
                <a:gd name="connsiteY1" fmla="*/ 939480 h 1309049"/>
                <a:gd name="connsiteX2" fmla="*/ 1382999 w 1597713"/>
                <a:gd name="connsiteY2" fmla="*/ 1309049 h 1309049"/>
                <a:gd name="connsiteX3" fmla="*/ 0 w 1597713"/>
                <a:gd name="connsiteY3" fmla="*/ 1309049 h 130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713" h="1309049">
                  <a:moveTo>
                    <a:pt x="0" y="0"/>
                  </a:moveTo>
                  <a:lnTo>
                    <a:pt x="1597713" y="939480"/>
                  </a:lnTo>
                  <a:lnTo>
                    <a:pt x="1382999" y="1309049"/>
                  </a:lnTo>
                  <a:lnTo>
                    <a:pt x="0" y="1309049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8" name="任意多边形 117"/>
            <p:cNvSpPr>
              <a:spLocks noChangeArrowheads="1"/>
            </p:cNvSpPr>
            <p:nvPr/>
          </p:nvSpPr>
          <p:spPr bwMode="auto">
            <a:xfrm rot="16084695">
              <a:off x="8359952" y="4863961"/>
              <a:ext cx="1056335" cy="600268"/>
            </a:xfrm>
            <a:custGeom>
              <a:avLst/>
              <a:gdLst>
                <a:gd name="connsiteX0" fmla="*/ 1056335 w 1056335"/>
                <a:gd name="connsiteY0" fmla="*/ 600268 h 600268"/>
                <a:gd name="connsiteX1" fmla="*/ 0 w 1056335"/>
                <a:gd name="connsiteY1" fmla="*/ 564825 h 600268"/>
                <a:gd name="connsiteX2" fmla="*/ 0 w 1056335"/>
                <a:gd name="connsiteY2" fmla="*/ 0 h 60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335" h="600268">
                  <a:moveTo>
                    <a:pt x="1056335" y="600268"/>
                  </a:moveTo>
                  <a:lnTo>
                    <a:pt x="0" y="564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6" name="任意多边形 115"/>
            <p:cNvSpPr>
              <a:spLocks noChangeArrowheads="1"/>
            </p:cNvSpPr>
            <p:nvPr/>
          </p:nvSpPr>
          <p:spPr bwMode="auto">
            <a:xfrm rot="12590647">
              <a:off x="7334204" y="2800136"/>
              <a:ext cx="2264591" cy="1286867"/>
            </a:xfrm>
            <a:custGeom>
              <a:avLst/>
              <a:gdLst>
                <a:gd name="connsiteX0" fmla="*/ 2264591 w 2264591"/>
                <a:gd name="connsiteY0" fmla="*/ 1286867 h 1286867"/>
                <a:gd name="connsiteX1" fmla="*/ 689960 w 2264591"/>
                <a:gd name="connsiteY1" fmla="*/ 1286867 h 1286867"/>
                <a:gd name="connsiteX2" fmla="*/ 0 w 2264591"/>
                <a:gd name="connsiteY2" fmla="*/ 84277 h 1286867"/>
                <a:gd name="connsiteX3" fmla="*/ 0 w 2264591"/>
                <a:gd name="connsiteY3" fmla="*/ 0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591" h="1286867">
                  <a:moveTo>
                    <a:pt x="2264591" y="1286867"/>
                  </a:moveTo>
                  <a:lnTo>
                    <a:pt x="689960" y="1286867"/>
                  </a:lnTo>
                  <a:lnTo>
                    <a:pt x="0" y="84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" name="直角三角形 109"/>
            <p:cNvSpPr>
              <a:spLocks noChangeArrowheads="1"/>
            </p:cNvSpPr>
            <p:nvPr/>
          </p:nvSpPr>
          <p:spPr bwMode="auto">
            <a:xfrm rot="5358376">
              <a:off x="7240378" y="419565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4" name="任意多边形 113"/>
            <p:cNvSpPr>
              <a:spLocks noChangeArrowheads="1"/>
            </p:cNvSpPr>
            <p:nvPr/>
          </p:nvSpPr>
          <p:spPr bwMode="auto">
            <a:xfrm rot="1805345">
              <a:off x="8012277" y="1338493"/>
              <a:ext cx="1587649" cy="1286867"/>
            </a:xfrm>
            <a:custGeom>
              <a:avLst/>
              <a:gdLst>
                <a:gd name="connsiteX0" fmla="*/ 0 w 1587649"/>
                <a:gd name="connsiteY0" fmla="*/ 0 h 1286867"/>
                <a:gd name="connsiteX1" fmla="*/ 1255342 w 1587649"/>
                <a:gd name="connsiteY1" fmla="*/ 713355 h 1286867"/>
                <a:gd name="connsiteX2" fmla="*/ 1587649 w 1587649"/>
                <a:gd name="connsiteY2" fmla="*/ 1286867 h 1286867"/>
                <a:gd name="connsiteX3" fmla="*/ 0 w 1587649"/>
                <a:gd name="connsiteY3" fmla="*/ 1286867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649" h="1286867">
                  <a:moveTo>
                    <a:pt x="0" y="0"/>
                  </a:moveTo>
                  <a:lnTo>
                    <a:pt x="1255342" y="713355"/>
                  </a:lnTo>
                  <a:lnTo>
                    <a:pt x="1587649" y="1286867"/>
                  </a:lnTo>
                  <a:lnTo>
                    <a:pt x="0" y="1286867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直角三角形 135"/>
            <p:cNvSpPr>
              <a:spLocks noChangeArrowheads="1"/>
            </p:cNvSpPr>
            <p:nvPr/>
          </p:nvSpPr>
          <p:spPr bwMode="auto">
            <a:xfrm rot="5358376">
              <a:off x="3216362" y="465191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4" name="直角三角形 136"/>
            <p:cNvSpPr>
              <a:spLocks noChangeArrowheads="1"/>
            </p:cNvSpPr>
            <p:nvPr/>
          </p:nvSpPr>
          <p:spPr bwMode="auto">
            <a:xfrm rot="1805345">
              <a:off x="3942651" y="155381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直角三角形 137"/>
            <p:cNvSpPr>
              <a:spLocks noChangeArrowheads="1"/>
            </p:cNvSpPr>
            <p:nvPr/>
          </p:nvSpPr>
          <p:spPr bwMode="auto">
            <a:xfrm rot="19790647">
              <a:off x="5285272" y="153270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直角三角形 138"/>
            <p:cNvSpPr>
              <a:spLocks noChangeArrowheads="1"/>
            </p:cNvSpPr>
            <p:nvPr/>
          </p:nvSpPr>
          <p:spPr bwMode="auto">
            <a:xfrm rot="16084695">
              <a:off x="5868846" y="365502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" name="任意多边形 121"/>
            <p:cNvSpPr>
              <a:spLocks noChangeArrowheads="1"/>
            </p:cNvSpPr>
            <p:nvPr/>
          </p:nvSpPr>
          <p:spPr bwMode="auto">
            <a:xfrm rot="12590647">
              <a:off x="6233784" y="-361224"/>
              <a:ext cx="1054318" cy="1204015"/>
            </a:xfrm>
            <a:custGeom>
              <a:avLst/>
              <a:gdLst>
                <a:gd name="connsiteX0" fmla="*/ 1054318 w 1054318"/>
                <a:gd name="connsiteY0" fmla="*/ 599122 h 1204015"/>
                <a:gd name="connsiteX1" fmla="*/ 0 w 1054318"/>
                <a:gd name="connsiteY1" fmla="*/ 1204015 h 1204015"/>
                <a:gd name="connsiteX2" fmla="*/ 0 w 1054318"/>
                <a:gd name="connsiteY2" fmla="*/ 0 h 120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318" h="1204015">
                  <a:moveTo>
                    <a:pt x="1054318" y="599122"/>
                  </a:moveTo>
                  <a:lnTo>
                    <a:pt x="0" y="1204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866774" y="3771290"/>
            <a:ext cx="4587513" cy="375928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866774" y="2503816"/>
            <a:ext cx="4587513" cy="117372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grpSp>
        <p:nvGrpSpPr>
          <p:cNvPr id="125" name="Group 10"/>
          <p:cNvGrpSpPr>
            <a:grpSpLocks/>
          </p:cNvGrpSpPr>
          <p:nvPr/>
        </p:nvGrpSpPr>
        <p:grpSpPr bwMode="auto">
          <a:xfrm>
            <a:off x="5840324" y="2602621"/>
            <a:ext cx="1420561" cy="1568779"/>
            <a:chOff x="0" y="0"/>
            <a:chExt cx="1643999" cy="1784764"/>
          </a:xfrm>
          <a:solidFill>
            <a:schemeClr val="accent1"/>
          </a:solidFill>
        </p:grpSpPr>
        <p:sp>
          <p:nvSpPr>
            <p:cNvPr id="126" name="直角三角形 114"/>
            <p:cNvSpPr>
              <a:spLocks noChangeArrowheads="1"/>
            </p:cNvSpPr>
            <p:nvPr/>
          </p:nvSpPr>
          <p:spPr bwMode="auto">
            <a:xfrm rot="10800000">
              <a:off x="288925" y="0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7" name="直角三角形 115"/>
            <p:cNvSpPr>
              <a:spLocks noChangeArrowheads="1"/>
            </p:cNvSpPr>
            <p:nvPr/>
          </p:nvSpPr>
          <p:spPr bwMode="auto">
            <a:xfrm rot="7167729">
              <a:off x="-212686" y="328472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8" name="直角三角形 116"/>
            <p:cNvSpPr>
              <a:spLocks noChangeArrowheads="1"/>
            </p:cNvSpPr>
            <p:nvPr/>
          </p:nvSpPr>
          <p:spPr bwMode="auto">
            <a:xfrm rot="3614698">
              <a:off x="-175951" y="909918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9" name="直角三角形 117"/>
            <p:cNvSpPr>
              <a:spLocks noChangeArrowheads="1"/>
            </p:cNvSpPr>
            <p:nvPr/>
          </p:nvSpPr>
          <p:spPr bwMode="auto">
            <a:xfrm>
              <a:off x="344517" y="1202024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0" name="直角三角形 118"/>
            <p:cNvSpPr>
              <a:spLocks noChangeArrowheads="1"/>
            </p:cNvSpPr>
            <p:nvPr/>
          </p:nvSpPr>
          <p:spPr bwMode="auto">
            <a:xfrm rot="17894048">
              <a:off x="848573" y="883274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1" name="直角三角形 119"/>
            <p:cNvSpPr>
              <a:spLocks noChangeArrowheads="1"/>
            </p:cNvSpPr>
            <p:nvPr/>
          </p:nvSpPr>
          <p:spPr bwMode="auto">
            <a:xfrm rot="14400000">
              <a:off x="808498" y="291371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2" name="Group 10"/>
          <p:cNvGrpSpPr>
            <a:grpSpLocks/>
          </p:cNvGrpSpPr>
          <p:nvPr/>
        </p:nvGrpSpPr>
        <p:grpSpPr bwMode="auto">
          <a:xfrm>
            <a:off x="7788482" y="3946654"/>
            <a:ext cx="337263" cy="372452"/>
            <a:chOff x="0" y="0"/>
            <a:chExt cx="1643999" cy="1784764"/>
          </a:xfrm>
          <a:solidFill>
            <a:schemeClr val="accent1"/>
          </a:solidFill>
        </p:grpSpPr>
        <p:sp>
          <p:nvSpPr>
            <p:cNvPr id="133" name="直角三角形 114"/>
            <p:cNvSpPr>
              <a:spLocks noChangeArrowheads="1"/>
            </p:cNvSpPr>
            <p:nvPr/>
          </p:nvSpPr>
          <p:spPr bwMode="auto">
            <a:xfrm rot="10800000">
              <a:off x="288925" y="0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4" name="直角三角形 115"/>
            <p:cNvSpPr>
              <a:spLocks noChangeArrowheads="1"/>
            </p:cNvSpPr>
            <p:nvPr/>
          </p:nvSpPr>
          <p:spPr bwMode="auto">
            <a:xfrm rot="7167729">
              <a:off x="-212686" y="328472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5" name="直角三角形 116"/>
            <p:cNvSpPr>
              <a:spLocks noChangeArrowheads="1"/>
            </p:cNvSpPr>
            <p:nvPr/>
          </p:nvSpPr>
          <p:spPr bwMode="auto">
            <a:xfrm rot="3614698">
              <a:off x="-175951" y="909918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6" name="直角三角形 117"/>
            <p:cNvSpPr>
              <a:spLocks noChangeArrowheads="1"/>
            </p:cNvSpPr>
            <p:nvPr/>
          </p:nvSpPr>
          <p:spPr bwMode="auto">
            <a:xfrm>
              <a:off x="344517" y="1202024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直角三角形 118"/>
            <p:cNvSpPr>
              <a:spLocks noChangeArrowheads="1"/>
            </p:cNvSpPr>
            <p:nvPr/>
          </p:nvSpPr>
          <p:spPr bwMode="auto">
            <a:xfrm rot="17894048">
              <a:off x="848573" y="883274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" name="直角三角形 119"/>
            <p:cNvSpPr>
              <a:spLocks noChangeArrowheads="1"/>
            </p:cNvSpPr>
            <p:nvPr/>
          </p:nvSpPr>
          <p:spPr bwMode="auto">
            <a:xfrm rot="14400000">
              <a:off x="808498" y="291371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9" name="Group 10"/>
          <p:cNvGrpSpPr>
            <a:grpSpLocks/>
          </p:cNvGrpSpPr>
          <p:nvPr/>
        </p:nvGrpSpPr>
        <p:grpSpPr bwMode="auto">
          <a:xfrm>
            <a:off x="5703596" y="3974474"/>
            <a:ext cx="154533" cy="170657"/>
            <a:chOff x="0" y="0"/>
            <a:chExt cx="1643999" cy="1784764"/>
          </a:xfrm>
          <a:solidFill>
            <a:schemeClr val="accent1"/>
          </a:solidFill>
        </p:grpSpPr>
        <p:sp>
          <p:nvSpPr>
            <p:cNvPr id="140" name="直角三角形 114"/>
            <p:cNvSpPr>
              <a:spLocks noChangeArrowheads="1"/>
            </p:cNvSpPr>
            <p:nvPr/>
          </p:nvSpPr>
          <p:spPr bwMode="auto">
            <a:xfrm rot="10800000">
              <a:off x="288925" y="0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" name="直角三角形 115"/>
            <p:cNvSpPr>
              <a:spLocks noChangeArrowheads="1"/>
            </p:cNvSpPr>
            <p:nvPr/>
          </p:nvSpPr>
          <p:spPr bwMode="auto">
            <a:xfrm rot="7167729">
              <a:off x="-212686" y="328472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2" name="直角三角形 116"/>
            <p:cNvSpPr>
              <a:spLocks noChangeArrowheads="1"/>
            </p:cNvSpPr>
            <p:nvPr/>
          </p:nvSpPr>
          <p:spPr bwMode="auto">
            <a:xfrm rot="3614698">
              <a:off x="-175951" y="909918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" name="直角三角形 117"/>
            <p:cNvSpPr>
              <a:spLocks noChangeArrowheads="1"/>
            </p:cNvSpPr>
            <p:nvPr/>
          </p:nvSpPr>
          <p:spPr bwMode="auto">
            <a:xfrm>
              <a:off x="344517" y="1202024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" name="直角三角形 118"/>
            <p:cNvSpPr>
              <a:spLocks noChangeArrowheads="1"/>
            </p:cNvSpPr>
            <p:nvPr/>
          </p:nvSpPr>
          <p:spPr bwMode="auto">
            <a:xfrm rot="17894048">
              <a:off x="848573" y="883274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5" name="直角三角形 119"/>
            <p:cNvSpPr>
              <a:spLocks noChangeArrowheads="1"/>
            </p:cNvSpPr>
            <p:nvPr/>
          </p:nvSpPr>
          <p:spPr bwMode="auto">
            <a:xfrm rot="14400000">
              <a:off x="808498" y="291371"/>
              <a:ext cx="1008112" cy="582740"/>
            </a:xfrm>
            <a:prstGeom prst="rt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93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5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0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86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1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8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5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4A4-9593-43F1-99DB-A402277ECA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361224"/>
            <a:ext cx="9599926" cy="7222728"/>
            <a:chOff x="0" y="-361224"/>
            <a:chExt cx="9599926" cy="7222728"/>
          </a:xfrm>
        </p:grpSpPr>
        <p:sp>
          <p:nvSpPr>
            <p:cNvPr id="10" name="矩形 9"/>
            <p:cNvSpPr/>
            <p:nvPr userDrawn="1"/>
          </p:nvSpPr>
          <p:spPr>
            <a:xfrm>
              <a:off x="0" y="-31380"/>
              <a:ext cx="9205797" cy="6892884"/>
            </a:xfrm>
            <a:prstGeom prst="rect">
              <a:avLst/>
            </a:prstGeom>
            <a:gradFill flip="none" rotWithShape="1">
              <a:gsLst>
                <a:gs pos="0">
                  <a:srgbClr val="DCDCDC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20"/>
            <p:cNvSpPr>
              <a:spLocks noChangeArrowheads="1"/>
            </p:cNvSpPr>
            <p:nvPr/>
          </p:nvSpPr>
          <p:spPr bwMode="auto">
            <a:xfrm rot="8990647">
              <a:off x="6032496" y="279948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直角三角形 121"/>
            <p:cNvSpPr>
              <a:spLocks noChangeArrowheads="1"/>
            </p:cNvSpPr>
            <p:nvPr/>
          </p:nvSpPr>
          <p:spPr bwMode="auto">
            <a:xfrm rot="5358376">
              <a:off x="5426187" y="400505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直角三角形 122"/>
            <p:cNvSpPr>
              <a:spLocks noChangeArrowheads="1"/>
            </p:cNvSpPr>
            <p:nvPr/>
          </p:nvSpPr>
          <p:spPr bwMode="auto">
            <a:xfrm rot="1805345">
              <a:off x="6152476" y="5093669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任意多边形 14"/>
            <p:cNvSpPr>
              <a:spLocks noChangeArrowheads="1"/>
            </p:cNvSpPr>
            <p:nvPr/>
          </p:nvSpPr>
          <p:spPr bwMode="auto">
            <a:xfrm rot="19790647">
              <a:off x="7537627" y="5230434"/>
              <a:ext cx="1597713" cy="1309049"/>
            </a:xfrm>
            <a:custGeom>
              <a:avLst/>
              <a:gdLst>
                <a:gd name="connsiteX0" fmla="*/ 0 w 1597713"/>
                <a:gd name="connsiteY0" fmla="*/ 0 h 1309049"/>
                <a:gd name="connsiteX1" fmla="*/ 1597713 w 1597713"/>
                <a:gd name="connsiteY1" fmla="*/ 939480 h 1309049"/>
                <a:gd name="connsiteX2" fmla="*/ 1382999 w 1597713"/>
                <a:gd name="connsiteY2" fmla="*/ 1309049 h 1309049"/>
                <a:gd name="connsiteX3" fmla="*/ 0 w 1597713"/>
                <a:gd name="connsiteY3" fmla="*/ 1309049 h 130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713" h="1309049">
                  <a:moveTo>
                    <a:pt x="0" y="0"/>
                  </a:moveTo>
                  <a:lnTo>
                    <a:pt x="1597713" y="939480"/>
                  </a:lnTo>
                  <a:lnTo>
                    <a:pt x="1382999" y="1309049"/>
                  </a:lnTo>
                  <a:lnTo>
                    <a:pt x="0" y="1309049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任意多边形 15"/>
            <p:cNvSpPr>
              <a:spLocks noChangeArrowheads="1"/>
            </p:cNvSpPr>
            <p:nvPr/>
          </p:nvSpPr>
          <p:spPr bwMode="auto">
            <a:xfrm rot="16084695">
              <a:off x="8359952" y="4863961"/>
              <a:ext cx="1056335" cy="600268"/>
            </a:xfrm>
            <a:custGeom>
              <a:avLst/>
              <a:gdLst>
                <a:gd name="connsiteX0" fmla="*/ 1056335 w 1056335"/>
                <a:gd name="connsiteY0" fmla="*/ 600268 h 600268"/>
                <a:gd name="connsiteX1" fmla="*/ 0 w 1056335"/>
                <a:gd name="connsiteY1" fmla="*/ 564825 h 600268"/>
                <a:gd name="connsiteX2" fmla="*/ 0 w 1056335"/>
                <a:gd name="connsiteY2" fmla="*/ 0 h 60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335" h="600268">
                  <a:moveTo>
                    <a:pt x="1056335" y="600268"/>
                  </a:moveTo>
                  <a:lnTo>
                    <a:pt x="0" y="564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任意多边形 16"/>
            <p:cNvSpPr>
              <a:spLocks noChangeArrowheads="1"/>
            </p:cNvSpPr>
            <p:nvPr/>
          </p:nvSpPr>
          <p:spPr bwMode="auto">
            <a:xfrm rot="12590647">
              <a:off x="7334204" y="2800136"/>
              <a:ext cx="2264591" cy="1286867"/>
            </a:xfrm>
            <a:custGeom>
              <a:avLst/>
              <a:gdLst>
                <a:gd name="connsiteX0" fmla="*/ 2264591 w 2264591"/>
                <a:gd name="connsiteY0" fmla="*/ 1286867 h 1286867"/>
                <a:gd name="connsiteX1" fmla="*/ 689960 w 2264591"/>
                <a:gd name="connsiteY1" fmla="*/ 1286867 h 1286867"/>
                <a:gd name="connsiteX2" fmla="*/ 0 w 2264591"/>
                <a:gd name="connsiteY2" fmla="*/ 84277 h 1286867"/>
                <a:gd name="connsiteX3" fmla="*/ 0 w 2264591"/>
                <a:gd name="connsiteY3" fmla="*/ 0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591" h="1286867">
                  <a:moveTo>
                    <a:pt x="2264591" y="1286867"/>
                  </a:moveTo>
                  <a:lnTo>
                    <a:pt x="689960" y="1286867"/>
                  </a:lnTo>
                  <a:lnTo>
                    <a:pt x="0" y="84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直角三角形 109"/>
            <p:cNvSpPr>
              <a:spLocks noChangeArrowheads="1"/>
            </p:cNvSpPr>
            <p:nvPr/>
          </p:nvSpPr>
          <p:spPr bwMode="auto">
            <a:xfrm rot="5358376">
              <a:off x="7240378" y="419565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任意多边形 18"/>
            <p:cNvSpPr>
              <a:spLocks noChangeArrowheads="1"/>
            </p:cNvSpPr>
            <p:nvPr/>
          </p:nvSpPr>
          <p:spPr bwMode="auto">
            <a:xfrm rot="1805345">
              <a:off x="8012277" y="1338493"/>
              <a:ext cx="1587649" cy="1286867"/>
            </a:xfrm>
            <a:custGeom>
              <a:avLst/>
              <a:gdLst>
                <a:gd name="connsiteX0" fmla="*/ 0 w 1587649"/>
                <a:gd name="connsiteY0" fmla="*/ 0 h 1286867"/>
                <a:gd name="connsiteX1" fmla="*/ 1255342 w 1587649"/>
                <a:gd name="connsiteY1" fmla="*/ 713355 h 1286867"/>
                <a:gd name="connsiteX2" fmla="*/ 1587649 w 1587649"/>
                <a:gd name="connsiteY2" fmla="*/ 1286867 h 1286867"/>
                <a:gd name="connsiteX3" fmla="*/ 0 w 1587649"/>
                <a:gd name="connsiteY3" fmla="*/ 1286867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649" h="1286867">
                  <a:moveTo>
                    <a:pt x="0" y="0"/>
                  </a:moveTo>
                  <a:lnTo>
                    <a:pt x="1255342" y="713355"/>
                  </a:lnTo>
                  <a:lnTo>
                    <a:pt x="1587649" y="1286867"/>
                  </a:lnTo>
                  <a:lnTo>
                    <a:pt x="0" y="1286867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直角三角形 135"/>
            <p:cNvSpPr>
              <a:spLocks noChangeArrowheads="1"/>
            </p:cNvSpPr>
            <p:nvPr/>
          </p:nvSpPr>
          <p:spPr bwMode="auto">
            <a:xfrm rot="5358376">
              <a:off x="3216362" y="465191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直角三角形 136"/>
            <p:cNvSpPr>
              <a:spLocks noChangeArrowheads="1"/>
            </p:cNvSpPr>
            <p:nvPr/>
          </p:nvSpPr>
          <p:spPr bwMode="auto">
            <a:xfrm rot="1805345">
              <a:off x="3942651" y="155381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直角三角形 137"/>
            <p:cNvSpPr>
              <a:spLocks noChangeArrowheads="1"/>
            </p:cNvSpPr>
            <p:nvPr/>
          </p:nvSpPr>
          <p:spPr bwMode="auto">
            <a:xfrm rot="19790647">
              <a:off x="5285272" y="153270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直角三角形 138"/>
            <p:cNvSpPr>
              <a:spLocks noChangeArrowheads="1"/>
            </p:cNvSpPr>
            <p:nvPr/>
          </p:nvSpPr>
          <p:spPr bwMode="auto">
            <a:xfrm rot="16084695">
              <a:off x="5868846" y="365502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 rot="12590647">
              <a:off x="6233784" y="-361224"/>
              <a:ext cx="1054318" cy="1204015"/>
            </a:xfrm>
            <a:custGeom>
              <a:avLst/>
              <a:gdLst>
                <a:gd name="connsiteX0" fmla="*/ 1054318 w 1054318"/>
                <a:gd name="connsiteY0" fmla="*/ 599122 h 1204015"/>
                <a:gd name="connsiteX1" fmla="*/ 0 w 1054318"/>
                <a:gd name="connsiteY1" fmla="*/ 1204015 h 1204015"/>
                <a:gd name="connsiteX2" fmla="*/ 0 w 1054318"/>
                <a:gd name="connsiteY2" fmla="*/ 0 h 120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318" h="1204015">
                  <a:moveTo>
                    <a:pt x="1054318" y="599122"/>
                  </a:moveTo>
                  <a:lnTo>
                    <a:pt x="0" y="1204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44A4-9593-43F1-99DB-A402277ECA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1BBE-D4A0-45B1-B29C-AABB0F1E1A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66725" y="1019176"/>
            <a:ext cx="8215844" cy="521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6726" y="71043"/>
            <a:ext cx="8215844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 2" panose="05020102010507070707" pitchFamily="18" charset="2"/>
        <a:buChar char="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hyperlink" Target="../&#24110;&#21161;.PPT" TargetMode="External"/><Relationship Id="rId7" Type="http://schemas.openxmlformats.org/officeDocument/2006/relationships/oleObject" Target="../embeddings/oleObject2.bin"/><Relationship Id="rId2" Type="http://schemas.openxmlformats.org/officeDocument/2006/relationships/hyperlink" Target="../&#20027;&#30028;&#38754;.PPT#-1,25,&#27809;&#26377;&#24187;&#28783;&#29255;&#26631;&#39064;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slide" Target="slide3.xml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1.bin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8.bin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4.bin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3" Type="http://schemas.openxmlformats.org/officeDocument/2006/relationships/image" Target="../media/image4.e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e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12.bin"/><Relationship Id="rId3" Type="http://schemas.openxmlformats.org/officeDocument/2006/relationships/image" Target="../media/image18.wmf"/><Relationship Id="rId21" Type="http://schemas.openxmlformats.org/officeDocument/2006/relationships/image" Target="../media/image27.emf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25" Type="http://schemas.openxmlformats.org/officeDocument/2006/relationships/image" Target="../media/image29.e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23" Type="http://schemas.openxmlformats.org/officeDocument/2006/relationships/image" Target="../media/image28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6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8.bin"/><Relationship Id="rId3" Type="http://schemas.openxmlformats.org/officeDocument/2006/relationships/image" Target="../media/image30.wmf"/><Relationship Id="rId21" Type="http://schemas.openxmlformats.org/officeDocument/2006/relationships/image" Target="../media/image39.e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7.w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8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4.bin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26">
            <a:hlinkClick r:id="rId2" action="ppaction://hlinkpres?slideindex=25&amp;slidetitle=没有幻灯片标题"/>
            <a:extLst>
              <a:ext uri="{FF2B5EF4-FFF2-40B4-BE49-F238E27FC236}">
                <a16:creationId xmlns:a16="http://schemas.microsoft.com/office/drawing/2014/main" id="{1BADCDBF-57E8-44BE-A261-15BF4F04B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00" y="6159500"/>
            <a:ext cx="639763" cy="304800"/>
          </a:xfrm>
          <a:prstGeom prst="flowChartAlternateProcess">
            <a:avLst/>
          </a:prstGeom>
          <a:noFill/>
          <a:ln>
            <a:noFill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2000"/>
          </a:p>
        </p:txBody>
      </p:sp>
      <p:sp>
        <p:nvSpPr>
          <p:cNvPr id="14" name="AutoShape 1027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5F039F7B-9F4C-4F02-9F83-A8ABA05A7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172200"/>
            <a:ext cx="639763" cy="304800"/>
          </a:xfrm>
          <a:prstGeom prst="flowChartAlternateProcess">
            <a:avLst/>
          </a:prstGeom>
          <a:noFill/>
          <a:ln>
            <a:noFill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2000"/>
          </a:p>
        </p:txBody>
      </p:sp>
      <p:sp>
        <p:nvSpPr>
          <p:cNvPr id="18" name="Text Box 1033">
            <a:extLst>
              <a:ext uri="{FF2B5EF4-FFF2-40B4-BE49-F238E27FC236}">
                <a16:creationId xmlns:a16="http://schemas.microsoft.com/office/drawing/2014/main" id="{DB622676-977F-42A7-AD11-2BD74A09D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45" y="990638"/>
            <a:ext cx="76131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第八节  常系数非齐次线性微分方程</a:t>
            </a:r>
          </a:p>
        </p:txBody>
      </p:sp>
      <p:graphicFrame>
        <p:nvGraphicFramePr>
          <p:cNvPr id="10" name="Object 29">
            <a:hlinkClick r:id="rId4" action="ppaction://hlinksldjump"/>
            <a:extLst>
              <a:ext uri="{FF2B5EF4-FFF2-40B4-BE49-F238E27FC236}">
                <a16:creationId xmlns:a16="http://schemas.microsoft.com/office/drawing/2014/main" id="{19CE17FC-8B69-449A-AB80-F8EC4A20ED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1513"/>
              </p:ext>
            </p:extLst>
          </p:nvPr>
        </p:nvGraphicFramePr>
        <p:xfrm>
          <a:off x="3094892" y="2768257"/>
          <a:ext cx="3237911" cy="53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58840" imgH="482400" progId="Equation.DSMT4">
                  <p:embed/>
                </p:oleObj>
              </mc:Choice>
              <mc:Fallback>
                <p:oleObj name="Equation" r:id="rId5" imgW="2958840" imgH="482400" progId="Equation.DSMT4">
                  <p:embed/>
                  <p:pic>
                    <p:nvPicPr>
                      <p:cNvPr id="111645" name="Object 29">
                        <a:hlinkClick r:id="" action="ppaction://noaction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892" y="2768257"/>
                        <a:ext cx="3237911" cy="531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>
            <a:extLst>
              <a:ext uri="{FF2B5EF4-FFF2-40B4-BE49-F238E27FC236}">
                <a16:creationId xmlns:a16="http://schemas.microsoft.com/office/drawing/2014/main" id="{7F386A72-FA72-4489-A957-CCFCC6E72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468128"/>
              </p:ext>
            </p:extLst>
          </p:nvPr>
        </p:nvGraphicFramePr>
        <p:xfrm>
          <a:off x="3094892" y="3709483"/>
          <a:ext cx="3800144" cy="533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66800" imgH="482400" progId="Equation.DSMT4">
                  <p:embed/>
                </p:oleObj>
              </mc:Choice>
              <mc:Fallback>
                <p:oleObj name="Equation" r:id="rId7" imgW="3466800" imgH="482400" progId="Equation.DSMT4">
                  <p:embed/>
                  <p:pic>
                    <p:nvPicPr>
                      <p:cNvPr id="11164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892" y="3709483"/>
                        <a:ext cx="3800144" cy="5339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>
            <a:extLst>
              <a:ext uri="{FF2B5EF4-FFF2-40B4-BE49-F238E27FC236}">
                <a16:creationId xmlns:a16="http://schemas.microsoft.com/office/drawing/2014/main" id="{357B3DD9-1A0E-478A-8200-E52836B11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624245"/>
              </p:ext>
            </p:extLst>
          </p:nvPr>
        </p:nvGraphicFramePr>
        <p:xfrm>
          <a:off x="5207670" y="4431356"/>
          <a:ext cx="2767930" cy="53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27200" imgH="482400" progId="Equation.DSMT4">
                  <p:embed/>
                </p:oleObj>
              </mc:Choice>
              <mc:Fallback>
                <p:oleObj name="Equation" r:id="rId9" imgW="2527200" imgH="482400" progId="Equation.DSMT4">
                  <p:embed/>
                  <p:pic>
                    <p:nvPicPr>
                      <p:cNvPr id="11164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670" y="4431356"/>
                        <a:ext cx="2767930" cy="531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9">
            <a:hlinkClick r:id="rId4" action="ppaction://hlinksldjump"/>
            <a:extLst>
              <a:ext uri="{FF2B5EF4-FFF2-40B4-BE49-F238E27FC236}">
                <a16:creationId xmlns:a16="http://schemas.microsoft.com/office/drawing/2014/main" id="{FCE7A867-5FF9-4518-BE9D-895E288F5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2716213"/>
            <a:ext cx="1181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29">
            <a:hlinkClick r:id="rId4" action="ppaction://hlinksldjump"/>
            <a:extLst>
              <a:ext uri="{FF2B5EF4-FFF2-40B4-BE49-F238E27FC236}">
                <a16:creationId xmlns:a16="http://schemas.microsoft.com/office/drawing/2014/main" id="{6545FB70-38E6-437F-9ACB-2B51FABA2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3663950"/>
            <a:ext cx="1181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886744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>
            <a:extLst>
              <a:ext uri="{FF2B5EF4-FFF2-40B4-BE49-F238E27FC236}">
                <a16:creationId xmlns:a16="http://schemas.microsoft.com/office/drawing/2014/main" id="{C5B34F45-C897-4FBE-B545-E50996A40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414969"/>
              </p:ext>
            </p:extLst>
          </p:nvPr>
        </p:nvGraphicFramePr>
        <p:xfrm>
          <a:off x="1753790" y="839108"/>
          <a:ext cx="5636419" cy="44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00520" imgH="444240" progId="Equation.DSMT4">
                  <p:embed/>
                </p:oleObj>
              </mc:Choice>
              <mc:Fallback>
                <p:oleObj name="Equation" r:id="rId2" imgW="5600520" imgH="444240" progId="Equation.DSMT4">
                  <p:embed/>
                  <p:pic>
                    <p:nvPicPr>
                      <p:cNvPr id="67586" name="Object 2">
                        <a:extLst>
                          <a:ext uri="{FF2B5EF4-FFF2-40B4-BE49-F238E27FC236}">
                            <a16:creationId xmlns:a16="http://schemas.microsoft.com/office/drawing/2014/main" id="{C5B34F45-C897-4FBE-B545-E50996A40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790" y="839108"/>
                        <a:ext cx="5636419" cy="44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Text Box 3">
            <a:extLst>
              <a:ext uri="{FF2B5EF4-FFF2-40B4-BE49-F238E27FC236}">
                <a16:creationId xmlns:a16="http://schemas.microsoft.com/office/drawing/2014/main" id="{1B84DFF4-5EB6-4919-8BE2-FE629226F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4620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4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139743FB-D754-4052-A930-E1EC6A9E0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478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对应齐次方程通解</a:t>
            </a:r>
          </a:p>
        </p:txBody>
      </p:sp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AB9996E5-B223-4262-9175-4A66CC421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24413"/>
              </p:ext>
            </p:extLst>
          </p:nvPr>
        </p:nvGraphicFramePr>
        <p:xfrm>
          <a:off x="4724400" y="1524000"/>
          <a:ext cx="259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253800" progId="Equation.3">
                  <p:embed/>
                </p:oleObj>
              </mc:Choice>
              <mc:Fallback>
                <p:oleObj name="Equation" r:id="rId4" imgW="1295280" imgH="253800" progId="Equation.3">
                  <p:embed/>
                  <p:pic>
                    <p:nvPicPr>
                      <p:cNvPr id="67589" name="Object 5">
                        <a:extLst>
                          <a:ext uri="{FF2B5EF4-FFF2-40B4-BE49-F238E27FC236}">
                            <a16:creationId xmlns:a16="http://schemas.microsoft.com/office/drawing/2014/main" id="{AB9996E5-B223-4262-9175-4A66CC421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24000"/>
                        <a:ext cx="259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>
            <a:extLst>
              <a:ext uri="{FF2B5EF4-FFF2-40B4-BE49-F238E27FC236}">
                <a16:creationId xmlns:a16="http://schemas.microsoft.com/office/drawing/2014/main" id="{BB248EF5-DA6C-4308-9D7C-9C6E8A834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267342"/>
              </p:ext>
            </p:extLst>
          </p:nvPr>
        </p:nvGraphicFramePr>
        <p:xfrm>
          <a:off x="1600200" y="2161907"/>
          <a:ext cx="4267200" cy="47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6960" imgH="444240" progId="Equation.DSMT4">
                  <p:embed/>
                </p:oleObj>
              </mc:Choice>
              <mc:Fallback>
                <p:oleObj name="Equation" r:id="rId6" imgW="3936960" imgH="444240" progId="Equation.DSMT4">
                  <p:embed/>
                  <p:pic>
                    <p:nvPicPr>
                      <p:cNvPr id="67592" name="Object 8">
                        <a:extLst>
                          <a:ext uri="{FF2B5EF4-FFF2-40B4-BE49-F238E27FC236}">
                            <a16:creationId xmlns:a16="http://schemas.microsoft.com/office/drawing/2014/main" id="{BB248EF5-DA6C-4308-9D7C-9C6E8A834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61907"/>
                        <a:ext cx="4267200" cy="47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>
            <a:extLst>
              <a:ext uri="{FF2B5EF4-FFF2-40B4-BE49-F238E27FC236}">
                <a16:creationId xmlns:a16="http://schemas.microsoft.com/office/drawing/2014/main" id="{99E60B89-54C8-475C-B2EC-C43A26611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31192"/>
              </p:ext>
            </p:extLst>
          </p:nvPr>
        </p:nvGraphicFramePr>
        <p:xfrm>
          <a:off x="1600200" y="2833688"/>
          <a:ext cx="4267200" cy="502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62160" imgH="469800" progId="Equation.DSMT4">
                  <p:embed/>
                </p:oleObj>
              </mc:Choice>
              <mc:Fallback>
                <p:oleObj name="Equation" r:id="rId8" imgW="3962160" imgH="469800" progId="Equation.DSMT4">
                  <p:embed/>
                  <p:pic>
                    <p:nvPicPr>
                      <p:cNvPr id="67593" name="Object 9">
                        <a:extLst>
                          <a:ext uri="{FF2B5EF4-FFF2-40B4-BE49-F238E27FC236}">
                            <a16:creationId xmlns:a16="http://schemas.microsoft.com/office/drawing/2014/main" id="{99E60B89-54C8-475C-B2EC-C43A26611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33688"/>
                        <a:ext cx="4267200" cy="502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0">
            <a:extLst>
              <a:ext uri="{FF2B5EF4-FFF2-40B4-BE49-F238E27FC236}">
                <a16:creationId xmlns:a16="http://schemas.microsoft.com/office/drawing/2014/main" id="{BC974871-B225-4CA5-9C0A-14AFBEC5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3636109"/>
            <a:ext cx="305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代入原方程求得</a:t>
            </a:r>
          </a:p>
        </p:txBody>
      </p:sp>
      <p:graphicFrame>
        <p:nvGraphicFramePr>
          <p:cNvPr id="67595" name="Object 11">
            <a:extLst>
              <a:ext uri="{FF2B5EF4-FFF2-40B4-BE49-F238E27FC236}">
                <a16:creationId xmlns:a16="http://schemas.microsoft.com/office/drawing/2014/main" id="{3C98DB6C-8135-47BE-A6B3-5D895B515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336266"/>
              </p:ext>
            </p:extLst>
          </p:nvPr>
        </p:nvGraphicFramePr>
        <p:xfrm>
          <a:off x="4171950" y="3483709"/>
          <a:ext cx="2057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406080" progId="Equation.3">
                  <p:embed/>
                </p:oleObj>
              </mc:Choice>
              <mc:Fallback>
                <p:oleObj name="Equation" r:id="rId10" imgW="939600" imgH="406080" progId="Equation.3">
                  <p:embed/>
                  <p:pic>
                    <p:nvPicPr>
                      <p:cNvPr id="67595" name="Object 11">
                        <a:extLst>
                          <a:ext uri="{FF2B5EF4-FFF2-40B4-BE49-F238E27FC236}">
                            <a16:creationId xmlns:a16="http://schemas.microsoft.com/office/drawing/2014/main" id="{3C98DB6C-8135-47BE-A6B3-5D895B515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3483709"/>
                        <a:ext cx="20574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>
            <a:extLst>
              <a:ext uri="{FF2B5EF4-FFF2-40B4-BE49-F238E27FC236}">
                <a16:creationId xmlns:a16="http://schemas.microsoft.com/office/drawing/2014/main" id="{01A64FDC-3DDC-4E28-A141-1B18A5DCD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77823"/>
              </p:ext>
            </p:extLst>
          </p:nvPr>
        </p:nvGraphicFramePr>
        <p:xfrm>
          <a:off x="1600200" y="4264759"/>
          <a:ext cx="33528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120" imgH="406080" progId="Equation.3">
                  <p:embed/>
                </p:oleObj>
              </mc:Choice>
              <mc:Fallback>
                <p:oleObj name="Equation" r:id="rId12" imgW="1473120" imgH="406080" progId="Equation.3">
                  <p:embed/>
                  <p:pic>
                    <p:nvPicPr>
                      <p:cNvPr id="67597" name="Object 13">
                        <a:extLst>
                          <a:ext uri="{FF2B5EF4-FFF2-40B4-BE49-F238E27FC236}">
                            <a16:creationId xmlns:a16="http://schemas.microsoft.com/office/drawing/2014/main" id="{01A64FDC-3DDC-4E28-A141-1B18A5DCD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4759"/>
                        <a:ext cx="33528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0" name="Text Box 16">
            <a:extLst>
              <a:ext uri="{FF2B5EF4-FFF2-40B4-BE49-F238E27FC236}">
                <a16:creationId xmlns:a16="http://schemas.microsoft.com/office/drawing/2014/main" id="{700D85DC-F7CE-4C8D-922B-2255B2086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5312509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原方程通解为</a:t>
            </a:r>
          </a:p>
        </p:txBody>
      </p:sp>
      <p:graphicFrame>
        <p:nvGraphicFramePr>
          <p:cNvPr id="67601" name="Object 17">
            <a:extLst>
              <a:ext uri="{FF2B5EF4-FFF2-40B4-BE49-F238E27FC236}">
                <a16:creationId xmlns:a16="http://schemas.microsoft.com/office/drawing/2014/main" id="{1CF9BAEE-F62D-4862-AF08-DD9DBE3132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947777"/>
              </p:ext>
            </p:extLst>
          </p:nvPr>
        </p:nvGraphicFramePr>
        <p:xfrm>
          <a:off x="3181350" y="5137883"/>
          <a:ext cx="51054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87520" imgH="406080" progId="Equation.3">
                  <p:embed/>
                </p:oleObj>
              </mc:Choice>
              <mc:Fallback>
                <p:oleObj name="Equation" r:id="rId14" imgW="2387520" imgH="406080" progId="Equation.3">
                  <p:embed/>
                  <p:pic>
                    <p:nvPicPr>
                      <p:cNvPr id="67601" name="Object 17">
                        <a:extLst>
                          <a:ext uri="{FF2B5EF4-FFF2-40B4-BE49-F238E27FC236}">
                            <a16:creationId xmlns:a16="http://schemas.microsoft.com/office/drawing/2014/main" id="{1CF9BAEE-F62D-4862-AF08-DD9DBE313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5137883"/>
                        <a:ext cx="51054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3" name="Text Box 19">
            <a:extLst>
              <a:ext uri="{FF2B5EF4-FFF2-40B4-BE49-F238E27FC236}">
                <a16:creationId xmlns:a16="http://schemas.microsoft.com/office/drawing/2014/main" id="{BDFAFCB4-CBEF-410F-98A5-704041AAC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77804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utoUpdateAnimBg="0"/>
      <p:bldP spid="67594" grpId="0" autoUpdateAnimBg="0"/>
      <p:bldP spid="6760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F6571306-E529-410D-A267-CDA96E8EC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10233"/>
              </p:ext>
            </p:extLst>
          </p:nvPr>
        </p:nvGraphicFramePr>
        <p:xfrm>
          <a:off x="1850390" y="836613"/>
          <a:ext cx="48529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1360" imgH="444240" progId="Equation.DSMT4">
                  <p:embed/>
                </p:oleObj>
              </mc:Choice>
              <mc:Fallback>
                <p:oleObj name="Equation" r:id="rId2" imgW="4851360" imgH="444240" progId="Equation.DSMT4">
                  <p:embed/>
                  <p:pic>
                    <p:nvPicPr>
                      <p:cNvPr id="68610" name="Object 2">
                        <a:extLst>
                          <a:ext uri="{FF2B5EF4-FFF2-40B4-BE49-F238E27FC236}">
                            <a16:creationId xmlns:a16="http://schemas.microsoft.com/office/drawing/2014/main" id="{F6571306-E529-410D-A267-CDA96E8EC9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390" y="836613"/>
                        <a:ext cx="48529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3">
            <a:extLst>
              <a:ext uri="{FF2B5EF4-FFF2-40B4-BE49-F238E27FC236}">
                <a16:creationId xmlns:a16="http://schemas.microsoft.com/office/drawing/2014/main" id="{4C1B151F-1F59-4979-9B4B-153FFB009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7542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4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A84FB9B8-B5C5-4F40-AAF1-DD9D5D349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478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对应齐次方程通解</a:t>
            </a:r>
          </a:p>
        </p:txBody>
      </p:sp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1D636A22-DA52-478D-A5E4-9617F48EE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327637"/>
              </p:ext>
            </p:extLst>
          </p:nvPr>
        </p:nvGraphicFramePr>
        <p:xfrm>
          <a:off x="4800600" y="1524000"/>
          <a:ext cx="330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01920" imgH="419040" progId="Equation.3">
                  <p:embed/>
                </p:oleObj>
              </mc:Choice>
              <mc:Fallback>
                <p:oleObj name="公式" r:id="rId4" imgW="3301920" imgH="419040" progId="Equation.3">
                  <p:embed/>
                  <p:pic>
                    <p:nvPicPr>
                      <p:cNvPr id="68613" name="Object 5">
                        <a:extLst>
                          <a:ext uri="{FF2B5EF4-FFF2-40B4-BE49-F238E27FC236}">
                            <a16:creationId xmlns:a16="http://schemas.microsoft.com/office/drawing/2014/main" id="{1D636A22-DA52-478D-A5E4-9617F48EE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0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>
            <a:extLst>
              <a:ext uri="{FF2B5EF4-FFF2-40B4-BE49-F238E27FC236}">
                <a16:creationId xmlns:a16="http://schemas.microsoft.com/office/drawing/2014/main" id="{17DC7D3D-8E3A-4C60-9E07-1F1DB9880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777618"/>
              </p:ext>
            </p:extLst>
          </p:nvPr>
        </p:nvGraphicFramePr>
        <p:xfrm>
          <a:off x="1725613" y="2175721"/>
          <a:ext cx="5818187" cy="49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81480" imgH="444240" progId="Equation.DSMT4">
                  <p:embed/>
                </p:oleObj>
              </mc:Choice>
              <mc:Fallback>
                <p:oleObj name="Equation" r:id="rId6" imgW="5181480" imgH="444240" progId="Equation.DSMT4">
                  <p:embed/>
                  <p:pic>
                    <p:nvPicPr>
                      <p:cNvPr id="68616" name="Object 8">
                        <a:extLst>
                          <a:ext uri="{FF2B5EF4-FFF2-40B4-BE49-F238E27FC236}">
                            <a16:creationId xmlns:a16="http://schemas.microsoft.com/office/drawing/2014/main" id="{17DC7D3D-8E3A-4C60-9E07-1F1DB98801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175721"/>
                        <a:ext cx="5818187" cy="496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 Box 10">
            <a:extLst>
              <a:ext uri="{FF2B5EF4-FFF2-40B4-BE49-F238E27FC236}">
                <a16:creationId xmlns:a16="http://schemas.microsoft.com/office/drawing/2014/main" id="{455DAB54-B036-426E-AAD7-6CEDB8A47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" y="3653048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代入原方程求得</a:t>
            </a:r>
          </a:p>
        </p:txBody>
      </p:sp>
      <p:sp>
        <p:nvSpPr>
          <p:cNvPr id="68622" name="Text Box 14">
            <a:extLst>
              <a:ext uri="{FF2B5EF4-FFF2-40B4-BE49-F238E27FC236}">
                <a16:creationId xmlns:a16="http://schemas.microsoft.com/office/drawing/2014/main" id="{0483FC90-54E0-4537-ACB9-88E71E8D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762000"/>
            <a:ext cx="1001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68623" name="Object 15">
            <a:extLst>
              <a:ext uri="{FF2B5EF4-FFF2-40B4-BE49-F238E27FC236}">
                <a16:creationId xmlns:a16="http://schemas.microsoft.com/office/drawing/2014/main" id="{729ACAF9-053D-45DD-9C2B-745CC540C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293182"/>
              </p:ext>
            </p:extLst>
          </p:nvPr>
        </p:nvGraphicFramePr>
        <p:xfrm>
          <a:off x="1725612" y="2905125"/>
          <a:ext cx="620567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5880" imgH="507960" progId="Equation.DSMT4">
                  <p:embed/>
                </p:oleObj>
              </mc:Choice>
              <mc:Fallback>
                <p:oleObj name="Equation" r:id="rId8" imgW="6095880" imgH="507960" progId="Equation.DSMT4">
                  <p:embed/>
                  <p:pic>
                    <p:nvPicPr>
                      <p:cNvPr id="68623" name="Object 15">
                        <a:extLst>
                          <a:ext uri="{FF2B5EF4-FFF2-40B4-BE49-F238E27FC236}">
                            <a16:creationId xmlns:a16="http://schemas.microsoft.com/office/drawing/2014/main" id="{729ACAF9-053D-45DD-9C2B-745CC540C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2" y="2905125"/>
                        <a:ext cx="620567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>
            <a:extLst>
              <a:ext uri="{FF2B5EF4-FFF2-40B4-BE49-F238E27FC236}">
                <a16:creationId xmlns:a16="http://schemas.microsoft.com/office/drawing/2014/main" id="{163797E0-1018-4463-BD00-933753F7B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608769"/>
              </p:ext>
            </p:extLst>
          </p:nvPr>
        </p:nvGraphicFramePr>
        <p:xfrm>
          <a:off x="3886200" y="3488531"/>
          <a:ext cx="36576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7680" imgH="406080" progId="Equation.3">
                  <p:embed/>
                </p:oleObj>
              </mc:Choice>
              <mc:Fallback>
                <p:oleObj name="Equation" r:id="rId10" imgW="1777680" imgH="406080" progId="Equation.3">
                  <p:embed/>
                  <p:pic>
                    <p:nvPicPr>
                      <p:cNvPr id="68624" name="Object 16">
                        <a:extLst>
                          <a:ext uri="{FF2B5EF4-FFF2-40B4-BE49-F238E27FC236}">
                            <a16:creationId xmlns:a16="http://schemas.microsoft.com/office/drawing/2014/main" id="{163797E0-1018-4463-BD00-933753F7BF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88531"/>
                        <a:ext cx="36576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5" name="Text Box 17">
            <a:extLst>
              <a:ext uri="{FF2B5EF4-FFF2-40B4-BE49-F238E27FC236}">
                <a16:creationId xmlns:a16="http://schemas.microsoft.com/office/drawing/2014/main" id="{816B12A8-51CA-463F-B4B6-1F0FAD7D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532207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原方程通解为</a:t>
            </a:r>
          </a:p>
        </p:txBody>
      </p:sp>
      <p:graphicFrame>
        <p:nvGraphicFramePr>
          <p:cNvPr id="68626" name="Object 18">
            <a:extLst>
              <a:ext uri="{FF2B5EF4-FFF2-40B4-BE49-F238E27FC236}">
                <a16:creationId xmlns:a16="http://schemas.microsoft.com/office/drawing/2014/main" id="{7BB3C943-2946-4327-89F2-E0E2BE3D1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601633"/>
              </p:ext>
            </p:extLst>
          </p:nvPr>
        </p:nvGraphicFramePr>
        <p:xfrm>
          <a:off x="1600200" y="5105400"/>
          <a:ext cx="6172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438600" imgH="838080" progId="Equation.3">
                  <p:embed/>
                </p:oleObj>
              </mc:Choice>
              <mc:Fallback>
                <p:oleObj name="公式" r:id="rId12" imgW="6438600" imgH="838080" progId="Equation.3">
                  <p:embed/>
                  <p:pic>
                    <p:nvPicPr>
                      <p:cNvPr id="68626" name="Object 18">
                        <a:extLst>
                          <a:ext uri="{FF2B5EF4-FFF2-40B4-BE49-F238E27FC236}">
                            <a16:creationId xmlns:a16="http://schemas.microsoft.com/office/drawing/2014/main" id="{7BB3C943-2946-4327-89F2-E0E2BE3D1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0"/>
                        <a:ext cx="61722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015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12" grpId="0" autoUpdateAnimBg="0"/>
      <p:bldP spid="68618" grpId="0" autoUpdateAnimBg="0"/>
      <p:bldP spid="6862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EFC8F4-E1B4-49A0-9AB9-17881FAB0FFC}"/>
              </a:ext>
            </a:extLst>
          </p:cNvPr>
          <p:cNvSpPr txBox="1"/>
          <p:nvPr/>
        </p:nvSpPr>
        <p:spPr>
          <a:xfrm>
            <a:off x="301841" y="248575"/>
            <a:ext cx="1944209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课堂练习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382568-A119-4BF3-ABEA-BF892B3E257F}"/>
                  </a:ext>
                </a:extLst>
              </p:cNvPr>
              <p:cNvSpPr txBox="1"/>
              <p:nvPr/>
            </p:nvSpPr>
            <p:spPr>
              <a:xfrm>
                <a:off x="2059619" y="260155"/>
                <a:ext cx="6383045" cy="597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求微分方程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𝑐𝑜𝑠𝑥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 的通解</a:t>
                </a:r>
                <a:r>
                  <a:rPr lang="en-US" altLang="zh-CN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382568-A119-4BF3-ABEA-BF892B3E2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619" y="260155"/>
                <a:ext cx="6383045" cy="597215"/>
              </a:xfrm>
              <a:prstGeom prst="rect">
                <a:avLst/>
              </a:prstGeom>
              <a:blipFill>
                <a:blip r:embed="rId2"/>
                <a:stretch>
                  <a:fillRect l="-2006" r="-955" b="-27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0C15EBB-954C-4E04-B7B5-AE39F0293A2A}"/>
              </a:ext>
            </a:extLst>
          </p:cNvPr>
          <p:cNvSpPr txBox="1"/>
          <p:nvPr/>
        </p:nvSpPr>
        <p:spPr>
          <a:xfrm>
            <a:off x="301841" y="1065321"/>
            <a:ext cx="825623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B3F7D8-03A0-4DC7-881B-9970412E8DB6}"/>
                  </a:ext>
                </a:extLst>
              </p:cNvPr>
              <p:cNvSpPr txBox="1"/>
              <p:nvPr/>
            </p:nvSpPr>
            <p:spPr>
              <a:xfrm>
                <a:off x="985422" y="1076901"/>
                <a:ext cx="5202314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齐次方程的特征方程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+1=0</m:t>
                    </m:r>
                  </m:oMath>
                </a14:m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B3F7D8-03A0-4DC7-881B-9970412E8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2" y="1076901"/>
                <a:ext cx="5202314" cy="597023"/>
              </a:xfrm>
              <a:prstGeom prst="rect">
                <a:avLst/>
              </a:prstGeom>
              <a:blipFill>
                <a:blip r:embed="rId3"/>
                <a:stretch>
                  <a:fillRect l="-2462" b="-27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90E8E4-4FBD-40F7-A15D-96D91B36C073}"/>
                  </a:ext>
                </a:extLst>
              </p:cNvPr>
              <p:cNvSpPr txBox="1"/>
              <p:nvPr/>
            </p:nvSpPr>
            <p:spPr>
              <a:xfrm>
                <a:off x="985422" y="1905035"/>
                <a:ext cx="3799643" cy="597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特征根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90E8E4-4FBD-40F7-A15D-96D91B36C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2" y="1905035"/>
                <a:ext cx="3799643" cy="597215"/>
              </a:xfrm>
              <a:prstGeom prst="rect">
                <a:avLst/>
              </a:prstGeom>
              <a:blipFill>
                <a:blip r:embed="rId4"/>
                <a:stretch>
                  <a:fillRect l="-3371" b="-28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379A2E-9C48-4D11-9288-42418C002EFA}"/>
                  </a:ext>
                </a:extLst>
              </p:cNvPr>
              <p:cNvSpPr txBox="1"/>
              <p:nvPr/>
            </p:nvSpPr>
            <p:spPr>
              <a:xfrm>
                <a:off x="985422" y="2733361"/>
                <a:ext cx="6001305" cy="597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齐次方程的通解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𝑐𝑜𝑠𝑥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𝑠𝑖𝑛𝑥</m:t>
                    </m:r>
                  </m:oMath>
                </a14:m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379A2E-9C48-4D11-9288-42418C002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2" y="2733361"/>
                <a:ext cx="6001305" cy="597215"/>
              </a:xfrm>
              <a:prstGeom prst="rect">
                <a:avLst/>
              </a:prstGeom>
              <a:blipFill>
                <a:blip r:embed="rId5"/>
                <a:stretch>
                  <a:fillRect l="-2134" b="-27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095899-4A4F-4041-B08A-005C5EB908C0}"/>
                  </a:ext>
                </a:extLst>
              </p:cNvPr>
              <p:cNvSpPr txBox="1"/>
              <p:nvPr/>
            </p:nvSpPr>
            <p:spPr>
              <a:xfrm>
                <a:off x="949911" y="3619147"/>
                <a:ext cx="7945514" cy="597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设特解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𝐵𝑐𝑜𝑠𝑥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𝐶𝑠𝑖𝑛𝑥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095899-4A4F-4041-B08A-005C5EB90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1" y="3619147"/>
                <a:ext cx="7945514" cy="597215"/>
              </a:xfrm>
              <a:prstGeom prst="rect">
                <a:avLst/>
              </a:prstGeom>
              <a:blipFill>
                <a:blip r:embed="rId6"/>
                <a:stretch>
                  <a:fillRect l="-1612" b="-27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5E94893-9588-4C10-9A1E-38D08F22C1D8}"/>
                  </a:ext>
                </a:extLst>
              </p:cNvPr>
              <p:cNvSpPr txBox="1"/>
              <p:nvPr/>
            </p:nvSpPr>
            <p:spPr>
              <a:xfrm>
                <a:off x="1074198" y="4504933"/>
                <a:ext cx="5530788" cy="837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代入方程得到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5E94893-9588-4C10-9A1E-38D08F22C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4504933"/>
                <a:ext cx="5530788" cy="837602"/>
              </a:xfrm>
              <a:prstGeom prst="rect">
                <a:avLst/>
              </a:prstGeom>
              <a:blipFill>
                <a:blip r:embed="rId7"/>
                <a:stretch>
                  <a:fillRect l="-2205" b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24A27EF-AF1E-49F1-B568-97B332614330}"/>
                  </a:ext>
                </a:extLst>
              </p:cNvPr>
              <p:cNvSpPr txBox="1"/>
              <p:nvPr/>
            </p:nvSpPr>
            <p:spPr>
              <a:xfrm>
                <a:off x="1127464" y="5631106"/>
                <a:ext cx="7794595" cy="837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通解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𝑐𝑜𝑠𝑥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𝑠𝑖𝑛𝑥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𝑥𝑠𝑖𝑛𝑥</m:t>
                    </m:r>
                  </m:oMath>
                </a14:m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24A27EF-AF1E-49F1-B568-97B332614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64" y="5631106"/>
                <a:ext cx="7794595" cy="837602"/>
              </a:xfrm>
              <a:prstGeom prst="rect">
                <a:avLst/>
              </a:prstGeom>
              <a:blipFill>
                <a:blip r:embed="rId8"/>
                <a:stretch>
                  <a:fillRect l="-1642" b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58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24F2296-6DE1-47E7-B20E-6AD1A8CEFAAE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482600"/>
            <a:ext cx="1612900" cy="511195"/>
          </a:xfrm>
          <a:prstGeom prst="rect">
            <a:avLst/>
          </a:prstGeo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内容小结</a:t>
            </a:r>
          </a:p>
        </p:txBody>
      </p:sp>
      <p:graphicFrame>
        <p:nvGraphicFramePr>
          <p:cNvPr id="3" name="Object 65">
            <a:extLst>
              <a:ext uri="{FF2B5EF4-FFF2-40B4-BE49-F238E27FC236}">
                <a16:creationId xmlns:a16="http://schemas.microsoft.com/office/drawing/2014/main" id="{21EB54B6-85F9-4FDB-BDEC-C958C5A73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895213"/>
              </p:ext>
            </p:extLst>
          </p:nvPr>
        </p:nvGraphicFramePr>
        <p:xfrm>
          <a:off x="783273" y="1294219"/>
          <a:ext cx="4288721" cy="51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240" imgH="482400" progId="Equation.DSMT4">
                  <p:embed/>
                </p:oleObj>
              </mc:Choice>
              <mc:Fallback>
                <p:oleObj name="Equation" r:id="rId2" imgW="4089240" imgH="482400" progId="Equation.DSMT4">
                  <p:embed/>
                  <p:pic>
                    <p:nvPicPr>
                      <p:cNvPr id="28676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73" y="1294219"/>
                        <a:ext cx="4288721" cy="511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>
            <a:extLst>
              <a:ext uri="{FF2B5EF4-FFF2-40B4-BE49-F238E27FC236}">
                <a16:creationId xmlns:a16="http://schemas.microsoft.com/office/drawing/2014/main" id="{E21258FF-FC48-4465-8F42-B836FDEBF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44688"/>
            <a:ext cx="58674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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为特征方程的 </a:t>
            </a:r>
            <a:r>
              <a:rPr lang="en-US" altLang="zh-CN" sz="2800" b="1" i="1" dirty="0">
                <a:solidFill>
                  <a:srgbClr val="000000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(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0, 1, 2)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重根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5" name="Object 66">
            <a:extLst>
              <a:ext uri="{FF2B5EF4-FFF2-40B4-BE49-F238E27FC236}">
                <a16:creationId xmlns:a16="http://schemas.microsoft.com/office/drawing/2014/main" id="{76FB1AE4-4C12-4AB0-9C9C-ECE9BEFFC4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474039"/>
              </p:ext>
            </p:extLst>
          </p:nvPr>
        </p:nvGraphicFramePr>
        <p:xfrm>
          <a:off x="2503488" y="2630488"/>
          <a:ext cx="19383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7960" imgH="482400" progId="Equation.DSMT4">
                  <p:embed/>
                </p:oleObj>
              </mc:Choice>
              <mc:Fallback>
                <p:oleObj name="Equation" r:id="rId4" imgW="2577960" imgH="482400" progId="Equation.DSMT4">
                  <p:embed/>
                  <p:pic>
                    <p:nvPicPr>
                      <p:cNvPr id="28685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2630488"/>
                        <a:ext cx="193833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4">
            <a:extLst>
              <a:ext uri="{FF2B5EF4-FFF2-40B4-BE49-F238E27FC236}">
                <a16:creationId xmlns:a16="http://schemas.microsoft.com/office/drawing/2014/main" id="{8B646359-4BA0-4AF6-8E70-C6972D16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944688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则设特解为</a:t>
            </a:r>
          </a:p>
        </p:txBody>
      </p:sp>
      <p:graphicFrame>
        <p:nvGraphicFramePr>
          <p:cNvPr id="7" name="Object 67">
            <a:extLst>
              <a:ext uri="{FF2B5EF4-FFF2-40B4-BE49-F238E27FC236}">
                <a16:creationId xmlns:a16="http://schemas.microsoft.com/office/drawing/2014/main" id="{FB825AA1-22FA-45D4-9D81-B62C48C80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819218"/>
              </p:ext>
            </p:extLst>
          </p:nvPr>
        </p:nvGraphicFramePr>
        <p:xfrm>
          <a:off x="569913" y="3252788"/>
          <a:ext cx="7239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8880" imgH="482400" progId="Equation.DSMT4">
                  <p:embed/>
                </p:oleObj>
              </mc:Choice>
              <mc:Fallback>
                <p:oleObj name="Equation" r:id="rId6" imgW="7238880" imgH="482400" progId="Equation.DSMT4">
                  <p:embed/>
                  <p:pic>
                    <p:nvPicPr>
                      <p:cNvPr id="28688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3252788"/>
                        <a:ext cx="72390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7">
            <a:extLst>
              <a:ext uri="{FF2B5EF4-FFF2-40B4-BE49-F238E27FC236}">
                <a16:creationId xmlns:a16="http://schemas.microsoft.com/office/drawing/2014/main" id="{12BEC063-95A1-4652-89BF-43CF13762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19538"/>
            <a:ext cx="48006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为特征方程的 </a:t>
            </a:r>
            <a:r>
              <a:rPr lang="en-US" altLang="zh-CN" sz="2800" b="1" i="1" dirty="0">
                <a:solidFill>
                  <a:srgbClr val="000000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(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0, 1 )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重根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</a:p>
        </p:txBody>
      </p:sp>
      <p:graphicFrame>
        <p:nvGraphicFramePr>
          <p:cNvPr id="9" name="Object 68">
            <a:extLst>
              <a:ext uri="{FF2B5EF4-FFF2-40B4-BE49-F238E27FC236}">
                <a16:creationId xmlns:a16="http://schemas.microsoft.com/office/drawing/2014/main" id="{4BCCC451-ACE4-4D7F-9630-EBE43A399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254859"/>
              </p:ext>
            </p:extLst>
          </p:nvPr>
        </p:nvGraphicFramePr>
        <p:xfrm>
          <a:off x="685800" y="3976991"/>
          <a:ext cx="1061402" cy="495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" imgH="203040" progId="Equation.DSMT4">
                  <p:embed/>
                </p:oleObj>
              </mc:Choice>
              <mc:Fallback>
                <p:oleObj name="Equation" r:id="rId8" imgW="457200" imgH="203040" progId="Equation.DSMT4">
                  <p:embed/>
                  <p:pic>
                    <p:nvPicPr>
                      <p:cNvPr id="2869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76991"/>
                        <a:ext cx="1061402" cy="495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2">
            <a:extLst>
              <a:ext uri="{FF2B5EF4-FFF2-40B4-BE49-F238E27FC236}">
                <a16:creationId xmlns:a16="http://schemas.microsoft.com/office/drawing/2014/main" id="{FE78D135-9353-40CB-A810-FF9C0A383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911600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则设特解为</a:t>
            </a:r>
          </a:p>
        </p:txBody>
      </p:sp>
      <p:graphicFrame>
        <p:nvGraphicFramePr>
          <p:cNvPr id="11" name="Object 71">
            <a:extLst>
              <a:ext uri="{FF2B5EF4-FFF2-40B4-BE49-F238E27FC236}">
                <a16:creationId xmlns:a16="http://schemas.microsoft.com/office/drawing/2014/main" id="{B759CE75-E5A0-4DCC-8CE5-5EEB7BED07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856942"/>
              </p:ext>
            </p:extLst>
          </p:nvPr>
        </p:nvGraphicFramePr>
        <p:xfrm>
          <a:off x="6199823" y="5094364"/>
          <a:ext cx="2315527" cy="49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61960" imgH="495000" progId="Equation.DSMT4">
                  <p:embed/>
                </p:oleObj>
              </mc:Choice>
              <mc:Fallback>
                <p:oleObj name="Equation" r:id="rId10" imgW="2361960" imgH="495000" progId="Equation.DSMT4">
                  <p:embed/>
                  <p:pic>
                    <p:nvPicPr>
                      <p:cNvPr id="28704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823" y="5094364"/>
                        <a:ext cx="2315527" cy="4978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5">
            <a:extLst>
              <a:ext uri="{FF2B5EF4-FFF2-40B4-BE49-F238E27FC236}">
                <a16:creationId xmlns:a16="http://schemas.microsoft.com/office/drawing/2014/main" id="{3D7454B2-5737-4074-9CB8-CFB66430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07050"/>
            <a:ext cx="6492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上述结论也可推广到高阶方程的情形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F4413D1-724D-4BD3-907A-ED0660819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358573"/>
              </p:ext>
            </p:extLst>
          </p:nvPr>
        </p:nvGraphicFramePr>
        <p:xfrm>
          <a:off x="1214438" y="4575175"/>
          <a:ext cx="594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43600" imgH="482400" progId="Equation.DSMT4">
                  <p:embed/>
                </p:oleObj>
              </mc:Choice>
              <mc:Fallback>
                <p:oleObj name="Equation" r:id="rId12" imgW="5943600" imgH="4824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575175"/>
                        <a:ext cx="5943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50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0" grpId="0" autoUpdateAnimBg="0"/>
      <p:bldP spid="1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26">
            <a:extLst>
              <a:ext uri="{FF2B5EF4-FFF2-40B4-BE49-F238E27FC236}">
                <a16:creationId xmlns:a16="http://schemas.microsoft.com/office/drawing/2014/main" id="{71C61E51-7F82-426F-A601-B0FA84299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327226"/>
              </p:ext>
            </p:extLst>
          </p:nvPr>
        </p:nvGraphicFramePr>
        <p:xfrm>
          <a:off x="5363308" y="1230923"/>
          <a:ext cx="34464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44640" imgH="469800" progId="Equation.3">
                  <p:embed/>
                </p:oleObj>
              </mc:Choice>
              <mc:Fallback>
                <p:oleObj name="公式" r:id="rId2" imgW="3644640" imgH="469800" progId="Equation.3">
                  <p:embed/>
                  <p:pic>
                    <p:nvPicPr>
                      <p:cNvPr id="60418" name="Object 1026">
                        <a:extLst>
                          <a:ext uri="{FF2B5EF4-FFF2-40B4-BE49-F238E27FC236}">
                            <a16:creationId xmlns:a16="http://schemas.microsoft.com/office/drawing/2014/main" id="{E7DC5E99-CE22-4392-A8D5-274A0707D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3308" y="1230923"/>
                        <a:ext cx="34464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027">
            <a:extLst>
              <a:ext uri="{FF2B5EF4-FFF2-40B4-BE49-F238E27FC236}">
                <a16:creationId xmlns:a16="http://schemas.microsoft.com/office/drawing/2014/main" id="{4044BE0B-7BD7-4882-A5C6-3B95F47A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708" y="1154723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二阶常系数非齐次线性方程</a:t>
            </a:r>
          </a:p>
        </p:txBody>
      </p:sp>
      <p:sp>
        <p:nvSpPr>
          <p:cNvPr id="5" name="Text Box 1028">
            <a:extLst>
              <a:ext uri="{FF2B5EF4-FFF2-40B4-BE49-F238E27FC236}">
                <a16:creationId xmlns:a16="http://schemas.microsoft.com/office/drawing/2014/main" id="{6153D24F-20B5-44E0-9557-D8B7A638D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08" y="1764323"/>
            <a:ext cx="2752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对应齐次方程</a:t>
            </a:r>
          </a:p>
        </p:txBody>
      </p:sp>
      <p:graphicFrame>
        <p:nvGraphicFramePr>
          <p:cNvPr id="6" name="Object 1029">
            <a:extLst>
              <a:ext uri="{FF2B5EF4-FFF2-40B4-BE49-F238E27FC236}">
                <a16:creationId xmlns:a16="http://schemas.microsoft.com/office/drawing/2014/main" id="{E3EF7475-48E4-43DA-BF44-357867402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8300"/>
              </p:ext>
            </p:extLst>
          </p:nvPr>
        </p:nvGraphicFramePr>
        <p:xfrm>
          <a:off x="3382108" y="1840523"/>
          <a:ext cx="265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06560" imgH="431640" progId="Equation.3">
                  <p:embed/>
                </p:oleObj>
              </mc:Choice>
              <mc:Fallback>
                <p:oleObj name="公式" r:id="rId4" imgW="2806560" imgH="431640" progId="Equation.3">
                  <p:embed/>
                  <p:pic>
                    <p:nvPicPr>
                      <p:cNvPr id="60421" name="Object 1029">
                        <a:extLst>
                          <a:ext uri="{FF2B5EF4-FFF2-40B4-BE49-F238E27FC236}">
                            <a16:creationId xmlns:a16="http://schemas.microsoft.com/office/drawing/2014/main" id="{A3BBEF8D-9877-4569-91C3-92B66223E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108" y="1840523"/>
                        <a:ext cx="265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30">
            <a:extLst>
              <a:ext uri="{FF2B5EF4-FFF2-40B4-BE49-F238E27FC236}">
                <a16:creationId xmlns:a16="http://schemas.microsoft.com/office/drawing/2014/main" id="{6EC52309-3E82-49B5-ABCF-25E1EA773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08" y="2450123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通解结构</a:t>
            </a:r>
          </a:p>
        </p:txBody>
      </p:sp>
      <p:graphicFrame>
        <p:nvGraphicFramePr>
          <p:cNvPr id="8" name="Object 1031">
            <a:extLst>
              <a:ext uri="{FF2B5EF4-FFF2-40B4-BE49-F238E27FC236}">
                <a16:creationId xmlns:a16="http://schemas.microsoft.com/office/drawing/2014/main" id="{562DAEB9-C852-4055-9099-9F421F684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694280"/>
              </p:ext>
            </p:extLst>
          </p:nvPr>
        </p:nvGraphicFramePr>
        <p:xfrm>
          <a:off x="3077308" y="2373923"/>
          <a:ext cx="1981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560" imgH="228600" progId="Equation.3">
                  <p:embed/>
                </p:oleObj>
              </mc:Choice>
              <mc:Fallback>
                <p:oleObj name="Equation" r:id="rId6" imgW="736560" imgH="228600" progId="Equation.3">
                  <p:embed/>
                  <p:pic>
                    <p:nvPicPr>
                      <p:cNvPr id="60423" name="Object 1031">
                        <a:extLst>
                          <a:ext uri="{FF2B5EF4-FFF2-40B4-BE49-F238E27FC236}">
                            <a16:creationId xmlns:a16="http://schemas.microsoft.com/office/drawing/2014/main" id="{F3F26119-93C4-4934-B989-E6D64BB90B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308" y="2373923"/>
                        <a:ext cx="19812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32">
            <a:extLst>
              <a:ext uri="{FF2B5EF4-FFF2-40B4-BE49-F238E27FC236}">
                <a16:creationId xmlns:a16="http://schemas.microsoft.com/office/drawing/2014/main" id="{B5DA469E-4FFE-486F-9C03-C142DBD18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08" y="2983523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常见类型</a:t>
            </a:r>
          </a:p>
        </p:txBody>
      </p:sp>
      <p:graphicFrame>
        <p:nvGraphicFramePr>
          <p:cNvPr id="10" name="Object 1033">
            <a:extLst>
              <a:ext uri="{FF2B5EF4-FFF2-40B4-BE49-F238E27FC236}">
                <a16:creationId xmlns:a16="http://schemas.microsoft.com/office/drawing/2014/main" id="{EE6234D9-1E42-43DC-A031-A93E86FD1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91470"/>
              </p:ext>
            </p:extLst>
          </p:nvPr>
        </p:nvGraphicFramePr>
        <p:xfrm>
          <a:off x="3077308" y="3059723"/>
          <a:ext cx="10810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228600" progId="Equation.3">
                  <p:embed/>
                </p:oleObj>
              </mc:Choice>
              <mc:Fallback>
                <p:oleObj name="Equation" r:id="rId8" imgW="469800" imgH="228600" progId="Equation.3">
                  <p:embed/>
                  <p:pic>
                    <p:nvPicPr>
                      <p:cNvPr id="60425" name="Object 1033">
                        <a:extLst>
                          <a:ext uri="{FF2B5EF4-FFF2-40B4-BE49-F238E27FC236}">
                            <a16:creationId xmlns:a16="http://schemas.microsoft.com/office/drawing/2014/main" id="{163AD4AA-C936-49E1-A2F9-AECCB73B5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308" y="3059723"/>
                        <a:ext cx="10810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4">
            <a:extLst>
              <a:ext uri="{FF2B5EF4-FFF2-40B4-BE49-F238E27FC236}">
                <a16:creationId xmlns:a16="http://schemas.microsoft.com/office/drawing/2014/main" id="{D4AEC532-AA2C-48E1-BE3F-178788CEAE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321827"/>
              </p:ext>
            </p:extLst>
          </p:nvPr>
        </p:nvGraphicFramePr>
        <p:xfrm>
          <a:off x="4372708" y="2983523"/>
          <a:ext cx="172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26920" imgH="558720" progId="Equation.3">
                  <p:embed/>
                </p:oleObj>
              </mc:Choice>
              <mc:Fallback>
                <p:oleObj name="公式" r:id="rId10" imgW="1726920" imgH="558720" progId="Equation.3">
                  <p:embed/>
                  <p:pic>
                    <p:nvPicPr>
                      <p:cNvPr id="60426" name="Object 1034">
                        <a:extLst>
                          <a:ext uri="{FF2B5EF4-FFF2-40B4-BE49-F238E27FC236}">
                            <a16:creationId xmlns:a16="http://schemas.microsoft.com/office/drawing/2014/main" id="{C08CED7A-0EB7-47AE-A1F8-05238FEE5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2708" y="2983523"/>
                        <a:ext cx="172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5">
            <a:extLst>
              <a:ext uri="{FF2B5EF4-FFF2-40B4-BE49-F238E27FC236}">
                <a16:creationId xmlns:a16="http://schemas.microsoft.com/office/drawing/2014/main" id="{15F0EDAE-C486-457B-B791-1CDAB99B0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49565"/>
              </p:ext>
            </p:extLst>
          </p:nvPr>
        </p:nvGraphicFramePr>
        <p:xfrm>
          <a:off x="1780321" y="3632811"/>
          <a:ext cx="260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603160" imgH="507960" progId="Equation.3">
                  <p:embed/>
                </p:oleObj>
              </mc:Choice>
              <mc:Fallback>
                <p:oleObj name="公式" r:id="rId12" imgW="2603160" imgH="507960" progId="Equation.3">
                  <p:embed/>
                  <p:pic>
                    <p:nvPicPr>
                      <p:cNvPr id="60427" name="Object 1035">
                        <a:extLst>
                          <a:ext uri="{FF2B5EF4-FFF2-40B4-BE49-F238E27FC236}">
                            <a16:creationId xmlns:a16="http://schemas.microsoft.com/office/drawing/2014/main" id="{5B1CFBD1-0462-46C1-BC1B-F889B9AD14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321" y="3632811"/>
                        <a:ext cx="260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6">
            <a:extLst>
              <a:ext uri="{FF2B5EF4-FFF2-40B4-BE49-F238E27FC236}">
                <a16:creationId xmlns:a16="http://schemas.microsoft.com/office/drawing/2014/main" id="{AF46D92E-0E4B-4CF4-A47E-2CB6D3989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132938"/>
              </p:ext>
            </p:extLst>
          </p:nvPr>
        </p:nvGraphicFramePr>
        <p:xfrm>
          <a:off x="5236308" y="3632811"/>
          <a:ext cx="256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565360" imgH="507960" progId="Equation.3">
                  <p:embed/>
                </p:oleObj>
              </mc:Choice>
              <mc:Fallback>
                <p:oleObj name="公式" r:id="rId14" imgW="2565360" imgH="507960" progId="Equation.3">
                  <p:embed/>
                  <p:pic>
                    <p:nvPicPr>
                      <p:cNvPr id="60428" name="Object 1036">
                        <a:extLst>
                          <a:ext uri="{FF2B5EF4-FFF2-40B4-BE49-F238E27FC236}">
                            <a16:creationId xmlns:a16="http://schemas.microsoft.com/office/drawing/2014/main" id="{4DF4C2C4-5225-4BAA-96E0-190D797D4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6308" y="3632811"/>
                        <a:ext cx="2565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37">
            <a:extLst>
              <a:ext uri="{FF2B5EF4-FFF2-40B4-BE49-F238E27FC236}">
                <a16:creationId xmlns:a16="http://schemas.microsoft.com/office/drawing/2014/main" id="{9FC4B81A-479E-4D35-8650-398F3A276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08" y="4202723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难点</a:t>
            </a:r>
            <a:r>
              <a:rPr lang="zh-CN" altLang="en-US" sz="2800" b="1">
                <a:solidFill>
                  <a:srgbClr val="0000FF"/>
                </a:solidFill>
              </a:rPr>
              <a:t>：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如何求特解？</a:t>
            </a:r>
          </a:p>
        </p:txBody>
      </p:sp>
      <p:sp>
        <p:nvSpPr>
          <p:cNvPr id="15" name="Text Box 1038">
            <a:extLst>
              <a:ext uri="{FF2B5EF4-FFF2-40B4-BE49-F238E27FC236}">
                <a16:creationId xmlns:a16="http://schemas.microsoft.com/office/drawing/2014/main" id="{2B1B622A-6059-4DDD-BA1E-03BF3E48C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08" y="5040923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方法</a:t>
            </a:r>
            <a:r>
              <a:rPr lang="zh-CN" altLang="en-US" sz="2800" b="1">
                <a:solidFill>
                  <a:srgbClr val="0000FF"/>
                </a:solidFill>
              </a:rPr>
              <a:t>：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待定系数法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75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9" grpId="0" autoUpdateAnimBg="0"/>
      <p:bldP spid="14" grpId="0" autoUpdateAnimBg="0"/>
      <p:bldP spid="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D8C58EED-270A-4A78-B570-C625E31AF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设非齐次方程特解为</a:t>
            </a: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D98A6E3B-0967-495C-8D0E-17299F1B9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023117"/>
              </p:ext>
            </p:extLst>
          </p:nvPr>
        </p:nvGraphicFramePr>
        <p:xfrm>
          <a:off x="4343400" y="1816804"/>
          <a:ext cx="1742021" cy="425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469800" progId="Equation.DSMT4">
                  <p:embed/>
                </p:oleObj>
              </mc:Choice>
              <mc:Fallback>
                <p:oleObj name="Equation" r:id="rId2" imgW="1930320" imgH="469800" progId="Equation.DSMT4">
                  <p:embed/>
                  <p:pic>
                    <p:nvPicPr>
                      <p:cNvPr id="61443" name="Object 3">
                        <a:extLst>
                          <a:ext uri="{FF2B5EF4-FFF2-40B4-BE49-F238E27FC236}">
                            <a16:creationId xmlns:a16="http://schemas.microsoft.com/office/drawing/2014/main" id="{D98A6E3B-0967-495C-8D0E-17299F1B9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16804"/>
                        <a:ext cx="1742021" cy="425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Text Box 4">
            <a:extLst>
              <a:ext uri="{FF2B5EF4-FFF2-40B4-BE49-F238E27FC236}">
                <a16:creationId xmlns:a16="http://schemas.microsoft.com/office/drawing/2014/main" id="{EDF0311A-091E-40F4-9DE0-C86358303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384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代入原方程</a:t>
            </a:r>
          </a:p>
        </p:txBody>
      </p:sp>
      <p:graphicFrame>
        <p:nvGraphicFramePr>
          <p:cNvPr id="61445" name="Object 5">
            <a:extLst>
              <a:ext uri="{FF2B5EF4-FFF2-40B4-BE49-F238E27FC236}">
                <a16:creationId xmlns:a16="http://schemas.microsoft.com/office/drawing/2014/main" id="{1242693F-2B80-4BBE-878C-2FA1B5273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215337"/>
              </p:ext>
            </p:extLst>
          </p:nvPr>
        </p:nvGraphicFramePr>
        <p:xfrm>
          <a:off x="838200" y="3200400"/>
          <a:ext cx="80327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864280" imgH="558720" progId="Equation.3">
                  <p:embed/>
                </p:oleObj>
              </mc:Choice>
              <mc:Fallback>
                <p:oleObj name="公式" r:id="rId4" imgW="8864280" imgH="558720" progId="Equation.3">
                  <p:embed/>
                  <p:pic>
                    <p:nvPicPr>
                      <p:cNvPr id="61445" name="Object 5">
                        <a:extLst>
                          <a:ext uri="{FF2B5EF4-FFF2-40B4-BE49-F238E27FC236}">
                            <a16:creationId xmlns:a16="http://schemas.microsoft.com/office/drawing/2014/main" id="{1242693F-2B80-4BBE-878C-2FA1B5273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80327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>
            <a:extLst>
              <a:ext uri="{FF2B5EF4-FFF2-40B4-BE49-F238E27FC236}">
                <a16:creationId xmlns:a16="http://schemas.microsoft.com/office/drawing/2014/main" id="{21E7972B-E6B6-4710-8D48-8CBBC3C3B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2628"/>
              </p:ext>
            </p:extLst>
          </p:nvPr>
        </p:nvGraphicFramePr>
        <p:xfrm>
          <a:off x="1000397" y="4027488"/>
          <a:ext cx="4078695" cy="45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49560" imgH="444240" progId="Equation.DSMT4">
                  <p:embed/>
                </p:oleObj>
              </mc:Choice>
              <mc:Fallback>
                <p:oleObj name="Equation" r:id="rId6" imgW="3949560" imgH="444240" progId="Equation.DSMT4">
                  <p:embed/>
                  <p:pic>
                    <p:nvPicPr>
                      <p:cNvPr id="61446" name="Object 6">
                        <a:extLst>
                          <a:ext uri="{FF2B5EF4-FFF2-40B4-BE49-F238E27FC236}">
                            <a16:creationId xmlns:a16="http://schemas.microsoft.com/office/drawing/2014/main" id="{21E7972B-E6B6-4710-8D48-8CBBC3C3B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397" y="4027488"/>
                        <a:ext cx="4078695" cy="45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>
            <a:extLst>
              <a:ext uri="{FF2B5EF4-FFF2-40B4-BE49-F238E27FC236}">
                <a16:creationId xmlns:a16="http://schemas.microsoft.com/office/drawing/2014/main" id="{0EB41B5A-95E0-4989-9FB1-6E0A3E70B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836674"/>
              </p:ext>
            </p:extLst>
          </p:nvPr>
        </p:nvGraphicFramePr>
        <p:xfrm>
          <a:off x="1371600" y="4708265"/>
          <a:ext cx="246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63480" imgH="469800" progId="Equation.3">
                  <p:embed/>
                </p:oleObj>
              </mc:Choice>
              <mc:Fallback>
                <p:oleObj name="公式" r:id="rId8" imgW="2463480" imgH="469800" progId="Equation.3">
                  <p:embed/>
                  <p:pic>
                    <p:nvPicPr>
                      <p:cNvPr id="61447" name="Object 7">
                        <a:extLst>
                          <a:ext uri="{FF2B5EF4-FFF2-40B4-BE49-F238E27FC236}">
                            <a16:creationId xmlns:a16="http://schemas.microsoft.com/office/drawing/2014/main" id="{0EB41B5A-95E0-4989-9FB1-6E0A3E70B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08265"/>
                        <a:ext cx="2463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>
            <a:extLst>
              <a:ext uri="{FF2B5EF4-FFF2-40B4-BE49-F238E27FC236}">
                <a16:creationId xmlns:a16="http://schemas.microsoft.com/office/drawing/2014/main" id="{AC11C8DC-AD3A-414D-B142-CADBA5C30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092291"/>
              </p:ext>
            </p:extLst>
          </p:nvPr>
        </p:nvGraphicFramePr>
        <p:xfrm>
          <a:off x="1376363" y="5486400"/>
          <a:ext cx="27638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33640" imgH="444240" progId="Equation.DSMT4">
                  <p:embed/>
                </p:oleObj>
              </mc:Choice>
              <mc:Fallback>
                <p:oleObj name="Equation" r:id="rId10" imgW="2933640" imgH="444240" progId="Equation.DSMT4">
                  <p:embed/>
                  <p:pic>
                    <p:nvPicPr>
                      <p:cNvPr id="61448" name="Object 8">
                        <a:extLst>
                          <a:ext uri="{FF2B5EF4-FFF2-40B4-BE49-F238E27FC236}">
                            <a16:creationId xmlns:a16="http://schemas.microsoft.com/office/drawing/2014/main" id="{AC11C8DC-AD3A-414D-B142-CADBA5C30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486400"/>
                        <a:ext cx="27638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Line 13">
            <a:extLst>
              <a:ext uri="{FF2B5EF4-FFF2-40B4-BE49-F238E27FC236}">
                <a16:creationId xmlns:a16="http://schemas.microsoft.com/office/drawing/2014/main" id="{72529AA0-4561-4DDA-955F-5D1C909DD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33800"/>
            <a:ext cx="199231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54" name="Line 14">
            <a:extLst>
              <a:ext uri="{FF2B5EF4-FFF2-40B4-BE49-F238E27FC236}">
                <a16:creationId xmlns:a16="http://schemas.microsoft.com/office/drawing/2014/main" id="{BBD80E80-75A5-4354-9FAD-ABD9AC0D0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733800"/>
            <a:ext cx="1187450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1455" name="Object 15">
            <a:extLst>
              <a:ext uri="{FF2B5EF4-FFF2-40B4-BE49-F238E27FC236}">
                <a16:creationId xmlns:a16="http://schemas.microsoft.com/office/drawing/2014/main" id="{A40FB9C2-B715-49AC-A330-19246BF22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4508"/>
              </p:ext>
            </p:extLst>
          </p:nvPr>
        </p:nvGraphicFramePr>
        <p:xfrm>
          <a:off x="4800600" y="5410200"/>
          <a:ext cx="2514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0360" imgH="241200" progId="Equation.3">
                  <p:embed/>
                </p:oleObj>
              </mc:Choice>
              <mc:Fallback>
                <p:oleObj name="Equation" r:id="rId12" imgW="990360" imgH="241200" progId="Equation.3">
                  <p:embed/>
                  <p:pic>
                    <p:nvPicPr>
                      <p:cNvPr id="61455" name="Object 15">
                        <a:extLst>
                          <a:ext uri="{FF2B5EF4-FFF2-40B4-BE49-F238E27FC236}">
                            <a16:creationId xmlns:a16="http://schemas.microsoft.com/office/drawing/2014/main" id="{A40FB9C2-B715-49AC-A330-19246BF22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10200"/>
                        <a:ext cx="25146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8" name="Text Box 18">
            <a:extLst>
              <a:ext uri="{FF2B5EF4-FFF2-40B4-BE49-F238E27FC236}">
                <a16:creationId xmlns:a16="http://schemas.microsoft.com/office/drawing/2014/main" id="{11E873D0-B225-414B-803A-AC0E791A2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4384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整理得</a:t>
            </a:r>
          </a:p>
        </p:txBody>
      </p:sp>
      <p:grpSp>
        <p:nvGrpSpPr>
          <p:cNvPr id="61459" name="Group 19">
            <a:extLst>
              <a:ext uri="{FF2B5EF4-FFF2-40B4-BE49-F238E27FC236}">
                <a16:creationId xmlns:a16="http://schemas.microsoft.com/office/drawing/2014/main" id="{80799A14-3099-4210-9DD6-A6FACEC3DF95}"/>
              </a:ext>
            </a:extLst>
          </p:cNvPr>
          <p:cNvGrpSpPr>
            <a:grpSpLocks/>
          </p:cNvGrpSpPr>
          <p:nvPr/>
        </p:nvGrpSpPr>
        <p:grpSpPr bwMode="auto">
          <a:xfrm>
            <a:off x="1081088" y="806451"/>
            <a:ext cx="3262313" cy="523875"/>
            <a:chOff x="777" y="3340"/>
            <a:chExt cx="2055" cy="330"/>
          </a:xfrm>
        </p:grpSpPr>
        <p:graphicFrame>
          <p:nvGraphicFramePr>
            <p:cNvPr id="61460" name="Object 20">
              <a:extLst>
                <a:ext uri="{FF2B5EF4-FFF2-40B4-BE49-F238E27FC236}">
                  <a16:creationId xmlns:a16="http://schemas.microsoft.com/office/drawing/2014/main" id="{598B8A28-658B-4C72-B5C5-D6B1AFC9D8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098755"/>
                </p:ext>
              </p:extLst>
            </p:nvPr>
          </p:nvGraphicFramePr>
          <p:xfrm>
            <a:off x="1033" y="3360"/>
            <a:ext cx="147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63480" imgH="482400" progId="Equation.DSMT4">
                    <p:embed/>
                  </p:oleObj>
                </mc:Choice>
                <mc:Fallback>
                  <p:oleObj name="Equation" r:id="rId14" imgW="2463480" imgH="482400" progId="Equation.DSMT4">
                    <p:embed/>
                    <p:pic>
                      <p:nvPicPr>
                        <p:cNvPr id="61460" name="Object 20">
                          <a:extLst>
                            <a:ext uri="{FF2B5EF4-FFF2-40B4-BE49-F238E27FC236}">
                              <a16:creationId xmlns:a16="http://schemas.microsoft.com/office/drawing/2014/main" id="{598B8A28-658B-4C72-B5C5-D6B1AFC9D8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" y="3360"/>
                          <a:ext cx="1479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1" name="Text Box 21">
              <a:extLst>
                <a:ext uri="{FF2B5EF4-FFF2-40B4-BE49-F238E27FC236}">
                  <a16:creationId xmlns:a16="http://schemas.microsoft.com/office/drawing/2014/main" id="{B2CB5029-2A7C-41F7-B6AD-F487CAC13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" y="3340"/>
              <a:ext cx="20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1.             </a:t>
              </a:r>
              <a:r>
                <a:rPr lang="zh-CN" altLang="en-US"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0489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4" grpId="0" autoUpdateAnimBg="0"/>
      <p:bldP spid="6145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8E8296E5-7D26-4F07-843C-E701138E5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528430"/>
              </p:ext>
            </p:extLst>
          </p:nvPr>
        </p:nvGraphicFramePr>
        <p:xfrm>
          <a:off x="994569" y="3079010"/>
          <a:ext cx="4060826" cy="451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74760" imgH="444240" progId="Equation.DSMT4">
                  <p:embed/>
                </p:oleObj>
              </mc:Choice>
              <mc:Fallback>
                <p:oleObj name="Equation" r:id="rId2" imgW="3974760" imgH="444240" progId="Equation.DSMT4">
                  <p:embed/>
                  <p:pic>
                    <p:nvPicPr>
                      <p:cNvPr id="62466" name="Object 2">
                        <a:extLst>
                          <a:ext uri="{FF2B5EF4-FFF2-40B4-BE49-F238E27FC236}">
                            <a16:creationId xmlns:a16="http://schemas.microsoft.com/office/drawing/2014/main" id="{8E8296E5-7D26-4F07-843C-E701138E5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569" y="3079010"/>
                        <a:ext cx="4060826" cy="451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370AA10E-23F9-4786-83D9-9AF41C81C0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985843"/>
              </p:ext>
            </p:extLst>
          </p:nvPr>
        </p:nvGraphicFramePr>
        <p:xfrm>
          <a:off x="1447800" y="3663048"/>
          <a:ext cx="246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63480" imgH="469800" progId="Equation.3">
                  <p:embed/>
                </p:oleObj>
              </mc:Choice>
              <mc:Fallback>
                <p:oleObj name="公式" r:id="rId4" imgW="2463480" imgH="469800" progId="Equation.3">
                  <p:embed/>
                  <p:pic>
                    <p:nvPicPr>
                      <p:cNvPr id="62467" name="Object 3">
                        <a:extLst>
                          <a:ext uri="{FF2B5EF4-FFF2-40B4-BE49-F238E27FC236}">
                            <a16:creationId xmlns:a16="http://schemas.microsoft.com/office/drawing/2014/main" id="{370AA10E-23F9-4786-83D9-9AF41C81C0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63048"/>
                        <a:ext cx="2463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>
            <a:extLst>
              <a:ext uri="{FF2B5EF4-FFF2-40B4-BE49-F238E27FC236}">
                <a16:creationId xmlns:a16="http://schemas.microsoft.com/office/drawing/2014/main" id="{3B529755-BEF3-45C6-A18E-E5922B711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510574"/>
              </p:ext>
            </p:extLst>
          </p:nvPr>
        </p:nvGraphicFramePr>
        <p:xfrm>
          <a:off x="4724400" y="3739248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52480" imgH="419040" progId="Equation.3">
                  <p:embed/>
                </p:oleObj>
              </mc:Choice>
              <mc:Fallback>
                <p:oleObj name="公式" r:id="rId6" imgW="1752480" imgH="419040" progId="Equation.3">
                  <p:embed/>
                  <p:pic>
                    <p:nvPicPr>
                      <p:cNvPr id="62468" name="Object 4">
                        <a:extLst>
                          <a:ext uri="{FF2B5EF4-FFF2-40B4-BE49-F238E27FC236}">
                            <a16:creationId xmlns:a16="http://schemas.microsoft.com/office/drawing/2014/main" id="{3B529755-BEF3-45C6-A18E-E5922B711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9248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D1361CE9-D647-4821-B437-8A03CD51C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961274"/>
              </p:ext>
            </p:extLst>
          </p:nvPr>
        </p:nvGraphicFramePr>
        <p:xfrm>
          <a:off x="1371600" y="4298794"/>
          <a:ext cx="28940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87440" imgH="482400" progId="Equation.DSMT4">
                  <p:embed/>
                </p:oleObj>
              </mc:Choice>
              <mc:Fallback>
                <p:oleObj name="Equation" r:id="rId8" imgW="3187440" imgH="482400" progId="Equation.DSMT4">
                  <p:embed/>
                  <p:pic>
                    <p:nvPicPr>
                      <p:cNvPr id="62469" name="Object 5">
                        <a:extLst>
                          <a:ext uri="{FF2B5EF4-FFF2-40B4-BE49-F238E27FC236}">
                            <a16:creationId xmlns:a16="http://schemas.microsoft.com/office/drawing/2014/main" id="{D1361CE9-D647-4821-B437-8A03CD51C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98794"/>
                        <a:ext cx="28940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6">
            <a:extLst>
              <a:ext uri="{FF2B5EF4-FFF2-40B4-BE49-F238E27FC236}">
                <a16:creationId xmlns:a16="http://schemas.microsoft.com/office/drawing/2014/main" id="{0D353174-AEB9-49C9-A95F-D7D9EE1DD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826686"/>
            <a:ext cx="1903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综上讨论</a:t>
            </a:r>
          </a:p>
        </p:txBody>
      </p:sp>
      <p:graphicFrame>
        <p:nvGraphicFramePr>
          <p:cNvPr id="62471" name="Object 7">
            <a:extLst>
              <a:ext uri="{FF2B5EF4-FFF2-40B4-BE49-F238E27FC236}">
                <a16:creationId xmlns:a16="http://schemas.microsoft.com/office/drawing/2014/main" id="{DD6039F6-37EA-40D4-AF8E-DA7D8CCC7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55758"/>
              </p:ext>
            </p:extLst>
          </p:nvPr>
        </p:nvGraphicFramePr>
        <p:xfrm>
          <a:off x="839788" y="5568170"/>
          <a:ext cx="3230499" cy="487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4840" imgH="482400" progId="Equation.DSMT4">
                  <p:embed/>
                </p:oleObj>
              </mc:Choice>
              <mc:Fallback>
                <p:oleObj name="Equation" r:id="rId10" imgW="3174840" imgH="482400" progId="Equation.DSMT4">
                  <p:embed/>
                  <p:pic>
                    <p:nvPicPr>
                      <p:cNvPr id="62471" name="Object 7">
                        <a:extLst>
                          <a:ext uri="{FF2B5EF4-FFF2-40B4-BE49-F238E27FC236}">
                            <a16:creationId xmlns:a16="http://schemas.microsoft.com/office/drawing/2014/main" id="{DD6039F6-37EA-40D4-AF8E-DA7D8CCC79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568170"/>
                        <a:ext cx="3230499" cy="487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>
            <a:extLst>
              <a:ext uri="{FF2B5EF4-FFF2-40B4-BE49-F238E27FC236}">
                <a16:creationId xmlns:a16="http://schemas.microsoft.com/office/drawing/2014/main" id="{A0B16494-DC7A-4926-9688-1BCB6605A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787290"/>
              </p:ext>
            </p:extLst>
          </p:nvPr>
        </p:nvGraphicFramePr>
        <p:xfrm>
          <a:off x="4308475" y="5155298"/>
          <a:ext cx="29416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74840" imgH="1562040" progId="Equation.DSMT4">
                  <p:embed/>
                </p:oleObj>
              </mc:Choice>
              <mc:Fallback>
                <p:oleObj name="Equation" r:id="rId12" imgW="3174840" imgH="1562040" progId="Equation.DSMT4">
                  <p:embed/>
                  <p:pic>
                    <p:nvPicPr>
                      <p:cNvPr id="62472" name="Object 8">
                        <a:extLst>
                          <a:ext uri="{FF2B5EF4-FFF2-40B4-BE49-F238E27FC236}">
                            <a16:creationId xmlns:a16="http://schemas.microsoft.com/office/drawing/2014/main" id="{A0B16494-DC7A-4926-9688-1BCB6605A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5155298"/>
                        <a:ext cx="294163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>
            <a:extLst>
              <a:ext uri="{FF2B5EF4-FFF2-40B4-BE49-F238E27FC236}">
                <a16:creationId xmlns:a16="http://schemas.microsoft.com/office/drawing/2014/main" id="{6621E270-B898-4A37-A885-93A29EA88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1772"/>
              </p:ext>
            </p:extLst>
          </p:nvPr>
        </p:nvGraphicFramePr>
        <p:xfrm>
          <a:off x="4648200" y="4229786"/>
          <a:ext cx="2819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3000" imgH="241200" progId="Equation.3">
                  <p:embed/>
                </p:oleObj>
              </mc:Choice>
              <mc:Fallback>
                <p:oleObj name="Equation" r:id="rId14" imgW="1143000" imgH="241200" progId="Equation.3">
                  <p:embed/>
                  <p:pic>
                    <p:nvPicPr>
                      <p:cNvPr id="62475" name="Object 11">
                        <a:extLst>
                          <a:ext uri="{FF2B5EF4-FFF2-40B4-BE49-F238E27FC236}">
                            <a16:creationId xmlns:a16="http://schemas.microsoft.com/office/drawing/2014/main" id="{6621E270-B898-4A37-A885-93A29EA889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29786"/>
                        <a:ext cx="2819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>
            <a:extLst>
              <a:ext uri="{FF2B5EF4-FFF2-40B4-BE49-F238E27FC236}">
                <a16:creationId xmlns:a16="http://schemas.microsoft.com/office/drawing/2014/main" id="{BCDFC6D4-3D37-4EDC-8D20-71829D7263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737347"/>
              </p:ext>
            </p:extLst>
          </p:nvPr>
        </p:nvGraphicFramePr>
        <p:xfrm>
          <a:off x="994569" y="1193572"/>
          <a:ext cx="4272055" cy="477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74760" imgH="444240" progId="Equation.DSMT4">
                  <p:embed/>
                </p:oleObj>
              </mc:Choice>
              <mc:Fallback>
                <p:oleObj name="Equation" r:id="rId16" imgW="3974760" imgH="444240" progId="Equation.DSMT4">
                  <p:embed/>
                  <p:pic>
                    <p:nvPicPr>
                      <p:cNvPr id="62476" name="Object 12">
                        <a:extLst>
                          <a:ext uri="{FF2B5EF4-FFF2-40B4-BE49-F238E27FC236}">
                            <a16:creationId xmlns:a16="http://schemas.microsoft.com/office/drawing/2014/main" id="{BCDFC6D4-3D37-4EDC-8D20-71829D7263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569" y="1193572"/>
                        <a:ext cx="4272055" cy="477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>
            <a:extLst>
              <a:ext uri="{FF2B5EF4-FFF2-40B4-BE49-F238E27FC236}">
                <a16:creationId xmlns:a16="http://schemas.microsoft.com/office/drawing/2014/main" id="{DB867984-051B-4E7C-8C6E-15F316F26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911091"/>
              </p:ext>
            </p:extLst>
          </p:nvPr>
        </p:nvGraphicFramePr>
        <p:xfrm>
          <a:off x="1371600" y="1834248"/>
          <a:ext cx="246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463480" imgH="469800" progId="Equation.3">
                  <p:embed/>
                </p:oleObj>
              </mc:Choice>
              <mc:Fallback>
                <p:oleObj name="公式" r:id="rId18" imgW="2463480" imgH="469800" progId="Equation.3">
                  <p:embed/>
                  <p:pic>
                    <p:nvPicPr>
                      <p:cNvPr id="62477" name="Object 13">
                        <a:extLst>
                          <a:ext uri="{FF2B5EF4-FFF2-40B4-BE49-F238E27FC236}">
                            <a16:creationId xmlns:a16="http://schemas.microsoft.com/office/drawing/2014/main" id="{DB867984-051B-4E7C-8C6E-15F316F261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34248"/>
                        <a:ext cx="2463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>
            <a:extLst>
              <a:ext uri="{FF2B5EF4-FFF2-40B4-BE49-F238E27FC236}">
                <a16:creationId xmlns:a16="http://schemas.microsoft.com/office/drawing/2014/main" id="{4DEA9F08-9AC3-41AD-A347-46386A45B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241669"/>
              </p:ext>
            </p:extLst>
          </p:nvPr>
        </p:nvGraphicFramePr>
        <p:xfrm>
          <a:off x="4705350" y="1872348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752480" imgH="419040" progId="Equation.3">
                  <p:embed/>
                </p:oleObj>
              </mc:Choice>
              <mc:Fallback>
                <p:oleObj name="公式" r:id="rId20" imgW="1752480" imgH="419040" progId="Equation.3">
                  <p:embed/>
                  <p:pic>
                    <p:nvPicPr>
                      <p:cNvPr id="62478" name="Object 14">
                        <a:extLst>
                          <a:ext uri="{FF2B5EF4-FFF2-40B4-BE49-F238E27FC236}">
                            <a16:creationId xmlns:a16="http://schemas.microsoft.com/office/drawing/2014/main" id="{4DEA9F08-9AC3-41AD-A347-46386A45B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1872348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5">
            <a:extLst>
              <a:ext uri="{FF2B5EF4-FFF2-40B4-BE49-F238E27FC236}">
                <a16:creationId xmlns:a16="http://schemas.microsoft.com/office/drawing/2014/main" id="{41210293-AE57-42D3-AEE6-38F022E40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65938"/>
              </p:ext>
            </p:extLst>
          </p:nvPr>
        </p:nvGraphicFramePr>
        <p:xfrm>
          <a:off x="1377950" y="2520048"/>
          <a:ext cx="29146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49280" imgH="444240" progId="Equation.DSMT4">
                  <p:embed/>
                </p:oleObj>
              </mc:Choice>
              <mc:Fallback>
                <p:oleObj name="Equation" r:id="rId22" imgW="3149280" imgH="444240" progId="Equation.DSMT4">
                  <p:embed/>
                  <p:pic>
                    <p:nvPicPr>
                      <p:cNvPr id="62479" name="Object 15">
                        <a:extLst>
                          <a:ext uri="{FF2B5EF4-FFF2-40B4-BE49-F238E27FC236}">
                            <a16:creationId xmlns:a16="http://schemas.microsoft.com/office/drawing/2014/main" id="{41210293-AE57-42D3-AEE6-38F022E403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520048"/>
                        <a:ext cx="29146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6">
            <a:extLst>
              <a:ext uri="{FF2B5EF4-FFF2-40B4-BE49-F238E27FC236}">
                <a16:creationId xmlns:a16="http://schemas.microsoft.com/office/drawing/2014/main" id="{448DFCCC-1FF6-41EA-AAF4-50ABC2D3E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092126"/>
              </p:ext>
            </p:extLst>
          </p:nvPr>
        </p:nvGraphicFramePr>
        <p:xfrm>
          <a:off x="4648200" y="2367648"/>
          <a:ext cx="27432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91880" imgH="241200" progId="Equation.3">
                  <p:embed/>
                </p:oleObj>
              </mc:Choice>
              <mc:Fallback>
                <p:oleObj name="Equation" r:id="rId24" imgW="1091880" imgH="241200" progId="Equation.3">
                  <p:embed/>
                  <p:pic>
                    <p:nvPicPr>
                      <p:cNvPr id="62480" name="Object 16">
                        <a:extLst>
                          <a:ext uri="{FF2B5EF4-FFF2-40B4-BE49-F238E27FC236}">
                            <a16:creationId xmlns:a16="http://schemas.microsoft.com/office/drawing/2014/main" id="{448DFCCC-1FF6-41EA-AAF4-50ABC2D3E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67648"/>
                        <a:ext cx="27432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B266BBDA-7C8A-2A97-88E2-ED4BF38BF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395882"/>
              </p:ext>
            </p:extLst>
          </p:nvPr>
        </p:nvGraphicFramePr>
        <p:xfrm>
          <a:off x="688975" y="379103"/>
          <a:ext cx="80327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8864280" imgH="558720" progId="Equation.3">
                  <p:embed/>
                </p:oleObj>
              </mc:Choice>
              <mc:Fallback>
                <p:oleObj name="公式" r:id="rId26" imgW="8864280" imgH="558720" progId="Equation.3">
                  <p:embed/>
                  <p:pic>
                    <p:nvPicPr>
                      <p:cNvPr id="61445" name="Object 5">
                        <a:extLst>
                          <a:ext uri="{FF2B5EF4-FFF2-40B4-BE49-F238E27FC236}">
                            <a16:creationId xmlns:a16="http://schemas.microsoft.com/office/drawing/2014/main" id="{1242693F-2B80-4BBE-878C-2FA1B5273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79103"/>
                        <a:ext cx="80327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1513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81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>
            <a:extLst>
              <a:ext uri="{FF2B5EF4-FFF2-40B4-BE49-F238E27FC236}">
                <a16:creationId xmlns:a16="http://schemas.microsoft.com/office/drawing/2014/main" id="{5FFA6E98-843A-4292-A0C9-8A78A6B0B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761167"/>
              </p:ext>
            </p:extLst>
          </p:nvPr>
        </p:nvGraphicFramePr>
        <p:xfrm>
          <a:off x="1660525" y="737395"/>
          <a:ext cx="52514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46360" imgH="469800" progId="Equation.DSMT4">
                  <p:embed/>
                </p:oleObj>
              </mc:Choice>
              <mc:Fallback>
                <p:oleObj name="Equation" r:id="rId2" imgW="5346360" imgH="469800" progId="Equation.DSMT4">
                  <p:embed/>
                  <p:pic>
                    <p:nvPicPr>
                      <p:cNvPr id="64514" name="Object 2">
                        <a:extLst>
                          <a:ext uri="{FF2B5EF4-FFF2-40B4-BE49-F238E27FC236}">
                            <a16:creationId xmlns:a16="http://schemas.microsoft.com/office/drawing/2014/main" id="{5FFA6E98-843A-4292-A0C9-8A78A6B0B0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737395"/>
                        <a:ext cx="52514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Text Box 3">
            <a:extLst>
              <a:ext uri="{FF2B5EF4-FFF2-40B4-BE49-F238E27FC236}">
                <a16:creationId xmlns:a16="http://schemas.microsoft.com/office/drawing/2014/main" id="{8C1BDD0B-760F-418D-B72A-D2553A435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1921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4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84C2777A-282C-460C-BE70-3154F8E02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2533650"/>
            <a:ext cx="339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对应齐次方程通解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B7815F15-4769-4993-A760-228B3D591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31445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特征方程</a:t>
            </a:r>
          </a:p>
        </p:txBody>
      </p:sp>
      <p:graphicFrame>
        <p:nvGraphicFramePr>
          <p:cNvPr id="64518" name="Object 6">
            <a:extLst>
              <a:ext uri="{FF2B5EF4-FFF2-40B4-BE49-F238E27FC236}">
                <a16:creationId xmlns:a16="http://schemas.microsoft.com/office/drawing/2014/main" id="{EF3341D7-1644-4E17-AFD4-81BA46804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329664"/>
              </p:ext>
            </p:extLst>
          </p:nvPr>
        </p:nvGraphicFramePr>
        <p:xfrm>
          <a:off x="3352800" y="1366045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11200" imgH="457200" progId="Equation.3">
                  <p:embed/>
                </p:oleObj>
              </mc:Choice>
              <mc:Fallback>
                <p:oleObj name="公式" r:id="rId4" imgW="2311200" imgH="457200" progId="Equation.3">
                  <p:embed/>
                  <p:pic>
                    <p:nvPicPr>
                      <p:cNvPr id="64518" name="Object 6">
                        <a:extLst>
                          <a:ext uri="{FF2B5EF4-FFF2-40B4-BE49-F238E27FC236}">
                            <a16:creationId xmlns:a16="http://schemas.microsoft.com/office/drawing/2014/main" id="{EF3341D7-1644-4E17-AFD4-81BA46804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366045"/>
                        <a:ext cx="231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7">
            <a:extLst>
              <a:ext uri="{FF2B5EF4-FFF2-40B4-BE49-F238E27FC236}">
                <a16:creationId xmlns:a16="http://schemas.microsoft.com/office/drawing/2014/main" id="{086E6DE2-F76B-4867-B2A9-A8327A491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93833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特征根</a:t>
            </a:r>
          </a:p>
        </p:txBody>
      </p:sp>
      <p:graphicFrame>
        <p:nvGraphicFramePr>
          <p:cNvPr id="64520" name="Object 8">
            <a:extLst>
              <a:ext uri="{FF2B5EF4-FFF2-40B4-BE49-F238E27FC236}">
                <a16:creationId xmlns:a16="http://schemas.microsoft.com/office/drawing/2014/main" id="{4D68036C-97A0-4FA2-A131-403635482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140394"/>
              </p:ext>
            </p:extLst>
          </p:nvPr>
        </p:nvGraphicFramePr>
        <p:xfrm>
          <a:off x="3352800" y="2028753"/>
          <a:ext cx="207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70000" imgH="457200" progId="Equation.3">
                  <p:embed/>
                </p:oleObj>
              </mc:Choice>
              <mc:Fallback>
                <p:oleObj name="公式" r:id="rId6" imgW="2070000" imgH="457200" progId="Equation.3">
                  <p:embed/>
                  <p:pic>
                    <p:nvPicPr>
                      <p:cNvPr id="64520" name="Object 8">
                        <a:extLst>
                          <a:ext uri="{FF2B5EF4-FFF2-40B4-BE49-F238E27FC236}">
                            <a16:creationId xmlns:a16="http://schemas.microsoft.com/office/drawing/2014/main" id="{4D68036C-97A0-4FA2-A131-403635482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28753"/>
                        <a:ext cx="207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>
            <a:extLst>
              <a:ext uri="{FF2B5EF4-FFF2-40B4-BE49-F238E27FC236}">
                <a16:creationId xmlns:a16="http://schemas.microsoft.com/office/drawing/2014/main" id="{93655979-3EBA-4D99-B0C3-4E50FAB48B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82934"/>
              </p:ext>
            </p:extLst>
          </p:nvPr>
        </p:nvGraphicFramePr>
        <p:xfrm>
          <a:off x="4121150" y="2585893"/>
          <a:ext cx="26035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03160" imgH="469800" progId="Equation.3">
                  <p:embed/>
                </p:oleObj>
              </mc:Choice>
              <mc:Fallback>
                <p:oleObj name="Equation" r:id="rId8" imgW="2603160" imgH="469800" progId="Equation.3">
                  <p:embed/>
                  <p:pic>
                    <p:nvPicPr>
                      <p:cNvPr id="64521" name="Object 9">
                        <a:extLst>
                          <a:ext uri="{FF2B5EF4-FFF2-40B4-BE49-F238E27FC236}">
                            <a16:creationId xmlns:a16="http://schemas.microsoft.com/office/drawing/2014/main" id="{93655979-3EBA-4D99-B0C3-4E50FAB48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2585893"/>
                        <a:ext cx="26035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>
            <a:extLst>
              <a:ext uri="{FF2B5EF4-FFF2-40B4-BE49-F238E27FC236}">
                <a16:creationId xmlns:a16="http://schemas.microsoft.com/office/drawing/2014/main" id="{FD95B244-F7DD-43BE-98CD-71C6B88A9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527372"/>
              </p:ext>
            </p:extLst>
          </p:nvPr>
        </p:nvGraphicFramePr>
        <p:xfrm>
          <a:off x="997744" y="3386932"/>
          <a:ext cx="21955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36760" imgH="431640" progId="Equation.DSMT4">
                  <p:embed/>
                </p:oleObj>
              </mc:Choice>
              <mc:Fallback>
                <p:oleObj name="Equation" r:id="rId10" imgW="2336760" imgH="431640" progId="Equation.DSMT4">
                  <p:embed/>
                  <p:pic>
                    <p:nvPicPr>
                      <p:cNvPr id="64522" name="Object 10">
                        <a:extLst>
                          <a:ext uri="{FF2B5EF4-FFF2-40B4-BE49-F238E27FC236}">
                            <a16:creationId xmlns:a16="http://schemas.microsoft.com/office/drawing/2014/main" id="{FD95B244-F7DD-43BE-98CD-71C6B88A9B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744" y="3386932"/>
                        <a:ext cx="21955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>
            <a:extLst>
              <a:ext uri="{FF2B5EF4-FFF2-40B4-BE49-F238E27FC236}">
                <a16:creationId xmlns:a16="http://schemas.microsoft.com/office/drawing/2014/main" id="{0384F2F6-F5B7-4A3A-A9BF-757265CB9E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346526"/>
              </p:ext>
            </p:extLst>
          </p:nvPr>
        </p:nvGraphicFramePr>
        <p:xfrm>
          <a:off x="3507869" y="3337720"/>
          <a:ext cx="3192820" cy="44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65280" imgH="469800" progId="Equation.DSMT4">
                  <p:embed/>
                </p:oleObj>
              </mc:Choice>
              <mc:Fallback>
                <p:oleObj name="Equation" r:id="rId12" imgW="3365280" imgH="469800" progId="Equation.DSMT4">
                  <p:embed/>
                  <p:pic>
                    <p:nvPicPr>
                      <p:cNvPr id="64523" name="Object 11">
                        <a:extLst>
                          <a:ext uri="{FF2B5EF4-FFF2-40B4-BE49-F238E27FC236}">
                            <a16:creationId xmlns:a16="http://schemas.microsoft.com/office/drawing/2014/main" id="{0384F2F6-F5B7-4A3A-A9BF-757265CB9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869" y="3337720"/>
                        <a:ext cx="3192820" cy="448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Text Box 12">
            <a:extLst>
              <a:ext uri="{FF2B5EF4-FFF2-40B4-BE49-F238E27FC236}">
                <a16:creationId xmlns:a16="http://schemas.microsoft.com/office/drawing/2014/main" id="{C78F64C7-1D5E-45D7-BC9B-5DB45139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071938"/>
            <a:ext cx="247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代入方程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  <p:graphicFrame>
        <p:nvGraphicFramePr>
          <p:cNvPr id="64525" name="Object 13">
            <a:extLst>
              <a:ext uri="{FF2B5EF4-FFF2-40B4-BE49-F238E27FC236}">
                <a16:creationId xmlns:a16="http://schemas.microsoft.com/office/drawing/2014/main" id="{8C9AAFBC-A5CD-4F76-BC9C-C60EE79C2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758268"/>
              </p:ext>
            </p:extLst>
          </p:nvPr>
        </p:nvGraphicFramePr>
        <p:xfrm>
          <a:off x="3333750" y="4179239"/>
          <a:ext cx="30988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098520" imgH="355320" progId="Equation.3">
                  <p:embed/>
                </p:oleObj>
              </mc:Choice>
              <mc:Fallback>
                <p:oleObj name="公式" r:id="rId14" imgW="3098520" imgH="355320" progId="Equation.3">
                  <p:embed/>
                  <p:pic>
                    <p:nvPicPr>
                      <p:cNvPr id="64525" name="Object 13">
                        <a:extLst>
                          <a:ext uri="{FF2B5EF4-FFF2-40B4-BE49-F238E27FC236}">
                            <a16:creationId xmlns:a16="http://schemas.microsoft.com/office/drawing/2014/main" id="{8C9AAFBC-A5CD-4F76-BC9C-C60EE79C2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4179239"/>
                        <a:ext cx="30988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4">
            <a:extLst>
              <a:ext uri="{FF2B5EF4-FFF2-40B4-BE49-F238E27FC236}">
                <a16:creationId xmlns:a16="http://schemas.microsoft.com/office/drawing/2014/main" id="{1611412C-6C91-4C88-B1AA-DC6A768D90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886652"/>
              </p:ext>
            </p:extLst>
          </p:nvPr>
        </p:nvGraphicFramePr>
        <p:xfrm>
          <a:off x="6781800" y="3657600"/>
          <a:ext cx="162242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701720" imgH="1473120" progId="Equation.3">
                  <p:embed/>
                </p:oleObj>
              </mc:Choice>
              <mc:Fallback>
                <p:oleObj name="公式" r:id="rId16" imgW="1701720" imgH="1473120" progId="Equation.3">
                  <p:embed/>
                  <p:pic>
                    <p:nvPicPr>
                      <p:cNvPr id="64526" name="Object 14">
                        <a:extLst>
                          <a:ext uri="{FF2B5EF4-FFF2-40B4-BE49-F238E27FC236}">
                            <a16:creationId xmlns:a16="http://schemas.microsoft.com/office/drawing/2014/main" id="{1611412C-6C91-4C88-B1AA-DC6A768D9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657600"/>
                        <a:ext cx="1622425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5">
            <a:extLst>
              <a:ext uri="{FF2B5EF4-FFF2-40B4-BE49-F238E27FC236}">
                <a16:creationId xmlns:a16="http://schemas.microsoft.com/office/drawing/2014/main" id="{F73E6DD3-4291-4842-8C0E-51ED23CDC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691493"/>
              </p:ext>
            </p:extLst>
          </p:nvPr>
        </p:nvGraphicFramePr>
        <p:xfrm>
          <a:off x="902789" y="4713799"/>
          <a:ext cx="3583645" cy="81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44640" imgH="838080" progId="Equation.DSMT4">
                  <p:embed/>
                </p:oleObj>
              </mc:Choice>
              <mc:Fallback>
                <p:oleObj name="Equation" r:id="rId18" imgW="3644640" imgH="838080" progId="Equation.DSMT4">
                  <p:embed/>
                  <p:pic>
                    <p:nvPicPr>
                      <p:cNvPr id="64527" name="Object 15">
                        <a:extLst>
                          <a:ext uri="{FF2B5EF4-FFF2-40B4-BE49-F238E27FC236}">
                            <a16:creationId xmlns:a16="http://schemas.microsoft.com/office/drawing/2014/main" id="{F73E6DD3-4291-4842-8C0E-51ED23CDC0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789" y="4713799"/>
                        <a:ext cx="3583645" cy="817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8" name="Text Box 16">
            <a:extLst>
              <a:ext uri="{FF2B5EF4-FFF2-40B4-BE49-F238E27FC236}">
                <a16:creationId xmlns:a16="http://schemas.microsoft.com/office/drawing/2014/main" id="{A7C49103-04C3-4BA2-810F-936187285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5589588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原方程的通解为</a:t>
            </a:r>
          </a:p>
        </p:txBody>
      </p:sp>
      <p:graphicFrame>
        <p:nvGraphicFramePr>
          <p:cNvPr id="64529" name="Object 17">
            <a:extLst>
              <a:ext uri="{FF2B5EF4-FFF2-40B4-BE49-F238E27FC236}">
                <a16:creationId xmlns:a16="http://schemas.microsoft.com/office/drawing/2014/main" id="{1957A7BF-38DE-44A3-BA6F-77E275A2D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34830"/>
              </p:ext>
            </p:extLst>
          </p:nvPr>
        </p:nvGraphicFramePr>
        <p:xfrm>
          <a:off x="3581400" y="5410200"/>
          <a:ext cx="49625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4838400" imgH="825480" progId="Equation.3">
                  <p:embed/>
                </p:oleObj>
              </mc:Choice>
              <mc:Fallback>
                <p:oleObj name="公式" r:id="rId20" imgW="4838400" imgH="825480" progId="Equation.3">
                  <p:embed/>
                  <p:pic>
                    <p:nvPicPr>
                      <p:cNvPr id="64529" name="Object 17">
                        <a:extLst>
                          <a:ext uri="{FF2B5EF4-FFF2-40B4-BE49-F238E27FC236}">
                            <a16:creationId xmlns:a16="http://schemas.microsoft.com/office/drawing/2014/main" id="{1957A7BF-38DE-44A3-BA6F-77E275A2D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0200"/>
                        <a:ext cx="49625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0" name="Text Box 18">
            <a:extLst>
              <a:ext uri="{FF2B5EF4-FFF2-40B4-BE49-F238E27FC236}">
                <a16:creationId xmlns:a16="http://schemas.microsoft.com/office/drawing/2014/main" id="{DD7FC205-C6DD-46AF-8E45-BBC295C2D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105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14748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17" grpId="0" autoUpdateAnimBg="0"/>
      <p:bldP spid="64519" grpId="0" autoUpdateAnimBg="0"/>
      <p:bldP spid="64524" grpId="0" autoUpdateAnimBg="0"/>
      <p:bldP spid="6452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2">
            <a:extLst>
              <a:ext uri="{FF2B5EF4-FFF2-40B4-BE49-F238E27FC236}">
                <a16:creationId xmlns:a16="http://schemas.microsoft.com/office/drawing/2014/main" id="{4C894045-A946-4876-9008-93FCFDE6E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00704"/>
              </p:ext>
            </p:extLst>
          </p:nvPr>
        </p:nvGraphicFramePr>
        <p:xfrm>
          <a:off x="1619250" y="718021"/>
          <a:ext cx="5009429" cy="49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49480" imgH="469800" progId="Equation.DSMT4">
                  <p:embed/>
                </p:oleObj>
              </mc:Choice>
              <mc:Fallback>
                <p:oleObj name="Equation" r:id="rId2" imgW="4749480" imgH="469800" progId="Equation.DSMT4">
                  <p:embed/>
                  <p:pic>
                    <p:nvPicPr>
                      <p:cNvPr id="171010" name="Object 2">
                        <a:extLst>
                          <a:ext uri="{FF2B5EF4-FFF2-40B4-BE49-F238E27FC236}">
                            <a16:creationId xmlns:a16="http://schemas.microsoft.com/office/drawing/2014/main" id="{4C894045-A946-4876-9008-93FCFDE6E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718021"/>
                        <a:ext cx="5009429" cy="498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1" name="Text Box 3">
            <a:extLst>
              <a:ext uri="{FF2B5EF4-FFF2-40B4-BE49-F238E27FC236}">
                <a16:creationId xmlns:a16="http://schemas.microsoft.com/office/drawing/2014/main" id="{3E997A63-E557-4092-85F2-43A6D5133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1921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4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1012" name="Text Box 4">
            <a:extLst>
              <a:ext uri="{FF2B5EF4-FFF2-40B4-BE49-F238E27FC236}">
                <a16:creationId xmlns:a16="http://schemas.microsoft.com/office/drawing/2014/main" id="{BC039DF4-09C3-459A-A1E4-BFD848D91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2533650"/>
            <a:ext cx="339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对应齐次方程通解</a:t>
            </a:r>
          </a:p>
        </p:txBody>
      </p:sp>
      <p:sp>
        <p:nvSpPr>
          <p:cNvPr id="171013" name="Text Box 5">
            <a:extLst>
              <a:ext uri="{FF2B5EF4-FFF2-40B4-BE49-F238E27FC236}">
                <a16:creationId xmlns:a16="http://schemas.microsoft.com/office/drawing/2014/main" id="{ED13D6C1-2731-455F-90D5-886919E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31445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特征方程</a:t>
            </a:r>
          </a:p>
        </p:txBody>
      </p:sp>
      <p:graphicFrame>
        <p:nvGraphicFramePr>
          <p:cNvPr id="171014" name="Object 6">
            <a:extLst>
              <a:ext uri="{FF2B5EF4-FFF2-40B4-BE49-F238E27FC236}">
                <a16:creationId xmlns:a16="http://schemas.microsoft.com/office/drawing/2014/main" id="{AB95BECD-BDC6-431F-BF7E-7B3552F3C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795742"/>
              </p:ext>
            </p:extLst>
          </p:nvPr>
        </p:nvGraphicFramePr>
        <p:xfrm>
          <a:off x="3352800" y="1295400"/>
          <a:ext cx="1828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03040" progId="Equation.3">
                  <p:embed/>
                </p:oleObj>
              </mc:Choice>
              <mc:Fallback>
                <p:oleObj name="Equation" r:id="rId4" imgW="660240" imgH="203040" progId="Equation.3">
                  <p:embed/>
                  <p:pic>
                    <p:nvPicPr>
                      <p:cNvPr id="171014" name="Object 6">
                        <a:extLst>
                          <a:ext uri="{FF2B5EF4-FFF2-40B4-BE49-F238E27FC236}">
                            <a16:creationId xmlns:a16="http://schemas.microsoft.com/office/drawing/2014/main" id="{AB95BECD-BDC6-431F-BF7E-7B3552F3C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95400"/>
                        <a:ext cx="18288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5" name="Text Box 7">
            <a:extLst>
              <a:ext uri="{FF2B5EF4-FFF2-40B4-BE49-F238E27FC236}">
                <a16:creationId xmlns:a16="http://schemas.microsoft.com/office/drawing/2014/main" id="{1F28DC82-0AC7-46ED-BB0A-FFA43337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93833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特征根</a:t>
            </a:r>
          </a:p>
        </p:txBody>
      </p:sp>
      <p:graphicFrame>
        <p:nvGraphicFramePr>
          <p:cNvPr id="171016" name="Object 8">
            <a:extLst>
              <a:ext uri="{FF2B5EF4-FFF2-40B4-BE49-F238E27FC236}">
                <a16:creationId xmlns:a16="http://schemas.microsoft.com/office/drawing/2014/main" id="{AB2338B0-02CF-4000-A1E6-E442F825F2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757753"/>
              </p:ext>
            </p:extLst>
          </p:nvPr>
        </p:nvGraphicFramePr>
        <p:xfrm>
          <a:off x="3352800" y="1828800"/>
          <a:ext cx="1524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228600" progId="Equation.3">
                  <p:embed/>
                </p:oleObj>
              </mc:Choice>
              <mc:Fallback>
                <p:oleObj name="Equation" r:id="rId6" imgW="533160" imgH="228600" progId="Equation.3">
                  <p:embed/>
                  <p:pic>
                    <p:nvPicPr>
                      <p:cNvPr id="171016" name="Object 8">
                        <a:extLst>
                          <a:ext uri="{FF2B5EF4-FFF2-40B4-BE49-F238E27FC236}">
                            <a16:creationId xmlns:a16="http://schemas.microsoft.com/office/drawing/2014/main" id="{AB2338B0-02CF-4000-A1E6-E442F825F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828800"/>
                        <a:ext cx="15240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7" name="Object 9">
            <a:extLst>
              <a:ext uri="{FF2B5EF4-FFF2-40B4-BE49-F238E27FC236}">
                <a16:creationId xmlns:a16="http://schemas.microsoft.com/office/drawing/2014/main" id="{A1E6B25C-683D-40B9-9372-DD87406C6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018104"/>
              </p:ext>
            </p:extLst>
          </p:nvPr>
        </p:nvGraphicFramePr>
        <p:xfrm>
          <a:off x="3886200" y="2514600"/>
          <a:ext cx="36576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3120" imgH="215640" progId="Equation.3">
                  <p:embed/>
                </p:oleObj>
              </mc:Choice>
              <mc:Fallback>
                <p:oleObj name="Equation" r:id="rId8" imgW="1473120" imgH="215640" progId="Equation.3">
                  <p:embed/>
                  <p:pic>
                    <p:nvPicPr>
                      <p:cNvPr id="171017" name="Object 9">
                        <a:extLst>
                          <a:ext uri="{FF2B5EF4-FFF2-40B4-BE49-F238E27FC236}">
                            <a16:creationId xmlns:a16="http://schemas.microsoft.com/office/drawing/2014/main" id="{A1E6B25C-683D-40B9-9372-DD87406C6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514600"/>
                        <a:ext cx="36576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8" name="Object 10">
            <a:extLst>
              <a:ext uri="{FF2B5EF4-FFF2-40B4-BE49-F238E27FC236}">
                <a16:creationId xmlns:a16="http://schemas.microsoft.com/office/drawing/2014/main" id="{1EEE6195-24C5-4326-8B4C-977645FF26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383296"/>
              </p:ext>
            </p:extLst>
          </p:nvPr>
        </p:nvGraphicFramePr>
        <p:xfrm>
          <a:off x="1021916" y="3338223"/>
          <a:ext cx="3854884" cy="411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40000" imgH="444240" progId="Equation.DSMT4">
                  <p:embed/>
                </p:oleObj>
              </mc:Choice>
              <mc:Fallback>
                <p:oleObj name="Equation" r:id="rId10" imgW="4140000" imgH="444240" progId="Equation.DSMT4">
                  <p:embed/>
                  <p:pic>
                    <p:nvPicPr>
                      <p:cNvPr id="171018" name="Object 10">
                        <a:extLst>
                          <a:ext uri="{FF2B5EF4-FFF2-40B4-BE49-F238E27FC236}">
                            <a16:creationId xmlns:a16="http://schemas.microsoft.com/office/drawing/2014/main" id="{1EEE6195-24C5-4326-8B4C-977645FF26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916" y="3338223"/>
                        <a:ext cx="3854884" cy="411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9" name="Object 11">
            <a:extLst>
              <a:ext uri="{FF2B5EF4-FFF2-40B4-BE49-F238E27FC236}">
                <a16:creationId xmlns:a16="http://schemas.microsoft.com/office/drawing/2014/main" id="{8B60DFC1-ABE2-4DEE-B269-DE8B4C9D7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565707"/>
              </p:ext>
            </p:extLst>
          </p:nvPr>
        </p:nvGraphicFramePr>
        <p:xfrm>
          <a:off x="5015634" y="3323205"/>
          <a:ext cx="3016539" cy="426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40080" imgH="469800" progId="Equation.DSMT4">
                  <p:embed/>
                </p:oleObj>
              </mc:Choice>
              <mc:Fallback>
                <p:oleObj name="Equation" r:id="rId12" imgW="3340080" imgH="469800" progId="Equation.DSMT4">
                  <p:embed/>
                  <p:pic>
                    <p:nvPicPr>
                      <p:cNvPr id="171019" name="Object 11">
                        <a:extLst>
                          <a:ext uri="{FF2B5EF4-FFF2-40B4-BE49-F238E27FC236}">
                            <a16:creationId xmlns:a16="http://schemas.microsoft.com/office/drawing/2014/main" id="{8B60DFC1-ABE2-4DEE-B269-DE8B4C9D7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634" y="3323205"/>
                        <a:ext cx="3016539" cy="426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0" name="Text Box 12">
            <a:extLst>
              <a:ext uri="{FF2B5EF4-FFF2-40B4-BE49-F238E27FC236}">
                <a16:creationId xmlns:a16="http://schemas.microsoft.com/office/drawing/2014/main" id="{7F96687D-A934-4CA6-97C5-0326DA795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071938"/>
            <a:ext cx="247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代入方程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  <p:graphicFrame>
        <p:nvGraphicFramePr>
          <p:cNvPr id="171021" name="Object 13">
            <a:extLst>
              <a:ext uri="{FF2B5EF4-FFF2-40B4-BE49-F238E27FC236}">
                <a16:creationId xmlns:a16="http://schemas.microsoft.com/office/drawing/2014/main" id="{123C1E0E-3386-493F-9456-120D50868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409699"/>
              </p:ext>
            </p:extLst>
          </p:nvPr>
        </p:nvGraphicFramePr>
        <p:xfrm>
          <a:off x="3392632" y="4136231"/>
          <a:ext cx="34226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47560" imgH="177480" progId="Equation.3">
                  <p:embed/>
                </p:oleObj>
              </mc:Choice>
              <mc:Fallback>
                <p:oleObj name="Equation" r:id="rId14" imgW="1447560" imgH="177480" progId="Equation.3">
                  <p:embed/>
                  <p:pic>
                    <p:nvPicPr>
                      <p:cNvPr id="171021" name="Object 13">
                        <a:extLst>
                          <a:ext uri="{FF2B5EF4-FFF2-40B4-BE49-F238E27FC236}">
                            <a16:creationId xmlns:a16="http://schemas.microsoft.com/office/drawing/2014/main" id="{123C1E0E-3386-493F-9456-120D50868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632" y="4136231"/>
                        <a:ext cx="34226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3" name="Object 15">
            <a:extLst>
              <a:ext uri="{FF2B5EF4-FFF2-40B4-BE49-F238E27FC236}">
                <a16:creationId xmlns:a16="http://schemas.microsoft.com/office/drawing/2014/main" id="{D478D226-A71F-4C60-B2D3-291A37B4D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754042"/>
              </p:ext>
            </p:extLst>
          </p:nvPr>
        </p:nvGraphicFramePr>
        <p:xfrm>
          <a:off x="895350" y="4853966"/>
          <a:ext cx="2757488" cy="471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30240" imgH="469800" progId="Equation.DSMT4">
                  <p:embed/>
                </p:oleObj>
              </mc:Choice>
              <mc:Fallback>
                <p:oleObj name="Equation" r:id="rId16" imgW="2730240" imgH="469800" progId="Equation.DSMT4">
                  <p:embed/>
                  <p:pic>
                    <p:nvPicPr>
                      <p:cNvPr id="171023" name="Object 15">
                        <a:extLst>
                          <a:ext uri="{FF2B5EF4-FFF2-40B4-BE49-F238E27FC236}">
                            <a16:creationId xmlns:a16="http://schemas.microsoft.com/office/drawing/2014/main" id="{D478D226-A71F-4C60-B2D3-291A37B4D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853966"/>
                        <a:ext cx="2757488" cy="471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4" name="Text Box 16">
            <a:extLst>
              <a:ext uri="{FF2B5EF4-FFF2-40B4-BE49-F238E27FC236}">
                <a16:creationId xmlns:a16="http://schemas.microsoft.com/office/drawing/2014/main" id="{C178B7E0-417C-4DE9-A4B8-78B27541A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5589588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原方程的通解为</a:t>
            </a:r>
          </a:p>
        </p:txBody>
      </p:sp>
      <p:graphicFrame>
        <p:nvGraphicFramePr>
          <p:cNvPr id="171025" name="Object 17">
            <a:extLst>
              <a:ext uri="{FF2B5EF4-FFF2-40B4-BE49-F238E27FC236}">
                <a16:creationId xmlns:a16="http://schemas.microsoft.com/office/drawing/2014/main" id="{8E63E8B8-AEEA-4BC1-B269-174323068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951404"/>
              </p:ext>
            </p:extLst>
          </p:nvPr>
        </p:nvGraphicFramePr>
        <p:xfrm>
          <a:off x="3429000" y="5562600"/>
          <a:ext cx="5257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82600" imgH="228600" progId="Equation.3">
                  <p:embed/>
                </p:oleObj>
              </mc:Choice>
              <mc:Fallback>
                <p:oleObj name="Equation" r:id="rId18" imgW="2082600" imgH="228600" progId="Equation.3">
                  <p:embed/>
                  <p:pic>
                    <p:nvPicPr>
                      <p:cNvPr id="171025" name="Object 17">
                        <a:extLst>
                          <a:ext uri="{FF2B5EF4-FFF2-40B4-BE49-F238E27FC236}">
                            <a16:creationId xmlns:a16="http://schemas.microsoft.com/office/drawing/2014/main" id="{8E63E8B8-AEEA-4BC1-B269-174323068C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62600"/>
                        <a:ext cx="52578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6" name="Text Box 18">
            <a:extLst>
              <a:ext uri="{FF2B5EF4-FFF2-40B4-BE49-F238E27FC236}">
                <a16:creationId xmlns:a16="http://schemas.microsoft.com/office/drawing/2014/main" id="{164CD1C5-6211-43BB-8119-3585432CD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105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554612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autoUpdateAnimBg="0"/>
      <p:bldP spid="171012" grpId="0" autoUpdateAnimBg="0"/>
      <p:bldP spid="171013" grpId="0" autoUpdateAnimBg="0"/>
      <p:bldP spid="171015" grpId="0" autoUpdateAnimBg="0"/>
      <p:bldP spid="171020" grpId="0" autoUpdateAnimBg="0"/>
      <p:bldP spid="1710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4069ED-E0FE-43DD-8249-AD3969D8E19A}"/>
              </a:ext>
            </a:extLst>
          </p:cNvPr>
          <p:cNvSpPr txBox="1"/>
          <p:nvPr/>
        </p:nvSpPr>
        <p:spPr>
          <a:xfrm>
            <a:off x="390617" y="366156"/>
            <a:ext cx="6019061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课堂练习：</a:t>
            </a:r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求解如下微分方程的通解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F9DBE6-8FAA-4E45-8E2A-517A92E941C6}"/>
                  </a:ext>
                </a:extLst>
              </p:cNvPr>
              <p:cNvSpPr txBox="1"/>
              <p:nvPr/>
            </p:nvSpPr>
            <p:spPr>
              <a:xfrm>
                <a:off x="1935332" y="1031306"/>
                <a:ext cx="5939162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′′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−6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+9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+1)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F9DBE6-8FAA-4E45-8E2A-517A92E94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32" y="1031306"/>
                <a:ext cx="5939162" cy="732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5AED908-F0C8-443E-8A75-FFDCDD87EC2A}"/>
              </a:ext>
            </a:extLst>
          </p:cNvPr>
          <p:cNvSpPr txBox="1"/>
          <p:nvPr/>
        </p:nvSpPr>
        <p:spPr>
          <a:xfrm>
            <a:off x="719092" y="2041978"/>
            <a:ext cx="772357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C78CA4-4DD0-4277-83DB-EA43724FC274}"/>
                  </a:ext>
                </a:extLst>
              </p:cNvPr>
              <p:cNvSpPr txBox="1"/>
              <p:nvPr/>
            </p:nvSpPr>
            <p:spPr>
              <a:xfrm>
                <a:off x="1322772" y="2045394"/>
                <a:ext cx="4714043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特征方程是</a:t>
                </a:r>
                <a:r>
                  <a:rPr lang="en-US" altLang="zh-CN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−6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+9=0.</m:t>
                    </m:r>
                  </m:oMath>
                </a14:m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C78CA4-4DD0-4277-83DB-EA43724FC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72" y="2045394"/>
                <a:ext cx="4714043" cy="597023"/>
              </a:xfrm>
              <a:prstGeom prst="rect">
                <a:avLst/>
              </a:prstGeom>
              <a:blipFill>
                <a:blip r:embed="rId3"/>
                <a:stretch>
                  <a:fillRect l="-2717" b="-28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6D9B06-D0F6-4E2E-A42D-9F066F92B475}"/>
                  </a:ext>
                </a:extLst>
              </p:cNvPr>
              <p:cNvSpPr txBox="1"/>
              <p:nvPr/>
            </p:nvSpPr>
            <p:spPr>
              <a:xfrm>
                <a:off x="1402671" y="2792575"/>
                <a:ext cx="3258106" cy="597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特征根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=3.</m:t>
                    </m:r>
                  </m:oMath>
                </a14:m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6D9B06-D0F6-4E2E-A42D-9F066F92B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71" y="2792575"/>
                <a:ext cx="3258106" cy="597215"/>
              </a:xfrm>
              <a:prstGeom prst="rect">
                <a:avLst/>
              </a:prstGeom>
              <a:blipFill>
                <a:blip r:embed="rId4"/>
                <a:stretch>
                  <a:fillRect l="-3738" b="-27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B0C6BF-D1BD-4A38-96B0-D407785F9542}"/>
                  </a:ext>
                </a:extLst>
              </p:cNvPr>
              <p:cNvSpPr txBox="1"/>
              <p:nvPr/>
            </p:nvSpPr>
            <p:spPr>
              <a:xfrm>
                <a:off x="1322772" y="3478654"/>
                <a:ext cx="6338658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齐次方程的通解</a:t>
                </a:r>
                <a:r>
                  <a:rPr lang="en-US" altLang="zh-CN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B0C6BF-D1BD-4A38-96B0-D407785F9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72" y="3478654"/>
                <a:ext cx="6338658" cy="597023"/>
              </a:xfrm>
              <a:prstGeom prst="rect">
                <a:avLst/>
              </a:prstGeom>
              <a:blipFill>
                <a:blip r:embed="rId5"/>
                <a:stretch>
                  <a:fillRect l="-2019" b="-27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0304E9-F351-4B1C-8D4D-4E8B0FE944A5}"/>
                  </a:ext>
                </a:extLst>
              </p:cNvPr>
              <p:cNvSpPr txBox="1"/>
              <p:nvPr/>
            </p:nvSpPr>
            <p:spPr>
              <a:xfrm>
                <a:off x="1402671" y="4384892"/>
                <a:ext cx="2938510" cy="597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∵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=3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重根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0304E9-F351-4B1C-8D4D-4E8B0FE94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71" y="4384892"/>
                <a:ext cx="2938510" cy="597215"/>
              </a:xfrm>
              <a:prstGeom prst="rect">
                <a:avLst/>
              </a:prstGeom>
              <a:blipFill>
                <a:blip r:embed="rId6"/>
                <a:stretch>
                  <a:fillRect b="-27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B30CDC-7150-4C80-81F5-D3AA8EBAC996}"/>
                  </a:ext>
                </a:extLst>
              </p:cNvPr>
              <p:cNvSpPr txBox="1"/>
              <p:nvPr/>
            </p:nvSpPr>
            <p:spPr>
              <a:xfrm>
                <a:off x="4012706" y="4350933"/>
                <a:ext cx="4021585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B30CDC-7150-4C80-81F5-D3AA8EBAC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06" y="4350933"/>
                <a:ext cx="4021585" cy="597023"/>
              </a:xfrm>
              <a:prstGeom prst="rect">
                <a:avLst/>
              </a:prstGeom>
              <a:blipFill>
                <a:blip r:embed="rId7"/>
                <a:stretch>
                  <a:fillRect l="-3030" b="-27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6EA3BF-93B5-4AF5-AEEF-33D81FF4F7F9}"/>
                  </a:ext>
                </a:extLst>
              </p:cNvPr>
              <p:cNvSpPr txBox="1"/>
              <p:nvPr/>
            </p:nvSpPr>
            <p:spPr>
              <a:xfrm>
                <a:off x="1491449" y="5150922"/>
                <a:ext cx="5193437" cy="84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代入方程得</a:t>
                </a:r>
                <a:r>
                  <a:rPr lang="en-US" altLang="zh-CN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;</m:t>
                    </m:r>
                  </m:oMath>
                </a14:m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6EA3BF-93B5-4AF5-AEEF-33D81FF4F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449" y="5150922"/>
                <a:ext cx="5193437" cy="840936"/>
              </a:xfrm>
              <a:prstGeom prst="rect">
                <a:avLst/>
              </a:prstGeom>
              <a:blipFill>
                <a:blip r:embed="rId8"/>
                <a:stretch>
                  <a:fillRect l="-2465" b="-7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9B484FD-C854-459D-9181-52B50ED1C1CD}"/>
                  </a:ext>
                </a:extLst>
              </p:cNvPr>
              <p:cNvSpPr txBox="1"/>
              <p:nvPr/>
            </p:nvSpPr>
            <p:spPr>
              <a:xfrm>
                <a:off x="1491449" y="5826694"/>
                <a:ext cx="7803472" cy="84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通解</a:t>
                </a:r>
                <a:r>
                  <a:rPr lang="en-US" altLang="zh-CN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9B484FD-C854-459D-9181-52B50ED1C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449" y="5826694"/>
                <a:ext cx="7803472" cy="840936"/>
              </a:xfrm>
              <a:prstGeom prst="rect">
                <a:avLst/>
              </a:prstGeom>
              <a:blipFill>
                <a:blip r:embed="rId9"/>
                <a:stretch>
                  <a:fillRect l="-1641" b="-7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6DA80F10-B1A2-4DCD-8855-A920E2B1E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34166"/>
              </p:ext>
            </p:extLst>
          </p:nvPr>
        </p:nvGraphicFramePr>
        <p:xfrm>
          <a:off x="838200" y="765175"/>
          <a:ext cx="76644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02320" imgH="482400" progId="Equation.DSMT4">
                  <p:embed/>
                </p:oleObj>
              </mc:Choice>
              <mc:Fallback>
                <p:oleObj name="Equation" r:id="rId2" imgW="6502320" imgH="482400" progId="Equation.DSMT4">
                  <p:embed/>
                  <p:pic>
                    <p:nvPicPr>
                      <p:cNvPr id="65538" name="Object 2">
                        <a:extLst>
                          <a:ext uri="{FF2B5EF4-FFF2-40B4-BE49-F238E27FC236}">
                            <a16:creationId xmlns:a16="http://schemas.microsoft.com/office/drawing/2014/main" id="{6DA80F10-B1A2-4DCD-8855-A920E2B1E2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65175"/>
                        <a:ext cx="76644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>
            <a:extLst>
              <a:ext uri="{FF2B5EF4-FFF2-40B4-BE49-F238E27FC236}">
                <a16:creationId xmlns:a16="http://schemas.microsoft.com/office/drawing/2014/main" id="{C98E5843-C8AC-4691-A9B5-B1F300759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811775"/>
              </p:ext>
            </p:extLst>
          </p:nvPr>
        </p:nvGraphicFramePr>
        <p:xfrm>
          <a:off x="838200" y="1580733"/>
          <a:ext cx="6614000" cy="4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89360" imgH="482400" progId="Equation.DSMT4">
                  <p:embed/>
                </p:oleObj>
              </mc:Choice>
              <mc:Fallback>
                <p:oleObj name="Equation" r:id="rId4" imgW="6489360" imgH="482400" progId="Equation.DSMT4">
                  <p:embed/>
                  <p:pic>
                    <p:nvPicPr>
                      <p:cNvPr id="65549" name="Object 13">
                        <a:extLst>
                          <a:ext uri="{FF2B5EF4-FFF2-40B4-BE49-F238E27FC236}">
                            <a16:creationId xmlns:a16="http://schemas.microsoft.com/office/drawing/2014/main" id="{C98E5843-C8AC-4691-A9B5-B1F300759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80733"/>
                        <a:ext cx="6614000" cy="4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>
            <a:extLst>
              <a:ext uri="{FF2B5EF4-FFF2-40B4-BE49-F238E27FC236}">
                <a16:creationId xmlns:a16="http://schemas.microsoft.com/office/drawing/2014/main" id="{37A2423C-BD5F-47C4-B39A-DB4E596C3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214728"/>
              </p:ext>
            </p:extLst>
          </p:nvPr>
        </p:nvGraphicFramePr>
        <p:xfrm>
          <a:off x="838200" y="2264892"/>
          <a:ext cx="5414674" cy="4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08560" imgH="482400" progId="Equation.DSMT4">
                  <p:embed/>
                </p:oleObj>
              </mc:Choice>
              <mc:Fallback>
                <p:oleObj name="Equation" r:id="rId6" imgW="5308560" imgH="482400" progId="Equation.DSMT4">
                  <p:embed/>
                  <p:pic>
                    <p:nvPicPr>
                      <p:cNvPr id="65550" name="Object 14">
                        <a:extLst>
                          <a:ext uri="{FF2B5EF4-FFF2-40B4-BE49-F238E27FC236}">
                            <a16:creationId xmlns:a16="http://schemas.microsoft.com/office/drawing/2014/main" id="{37A2423C-BD5F-47C4-B39A-DB4E596C3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64892"/>
                        <a:ext cx="5414674" cy="4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>
            <a:extLst>
              <a:ext uri="{FF2B5EF4-FFF2-40B4-BE49-F238E27FC236}">
                <a16:creationId xmlns:a16="http://schemas.microsoft.com/office/drawing/2014/main" id="{23DF617E-EB89-419D-8861-ABD699A50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352800"/>
          <a:ext cx="2590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215640" progId="Equation.3">
                  <p:embed/>
                </p:oleObj>
              </mc:Choice>
              <mc:Fallback>
                <p:oleObj name="Equation" r:id="rId8" imgW="952200" imgH="215640" progId="Equation.3">
                  <p:embed/>
                  <p:pic>
                    <p:nvPicPr>
                      <p:cNvPr id="65551" name="Object 15">
                        <a:extLst>
                          <a:ext uri="{FF2B5EF4-FFF2-40B4-BE49-F238E27FC236}">
                            <a16:creationId xmlns:a16="http://schemas.microsoft.com/office/drawing/2014/main" id="{23DF617E-EB89-419D-8861-ABD699A50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52800"/>
                        <a:ext cx="2590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6">
            <a:extLst>
              <a:ext uri="{FF2B5EF4-FFF2-40B4-BE49-F238E27FC236}">
                <a16:creationId xmlns:a16="http://schemas.microsoft.com/office/drawing/2014/main" id="{CCC896AF-5D42-4F86-A189-022A7E35A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016513"/>
              </p:ext>
            </p:extLst>
          </p:nvPr>
        </p:nvGraphicFramePr>
        <p:xfrm>
          <a:off x="4762500" y="3113449"/>
          <a:ext cx="3441275" cy="101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16040" imgH="1002960" progId="Equation.DSMT4">
                  <p:embed/>
                </p:oleObj>
              </mc:Choice>
              <mc:Fallback>
                <p:oleObj name="Equation" r:id="rId10" imgW="3416040" imgH="1002960" progId="Equation.DSMT4">
                  <p:embed/>
                  <p:pic>
                    <p:nvPicPr>
                      <p:cNvPr id="65552" name="Object 16">
                        <a:extLst>
                          <a:ext uri="{FF2B5EF4-FFF2-40B4-BE49-F238E27FC236}">
                            <a16:creationId xmlns:a16="http://schemas.microsoft.com/office/drawing/2014/main" id="{CCC896AF-5D42-4F86-A189-022A7E35A1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113449"/>
                        <a:ext cx="3441275" cy="1011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7">
            <a:extLst>
              <a:ext uri="{FF2B5EF4-FFF2-40B4-BE49-F238E27FC236}">
                <a16:creationId xmlns:a16="http://schemas.microsoft.com/office/drawing/2014/main" id="{18DF5C3F-4109-403C-91C8-E7A3299EB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974056"/>
              </p:ext>
            </p:extLst>
          </p:nvPr>
        </p:nvGraphicFramePr>
        <p:xfrm>
          <a:off x="1903437" y="4763390"/>
          <a:ext cx="6250376" cy="48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43600" imgH="469800" progId="Equation.DSMT4">
                  <p:embed/>
                </p:oleObj>
              </mc:Choice>
              <mc:Fallback>
                <p:oleObj name="Equation" r:id="rId12" imgW="5943600" imgH="469800" progId="Equation.DSMT4">
                  <p:embed/>
                  <p:pic>
                    <p:nvPicPr>
                      <p:cNvPr id="65553" name="Object 17">
                        <a:extLst>
                          <a:ext uri="{FF2B5EF4-FFF2-40B4-BE49-F238E27FC236}">
                            <a16:creationId xmlns:a16="http://schemas.microsoft.com/office/drawing/2014/main" id="{18DF5C3F-4109-403C-91C8-E7A3299EB5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37" y="4763390"/>
                        <a:ext cx="6250376" cy="481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4" name="Object 18">
            <a:extLst>
              <a:ext uri="{FF2B5EF4-FFF2-40B4-BE49-F238E27FC236}">
                <a16:creationId xmlns:a16="http://schemas.microsoft.com/office/drawing/2014/main" id="{57475648-2878-4937-AE4C-9274530A2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541410"/>
              </p:ext>
            </p:extLst>
          </p:nvPr>
        </p:nvGraphicFramePr>
        <p:xfrm>
          <a:off x="1903437" y="5435010"/>
          <a:ext cx="55610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95600" imgH="482400" progId="Equation.DSMT4">
                  <p:embed/>
                </p:oleObj>
              </mc:Choice>
              <mc:Fallback>
                <p:oleObj name="Equation" r:id="rId14" imgW="5295600" imgH="482400" progId="Equation.DSMT4">
                  <p:embed/>
                  <p:pic>
                    <p:nvPicPr>
                      <p:cNvPr id="65554" name="Object 18">
                        <a:extLst>
                          <a:ext uri="{FF2B5EF4-FFF2-40B4-BE49-F238E27FC236}">
                            <a16:creationId xmlns:a16="http://schemas.microsoft.com/office/drawing/2014/main" id="{57475648-2878-4937-AE4C-9274530A2C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37" y="5435010"/>
                        <a:ext cx="55610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5" name="Text Box 19">
            <a:extLst>
              <a:ext uri="{FF2B5EF4-FFF2-40B4-BE49-F238E27FC236}">
                <a16:creationId xmlns:a16="http://schemas.microsoft.com/office/drawing/2014/main" id="{2E92E062-D5EF-45B2-9804-8ED742691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385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特别地</a:t>
            </a:r>
          </a:p>
        </p:txBody>
      </p:sp>
    </p:spTree>
    <p:extLst>
      <p:ext uri="{BB962C8B-B14F-4D97-AF65-F5344CB8AC3E}">
        <p14:creationId xmlns:p14="http://schemas.microsoft.com/office/powerpoint/2010/main" val="40664828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5" grpId="0" autoUpdateAnimBg="0"/>
    </p:bldLst>
  </p:timing>
</p:sld>
</file>

<file path=ppt/theme/theme1.xml><?xml version="1.0" encoding="utf-8"?>
<a:theme xmlns:a="http://schemas.openxmlformats.org/drawingml/2006/main" name="A000120140530A99PPBG">
  <a:themeElements>
    <a:clrScheme name="kso_RED8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A000120150608A08PPBG</Template>
  <TotalTime>1513</TotalTime>
  <Words>360</Words>
  <Application>Microsoft Office PowerPoint</Application>
  <PresentationFormat>全屏显示(4:3)</PresentationFormat>
  <Paragraphs>64</Paragraphs>
  <Slides>13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黑体</vt:lpstr>
      <vt:lpstr>华文中宋</vt:lpstr>
      <vt:lpstr>宋体</vt:lpstr>
      <vt:lpstr>幼圆</vt:lpstr>
      <vt:lpstr>Arial</vt:lpstr>
      <vt:lpstr>Calibri</vt:lpstr>
      <vt:lpstr>Cambria Math</vt:lpstr>
      <vt:lpstr>Times New Roman</vt:lpstr>
      <vt:lpstr>Wingdings 2</vt:lpstr>
      <vt:lpstr>A000120140530A99PPBG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TIAN Zengxian</cp:lastModifiedBy>
  <cp:revision>67</cp:revision>
  <dcterms:created xsi:type="dcterms:W3CDTF">2015-07-27T10:20:58Z</dcterms:created>
  <dcterms:modified xsi:type="dcterms:W3CDTF">2022-12-18T10:05:27Z</dcterms:modified>
</cp:coreProperties>
</file>