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8"/>
  </p:notesMasterIdLst>
  <p:sldIdLst>
    <p:sldId id="688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690" r:id="rId14"/>
    <p:sldId id="270" r:id="rId15"/>
    <p:sldId id="271" r:id="rId16"/>
    <p:sldId id="272" r:id="rId17"/>
    <p:sldId id="273" r:id="rId18"/>
    <p:sldId id="274" r:id="rId19"/>
    <p:sldId id="277" r:id="rId20"/>
    <p:sldId id="691" r:id="rId21"/>
    <p:sldId id="278" r:id="rId22"/>
    <p:sldId id="279" r:id="rId23"/>
    <p:sldId id="692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693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8" r:id="rId52"/>
    <p:sldId id="557" r:id="rId53"/>
    <p:sldId id="559" r:id="rId54"/>
    <p:sldId id="560" r:id="rId55"/>
    <p:sldId id="561" r:id="rId56"/>
    <p:sldId id="68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99"/>
    <a:srgbClr val="333399"/>
    <a:srgbClr val="000000"/>
    <a:srgbClr val="3399FF"/>
    <a:srgbClr val="33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5617" autoAdjust="0"/>
  </p:normalViewPr>
  <p:slideViewPr>
    <p:cSldViewPr>
      <p:cViewPr varScale="1">
        <p:scale>
          <a:sx n="93" d="100"/>
          <a:sy n="93" d="100"/>
        </p:scale>
        <p:origin x="116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CBDB1-2623-4CF9-B381-52F67CFA0DCB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54AA-B737-4146-9EE2-51772EB87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4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6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4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注意对文件目录的操作，思考：往</a:t>
            </a:r>
            <a:r>
              <a:rPr lang="en-US" altLang="zh-CN" sz="1200" b="1" dirty="0"/>
              <a:t>U</a:t>
            </a:r>
            <a:r>
              <a:rPr lang="zh-CN" altLang="en-US" sz="1200" b="1" dirty="0"/>
              <a:t>盘拷贝一个</a:t>
            </a:r>
            <a:r>
              <a:rPr lang="en-US" altLang="zh-CN" sz="1200" b="1" dirty="0"/>
              <a:t>500m</a:t>
            </a:r>
            <a:r>
              <a:rPr lang="zh-CN" altLang="en-US" sz="1200" b="1" dirty="0"/>
              <a:t>的文件</a:t>
            </a:r>
            <a:r>
              <a:rPr lang="en-US" altLang="zh-CN" sz="1200" b="1" dirty="0"/>
              <a:t>vs</a:t>
            </a:r>
            <a:r>
              <a:rPr lang="zh-CN" altLang="en-US" sz="1200" b="1" dirty="0"/>
              <a:t>拷贝</a:t>
            </a:r>
            <a:r>
              <a:rPr lang="en-US" altLang="zh-CN" sz="1200" b="1" dirty="0"/>
              <a:t>500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1m</a:t>
            </a:r>
            <a:r>
              <a:rPr lang="zh-CN" altLang="en-US" sz="1200" b="1" dirty="0"/>
              <a:t>文件，那种快，为什么？）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7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1)C</a:t>
            </a:r>
            <a:r>
              <a:rPr lang="zh-CN" altLang="en-US" dirty="0"/>
              <a:t>语言的</a:t>
            </a:r>
            <a:r>
              <a:rPr lang="en-US" altLang="zh-CN" dirty="0"/>
              <a:t>W+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FCB</a:t>
            </a:r>
            <a:r>
              <a:rPr lang="zh-CN" altLang="en-US" dirty="0"/>
              <a:t>文件控制块 </a:t>
            </a:r>
            <a:r>
              <a:rPr lang="en-US" altLang="zh-CN" dirty="0"/>
              <a:t>File control 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7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第二个图是 </a:t>
            </a:r>
            <a:r>
              <a:rPr lang="en-US" altLang="zh-CN" dirty="0" err="1"/>
              <a:t>usr</a:t>
            </a:r>
            <a:r>
              <a:rPr lang="zh-CN" altLang="en-US" dirty="0"/>
              <a:t>目录的索引节点</a:t>
            </a:r>
            <a:r>
              <a:rPr lang="en-US" altLang="zh-CN" dirty="0"/>
              <a:t>,</a:t>
            </a:r>
            <a:r>
              <a:rPr lang="zh-CN" altLang="en-US" dirty="0"/>
              <a:t>里面有</a:t>
            </a:r>
            <a:r>
              <a:rPr lang="en-US" altLang="zh-CN" dirty="0" err="1"/>
              <a:t>usr</a:t>
            </a:r>
            <a:r>
              <a:rPr lang="zh-CN" altLang="en-US" dirty="0"/>
              <a:t>所在的磁盘块号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2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文件拥有者负责付费和收回</a:t>
            </a:r>
            <a:r>
              <a:rPr lang="en-US" altLang="zh-CN" dirty="0"/>
              <a:t>,</a:t>
            </a:r>
            <a:r>
              <a:rPr lang="zh-CN" altLang="en-US" dirty="0"/>
              <a:t>不合理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1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54AA-B737-4146-9EE2-51772EB876B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E123483-A2D3-4CA1-87FB-4DDEA38F44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5A1A933-BCC7-4F67-8A27-56D4BCB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A9CE9E9D-7CF4-4294-A555-2BB62823A95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F479B6AA-A22D-438C-ABD4-54D1CC09C23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A12D1A1B-B7E9-4F2B-91B3-38E6130D1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DCC62BE8-7CC0-4466-A6AC-1CFDFFF80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C2673DD8-E2AA-487C-8616-2478E2634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8D50E320-2D0C-4717-ABE1-35F67CF69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D0FA145B-4B1E-4984-8E71-50B4A937A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956C5329-1B51-42D5-BFA7-BDF21374A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0927DFCE-F07D-4B27-99B9-8DF98A690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F62AE3C5-D348-44A6-968A-5C21FB8C3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DA19827C-2E56-484C-8870-C3AE1723C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72D2F080-50B5-41F6-B053-9ECE7DECA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382B0884-CBE1-45CB-A99E-0310CA3AB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0BC123DB-E7BA-4437-A0FA-8B916D689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8B6DD9B3-ABA5-4AE5-B575-CF7DF48FC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332A98A2-43E5-4C28-B524-8834CB1F9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9E30F830-8465-4194-99F4-48D86F8EB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5FFE454E-F642-4DA0-B702-F9DF705B64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21DDD8F1-CDE9-47A1-ACF6-5664D6DE2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4E5803D0-466A-4A87-A4DD-1F61A162A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2E2FE311-35A9-4AC8-99B0-26AB4C3BB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C44EC1F4-C7B9-4813-BB36-86A37EEDC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4814D2BE-202F-45DE-80AA-96A41A2B4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98876D62-C991-4610-840C-DF06EA720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62C3B6A5-7660-4DC7-9782-9A0462CA7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208C230F-2DD8-4950-9529-EF6FF9361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BD9D9B48-C3DF-4DA1-9C31-F70131993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39BF0C68-693D-4373-A80B-F49A35FB0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DA43A159-55C4-4E43-BC37-84A240FE70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D2B96497-D3C7-4ED9-8A37-8CC8F8A9E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A4232566-0820-4E28-AF99-0ED0784BB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877CBFB1-89C6-4B41-A13A-C000BCCEB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97E1A165-BB0F-4205-A9D1-ABE3F7522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BEE8E26B-5C1D-440B-B5E5-FFBD93844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F39ADB26-C668-49E7-B9B5-D2B7E0FD8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6873E0BE-0092-4C5B-9283-631A49142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A0879CC0-B105-405E-A592-068B98314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53E654E5-B96C-4BB6-A0B1-A854A276F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0CE9C51F-B85A-4AD5-93E0-B36A078BB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BAC2AC77-525B-4156-A27E-30229154E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0E17CF54-0946-40A2-ADBF-B02997141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C24901AF-417A-48B4-9F8B-B3ACF1F3E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731E6B9B-9AFC-4673-A5D9-04B2BFC74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28666C50-000F-43B1-8CFD-F4C2C1B8B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A0EF2982-76FA-454B-8977-DF8E597A4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1397BCCC-2023-46EC-BE68-E2810661C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6B8C6DE3-911A-4357-91EA-A9C3F7504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6D269FB6-E47D-4DEF-9792-9F618E151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357FC3AD-94B2-4668-872F-32F5BAC1E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7110C20B-F6EA-4885-97A0-D2FCB603B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A03D7D02-0FE5-4871-9E4D-CE10F0DDD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86DF57A6-A6E0-45BC-B6EA-3F3B7D2DE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67269A87-04CF-4EF2-B706-C635A961C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094A34B1-F469-4F62-8CFC-0019A5822D7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1D010E60-67B8-4005-B444-F9F778631A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2C89886D-5938-4054-AC2A-A3E86884CFF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7801A7F6-86B8-4194-A701-3E9B9C81296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07B3BF85-E801-442C-9F99-E8478121E0A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E41F6BAC-A738-47BA-9FBD-F3FF6E355CB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BF5163E9-036B-4460-9EF0-0E118B9CB39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B60AD96F-53F5-4F8B-959E-858BE4DD0A4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BC74A19B-CC40-4F9F-9D5A-7F928B4D5F7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C4B15D2D-6934-4169-AC75-E0D933A0258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825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6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79B80458-2322-4D9A-93AC-82DB49A6C0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0A1B1979-6C9D-45A5-AD7E-63E06868B7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16401BA-D409-4D0D-A26B-F1DB70618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A13675D-A7BC-4105-B4F8-6B100C74F3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20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74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5334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99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99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447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8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84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74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377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E85F03BA-AF12-4B60-8988-F12EC17A2E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176" name="Group 3">
              <a:extLst>
                <a:ext uri="{FF2B5EF4-FFF2-40B4-BE49-F238E27FC236}">
                  <a16:creationId xmlns:a16="http://schemas.microsoft.com/office/drawing/2014/main" id="{16A35E7B-1EC8-4358-A392-7F97D1986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28" name="Line 4">
                <a:extLst>
                  <a:ext uri="{FF2B5EF4-FFF2-40B4-BE49-F238E27FC236}">
                    <a16:creationId xmlns:a16="http://schemas.microsoft.com/office/drawing/2014/main" id="{5DBC3652-0B5A-413B-BA0A-EA91D30C6614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9" name="Line 5">
                <a:extLst>
                  <a:ext uri="{FF2B5EF4-FFF2-40B4-BE49-F238E27FC236}">
                    <a16:creationId xmlns:a16="http://schemas.microsoft.com/office/drawing/2014/main" id="{50371323-422B-46A6-BCC9-5C5D8A34A86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0" name="Line 6">
                <a:extLst>
                  <a:ext uri="{FF2B5EF4-FFF2-40B4-BE49-F238E27FC236}">
                    <a16:creationId xmlns:a16="http://schemas.microsoft.com/office/drawing/2014/main" id="{964FF2D5-B68A-48DD-A181-A2B17E3808A3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1" name="Line 7">
                <a:extLst>
                  <a:ext uri="{FF2B5EF4-FFF2-40B4-BE49-F238E27FC236}">
                    <a16:creationId xmlns:a16="http://schemas.microsoft.com/office/drawing/2014/main" id="{90665937-D59E-41BD-92EE-8BBEB5273183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2" name="Line 8">
                <a:extLst>
                  <a:ext uri="{FF2B5EF4-FFF2-40B4-BE49-F238E27FC236}">
                    <a16:creationId xmlns:a16="http://schemas.microsoft.com/office/drawing/2014/main" id="{5FF56B2E-4C72-47D2-B635-4796F7D64C6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3" name="Line 9">
                <a:extLst>
                  <a:ext uri="{FF2B5EF4-FFF2-40B4-BE49-F238E27FC236}">
                    <a16:creationId xmlns:a16="http://schemas.microsoft.com/office/drawing/2014/main" id="{63890313-DDCB-4256-AC71-A6F17C107CD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4" name="Line 10">
                <a:extLst>
                  <a:ext uri="{FF2B5EF4-FFF2-40B4-BE49-F238E27FC236}">
                    <a16:creationId xmlns:a16="http://schemas.microsoft.com/office/drawing/2014/main" id="{3AED4FE0-7EA1-4B4C-8BE8-716DE799AE3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Line 11">
                <a:extLst>
                  <a:ext uri="{FF2B5EF4-FFF2-40B4-BE49-F238E27FC236}">
                    <a16:creationId xmlns:a16="http://schemas.microsoft.com/office/drawing/2014/main" id="{E3D217D4-1D37-4A08-B494-E5BCAEA3127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Line 12">
                <a:extLst>
                  <a:ext uri="{FF2B5EF4-FFF2-40B4-BE49-F238E27FC236}">
                    <a16:creationId xmlns:a16="http://schemas.microsoft.com/office/drawing/2014/main" id="{9478CE31-F462-43EB-ABD6-93D089D1B20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13">
                <a:extLst>
                  <a:ext uri="{FF2B5EF4-FFF2-40B4-BE49-F238E27FC236}">
                    <a16:creationId xmlns:a16="http://schemas.microsoft.com/office/drawing/2014/main" id="{3178CEAA-C5EC-424F-BAA3-ED92B01DCAE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Line 14">
                <a:extLst>
                  <a:ext uri="{FF2B5EF4-FFF2-40B4-BE49-F238E27FC236}">
                    <a16:creationId xmlns:a16="http://schemas.microsoft.com/office/drawing/2014/main" id="{9F8B0C9E-8B20-4768-B772-786B1F99DCA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Line 15">
                <a:extLst>
                  <a:ext uri="{FF2B5EF4-FFF2-40B4-BE49-F238E27FC236}">
                    <a16:creationId xmlns:a16="http://schemas.microsoft.com/office/drawing/2014/main" id="{8158E81D-CBCA-4711-BE34-C5C416E7B021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Line 16">
                <a:extLst>
                  <a:ext uri="{FF2B5EF4-FFF2-40B4-BE49-F238E27FC236}">
                    <a16:creationId xmlns:a16="http://schemas.microsoft.com/office/drawing/2014/main" id="{6A87DD70-F202-46B2-A4FD-7E9800D1D5F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Line 17">
                <a:extLst>
                  <a:ext uri="{FF2B5EF4-FFF2-40B4-BE49-F238E27FC236}">
                    <a16:creationId xmlns:a16="http://schemas.microsoft.com/office/drawing/2014/main" id="{4D6F2835-75F2-4D20-B02C-0470688AE13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Line 18">
                <a:extLst>
                  <a:ext uri="{FF2B5EF4-FFF2-40B4-BE49-F238E27FC236}">
                    <a16:creationId xmlns:a16="http://schemas.microsoft.com/office/drawing/2014/main" id="{3F1B2E0B-9717-4E3F-814C-318394E522E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Line 19">
                <a:extLst>
                  <a:ext uri="{FF2B5EF4-FFF2-40B4-BE49-F238E27FC236}">
                    <a16:creationId xmlns:a16="http://schemas.microsoft.com/office/drawing/2014/main" id="{F12EFE4C-C5B0-4A1A-901F-45C7553F63BB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Line 20">
                <a:extLst>
                  <a:ext uri="{FF2B5EF4-FFF2-40B4-BE49-F238E27FC236}">
                    <a16:creationId xmlns:a16="http://schemas.microsoft.com/office/drawing/2014/main" id="{8518C492-410B-4515-AB84-7F232222067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Line 21">
                <a:extLst>
                  <a:ext uri="{FF2B5EF4-FFF2-40B4-BE49-F238E27FC236}">
                    <a16:creationId xmlns:a16="http://schemas.microsoft.com/office/drawing/2014/main" id="{F978DA83-98AB-4AD0-B87A-82ABD2E9744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Line 22">
                <a:extLst>
                  <a:ext uri="{FF2B5EF4-FFF2-40B4-BE49-F238E27FC236}">
                    <a16:creationId xmlns:a16="http://schemas.microsoft.com/office/drawing/2014/main" id="{B827CAD3-03D8-4F21-9199-96DA2DCED0C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Line 23">
                <a:extLst>
                  <a:ext uri="{FF2B5EF4-FFF2-40B4-BE49-F238E27FC236}">
                    <a16:creationId xmlns:a16="http://schemas.microsoft.com/office/drawing/2014/main" id="{7F1AA2FD-7A28-463D-9817-CDB63362ABB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Line 24">
                <a:extLst>
                  <a:ext uri="{FF2B5EF4-FFF2-40B4-BE49-F238E27FC236}">
                    <a16:creationId xmlns:a16="http://schemas.microsoft.com/office/drawing/2014/main" id="{06F45F0F-3BC7-4A2F-8664-57D274B13201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Line 25">
                <a:extLst>
                  <a:ext uri="{FF2B5EF4-FFF2-40B4-BE49-F238E27FC236}">
                    <a16:creationId xmlns:a16="http://schemas.microsoft.com/office/drawing/2014/main" id="{512AED5C-E3D9-4561-9F8B-6D42C111E3DB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177" name="Group 26">
              <a:extLst>
                <a:ext uri="{FF2B5EF4-FFF2-40B4-BE49-F238E27FC236}">
                  <a16:creationId xmlns:a16="http://schemas.microsoft.com/office/drawing/2014/main" id="{3B8511A5-AAF4-419B-9FA7-64CFCAA10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51" name="Line 27">
                <a:extLst>
                  <a:ext uri="{FF2B5EF4-FFF2-40B4-BE49-F238E27FC236}">
                    <a16:creationId xmlns:a16="http://schemas.microsoft.com/office/drawing/2014/main" id="{84D6FBB3-FE8C-4D43-8B73-FF0F2725EFB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Line 28">
                <a:extLst>
                  <a:ext uri="{FF2B5EF4-FFF2-40B4-BE49-F238E27FC236}">
                    <a16:creationId xmlns:a16="http://schemas.microsoft.com/office/drawing/2014/main" id="{A5D3BA54-98B8-4924-8FF9-2E45C4B2ECB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Line 29">
                <a:extLst>
                  <a:ext uri="{FF2B5EF4-FFF2-40B4-BE49-F238E27FC236}">
                    <a16:creationId xmlns:a16="http://schemas.microsoft.com/office/drawing/2014/main" id="{2A562887-18BE-4105-A4B5-488D669204B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Line 30">
                <a:extLst>
                  <a:ext uri="{FF2B5EF4-FFF2-40B4-BE49-F238E27FC236}">
                    <a16:creationId xmlns:a16="http://schemas.microsoft.com/office/drawing/2014/main" id="{42E98345-1BD3-473D-B60F-D9449AED75C8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Line 31">
                <a:extLst>
                  <a:ext uri="{FF2B5EF4-FFF2-40B4-BE49-F238E27FC236}">
                    <a16:creationId xmlns:a16="http://schemas.microsoft.com/office/drawing/2014/main" id="{0B5066B7-2621-4D52-B629-A1518E850CD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Line 32">
                <a:extLst>
                  <a:ext uri="{FF2B5EF4-FFF2-40B4-BE49-F238E27FC236}">
                    <a16:creationId xmlns:a16="http://schemas.microsoft.com/office/drawing/2014/main" id="{C8A90668-72E2-47A3-8B29-1CC6C274851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Line 33">
                <a:extLst>
                  <a:ext uri="{FF2B5EF4-FFF2-40B4-BE49-F238E27FC236}">
                    <a16:creationId xmlns:a16="http://schemas.microsoft.com/office/drawing/2014/main" id="{6BE00AC5-33CB-4667-B6AF-50A433FF121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Line 34">
                <a:extLst>
                  <a:ext uri="{FF2B5EF4-FFF2-40B4-BE49-F238E27FC236}">
                    <a16:creationId xmlns:a16="http://schemas.microsoft.com/office/drawing/2014/main" id="{69E76FD5-9648-4A10-822A-F9C3585B58A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Line 35">
                <a:extLst>
                  <a:ext uri="{FF2B5EF4-FFF2-40B4-BE49-F238E27FC236}">
                    <a16:creationId xmlns:a16="http://schemas.microsoft.com/office/drawing/2014/main" id="{A4A09911-FBCA-4C52-8CE8-05AA6E662834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Line 36">
                <a:extLst>
                  <a:ext uri="{FF2B5EF4-FFF2-40B4-BE49-F238E27FC236}">
                    <a16:creationId xmlns:a16="http://schemas.microsoft.com/office/drawing/2014/main" id="{73C88CF1-C520-421F-B4E8-68A5A180912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Line 37">
                <a:extLst>
                  <a:ext uri="{FF2B5EF4-FFF2-40B4-BE49-F238E27FC236}">
                    <a16:creationId xmlns:a16="http://schemas.microsoft.com/office/drawing/2014/main" id="{7C1D57D0-67CF-4FD7-8DE3-CA49817AFB6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2" name="Line 38">
                <a:extLst>
                  <a:ext uri="{FF2B5EF4-FFF2-40B4-BE49-F238E27FC236}">
                    <a16:creationId xmlns:a16="http://schemas.microsoft.com/office/drawing/2014/main" id="{1A72CAF5-E4E7-4ABE-8345-CC83FD70EE3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Line 39">
                <a:extLst>
                  <a:ext uri="{FF2B5EF4-FFF2-40B4-BE49-F238E27FC236}">
                    <a16:creationId xmlns:a16="http://schemas.microsoft.com/office/drawing/2014/main" id="{F383A3B8-58FE-4937-830C-01CF155D73A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Line 40">
                <a:extLst>
                  <a:ext uri="{FF2B5EF4-FFF2-40B4-BE49-F238E27FC236}">
                    <a16:creationId xmlns:a16="http://schemas.microsoft.com/office/drawing/2014/main" id="{17EBF03B-F66B-4C7B-8FDA-BD0984231718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Line 41">
                <a:extLst>
                  <a:ext uri="{FF2B5EF4-FFF2-40B4-BE49-F238E27FC236}">
                    <a16:creationId xmlns:a16="http://schemas.microsoft.com/office/drawing/2014/main" id="{D9F01857-5C3B-47C6-9C40-EBD139FB8A69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Line 42">
                <a:extLst>
                  <a:ext uri="{FF2B5EF4-FFF2-40B4-BE49-F238E27FC236}">
                    <a16:creationId xmlns:a16="http://schemas.microsoft.com/office/drawing/2014/main" id="{23A39DE0-EE5E-409A-8980-B23B3E07EB2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Line 43">
                <a:extLst>
                  <a:ext uri="{FF2B5EF4-FFF2-40B4-BE49-F238E27FC236}">
                    <a16:creationId xmlns:a16="http://schemas.microsoft.com/office/drawing/2014/main" id="{BA9DA2EC-DADA-4152-97A9-BDAF656252F2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Line 44">
                <a:extLst>
                  <a:ext uri="{FF2B5EF4-FFF2-40B4-BE49-F238E27FC236}">
                    <a16:creationId xmlns:a16="http://schemas.microsoft.com/office/drawing/2014/main" id="{C4DCCE03-08D4-4BA4-B926-E8187FEFFCC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Line 45">
                <a:extLst>
                  <a:ext uri="{FF2B5EF4-FFF2-40B4-BE49-F238E27FC236}">
                    <a16:creationId xmlns:a16="http://schemas.microsoft.com/office/drawing/2014/main" id="{0EDC237F-2F97-4622-8AC1-EA752D92BF2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Line 46">
                <a:extLst>
                  <a:ext uri="{FF2B5EF4-FFF2-40B4-BE49-F238E27FC236}">
                    <a16:creationId xmlns:a16="http://schemas.microsoft.com/office/drawing/2014/main" id="{F394A8EC-ABD6-4E12-AEFB-1C69BB6BDE9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Line 47">
                <a:extLst>
                  <a:ext uri="{FF2B5EF4-FFF2-40B4-BE49-F238E27FC236}">
                    <a16:creationId xmlns:a16="http://schemas.microsoft.com/office/drawing/2014/main" id="{82CCF860-8AD0-44CF-A100-80E55F69F782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Line 48">
                <a:extLst>
                  <a:ext uri="{FF2B5EF4-FFF2-40B4-BE49-F238E27FC236}">
                    <a16:creationId xmlns:a16="http://schemas.microsoft.com/office/drawing/2014/main" id="{5CB5066A-A717-40C4-858E-E60FD46619B4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Line 49">
                <a:extLst>
                  <a:ext uri="{FF2B5EF4-FFF2-40B4-BE49-F238E27FC236}">
                    <a16:creationId xmlns:a16="http://schemas.microsoft.com/office/drawing/2014/main" id="{BE5AC9D8-6DD6-4F39-B622-D95FAA1103B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Line 50">
                <a:extLst>
                  <a:ext uri="{FF2B5EF4-FFF2-40B4-BE49-F238E27FC236}">
                    <a16:creationId xmlns:a16="http://schemas.microsoft.com/office/drawing/2014/main" id="{C33D4CE5-F74F-4CE6-B513-CCC69841A51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Line 51">
                <a:extLst>
                  <a:ext uri="{FF2B5EF4-FFF2-40B4-BE49-F238E27FC236}">
                    <a16:creationId xmlns:a16="http://schemas.microsoft.com/office/drawing/2014/main" id="{D1C77919-1834-49C9-9849-53140ADF1D1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Line 52">
                <a:extLst>
                  <a:ext uri="{FF2B5EF4-FFF2-40B4-BE49-F238E27FC236}">
                    <a16:creationId xmlns:a16="http://schemas.microsoft.com/office/drawing/2014/main" id="{15F038DE-A0D6-4E05-AD93-1B00392CA9E3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Line 53">
                <a:extLst>
                  <a:ext uri="{FF2B5EF4-FFF2-40B4-BE49-F238E27FC236}">
                    <a16:creationId xmlns:a16="http://schemas.microsoft.com/office/drawing/2014/main" id="{6B9CA6CE-631A-4B11-82C0-FA2A24F80AD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Line 54">
                <a:extLst>
                  <a:ext uri="{FF2B5EF4-FFF2-40B4-BE49-F238E27FC236}">
                    <a16:creationId xmlns:a16="http://schemas.microsoft.com/office/drawing/2014/main" id="{D0622BDE-187D-4004-BF25-9223538DE26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Line 55">
                <a:extLst>
                  <a:ext uri="{FF2B5EF4-FFF2-40B4-BE49-F238E27FC236}">
                    <a16:creationId xmlns:a16="http://schemas.microsoft.com/office/drawing/2014/main" id="{A3A3526A-2041-4D0B-9DB9-092C16AD4CD1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171" name="Rectangle 56">
            <a:extLst>
              <a:ext uri="{FF2B5EF4-FFF2-40B4-BE49-F238E27FC236}">
                <a16:creationId xmlns:a16="http://schemas.microsoft.com/office/drawing/2014/main" id="{7A0DC3FC-38BA-487E-8521-4F1585AF3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5334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单击此辑母版标题样式</a:t>
            </a:r>
          </a:p>
        </p:txBody>
      </p:sp>
      <p:sp>
        <p:nvSpPr>
          <p:cNvPr id="7172" name="Rectangle 5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A71144-ADE2-4DB1-92FE-A8DDEE637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174" name="Picture 61">
            <a:extLst>
              <a:ext uri="{FF2B5EF4-FFF2-40B4-BE49-F238E27FC236}">
                <a16:creationId xmlns:a16="http://schemas.microsoft.com/office/drawing/2014/main" id="{CCD42A97-516D-4F27-A11F-07C3181EE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2">
            <a:extLst>
              <a:ext uri="{FF2B5EF4-FFF2-40B4-BE49-F238E27FC236}">
                <a16:creationId xmlns:a16="http://schemas.microsoft.com/office/drawing/2014/main" id="{0C9CC826-A59D-4186-9C9C-4AA3CF58B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0"/>
            <a:ext cx="2867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A81F2221-5D03-4043-A81A-65BB254B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6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 作 系 统原理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767C6631-8072-4BD0-A5F0-3D2BF2B9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429000"/>
            <a:ext cx="69342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zh-CN" altLang="en-US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主讲教师：王娟</a:t>
            </a:r>
            <a:r>
              <a:rPr kumimoji="0" lang="en-US" altLang="zh-CN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0" lang="zh-CN" altLang="en-US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博士</a:t>
            </a:r>
            <a:r>
              <a:rPr kumimoji="0" lang="en-US" altLang="zh-CN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kumimoji="0" lang="zh-CN" altLang="en-US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教授</a:t>
            </a:r>
            <a:r>
              <a:rPr kumimoji="0" lang="en-US" altLang="zh-CN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kumimoji="0" lang="zh-CN" altLang="en-US" sz="40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kumimoji="0" lang="zh-CN" altLang="en-US" sz="40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邮箱：</a:t>
            </a:r>
            <a:r>
              <a:rPr kumimoji="0"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jjmao2009@163.com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D61D5A-E560-4631-A1D0-ABBACB4D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48974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</a:pP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796373D1-5C01-4AFA-90D6-39A40F14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6840537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20682495-4A3E-4BED-AEA6-01D4899F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8983424-5980-45DC-9849-F72D3C9F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24831"/>
            <a:ext cx="790803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lvl="1" indent="-514350" eaLnBrk="1" hangingPunct="1">
              <a:spcBef>
                <a:spcPct val="50000"/>
              </a:spcBef>
              <a:buClr>
                <a:srgbClr val="0000CC"/>
              </a:buClr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对象及其属性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文件：管理的对象</a:t>
            </a:r>
            <a:endParaRPr lang="en-US" altLang="zh-CN" sz="2800" b="1" dirty="0"/>
          </a:p>
          <a:p>
            <a:pPr marL="4572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目录：存取和检索文件，目录项纪录文件名，属性，文件地址等信息</a:t>
            </a:r>
            <a:endParaRPr lang="en-US" altLang="zh-CN" sz="2800" b="1" dirty="0"/>
          </a:p>
          <a:p>
            <a:pPr marL="4572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磁盘存储空间：文件与目录的存储地。目录和文件真的数据分别在磁盘的目录区域和数据区域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71ED892-7186-4385-AFD8-79B90F8E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1074CB-0643-4A0B-9D62-9B75F78F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6" y="1253112"/>
            <a:ext cx="819556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</a:rPr>
              <a:t>对对象操纵和管理的软件集合</a:t>
            </a:r>
          </a:p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800" b="1" dirty="0"/>
              <a:t>核心部分，实现文件系统的大多数功能，包括</a:t>
            </a:r>
            <a:r>
              <a:rPr lang="en-US" altLang="zh-CN" sz="2800" b="1" dirty="0"/>
              <a:t>: </a:t>
            </a:r>
          </a:p>
          <a:p>
            <a:pPr marL="342900" lvl="2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/>
              <a:t>对文件存储空间的管理</a:t>
            </a:r>
            <a:endParaRPr lang="en-US" altLang="zh-CN" sz="2800" b="1" dirty="0"/>
          </a:p>
          <a:p>
            <a:pPr marL="342900" lvl="2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/>
              <a:t>对文件目录的管理</a:t>
            </a:r>
            <a:endParaRPr lang="en-US" altLang="zh-CN" sz="2800" b="1" dirty="0"/>
          </a:p>
          <a:p>
            <a:pPr marL="342900" lvl="2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/>
              <a:t>文件的逻辑地址转换为物理地址的机制</a:t>
            </a:r>
            <a:endParaRPr lang="en-US" altLang="zh-CN" sz="2800" b="1" dirty="0"/>
          </a:p>
          <a:p>
            <a:pPr marL="342900" lvl="2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/>
              <a:t>对文件读和写的管理</a:t>
            </a:r>
            <a:endParaRPr lang="en-US" altLang="zh-CN" sz="2800" b="1" dirty="0"/>
          </a:p>
          <a:p>
            <a:pPr marL="342900" lvl="2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/>
              <a:t>文件的共享与保护等功能</a:t>
            </a:r>
            <a:r>
              <a:rPr lang="en-US" altLang="zh-CN" sz="2800" b="1" dirty="0"/>
              <a:t>。</a:t>
            </a:r>
            <a:endParaRPr lang="zh-CN" altLang="en-US" sz="2800" b="1" dirty="0"/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DB1E4A4-08AA-4FBE-B770-650222D3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1074CB-0643-4A0B-9D62-9B75F78F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6" y="1253112"/>
            <a:ext cx="819556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</a:rPr>
              <a:t>对对象操纵和管理的软件集合</a:t>
            </a:r>
          </a:p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b="1" dirty="0"/>
              <a:t>与文件系统有关的软件分为四个层次</a:t>
            </a:r>
            <a:endParaRPr lang="en-US" altLang="zh-CN" b="1" dirty="0"/>
          </a:p>
          <a:p>
            <a:pPr marL="457200" lvl="2" indent="-457200" eaLnBrk="1" hangingPunct="1">
              <a:spcBef>
                <a:spcPct val="50000"/>
              </a:spcBef>
              <a:buClr>
                <a:srgbClr val="0000CC"/>
              </a:buClr>
              <a:buFont typeface="+mj-ea"/>
              <a:buAutoNum type="circleNumDbPlain"/>
            </a:pPr>
            <a:r>
              <a:rPr lang="en-US" altLang="zh-CN" b="1" dirty="0"/>
              <a:t>IO</a:t>
            </a:r>
            <a:r>
              <a:rPr lang="zh-CN" altLang="en-US" b="1" dirty="0"/>
              <a:t>控制层：最底层，也叫设备驱动层，对接硬件</a:t>
            </a:r>
            <a:endParaRPr lang="en-US" altLang="zh-CN" b="1" dirty="0"/>
          </a:p>
          <a:p>
            <a:pPr marL="457200" lvl="2" indent="-457200" eaLnBrk="1" hangingPunct="1">
              <a:spcBef>
                <a:spcPct val="50000"/>
              </a:spcBef>
              <a:buClr>
                <a:srgbClr val="0000CC"/>
              </a:buClr>
              <a:buFont typeface="+mj-ea"/>
              <a:buAutoNum type="circleNumDbPlain"/>
            </a:pPr>
            <a:r>
              <a:rPr lang="zh-CN" altLang="en-US" b="1" dirty="0"/>
              <a:t>基本文件系统层：内存与磁盘间的数据交换；文件必须从磁盘读入内存，才能显示和操作。</a:t>
            </a:r>
            <a:endParaRPr lang="en-US" altLang="zh-CN" b="1" dirty="0"/>
          </a:p>
          <a:p>
            <a:pPr marL="457200" lvl="2" indent="-457200" eaLnBrk="1" hangingPunct="1">
              <a:spcBef>
                <a:spcPct val="50000"/>
              </a:spcBef>
              <a:buClr>
                <a:srgbClr val="0000CC"/>
              </a:buClr>
              <a:buFont typeface="+mj-ea"/>
              <a:buAutoNum type="circleNumDbPlain"/>
            </a:pPr>
            <a:r>
              <a:rPr lang="zh-CN" altLang="en-US" b="1" dirty="0"/>
              <a:t>基本</a:t>
            </a:r>
            <a:r>
              <a:rPr lang="en-US" altLang="zh-CN" b="1" dirty="0"/>
              <a:t>IO</a:t>
            </a:r>
            <a:r>
              <a:rPr lang="zh-CN" altLang="en-US" b="1" dirty="0"/>
              <a:t>管理层：完成与磁盘</a:t>
            </a:r>
            <a:r>
              <a:rPr lang="en-US" altLang="zh-CN" b="1" dirty="0"/>
              <a:t>IO</a:t>
            </a:r>
            <a:r>
              <a:rPr lang="zh-CN" altLang="en-US" b="1" dirty="0"/>
              <a:t>有关的事物。例如：从逻辑地址转为物理地址，交给基本文件系统层读写数据。</a:t>
            </a:r>
            <a:endParaRPr lang="en-US" altLang="zh-CN" b="1" dirty="0"/>
          </a:p>
          <a:p>
            <a:pPr marL="457200" lvl="2" indent="-457200" eaLnBrk="1" hangingPunct="1">
              <a:spcBef>
                <a:spcPct val="50000"/>
              </a:spcBef>
              <a:buClr>
                <a:srgbClr val="0000CC"/>
              </a:buClr>
              <a:buFont typeface="+mj-ea"/>
              <a:buAutoNum type="circleNumDbPlain"/>
            </a:pPr>
            <a:r>
              <a:rPr lang="zh-CN" altLang="en-US" b="1" dirty="0"/>
              <a:t>逻辑文件系统：处理与记录文件相关操作。实际就是用户通过应用程序对文件的操作层。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DB1E4A4-08AA-4FBE-B770-650222D3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  <p:extLst>
      <p:ext uri="{BB962C8B-B14F-4D97-AF65-F5344CB8AC3E}">
        <p14:creationId xmlns:p14="http://schemas.microsoft.com/office/powerpoint/2010/main" val="7706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D54CB1-C552-4D75-B43C-395E01A1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" y="1250950"/>
            <a:ext cx="7620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</a:rPr>
              <a:t>文件系统的接口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命令接口：用户与文件系统直接交互接口。就是用户可以直接使用的操作文件的命令。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程序接口：提供给程序调用的文件系统接口。例如：</a:t>
            </a:r>
            <a:r>
              <a:rPr lang="en-US" altLang="zh-CN" b="1" dirty="0"/>
              <a:t>open</a:t>
            </a:r>
            <a:r>
              <a:rPr lang="zh-CN" altLang="en-US" b="1" dirty="0"/>
              <a:t>，</a:t>
            </a:r>
            <a:r>
              <a:rPr lang="en-US" altLang="zh-CN" b="1" dirty="0"/>
              <a:t>close</a:t>
            </a:r>
            <a:r>
              <a:rPr lang="zh-CN" altLang="en-US" b="1" dirty="0"/>
              <a:t>等。</a:t>
            </a:r>
            <a:endParaRPr lang="en-US" altLang="zh-CN" b="1" dirty="0"/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部分时候，二者命令很像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0771E596-7C9C-4291-909D-E1B8312C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926503-764B-4D52-BA33-6CFC0B62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06339"/>
            <a:ext cx="7620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-457200" eaLnBrk="1" hangingPunct="1">
              <a:spcBef>
                <a:spcPct val="50000"/>
              </a:spcBef>
              <a:buClr>
                <a:srgbClr val="0000CC"/>
              </a:buClr>
              <a:buFont typeface="+mj-lt"/>
              <a:buAutoNum type="arabicPeriod"/>
            </a:pPr>
            <a:r>
              <a:rPr lang="zh-CN" altLang="en-US" sz="2800" b="1" dirty="0"/>
              <a:t>最基本的文件操作：文件的创建，打开，读写，关闭和删除和设置读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写位置（设置和修改用户对文件的存取权限</a:t>
            </a:r>
          </a:p>
          <a:p>
            <a:pPr marL="0" lvl="1" indent="-457200" eaLnBrk="1" hangingPunct="1">
              <a:spcBef>
                <a:spcPct val="50000"/>
              </a:spcBef>
              <a:buClr>
                <a:srgbClr val="0000CC"/>
              </a:buClr>
              <a:buFont typeface="+mj-lt"/>
              <a:buAutoNum type="arabicPeriod"/>
            </a:pPr>
            <a:r>
              <a:rPr lang="zh-CN" altLang="en-US" sz="2800" b="1" dirty="0"/>
              <a:t>建立，改变和删除目录</a:t>
            </a:r>
          </a:p>
          <a:p>
            <a:pPr marL="0" lvl="1" indent="-457200" eaLnBrk="1" hangingPunct="1">
              <a:spcBef>
                <a:spcPct val="50000"/>
              </a:spcBef>
              <a:buClr>
                <a:srgbClr val="0000CC"/>
              </a:buClr>
              <a:buFont typeface="+mj-lt"/>
              <a:buAutoNum type="arabicPeriod"/>
            </a:pPr>
            <a:r>
              <a:rPr lang="zh-CN" altLang="en-US" sz="2800" b="1" dirty="0"/>
              <a:t>文件共享和设置访问路径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C8BE61BA-7628-449D-A315-21448403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60648"/>
            <a:ext cx="417720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7.1.4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文件操作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D4FEECE-71CE-4219-8728-A4B8ECC6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275" y="332656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7.2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文件的逻辑结构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DD165E5-5780-4243-9AFD-6D534BEF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71600"/>
            <a:ext cx="791641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</a:rPr>
              <a:t> 文件的逻辑结构（文件的组织）：从用户角度看到的文件的全貌，也就是它的记录结构。</a:t>
            </a:r>
          </a:p>
          <a:p>
            <a:pPr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</a:rPr>
              <a:t>文件的物理结构（文件的存储结构）：文件在外存上的存储组织形式。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AE75AC4-C68F-4340-96DE-51FA222F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60648"/>
            <a:ext cx="567179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7.2.1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文件逻辑结构类型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07A578EE-1EB4-4FC4-B604-EA7A6828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93108"/>
            <a:ext cx="8077200" cy="51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08000" lvl="1" indent="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</a:pPr>
            <a:r>
              <a:rPr lang="zh-CN" altLang="en-US" b="1" dirty="0">
                <a:solidFill>
                  <a:srgbClr val="000000"/>
                </a:solidFill>
              </a:rPr>
              <a:t>目标：提高对文件的检索速度，方便对文件进行修改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108000" lvl="1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按是否有结构分类</a:t>
            </a:r>
          </a:p>
          <a:p>
            <a:pPr marL="679500" lvl="3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</a:rPr>
              <a:t>有结构文件：有标准格式，各种属性项描述文件的一个实体，分为定长记录，变长记录。例如：各种</a:t>
            </a:r>
            <a:r>
              <a:rPr lang="zh-CN" altLang="en-US" b="1" dirty="0">
                <a:solidFill>
                  <a:srgbClr val="FF0000"/>
                </a:solidFill>
              </a:rPr>
              <a:t>数据库文件</a:t>
            </a:r>
          </a:p>
          <a:p>
            <a:pPr marL="679500" lvl="3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</a:rPr>
              <a:t>无结构文件：流式文件。无法直接读取查询，只能靠指针移动定位。</a:t>
            </a:r>
          </a:p>
          <a:p>
            <a:pPr marL="108000" lvl="1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按文件的组织方式分类</a:t>
            </a:r>
          </a:p>
          <a:p>
            <a:pPr marL="679500" lvl="3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</a:rPr>
              <a:t>顺序文件</a:t>
            </a:r>
          </a:p>
          <a:p>
            <a:pPr marL="679500" lvl="3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</a:rPr>
              <a:t>索引文件</a:t>
            </a:r>
          </a:p>
          <a:p>
            <a:pPr marL="679500" lvl="3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</a:rPr>
              <a:t>索引顺序文件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B1219237-CE6A-4676-A66A-9572341C2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32656"/>
            <a:ext cx="444765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7.2.2 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顺序文件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65A5DC-B83C-44AB-9B81-8BF25101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38237"/>
            <a:ext cx="80772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</a:rPr>
              <a:t>顺序文件的排列方式</a:t>
            </a:r>
          </a:p>
          <a:p>
            <a:pPr marL="0" lvl="2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串结构， 各记录之间的顺序与关键字无关。 通常的办法是由时间来决定，即按存入时间的先后排列。检索费时。不实用。</a:t>
            </a:r>
          </a:p>
          <a:p>
            <a:pPr marL="0" lvl="2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顺序结构，指文件中的所有记录按关键字</a:t>
            </a:r>
            <a:r>
              <a:rPr lang="en-US" altLang="zh-CN" b="1" dirty="0">
                <a:solidFill>
                  <a:srgbClr val="000000"/>
                </a:solidFill>
              </a:rPr>
              <a:t>(</a:t>
            </a:r>
            <a:r>
              <a:rPr lang="zh-CN" altLang="en-US" b="1" dirty="0">
                <a:solidFill>
                  <a:srgbClr val="000000"/>
                </a:solidFill>
              </a:rPr>
              <a:t>词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zh-CN" altLang="en-US" b="1" dirty="0">
                <a:solidFill>
                  <a:srgbClr val="000000"/>
                </a:solidFill>
              </a:rPr>
              <a:t>排列，可以借助各种查找算法。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2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顺序文件的优点：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）批量存取快捷；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）只有顺序文件才能存储在磁带上， 并能有效地工作。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2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顺序文件的缺点：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）查找或修改单个记录，为此系统便要去逐个地查找诸记录。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）增加或删除一个记录， 都比较困难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2"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608BB8A-B052-49A3-B937-01489E10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917" y="69164"/>
            <a:ext cx="4910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7.2.3 </a:t>
            </a:r>
            <a:r>
              <a:rPr lang="zh-CN" altLang="en-US" sz="3600" b="1" dirty="0">
                <a:latin typeface="Times New Roman" panose="02020603050405020304" pitchFamily="18" charset="0"/>
              </a:rPr>
              <a:t>记录寻址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68F4B85-A57E-4B41-9FD8-061AB7E6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9" y="677792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</a:rPr>
              <a:t>隐式寻址</a:t>
            </a:r>
          </a:p>
        </p:txBody>
      </p:sp>
      <p:grpSp>
        <p:nvGrpSpPr>
          <p:cNvPr id="28676" name="Group 202">
            <a:extLst>
              <a:ext uri="{FF2B5EF4-FFF2-40B4-BE49-F238E27FC236}">
                <a16:creationId xmlns:a16="http://schemas.microsoft.com/office/drawing/2014/main" id="{3EF70D3C-F008-4827-ABFC-4F6A96CB06FC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2182813"/>
            <a:ext cx="8528050" cy="3917950"/>
            <a:chOff x="312" y="1375"/>
            <a:chExt cx="5372" cy="2468"/>
          </a:xfrm>
        </p:grpSpPr>
        <p:sp>
          <p:nvSpPr>
            <p:cNvPr id="28678" name="Rectangle 6">
              <a:extLst>
                <a:ext uri="{FF2B5EF4-FFF2-40B4-BE49-F238E27FC236}">
                  <a16:creationId xmlns:a16="http://schemas.microsoft.com/office/drawing/2014/main" id="{0EF6E03F-B8C8-4BD6-A137-BBED459AD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454"/>
              <a:ext cx="926" cy="23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9" name="Rectangle 7">
              <a:extLst>
                <a:ext uri="{FF2B5EF4-FFF2-40B4-BE49-F238E27FC236}">
                  <a16:creationId xmlns:a16="http://schemas.microsoft.com/office/drawing/2014/main" id="{94954A59-626B-4C94-A262-6D26AEF8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4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95D0A128-C88B-4D33-BC40-198C2E409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55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A2A03F9D-5A87-4F9A-A093-96F232672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690"/>
              <a:ext cx="926" cy="22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162BC563-D2C6-4357-9BF8-7045CEE3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7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1CD54545-C3BD-46AC-B152-4FF914DE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78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C0C30E33-4E5F-4C07-A71E-101E47B9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16"/>
              <a:ext cx="926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BFEDA219-2252-49CC-A8E6-60FF9AD43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 dirty="0"/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89855DF9-0258-4C3B-BECA-62DEAF5A2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02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zh-CN" altLang="en-US" b="1"/>
            </a:p>
          </p:txBody>
        </p:sp>
        <p:sp>
          <p:nvSpPr>
            <p:cNvPr id="28687" name="Rectangle 15">
              <a:extLst>
                <a:ext uri="{FF2B5EF4-FFF2-40B4-BE49-F238E27FC236}">
                  <a16:creationId xmlns:a16="http://schemas.microsoft.com/office/drawing/2014/main" id="{32BBB507-7F03-410D-B2EF-ADC756374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53"/>
              <a:ext cx="926" cy="23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5B81F9B0-3818-44DB-B1EF-585E9F80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19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689" name="Rectangle 17">
              <a:extLst>
                <a:ext uri="{FF2B5EF4-FFF2-40B4-BE49-F238E27FC236}">
                  <a16:creationId xmlns:a16="http://schemas.microsoft.com/office/drawing/2014/main" id="{8F5D827D-2D1E-4632-9C77-60EE81FD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5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zh-CN" altLang="en-US" b="1"/>
            </a:p>
          </p:txBody>
        </p:sp>
        <p:sp>
          <p:nvSpPr>
            <p:cNvPr id="28690" name="Rectangle 18">
              <a:extLst>
                <a:ext uri="{FF2B5EF4-FFF2-40B4-BE49-F238E27FC236}">
                  <a16:creationId xmlns:a16="http://schemas.microsoft.com/office/drawing/2014/main" id="{B172FB44-4ACB-499B-B878-ED21AE649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89"/>
              <a:ext cx="926" cy="46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479DAF88-9D67-4E9A-9C11-D8194F21D1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97" y="258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b="1"/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6BF26EF1-4084-459A-AD9C-7959B2BA3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852"/>
              <a:ext cx="926" cy="22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3" name="Rectangle 21">
              <a:extLst>
                <a:ext uri="{FF2B5EF4-FFF2-40B4-BE49-F238E27FC236}">
                  <a16:creationId xmlns:a16="http://schemas.microsoft.com/office/drawing/2014/main" id="{F9E8FD59-3A76-4816-9B00-4E96A155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694" name="Rectangle 22">
              <a:extLst>
                <a:ext uri="{FF2B5EF4-FFF2-40B4-BE49-F238E27FC236}">
                  <a16:creationId xmlns:a16="http://schemas.microsoft.com/office/drawing/2014/main" id="{EAE2925B-87D7-4915-8BC4-441E901A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95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28695" name="Rectangle 23">
              <a:extLst>
                <a:ext uri="{FF2B5EF4-FFF2-40B4-BE49-F238E27FC236}">
                  <a16:creationId xmlns:a16="http://schemas.microsoft.com/office/drawing/2014/main" id="{BAC20959-FA21-48C8-B090-3532D790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078"/>
              <a:ext cx="926" cy="4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Rectangle 24">
              <a:extLst>
                <a:ext uri="{FF2B5EF4-FFF2-40B4-BE49-F238E27FC236}">
                  <a16:creationId xmlns:a16="http://schemas.microsoft.com/office/drawing/2014/main" id="{848F686E-4300-44F8-88DA-332E737D5E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97" y="327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b="1"/>
            </a:p>
          </p:txBody>
        </p:sp>
        <p:sp>
          <p:nvSpPr>
            <p:cNvPr id="28697" name="Freeform 25">
              <a:extLst>
                <a:ext uri="{FF2B5EF4-FFF2-40B4-BE49-F238E27FC236}">
                  <a16:creationId xmlns:a16="http://schemas.microsoft.com/office/drawing/2014/main" id="{7DC72179-F99A-4EEF-B2BA-35255EC5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1454"/>
              <a:ext cx="39" cy="236"/>
            </a:xfrm>
            <a:custGeom>
              <a:avLst/>
              <a:gdLst>
                <a:gd name="T0" fmla="*/ 0 w 39"/>
                <a:gd name="T1" fmla="*/ 0 h 236"/>
                <a:gd name="T2" fmla="*/ 10 w 39"/>
                <a:gd name="T3" fmla="*/ 9 h 236"/>
                <a:gd name="T4" fmla="*/ 20 w 39"/>
                <a:gd name="T5" fmla="*/ 19 h 236"/>
                <a:gd name="T6" fmla="*/ 20 w 39"/>
                <a:gd name="T7" fmla="*/ 98 h 236"/>
                <a:gd name="T8" fmla="*/ 30 w 39"/>
                <a:gd name="T9" fmla="*/ 108 h 236"/>
                <a:gd name="T10" fmla="*/ 39 w 39"/>
                <a:gd name="T11" fmla="*/ 118 h 236"/>
                <a:gd name="T12" fmla="*/ 30 w 39"/>
                <a:gd name="T13" fmla="*/ 128 h 236"/>
                <a:gd name="T14" fmla="*/ 20 w 39"/>
                <a:gd name="T15" fmla="*/ 137 h 236"/>
                <a:gd name="T16" fmla="*/ 20 w 39"/>
                <a:gd name="T17" fmla="*/ 206 h 236"/>
                <a:gd name="T18" fmla="*/ 10 w 39"/>
                <a:gd name="T19" fmla="*/ 226 h 236"/>
                <a:gd name="T20" fmla="*/ 0 w 39"/>
                <a:gd name="T21" fmla="*/ 236 h 2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36"/>
                <a:gd name="T35" fmla="*/ 39 w 39"/>
                <a:gd name="T36" fmla="*/ 236 h 2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36">
                  <a:moveTo>
                    <a:pt x="0" y="0"/>
                  </a:moveTo>
                  <a:lnTo>
                    <a:pt x="10" y="9"/>
                  </a:lnTo>
                  <a:lnTo>
                    <a:pt x="20" y="19"/>
                  </a:lnTo>
                  <a:lnTo>
                    <a:pt x="20" y="98"/>
                  </a:lnTo>
                  <a:lnTo>
                    <a:pt x="30" y="108"/>
                  </a:lnTo>
                  <a:lnTo>
                    <a:pt x="39" y="118"/>
                  </a:lnTo>
                  <a:lnTo>
                    <a:pt x="30" y="128"/>
                  </a:lnTo>
                  <a:lnTo>
                    <a:pt x="20" y="137"/>
                  </a:lnTo>
                  <a:lnTo>
                    <a:pt x="20" y="206"/>
                  </a:lnTo>
                  <a:lnTo>
                    <a:pt x="10" y="226"/>
                  </a:lnTo>
                  <a:lnTo>
                    <a:pt x="0" y="23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26">
              <a:extLst>
                <a:ext uri="{FF2B5EF4-FFF2-40B4-BE49-F238E27FC236}">
                  <a16:creationId xmlns:a16="http://schemas.microsoft.com/office/drawing/2014/main" id="{9E0A80AA-E197-4930-9C60-8C8A37F9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1690"/>
              <a:ext cx="39" cy="226"/>
            </a:xfrm>
            <a:custGeom>
              <a:avLst/>
              <a:gdLst>
                <a:gd name="T0" fmla="*/ 0 w 39"/>
                <a:gd name="T1" fmla="*/ 0 h 226"/>
                <a:gd name="T2" fmla="*/ 10 w 39"/>
                <a:gd name="T3" fmla="*/ 0 h 226"/>
                <a:gd name="T4" fmla="*/ 20 w 39"/>
                <a:gd name="T5" fmla="*/ 20 h 226"/>
                <a:gd name="T6" fmla="*/ 20 w 39"/>
                <a:gd name="T7" fmla="*/ 88 h 226"/>
                <a:gd name="T8" fmla="*/ 30 w 39"/>
                <a:gd name="T9" fmla="*/ 108 h 226"/>
                <a:gd name="T10" fmla="*/ 39 w 39"/>
                <a:gd name="T11" fmla="*/ 118 h 226"/>
                <a:gd name="T12" fmla="*/ 30 w 39"/>
                <a:gd name="T13" fmla="*/ 118 h 226"/>
                <a:gd name="T14" fmla="*/ 20 w 39"/>
                <a:gd name="T15" fmla="*/ 138 h 226"/>
                <a:gd name="T16" fmla="*/ 20 w 39"/>
                <a:gd name="T17" fmla="*/ 207 h 226"/>
                <a:gd name="T18" fmla="*/ 10 w 39"/>
                <a:gd name="T19" fmla="*/ 226 h 226"/>
                <a:gd name="T20" fmla="*/ 0 w 39"/>
                <a:gd name="T21" fmla="*/ 226 h 2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26"/>
                <a:gd name="T35" fmla="*/ 39 w 39"/>
                <a:gd name="T36" fmla="*/ 226 h 2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26">
                  <a:moveTo>
                    <a:pt x="0" y="0"/>
                  </a:moveTo>
                  <a:lnTo>
                    <a:pt x="10" y="0"/>
                  </a:lnTo>
                  <a:lnTo>
                    <a:pt x="20" y="20"/>
                  </a:lnTo>
                  <a:lnTo>
                    <a:pt x="20" y="88"/>
                  </a:lnTo>
                  <a:lnTo>
                    <a:pt x="30" y="108"/>
                  </a:lnTo>
                  <a:lnTo>
                    <a:pt x="39" y="118"/>
                  </a:lnTo>
                  <a:lnTo>
                    <a:pt x="30" y="118"/>
                  </a:lnTo>
                  <a:lnTo>
                    <a:pt x="20" y="138"/>
                  </a:lnTo>
                  <a:lnTo>
                    <a:pt x="20" y="207"/>
                  </a:lnTo>
                  <a:lnTo>
                    <a:pt x="10" y="226"/>
                  </a:lnTo>
                  <a:lnTo>
                    <a:pt x="0" y="22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27">
              <a:extLst>
                <a:ext uri="{FF2B5EF4-FFF2-40B4-BE49-F238E27FC236}">
                  <a16:creationId xmlns:a16="http://schemas.microsoft.com/office/drawing/2014/main" id="{76376D04-267A-4EB6-872B-13E7134FF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1916"/>
              <a:ext cx="39" cy="237"/>
            </a:xfrm>
            <a:custGeom>
              <a:avLst/>
              <a:gdLst>
                <a:gd name="T0" fmla="*/ 0 w 39"/>
                <a:gd name="T1" fmla="*/ 0 h 237"/>
                <a:gd name="T2" fmla="*/ 10 w 39"/>
                <a:gd name="T3" fmla="*/ 10 h 237"/>
                <a:gd name="T4" fmla="*/ 20 w 39"/>
                <a:gd name="T5" fmla="*/ 30 h 237"/>
                <a:gd name="T6" fmla="*/ 20 w 39"/>
                <a:gd name="T7" fmla="*/ 99 h 237"/>
                <a:gd name="T8" fmla="*/ 30 w 39"/>
                <a:gd name="T9" fmla="*/ 109 h 237"/>
                <a:gd name="T10" fmla="*/ 39 w 39"/>
                <a:gd name="T11" fmla="*/ 118 h 237"/>
                <a:gd name="T12" fmla="*/ 30 w 39"/>
                <a:gd name="T13" fmla="*/ 128 h 237"/>
                <a:gd name="T14" fmla="*/ 20 w 39"/>
                <a:gd name="T15" fmla="*/ 148 h 237"/>
                <a:gd name="T16" fmla="*/ 20 w 39"/>
                <a:gd name="T17" fmla="*/ 217 h 237"/>
                <a:gd name="T18" fmla="*/ 10 w 39"/>
                <a:gd name="T19" fmla="*/ 227 h 237"/>
                <a:gd name="T20" fmla="*/ 0 w 39"/>
                <a:gd name="T21" fmla="*/ 237 h 2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37"/>
                <a:gd name="T35" fmla="*/ 39 w 39"/>
                <a:gd name="T36" fmla="*/ 237 h 2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37">
                  <a:moveTo>
                    <a:pt x="0" y="0"/>
                  </a:moveTo>
                  <a:lnTo>
                    <a:pt x="10" y="10"/>
                  </a:lnTo>
                  <a:lnTo>
                    <a:pt x="20" y="30"/>
                  </a:lnTo>
                  <a:lnTo>
                    <a:pt x="20" y="99"/>
                  </a:lnTo>
                  <a:lnTo>
                    <a:pt x="30" y="109"/>
                  </a:lnTo>
                  <a:lnTo>
                    <a:pt x="39" y="118"/>
                  </a:lnTo>
                  <a:lnTo>
                    <a:pt x="30" y="128"/>
                  </a:lnTo>
                  <a:lnTo>
                    <a:pt x="20" y="148"/>
                  </a:lnTo>
                  <a:lnTo>
                    <a:pt x="20" y="217"/>
                  </a:lnTo>
                  <a:lnTo>
                    <a:pt x="10" y="227"/>
                  </a:lnTo>
                  <a:lnTo>
                    <a:pt x="0" y="23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>
              <a:extLst>
                <a:ext uri="{FF2B5EF4-FFF2-40B4-BE49-F238E27FC236}">
                  <a16:creationId xmlns:a16="http://schemas.microsoft.com/office/drawing/2014/main" id="{687621A3-6D00-4E7C-95A4-438A3C9C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153"/>
              <a:ext cx="39" cy="236"/>
            </a:xfrm>
            <a:custGeom>
              <a:avLst/>
              <a:gdLst>
                <a:gd name="T0" fmla="*/ 0 w 39"/>
                <a:gd name="T1" fmla="*/ 0 h 236"/>
                <a:gd name="T2" fmla="*/ 10 w 39"/>
                <a:gd name="T3" fmla="*/ 9 h 236"/>
                <a:gd name="T4" fmla="*/ 20 w 39"/>
                <a:gd name="T5" fmla="*/ 19 h 236"/>
                <a:gd name="T6" fmla="*/ 20 w 39"/>
                <a:gd name="T7" fmla="*/ 88 h 236"/>
                <a:gd name="T8" fmla="*/ 30 w 39"/>
                <a:gd name="T9" fmla="*/ 108 h 236"/>
                <a:gd name="T10" fmla="*/ 39 w 39"/>
                <a:gd name="T11" fmla="*/ 118 h 236"/>
                <a:gd name="T12" fmla="*/ 30 w 39"/>
                <a:gd name="T13" fmla="*/ 118 h 236"/>
                <a:gd name="T14" fmla="*/ 20 w 39"/>
                <a:gd name="T15" fmla="*/ 137 h 236"/>
                <a:gd name="T16" fmla="*/ 20 w 39"/>
                <a:gd name="T17" fmla="*/ 206 h 236"/>
                <a:gd name="T18" fmla="*/ 10 w 39"/>
                <a:gd name="T19" fmla="*/ 226 h 236"/>
                <a:gd name="T20" fmla="*/ 0 w 39"/>
                <a:gd name="T21" fmla="*/ 236 h 2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36"/>
                <a:gd name="T35" fmla="*/ 39 w 39"/>
                <a:gd name="T36" fmla="*/ 236 h 2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36">
                  <a:moveTo>
                    <a:pt x="0" y="0"/>
                  </a:moveTo>
                  <a:lnTo>
                    <a:pt x="10" y="9"/>
                  </a:lnTo>
                  <a:lnTo>
                    <a:pt x="20" y="19"/>
                  </a:lnTo>
                  <a:lnTo>
                    <a:pt x="20" y="88"/>
                  </a:lnTo>
                  <a:lnTo>
                    <a:pt x="30" y="108"/>
                  </a:lnTo>
                  <a:lnTo>
                    <a:pt x="39" y="118"/>
                  </a:lnTo>
                  <a:lnTo>
                    <a:pt x="30" y="118"/>
                  </a:lnTo>
                  <a:lnTo>
                    <a:pt x="20" y="137"/>
                  </a:lnTo>
                  <a:lnTo>
                    <a:pt x="20" y="206"/>
                  </a:lnTo>
                  <a:lnTo>
                    <a:pt x="10" y="226"/>
                  </a:lnTo>
                  <a:lnTo>
                    <a:pt x="0" y="23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DC58FEEE-2275-45AA-866B-1BF5E77F3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FDFE0797-6C14-4947-A06E-E6FAFB2E0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4632575A-1FCB-4155-8D07-79F83DF8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32">
              <a:extLst>
                <a:ext uri="{FF2B5EF4-FFF2-40B4-BE49-F238E27FC236}">
                  <a16:creationId xmlns:a16="http://schemas.microsoft.com/office/drawing/2014/main" id="{42CD3DDC-3370-4BF0-832A-DD7F772B4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FFBDE3F2-E95A-4157-8233-882B7B4F9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34">
              <a:extLst>
                <a:ext uri="{FF2B5EF4-FFF2-40B4-BE49-F238E27FC236}">
                  <a16:creationId xmlns:a16="http://schemas.microsoft.com/office/drawing/2014/main" id="{72292711-1F6D-4F12-A680-C453349F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35">
              <a:extLst>
                <a:ext uri="{FF2B5EF4-FFF2-40B4-BE49-F238E27FC236}">
                  <a16:creationId xmlns:a16="http://schemas.microsoft.com/office/drawing/2014/main" id="{51884050-8432-4668-8AC2-DC3D32D3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988920C9-194A-41C4-8974-64B97961E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37">
              <a:extLst>
                <a:ext uri="{FF2B5EF4-FFF2-40B4-BE49-F238E27FC236}">
                  <a16:creationId xmlns:a16="http://schemas.microsoft.com/office/drawing/2014/main" id="{1D883564-C1DA-4A5B-9FDA-90F81948A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690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38">
              <a:extLst>
                <a:ext uri="{FF2B5EF4-FFF2-40B4-BE49-F238E27FC236}">
                  <a16:creationId xmlns:a16="http://schemas.microsoft.com/office/drawing/2014/main" id="{87B47379-B3E0-4326-A0C8-654FAA7C7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1690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39">
              <a:extLst>
                <a:ext uri="{FF2B5EF4-FFF2-40B4-BE49-F238E27FC236}">
                  <a16:creationId xmlns:a16="http://schemas.microsoft.com/office/drawing/2014/main" id="{1993368C-2EB8-4E3B-B296-7ACEE8315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690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Line 40">
              <a:extLst>
                <a:ext uri="{FF2B5EF4-FFF2-40B4-BE49-F238E27FC236}">
                  <a16:creationId xmlns:a16="http://schemas.microsoft.com/office/drawing/2014/main" id="{AB7577D8-1230-43C0-8C79-32657C744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1690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Line 41">
              <a:extLst>
                <a:ext uri="{FF2B5EF4-FFF2-40B4-BE49-F238E27FC236}">
                  <a16:creationId xmlns:a16="http://schemas.microsoft.com/office/drawing/2014/main" id="{6A711287-A4E2-433B-8F2A-B7994078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690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Line 42">
              <a:extLst>
                <a:ext uri="{FF2B5EF4-FFF2-40B4-BE49-F238E27FC236}">
                  <a16:creationId xmlns:a16="http://schemas.microsoft.com/office/drawing/2014/main" id="{C8B54CF2-AC35-4722-B4CE-4B7455B94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690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Line 43">
              <a:extLst>
                <a:ext uri="{FF2B5EF4-FFF2-40B4-BE49-F238E27FC236}">
                  <a16:creationId xmlns:a16="http://schemas.microsoft.com/office/drawing/2014/main" id="{0ED46DFA-700A-4854-9242-F6B27448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1690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44">
              <a:extLst>
                <a:ext uri="{FF2B5EF4-FFF2-40B4-BE49-F238E27FC236}">
                  <a16:creationId xmlns:a16="http://schemas.microsoft.com/office/drawing/2014/main" id="{EC428288-3529-4E80-B231-B151086AF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1690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45">
              <a:extLst>
                <a:ext uri="{FF2B5EF4-FFF2-40B4-BE49-F238E27FC236}">
                  <a16:creationId xmlns:a16="http://schemas.microsoft.com/office/drawing/2014/main" id="{0A1C6033-6655-44E2-9A7F-099F58249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916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46">
              <a:extLst>
                <a:ext uri="{FF2B5EF4-FFF2-40B4-BE49-F238E27FC236}">
                  <a16:creationId xmlns:a16="http://schemas.microsoft.com/office/drawing/2014/main" id="{BD99FB17-9771-474B-AA53-1730F160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1916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47">
              <a:extLst>
                <a:ext uri="{FF2B5EF4-FFF2-40B4-BE49-F238E27FC236}">
                  <a16:creationId xmlns:a16="http://schemas.microsoft.com/office/drawing/2014/main" id="{2D92B34E-289C-427E-B5D8-86C96417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916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48">
              <a:extLst>
                <a:ext uri="{FF2B5EF4-FFF2-40B4-BE49-F238E27FC236}">
                  <a16:creationId xmlns:a16="http://schemas.microsoft.com/office/drawing/2014/main" id="{8F791F1D-1B97-4DBA-B94C-C6F61049E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1916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Line 49">
              <a:extLst>
                <a:ext uri="{FF2B5EF4-FFF2-40B4-BE49-F238E27FC236}">
                  <a16:creationId xmlns:a16="http://schemas.microsoft.com/office/drawing/2014/main" id="{D064FBBF-E621-4F22-8AFF-9F432F59C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916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50">
              <a:extLst>
                <a:ext uri="{FF2B5EF4-FFF2-40B4-BE49-F238E27FC236}">
                  <a16:creationId xmlns:a16="http://schemas.microsoft.com/office/drawing/2014/main" id="{9DF318D0-6FFB-48CD-ACC7-51B271B4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916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51">
              <a:extLst>
                <a:ext uri="{FF2B5EF4-FFF2-40B4-BE49-F238E27FC236}">
                  <a16:creationId xmlns:a16="http://schemas.microsoft.com/office/drawing/2014/main" id="{C1EA53D4-BB27-47A0-974A-70B7AC7A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1916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52">
              <a:extLst>
                <a:ext uri="{FF2B5EF4-FFF2-40B4-BE49-F238E27FC236}">
                  <a16:creationId xmlns:a16="http://schemas.microsoft.com/office/drawing/2014/main" id="{3A3C1F25-595C-49F8-B947-9F568E32B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1916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53">
              <a:extLst>
                <a:ext uri="{FF2B5EF4-FFF2-40B4-BE49-F238E27FC236}">
                  <a16:creationId xmlns:a16="http://schemas.microsoft.com/office/drawing/2014/main" id="{1B99BB58-6544-44B5-97E8-6BFA5805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153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4">
              <a:extLst>
                <a:ext uri="{FF2B5EF4-FFF2-40B4-BE49-F238E27FC236}">
                  <a16:creationId xmlns:a16="http://schemas.microsoft.com/office/drawing/2014/main" id="{6D19B045-1F6F-4791-BD93-DDF5E0A2C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2153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55">
              <a:extLst>
                <a:ext uri="{FF2B5EF4-FFF2-40B4-BE49-F238E27FC236}">
                  <a16:creationId xmlns:a16="http://schemas.microsoft.com/office/drawing/2014/main" id="{3B1106C1-4222-4FC5-AF80-4CF1BA6D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2153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56">
              <a:extLst>
                <a:ext uri="{FF2B5EF4-FFF2-40B4-BE49-F238E27FC236}">
                  <a16:creationId xmlns:a16="http://schemas.microsoft.com/office/drawing/2014/main" id="{9E12A5CA-6B4E-42E7-AD86-AD27AACCD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153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Line 57">
              <a:extLst>
                <a:ext uri="{FF2B5EF4-FFF2-40B4-BE49-F238E27FC236}">
                  <a16:creationId xmlns:a16="http://schemas.microsoft.com/office/drawing/2014/main" id="{F19DC6E8-E16C-4191-A435-4B49050E3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153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58">
              <a:extLst>
                <a:ext uri="{FF2B5EF4-FFF2-40B4-BE49-F238E27FC236}">
                  <a16:creationId xmlns:a16="http://schemas.microsoft.com/office/drawing/2014/main" id="{70720BD2-0518-4DE4-8C2F-B80D7324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153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Line 59">
              <a:extLst>
                <a:ext uri="{FF2B5EF4-FFF2-40B4-BE49-F238E27FC236}">
                  <a16:creationId xmlns:a16="http://schemas.microsoft.com/office/drawing/2014/main" id="{BEB16C82-0CE7-438B-8B11-5033D90F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153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Line 60">
              <a:extLst>
                <a:ext uri="{FF2B5EF4-FFF2-40B4-BE49-F238E27FC236}">
                  <a16:creationId xmlns:a16="http://schemas.microsoft.com/office/drawing/2014/main" id="{8A928AC8-1650-4FCA-BB90-0E3741529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2153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Line 61">
              <a:extLst>
                <a:ext uri="{FF2B5EF4-FFF2-40B4-BE49-F238E27FC236}">
                  <a16:creationId xmlns:a16="http://schemas.microsoft.com/office/drawing/2014/main" id="{7643FBC6-DEAC-41D2-85EC-5A2CA6DB7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389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62">
              <a:extLst>
                <a:ext uri="{FF2B5EF4-FFF2-40B4-BE49-F238E27FC236}">
                  <a16:creationId xmlns:a16="http://schemas.microsoft.com/office/drawing/2014/main" id="{F9BCD3E6-32B2-4124-92F5-0C696E4D7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2389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63">
              <a:extLst>
                <a:ext uri="{FF2B5EF4-FFF2-40B4-BE49-F238E27FC236}">
                  <a16:creationId xmlns:a16="http://schemas.microsoft.com/office/drawing/2014/main" id="{207AD019-3815-49BF-A711-B29BB29E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2389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64">
              <a:extLst>
                <a:ext uri="{FF2B5EF4-FFF2-40B4-BE49-F238E27FC236}">
                  <a16:creationId xmlns:a16="http://schemas.microsoft.com/office/drawing/2014/main" id="{76692EE0-2990-459A-8801-2EDC2148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389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Line 65">
              <a:extLst>
                <a:ext uri="{FF2B5EF4-FFF2-40B4-BE49-F238E27FC236}">
                  <a16:creationId xmlns:a16="http://schemas.microsoft.com/office/drawing/2014/main" id="{BB194584-7869-4EDD-87F0-D889C71B0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389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66">
              <a:extLst>
                <a:ext uri="{FF2B5EF4-FFF2-40B4-BE49-F238E27FC236}">
                  <a16:creationId xmlns:a16="http://schemas.microsoft.com/office/drawing/2014/main" id="{AB58C4B1-8589-48C5-8231-9F6DEF3F7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389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67">
              <a:extLst>
                <a:ext uri="{FF2B5EF4-FFF2-40B4-BE49-F238E27FC236}">
                  <a16:creationId xmlns:a16="http://schemas.microsoft.com/office/drawing/2014/main" id="{D59C3FBE-4679-4024-9E21-A92CFF0F5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389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68">
              <a:extLst>
                <a:ext uri="{FF2B5EF4-FFF2-40B4-BE49-F238E27FC236}">
                  <a16:creationId xmlns:a16="http://schemas.microsoft.com/office/drawing/2014/main" id="{7B0CA392-BCF5-4E04-8C37-6D73FEA8D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2389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Line 69">
              <a:extLst>
                <a:ext uri="{FF2B5EF4-FFF2-40B4-BE49-F238E27FC236}">
                  <a16:creationId xmlns:a16="http://schemas.microsoft.com/office/drawing/2014/main" id="{4701F6D9-8D01-4608-AA1D-E424E7E27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85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Line 70">
              <a:extLst>
                <a:ext uri="{FF2B5EF4-FFF2-40B4-BE49-F238E27FC236}">
                  <a16:creationId xmlns:a16="http://schemas.microsoft.com/office/drawing/2014/main" id="{64D46B73-5C19-4A52-BF3D-1C2E8AC8B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285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71">
              <a:extLst>
                <a:ext uri="{FF2B5EF4-FFF2-40B4-BE49-F238E27FC236}">
                  <a16:creationId xmlns:a16="http://schemas.microsoft.com/office/drawing/2014/main" id="{F1048F2E-E7E4-474A-AB0B-75ED13710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285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72">
              <a:extLst>
                <a:ext uri="{FF2B5EF4-FFF2-40B4-BE49-F238E27FC236}">
                  <a16:creationId xmlns:a16="http://schemas.microsoft.com/office/drawing/2014/main" id="{D9721BB2-5B85-4FE3-89A5-3586D05C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85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73">
              <a:extLst>
                <a:ext uri="{FF2B5EF4-FFF2-40B4-BE49-F238E27FC236}">
                  <a16:creationId xmlns:a16="http://schemas.microsoft.com/office/drawing/2014/main" id="{A04BBFC9-5D6A-403A-9958-D8A78F89C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85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74">
              <a:extLst>
                <a:ext uri="{FF2B5EF4-FFF2-40B4-BE49-F238E27FC236}">
                  <a16:creationId xmlns:a16="http://schemas.microsoft.com/office/drawing/2014/main" id="{D5EE0D08-99D8-408D-8474-34B1F5853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85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Line 75">
              <a:extLst>
                <a:ext uri="{FF2B5EF4-FFF2-40B4-BE49-F238E27FC236}">
                  <a16:creationId xmlns:a16="http://schemas.microsoft.com/office/drawing/2014/main" id="{BD3AAF3D-85CD-4346-9686-50A1415B7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85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Line 76">
              <a:extLst>
                <a:ext uri="{FF2B5EF4-FFF2-40B4-BE49-F238E27FC236}">
                  <a16:creationId xmlns:a16="http://schemas.microsoft.com/office/drawing/2014/main" id="{179475A6-3007-4219-BE80-DB87550F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285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77">
              <a:extLst>
                <a:ext uri="{FF2B5EF4-FFF2-40B4-BE49-F238E27FC236}">
                  <a16:creationId xmlns:a16="http://schemas.microsoft.com/office/drawing/2014/main" id="{8B11B284-7D35-4854-BAB9-07F73FACE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Line 78">
              <a:extLst>
                <a:ext uri="{FF2B5EF4-FFF2-40B4-BE49-F238E27FC236}">
                  <a16:creationId xmlns:a16="http://schemas.microsoft.com/office/drawing/2014/main" id="{06CCA762-6F3B-4A71-A135-B68A6559D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Line 79">
              <a:extLst>
                <a:ext uri="{FF2B5EF4-FFF2-40B4-BE49-F238E27FC236}">
                  <a16:creationId xmlns:a16="http://schemas.microsoft.com/office/drawing/2014/main" id="{845CC1A0-BD6A-46AF-80B0-66AFEAB76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2" name="Line 80">
              <a:extLst>
                <a:ext uri="{FF2B5EF4-FFF2-40B4-BE49-F238E27FC236}">
                  <a16:creationId xmlns:a16="http://schemas.microsoft.com/office/drawing/2014/main" id="{8C24AD4A-7380-4D51-834F-246C921B7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Line 81">
              <a:extLst>
                <a:ext uri="{FF2B5EF4-FFF2-40B4-BE49-F238E27FC236}">
                  <a16:creationId xmlns:a16="http://schemas.microsoft.com/office/drawing/2014/main" id="{010CAFD8-BCC3-4D12-88D6-FA128D42C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Line 82">
              <a:extLst>
                <a:ext uri="{FF2B5EF4-FFF2-40B4-BE49-F238E27FC236}">
                  <a16:creationId xmlns:a16="http://schemas.microsoft.com/office/drawing/2014/main" id="{56F7386E-4219-438F-839B-DD0069F6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Line 83">
              <a:extLst>
                <a:ext uri="{FF2B5EF4-FFF2-40B4-BE49-F238E27FC236}">
                  <a16:creationId xmlns:a16="http://schemas.microsoft.com/office/drawing/2014/main" id="{ED6D13E6-22FC-4A22-B01D-E7B495C3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6" name="Line 84">
              <a:extLst>
                <a:ext uri="{FF2B5EF4-FFF2-40B4-BE49-F238E27FC236}">
                  <a16:creationId xmlns:a16="http://schemas.microsoft.com/office/drawing/2014/main" id="{03516EA8-A0C5-407C-BD9D-68B7DCB45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7" name="Freeform 85">
              <a:extLst>
                <a:ext uri="{FF2B5EF4-FFF2-40B4-BE49-F238E27FC236}">
                  <a16:creationId xmlns:a16="http://schemas.microsoft.com/office/drawing/2014/main" id="{562FE81C-78EB-4DFE-8241-C3669095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852"/>
              <a:ext cx="39" cy="226"/>
            </a:xfrm>
            <a:custGeom>
              <a:avLst/>
              <a:gdLst>
                <a:gd name="T0" fmla="*/ 0 w 39"/>
                <a:gd name="T1" fmla="*/ 0 h 226"/>
                <a:gd name="T2" fmla="*/ 10 w 39"/>
                <a:gd name="T3" fmla="*/ 9 h 226"/>
                <a:gd name="T4" fmla="*/ 20 w 39"/>
                <a:gd name="T5" fmla="*/ 19 h 226"/>
                <a:gd name="T6" fmla="*/ 20 w 39"/>
                <a:gd name="T7" fmla="*/ 88 h 226"/>
                <a:gd name="T8" fmla="*/ 30 w 39"/>
                <a:gd name="T9" fmla="*/ 108 h 226"/>
                <a:gd name="T10" fmla="*/ 39 w 39"/>
                <a:gd name="T11" fmla="*/ 118 h 226"/>
                <a:gd name="T12" fmla="*/ 30 w 39"/>
                <a:gd name="T13" fmla="*/ 118 h 226"/>
                <a:gd name="T14" fmla="*/ 20 w 39"/>
                <a:gd name="T15" fmla="*/ 137 h 226"/>
                <a:gd name="T16" fmla="*/ 20 w 39"/>
                <a:gd name="T17" fmla="*/ 206 h 226"/>
                <a:gd name="T18" fmla="*/ 10 w 39"/>
                <a:gd name="T19" fmla="*/ 226 h 226"/>
                <a:gd name="T20" fmla="*/ 0 w 39"/>
                <a:gd name="T21" fmla="*/ 226 h 2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26"/>
                <a:gd name="T35" fmla="*/ 39 w 39"/>
                <a:gd name="T36" fmla="*/ 226 h 2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26">
                  <a:moveTo>
                    <a:pt x="0" y="0"/>
                  </a:moveTo>
                  <a:lnTo>
                    <a:pt x="10" y="9"/>
                  </a:lnTo>
                  <a:lnTo>
                    <a:pt x="20" y="19"/>
                  </a:lnTo>
                  <a:lnTo>
                    <a:pt x="20" y="88"/>
                  </a:lnTo>
                  <a:lnTo>
                    <a:pt x="30" y="108"/>
                  </a:lnTo>
                  <a:lnTo>
                    <a:pt x="39" y="118"/>
                  </a:lnTo>
                  <a:lnTo>
                    <a:pt x="30" y="118"/>
                  </a:lnTo>
                  <a:lnTo>
                    <a:pt x="20" y="137"/>
                  </a:lnTo>
                  <a:lnTo>
                    <a:pt x="20" y="206"/>
                  </a:lnTo>
                  <a:lnTo>
                    <a:pt x="10" y="226"/>
                  </a:lnTo>
                  <a:lnTo>
                    <a:pt x="0" y="22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8" name="Rectangle 86">
              <a:extLst>
                <a:ext uri="{FF2B5EF4-FFF2-40B4-BE49-F238E27FC236}">
                  <a16:creationId xmlns:a16="http://schemas.microsoft.com/office/drawing/2014/main" id="{C6F77BE7-7C73-46F7-AA3F-B8664EBC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49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59" name="Rectangle 87">
              <a:extLst>
                <a:ext uri="{FF2B5EF4-FFF2-40B4-BE49-F238E27FC236}">
                  <a16:creationId xmlns:a16="http://schemas.microsoft.com/office/drawing/2014/main" id="{EDD14741-3C95-4903-B0D5-B43E8856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72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0" name="Rectangle 88">
              <a:extLst>
                <a:ext uri="{FF2B5EF4-FFF2-40B4-BE49-F238E27FC236}">
                  <a16:creationId xmlns:a16="http://schemas.microsoft.com/office/drawing/2014/main" id="{10443697-AF65-49B1-AEEE-7BC66EA7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95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1" name="Rectangle 89">
              <a:extLst>
                <a:ext uri="{FF2B5EF4-FFF2-40B4-BE49-F238E27FC236}">
                  <a16:creationId xmlns:a16="http://schemas.microsoft.com/office/drawing/2014/main" id="{6B0520C8-B987-440B-B00A-386F5F14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19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2" name="Rectangle 90">
              <a:extLst>
                <a:ext uri="{FF2B5EF4-FFF2-40B4-BE49-F238E27FC236}">
                  <a16:creationId xmlns:a16="http://schemas.microsoft.com/office/drawing/2014/main" id="{54614540-45FB-461A-803C-7528BD29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89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3" name="Rectangle 91">
              <a:extLst>
                <a:ext uri="{FF2B5EF4-FFF2-40B4-BE49-F238E27FC236}">
                  <a16:creationId xmlns:a16="http://schemas.microsoft.com/office/drawing/2014/main" id="{68234C9B-BAB4-4FB3-9A3F-3697F4FD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61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4" name="Rectangle 92">
              <a:extLst>
                <a:ext uri="{FF2B5EF4-FFF2-40B4-BE49-F238E27FC236}">
                  <a16:creationId xmlns:a16="http://schemas.microsoft.com/office/drawing/2014/main" id="{55CA96C0-BB10-4A97-BD8B-D0D4F089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867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5" name="Rectangle 93">
              <a:extLst>
                <a:ext uri="{FF2B5EF4-FFF2-40B4-BE49-F238E27FC236}">
                  <a16:creationId xmlns:a16="http://schemas.microsoft.com/office/drawing/2014/main" id="{7D6C182A-89FA-488C-A404-D26A465C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209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6" name="Rectangle 94">
              <a:extLst>
                <a:ext uri="{FF2B5EF4-FFF2-40B4-BE49-F238E27FC236}">
                  <a16:creationId xmlns:a16="http://schemas.microsoft.com/office/drawing/2014/main" id="{42E001A6-F8F4-4975-96A2-A7C811280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233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4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7" name="Rectangle 95">
              <a:extLst>
                <a:ext uri="{FF2B5EF4-FFF2-40B4-BE49-F238E27FC236}">
                  <a16:creationId xmlns:a16="http://schemas.microsoft.com/office/drawing/2014/main" id="{AD523596-DC52-45B0-8973-0D8A9E7A1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77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68" name="Rectangle 96">
              <a:extLst>
                <a:ext uri="{FF2B5EF4-FFF2-40B4-BE49-F238E27FC236}">
                  <a16:creationId xmlns:a16="http://schemas.microsoft.com/office/drawing/2014/main" id="{05B41E0F-A1C0-48AC-A1B2-A31C8B6A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999"/>
              <a:ext cx="4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(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i＋1)L</a:t>
              </a:r>
              <a:endParaRPr lang="en-US" altLang="zh-CN" b="1"/>
            </a:p>
          </p:txBody>
        </p:sp>
        <p:sp>
          <p:nvSpPr>
            <p:cNvPr id="28769" name="Line 97">
              <a:extLst>
                <a:ext uri="{FF2B5EF4-FFF2-40B4-BE49-F238E27FC236}">
                  <a16:creationId xmlns:a16="http://schemas.microsoft.com/office/drawing/2014/main" id="{2F9CC90D-32CC-42A3-9F57-D32D94D79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" y="2852"/>
              <a:ext cx="3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98">
              <a:extLst>
                <a:ext uri="{FF2B5EF4-FFF2-40B4-BE49-F238E27FC236}">
                  <a16:creationId xmlns:a16="http://schemas.microsoft.com/office/drawing/2014/main" id="{31779872-8D42-40D5-93F5-7AB4BE34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2822"/>
              <a:ext cx="128" cy="49"/>
            </a:xfrm>
            <a:custGeom>
              <a:avLst/>
              <a:gdLst>
                <a:gd name="T0" fmla="*/ 0 w 128"/>
                <a:gd name="T1" fmla="*/ 0 h 49"/>
                <a:gd name="T2" fmla="*/ 30 w 128"/>
                <a:gd name="T3" fmla="*/ 30 h 49"/>
                <a:gd name="T4" fmla="*/ 0 w 128"/>
                <a:gd name="T5" fmla="*/ 49 h 49"/>
                <a:gd name="T6" fmla="*/ 128 w 128"/>
                <a:gd name="T7" fmla="*/ 30 h 49"/>
                <a:gd name="T8" fmla="*/ 0 w 128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49"/>
                <a:gd name="T17" fmla="*/ 128 w 128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49">
                  <a:moveTo>
                    <a:pt x="0" y="0"/>
                  </a:moveTo>
                  <a:lnTo>
                    <a:pt x="30" y="30"/>
                  </a:lnTo>
                  <a:lnTo>
                    <a:pt x="0" y="49"/>
                  </a:lnTo>
                  <a:lnTo>
                    <a:pt x="128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Rectangle 99">
              <a:extLst>
                <a:ext uri="{FF2B5EF4-FFF2-40B4-BE49-F238E27FC236}">
                  <a16:creationId xmlns:a16="http://schemas.microsoft.com/office/drawing/2014/main" id="{8C066AB0-0A48-4799-9334-A0DED655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2655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Rptr</a:t>
              </a:r>
              <a:endParaRPr lang="en-US" altLang="zh-CN" b="1"/>
            </a:p>
          </p:txBody>
        </p:sp>
        <p:sp>
          <p:nvSpPr>
            <p:cNvPr id="28772" name="Rectangle 100">
              <a:extLst>
                <a:ext uri="{FF2B5EF4-FFF2-40B4-BE49-F238E27FC236}">
                  <a16:creationId xmlns:a16="http://schemas.microsoft.com/office/drawing/2014/main" id="{CCD686F3-3F1F-4ACB-88AB-8DBFD581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367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(</a:t>
              </a:r>
              <a:endParaRPr lang="zh-CN" altLang="en-US" b="1"/>
            </a:p>
          </p:txBody>
        </p:sp>
        <p:sp>
          <p:nvSpPr>
            <p:cNvPr id="28773" name="Rectangle 101">
              <a:extLst>
                <a:ext uri="{FF2B5EF4-FFF2-40B4-BE49-F238E27FC236}">
                  <a16:creationId xmlns:a16="http://schemas.microsoft.com/office/drawing/2014/main" id="{64C742C7-617F-437B-AC4C-02CE6922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67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28774" name="Rectangle 102">
              <a:extLst>
                <a:ext uri="{FF2B5EF4-FFF2-40B4-BE49-F238E27FC236}">
                  <a16:creationId xmlns:a16="http://schemas.microsoft.com/office/drawing/2014/main" id="{282DCB37-7C2D-4611-8FCA-76C09869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679"/>
              <a:ext cx="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) </a:t>
              </a:r>
              <a:endParaRPr lang="zh-CN" altLang="en-US" b="1"/>
            </a:p>
          </p:txBody>
        </p:sp>
        <p:sp>
          <p:nvSpPr>
            <p:cNvPr id="28775" name="Rectangle 103">
              <a:extLst>
                <a:ext uri="{FF2B5EF4-FFF2-40B4-BE49-F238E27FC236}">
                  <a16:creationId xmlns:a16="http://schemas.microsoft.com/office/drawing/2014/main" id="{2431E2E3-3813-4423-9DBC-B8704C42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689"/>
              <a:ext cx="7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定长记录文件</a:t>
              </a:r>
              <a:endParaRPr lang="zh-CN" altLang="en-US" b="1"/>
            </a:p>
          </p:txBody>
        </p:sp>
        <p:sp>
          <p:nvSpPr>
            <p:cNvPr id="28776" name="Rectangle 104">
              <a:extLst>
                <a:ext uri="{FF2B5EF4-FFF2-40B4-BE49-F238E27FC236}">
                  <a16:creationId xmlns:a16="http://schemas.microsoft.com/office/drawing/2014/main" id="{1A804E07-9FC6-4ABD-942E-25488A5D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454"/>
              <a:ext cx="935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7" name="Rectangle 105">
              <a:extLst>
                <a:ext uri="{FF2B5EF4-FFF2-40B4-BE49-F238E27FC236}">
                  <a16:creationId xmlns:a16="http://schemas.microsoft.com/office/drawing/2014/main" id="{9C619478-052F-4849-BB90-2C5C78C8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47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78" name="Rectangle 106">
              <a:extLst>
                <a:ext uri="{FF2B5EF4-FFF2-40B4-BE49-F238E27FC236}">
                  <a16:creationId xmlns:a16="http://schemas.microsoft.com/office/drawing/2014/main" id="{EF3DB89C-A95F-465A-ADF2-F1D8AC9D5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53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779" name="Rectangle 107">
              <a:extLst>
                <a:ext uri="{FF2B5EF4-FFF2-40B4-BE49-F238E27FC236}">
                  <a16:creationId xmlns:a16="http://schemas.microsoft.com/office/drawing/2014/main" id="{9D0B7593-B33F-44D7-8CD3-A00DFF8D2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641"/>
              <a:ext cx="935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0" name="Rectangle 108">
              <a:extLst>
                <a:ext uri="{FF2B5EF4-FFF2-40B4-BE49-F238E27FC236}">
                  <a16:creationId xmlns:a16="http://schemas.microsoft.com/office/drawing/2014/main" id="{84C64786-34BA-4BE1-B2E1-EB68CD02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5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781" name="Rectangle 109">
              <a:extLst>
                <a:ext uri="{FF2B5EF4-FFF2-40B4-BE49-F238E27FC236}">
                  <a16:creationId xmlns:a16="http://schemas.microsoft.com/office/drawing/2014/main" id="{E625B13A-48C0-407E-8DD3-5F995F65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72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782" name="Rectangle 110">
              <a:extLst>
                <a:ext uri="{FF2B5EF4-FFF2-40B4-BE49-F238E27FC236}">
                  <a16:creationId xmlns:a16="http://schemas.microsoft.com/office/drawing/2014/main" id="{FAC233D0-31E3-4CB3-A240-451C4878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28"/>
              <a:ext cx="935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3" name="Rectangle 111">
              <a:extLst>
                <a:ext uri="{FF2B5EF4-FFF2-40B4-BE49-F238E27FC236}">
                  <a16:creationId xmlns:a16="http://schemas.microsoft.com/office/drawing/2014/main" id="{A183B22C-293F-463E-8325-02BA0855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83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784" name="Rectangle 112">
              <a:extLst>
                <a:ext uri="{FF2B5EF4-FFF2-40B4-BE49-F238E27FC236}">
                  <a16:creationId xmlns:a16="http://schemas.microsoft.com/office/drawing/2014/main" id="{481C9E4D-F817-4145-AF38-D5374565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90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28785" name="Rectangle 113">
              <a:extLst>
                <a:ext uri="{FF2B5EF4-FFF2-40B4-BE49-F238E27FC236}">
                  <a16:creationId xmlns:a16="http://schemas.microsoft.com/office/drawing/2014/main" id="{769480E0-89A8-452C-BAC1-F34C2FFA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015"/>
              <a:ext cx="935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6" name="Rectangle 114">
              <a:extLst>
                <a:ext uri="{FF2B5EF4-FFF2-40B4-BE49-F238E27FC236}">
                  <a16:creationId xmlns:a16="http://schemas.microsoft.com/office/drawing/2014/main" id="{96359539-D558-40F9-AA1D-F65D3AC8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02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787" name="Rectangle 115">
              <a:extLst>
                <a:ext uri="{FF2B5EF4-FFF2-40B4-BE49-F238E27FC236}">
                  <a16:creationId xmlns:a16="http://schemas.microsoft.com/office/drawing/2014/main" id="{EF692CB0-4E45-46A9-8E85-B00CCDFD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09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28788" name="Rectangle 116">
              <a:extLst>
                <a:ext uri="{FF2B5EF4-FFF2-40B4-BE49-F238E27FC236}">
                  <a16:creationId xmlns:a16="http://schemas.microsoft.com/office/drawing/2014/main" id="{EC7A9AF2-8E7C-4C82-9A9C-23CCD0A4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202"/>
              <a:ext cx="935" cy="51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9" name="Rectangle 117">
              <a:extLst>
                <a:ext uri="{FF2B5EF4-FFF2-40B4-BE49-F238E27FC236}">
                  <a16:creationId xmlns:a16="http://schemas.microsoft.com/office/drawing/2014/main" id="{31CD64DA-A337-49B9-8969-E99123A11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4" y="242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b="1"/>
            </a:p>
          </p:txBody>
        </p:sp>
        <p:sp>
          <p:nvSpPr>
            <p:cNvPr id="28790" name="Rectangle 118">
              <a:extLst>
                <a:ext uri="{FF2B5EF4-FFF2-40B4-BE49-F238E27FC236}">
                  <a16:creationId xmlns:a16="http://schemas.microsoft.com/office/drawing/2014/main" id="{A7A863F6-BA3F-4A77-8985-0512EDDE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901"/>
              <a:ext cx="935" cy="17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1" name="Rectangle 119">
              <a:extLst>
                <a:ext uri="{FF2B5EF4-FFF2-40B4-BE49-F238E27FC236}">
                  <a16:creationId xmlns:a16="http://schemas.microsoft.com/office/drawing/2014/main" id="{B39AD14A-3C8D-4629-A185-F561F433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91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28792" name="Rectangle 120">
              <a:extLst>
                <a:ext uri="{FF2B5EF4-FFF2-40B4-BE49-F238E27FC236}">
                  <a16:creationId xmlns:a16="http://schemas.microsoft.com/office/drawing/2014/main" id="{F5DDB1C1-EFE4-45A4-949D-7D26CBBDD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970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28793" name="Rectangle 121">
              <a:extLst>
                <a:ext uri="{FF2B5EF4-FFF2-40B4-BE49-F238E27FC236}">
                  <a16:creationId xmlns:a16="http://schemas.microsoft.com/office/drawing/2014/main" id="{D6EB1642-753E-4217-87BE-921027E7A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078"/>
              <a:ext cx="935" cy="4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4" name="Rectangle 122">
              <a:extLst>
                <a:ext uri="{FF2B5EF4-FFF2-40B4-BE49-F238E27FC236}">
                  <a16:creationId xmlns:a16="http://schemas.microsoft.com/office/drawing/2014/main" id="{020B099B-3751-44B7-B7A4-2EA96F0B44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4" y="327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b="1"/>
            </a:p>
          </p:txBody>
        </p:sp>
        <p:sp>
          <p:nvSpPr>
            <p:cNvPr id="28795" name="Line 123">
              <a:extLst>
                <a:ext uri="{FF2B5EF4-FFF2-40B4-BE49-F238E27FC236}">
                  <a16:creationId xmlns:a16="http://schemas.microsoft.com/office/drawing/2014/main" id="{830CDACA-83B6-4FD7-9A7B-A74327120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6" name="Line 124">
              <a:extLst>
                <a:ext uri="{FF2B5EF4-FFF2-40B4-BE49-F238E27FC236}">
                  <a16:creationId xmlns:a16="http://schemas.microsoft.com/office/drawing/2014/main" id="{DB8DF458-72C3-447A-A717-9AEDF455E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Line 125">
              <a:extLst>
                <a:ext uri="{FF2B5EF4-FFF2-40B4-BE49-F238E27FC236}">
                  <a16:creationId xmlns:a16="http://schemas.microsoft.com/office/drawing/2014/main" id="{72D87C0F-2A9D-49DE-9D8A-49606EBCF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Line 126">
              <a:extLst>
                <a:ext uri="{FF2B5EF4-FFF2-40B4-BE49-F238E27FC236}">
                  <a16:creationId xmlns:a16="http://schemas.microsoft.com/office/drawing/2014/main" id="{325C70BB-59A9-4A59-AC6A-573E56A99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Line 127">
              <a:extLst>
                <a:ext uri="{FF2B5EF4-FFF2-40B4-BE49-F238E27FC236}">
                  <a16:creationId xmlns:a16="http://schemas.microsoft.com/office/drawing/2014/main" id="{4BADE932-2463-43B9-A158-F4B1194A0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0" name="Line 128">
              <a:extLst>
                <a:ext uri="{FF2B5EF4-FFF2-40B4-BE49-F238E27FC236}">
                  <a16:creationId xmlns:a16="http://schemas.microsoft.com/office/drawing/2014/main" id="{3CFBFFF3-7D64-4A02-A4CA-494D8C44E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45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1" name="Line 129">
              <a:extLst>
                <a:ext uri="{FF2B5EF4-FFF2-40B4-BE49-F238E27FC236}">
                  <a16:creationId xmlns:a16="http://schemas.microsoft.com/office/drawing/2014/main" id="{F163E601-4565-4D44-B319-1EFC5E23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2" name="Line 130">
              <a:extLst>
                <a:ext uri="{FF2B5EF4-FFF2-40B4-BE49-F238E27FC236}">
                  <a16:creationId xmlns:a16="http://schemas.microsoft.com/office/drawing/2014/main" id="{D0A197E4-1A6B-4E7F-953A-772C1B455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45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3" name="Line 131">
              <a:extLst>
                <a:ext uri="{FF2B5EF4-FFF2-40B4-BE49-F238E27FC236}">
                  <a16:creationId xmlns:a16="http://schemas.microsoft.com/office/drawing/2014/main" id="{61099460-E013-468F-B304-DF799D440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182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4" name="Line 132">
              <a:extLst>
                <a:ext uri="{FF2B5EF4-FFF2-40B4-BE49-F238E27FC236}">
                  <a16:creationId xmlns:a16="http://schemas.microsoft.com/office/drawing/2014/main" id="{B4E1C4BC-77C0-49A6-BF8C-B0C0F0DE6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182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5" name="Line 133">
              <a:extLst>
                <a:ext uri="{FF2B5EF4-FFF2-40B4-BE49-F238E27FC236}">
                  <a16:creationId xmlns:a16="http://schemas.microsoft.com/office/drawing/2014/main" id="{4D7F5637-CB84-4745-8EC7-2ED662BBB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182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6" name="Line 134">
              <a:extLst>
                <a:ext uri="{FF2B5EF4-FFF2-40B4-BE49-F238E27FC236}">
                  <a16:creationId xmlns:a16="http://schemas.microsoft.com/office/drawing/2014/main" id="{E858C9FA-321D-450E-B73B-1E073613B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82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Line 135">
              <a:extLst>
                <a:ext uri="{FF2B5EF4-FFF2-40B4-BE49-F238E27FC236}">
                  <a16:creationId xmlns:a16="http://schemas.microsoft.com/office/drawing/2014/main" id="{A59BC053-C362-4028-BFE7-F6F195028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" y="182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8" name="Line 136">
              <a:extLst>
                <a:ext uri="{FF2B5EF4-FFF2-40B4-BE49-F238E27FC236}">
                  <a16:creationId xmlns:a16="http://schemas.microsoft.com/office/drawing/2014/main" id="{3416F57E-275C-4116-AEB3-9F0F6751E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82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9" name="Line 137">
              <a:extLst>
                <a:ext uri="{FF2B5EF4-FFF2-40B4-BE49-F238E27FC236}">
                  <a16:creationId xmlns:a16="http://schemas.microsoft.com/office/drawing/2014/main" id="{F13BADAB-53FA-47BE-93CE-16A0C691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182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0" name="Line 138">
              <a:extLst>
                <a:ext uri="{FF2B5EF4-FFF2-40B4-BE49-F238E27FC236}">
                  <a16:creationId xmlns:a16="http://schemas.microsoft.com/office/drawing/2014/main" id="{193BB51F-2925-45BC-89CB-ACC6056B9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82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1" name="Line 139">
              <a:extLst>
                <a:ext uri="{FF2B5EF4-FFF2-40B4-BE49-F238E27FC236}">
                  <a16:creationId xmlns:a16="http://schemas.microsoft.com/office/drawing/2014/main" id="{C15C5C44-9AB0-4EDA-AFB8-ED781E2D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220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2" name="Line 140">
              <a:extLst>
                <a:ext uri="{FF2B5EF4-FFF2-40B4-BE49-F238E27FC236}">
                  <a16:creationId xmlns:a16="http://schemas.microsoft.com/office/drawing/2014/main" id="{B61714EF-05B8-49E3-9E62-EE9F7ED24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220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3" name="Line 141">
              <a:extLst>
                <a:ext uri="{FF2B5EF4-FFF2-40B4-BE49-F238E27FC236}">
                  <a16:creationId xmlns:a16="http://schemas.microsoft.com/office/drawing/2014/main" id="{96692E1A-07E8-4266-99AA-248E32A39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20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4" name="Line 142">
              <a:extLst>
                <a:ext uri="{FF2B5EF4-FFF2-40B4-BE49-F238E27FC236}">
                  <a16:creationId xmlns:a16="http://schemas.microsoft.com/office/drawing/2014/main" id="{C27E29B7-2E18-4982-B509-FF81EB323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220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5" name="Line 143">
              <a:extLst>
                <a:ext uri="{FF2B5EF4-FFF2-40B4-BE49-F238E27FC236}">
                  <a16:creationId xmlns:a16="http://schemas.microsoft.com/office/drawing/2014/main" id="{75F440F9-749B-4A78-A7FA-E3662F2CC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" y="220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6" name="Line 144">
              <a:extLst>
                <a:ext uri="{FF2B5EF4-FFF2-40B4-BE49-F238E27FC236}">
                  <a16:creationId xmlns:a16="http://schemas.microsoft.com/office/drawing/2014/main" id="{E0838280-1E9A-43F1-ADC4-B97A81C03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2202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7" name="Line 145">
              <a:extLst>
                <a:ext uri="{FF2B5EF4-FFF2-40B4-BE49-F238E27FC236}">
                  <a16:creationId xmlns:a16="http://schemas.microsoft.com/office/drawing/2014/main" id="{3E189EEE-745A-42FD-9702-28111B150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220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8" name="Line 146">
              <a:extLst>
                <a:ext uri="{FF2B5EF4-FFF2-40B4-BE49-F238E27FC236}">
                  <a16:creationId xmlns:a16="http://schemas.microsoft.com/office/drawing/2014/main" id="{69E42FB4-5159-419D-A3BC-463AA9934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202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9" name="Line 147">
              <a:extLst>
                <a:ext uri="{FF2B5EF4-FFF2-40B4-BE49-F238E27FC236}">
                  <a16:creationId xmlns:a16="http://schemas.microsoft.com/office/drawing/2014/main" id="{169FD5BF-75CB-42B6-961A-060522822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271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0" name="Line 148">
              <a:extLst>
                <a:ext uri="{FF2B5EF4-FFF2-40B4-BE49-F238E27FC236}">
                  <a16:creationId xmlns:a16="http://schemas.microsoft.com/office/drawing/2014/main" id="{4A7E7A2E-ED68-45B3-93A6-EE0149F76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271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1" name="Line 149">
              <a:extLst>
                <a:ext uri="{FF2B5EF4-FFF2-40B4-BE49-F238E27FC236}">
                  <a16:creationId xmlns:a16="http://schemas.microsoft.com/office/drawing/2014/main" id="{4847A623-7FE3-4C0A-A8D9-013EC2DB9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71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2" name="Line 150">
              <a:extLst>
                <a:ext uri="{FF2B5EF4-FFF2-40B4-BE49-F238E27FC236}">
                  <a16:creationId xmlns:a16="http://schemas.microsoft.com/office/drawing/2014/main" id="{C6DC7224-DBB3-4B14-B19B-7D4147B3A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271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3" name="Line 151">
              <a:extLst>
                <a:ext uri="{FF2B5EF4-FFF2-40B4-BE49-F238E27FC236}">
                  <a16:creationId xmlns:a16="http://schemas.microsoft.com/office/drawing/2014/main" id="{2C335E91-93D1-4FD9-B086-BFCA45800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" y="271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4" name="Line 152">
              <a:extLst>
                <a:ext uri="{FF2B5EF4-FFF2-40B4-BE49-F238E27FC236}">
                  <a16:creationId xmlns:a16="http://schemas.microsoft.com/office/drawing/2014/main" id="{D67A9FD9-1A9B-407C-9065-01B464501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2714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5" name="Line 153">
              <a:extLst>
                <a:ext uri="{FF2B5EF4-FFF2-40B4-BE49-F238E27FC236}">
                  <a16:creationId xmlns:a16="http://schemas.microsoft.com/office/drawing/2014/main" id="{3588BF6D-A547-4B4A-8746-5992A93E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271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6" name="Line 154">
              <a:extLst>
                <a:ext uri="{FF2B5EF4-FFF2-40B4-BE49-F238E27FC236}">
                  <a16:creationId xmlns:a16="http://schemas.microsoft.com/office/drawing/2014/main" id="{973B0329-8001-4C7C-BFCF-3981CEB30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71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7" name="Line 155">
              <a:extLst>
                <a:ext uri="{FF2B5EF4-FFF2-40B4-BE49-F238E27FC236}">
                  <a16:creationId xmlns:a16="http://schemas.microsoft.com/office/drawing/2014/main" id="{5C7855EC-CE96-4705-84B0-41F5DD0FF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8" name="Line 156">
              <a:extLst>
                <a:ext uri="{FF2B5EF4-FFF2-40B4-BE49-F238E27FC236}">
                  <a16:creationId xmlns:a16="http://schemas.microsoft.com/office/drawing/2014/main" id="{12DACE28-E905-4408-959E-AB739A70B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9" name="Line 157">
              <a:extLst>
                <a:ext uri="{FF2B5EF4-FFF2-40B4-BE49-F238E27FC236}">
                  <a16:creationId xmlns:a16="http://schemas.microsoft.com/office/drawing/2014/main" id="{54F3B758-2E02-40D0-96AB-9D353102D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0" name="Line 158">
              <a:extLst>
                <a:ext uri="{FF2B5EF4-FFF2-40B4-BE49-F238E27FC236}">
                  <a16:creationId xmlns:a16="http://schemas.microsoft.com/office/drawing/2014/main" id="{31FB2038-BAE5-47E6-A0B9-343B30577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1" name="Line 159">
              <a:extLst>
                <a:ext uri="{FF2B5EF4-FFF2-40B4-BE49-F238E27FC236}">
                  <a16:creationId xmlns:a16="http://schemas.microsoft.com/office/drawing/2014/main" id="{C35EE82B-3EDE-4484-97D2-54A29203F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2" name="Line 160">
              <a:extLst>
                <a:ext uri="{FF2B5EF4-FFF2-40B4-BE49-F238E27FC236}">
                  <a16:creationId xmlns:a16="http://schemas.microsoft.com/office/drawing/2014/main" id="{4CB71740-7625-4B87-8244-FB6510E7F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3078"/>
              <a:ext cx="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3" name="Line 161">
              <a:extLst>
                <a:ext uri="{FF2B5EF4-FFF2-40B4-BE49-F238E27FC236}">
                  <a16:creationId xmlns:a16="http://schemas.microsoft.com/office/drawing/2014/main" id="{8B0F4529-0EFF-4B07-9B6E-FB109FA84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4" name="Line 162">
              <a:extLst>
                <a:ext uri="{FF2B5EF4-FFF2-40B4-BE49-F238E27FC236}">
                  <a16:creationId xmlns:a16="http://schemas.microsoft.com/office/drawing/2014/main" id="{6102EE2B-B528-4417-8E21-BE05676B8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3078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5" name="Line 163">
              <a:extLst>
                <a:ext uri="{FF2B5EF4-FFF2-40B4-BE49-F238E27FC236}">
                  <a16:creationId xmlns:a16="http://schemas.microsoft.com/office/drawing/2014/main" id="{1B42B7F8-7EB0-4561-845F-D59DFE4A1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2714"/>
              <a:ext cx="37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6" name="Freeform 164">
              <a:extLst>
                <a:ext uri="{FF2B5EF4-FFF2-40B4-BE49-F238E27FC236}">
                  <a16:creationId xmlns:a16="http://schemas.microsoft.com/office/drawing/2014/main" id="{96A9629E-9803-46E1-B3A6-D6ACB8B3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2684"/>
              <a:ext cx="119" cy="49"/>
            </a:xfrm>
            <a:custGeom>
              <a:avLst/>
              <a:gdLst>
                <a:gd name="T0" fmla="*/ 0 w 119"/>
                <a:gd name="T1" fmla="*/ 0 h 49"/>
                <a:gd name="T2" fmla="*/ 20 w 119"/>
                <a:gd name="T3" fmla="*/ 30 h 49"/>
                <a:gd name="T4" fmla="*/ 0 w 119"/>
                <a:gd name="T5" fmla="*/ 49 h 49"/>
                <a:gd name="T6" fmla="*/ 119 w 119"/>
                <a:gd name="T7" fmla="*/ 30 h 49"/>
                <a:gd name="T8" fmla="*/ 0 w 119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49"/>
                <a:gd name="T17" fmla="*/ 119 w 11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49">
                  <a:moveTo>
                    <a:pt x="0" y="0"/>
                  </a:moveTo>
                  <a:lnTo>
                    <a:pt x="20" y="30"/>
                  </a:lnTo>
                  <a:lnTo>
                    <a:pt x="0" y="49"/>
                  </a:lnTo>
                  <a:lnTo>
                    <a:pt x="11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7" name="Rectangle 165">
              <a:extLst>
                <a:ext uri="{FF2B5EF4-FFF2-40B4-BE49-F238E27FC236}">
                  <a16:creationId xmlns:a16="http://schemas.microsoft.com/office/drawing/2014/main" id="{58378929-5B6D-4837-8CDF-5995ABCAC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517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Wptr</a:t>
              </a:r>
              <a:endParaRPr lang="en-US" altLang="zh-CN" b="1"/>
            </a:p>
          </p:txBody>
        </p:sp>
        <p:sp>
          <p:nvSpPr>
            <p:cNvPr id="28838" name="Rectangle 166">
              <a:extLst>
                <a:ext uri="{FF2B5EF4-FFF2-40B4-BE49-F238E27FC236}">
                  <a16:creationId xmlns:a16="http://schemas.microsoft.com/office/drawing/2014/main" id="{273C32DC-C812-4404-BF22-B4BF22F3C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67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(</a:t>
              </a:r>
              <a:endParaRPr lang="zh-CN" altLang="en-US" b="1"/>
            </a:p>
          </p:txBody>
        </p:sp>
        <p:sp>
          <p:nvSpPr>
            <p:cNvPr id="28839" name="Rectangle 167">
              <a:extLst>
                <a:ext uri="{FF2B5EF4-FFF2-40B4-BE49-F238E27FC236}">
                  <a16:creationId xmlns:a16="http://schemas.microsoft.com/office/drawing/2014/main" id="{CA651C5F-4514-45D0-ACA0-C6998742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367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" panose="02020603050405020304" pitchFamily="18" charset="0"/>
                </a:rPr>
                <a:t>b</a:t>
              </a:r>
              <a:endParaRPr lang="en-US" altLang="zh-CN" b="1"/>
            </a:p>
          </p:txBody>
        </p:sp>
        <p:sp>
          <p:nvSpPr>
            <p:cNvPr id="28840" name="Rectangle 168">
              <a:extLst>
                <a:ext uri="{FF2B5EF4-FFF2-40B4-BE49-F238E27FC236}">
                  <a16:creationId xmlns:a16="http://schemas.microsoft.com/office/drawing/2014/main" id="{5178BC41-48DB-461E-8456-D84C19E8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679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) 变</a:t>
              </a:r>
              <a:endParaRPr lang="zh-CN" altLang="en-US" b="1"/>
            </a:p>
          </p:txBody>
        </p:sp>
        <p:sp>
          <p:nvSpPr>
            <p:cNvPr id="28841" name="Rectangle 169">
              <a:extLst>
                <a:ext uri="{FF2B5EF4-FFF2-40B4-BE49-F238E27FC236}">
                  <a16:creationId xmlns:a16="http://schemas.microsoft.com/office/drawing/2014/main" id="{A67EEFD0-DA8A-4082-8086-771AC6906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689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长记录文件</a:t>
              </a:r>
              <a:endParaRPr lang="zh-CN" altLang="en-US" b="1"/>
            </a:p>
          </p:txBody>
        </p:sp>
        <p:sp>
          <p:nvSpPr>
            <p:cNvPr id="28842" name="Rectangle 170">
              <a:extLst>
                <a:ext uri="{FF2B5EF4-FFF2-40B4-BE49-F238E27FC236}">
                  <a16:creationId xmlns:a16="http://schemas.microsoft.com/office/drawing/2014/main" id="{CC51B1C2-793A-4169-91C5-53A41B55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714"/>
              <a:ext cx="935" cy="18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43" name="Rectangle 171">
              <a:extLst>
                <a:ext uri="{FF2B5EF4-FFF2-40B4-BE49-F238E27FC236}">
                  <a16:creationId xmlns:a16="http://schemas.microsoft.com/office/drawing/2014/main" id="{3096C8C5-44F1-4B45-9128-66C510AF2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7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44" name="Rectangle 172">
              <a:extLst>
                <a:ext uri="{FF2B5EF4-FFF2-40B4-BE49-F238E27FC236}">
                  <a16:creationId xmlns:a16="http://schemas.microsoft.com/office/drawing/2014/main" id="{B04E871B-1CFE-4BDB-8142-BA7C11CF8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793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28845" name="Rectangle 173">
              <a:extLst>
                <a:ext uri="{FF2B5EF4-FFF2-40B4-BE49-F238E27FC236}">
                  <a16:creationId xmlns:a16="http://schemas.microsoft.com/office/drawing/2014/main" id="{5A36B9B6-5B66-4DFA-B287-767C3CE4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37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846" name="Rectangle 174">
              <a:extLst>
                <a:ext uri="{FF2B5EF4-FFF2-40B4-BE49-F238E27FC236}">
                  <a16:creationId xmlns:a16="http://schemas.microsoft.com/office/drawing/2014/main" id="{EC8A0DFF-662A-4530-BAC6-12E3FA57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37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847" name="Freeform 175">
              <a:extLst>
                <a:ext uri="{FF2B5EF4-FFF2-40B4-BE49-F238E27FC236}">
                  <a16:creationId xmlns:a16="http://schemas.microsoft.com/office/drawing/2014/main" id="{55369ACF-3EAD-4453-AC56-B554FA29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1641"/>
              <a:ext cx="49" cy="187"/>
            </a:xfrm>
            <a:custGeom>
              <a:avLst/>
              <a:gdLst>
                <a:gd name="T0" fmla="*/ 0 w 49"/>
                <a:gd name="T1" fmla="*/ 0 h 187"/>
                <a:gd name="T2" fmla="*/ 19 w 49"/>
                <a:gd name="T3" fmla="*/ 9 h 187"/>
                <a:gd name="T4" fmla="*/ 29 w 49"/>
                <a:gd name="T5" fmla="*/ 19 h 187"/>
                <a:gd name="T6" fmla="*/ 29 w 49"/>
                <a:gd name="T7" fmla="*/ 69 h 187"/>
                <a:gd name="T8" fmla="*/ 29 w 49"/>
                <a:gd name="T9" fmla="*/ 88 h 187"/>
                <a:gd name="T10" fmla="*/ 49 w 49"/>
                <a:gd name="T11" fmla="*/ 88 h 187"/>
                <a:gd name="T12" fmla="*/ 29 w 49"/>
                <a:gd name="T13" fmla="*/ 98 h 187"/>
                <a:gd name="T14" fmla="*/ 29 w 49"/>
                <a:gd name="T15" fmla="*/ 118 h 187"/>
                <a:gd name="T16" fmla="*/ 29 w 49"/>
                <a:gd name="T17" fmla="*/ 167 h 187"/>
                <a:gd name="T18" fmla="*/ 19 w 49"/>
                <a:gd name="T19" fmla="*/ 177 h 187"/>
                <a:gd name="T20" fmla="*/ 0 w 49"/>
                <a:gd name="T21" fmla="*/ 187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87"/>
                <a:gd name="T35" fmla="*/ 49 w 49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87">
                  <a:moveTo>
                    <a:pt x="0" y="0"/>
                  </a:moveTo>
                  <a:lnTo>
                    <a:pt x="19" y="9"/>
                  </a:lnTo>
                  <a:lnTo>
                    <a:pt x="29" y="19"/>
                  </a:lnTo>
                  <a:lnTo>
                    <a:pt x="29" y="69"/>
                  </a:lnTo>
                  <a:lnTo>
                    <a:pt x="29" y="88"/>
                  </a:lnTo>
                  <a:lnTo>
                    <a:pt x="49" y="88"/>
                  </a:lnTo>
                  <a:lnTo>
                    <a:pt x="29" y="98"/>
                  </a:lnTo>
                  <a:lnTo>
                    <a:pt x="29" y="118"/>
                  </a:lnTo>
                  <a:lnTo>
                    <a:pt x="29" y="167"/>
                  </a:lnTo>
                  <a:lnTo>
                    <a:pt x="19" y="177"/>
                  </a:lnTo>
                  <a:lnTo>
                    <a:pt x="0" y="18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8" name="Rectangle 176">
              <a:extLst>
                <a:ext uri="{FF2B5EF4-FFF2-40B4-BE49-F238E27FC236}">
                  <a16:creationId xmlns:a16="http://schemas.microsoft.com/office/drawing/2014/main" id="{BD2B295D-BAA4-47E0-ABE3-BEA0CD2A9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16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49" name="Rectangle 177">
              <a:extLst>
                <a:ext uri="{FF2B5EF4-FFF2-40B4-BE49-F238E27FC236}">
                  <a16:creationId xmlns:a16="http://schemas.microsoft.com/office/drawing/2014/main" id="{76C359F1-FB30-4B40-BB89-651E2D93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170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850" name="Rectangle 178">
              <a:extLst>
                <a:ext uri="{FF2B5EF4-FFF2-40B4-BE49-F238E27FC236}">
                  <a16:creationId xmlns:a16="http://schemas.microsoft.com/office/drawing/2014/main" id="{C47168B7-92E0-47AA-A860-532374468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" y="174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51" name="Rectangle 179">
              <a:extLst>
                <a:ext uri="{FF2B5EF4-FFF2-40B4-BE49-F238E27FC236}">
                  <a16:creationId xmlns:a16="http://schemas.microsoft.com/office/drawing/2014/main" id="{80885F46-7ECF-4BFB-8A58-DDE20B58E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180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852" name="Rectangle 180">
              <a:extLst>
                <a:ext uri="{FF2B5EF4-FFF2-40B4-BE49-F238E27FC236}">
                  <a16:creationId xmlns:a16="http://schemas.microsoft.com/office/drawing/2014/main" id="{9A5D5856-C068-4800-9467-E20B499A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" y="1749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＋1</a:t>
              </a:r>
              <a:endParaRPr lang="zh-CN" altLang="en-US" b="1"/>
            </a:p>
          </p:txBody>
        </p:sp>
        <p:sp>
          <p:nvSpPr>
            <p:cNvPr id="28853" name="Freeform 181">
              <a:extLst>
                <a:ext uri="{FF2B5EF4-FFF2-40B4-BE49-F238E27FC236}">
                  <a16:creationId xmlns:a16="http://schemas.microsoft.com/office/drawing/2014/main" id="{4232126D-A0E7-4DAE-8078-5C7439A7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2015"/>
              <a:ext cx="49" cy="187"/>
            </a:xfrm>
            <a:custGeom>
              <a:avLst/>
              <a:gdLst>
                <a:gd name="T0" fmla="*/ 0 w 49"/>
                <a:gd name="T1" fmla="*/ 0 h 187"/>
                <a:gd name="T2" fmla="*/ 19 w 49"/>
                <a:gd name="T3" fmla="*/ 0 h 187"/>
                <a:gd name="T4" fmla="*/ 29 w 49"/>
                <a:gd name="T5" fmla="*/ 19 h 187"/>
                <a:gd name="T6" fmla="*/ 29 w 49"/>
                <a:gd name="T7" fmla="*/ 69 h 187"/>
                <a:gd name="T8" fmla="*/ 29 w 49"/>
                <a:gd name="T9" fmla="*/ 88 h 187"/>
                <a:gd name="T10" fmla="*/ 49 w 49"/>
                <a:gd name="T11" fmla="*/ 88 h 187"/>
                <a:gd name="T12" fmla="*/ 29 w 49"/>
                <a:gd name="T13" fmla="*/ 98 h 187"/>
                <a:gd name="T14" fmla="*/ 29 w 49"/>
                <a:gd name="T15" fmla="*/ 118 h 187"/>
                <a:gd name="T16" fmla="*/ 29 w 49"/>
                <a:gd name="T17" fmla="*/ 157 h 187"/>
                <a:gd name="T18" fmla="*/ 19 w 49"/>
                <a:gd name="T19" fmla="*/ 177 h 187"/>
                <a:gd name="T20" fmla="*/ 0 w 49"/>
                <a:gd name="T21" fmla="*/ 187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87"/>
                <a:gd name="T35" fmla="*/ 49 w 49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87">
                  <a:moveTo>
                    <a:pt x="0" y="0"/>
                  </a:moveTo>
                  <a:lnTo>
                    <a:pt x="19" y="0"/>
                  </a:lnTo>
                  <a:lnTo>
                    <a:pt x="29" y="19"/>
                  </a:lnTo>
                  <a:lnTo>
                    <a:pt x="29" y="69"/>
                  </a:lnTo>
                  <a:lnTo>
                    <a:pt x="29" y="88"/>
                  </a:lnTo>
                  <a:lnTo>
                    <a:pt x="49" y="88"/>
                  </a:lnTo>
                  <a:lnTo>
                    <a:pt x="29" y="98"/>
                  </a:lnTo>
                  <a:lnTo>
                    <a:pt x="29" y="118"/>
                  </a:lnTo>
                  <a:lnTo>
                    <a:pt x="29" y="157"/>
                  </a:lnTo>
                  <a:lnTo>
                    <a:pt x="19" y="177"/>
                  </a:lnTo>
                  <a:lnTo>
                    <a:pt x="0" y="18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4" name="Rectangle 182">
              <a:extLst>
                <a:ext uri="{FF2B5EF4-FFF2-40B4-BE49-F238E27FC236}">
                  <a16:creationId xmlns:a16="http://schemas.microsoft.com/office/drawing/2014/main" id="{554CC59C-9107-49B0-950B-52433FD7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00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55" name="Rectangle 183">
              <a:extLst>
                <a:ext uri="{FF2B5EF4-FFF2-40B4-BE49-F238E27FC236}">
                  <a16:creationId xmlns:a16="http://schemas.microsoft.com/office/drawing/2014/main" id="{05671C2C-7AC2-44AB-AA50-DA20D5986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06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28856" name="Rectangle 184">
              <a:extLst>
                <a:ext uri="{FF2B5EF4-FFF2-40B4-BE49-F238E27FC236}">
                  <a16:creationId xmlns:a16="http://schemas.microsoft.com/office/drawing/2014/main" id="{1522B822-24F8-47FF-A71D-8666F89C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212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57" name="Rectangle 185">
              <a:extLst>
                <a:ext uri="{FF2B5EF4-FFF2-40B4-BE49-F238E27FC236}">
                  <a16:creationId xmlns:a16="http://schemas.microsoft.com/office/drawing/2014/main" id="{0DE40486-FAA2-46CD-A277-C9822E91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218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28858" name="Rectangle 186">
              <a:extLst>
                <a:ext uri="{FF2B5EF4-FFF2-40B4-BE49-F238E27FC236}">
                  <a16:creationId xmlns:a16="http://schemas.microsoft.com/office/drawing/2014/main" id="{D6FADEEB-78CF-4B96-ADC4-B3684A6F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2123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＋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59" name="Rectangle 187">
              <a:extLst>
                <a:ext uri="{FF2B5EF4-FFF2-40B4-BE49-F238E27FC236}">
                  <a16:creationId xmlns:a16="http://schemas.microsoft.com/office/drawing/2014/main" id="{F6C76740-4067-4EF4-9420-508243B12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18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28860" name="Rectangle 188">
              <a:extLst>
                <a:ext uri="{FF2B5EF4-FFF2-40B4-BE49-F238E27FC236}">
                  <a16:creationId xmlns:a16="http://schemas.microsoft.com/office/drawing/2014/main" id="{8274B67A-E8CC-4A82-8E06-D71B61F7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" y="2123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＋2</a:t>
              </a:r>
              <a:endParaRPr lang="zh-CN" altLang="en-US" b="1"/>
            </a:p>
          </p:txBody>
        </p:sp>
        <p:sp>
          <p:nvSpPr>
            <p:cNvPr id="28861" name="Freeform 189">
              <a:extLst>
                <a:ext uri="{FF2B5EF4-FFF2-40B4-BE49-F238E27FC236}">
                  <a16:creationId xmlns:a16="http://schemas.microsoft.com/office/drawing/2014/main" id="{1CE90E25-1607-478A-A656-A8CF6DD4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2901"/>
              <a:ext cx="49" cy="177"/>
            </a:xfrm>
            <a:custGeom>
              <a:avLst/>
              <a:gdLst>
                <a:gd name="T0" fmla="*/ 0 w 49"/>
                <a:gd name="T1" fmla="*/ 0 h 177"/>
                <a:gd name="T2" fmla="*/ 19 w 49"/>
                <a:gd name="T3" fmla="*/ 0 h 177"/>
                <a:gd name="T4" fmla="*/ 29 w 49"/>
                <a:gd name="T5" fmla="*/ 20 h 177"/>
                <a:gd name="T6" fmla="*/ 29 w 49"/>
                <a:gd name="T7" fmla="*/ 69 h 177"/>
                <a:gd name="T8" fmla="*/ 29 w 49"/>
                <a:gd name="T9" fmla="*/ 79 h 177"/>
                <a:gd name="T10" fmla="*/ 49 w 49"/>
                <a:gd name="T11" fmla="*/ 88 h 177"/>
                <a:gd name="T12" fmla="*/ 29 w 49"/>
                <a:gd name="T13" fmla="*/ 98 h 177"/>
                <a:gd name="T14" fmla="*/ 29 w 49"/>
                <a:gd name="T15" fmla="*/ 108 h 177"/>
                <a:gd name="T16" fmla="*/ 29 w 49"/>
                <a:gd name="T17" fmla="*/ 157 h 177"/>
                <a:gd name="T18" fmla="*/ 19 w 49"/>
                <a:gd name="T19" fmla="*/ 177 h 177"/>
                <a:gd name="T20" fmla="*/ 0 w 49"/>
                <a:gd name="T21" fmla="*/ 177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77"/>
                <a:gd name="T35" fmla="*/ 49 w 49"/>
                <a:gd name="T36" fmla="*/ 177 h 1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77">
                  <a:moveTo>
                    <a:pt x="0" y="0"/>
                  </a:moveTo>
                  <a:lnTo>
                    <a:pt x="19" y="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49" y="88"/>
                  </a:lnTo>
                  <a:lnTo>
                    <a:pt x="29" y="98"/>
                  </a:lnTo>
                  <a:lnTo>
                    <a:pt x="29" y="108"/>
                  </a:lnTo>
                  <a:lnTo>
                    <a:pt x="29" y="157"/>
                  </a:lnTo>
                  <a:lnTo>
                    <a:pt x="19" y="177"/>
                  </a:lnTo>
                  <a:lnTo>
                    <a:pt x="0" y="17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62" name="Rectangle 190">
              <a:extLst>
                <a:ext uri="{FF2B5EF4-FFF2-40B4-BE49-F238E27FC236}">
                  <a16:creationId xmlns:a16="http://schemas.microsoft.com/office/drawing/2014/main" id="{AA445F36-0471-4034-BB97-0D078EBA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89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63" name="Rectangle 191">
              <a:extLst>
                <a:ext uri="{FF2B5EF4-FFF2-40B4-BE49-F238E27FC236}">
                  <a16:creationId xmlns:a16="http://schemas.microsoft.com/office/drawing/2014/main" id="{065A9F5D-83AA-4F84-BEAC-C394A5B2C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95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28864" name="Rectangle 192">
              <a:extLst>
                <a:ext uri="{FF2B5EF4-FFF2-40B4-BE49-F238E27FC236}">
                  <a16:creationId xmlns:a16="http://schemas.microsoft.com/office/drawing/2014/main" id="{B9C3EC5C-62FF-47EA-AA60-6D964D81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2635"/>
              <a:ext cx="2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∑(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65" name="Rectangle 193">
              <a:extLst>
                <a:ext uri="{FF2B5EF4-FFF2-40B4-BE49-F238E27FC236}">
                  <a16:creationId xmlns:a16="http://schemas.microsoft.com/office/drawing/2014/main" id="{A7C7249C-7AFC-430D-A21C-EA2F5F77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269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k</a:t>
              </a:r>
              <a:endParaRPr lang="en-US" altLang="zh-CN" b="1"/>
            </a:p>
          </p:txBody>
        </p:sp>
        <p:sp>
          <p:nvSpPr>
            <p:cNvPr id="28866" name="Rectangle 194">
              <a:extLst>
                <a:ext uri="{FF2B5EF4-FFF2-40B4-BE49-F238E27FC236}">
                  <a16:creationId xmlns:a16="http://schemas.microsoft.com/office/drawing/2014/main" id="{E3EFCFE0-6C36-4586-B288-089191F9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2635"/>
              <a:ext cx="2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＋1)</a:t>
              </a:r>
              <a:endParaRPr lang="zh-CN" altLang="en-US" b="1"/>
            </a:p>
          </p:txBody>
        </p:sp>
        <p:sp>
          <p:nvSpPr>
            <p:cNvPr id="28867" name="Rectangle 195">
              <a:extLst>
                <a:ext uri="{FF2B5EF4-FFF2-40B4-BE49-F238E27FC236}">
                  <a16:creationId xmlns:a16="http://schemas.microsoft.com/office/drawing/2014/main" id="{5643AC12-F9D4-4541-8F25-E985822D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" y="2537"/>
              <a:ext cx="1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i－1</a:t>
              </a:r>
              <a:endParaRPr lang="en-US" altLang="zh-CN" b="1"/>
            </a:p>
          </p:txBody>
        </p:sp>
        <p:sp>
          <p:nvSpPr>
            <p:cNvPr id="28868" name="Rectangle 196">
              <a:extLst>
                <a:ext uri="{FF2B5EF4-FFF2-40B4-BE49-F238E27FC236}">
                  <a16:creationId xmlns:a16="http://schemas.microsoft.com/office/drawing/2014/main" id="{401E9238-2BCA-437D-B56D-D857EC7C2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2744"/>
              <a:ext cx="18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k＝0</a:t>
              </a:r>
              <a:endParaRPr lang="en-US" altLang="zh-CN" b="1"/>
            </a:p>
          </p:txBody>
        </p:sp>
        <p:sp>
          <p:nvSpPr>
            <p:cNvPr id="28869" name="Rectangle 197">
              <a:extLst>
                <a:ext uri="{FF2B5EF4-FFF2-40B4-BE49-F238E27FC236}">
                  <a16:creationId xmlns:a16="http://schemas.microsoft.com/office/drawing/2014/main" id="{2990CFEE-23EF-4648-A9CD-3FE727B0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2999"/>
              <a:ext cx="2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∑(</a:t>
              </a:r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L</a:t>
              </a:r>
              <a:endParaRPr lang="en-US" altLang="zh-CN" b="1"/>
            </a:p>
          </p:txBody>
        </p:sp>
        <p:sp>
          <p:nvSpPr>
            <p:cNvPr id="28870" name="Rectangle 198">
              <a:extLst>
                <a:ext uri="{FF2B5EF4-FFF2-40B4-BE49-F238E27FC236}">
                  <a16:creationId xmlns:a16="http://schemas.microsoft.com/office/drawing/2014/main" id="{AD1895BB-A6F1-4529-9C36-C69C364B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306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k</a:t>
              </a:r>
              <a:endParaRPr lang="en-US" altLang="zh-CN" b="1"/>
            </a:p>
          </p:txBody>
        </p:sp>
        <p:sp>
          <p:nvSpPr>
            <p:cNvPr id="28871" name="Rectangle 199">
              <a:extLst>
                <a:ext uri="{FF2B5EF4-FFF2-40B4-BE49-F238E27FC236}">
                  <a16:creationId xmlns:a16="http://schemas.microsoft.com/office/drawing/2014/main" id="{FDF847F2-D371-448A-831B-D59CA23C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2999"/>
              <a:ext cx="2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＋1)</a:t>
              </a:r>
              <a:endParaRPr lang="zh-CN" altLang="en-US" b="1"/>
            </a:p>
          </p:txBody>
        </p:sp>
        <p:sp>
          <p:nvSpPr>
            <p:cNvPr id="28872" name="Rectangle 200">
              <a:extLst>
                <a:ext uri="{FF2B5EF4-FFF2-40B4-BE49-F238E27FC236}">
                  <a16:creationId xmlns:a16="http://schemas.microsoft.com/office/drawing/2014/main" id="{5AE1958F-D551-4E18-92EC-C59B8C00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291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28873" name="Rectangle 201">
              <a:extLst>
                <a:ext uri="{FF2B5EF4-FFF2-40B4-BE49-F238E27FC236}">
                  <a16:creationId xmlns:a16="http://schemas.microsoft.com/office/drawing/2014/main" id="{97E221BE-EF84-42E9-BFF3-A487DCDD1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3118"/>
              <a:ext cx="18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000000"/>
                  </a:solidFill>
                  <a:latin typeface="Times" panose="02020603050405020304" pitchFamily="18" charset="0"/>
                </a:rPr>
                <a:t>k＝0</a:t>
              </a:r>
              <a:endParaRPr lang="en-US" altLang="zh-CN" b="1"/>
            </a:p>
          </p:txBody>
        </p:sp>
      </p:grpSp>
      <p:sp>
        <p:nvSpPr>
          <p:cNvPr id="28677" name="Text Box 5">
            <a:extLst>
              <a:ext uri="{FF2B5EF4-FFF2-40B4-BE49-F238E27FC236}">
                <a16:creationId xmlns:a16="http://schemas.microsoft.com/office/drawing/2014/main" id="{7903237B-228F-47E0-BF1D-C8B95712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400800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定长和变长记录文件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BEBB3F-3B6E-4434-BFF3-854976B53D7A}"/>
              </a:ext>
            </a:extLst>
          </p:cNvPr>
          <p:cNvSpPr txBox="1"/>
          <p:nvPr/>
        </p:nvSpPr>
        <p:spPr>
          <a:xfrm>
            <a:off x="217471" y="1171006"/>
            <a:ext cx="7202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只能顺序访问，上一个记录读写完毕系统自动</a:t>
            </a:r>
            <a:r>
              <a:rPr lang="en-US" altLang="zh-CN" b="1" dirty="0"/>
              <a:t>+1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或者</a:t>
            </a:r>
            <a:r>
              <a:rPr lang="en-US" altLang="zh-CN" b="1" dirty="0"/>
              <a:t>+Li</a:t>
            </a:r>
            <a:r>
              <a:rPr lang="zh-CN" altLang="en-US" b="1" dirty="0"/>
              <a:t>（记录长度）指向下一个记录，对用户透明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688044E1-6DEE-4865-BB99-51290CD47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第七章 文件管理</a:t>
            </a:r>
          </a:p>
        </p:txBody>
      </p:sp>
      <p:sp>
        <p:nvSpPr>
          <p:cNvPr id="9219" name="Rectangle 96">
            <a:extLst>
              <a:ext uri="{FF2B5EF4-FFF2-40B4-BE49-F238E27FC236}">
                <a16:creationId xmlns:a16="http://schemas.microsoft.com/office/drawing/2014/main" id="{C1A130BC-CA14-465D-910C-AC4F67FE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640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</a:rPr>
              <a:t>    程序和数据以文件的形式保留在外存中。本章主要讨论文件的组织结构，共享与保护以及文件系统空间管理。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608BB8A-B052-49A3-B937-01489E10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917" y="69164"/>
            <a:ext cx="4910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7.2.3 </a:t>
            </a:r>
            <a:r>
              <a:rPr lang="zh-CN" altLang="en-US" sz="3600" b="1" dirty="0">
                <a:latin typeface="Times New Roman" panose="02020603050405020304" pitchFamily="18" charset="0"/>
              </a:rPr>
              <a:t>记录寻址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68F4B85-A57E-4B41-9FD8-061AB7E6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9" y="677792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</a:rPr>
              <a:t>显式寻址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BEBB3F-3B6E-4434-BFF3-854976B53D7A}"/>
              </a:ext>
            </a:extLst>
          </p:cNvPr>
          <p:cNvSpPr txBox="1"/>
          <p:nvPr/>
        </p:nvSpPr>
        <p:spPr>
          <a:xfrm>
            <a:off x="456129" y="1324123"/>
            <a:ext cx="86244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en-US" sz="2800" b="1" dirty="0"/>
              <a:t>针对</a:t>
            </a:r>
            <a:r>
              <a:rPr lang="zh-CN" altLang="en-US" sz="2800" b="1" dirty="0">
                <a:solidFill>
                  <a:srgbClr val="FF0000"/>
                </a:solidFill>
              </a:rPr>
              <a:t>定长记录</a:t>
            </a:r>
            <a:r>
              <a:rPr lang="zh-CN" altLang="en-US" sz="2800" b="1" dirty="0"/>
              <a:t>文件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利用公式计算可以达到直接或者</a:t>
            </a:r>
            <a:endParaRPr lang="en-US" altLang="zh-CN" sz="2800" b="1" dirty="0"/>
          </a:p>
          <a:p>
            <a:r>
              <a:rPr lang="zh-CN" altLang="en-US" sz="2800" b="1" dirty="0"/>
              <a:t>随机访问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寻址用户可知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被称为 </a:t>
            </a:r>
            <a:r>
              <a:rPr lang="zh-CN" altLang="en-US" sz="2800" b="1" dirty="0">
                <a:solidFill>
                  <a:srgbClr val="FF0000"/>
                </a:solidFill>
              </a:rPr>
              <a:t>显示寻址</a:t>
            </a:r>
            <a:r>
              <a:rPr lang="en-US" altLang="zh-CN" sz="2800" b="1" dirty="0"/>
              <a:t>.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2)</a:t>
            </a:r>
            <a:r>
              <a:rPr lang="zh-CN" altLang="en-US" sz="2800" b="1" dirty="0"/>
              <a:t>用户给出关键字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系统进行关键字匹配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354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21AF0F73-1A3E-4977-9FC0-D215B498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0859"/>
            <a:ext cx="50131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7.2.4</a:t>
            </a:r>
            <a:r>
              <a:rPr lang="zh-CN" altLang="en-US" sz="3600" b="1" dirty="0">
                <a:latin typeface="Times New Roman" panose="02020603050405020304" pitchFamily="18" charset="0"/>
              </a:rPr>
              <a:t>索引文件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8E8E1298-D992-44A6-88FD-B68234C9F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362200"/>
          <a:ext cx="9144000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77160" imgH="1491840" progId="Visio.Drawing.4">
                  <p:embed/>
                </p:oleObj>
              </mc:Choice>
              <mc:Fallback>
                <p:oleObj name="VISIO" r:id="rId2" imgW="3377160" imgH="149184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914400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C8DFC8F-D602-419D-B187-AC23DB8E87B1}"/>
              </a:ext>
            </a:extLst>
          </p:cNvPr>
          <p:cNvSpPr txBox="1"/>
          <p:nvPr/>
        </p:nvSpPr>
        <p:spPr>
          <a:xfrm>
            <a:off x="395536" y="797782"/>
            <a:ext cx="341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按关键字建立索引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E0532-EA1C-4EA0-AD4F-1CAC193D7D40}"/>
              </a:ext>
            </a:extLst>
          </p:cNvPr>
          <p:cNvSpPr txBox="1"/>
          <p:nvPr/>
        </p:nvSpPr>
        <p:spPr>
          <a:xfrm>
            <a:off x="395536" y="1379935"/>
            <a:ext cx="842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针对变长记录查找耗时问题</a:t>
            </a:r>
            <a:r>
              <a:rPr lang="en-US" altLang="zh-CN" b="1" dirty="0"/>
              <a:t>.</a:t>
            </a:r>
            <a:r>
              <a:rPr lang="zh-CN" altLang="en-US" b="1" dirty="0"/>
              <a:t>建立定长索引表</a:t>
            </a:r>
            <a:r>
              <a:rPr lang="en-US" altLang="zh-CN" b="1" dirty="0"/>
              <a:t>,</a:t>
            </a:r>
            <a:r>
              <a:rPr lang="zh-CN" altLang="en-US" b="1" dirty="0"/>
              <a:t>表项记录长度和</a:t>
            </a:r>
            <a:endParaRPr lang="en-US" altLang="zh-CN" b="1" dirty="0"/>
          </a:p>
          <a:p>
            <a:r>
              <a:rPr lang="zh-CN" altLang="en-US" b="1" dirty="0"/>
              <a:t>指向记录的指针</a:t>
            </a:r>
            <a:r>
              <a:rPr lang="en-US" altLang="zh-CN" b="1" dirty="0"/>
              <a:t>.</a:t>
            </a:r>
            <a:r>
              <a:rPr lang="zh-CN" altLang="en-US" b="1" dirty="0"/>
              <a:t>  将变长记录变为定长记录</a:t>
            </a:r>
            <a:r>
              <a:rPr lang="en-US" altLang="zh-CN" b="1" dirty="0"/>
              <a:t>,</a:t>
            </a:r>
            <a:r>
              <a:rPr lang="zh-CN" altLang="en-US" b="1" dirty="0"/>
              <a:t>实现快速查询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4E170D-7418-4981-BDF6-400F90122AEB}"/>
              </a:ext>
            </a:extLst>
          </p:cNvPr>
          <p:cNvSpPr txBox="1"/>
          <p:nvPr/>
        </p:nvSpPr>
        <p:spPr>
          <a:xfrm>
            <a:off x="251520" y="632441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缺点</a:t>
            </a:r>
            <a:r>
              <a:rPr lang="en-US" altLang="zh-CN" b="1" dirty="0"/>
              <a:t>:</a:t>
            </a:r>
            <a:r>
              <a:rPr lang="zh-CN" altLang="en-US" b="1" dirty="0"/>
              <a:t>记录过多时</a:t>
            </a:r>
            <a:r>
              <a:rPr lang="en-US" altLang="zh-CN" b="1" dirty="0"/>
              <a:t>,</a:t>
            </a:r>
            <a:r>
              <a:rPr lang="zh-CN" altLang="en-US" b="1" dirty="0"/>
              <a:t>索引表本身也太过庞大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D15AB261-68C2-4BE7-9F3B-A868AC343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6632"/>
            <a:ext cx="61653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7.2.5</a:t>
            </a:r>
            <a:r>
              <a:rPr lang="zh-CN" altLang="en-US" sz="3600" b="1" dirty="0">
                <a:latin typeface="Times New Roman" panose="02020603050405020304" pitchFamily="18" charset="0"/>
              </a:rPr>
              <a:t>索引顺序文件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547B2-F8DB-4CB3-80B4-A7A55A5EEF95}"/>
              </a:ext>
            </a:extLst>
          </p:cNvPr>
          <p:cNvSpPr txBox="1"/>
          <p:nvPr/>
        </p:nvSpPr>
        <p:spPr>
          <a:xfrm>
            <a:off x="539552" y="1052736"/>
            <a:ext cx="7128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索引顺序文件的特征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按关键字顺序组织的索引文件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文件</a:t>
            </a:r>
            <a:r>
              <a:rPr lang="zh-CN" altLang="en-US" b="1" dirty="0">
                <a:solidFill>
                  <a:srgbClr val="FF0000"/>
                </a:solidFill>
              </a:rPr>
              <a:t>索引表实现随机访问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溢出文件用来记录新增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删除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和修改的记录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一级索引文件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变长文件分为若干组</a:t>
            </a:r>
            <a:r>
              <a:rPr lang="en-US" altLang="zh-CN" b="1" dirty="0"/>
              <a:t>.</a:t>
            </a:r>
            <a:r>
              <a:rPr lang="zh-CN" altLang="en-US" b="1" dirty="0"/>
              <a:t>每组中的第一个记录在索引表中占一个索引项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索引项含有记录的关键字和指向该记录的指针</a:t>
            </a:r>
            <a:r>
              <a:rPr lang="en-US" altLang="zh-CN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查找时先根据关键字匹配</a:t>
            </a:r>
            <a:r>
              <a:rPr lang="en-US" altLang="zh-CN" b="1" dirty="0"/>
              <a:t>,</a:t>
            </a:r>
            <a:r>
              <a:rPr lang="zh-CN" altLang="en-US" b="1" dirty="0"/>
              <a:t>指向组内再顺序查找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两级索引顺序文件</a:t>
            </a:r>
            <a:endParaRPr lang="en-US" altLang="zh-CN" b="1" dirty="0"/>
          </a:p>
          <a:p>
            <a:r>
              <a:rPr lang="zh-CN" altLang="en-US" b="1" dirty="0"/>
              <a:t>如果文件过于庞大</a:t>
            </a:r>
            <a:r>
              <a:rPr lang="en-US" altLang="zh-CN" b="1" dirty="0"/>
              <a:t>,</a:t>
            </a:r>
            <a:r>
              <a:rPr lang="zh-CN" altLang="en-US" b="1" dirty="0"/>
              <a:t>还可以构建两级索引</a:t>
            </a:r>
            <a:r>
              <a:rPr lang="en-US" altLang="zh-CN" b="1" dirty="0"/>
              <a:t>(</a:t>
            </a:r>
            <a:r>
              <a:rPr lang="zh-CN" altLang="en-US" b="1" dirty="0"/>
              <a:t>略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D15AB261-68C2-4BE7-9F3B-A868AC343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6632"/>
            <a:ext cx="61653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7.2.5</a:t>
            </a:r>
            <a:r>
              <a:rPr lang="zh-CN" altLang="en-US" sz="3600" b="1" dirty="0">
                <a:latin typeface="Times New Roman" panose="02020603050405020304" pitchFamily="18" charset="0"/>
              </a:rPr>
              <a:t>索引顺序文件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8CACEA67-0202-4F75-A434-FF9D6CE37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1200"/>
          <a:ext cx="91440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61160" imgH="1577160" progId="Visio.Drawing.4">
                  <p:embed/>
                </p:oleObj>
              </mc:Choice>
              <mc:Fallback>
                <p:oleObj name="VISIO" r:id="rId2" imgW="3161160" imgH="1577160" progId="Visio.Drawing.4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8CACEA67-0202-4F75-A434-FF9D6CE37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91440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78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24D0C3E8-9F7B-4225-8461-D6538E8A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6669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7.2.6  </a:t>
            </a:r>
            <a:r>
              <a:rPr lang="zh-CN" altLang="en-US" sz="3600" b="1" dirty="0">
                <a:latin typeface="Times New Roman" panose="02020603050405020304" pitchFamily="18" charset="0"/>
              </a:rPr>
              <a:t>直接文件和哈希文件</a:t>
            </a: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8C511343-9CC2-4EE9-91C4-1DE30A109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167566"/>
              </p:ext>
            </p:extLst>
          </p:nvPr>
        </p:nvGraphicFramePr>
        <p:xfrm>
          <a:off x="3435040" y="1484784"/>
          <a:ext cx="5576776" cy="496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36040" imgH="2081160" progId="Visio.Drawing.4">
                  <p:embed/>
                </p:oleObj>
              </mc:Choice>
              <mc:Fallback>
                <p:oleObj name="VISIO" r:id="rId2" imgW="2336040" imgH="208116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40" y="1484784"/>
                        <a:ext cx="5576776" cy="496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7AD34FA-27B3-46AF-9E0E-EE44690CA8DE}"/>
              </a:ext>
            </a:extLst>
          </p:cNvPr>
          <p:cNvSpPr txBox="1"/>
          <p:nvPr/>
        </p:nvSpPr>
        <p:spPr>
          <a:xfrm>
            <a:off x="395536" y="1215563"/>
            <a:ext cx="63722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直接文件</a:t>
            </a:r>
            <a:endParaRPr lang="en-US" altLang="zh-CN" b="1" dirty="0"/>
          </a:p>
          <a:p>
            <a:r>
              <a:rPr lang="zh-CN" altLang="en-US" b="1" dirty="0"/>
              <a:t>根据给定关键字直接获得记录物理地址的文件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Hash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r>
              <a:rPr lang="zh-CN" altLang="en-US" b="1" dirty="0"/>
              <a:t>典型的直接文件</a:t>
            </a:r>
            <a:r>
              <a:rPr lang="en-US" altLang="zh-CN" b="1" dirty="0"/>
              <a:t>,</a:t>
            </a:r>
            <a:r>
              <a:rPr lang="zh-CN" altLang="en-US" b="1" dirty="0"/>
              <a:t>用</a:t>
            </a:r>
            <a:r>
              <a:rPr lang="en-US" altLang="zh-CN" b="1" dirty="0"/>
              <a:t>hash</a:t>
            </a:r>
            <a:r>
              <a:rPr lang="zh-CN" altLang="en-US" b="1" dirty="0"/>
              <a:t>函数将关键字转换为</a:t>
            </a:r>
            <a:endParaRPr lang="en-US" altLang="zh-CN" b="1" dirty="0"/>
          </a:p>
          <a:p>
            <a:r>
              <a:rPr lang="zh-CN" altLang="en-US" b="1" dirty="0"/>
              <a:t>地址</a:t>
            </a:r>
            <a:endParaRPr lang="en-US" altLang="zh-CN" b="1" dirty="0"/>
          </a:p>
          <a:p>
            <a:r>
              <a:rPr lang="zh-CN" altLang="en-US" b="1" dirty="0"/>
              <a:t>为了动态分配</a:t>
            </a:r>
            <a:r>
              <a:rPr lang="en-US" altLang="zh-CN" b="1" dirty="0"/>
              <a:t>,</a:t>
            </a:r>
            <a:r>
              <a:rPr lang="zh-CN" altLang="en-US" b="1" dirty="0"/>
              <a:t>引入目录表</a:t>
            </a:r>
            <a:endParaRPr lang="en-US" altLang="zh-CN" b="1" dirty="0"/>
          </a:p>
          <a:p>
            <a:r>
              <a:rPr lang="en-US" altLang="zh-CN" b="1" dirty="0"/>
              <a:t>Hash</a:t>
            </a:r>
            <a:r>
              <a:rPr lang="zh-CN" altLang="en-US" b="1" dirty="0"/>
              <a:t>结果指向目录表</a:t>
            </a:r>
            <a:endParaRPr lang="en-US" altLang="zh-CN" b="1" dirty="0"/>
          </a:p>
          <a:p>
            <a:r>
              <a:rPr lang="zh-CN" altLang="en-US" b="1" dirty="0"/>
              <a:t>的表项</a:t>
            </a:r>
            <a:r>
              <a:rPr lang="en-US" altLang="zh-CN" b="1" dirty="0"/>
              <a:t>,</a:t>
            </a:r>
            <a:r>
              <a:rPr lang="zh-CN" altLang="en-US" b="1" dirty="0"/>
              <a:t>表项里面</a:t>
            </a:r>
            <a:endParaRPr lang="en-US" altLang="zh-CN" b="1" dirty="0"/>
          </a:p>
          <a:p>
            <a:r>
              <a:rPr lang="zh-CN" altLang="en-US" b="1" dirty="0"/>
              <a:t>记录真正的物理块地址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32CE9D-347F-408D-B61F-E74D8F14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60648"/>
            <a:ext cx="4068688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7.3 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 件</a:t>
            </a:r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录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ABE19B8E-DBE7-4F81-B5F6-C9492630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064896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对目录管理的要求如下：</a:t>
            </a:r>
          </a:p>
          <a:p>
            <a:pPr eaLnBrk="1" hangingPunct="1">
              <a:lnSpc>
                <a:spcPct val="200000"/>
              </a:lnSpc>
              <a:buFontTx/>
              <a:buAutoNum type="arabicParenBoth"/>
            </a:pPr>
            <a:r>
              <a:rPr lang="zh-CN" altLang="en-US" sz="3200" b="1" dirty="0">
                <a:latin typeface="Times New Roman" panose="02020603050405020304" pitchFamily="18" charset="0"/>
              </a:rPr>
              <a:t>实现“按名存取”。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(2) 提高对目录的检索速度。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(3) 文件共享。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(4) 允许文件重名。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2931EDA7-E8B2-4E5D-83C6-FB6FE0A6E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98" y="307975"/>
            <a:ext cx="5856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7.3.1</a:t>
            </a:r>
            <a:r>
              <a:rPr lang="zh-CN" altLang="en-US" sz="3600" b="1" dirty="0">
                <a:latin typeface="Times New Roman" panose="02020603050405020304" pitchFamily="18" charset="0"/>
              </a:rPr>
              <a:t>文件控制块和索引结点 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F70FF473-D35F-43AF-980F-EE105D64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061244"/>
            <a:ext cx="614838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40000"/>
              </a:spcBef>
              <a:buClr>
                <a:srgbClr val="0000CC"/>
              </a:buClr>
            </a:pPr>
            <a:r>
              <a:rPr lang="en-US" altLang="zh-CN" sz="3200" b="1" dirty="0">
                <a:latin typeface="Times New Roman" panose="02020603050405020304" pitchFamily="18" charset="0"/>
              </a:rPr>
              <a:t>1.</a:t>
            </a:r>
            <a:r>
              <a:rPr lang="zh-CN" altLang="en-US" sz="3200" b="1" dirty="0">
                <a:latin typeface="Times New Roman" panose="02020603050405020304" pitchFamily="18" charset="0"/>
              </a:rPr>
              <a:t>文件控制块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(FCB)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基本信息类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① 文件名 ；              ② 文件物理位置 ；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③ 文件逻辑结构 ；④ 文件的物理结构 </a:t>
            </a:r>
          </a:p>
          <a:p>
            <a:pPr lvl="1" eaLnBrk="1" hangingPunct="1">
              <a:spcBef>
                <a:spcPct val="4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存取控制信息类 </a:t>
            </a:r>
          </a:p>
          <a:p>
            <a:pPr lvl="1" eaLnBrk="1" hangingPunct="1">
              <a:spcBef>
                <a:spcPct val="4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使用信息类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4527103B-8CFA-4CC1-A662-33E74055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92825"/>
            <a:ext cx="324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MS-DOS</a:t>
            </a:r>
            <a:r>
              <a:rPr lang="zh-CN" altLang="en-US" dirty="0">
                <a:latin typeface="Times New Roman" panose="02020603050405020304" pitchFamily="18" charset="0"/>
              </a:rPr>
              <a:t>的文件控制块 </a:t>
            </a:r>
          </a:p>
        </p:txBody>
      </p:sp>
      <p:grpSp>
        <p:nvGrpSpPr>
          <p:cNvPr id="30725" name="Group 35">
            <a:extLst>
              <a:ext uri="{FF2B5EF4-FFF2-40B4-BE49-F238E27FC236}">
                <a16:creationId xmlns:a16="http://schemas.microsoft.com/office/drawing/2014/main" id="{04040D15-DD5C-421D-B18A-957D242FFC77}"/>
              </a:ext>
            </a:extLst>
          </p:cNvPr>
          <p:cNvGrpSpPr>
            <a:grpSpLocks/>
          </p:cNvGrpSpPr>
          <p:nvPr/>
        </p:nvGrpSpPr>
        <p:grpSpPr bwMode="auto">
          <a:xfrm>
            <a:off x="749498" y="4725144"/>
            <a:ext cx="6350000" cy="1217613"/>
            <a:chOff x="1336" y="3016"/>
            <a:chExt cx="4000" cy="767"/>
          </a:xfrm>
        </p:grpSpPr>
        <p:sp>
          <p:nvSpPr>
            <p:cNvPr id="30726" name="Rectangle 6">
              <a:extLst>
                <a:ext uri="{FF2B5EF4-FFF2-40B4-BE49-F238E27FC236}">
                  <a16:creationId xmlns:a16="http://schemas.microsoft.com/office/drawing/2014/main" id="{15617247-2564-4C8A-85C0-B4F02452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016"/>
              <a:ext cx="766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7" name="Rectangle 7">
              <a:extLst>
                <a:ext uri="{FF2B5EF4-FFF2-40B4-BE49-F238E27FC236}">
                  <a16:creationId xmlns:a16="http://schemas.microsoft.com/office/drawing/2014/main" id="{7CBD75FE-643F-48BA-866D-FF26DE08C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文</a:t>
              </a:r>
              <a:endParaRPr lang="zh-CN" altLang="en-US" b="1"/>
            </a:p>
          </p:txBody>
        </p:sp>
        <p:sp>
          <p:nvSpPr>
            <p:cNvPr id="30728" name="Rectangle 8">
              <a:extLst>
                <a:ext uri="{FF2B5EF4-FFF2-40B4-BE49-F238E27FC236}">
                  <a16:creationId xmlns:a16="http://schemas.microsoft.com/office/drawing/2014/main" id="{A86737E1-D6B8-4915-AA51-2CD68BB0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32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件</a:t>
              </a:r>
              <a:endParaRPr lang="zh-CN" altLang="en-US" b="1"/>
            </a:p>
          </p:txBody>
        </p:sp>
        <p:sp>
          <p:nvSpPr>
            <p:cNvPr id="30729" name="Rectangle 9">
              <a:extLst>
                <a:ext uri="{FF2B5EF4-FFF2-40B4-BE49-F238E27FC236}">
                  <a16:creationId xmlns:a16="http://schemas.microsoft.com/office/drawing/2014/main" id="{B08D8D3F-7986-4930-9231-7EB9934A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名</a:t>
              </a:r>
              <a:endParaRPr lang="zh-CN" altLang="en-US" b="1"/>
            </a:p>
          </p:txBody>
        </p:sp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id="{6A81DABA-63F1-483B-9C71-050747D0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016"/>
              <a:ext cx="383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1" name="Rectangle 11">
              <a:extLst>
                <a:ext uri="{FF2B5EF4-FFF2-40B4-BE49-F238E27FC236}">
                  <a16:creationId xmlns:a16="http://schemas.microsoft.com/office/drawing/2014/main" id="{ED796085-6DF8-4986-9FFA-EC51F0A4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扩</a:t>
              </a:r>
              <a:endParaRPr lang="zh-CN" altLang="en-US" b="1"/>
            </a:p>
          </p:txBody>
        </p:sp>
        <p:sp>
          <p:nvSpPr>
            <p:cNvPr id="30732" name="Rectangle 12">
              <a:extLst>
                <a:ext uri="{FF2B5EF4-FFF2-40B4-BE49-F238E27FC236}">
                  <a16:creationId xmlns:a16="http://schemas.microsoft.com/office/drawing/2014/main" id="{4CBA7412-E7E4-405E-8844-897DB778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32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展</a:t>
              </a:r>
              <a:endParaRPr lang="zh-CN" altLang="en-US" b="1"/>
            </a:p>
          </p:txBody>
        </p:sp>
        <p:sp>
          <p:nvSpPr>
            <p:cNvPr id="30733" name="Rectangle 13">
              <a:extLst>
                <a:ext uri="{FF2B5EF4-FFF2-40B4-BE49-F238E27FC236}">
                  <a16:creationId xmlns:a16="http://schemas.microsoft.com/office/drawing/2014/main" id="{BCC9F4BD-73FC-40C7-9C19-9E5E653F9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名</a:t>
              </a:r>
              <a:endParaRPr lang="zh-CN" altLang="en-US" b="1"/>
            </a:p>
          </p:txBody>
        </p:sp>
        <p:sp>
          <p:nvSpPr>
            <p:cNvPr id="30734" name="Rectangle 14">
              <a:extLst>
                <a:ext uri="{FF2B5EF4-FFF2-40B4-BE49-F238E27FC236}">
                  <a16:creationId xmlns:a16="http://schemas.microsoft.com/office/drawing/2014/main" id="{01E7C1B5-C1C5-4C99-84F3-329C8017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3016"/>
              <a:ext cx="372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5" name="Rectangle 15">
              <a:extLst>
                <a:ext uri="{FF2B5EF4-FFF2-40B4-BE49-F238E27FC236}">
                  <a16:creationId xmlns:a16="http://schemas.microsoft.com/office/drawing/2014/main" id="{9AD5EF93-93F4-434C-BB5B-DED5B6E4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属</a:t>
              </a:r>
              <a:endParaRPr lang="zh-CN" altLang="en-US" b="1"/>
            </a:p>
          </p:txBody>
        </p:sp>
        <p:sp>
          <p:nvSpPr>
            <p:cNvPr id="30736" name="Rectangle 16">
              <a:extLst>
                <a:ext uri="{FF2B5EF4-FFF2-40B4-BE49-F238E27FC236}">
                  <a16:creationId xmlns:a16="http://schemas.microsoft.com/office/drawing/2014/main" id="{5B66EDE0-D94B-4B24-8794-3F56D62FB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性</a:t>
              </a:r>
              <a:endParaRPr lang="zh-CN" altLang="en-US" b="1"/>
            </a:p>
          </p:txBody>
        </p:sp>
        <p:sp>
          <p:nvSpPr>
            <p:cNvPr id="30737" name="Rectangle 17">
              <a:extLst>
                <a:ext uri="{FF2B5EF4-FFF2-40B4-BE49-F238E27FC236}">
                  <a16:creationId xmlns:a16="http://schemas.microsoft.com/office/drawing/2014/main" id="{298817FE-0C2B-4EA7-8E64-25D933FB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016"/>
              <a:ext cx="958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8" name="Rectangle 18">
              <a:extLst>
                <a:ext uri="{FF2B5EF4-FFF2-40B4-BE49-F238E27FC236}">
                  <a16:creationId xmlns:a16="http://schemas.microsoft.com/office/drawing/2014/main" id="{230D64E9-0A63-4E0F-A5AC-E1AA3A6FD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备</a:t>
              </a:r>
              <a:endParaRPr lang="zh-CN" altLang="en-US" b="1"/>
            </a:p>
          </p:txBody>
        </p:sp>
        <p:sp>
          <p:nvSpPr>
            <p:cNvPr id="30739" name="Rectangle 19">
              <a:extLst>
                <a:ext uri="{FF2B5EF4-FFF2-40B4-BE49-F238E27FC236}">
                  <a16:creationId xmlns:a16="http://schemas.microsoft.com/office/drawing/2014/main" id="{663AFA87-B228-4DF1-ADFC-72FE88AF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用</a:t>
              </a:r>
              <a:endParaRPr lang="zh-CN" altLang="en-US" b="1"/>
            </a:p>
          </p:txBody>
        </p:sp>
        <p:sp>
          <p:nvSpPr>
            <p:cNvPr id="30740" name="Rectangle 20">
              <a:extLst>
                <a:ext uri="{FF2B5EF4-FFF2-40B4-BE49-F238E27FC236}">
                  <a16:creationId xmlns:a16="http://schemas.microsoft.com/office/drawing/2014/main" id="{979A7990-C487-4C0E-930D-1B0D0C85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3016"/>
              <a:ext cx="382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1" name="Rectangle 21">
              <a:extLst>
                <a:ext uri="{FF2B5EF4-FFF2-40B4-BE49-F238E27FC236}">
                  <a16:creationId xmlns:a16="http://schemas.microsoft.com/office/drawing/2014/main" id="{1C67C06B-3835-4912-B328-2329851FA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  <a:endParaRPr lang="zh-CN" altLang="en-US" b="1"/>
            </a:p>
          </p:txBody>
        </p:sp>
        <p:sp>
          <p:nvSpPr>
            <p:cNvPr id="30742" name="Rectangle 22">
              <a:extLst>
                <a:ext uri="{FF2B5EF4-FFF2-40B4-BE49-F238E27FC236}">
                  <a16:creationId xmlns:a16="http://schemas.microsoft.com/office/drawing/2014/main" id="{A03F5434-BBF1-403F-97B2-AEE276B2E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间</a:t>
              </a:r>
              <a:endParaRPr lang="zh-CN" altLang="en-US" b="1"/>
            </a:p>
          </p:txBody>
        </p:sp>
        <p:sp>
          <p:nvSpPr>
            <p:cNvPr id="30743" name="Rectangle 23">
              <a:extLst>
                <a:ext uri="{FF2B5EF4-FFF2-40B4-BE49-F238E27FC236}">
                  <a16:creationId xmlns:a16="http://schemas.microsoft.com/office/drawing/2014/main" id="{F084FD1C-50C8-44FD-B3A9-9E5A0432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016"/>
              <a:ext cx="383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4" name="Rectangle 24">
              <a:extLst>
                <a:ext uri="{FF2B5EF4-FFF2-40B4-BE49-F238E27FC236}">
                  <a16:creationId xmlns:a16="http://schemas.microsoft.com/office/drawing/2014/main" id="{6BE61326-9F0A-4EF9-ACE4-FDBC24C7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日</a:t>
              </a:r>
              <a:endParaRPr lang="zh-CN" altLang="en-US" b="1"/>
            </a:p>
          </p:txBody>
        </p:sp>
        <p:sp>
          <p:nvSpPr>
            <p:cNvPr id="30745" name="Rectangle 25">
              <a:extLst>
                <a:ext uri="{FF2B5EF4-FFF2-40B4-BE49-F238E27FC236}">
                  <a16:creationId xmlns:a16="http://schemas.microsoft.com/office/drawing/2014/main" id="{D926C7DE-D25B-4CDD-B61A-ED520794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期</a:t>
              </a:r>
              <a:endParaRPr lang="zh-CN" altLang="en-US" b="1"/>
            </a:p>
          </p:txBody>
        </p:sp>
        <p:sp>
          <p:nvSpPr>
            <p:cNvPr id="30746" name="Rectangle 26">
              <a:extLst>
                <a:ext uri="{FF2B5EF4-FFF2-40B4-BE49-F238E27FC236}">
                  <a16:creationId xmlns:a16="http://schemas.microsoft.com/office/drawing/2014/main" id="{09164FDA-57FE-412D-806F-AF7EBEBC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3016"/>
              <a:ext cx="373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7" name="Rectangle 27">
              <a:extLst>
                <a:ext uri="{FF2B5EF4-FFF2-40B4-BE49-F238E27FC236}">
                  <a16:creationId xmlns:a16="http://schemas.microsoft.com/office/drawing/2014/main" id="{1C1EAB0B-7751-4C00-845F-F2DA7FB2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08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第</a:t>
              </a:r>
              <a:endParaRPr lang="zh-CN" altLang="en-US" b="1"/>
            </a:p>
          </p:txBody>
        </p:sp>
        <p:sp>
          <p:nvSpPr>
            <p:cNvPr id="30748" name="Rectangle 28">
              <a:extLst>
                <a:ext uri="{FF2B5EF4-FFF2-40B4-BE49-F238E27FC236}">
                  <a16:creationId xmlns:a16="http://schemas.microsoft.com/office/drawing/2014/main" id="{0AB3B27D-1077-4B1A-A7F5-D0FC099A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24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一</a:t>
              </a:r>
              <a:endParaRPr lang="zh-CN" altLang="en-US" b="1"/>
            </a:p>
          </p:txBody>
        </p:sp>
        <p:sp>
          <p:nvSpPr>
            <p:cNvPr id="30749" name="Rectangle 29">
              <a:extLst>
                <a:ext uri="{FF2B5EF4-FFF2-40B4-BE49-F238E27FC236}">
                  <a16:creationId xmlns:a16="http://schemas.microsoft.com/office/drawing/2014/main" id="{D5A28EC0-55DF-4ED9-8470-07C60020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41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块</a:t>
              </a:r>
              <a:endParaRPr lang="zh-CN" altLang="en-US" b="1" dirty="0"/>
            </a:p>
          </p:txBody>
        </p:sp>
        <p:sp>
          <p:nvSpPr>
            <p:cNvPr id="30750" name="Rectangle 30">
              <a:extLst>
                <a:ext uri="{FF2B5EF4-FFF2-40B4-BE49-F238E27FC236}">
                  <a16:creationId xmlns:a16="http://schemas.microsoft.com/office/drawing/2014/main" id="{E4D91DD7-61E7-4085-975E-A54F97D9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57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号</a:t>
              </a:r>
              <a:endParaRPr lang="zh-CN" altLang="en-US" b="1"/>
            </a:p>
          </p:txBody>
        </p:sp>
        <p:sp>
          <p:nvSpPr>
            <p:cNvPr id="30751" name="Rectangle 31">
              <a:extLst>
                <a:ext uri="{FF2B5EF4-FFF2-40B4-BE49-F238E27FC236}">
                  <a16:creationId xmlns:a16="http://schemas.microsoft.com/office/drawing/2014/main" id="{3E0E39F3-605E-4381-96D0-C8520E1E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3016"/>
              <a:ext cx="383" cy="7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2" name="Rectangle 32">
              <a:extLst>
                <a:ext uri="{FF2B5EF4-FFF2-40B4-BE49-F238E27FC236}">
                  <a16:creationId xmlns:a16="http://schemas.microsoft.com/office/drawing/2014/main" id="{8AFE0EDE-29BB-401A-AEBD-E5AA00EE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1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盘</a:t>
              </a:r>
              <a:endParaRPr lang="zh-CN" altLang="en-US" b="1"/>
            </a:p>
          </p:txBody>
        </p:sp>
        <p:sp>
          <p:nvSpPr>
            <p:cNvPr id="30753" name="Rectangle 33">
              <a:extLst>
                <a:ext uri="{FF2B5EF4-FFF2-40B4-BE49-F238E27FC236}">
                  <a16:creationId xmlns:a16="http://schemas.microsoft.com/office/drawing/2014/main" id="{76465067-AF55-4673-BA24-44C20281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32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块</a:t>
              </a:r>
              <a:endParaRPr lang="zh-CN" altLang="en-US" b="1"/>
            </a:p>
          </p:txBody>
        </p:sp>
        <p:sp>
          <p:nvSpPr>
            <p:cNvPr id="30754" name="Rectangle 34">
              <a:extLst>
                <a:ext uri="{FF2B5EF4-FFF2-40B4-BE49-F238E27FC236}">
                  <a16:creationId xmlns:a16="http://schemas.microsoft.com/office/drawing/2014/main" id="{E8ECD216-24F5-46D4-A2BF-600BCEDEB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49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endParaRPr lang="zh-CN" altLang="en-US" b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8B23D88-EB1E-4795-8952-E137B98E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6" y="-63253"/>
            <a:ext cx="4084674" cy="461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>
            <a:extLst>
              <a:ext uri="{FF2B5EF4-FFF2-40B4-BE49-F238E27FC236}">
                <a16:creationId xmlns:a16="http://schemas.microsoft.com/office/drawing/2014/main" id="{2CF52321-8F00-4CBB-859E-30DFC8A5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6979"/>
            <a:ext cx="871296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75000"/>
              </a:lnSpc>
              <a:buClr>
                <a:srgbClr val="0000CC"/>
              </a:buClr>
            </a:pPr>
            <a:r>
              <a:rPr lang="en-US" altLang="zh-CN" sz="3200" b="1" dirty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</a:rPr>
              <a:t>索引结点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文件目录的缺陷</a:t>
            </a:r>
            <a:r>
              <a:rPr lang="en-US" altLang="zh-CN" b="1" dirty="0"/>
              <a:t>:</a:t>
            </a:r>
            <a:r>
              <a:rPr lang="zh-CN" altLang="en-US" b="1" dirty="0"/>
              <a:t>查找文件需要读入整个目录表</a:t>
            </a:r>
            <a:r>
              <a:rPr lang="en-US" altLang="zh-CN" b="1" dirty="0"/>
              <a:t>(</a:t>
            </a:r>
            <a:r>
              <a:rPr lang="zh-CN" altLang="en-US" b="1" dirty="0"/>
              <a:t>很大</a:t>
            </a:r>
            <a:r>
              <a:rPr lang="en-US" altLang="zh-CN" b="1" dirty="0"/>
              <a:t>),</a:t>
            </a:r>
            <a:r>
              <a:rPr lang="zh-CN" altLang="en-US" b="1" dirty="0"/>
              <a:t>实际只使用了文件名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索引结点的引入</a:t>
            </a:r>
            <a:r>
              <a:rPr lang="en-US" altLang="zh-CN" b="1" dirty="0"/>
              <a:t>:</a:t>
            </a:r>
            <a:r>
              <a:rPr lang="zh-CN" altLang="en-US" b="1" dirty="0"/>
              <a:t>文件名与文件信息分开</a:t>
            </a:r>
          </a:p>
          <a:p>
            <a:pPr marL="702900" lvl="4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目录：文件名和指向</a:t>
            </a:r>
            <a:r>
              <a:rPr lang="en-US" altLang="zh-CN" b="1" dirty="0"/>
              <a:t>I</a:t>
            </a:r>
            <a:r>
              <a:rPr lang="zh-CN" altLang="en-US" b="1" dirty="0"/>
              <a:t>结点的指针</a:t>
            </a:r>
          </a:p>
          <a:p>
            <a:pPr marL="702900" lvl="4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结点：文件描述信息。</a:t>
            </a:r>
          </a:p>
        </p:txBody>
      </p:sp>
      <p:sp>
        <p:nvSpPr>
          <p:cNvPr id="31747" name="Text Box 6">
            <a:extLst>
              <a:ext uri="{FF2B5EF4-FFF2-40B4-BE49-F238E27FC236}">
                <a16:creationId xmlns:a16="http://schemas.microsoft.com/office/drawing/2014/main" id="{85361C0C-CA9B-41A1-8A2D-45497CD2F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60648"/>
            <a:ext cx="5856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7.3.1</a:t>
            </a:r>
            <a:r>
              <a:rPr lang="zh-CN" altLang="en-US" sz="3600" b="1" dirty="0">
                <a:latin typeface="Times New Roman" panose="02020603050405020304" pitchFamily="18" charset="0"/>
              </a:rPr>
              <a:t>文件控制块和索引结点 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5AA62BC2-1BE7-4BE8-9B1B-6F6BA0D8A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97315"/>
              </p:ext>
            </p:extLst>
          </p:nvPr>
        </p:nvGraphicFramePr>
        <p:xfrm>
          <a:off x="4211960" y="4065488"/>
          <a:ext cx="4428728" cy="2531864"/>
        </p:xfrm>
        <a:graphic>
          <a:graphicData uri="http://schemas.openxmlformats.org/drawingml/2006/table">
            <a:tbl>
              <a:tblPr/>
              <a:tblGrid>
                <a:gridCol w="221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索引结点编号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id="{C953C5BB-7020-4001-869E-81D1B249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30" y="5722421"/>
            <a:ext cx="254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UNIX</a:t>
            </a:r>
            <a:r>
              <a:rPr lang="zh-CN" altLang="en-US" dirty="0">
                <a:latin typeface="Times New Roman" panose="02020603050405020304" pitchFamily="18" charset="0"/>
              </a:rPr>
              <a:t>的文件目录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500AF3-4F2C-4E5F-9FD9-294A4846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" y="98623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</a:rPr>
              <a:t>磁盘索引结点：每个文件有唯一的磁盘索引结点。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文件主标识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文件类型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文件存取权限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文件物理地址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文件长度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文件连接计数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文件存取时间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14A1AD08-9F28-455A-ABA9-7B399CFA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60648"/>
            <a:ext cx="5856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7.3.1</a:t>
            </a:r>
            <a:r>
              <a:rPr lang="zh-CN" altLang="en-US" sz="3600" b="1" dirty="0">
                <a:latin typeface="Times New Roman" panose="02020603050405020304" pitchFamily="18" charset="0"/>
              </a:rPr>
              <a:t>文件控制块和索引结点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76BA425-81F0-4EC7-A32B-85846EB7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924800" cy="50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3200" b="1" dirty="0">
                <a:solidFill>
                  <a:srgbClr val="000000"/>
                </a:solidFill>
              </a:rPr>
              <a:t>3) </a:t>
            </a:r>
            <a:r>
              <a:rPr lang="zh-CN" altLang="en-US" sz="3200" b="1" dirty="0">
                <a:solidFill>
                  <a:srgbClr val="000000"/>
                </a:solidFill>
              </a:rPr>
              <a:t>内存索引结点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3200" b="1" dirty="0">
                <a:solidFill>
                  <a:srgbClr val="000000"/>
                </a:solidFill>
              </a:rPr>
              <a:t>文件被使用时</a:t>
            </a:r>
            <a:r>
              <a:rPr lang="en-US" altLang="zh-CN" sz="3200" b="1" dirty="0">
                <a:solidFill>
                  <a:srgbClr val="000000"/>
                </a:solidFill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</a:rPr>
              <a:t>由磁盘索引结点拷贝到内存中</a:t>
            </a:r>
            <a:r>
              <a:rPr lang="en-US" altLang="zh-CN" sz="3200" b="1" dirty="0">
                <a:solidFill>
                  <a:srgbClr val="000000"/>
                </a:solidFill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</a:rPr>
              <a:t>增加以下内容</a:t>
            </a:r>
            <a:r>
              <a:rPr lang="en-US" altLang="zh-CN" sz="3200" b="1" dirty="0">
                <a:solidFill>
                  <a:srgbClr val="000000"/>
                </a:solidFill>
              </a:rPr>
              <a:t>:</a:t>
            </a:r>
            <a:endParaRPr lang="zh-CN" altLang="en-US" sz="3200" b="1" dirty="0">
              <a:solidFill>
                <a:srgbClr val="000000"/>
              </a:solidFill>
            </a:endParaRP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索引结点编号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状态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访问计数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文件所在设备的逻辑设备号</a:t>
            </a:r>
          </a:p>
          <a:p>
            <a:pPr marL="360000" lvl="3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链接指针：空闲链表、散列队列指针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9F81DE17-5785-485A-ADD3-05B4E5A2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60648"/>
            <a:ext cx="5856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7.3.1</a:t>
            </a:r>
            <a:r>
              <a:rPr lang="zh-CN" altLang="en-US" sz="3600" b="1" dirty="0">
                <a:latin typeface="Times New Roman" panose="02020603050405020304" pitchFamily="18" charset="0"/>
              </a:rPr>
              <a:t>文件控制块和索引结点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74F7138F-CDE4-436A-B8A8-A96A794F0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 </a:t>
            </a:r>
            <a:r>
              <a:rPr lang="zh-CN" altLang="en-US" sz="44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文件和文件系统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1B991BAF-9A17-4224-9EBC-2F698EF1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556792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</a:rPr>
              <a:t>文件系统的引入</a:t>
            </a:r>
          </a:p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软件资源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软件资源：各种系统程序，以及标准子程序库和应用程序，数据。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 软件资源都是一组相关联的信息（程序和数据）的集合。</a:t>
            </a:r>
          </a:p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引入文件系统的原因</a:t>
            </a:r>
          </a:p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方便用户，保证文件的安全性，提高资源利用率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8227BE6-0F9F-4DEE-9339-5684D681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155028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7.3.2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简单的文件目录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03655FF-E653-4BDE-9AA2-88A3A809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78557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971550" lvl="1" indent="-514350" eaLnBrk="1" hangingPunct="1">
              <a:spcBef>
                <a:spcPct val="20000"/>
              </a:spcBef>
              <a:buClr>
                <a:srgbClr val="0000CC"/>
              </a:buClr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单级目录结构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整个文件系统中只建立一张目录表</a:t>
            </a:r>
          </a:p>
        </p:txBody>
      </p:sp>
      <p:graphicFrame>
        <p:nvGraphicFramePr>
          <p:cNvPr id="296964" name="Group 4">
            <a:extLst>
              <a:ext uri="{FF2B5EF4-FFF2-40B4-BE49-F238E27FC236}">
                <a16:creationId xmlns:a16="http://schemas.microsoft.com/office/drawing/2014/main" id="{BA2A08B9-8E86-4CC7-8CFE-CF64A551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82928"/>
              </p:ext>
            </p:extLst>
          </p:nvPr>
        </p:nvGraphicFramePr>
        <p:xfrm>
          <a:off x="591750" y="2060848"/>
          <a:ext cx="7924800" cy="25146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状态位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文件名2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079F447-B83C-43F9-AAA3-613278E517C3}"/>
              </a:ext>
            </a:extLst>
          </p:cNvPr>
          <p:cNvSpPr txBox="1"/>
          <p:nvPr/>
        </p:nvSpPr>
        <p:spPr>
          <a:xfrm>
            <a:off x="591750" y="4632640"/>
            <a:ext cx="7011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优点</a:t>
            </a:r>
            <a:r>
              <a:rPr lang="en-US" altLang="zh-CN" b="1" dirty="0"/>
              <a:t>:</a:t>
            </a:r>
            <a:r>
              <a:rPr lang="zh-CN" altLang="en-US" b="1" dirty="0"/>
              <a:t>简单</a:t>
            </a:r>
            <a:r>
              <a:rPr lang="en-US" altLang="zh-CN" b="1" dirty="0"/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实现目录管理的基本功能</a:t>
            </a:r>
            <a:r>
              <a:rPr lang="zh-CN" altLang="en-US" b="1" dirty="0">
                <a:latin typeface="Courier New" panose="02070309020205020404" pitchFamily="49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按名存取</a:t>
            </a:r>
            <a:endParaRPr lang="en-US" altLang="zh-CN" b="1" dirty="0"/>
          </a:p>
          <a:p>
            <a:r>
              <a:rPr lang="zh-CN" altLang="en-US" b="1" dirty="0"/>
              <a:t>缺点</a:t>
            </a:r>
            <a:r>
              <a:rPr lang="en-US" altLang="zh-CN" b="1" dirty="0"/>
              <a:t>:1)</a:t>
            </a:r>
            <a:r>
              <a:rPr lang="zh-CN" altLang="en-US" b="1" dirty="0"/>
              <a:t>查找速度慢</a:t>
            </a:r>
            <a:r>
              <a:rPr lang="en-US" altLang="zh-CN" b="1" dirty="0"/>
              <a:t>,</a:t>
            </a:r>
            <a:r>
              <a:rPr lang="zh-CN" altLang="en-US" b="1" dirty="0"/>
              <a:t>文件表规模大</a:t>
            </a:r>
            <a:r>
              <a:rPr lang="en-US" altLang="zh-CN" b="1" dirty="0"/>
              <a:t>,</a:t>
            </a:r>
            <a:r>
              <a:rPr lang="zh-CN" altLang="en-US" b="1" dirty="0"/>
              <a:t>新建文件效率低</a:t>
            </a:r>
            <a:endParaRPr lang="en-US" altLang="zh-CN" b="1" dirty="0"/>
          </a:p>
          <a:p>
            <a:r>
              <a:rPr lang="en-US" altLang="zh-CN" b="1" dirty="0"/>
              <a:t>2)</a:t>
            </a:r>
            <a:r>
              <a:rPr lang="zh-CN" altLang="en-US" b="1" dirty="0"/>
              <a:t>不允许重名</a:t>
            </a:r>
            <a:endParaRPr lang="en-US" altLang="zh-CN" b="1" dirty="0"/>
          </a:p>
          <a:p>
            <a:r>
              <a:rPr lang="en-US" altLang="zh-CN" b="1" dirty="0"/>
              <a:t>3)</a:t>
            </a:r>
            <a:r>
              <a:rPr lang="zh-CN" altLang="en-US" b="1" dirty="0"/>
              <a:t>不便于文件共享</a:t>
            </a:r>
            <a:r>
              <a:rPr lang="en-US" altLang="zh-CN" b="1" dirty="0"/>
              <a:t>,</a:t>
            </a:r>
            <a:r>
              <a:rPr lang="zh-CN" altLang="en-US" b="1" dirty="0"/>
              <a:t>无法满足多用户需要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84D4FE4A-8CFC-4C92-9A9C-FDEA9DA2B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853282"/>
            <a:ext cx="23455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</a:rPr>
              <a:t>两级目录 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EAD5C690-4D10-46DB-8AE9-6B71815A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98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两级目录结构 </a:t>
            </a:r>
          </a:p>
        </p:txBody>
      </p:sp>
      <p:grpSp>
        <p:nvGrpSpPr>
          <p:cNvPr id="37892" name="Group 83">
            <a:extLst>
              <a:ext uri="{FF2B5EF4-FFF2-40B4-BE49-F238E27FC236}">
                <a16:creationId xmlns:a16="http://schemas.microsoft.com/office/drawing/2014/main" id="{CA344E6A-0FA4-456D-8790-979AD57FF22F}"/>
              </a:ext>
            </a:extLst>
          </p:cNvPr>
          <p:cNvGrpSpPr>
            <a:grpSpLocks/>
          </p:cNvGrpSpPr>
          <p:nvPr/>
        </p:nvGrpSpPr>
        <p:grpSpPr bwMode="auto">
          <a:xfrm>
            <a:off x="69850" y="1208088"/>
            <a:ext cx="8904288" cy="4505325"/>
            <a:chOff x="44" y="761"/>
            <a:chExt cx="5609" cy="2838"/>
          </a:xfrm>
        </p:grpSpPr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0D6273D0-959D-467C-85DD-008CDAE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982"/>
              <a:ext cx="733" cy="26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4" name="Rectangle 6">
              <a:extLst>
                <a:ext uri="{FF2B5EF4-FFF2-40B4-BE49-F238E27FC236}">
                  <a16:creationId xmlns:a16="http://schemas.microsoft.com/office/drawing/2014/main" id="{C45894D6-A7F7-4DAE-8125-3C12353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" y="1038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用户名</a:t>
              </a:r>
              <a:endParaRPr lang="zh-CN" altLang="en-US" b="1"/>
            </a:p>
          </p:txBody>
        </p:sp>
        <p:sp>
          <p:nvSpPr>
            <p:cNvPr id="37895" name="Rectangle 7">
              <a:extLst>
                <a:ext uri="{FF2B5EF4-FFF2-40B4-BE49-F238E27FC236}">
                  <a16:creationId xmlns:a16="http://schemas.microsoft.com/office/drawing/2014/main" id="{B45233B2-3013-4ECA-B93A-66DAC4AD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1248"/>
              <a:ext cx="733" cy="255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6" name="Rectangle 8">
              <a:extLst>
                <a:ext uri="{FF2B5EF4-FFF2-40B4-BE49-F238E27FC236}">
                  <a16:creationId xmlns:a16="http://schemas.microsoft.com/office/drawing/2014/main" id="{20503AAB-9706-4D91-9385-00B8A50B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282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Wang</a:t>
              </a:r>
              <a:endParaRPr lang="en-US" altLang="zh-CN" b="1"/>
            </a:p>
          </p:txBody>
        </p:sp>
        <p:sp>
          <p:nvSpPr>
            <p:cNvPr id="37897" name="Rectangle 9">
              <a:extLst>
                <a:ext uri="{FF2B5EF4-FFF2-40B4-BE49-F238E27FC236}">
                  <a16:creationId xmlns:a16="http://schemas.microsoft.com/office/drawing/2014/main" id="{1E28D527-FDEC-49E7-A48B-0CD52A85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1503"/>
              <a:ext cx="733" cy="26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9F9A7CE3-237D-46DA-8CDE-4468B2E42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548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Zhang</a:t>
              </a:r>
              <a:endParaRPr lang="en-US" altLang="zh-CN" b="1"/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BF0DF845-C13A-47FB-A4FA-DF150ABF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1769"/>
              <a:ext cx="733" cy="255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0" name="Rectangle 12">
              <a:extLst>
                <a:ext uri="{FF2B5EF4-FFF2-40B4-BE49-F238E27FC236}">
                  <a16:creationId xmlns:a16="http://schemas.microsoft.com/office/drawing/2014/main" id="{ED2BFC66-33F8-4007-940D-E7B6C886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814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Gao</a:t>
              </a:r>
              <a:endParaRPr lang="en-US" altLang="zh-CN" b="1"/>
            </a:p>
          </p:txBody>
        </p:sp>
        <p:sp>
          <p:nvSpPr>
            <p:cNvPr id="37901" name="Rectangle 13">
              <a:extLst>
                <a:ext uri="{FF2B5EF4-FFF2-40B4-BE49-F238E27FC236}">
                  <a16:creationId xmlns:a16="http://schemas.microsoft.com/office/drawing/2014/main" id="{C7CFE629-258E-40F6-897F-632F86D8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2024"/>
              <a:ext cx="733" cy="533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2" name="Rectangle 14">
              <a:extLst>
                <a:ext uri="{FF2B5EF4-FFF2-40B4-BE49-F238E27FC236}">
                  <a16:creationId xmlns:a16="http://schemas.microsoft.com/office/drawing/2014/main" id="{4888E03F-9F76-4773-AB61-BAFDA037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982"/>
              <a:ext cx="1265" cy="26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Rectangle 15">
              <a:extLst>
                <a:ext uri="{FF2B5EF4-FFF2-40B4-BE49-F238E27FC236}">
                  <a16:creationId xmlns:a16="http://schemas.microsoft.com/office/drawing/2014/main" id="{E40757CD-F100-4063-98A2-1916AD31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1038"/>
              <a:ext cx="101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指向子目录指针</a:t>
              </a:r>
              <a:endParaRPr lang="zh-CN" altLang="en-US" b="1"/>
            </a:p>
          </p:txBody>
        </p:sp>
        <p:sp>
          <p:nvSpPr>
            <p:cNvPr id="37904" name="Rectangle 16">
              <a:extLst>
                <a:ext uri="{FF2B5EF4-FFF2-40B4-BE49-F238E27FC236}">
                  <a16:creationId xmlns:a16="http://schemas.microsoft.com/office/drawing/2014/main" id="{9F8CBA85-3FFE-41C0-BD31-247319CBA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248"/>
              <a:ext cx="1265" cy="255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5" name="Rectangle 17">
              <a:extLst>
                <a:ext uri="{FF2B5EF4-FFF2-40B4-BE49-F238E27FC236}">
                  <a16:creationId xmlns:a16="http://schemas.microsoft.com/office/drawing/2014/main" id="{7CABC7B8-66E0-487E-9BF4-900ACFA8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503"/>
              <a:ext cx="1265" cy="26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6" name="Rectangle 18">
              <a:extLst>
                <a:ext uri="{FF2B5EF4-FFF2-40B4-BE49-F238E27FC236}">
                  <a16:creationId xmlns:a16="http://schemas.microsoft.com/office/drawing/2014/main" id="{D62227A3-DDB3-4DA7-87F8-894AC156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769"/>
              <a:ext cx="1265" cy="255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7" name="Rectangle 19">
              <a:extLst>
                <a:ext uri="{FF2B5EF4-FFF2-40B4-BE49-F238E27FC236}">
                  <a16:creationId xmlns:a16="http://schemas.microsoft.com/office/drawing/2014/main" id="{3F698D0D-B5D9-4C75-B4FB-6BBA1594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2024"/>
              <a:ext cx="1265" cy="533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8" name="Rectangle 20">
              <a:extLst>
                <a:ext uri="{FF2B5EF4-FFF2-40B4-BE49-F238E27FC236}">
                  <a16:creationId xmlns:a16="http://schemas.microsoft.com/office/drawing/2014/main" id="{FD3F98E2-6395-4194-90BE-A2F12F62D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761"/>
              <a:ext cx="9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Wang</a:t>
              </a:r>
              <a:r>
                <a:rPr lang="zh-CN" altLang="en-US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用户目录</a:t>
              </a:r>
              <a:endParaRPr lang="zh-CN" altLang="en-US" b="1"/>
            </a:p>
          </p:txBody>
        </p:sp>
        <p:sp>
          <p:nvSpPr>
            <p:cNvPr id="37909" name="Rectangle 21">
              <a:extLst>
                <a:ext uri="{FF2B5EF4-FFF2-40B4-BE49-F238E27FC236}">
                  <a16:creationId xmlns:a16="http://schemas.microsoft.com/office/drawing/2014/main" id="{3316F032-D41D-491C-BC52-A1CF7CD0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982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55981F96-FCEB-4BF3-9866-1CF1BF0E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994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Alpha</a:t>
              </a:r>
              <a:endParaRPr lang="en-US" altLang="zh-CN" b="1"/>
            </a:p>
          </p:txBody>
        </p:sp>
        <p:sp>
          <p:nvSpPr>
            <p:cNvPr id="37911" name="Rectangle 23">
              <a:extLst>
                <a:ext uri="{FF2B5EF4-FFF2-40B4-BE49-F238E27FC236}">
                  <a16:creationId xmlns:a16="http://schemas.microsoft.com/office/drawing/2014/main" id="{B6D7CC12-B79D-4748-AD56-7D0B6A76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193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2" name="Rectangle 24">
              <a:extLst>
                <a:ext uri="{FF2B5EF4-FFF2-40B4-BE49-F238E27FC236}">
                  <a16:creationId xmlns:a16="http://schemas.microsoft.com/office/drawing/2014/main" id="{082B107D-4C8B-4063-B80E-2126C0EC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1204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Test</a:t>
              </a:r>
              <a:endParaRPr lang="en-US" altLang="zh-CN" b="1"/>
            </a:p>
          </p:txBody>
        </p:sp>
        <p:sp>
          <p:nvSpPr>
            <p:cNvPr id="37913" name="Rectangle 25">
              <a:extLst>
                <a:ext uri="{FF2B5EF4-FFF2-40B4-BE49-F238E27FC236}">
                  <a16:creationId xmlns:a16="http://schemas.microsoft.com/office/drawing/2014/main" id="{6DECB551-CD56-4126-83CC-48FC79AA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404"/>
              <a:ext cx="943" cy="21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4" name="Rectangle 26">
              <a:extLst>
                <a:ext uri="{FF2B5EF4-FFF2-40B4-BE49-F238E27FC236}">
                  <a16:creationId xmlns:a16="http://schemas.microsoft.com/office/drawing/2014/main" id="{19399E96-FECD-487F-ADF0-DD900294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982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5" name="Freeform 27">
              <a:extLst>
                <a:ext uri="{FF2B5EF4-FFF2-40B4-BE49-F238E27FC236}">
                  <a16:creationId xmlns:a16="http://schemas.microsoft.com/office/drawing/2014/main" id="{AC33CB54-7D2D-4A1B-AF09-1C1AFB4C9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60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47E20288-C7D9-46CE-9355-A46396FC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193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363B8546-DC3E-4901-AA2D-D3C975D3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404"/>
              <a:ext cx="422" cy="21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8" name="Freeform 30">
              <a:extLst>
                <a:ext uri="{FF2B5EF4-FFF2-40B4-BE49-F238E27FC236}">
                  <a16:creationId xmlns:a16="http://schemas.microsoft.com/office/drawing/2014/main" id="{0EF693B0-8EA6-42DF-A2AC-9E42204B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271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31">
              <a:extLst>
                <a:ext uri="{FF2B5EF4-FFF2-40B4-BE49-F238E27FC236}">
                  <a16:creationId xmlns:a16="http://schemas.microsoft.com/office/drawing/2014/main" id="{27E1A43D-63E6-4B70-9402-E2E60E97B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481"/>
              <a:ext cx="56" cy="45"/>
            </a:xfrm>
            <a:custGeom>
              <a:avLst/>
              <a:gdLst>
                <a:gd name="T0" fmla="*/ 0 w 56"/>
                <a:gd name="T1" fmla="*/ 22 h 45"/>
                <a:gd name="T2" fmla="*/ 12 w 56"/>
                <a:gd name="T3" fmla="*/ 0 h 45"/>
                <a:gd name="T4" fmla="*/ 45 w 56"/>
                <a:gd name="T5" fmla="*/ 0 h 45"/>
                <a:gd name="T6" fmla="*/ 56 w 56"/>
                <a:gd name="T7" fmla="*/ 22 h 45"/>
                <a:gd name="T8" fmla="*/ 45 w 56"/>
                <a:gd name="T9" fmla="*/ 45 h 45"/>
                <a:gd name="T10" fmla="*/ 12 w 56"/>
                <a:gd name="T11" fmla="*/ 45 h 45"/>
                <a:gd name="T12" fmla="*/ 0 w 56"/>
                <a:gd name="T13" fmla="*/ 22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5"/>
                <a:gd name="T23" fmla="*/ 56 w 5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5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5"/>
                  </a:lnTo>
                  <a:lnTo>
                    <a:pt x="12" y="4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2">
              <a:extLst>
                <a:ext uri="{FF2B5EF4-FFF2-40B4-BE49-F238E27FC236}">
                  <a16:creationId xmlns:a16="http://schemas.microsoft.com/office/drawing/2014/main" id="{4A01AF3C-D5E1-460B-9481-F55E7DF52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082"/>
              <a:ext cx="53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33">
              <a:extLst>
                <a:ext uri="{FF2B5EF4-FFF2-40B4-BE49-F238E27FC236}">
                  <a16:creationId xmlns:a16="http://schemas.microsoft.com/office/drawing/2014/main" id="{FF214515-DC7A-428C-9532-F04B1C8D5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1016"/>
              <a:ext cx="156" cy="144"/>
            </a:xfrm>
            <a:custGeom>
              <a:avLst/>
              <a:gdLst>
                <a:gd name="T0" fmla="*/ 0 w 156"/>
                <a:gd name="T1" fmla="*/ 66 h 144"/>
                <a:gd name="T2" fmla="*/ 11 w 156"/>
                <a:gd name="T3" fmla="*/ 22 h 144"/>
                <a:gd name="T4" fmla="*/ 45 w 156"/>
                <a:gd name="T5" fmla="*/ 0 h 144"/>
                <a:gd name="T6" fmla="*/ 100 w 156"/>
                <a:gd name="T7" fmla="*/ 0 h 144"/>
                <a:gd name="T8" fmla="*/ 134 w 156"/>
                <a:gd name="T9" fmla="*/ 22 h 144"/>
                <a:gd name="T10" fmla="*/ 156 w 156"/>
                <a:gd name="T11" fmla="*/ 66 h 144"/>
                <a:gd name="T12" fmla="*/ 134 w 156"/>
                <a:gd name="T13" fmla="*/ 122 h 144"/>
                <a:gd name="T14" fmla="*/ 100 w 156"/>
                <a:gd name="T15" fmla="*/ 144 h 144"/>
                <a:gd name="T16" fmla="*/ 45 w 156"/>
                <a:gd name="T17" fmla="*/ 144 h 144"/>
                <a:gd name="T18" fmla="*/ 11 w 156"/>
                <a:gd name="T19" fmla="*/ 122 h 144"/>
                <a:gd name="T20" fmla="*/ 0 w 156"/>
                <a:gd name="T21" fmla="*/ 66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6"/>
                <a:gd name="T34" fmla="*/ 0 h 144"/>
                <a:gd name="T35" fmla="*/ 156 w 156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6" h="144">
                  <a:moveTo>
                    <a:pt x="0" y="66"/>
                  </a:moveTo>
                  <a:lnTo>
                    <a:pt x="11" y="22"/>
                  </a:lnTo>
                  <a:lnTo>
                    <a:pt x="45" y="0"/>
                  </a:lnTo>
                  <a:lnTo>
                    <a:pt x="100" y="0"/>
                  </a:lnTo>
                  <a:lnTo>
                    <a:pt x="134" y="22"/>
                  </a:lnTo>
                  <a:lnTo>
                    <a:pt x="156" y="66"/>
                  </a:lnTo>
                  <a:lnTo>
                    <a:pt x="134" y="122"/>
                  </a:lnTo>
                  <a:lnTo>
                    <a:pt x="100" y="144"/>
                  </a:lnTo>
                  <a:lnTo>
                    <a:pt x="45" y="144"/>
                  </a:lnTo>
                  <a:lnTo>
                    <a:pt x="11" y="12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34">
              <a:extLst>
                <a:ext uri="{FF2B5EF4-FFF2-40B4-BE49-F238E27FC236}">
                  <a16:creationId xmlns:a16="http://schemas.microsoft.com/office/drawing/2014/main" id="{FA6FD1DA-8EC5-47CC-B2BA-CC06B812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293"/>
              <a:ext cx="9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35">
              <a:extLst>
                <a:ext uri="{FF2B5EF4-FFF2-40B4-BE49-F238E27FC236}">
                  <a16:creationId xmlns:a16="http://schemas.microsoft.com/office/drawing/2014/main" id="{631F2B0A-9B2E-41BB-8F46-36710F0F7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1226"/>
              <a:ext cx="166" cy="144"/>
            </a:xfrm>
            <a:custGeom>
              <a:avLst/>
              <a:gdLst>
                <a:gd name="T0" fmla="*/ 0 w 166"/>
                <a:gd name="T1" fmla="*/ 67 h 144"/>
                <a:gd name="T2" fmla="*/ 22 w 166"/>
                <a:gd name="T3" fmla="*/ 22 h 144"/>
                <a:gd name="T4" fmla="*/ 56 w 166"/>
                <a:gd name="T5" fmla="*/ 0 h 144"/>
                <a:gd name="T6" fmla="*/ 111 w 166"/>
                <a:gd name="T7" fmla="*/ 0 h 144"/>
                <a:gd name="T8" fmla="*/ 144 w 166"/>
                <a:gd name="T9" fmla="*/ 22 h 144"/>
                <a:gd name="T10" fmla="*/ 166 w 166"/>
                <a:gd name="T11" fmla="*/ 67 h 144"/>
                <a:gd name="T12" fmla="*/ 144 w 166"/>
                <a:gd name="T13" fmla="*/ 111 h 144"/>
                <a:gd name="T14" fmla="*/ 111 w 166"/>
                <a:gd name="T15" fmla="*/ 144 h 144"/>
                <a:gd name="T16" fmla="*/ 56 w 166"/>
                <a:gd name="T17" fmla="*/ 144 h 144"/>
                <a:gd name="T18" fmla="*/ 22 w 166"/>
                <a:gd name="T19" fmla="*/ 111 h 144"/>
                <a:gd name="T20" fmla="*/ 0 w 166"/>
                <a:gd name="T21" fmla="*/ 67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44"/>
                <a:gd name="T35" fmla="*/ 166 w 166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44">
                  <a:moveTo>
                    <a:pt x="0" y="67"/>
                  </a:moveTo>
                  <a:lnTo>
                    <a:pt x="22" y="22"/>
                  </a:lnTo>
                  <a:lnTo>
                    <a:pt x="56" y="0"/>
                  </a:lnTo>
                  <a:lnTo>
                    <a:pt x="111" y="0"/>
                  </a:lnTo>
                  <a:lnTo>
                    <a:pt x="144" y="22"/>
                  </a:lnTo>
                  <a:lnTo>
                    <a:pt x="166" y="67"/>
                  </a:lnTo>
                  <a:lnTo>
                    <a:pt x="144" y="111"/>
                  </a:lnTo>
                  <a:lnTo>
                    <a:pt x="111" y="144"/>
                  </a:lnTo>
                  <a:lnTo>
                    <a:pt x="56" y="144"/>
                  </a:lnTo>
                  <a:lnTo>
                    <a:pt x="22" y="11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36">
              <a:extLst>
                <a:ext uri="{FF2B5EF4-FFF2-40B4-BE49-F238E27FC236}">
                  <a16:creationId xmlns:a16="http://schemas.microsoft.com/office/drawing/2014/main" id="{5CD2F236-8143-473D-8067-CB576C19F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503"/>
              <a:ext cx="53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37">
              <a:extLst>
                <a:ext uri="{FF2B5EF4-FFF2-40B4-BE49-F238E27FC236}">
                  <a16:creationId xmlns:a16="http://schemas.microsoft.com/office/drawing/2014/main" id="{E5B20B33-D2AE-402B-A405-C12B680E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1426"/>
              <a:ext cx="156" cy="155"/>
            </a:xfrm>
            <a:custGeom>
              <a:avLst/>
              <a:gdLst>
                <a:gd name="T0" fmla="*/ 0 w 156"/>
                <a:gd name="T1" fmla="*/ 77 h 155"/>
                <a:gd name="T2" fmla="*/ 11 w 156"/>
                <a:gd name="T3" fmla="*/ 33 h 155"/>
                <a:gd name="T4" fmla="*/ 45 w 156"/>
                <a:gd name="T5" fmla="*/ 0 h 155"/>
                <a:gd name="T6" fmla="*/ 100 w 156"/>
                <a:gd name="T7" fmla="*/ 0 h 155"/>
                <a:gd name="T8" fmla="*/ 134 w 156"/>
                <a:gd name="T9" fmla="*/ 33 h 155"/>
                <a:gd name="T10" fmla="*/ 156 w 156"/>
                <a:gd name="T11" fmla="*/ 77 h 155"/>
                <a:gd name="T12" fmla="*/ 134 w 156"/>
                <a:gd name="T13" fmla="*/ 122 h 155"/>
                <a:gd name="T14" fmla="*/ 100 w 156"/>
                <a:gd name="T15" fmla="*/ 155 h 155"/>
                <a:gd name="T16" fmla="*/ 45 w 156"/>
                <a:gd name="T17" fmla="*/ 155 h 155"/>
                <a:gd name="T18" fmla="*/ 11 w 156"/>
                <a:gd name="T19" fmla="*/ 122 h 155"/>
                <a:gd name="T20" fmla="*/ 0 w 156"/>
                <a:gd name="T21" fmla="*/ 77 h 1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6"/>
                <a:gd name="T34" fmla="*/ 0 h 155"/>
                <a:gd name="T35" fmla="*/ 156 w 156"/>
                <a:gd name="T36" fmla="*/ 155 h 1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6" h="155">
                  <a:moveTo>
                    <a:pt x="0" y="77"/>
                  </a:moveTo>
                  <a:lnTo>
                    <a:pt x="11" y="33"/>
                  </a:lnTo>
                  <a:lnTo>
                    <a:pt x="45" y="0"/>
                  </a:lnTo>
                  <a:lnTo>
                    <a:pt x="100" y="0"/>
                  </a:lnTo>
                  <a:lnTo>
                    <a:pt x="134" y="33"/>
                  </a:lnTo>
                  <a:lnTo>
                    <a:pt x="156" y="77"/>
                  </a:lnTo>
                  <a:lnTo>
                    <a:pt x="134" y="122"/>
                  </a:lnTo>
                  <a:lnTo>
                    <a:pt x="100" y="155"/>
                  </a:lnTo>
                  <a:lnTo>
                    <a:pt x="45" y="155"/>
                  </a:lnTo>
                  <a:lnTo>
                    <a:pt x="11" y="12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38">
              <a:extLst>
                <a:ext uri="{FF2B5EF4-FFF2-40B4-BE49-F238E27FC236}">
                  <a16:creationId xmlns:a16="http://schemas.microsoft.com/office/drawing/2014/main" id="{8D2188EE-D950-4C5E-B73B-B901DE078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816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Alpha</a:t>
              </a:r>
              <a:endParaRPr lang="en-US" altLang="zh-CN" b="1"/>
            </a:p>
          </p:txBody>
        </p:sp>
        <p:sp>
          <p:nvSpPr>
            <p:cNvPr id="37927" name="Rectangle 39">
              <a:extLst>
                <a:ext uri="{FF2B5EF4-FFF2-40B4-BE49-F238E27FC236}">
                  <a16:creationId xmlns:a16="http://schemas.microsoft.com/office/drawing/2014/main" id="{7F2108DB-637B-4659-ADB8-F6A831C81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1204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Test</a:t>
              </a:r>
              <a:endParaRPr lang="en-US" altLang="zh-CN" b="1"/>
            </a:p>
          </p:txBody>
        </p:sp>
        <p:sp>
          <p:nvSpPr>
            <p:cNvPr id="37928" name="Rectangle 40">
              <a:extLst>
                <a:ext uri="{FF2B5EF4-FFF2-40B4-BE49-F238E27FC236}">
                  <a16:creationId xmlns:a16="http://schemas.microsoft.com/office/drawing/2014/main" id="{0F44C23F-4130-428A-BF54-D62C57355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4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9" name="Rectangle 41">
              <a:extLst>
                <a:ext uri="{FF2B5EF4-FFF2-40B4-BE49-F238E27FC236}">
                  <a16:creationId xmlns:a16="http://schemas.microsoft.com/office/drawing/2014/main" id="{AB89694D-6273-4C98-BDF8-22ADFB0C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047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Report</a:t>
              </a:r>
              <a:endParaRPr lang="en-US" altLang="zh-CN" b="1"/>
            </a:p>
          </p:txBody>
        </p:sp>
        <p:sp>
          <p:nvSpPr>
            <p:cNvPr id="37930" name="Rectangle 42">
              <a:extLst>
                <a:ext uri="{FF2B5EF4-FFF2-40B4-BE49-F238E27FC236}">
                  <a16:creationId xmlns:a16="http://schemas.microsoft.com/office/drawing/2014/main" id="{AB037075-AF07-48BC-B6C7-825D164B4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5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1" name="Rectangle 43">
              <a:extLst>
                <a:ext uri="{FF2B5EF4-FFF2-40B4-BE49-F238E27FC236}">
                  <a16:creationId xmlns:a16="http://schemas.microsoft.com/office/drawing/2014/main" id="{D1038920-0B85-4D51-B4F2-14AB77B1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2257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Test</a:t>
              </a:r>
              <a:endParaRPr lang="en-US" altLang="zh-CN" b="1"/>
            </a:p>
          </p:txBody>
        </p:sp>
        <p:sp>
          <p:nvSpPr>
            <p:cNvPr id="37932" name="Rectangle 44">
              <a:extLst>
                <a:ext uri="{FF2B5EF4-FFF2-40B4-BE49-F238E27FC236}">
                  <a16:creationId xmlns:a16="http://schemas.microsoft.com/office/drawing/2014/main" id="{FECE5A6E-3B52-481C-82C7-71733B7C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024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3" name="Freeform 45">
              <a:extLst>
                <a:ext uri="{FF2B5EF4-FFF2-40B4-BE49-F238E27FC236}">
                  <a16:creationId xmlns:a16="http://schemas.microsoft.com/office/drawing/2014/main" id="{00081B32-D4C5-43D6-90E8-8B39B237C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2113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Rectangle 46">
              <a:extLst>
                <a:ext uri="{FF2B5EF4-FFF2-40B4-BE49-F238E27FC236}">
                  <a16:creationId xmlns:a16="http://schemas.microsoft.com/office/drawing/2014/main" id="{FD575E4C-FF2B-457B-8547-DF895901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235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5" name="Freeform 47">
              <a:extLst>
                <a:ext uri="{FF2B5EF4-FFF2-40B4-BE49-F238E27FC236}">
                  <a16:creationId xmlns:a16="http://schemas.microsoft.com/office/drawing/2014/main" id="{32BBB17B-BFE8-4A97-B5AD-639F6D89D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2324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Rectangle 48">
              <a:extLst>
                <a:ext uri="{FF2B5EF4-FFF2-40B4-BE49-F238E27FC236}">
                  <a16:creationId xmlns:a16="http://schemas.microsoft.com/office/drawing/2014/main" id="{F6805EAA-4114-41CD-9EF8-BB28A12B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814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Zhang</a:t>
              </a:r>
              <a:r>
                <a:rPr lang="zh-CN" altLang="en-US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用户目录</a:t>
              </a:r>
              <a:endParaRPr lang="zh-CN" altLang="en-US" b="1"/>
            </a:p>
          </p:txBody>
        </p:sp>
        <p:sp>
          <p:nvSpPr>
            <p:cNvPr id="37937" name="Line 49">
              <a:extLst>
                <a:ext uri="{FF2B5EF4-FFF2-40B4-BE49-F238E27FC236}">
                  <a16:creationId xmlns:a16="http://schemas.microsoft.com/office/drawing/2014/main" id="{146B9777-183E-4932-9673-07790143C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5"/>
              <a:ext cx="53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50">
              <a:extLst>
                <a:ext uri="{FF2B5EF4-FFF2-40B4-BE49-F238E27FC236}">
                  <a16:creationId xmlns:a16="http://schemas.microsoft.com/office/drawing/2014/main" id="{56C529ED-53B6-433B-B6DB-FAFA9B80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2058"/>
              <a:ext cx="156" cy="155"/>
            </a:xfrm>
            <a:custGeom>
              <a:avLst/>
              <a:gdLst>
                <a:gd name="T0" fmla="*/ 0 w 156"/>
                <a:gd name="T1" fmla="*/ 77 h 155"/>
                <a:gd name="T2" fmla="*/ 11 w 156"/>
                <a:gd name="T3" fmla="*/ 33 h 155"/>
                <a:gd name="T4" fmla="*/ 45 w 156"/>
                <a:gd name="T5" fmla="*/ 0 h 155"/>
                <a:gd name="T6" fmla="*/ 100 w 156"/>
                <a:gd name="T7" fmla="*/ 0 h 155"/>
                <a:gd name="T8" fmla="*/ 134 w 156"/>
                <a:gd name="T9" fmla="*/ 33 h 155"/>
                <a:gd name="T10" fmla="*/ 156 w 156"/>
                <a:gd name="T11" fmla="*/ 77 h 155"/>
                <a:gd name="T12" fmla="*/ 134 w 156"/>
                <a:gd name="T13" fmla="*/ 122 h 155"/>
                <a:gd name="T14" fmla="*/ 100 w 156"/>
                <a:gd name="T15" fmla="*/ 155 h 155"/>
                <a:gd name="T16" fmla="*/ 45 w 156"/>
                <a:gd name="T17" fmla="*/ 155 h 155"/>
                <a:gd name="T18" fmla="*/ 11 w 156"/>
                <a:gd name="T19" fmla="*/ 122 h 155"/>
                <a:gd name="T20" fmla="*/ 0 w 156"/>
                <a:gd name="T21" fmla="*/ 77 h 1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6"/>
                <a:gd name="T34" fmla="*/ 0 h 155"/>
                <a:gd name="T35" fmla="*/ 156 w 156"/>
                <a:gd name="T36" fmla="*/ 155 h 1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6" h="155">
                  <a:moveTo>
                    <a:pt x="0" y="77"/>
                  </a:moveTo>
                  <a:lnTo>
                    <a:pt x="11" y="33"/>
                  </a:lnTo>
                  <a:lnTo>
                    <a:pt x="45" y="0"/>
                  </a:lnTo>
                  <a:lnTo>
                    <a:pt x="100" y="0"/>
                  </a:lnTo>
                  <a:lnTo>
                    <a:pt x="134" y="33"/>
                  </a:lnTo>
                  <a:lnTo>
                    <a:pt x="156" y="77"/>
                  </a:lnTo>
                  <a:lnTo>
                    <a:pt x="134" y="122"/>
                  </a:lnTo>
                  <a:lnTo>
                    <a:pt x="100" y="155"/>
                  </a:lnTo>
                  <a:lnTo>
                    <a:pt x="45" y="155"/>
                  </a:lnTo>
                  <a:lnTo>
                    <a:pt x="11" y="12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Rectangle 51">
              <a:extLst>
                <a:ext uri="{FF2B5EF4-FFF2-40B4-BE49-F238E27FC236}">
                  <a16:creationId xmlns:a16="http://schemas.microsoft.com/office/drawing/2014/main" id="{EBD4DD4E-B3D6-4748-8493-AD8EC470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47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Report</a:t>
              </a:r>
              <a:endParaRPr lang="en-US" altLang="zh-CN" b="1"/>
            </a:p>
          </p:txBody>
        </p:sp>
        <p:sp>
          <p:nvSpPr>
            <p:cNvPr id="37940" name="Line 52">
              <a:extLst>
                <a:ext uri="{FF2B5EF4-FFF2-40B4-BE49-F238E27FC236}">
                  <a16:creationId xmlns:a16="http://schemas.microsoft.com/office/drawing/2014/main" id="{52B897D3-B39A-4361-B6AE-3C06E90FC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346"/>
              <a:ext cx="9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53">
              <a:extLst>
                <a:ext uri="{FF2B5EF4-FFF2-40B4-BE49-F238E27FC236}">
                  <a16:creationId xmlns:a16="http://schemas.microsoft.com/office/drawing/2014/main" id="{1D5F1DF0-1E3A-445A-B2CA-F6E5B68ED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268"/>
              <a:ext cx="166" cy="144"/>
            </a:xfrm>
            <a:custGeom>
              <a:avLst/>
              <a:gdLst>
                <a:gd name="T0" fmla="*/ 0 w 166"/>
                <a:gd name="T1" fmla="*/ 78 h 144"/>
                <a:gd name="T2" fmla="*/ 22 w 166"/>
                <a:gd name="T3" fmla="*/ 34 h 144"/>
                <a:gd name="T4" fmla="*/ 56 w 166"/>
                <a:gd name="T5" fmla="*/ 0 h 144"/>
                <a:gd name="T6" fmla="*/ 111 w 166"/>
                <a:gd name="T7" fmla="*/ 0 h 144"/>
                <a:gd name="T8" fmla="*/ 144 w 166"/>
                <a:gd name="T9" fmla="*/ 34 h 144"/>
                <a:gd name="T10" fmla="*/ 166 w 166"/>
                <a:gd name="T11" fmla="*/ 78 h 144"/>
                <a:gd name="T12" fmla="*/ 144 w 166"/>
                <a:gd name="T13" fmla="*/ 122 h 144"/>
                <a:gd name="T14" fmla="*/ 111 w 166"/>
                <a:gd name="T15" fmla="*/ 144 h 144"/>
                <a:gd name="T16" fmla="*/ 56 w 166"/>
                <a:gd name="T17" fmla="*/ 144 h 144"/>
                <a:gd name="T18" fmla="*/ 22 w 166"/>
                <a:gd name="T19" fmla="*/ 122 h 144"/>
                <a:gd name="T20" fmla="*/ 0 w 166"/>
                <a:gd name="T21" fmla="*/ 78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44"/>
                <a:gd name="T35" fmla="*/ 166 w 166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44">
                  <a:moveTo>
                    <a:pt x="0" y="78"/>
                  </a:moveTo>
                  <a:lnTo>
                    <a:pt x="22" y="34"/>
                  </a:lnTo>
                  <a:lnTo>
                    <a:pt x="56" y="0"/>
                  </a:lnTo>
                  <a:lnTo>
                    <a:pt x="111" y="0"/>
                  </a:lnTo>
                  <a:lnTo>
                    <a:pt x="144" y="34"/>
                  </a:lnTo>
                  <a:lnTo>
                    <a:pt x="166" y="78"/>
                  </a:lnTo>
                  <a:lnTo>
                    <a:pt x="144" y="122"/>
                  </a:lnTo>
                  <a:lnTo>
                    <a:pt x="111" y="144"/>
                  </a:lnTo>
                  <a:lnTo>
                    <a:pt x="56" y="144"/>
                  </a:lnTo>
                  <a:lnTo>
                    <a:pt x="22" y="12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54">
              <a:extLst>
                <a:ext uri="{FF2B5EF4-FFF2-40B4-BE49-F238E27FC236}">
                  <a16:creationId xmlns:a16="http://schemas.microsoft.com/office/drawing/2014/main" id="{156F1747-3FBE-47DD-B721-964D04C8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257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Test</a:t>
              </a:r>
              <a:endParaRPr lang="en-US" altLang="zh-CN" b="1"/>
            </a:p>
          </p:txBody>
        </p:sp>
        <p:sp>
          <p:nvSpPr>
            <p:cNvPr id="37943" name="Rectangle 55">
              <a:extLst>
                <a:ext uri="{FF2B5EF4-FFF2-40B4-BE49-F238E27FC236}">
                  <a16:creationId xmlns:a16="http://schemas.microsoft.com/office/drawing/2014/main" id="{26FD6D3D-3F02-4396-8C61-2A9DD7700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756"/>
              <a:ext cx="8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Gao</a:t>
              </a:r>
              <a:r>
                <a:rPr lang="zh-CN" altLang="en-US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用户目录</a:t>
              </a:r>
              <a:endParaRPr lang="zh-CN" altLang="en-US" b="1"/>
            </a:p>
          </p:txBody>
        </p:sp>
        <p:sp>
          <p:nvSpPr>
            <p:cNvPr id="37944" name="Rectangle 56">
              <a:extLst>
                <a:ext uri="{FF2B5EF4-FFF2-40B4-BE49-F238E27FC236}">
                  <a16:creationId xmlns:a16="http://schemas.microsoft.com/office/drawing/2014/main" id="{7EC096F9-49BF-4517-84DB-00442844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967"/>
              <a:ext cx="943" cy="21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45" name="Rectangle 57">
              <a:extLst>
                <a:ext uri="{FF2B5EF4-FFF2-40B4-BE49-F238E27FC236}">
                  <a16:creationId xmlns:a16="http://schemas.microsoft.com/office/drawing/2014/main" id="{1E90570E-393D-4802-A078-C772FE19F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989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Beta</a:t>
              </a:r>
              <a:endParaRPr lang="en-US" altLang="zh-CN" b="1"/>
            </a:p>
          </p:txBody>
        </p:sp>
        <p:sp>
          <p:nvSpPr>
            <p:cNvPr id="37946" name="Rectangle 58">
              <a:extLst>
                <a:ext uri="{FF2B5EF4-FFF2-40B4-BE49-F238E27FC236}">
                  <a16:creationId xmlns:a16="http://schemas.microsoft.com/office/drawing/2014/main" id="{3B1C47FC-6DEB-4F9D-8FBF-271C5BEF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3177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47" name="Rectangle 59">
              <a:extLst>
                <a:ext uri="{FF2B5EF4-FFF2-40B4-BE49-F238E27FC236}">
                  <a16:creationId xmlns:a16="http://schemas.microsoft.com/office/drawing/2014/main" id="{01662690-91C8-4677-9DD9-9BC42875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200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Device</a:t>
              </a:r>
              <a:endParaRPr lang="en-US" altLang="zh-CN" b="1"/>
            </a:p>
          </p:txBody>
        </p:sp>
        <p:sp>
          <p:nvSpPr>
            <p:cNvPr id="37948" name="Rectangle 60">
              <a:extLst>
                <a:ext uri="{FF2B5EF4-FFF2-40B4-BE49-F238E27FC236}">
                  <a16:creationId xmlns:a16="http://schemas.microsoft.com/office/drawing/2014/main" id="{3BDD040A-5385-4D87-A119-C5EF2DB2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3388"/>
              <a:ext cx="943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49" name="Rectangle 61">
              <a:extLst>
                <a:ext uri="{FF2B5EF4-FFF2-40B4-BE49-F238E27FC236}">
                  <a16:creationId xmlns:a16="http://schemas.microsoft.com/office/drawing/2014/main" id="{F82C954A-95F7-47BA-B49C-DFA3C33C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410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Misx</a:t>
              </a:r>
              <a:endParaRPr lang="en-US" altLang="zh-CN" b="1"/>
            </a:p>
          </p:txBody>
        </p:sp>
        <p:sp>
          <p:nvSpPr>
            <p:cNvPr id="37950" name="Rectangle 62">
              <a:extLst>
                <a:ext uri="{FF2B5EF4-FFF2-40B4-BE49-F238E27FC236}">
                  <a16:creationId xmlns:a16="http://schemas.microsoft.com/office/drawing/2014/main" id="{17264181-8116-40A1-BB6D-6C5067DB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967"/>
              <a:ext cx="422" cy="21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1" name="Freeform 63">
              <a:extLst>
                <a:ext uri="{FF2B5EF4-FFF2-40B4-BE49-F238E27FC236}">
                  <a16:creationId xmlns:a16="http://schemas.microsoft.com/office/drawing/2014/main" id="{BF6C13ED-45A0-4417-A887-4AFB45EC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3055"/>
              <a:ext cx="56" cy="45"/>
            </a:xfrm>
            <a:custGeom>
              <a:avLst/>
              <a:gdLst>
                <a:gd name="T0" fmla="*/ 0 w 56"/>
                <a:gd name="T1" fmla="*/ 23 h 45"/>
                <a:gd name="T2" fmla="*/ 12 w 56"/>
                <a:gd name="T3" fmla="*/ 0 h 45"/>
                <a:gd name="T4" fmla="*/ 45 w 56"/>
                <a:gd name="T5" fmla="*/ 0 h 45"/>
                <a:gd name="T6" fmla="*/ 56 w 56"/>
                <a:gd name="T7" fmla="*/ 23 h 45"/>
                <a:gd name="T8" fmla="*/ 45 w 56"/>
                <a:gd name="T9" fmla="*/ 45 h 45"/>
                <a:gd name="T10" fmla="*/ 12 w 56"/>
                <a:gd name="T11" fmla="*/ 45 h 45"/>
                <a:gd name="T12" fmla="*/ 0 w 56"/>
                <a:gd name="T13" fmla="*/ 23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5"/>
                <a:gd name="T23" fmla="*/ 56 w 5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5">
                  <a:moveTo>
                    <a:pt x="0" y="23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3"/>
                  </a:lnTo>
                  <a:lnTo>
                    <a:pt x="45" y="45"/>
                  </a:lnTo>
                  <a:lnTo>
                    <a:pt x="12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Rectangle 64">
              <a:extLst>
                <a:ext uri="{FF2B5EF4-FFF2-40B4-BE49-F238E27FC236}">
                  <a16:creationId xmlns:a16="http://schemas.microsoft.com/office/drawing/2014/main" id="{F97BD147-567C-48C0-9837-F78DCC99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177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3" name="Rectangle 65">
              <a:extLst>
                <a:ext uri="{FF2B5EF4-FFF2-40B4-BE49-F238E27FC236}">
                  <a16:creationId xmlns:a16="http://schemas.microsoft.com/office/drawing/2014/main" id="{2194D3E1-D8C2-4866-A20E-2C6E72F4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388"/>
              <a:ext cx="422" cy="21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4" name="Freeform 66">
              <a:extLst>
                <a:ext uri="{FF2B5EF4-FFF2-40B4-BE49-F238E27FC236}">
                  <a16:creationId xmlns:a16="http://schemas.microsoft.com/office/drawing/2014/main" id="{509EE6A9-53C0-4B40-9D97-E99109545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3266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67">
              <a:extLst>
                <a:ext uri="{FF2B5EF4-FFF2-40B4-BE49-F238E27FC236}">
                  <a16:creationId xmlns:a16="http://schemas.microsoft.com/office/drawing/2014/main" id="{D36DC085-D619-4F4C-8C93-53972BFE8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3477"/>
              <a:ext cx="56" cy="44"/>
            </a:xfrm>
            <a:custGeom>
              <a:avLst/>
              <a:gdLst>
                <a:gd name="T0" fmla="*/ 0 w 56"/>
                <a:gd name="T1" fmla="*/ 22 h 44"/>
                <a:gd name="T2" fmla="*/ 12 w 56"/>
                <a:gd name="T3" fmla="*/ 0 h 44"/>
                <a:gd name="T4" fmla="*/ 45 w 56"/>
                <a:gd name="T5" fmla="*/ 0 h 44"/>
                <a:gd name="T6" fmla="*/ 56 w 56"/>
                <a:gd name="T7" fmla="*/ 22 h 44"/>
                <a:gd name="T8" fmla="*/ 45 w 56"/>
                <a:gd name="T9" fmla="*/ 44 h 44"/>
                <a:gd name="T10" fmla="*/ 12 w 56"/>
                <a:gd name="T11" fmla="*/ 44 h 44"/>
                <a:gd name="T12" fmla="*/ 0 w 56"/>
                <a:gd name="T13" fmla="*/ 2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4"/>
                <a:gd name="T23" fmla="*/ 56 w 56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4">
                  <a:moveTo>
                    <a:pt x="0" y="22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56" y="22"/>
                  </a:lnTo>
                  <a:lnTo>
                    <a:pt x="45" y="44"/>
                  </a:lnTo>
                  <a:lnTo>
                    <a:pt x="12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68">
              <a:extLst>
                <a:ext uri="{FF2B5EF4-FFF2-40B4-BE49-F238E27FC236}">
                  <a16:creationId xmlns:a16="http://schemas.microsoft.com/office/drawing/2014/main" id="{35DF21CA-6DA0-4F1B-8D8C-0AA5FCC5E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3078"/>
              <a:ext cx="53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69">
              <a:extLst>
                <a:ext uri="{FF2B5EF4-FFF2-40B4-BE49-F238E27FC236}">
                  <a16:creationId xmlns:a16="http://schemas.microsoft.com/office/drawing/2014/main" id="{69F0D4BB-FF27-4F09-98F0-65E6F653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3000"/>
              <a:ext cx="156" cy="155"/>
            </a:xfrm>
            <a:custGeom>
              <a:avLst/>
              <a:gdLst>
                <a:gd name="T0" fmla="*/ 0 w 156"/>
                <a:gd name="T1" fmla="*/ 78 h 155"/>
                <a:gd name="T2" fmla="*/ 11 w 156"/>
                <a:gd name="T3" fmla="*/ 33 h 155"/>
                <a:gd name="T4" fmla="*/ 45 w 156"/>
                <a:gd name="T5" fmla="*/ 0 h 155"/>
                <a:gd name="T6" fmla="*/ 100 w 156"/>
                <a:gd name="T7" fmla="*/ 0 h 155"/>
                <a:gd name="T8" fmla="*/ 134 w 156"/>
                <a:gd name="T9" fmla="*/ 33 h 155"/>
                <a:gd name="T10" fmla="*/ 156 w 156"/>
                <a:gd name="T11" fmla="*/ 78 h 155"/>
                <a:gd name="T12" fmla="*/ 134 w 156"/>
                <a:gd name="T13" fmla="*/ 122 h 155"/>
                <a:gd name="T14" fmla="*/ 100 w 156"/>
                <a:gd name="T15" fmla="*/ 155 h 155"/>
                <a:gd name="T16" fmla="*/ 45 w 156"/>
                <a:gd name="T17" fmla="*/ 155 h 155"/>
                <a:gd name="T18" fmla="*/ 11 w 156"/>
                <a:gd name="T19" fmla="*/ 122 h 155"/>
                <a:gd name="T20" fmla="*/ 0 w 156"/>
                <a:gd name="T21" fmla="*/ 78 h 1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6"/>
                <a:gd name="T34" fmla="*/ 0 h 155"/>
                <a:gd name="T35" fmla="*/ 156 w 156"/>
                <a:gd name="T36" fmla="*/ 155 h 1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6" h="155">
                  <a:moveTo>
                    <a:pt x="0" y="78"/>
                  </a:moveTo>
                  <a:lnTo>
                    <a:pt x="11" y="33"/>
                  </a:lnTo>
                  <a:lnTo>
                    <a:pt x="45" y="0"/>
                  </a:lnTo>
                  <a:lnTo>
                    <a:pt x="100" y="0"/>
                  </a:lnTo>
                  <a:lnTo>
                    <a:pt x="134" y="33"/>
                  </a:lnTo>
                  <a:lnTo>
                    <a:pt x="156" y="78"/>
                  </a:lnTo>
                  <a:lnTo>
                    <a:pt x="134" y="122"/>
                  </a:lnTo>
                  <a:lnTo>
                    <a:pt x="100" y="155"/>
                  </a:lnTo>
                  <a:lnTo>
                    <a:pt x="45" y="155"/>
                  </a:lnTo>
                  <a:lnTo>
                    <a:pt x="11" y="12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Line 70">
              <a:extLst>
                <a:ext uri="{FF2B5EF4-FFF2-40B4-BE49-F238E27FC236}">
                  <a16:creationId xmlns:a16="http://schemas.microsoft.com/office/drawing/2014/main" id="{A8B90B35-9392-4906-9094-64E7F672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3288"/>
              <a:ext cx="9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71">
              <a:extLst>
                <a:ext uri="{FF2B5EF4-FFF2-40B4-BE49-F238E27FC236}">
                  <a16:creationId xmlns:a16="http://schemas.microsoft.com/office/drawing/2014/main" id="{E5184239-683C-48CB-BF94-AD49C482D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3211"/>
              <a:ext cx="166" cy="155"/>
            </a:xfrm>
            <a:custGeom>
              <a:avLst/>
              <a:gdLst>
                <a:gd name="T0" fmla="*/ 0 w 166"/>
                <a:gd name="T1" fmla="*/ 77 h 155"/>
                <a:gd name="T2" fmla="*/ 22 w 166"/>
                <a:gd name="T3" fmla="*/ 33 h 155"/>
                <a:gd name="T4" fmla="*/ 56 w 166"/>
                <a:gd name="T5" fmla="*/ 0 h 155"/>
                <a:gd name="T6" fmla="*/ 111 w 166"/>
                <a:gd name="T7" fmla="*/ 0 h 155"/>
                <a:gd name="T8" fmla="*/ 144 w 166"/>
                <a:gd name="T9" fmla="*/ 33 h 155"/>
                <a:gd name="T10" fmla="*/ 166 w 166"/>
                <a:gd name="T11" fmla="*/ 77 h 155"/>
                <a:gd name="T12" fmla="*/ 144 w 166"/>
                <a:gd name="T13" fmla="*/ 122 h 155"/>
                <a:gd name="T14" fmla="*/ 111 w 166"/>
                <a:gd name="T15" fmla="*/ 155 h 155"/>
                <a:gd name="T16" fmla="*/ 56 w 166"/>
                <a:gd name="T17" fmla="*/ 155 h 155"/>
                <a:gd name="T18" fmla="*/ 22 w 166"/>
                <a:gd name="T19" fmla="*/ 122 h 155"/>
                <a:gd name="T20" fmla="*/ 0 w 166"/>
                <a:gd name="T21" fmla="*/ 77 h 1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55"/>
                <a:gd name="T35" fmla="*/ 166 w 166"/>
                <a:gd name="T36" fmla="*/ 155 h 1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55">
                  <a:moveTo>
                    <a:pt x="0" y="77"/>
                  </a:moveTo>
                  <a:lnTo>
                    <a:pt x="22" y="33"/>
                  </a:lnTo>
                  <a:lnTo>
                    <a:pt x="56" y="0"/>
                  </a:lnTo>
                  <a:lnTo>
                    <a:pt x="111" y="0"/>
                  </a:lnTo>
                  <a:lnTo>
                    <a:pt x="144" y="33"/>
                  </a:lnTo>
                  <a:lnTo>
                    <a:pt x="166" y="77"/>
                  </a:lnTo>
                  <a:lnTo>
                    <a:pt x="144" y="122"/>
                  </a:lnTo>
                  <a:lnTo>
                    <a:pt x="111" y="155"/>
                  </a:lnTo>
                  <a:lnTo>
                    <a:pt x="56" y="155"/>
                  </a:lnTo>
                  <a:lnTo>
                    <a:pt x="22" y="12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72">
              <a:extLst>
                <a:ext uri="{FF2B5EF4-FFF2-40B4-BE49-F238E27FC236}">
                  <a16:creationId xmlns:a16="http://schemas.microsoft.com/office/drawing/2014/main" id="{55706685-A918-4DF2-A053-DF474F872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3499"/>
              <a:ext cx="53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73">
              <a:extLst>
                <a:ext uri="{FF2B5EF4-FFF2-40B4-BE49-F238E27FC236}">
                  <a16:creationId xmlns:a16="http://schemas.microsoft.com/office/drawing/2014/main" id="{DA178EFF-AD2C-4702-B5B3-B0761A8B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3421"/>
              <a:ext cx="156" cy="144"/>
            </a:xfrm>
            <a:custGeom>
              <a:avLst/>
              <a:gdLst>
                <a:gd name="T0" fmla="*/ 0 w 156"/>
                <a:gd name="T1" fmla="*/ 78 h 144"/>
                <a:gd name="T2" fmla="*/ 11 w 156"/>
                <a:gd name="T3" fmla="*/ 33 h 144"/>
                <a:gd name="T4" fmla="*/ 45 w 156"/>
                <a:gd name="T5" fmla="*/ 0 h 144"/>
                <a:gd name="T6" fmla="*/ 100 w 156"/>
                <a:gd name="T7" fmla="*/ 0 h 144"/>
                <a:gd name="T8" fmla="*/ 134 w 156"/>
                <a:gd name="T9" fmla="*/ 33 h 144"/>
                <a:gd name="T10" fmla="*/ 156 w 156"/>
                <a:gd name="T11" fmla="*/ 78 h 144"/>
                <a:gd name="T12" fmla="*/ 134 w 156"/>
                <a:gd name="T13" fmla="*/ 122 h 144"/>
                <a:gd name="T14" fmla="*/ 100 w 156"/>
                <a:gd name="T15" fmla="*/ 144 h 144"/>
                <a:gd name="T16" fmla="*/ 45 w 156"/>
                <a:gd name="T17" fmla="*/ 144 h 144"/>
                <a:gd name="T18" fmla="*/ 11 w 156"/>
                <a:gd name="T19" fmla="*/ 122 h 144"/>
                <a:gd name="T20" fmla="*/ 0 w 156"/>
                <a:gd name="T21" fmla="*/ 78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6"/>
                <a:gd name="T34" fmla="*/ 0 h 144"/>
                <a:gd name="T35" fmla="*/ 156 w 156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6" h="144">
                  <a:moveTo>
                    <a:pt x="0" y="78"/>
                  </a:moveTo>
                  <a:lnTo>
                    <a:pt x="11" y="33"/>
                  </a:lnTo>
                  <a:lnTo>
                    <a:pt x="45" y="0"/>
                  </a:lnTo>
                  <a:lnTo>
                    <a:pt x="100" y="0"/>
                  </a:lnTo>
                  <a:lnTo>
                    <a:pt x="134" y="33"/>
                  </a:lnTo>
                  <a:lnTo>
                    <a:pt x="156" y="78"/>
                  </a:lnTo>
                  <a:lnTo>
                    <a:pt x="134" y="122"/>
                  </a:lnTo>
                  <a:lnTo>
                    <a:pt x="100" y="144"/>
                  </a:lnTo>
                  <a:lnTo>
                    <a:pt x="45" y="144"/>
                  </a:lnTo>
                  <a:lnTo>
                    <a:pt x="11" y="12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Rectangle 74">
              <a:extLst>
                <a:ext uri="{FF2B5EF4-FFF2-40B4-BE49-F238E27FC236}">
                  <a16:creationId xmlns:a16="http://schemas.microsoft.com/office/drawing/2014/main" id="{1298E328-E7BA-4A47-842B-18A48F5B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989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Beta</a:t>
              </a:r>
              <a:endParaRPr lang="en-US" altLang="zh-CN" b="1"/>
            </a:p>
          </p:txBody>
        </p:sp>
        <p:sp>
          <p:nvSpPr>
            <p:cNvPr id="37963" name="Rectangle 75">
              <a:extLst>
                <a:ext uri="{FF2B5EF4-FFF2-40B4-BE49-F238E27FC236}">
                  <a16:creationId xmlns:a16="http://schemas.microsoft.com/office/drawing/2014/main" id="{A38CB22D-F9D1-445F-8314-F0991EF7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3244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Device</a:t>
              </a:r>
              <a:endParaRPr lang="en-US" altLang="zh-CN" b="1"/>
            </a:p>
          </p:txBody>
        </p:sp>
        <p:sp>
          <p:nvSpPr>
            <p:cNvPr id="37964" name="Rectangle 76">
              <a:extLst>
                <a:ext uri="{FF2B5EF4-FFF2-40B4-BE49-F238E27FC236}">
                  <a16:creationId xmlns:a16="http://schemas.microsoft.com/office/drawing/2014/main" id="{A59C324C-3033-4161-AEF5-43B71E82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3410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Misx</a:t>
              </a:r>
              <a:endParaRPr lang="en-US" altLang="zh-CN" b="1"/>
            </a:p>
          </p:txBody>
        </p:sp>
        <p:sp>
          <p:nvSpPr>
            <p:cNvPr id="37965" name="Line 77">
              <a:extLst>
                <a:ext uri="{FF2B5EF4-FFF2-40B4-BE49-F238E27FC236}">
                  <a16:creationId xmlns:a16="http://schemas.microsoft.com/office/drawing/2014/main" id="{616064DC-3052-4D31-A80F-AE3F0288B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1" y="982"/>
              <a:ext cx="844" cy="42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Line 78">
              <a:extLst>
                <a:ext uri="{FF2B5EF4-FFF2-40B4-BE49-F238E27FC236}">
                  <a16:creationId xmlns:a16="http://schemas.microsoft.com/office/drawing/2014/main" id="{6A15478C-D221-4A27-BA4C-7E2145317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659"/>
              <a:ext cx="844" cy="3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Line 79">
              <a:extLst>
                <a:ext uri="{FF2B5EF4-FFF2-40B4-BE49-F238E27FC236}">
                  <a16:creationId xmlns:a16="http://schemas.microsoft.com/office/drawing/2014/main" id="{A84925CE-6CED-4BFE-B8E3-2F7D96F5C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869"/>
              <a:ext cx="844" cy="10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80">
              <a:extLst>
                <a:ext uri="{FF2B5EF4-FFF2-40B4-BE49-F238E27FC236}">
                  <a16:creationId xmlns:a16="http://schemas.microsoft.com/office/drawing/2014/main" id="{FEC433D2-7C94-4633-8609-3096C0994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982"/>
              <a:ext cx="133" cy="78"/>
            </a:xfrm>
            <a:custGeom>
              <a:avLst/>
              <a:gdLst>
                <a:gd name="T0" fmla="*/ 0 w 133"/>
                <a:gd name="T1" fmla="*/ 34 h 78"/>
                <a:gd name="T2" fmla="*/ 34 w 133"/>
                <a:gd name="T3" fmla="*/ 45 h 78"/>
                <a:gd name="T4" fmla="*/ 22 w 133"/>
                <a:gd name="T5" fmla="*/ 78 h 78"/>
                <a:gd name="T6" fmla="*/ 133 w 133"/>
                <a:gd name="T7" fmla="*/ 0 h 78"/>
                <a:gd name="T8" fmla="*/ 0 w 133"/>
                <a:gd name="T9" fmla="*/ 34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78"/>
                <a:gd name="T17" fmla="*/ 133 w 13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78">
                  <a:moveTo>
                    <a:pt x="0" y="34"/>
                  </a:moveTo>
                  <a:lnTo>
                    <a:pt x="34" y="45"/>
                  </a:lnTo>
                  <a:lnTo>
                    <a:pt x="22" y="78"/>
                  </a:lnTo>
                  <a:lnTo>
                    <a:pt x="13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81">
              <a:extLst>
                <a:ext uri="{FF2B5EF4-FFF2-40B4-BE49-F238E27FC236}">
                  <a16:creationId xmlns:a16="http://schemas.microsoft.com/office/drawing/2014/main" id="{41D57E29-CE89-40F4-9F1B-CFB7911F0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958"/>
              <a:ext cx="134" cy="66"/>
            </a:xfrm>
            <a:custGeom>
              <a:avLst/>
              <a:gdLst>
                <a:gd name="T0" fmla="*/ 12 w 134"/>
                <a:gd name="T1" fmla="*/ 0 h 66"/>
                <a:gd name="T2" fmla="*/ 23 w 134"/>
                <a:gd name="T3" fmla="*/ 33 h 66"/>
                <a:gd name="T4" fmla="*/ 0 w 134"/>
                <a:gd name="T5" fmla="*/ 44 h 66"/>
                <a:gd name="T6" fmla="*/ 134 w 134"/>
                <a:gd name="T7" fmla="*/ 66 h 66"/>
                <a:gd name="T8" fmla="*/ 12 w 13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"/>
                <a:gd name="T16" fmla="*/ 0 h 66"/>
                <a:gd name="T17" fmla="*/ 134 w 13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" h="66">
                  <a:moveTo>
                    <a:pt x="12" y="0"/>
                  </a:moveTo>
                  <a:lnTo>
                    <a:pt x="23" y="33"/>
                  </a:lnTo>
                  <a:lnTo>
                    <a:pt x="0" y="44"/>
                  </a:lnTo>
                  <a:lnTo>
                    <a:pt x="134" y="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82">
              <a:extLst>
                <a:ext uri="{FF2B5EF4-FFF2-40B4-BE49-F238E27FC236}">
                  <a16:creationId xmlns:a16="http://schemas.microsoft.com/office/drawing/2014/main" id="{0D51F188-47A9-44D2-92B0-5E8244D73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845"/>
              <a:ext cx="111" cy="122"/>
            </a:xfrm>
            <a:custGeom>
              <a:avLst/>
              <a:gdLst>
                <a:gd name="T0" fmla="*/ 44 w 111"/>
                <a:gd name="T1" fmla="*/ 0 h 122"/>
                <a:gd name="T2" fmla="*/ 44 w 111"/>
                <a:gd name="T3" fmla="*/ 44 h 122"/>
                <a:gd name="T4" fmla="*/ 0 w 111"/>
                <a:gd name="T5" fmla="*/ 44 h 122"/>
                <a:gd name="T6" fmla="*/ 111 w 111"/>
                <a:gd name="T7" fmla="*/ 122 h 122"/>
                <a:gd name="T8" fmla="*/ 44 w 111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122"/>
                <a:gd name="T17" fmla="*/ 111 w 111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122">
                  <a:moveTo>
                    <a:pt x="44" y="0"/>
                  </a:moveTo>
                  <a:lnTo>
                    <a:pt x="44" y="44"/>
                  </a:lnTo>
                  <a:lnTo>
                    <a:pt x="0" y="44"/>
                  </a:lnTo>
                  <a:lnTo>
                    <a:pt x="111" y="12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239CEA35-A44A-4253-836D-A839D9EB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950" y="18864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7.3.2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简单的文件目录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4A4B4-0BE0-4A57-9EF4-EAFDB2D54948}"/>
              </a:ext>
            </a:extLst>
          </p:cNvPr>
          <p:cNvSpPr txBox="1"/>
          <p:nvPr/>
        </p:nvSpPr>
        <p:spPr>
          <a:xfrm>
            <a:off x="96458" y="4435386"/>
            <a:ext cx="3857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为每个用户建立一个单独</a:t>
            </a:r>
            <a:endParaRPr lang="en-US" altLang="zh-CN" dirty="0"/>
          </a:p>
          <a:p>
            <a:r>
              <a:rPr lang="zh-CN" altLang="en-US" dirty="0"/>
              <a:t>的用户文件目录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系统的主文件目录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记录每个用户文件目录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51A26C17-F90C-4E52-9CCD-99E4E6C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26014"/>
            <a:ext cx="7864475" cy="51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两级目录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具有以下优点：</a:t>
            </a:r>
          </a:p>
          <a:p>
            <a:pPr eaLnBrk="1" hangingPunct="1">
              <a:lnSpc>
                <a:spcPct val="200000"/>
              </a:lnSpc>
              <a:buFontTx/>
              <a:buAutoNum type="arabicParenBoth"/>
            </a:pPr>
            <a:r>
              <a:rPr lang="zh-CN" altLang="en-US" b="1" dirty="0">
                <a:latin typeface="Times New Roman" panose="02020603050405020304" pitchFamily="18" charset="0"/>
              </a:rPr>
              <a:t>提高了检索目录的速度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(2) 在不同的用户目录中， 可以使用相同的文件名。 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(3) 不同用户还可使用不同的文件名来访问系统中的同一个共享文件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但是不同用户文件之间的共享成为问题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3F45502-A652-40F9-A228-7EBA1E612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950" y="18864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7.3.2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简单的文件目录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18">
            <a:extLst>
              <a:ext uri="{FF2B5EF4-FFF2-40B4-BE49-F238E27FC236}">
                <a16:creationId xmlns:a16="http://schemas.microsoft.com/office/drawing/2014/main" id="{85E35E74-0C14-406E-8CF7-A35267618EC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130300"/>
            <a:ext cx="8294688" cy="5045075"/>
            <a:chOff x="278" y="712"/>
            <a:chExt cx="5225" cy="3178"/>
          </a:xfrm>
        </p:grpSpPr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70D31FB4-17B3-4FF8-9CE5-AAA761D5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712"/>
              <a:ext cx="36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F667B7C7-8A7C-4512-8576-48B0D203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7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FF3F3DF2-0999-432A-BB84-BF7703049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712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5" name="Rectangle 9">
              <a:extLst>
                <a:ext uri="{FF2B5EF4-FFF2-40B4-BE49-F238E27FC236}">
                  <a16:creationId xmlns:a16="http://schemas.microsoft.com/office/drawing/2014/main" id="{5FEA4862-318F-4BE3-885F-72ECB0BF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7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B</a:t>
              </a:r>
              <a:endParaRPr lang="en-US" altLang="zh-CN" b="1"/>
            </a:p>
          </p:txBody>
        </p:sp>
        <p:sp>
          <p:nvSpPr>
            <p:cNvPr id="39946" name="Rectangle 10">
              <a:extLst>
                <a:ext uri="{FF2B5EF4-FFF2-40B4-BE49-F238E27FC236}">
                  <a16:creationId xmlns:a16="http://schemas.microsoft.com/office/drawing/2014/main" id="{F6002487-D823-4C6A-B15B-571337883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712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7" name="Rectangle 11">
              <a:extLst>
                <a:ext uri="{FF2B5EF4-FFF2-40B4-BE49-F238E27FC236}">
                  <a16:creationId xmlns:a16="http://schemas.microsoft.com/office/drawing/2014/main" id="{AF57D986-2EC9-4C44-914D-4AD51169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7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endParaRPr lang="en-US" altLang="zh-CN" b="1"/>
            </a:p>
          </p:txBody>
        </p:sp>
        <p:sp>
          <p:nvSpPr>
            <p:cNvPr id="39948" name="Rectangle 12">
              <a:extLst>
                <a:ext uri="{FF2B5EF4-FFF2-40B4-BE49-F238E27FC236}">
                  <a16:creationId xmlns:a16="http://schemas.microsoft.com/office/drawing/2014/main" id="{CCDBD54F-F5B8-4341-8297-687430CE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900"/>
              <a:ext cx="36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9" name="Rectangle 13">
              <a:extLst>
                <a:ext uri="{FF2B5EF4-FFF2-40B4-BE49-F238E27FC236}">
                  <a16:creationId xmlns:a16="http://schemas.microsoft.com/office/drawing/2014/main" id="{186687A8-0396-42D8-9A27-E3B70454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900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Rectangle 14">
              <a:extLst>
                <a:ext uri="{FF2B5EF4-FFF2-40B4-BE49-F238E27FC236}">
                  <a16:creationId xmlns:a16="http://schemas.microsoft.com/office/drawing/2014/main" id="{C87974F7-0B59-49C7-8F40-912190EC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900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1" name="Rectangle 15">
              <a:extLst>
                <a:ext uri="{FF2B5EF4-FFF2-40B4-BE49-F238E27FC236}">
                  <a16:creationId xmlns:a16="http://schemas.microsoft.com/office/drawing/2014/main" id="{4B0F57B6-A54D-4A77-BD23-EDC1C262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464"/>
              <a:ext cx="36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2" name="Rectangle 16">
              <a:extLst>
                <a:ext uri="{FF2B5EF4-FFF2-40B4-BE49-F238E27FC236}">
                  <a16:creationId xmlns:a16="http://schemas.microsoft.com/office/drawing/2014/main" id="{50D8A7A6-001A-43D3-9203-E8D07E96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147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zh-CN" b="1"/>
            </a:p>
          </p:txBody>
        </p:sp>
        <p:sp>
          <p:nvSpPr>
            <p:cNvPr id="39953" name="Rectangle 17">
              <a:extLst>
                <a:ext uri="{FF2B5EF4-FFF2-40B4-BE49-F238E27FC236}">
                  <a16:creationId xmlns:a16="http://schemas.microsoft.com/office/drawing/2014/main" id="{6A4EAF30-98AD-4378-BD3B-BE77255C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464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4" name="Rectangle 18">
              <a:extLst>
                <a:ext uri="{FF2B5EF4-FFF2-40B4-BE49-F238E27FC236}">
                  <a16:creationId xmlns:a16="http://schemas.microsoft.com/office/drawing/2014/main" id="{4BA00268-2CEB-4689-A6D2-088DAA6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14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E</a:t>
              </a:r>
              <a:endParaRPr lang="en-US" altLang="zh-CN" b="1"/>
            </a:p>
          </p:txBody>
        </p:sp>
        <p:sp>
          <p:nvSpPr>
            <p:cNvPr id="39955" name="Rectangle 19">
              <a:extLst>
                <a:ext uri="{FF2B5EF4-FFF2-40B4-BE49-F238E27FC236}">
                  <a16:creationId xmlns:a16="http://schemas.microsoft.com/office/drawing/2014/main" id="{0B1D9577-0E4E-451F-A237-6AC2660D8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464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6" name="Rectangle 20">
              <a:extLst>
                <a:ext uri="{FF2B5EF4-FFF2-40B4-BE49-F238E27FC236}">
                  <a16:creationId xmlns:a16="http://schemas.microsoft.com/office/drawing/2014/main" id="{3717F157-772D-4BE7-A17D-943BE391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4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D</a:t>
              </a:r>
              <a:endParaRPr lang="en-US" altLang="zh-CN" b="1"/>
            </a:p>
          </p:txBody>
        </p:sp>
        <p:sp>
          <p:nvSpPr>
            <p:cNvPr id="39957" name="Rectangle 21">
              <a:extLst>
                <a:ext uri="{FF2B5EF4-FFF2-40B4-BE49-F238E27FC236}">
                  <a16:creationId xmlns:a16="http://schemas.microsoft.com/office/drawing/2014/main" id="{91AF62ED-0378-44E9-9B71-D1185CF8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52"/>
              <a:ext cx="36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8" name="Rectangle 22">
              <a:extLst>
                <a:ext uri="{FF2B5EF4-FFF2-40B4-BE49-F238E27FC236}">
                  <a16:creationId xmlns:a16="http://schemas.microsoft.com/office/drawing/2014/main" id="{6DFFCE00-71B4-461F-A126-E9ACA899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652"/>
              <a:ext cx="37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9" name="Rectangle 23">
              <a:extLst>
                <a:ext uri="{FF2B5EF4-FFF2-40B4-BE49-F238E27FC236}">
                  <a16:creationId xmlns:a16="http://schemas.microsoft.com/office/drawing/2014/main" id="{84EA826A-7A82-4AA6-8175-C8D2136E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652"/>
              <a:ext cx="37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0" name="Freeform 24">
              <a:extLst>
                <a:ext uri="{FF2B5EF4-FFF2-40B4-BE49-F238E27FC236}">
                  <a16:creationId xmlns:a16="http://schemas.microsoft.com/office/drawing/2014/main" id="{616D51B6-32A6-4116-8C9C-C588F3E6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79"/>
              <a:ext cx="49" cy="40"/>
            </a:xfrm>
            <a:custGeom>
              <a:avLst/>
              <a:gdLst>
                <a:gd name="T0" fmla="*/ 0 w 49"/>
                <a:gd name="T1" fmla="*/ 20 h 40"/>
                <a:gd name="T2" fmla="*/ 10 w 49"/>
                <a:gd name="T3" fmla="*/ 0 h 40"/>
                <a:gd name="T4" fmla="*/ 39 w 49"/>
                <a:gd name="T5" fmla="*/ 0 h 40"/>
                <a:gd name="T6" fmla="*/ 49 w 49"/>
                <a:gd name="T7" fmla="*/ 20 h 40"/>
                <a:gd name="T8" fmla="*/ 39 w 49"/>
                <a:gd name="T9" fmla="*/ 40 h 40"/>
                <a:gd name="T10" fmla="*/ 10 w 49"/>
                <a:gd name="T11" fmla="*/ 40 h 40"/>
                <a:gd name="T12" fmla="*/ 0 w 49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40"/>
                <a:gd name="T23" fmla="*/ 49 w 4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40">
                  <a:moveTo>
                    <a:pt x="0" y="20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20"/>
                  </a:lnTo>
                  <a:lnTo>
                    <a:pt x="39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25">
              <a:extLst>
                <a:ext uri="{FF2B5EF4-FFF2-40B4-BE49-F238E27FC236}">
                  <a16:creationId xmlns:a16="http://schemas.microsoft.com/office/drawing/2014/main" id="{13A2D774-E3EE-4354-8531-8411A8DDF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979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30 w 50"/>
                <a:gd name="T5" fmla="*/ 0 h 40"/>
                <a:gd name="T6" fmla="*/ 50 w 50"/>
                <a:gd name="T7" fmla="*/ 20 h 40"/>
                <a:gd name="T8" fmla="*/ 3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Freeform 26">
              <a:extLst>
                <a:ext uri="{FF2B5EF4-FFF2-40B4-BE49-F238E27FC236}">
                  <a16:creationId xmlns:a16="http://schemas.microsoft.com/office/drawing/2014/main" id="{DE885445-F0E9-4F60-8E2C-3D21D4CF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79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27">
              <a:extLst>
                <a:ext uri="{FF2B5EF4-FFF2-40B4-BE49-F238E27FC236}">
                  <a16:creationId xmlns:a16="http://schemas.microsoft.com/office/drawing/2014/main" id="{4169E668-6A60-4243-A284-F17092B97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999"/>
              <a:ext cx="1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28">
              <a:extLst>
                <a:ext uri="{FF2B5EF4-FFF2-40B4-BE49-F238E27FC236}">
                  <a16:creationId xmlns:a16="http://schemas.microsoft.com/office/drawing/2014/main" id="{73012B75-6EA8-4B09-9118-4E378852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45"/>
              <a:ext cx="49" cy="119"/>
            </a:xfrm>
            <a:custGeom>
              <a:avLst/>
              <a:gdLst>
                <a:gd name="T0" fmla="*/ 49 w 49"/>
                <a:gd name="T1" fmla="*/ 0 h 119"/>
                <a:gd name="T2" fmla="*/ 20 w 49"/>
                <a:gd name="T3" fmla="*/ 20 h 119"/>
                <a:gd name="T4" fmla="*/ 0 w 49"/>
                <a:gd name="T5" fmla="*/ 0 h 119"/>
                <a:gd name="T6" fmla="*/ 20 w 49"/>
                <a:gd name="T7" fmla="*/ 119 h 119"/>
                <a:gd name="T8" fmla="*/ 49 w 49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19"/>
                <a:gd name="T17" fmla="*/ 49 w 49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19">
                  <a:moveTo>
                    <a:pt x="49" y="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1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29">
              <a:extLst>
                <a:ext uri="{FF2B5EF4-FFF2-40B4-BE49-F238E27FC236}">
                  <a16:creationId xmlns:a16="http://schemas.microsoft.com/office/drawing/2014/main" id="{6690B87E-DC9D-4F00-B7D9-3FA3AB9D9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999"/>
              <a:ext cx="843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Rectangle 30">
              <a:extLst>
                <a:ext uri="{FF2B5EF4-FFF2-40B4-BE49-F238E27FC236}">
                  <a16:creationId xmlns:a16="http://schemas.microsoft.com/office/drawing/2014/main" id="{FDA5FD66-AA6A-4990-ABE4-BCF47C18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73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39967" name="Rectangle 31">
              <a:extLst>
                <a:ext uri="{FF2B5EF4-FFF2-40B4-BE49-F238E27FC236}">
                  <a16:creationId xmlns:a16="http://schemas.microsoft.com/office/drawing/2014/main" id="{466DF0AE-00B0-499C-8E26-DA27F533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47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zh-CN" altLang="en-US" b="1"/>
            </a:p>
          </p:txBody>
        </p:sp>
        <p:sp>
          <p:nvSpPr>
            <p:cNvPr id="39968" name="Rectangle 32">
              <a:extLst>
                <a:ext uri="{FF2B5EF4-FFF2-40B4-BE49-F238E27FC236}">
                  <a16:creationId xmlns:a16="http://schemas.microsoft.com/office/drawing/2014/main" id="{3DB0E43D-A272-4AC8-8952-7B861930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464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9" name="Rectangle 33">
              <a:extLst>
                <a:ext uri="{FF2B5EF4-FFF2-40B4-BE49-F238E27FC236}">
                  <a16:creationId xmlns:a16="http://schemas.microsoft.com/office/drawing/2014/main" id="{0A9D9413-FCF8-4CA4-B6A7-309F1EB6E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4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39970" name="Rectangle 34">
              <a:extLst>
                <a:ext uri="{FF2B5EF4-FFF2-40B4-BE49-F238E27FC236}">
                  <a16:creationId xmlns:a16="http://schemas.microsoft.com/office/drawing/2014/main" id="{19CAB3B9-1812-4D85-B7A3-3EE30285C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464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1" name="Rectangle 35">
              <a:extLst>
                <a:ext uri="{FF2B5EF4-FFF2-40B4-BE49-F238E27FC236}">
                  <a16:creationId xmlns:a16="http://schemas.microsoft.com/office/drawing/2014/main" id="{9E350383-E059-4721-B1CE-DECC5511A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14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B</a:t>
              </a:r>
              <a:endParaRPr lang="en-US" altLang="zh-CN" b="1"/>
            </a:p>
          </p:txBody>
        </p:sp>
        <p:sp>
          <p:nvSpPr>
            <p:cNvPr id="39972" name="Rectangle 36">
              <a:extLst>
                <a:ext uri="{FF2B5EF4-FFF2-40B4-BE49-F238E27FC236}">
                  <a16:creationId xmlns:a16="http://schemas.microsoft.com/office/drawing/2014/main" id="{7502515D-4CEC-4EA0-BE7F-41F4064F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464"/>
              <a:ext cx="36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Rectangle 37">
              <a:extLst>
                <a:ext uri="{FF2B5EF4-FFF2-40B4-BE49-F238E27FC236}">
                  <a16:creationId xmlns:a16="http://schemas.microsoft.com/office/drawing/2014/main" id="{5722AF01-9725-48CB-A3F0-EE29AB16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4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D</a:t>
              </a:r>
              <a:endParaRPr lang="en-US" altLang="zh-CN" b="1"/>
            </a:p>
          </p:txBody>
        </p:sp>
        <p:sp>
          <p:nvSpPr>
            <p:cNvPr id="39974" name="Rectangle 38">
              <a:extLst>
                <a:ext uri="{FF2B5EF4-FFF2-40B4-BE49-F238E27FC236}">
                  <a16:creationId xmlns:a16="http://schemas.microsoft.com/office/drawing/2014/main" id="{317F2240-74CD-49D3-9581-184699CE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2"/>
              <a:ext cx="37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5" name="Rectangle 39">
              <a:extLst>
                <a:ext uri="{FF2B5EF4-FFF2-40B4-BE49-F238E27FC236}">
                  <a16:creationId xmlns:a16="http://schemas.microsoft.com/office/drawing/2014/main" id="{76F69376-2EAC-4DAD-9CE9-FDE66F559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652"/>
              <a:ext cx="37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6" name="Rectangle 40">
              <a:extLst>
                <a:ext uri="{FF2B5EF4-FFF2-40B4-BE49-F238E27FC236}">
                  <a16:creationId xmlns:a16="http://schemas.microsoft.com/office/drawing/2014/main" id="{5E9EB1DB-8487-4883-B8A2-25175E81F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652"/>
              <a:ext cx="366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7" name="Rectangle 41">
              <a:extLst>
                <a:ext uri="{FF2B5EF4-FFF2-40B4-BE49-F238E27FC236}">
                  <a16:creationId xmlns:a16="http://schemas.microsoft.com/office/drawing/2014/main" id="{084AE263-51DD-46CC-B921-6CAE5B1D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47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zh-CN" altLang="en-US" b="1"/>
            </a:p>
          </p:txBody>
        </p:sp>
        <p:sp>
          <p:nvSpPr>
            <p:cNvPr id="39978" name="Line 42">
              <a:extLst>
                <a:ext uri="{FF2B5EF4-FFF2-40B4-BE49-F238E27FC236}">
                  <a16:creationId xmlns:a16="http://schemas.microsoft.com/office/drawing/2014/main" id="{8BA5C2EB-4071-461D-93DC-5950558EC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5" y="999"/>
              <a:ext cx="843" cy="4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43">
              <a:extLst>
                <a:ext uri="{FF2B5EF4-FFF2-40B4-BE49-F238E27FC236}">
                  <a16:creationId xmlns:a16="http://schemas.microsoft.com/office/drawing/2014/main" id="{B45BDB7D-869B-40A2-A9D0-385D85CEA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1385"/>
              <a:ext cx="119" cy="79"/>
            </a:xfrm>
            <a:custGeom>
              <a:avLst/>
              <a:gdLst>
                <a:gd name="T0" fmla="*/ 119 w 119"/>
                <a:gd name="T1" fmla="*/ 40 h 79"/>
                <a:gd name="T2" fmla="*/ 89 w 119"/>
                <a:gd name="T3" fmla="*/ 30 h 79"/>
                <a:gd name="T4" fmla="*/ 99 w 119"/>
                <a:gd name="T5" fmla="*/ 0 h 79"/>
                <a:gd name="T6" fmla="*/ 0 w 119"/>
                <a:gd name="T7" fmla="*/ 79 h 79"/>
                <a:gd name="T8" fmla="*/ 119 w 119"/>
                <a:gd name="T9" fmla="*/ 4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79"/>
                <a:gd name="T17" fmla="*/ 119 w 119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79">
                  <a:moveTo>
                    <a:pt x="119" y="40"/>
                  </a:moveTo>
                  <a:lnTo>
                    <a:pt x="89" y="30"/>
                  </a:lnTo>
                  <a:lnTo>
                    <a:pt x="99" y="0"/>
                  </a:lnTo>
                  <a:lnTo>
                    <a:pt x="0" y="79"/>
                  </a:lnTo>
                  <a:lnTo>
                    <a:pt x="119" y="4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Rectangle 44">
              <a:extLst>
                <a:ext uri="{FF2B5EF4-FFF2-40B4-BE49-F238E27FC236}">
                  <a16:creationId xmlns:a16="http://schemas.microsoft.com/office/drawing/2014/main" id="{0CEAAF9A-7084-4A86-9FFD-D9047BC97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464"/>
              <a:ext cx="37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1" name="Rectangle 45">
              <a:extLst>
                <a:ext uri="{FF2B5EF4-FFF2-40B4-BE49-F238E27FC236}">
                  <a16:creationId xmlns:a16="http://schemas.microsoft.com/office/drawing/2014/main" id="{96C74C95-64A4-4252-9170-6E36488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147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39982" name="Rectangle 46">
              <a:extLst>
                <a:ext uri="{FF2B5EF4-FFF2-40B4-BE49-F238E27FC236}">
                  <a16:creationId xmlns:a16="http://schemas.microsoft.com/office/drawing/2014/main" id="{6FB3C499-BE94-471B-A31B-6F4BAE4A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464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3" name="Rectangle 47">
              <a:extLst>
                <a:ext uri="{FF2B5EF4-FFF2-40B4-BE49-F238E27FC236}">
                  <a16:creationId xmlns:a16="http://schemas.microsoft.com/office/drawing/2014/main" id="{AABE3BF8-6945-4892-A0FB-4478FE4A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39984" name="Rectangle 48">
              <a:extLst>
                <a:ext uri="{FF2B5EF4-FFF2-40B4-BE49-F238E27FC236}">
                  <a16:creationId xmlns:a16="http://schemas.microsoft.com/office/drawing/2014/main" id="{83A8794A-ECC0-46B4-AC2B-76B1AB18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652"/>
              <a:ext cx="376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5" name="Rectangle 49">
              <a:extLst>
                <a:ext uri="{FF2B5EF4-FFF2-40B4-BE49-F238E27FC236}">
                  <a16:creationId xmlns:a16="http://schemas.microsoft.com/office/drawing/2014/main" id="{D85E9BAB-F356-425F-BB3F-48A8438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652"/>
              <a:ext cx="377" cy="189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6" name="Rectangle 50">
              <a:extLst>
                <a:ext uri="{FF2B5EF4-FFF2-40B4-BE49-F238E27FC236}">
                  <a16:creationId xmlns:a16="http://schemas.microsoft.com/office/drawing/2014/main" id="{6C3B82CA-3225-40F0-968A-539D78C5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47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4</a:t>
              </a:r>
              <a:endParaRPr lang="zh-CN" altLang="en-US" b="1"/>
            </a:p>
          </p:txBody>
        </p:sp>
        <p:sp>
          <p:nvSpPr>
            <p:cNvPr id="39987" name="Freeform 51">
              <a:extLst>
                <a:ext uri="{FF2B5EF4-FFF2-40B4-BE49-F238E27FC236}">
                  <a16:creationId xmlns:a16="http://schemas.microsoft.com/office/drawing/2014/main" id="{ECBE3EC0-F5A3-4FF4-A9F1-612567C0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722"/>
              <a:ext cx="39" cy="39"/>
            </a:xfrm>
            <a:custGeom>
              <a:avLst/>
              <a:gdLst>
                <a:gd name="T0" fmla="*/ 0 w 39"/>
                <a:gd name="T1" fmla="*/ 20 h 39"/>
                <a:gd name="T2" fmla="*/ 10 w 39"/>
                <a:gd name="T3" fmla="*/ 0 h 39"/>
                <a:gd name="T4" fmla="*/ 29 w 39"/>
                <a:gd name="T5" fmla="*/ 0 h 39"/>
                <a:gd name="T6" fmla="*/ 39 w 39"/>
                <a:gd name="T7" fmla="*/ 20 h 39"/>
                <a:gd name="T8" fmla="*/ 29 w 39"/>
                <a:gd name="T9" fmla="*/ 39 h 39"/>
                <a:gd name="T10" fmla="*/ 10 w 39"/>
                <a:gd name="T11" fmla="*/ 39 h 39"/>
                <a:gd name="T12" fmla="*/ 0 w 39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39"/>
                <a:gd name="T23" fmla="*/ 39 w 3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39">
                  <a:moveTo>
                    <a:pt x="0" y="20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20"/>
                  </a:lnTo>
                  <a:lnTo>
                    <a:pt x="29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52">
              <a:extLst>
                <a:ext uri="{FF2B5EF4-FFF2-40B4-BE49-F238E27FC236}">
                  <a16:creationId xmlns:a16="http://schemas.microsoft.com/office/drawing/2014/main" id="{126CA591-5630-497D-BBF6-DA0DB06E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" y="1722"/>
              <a:ext cx="49" cy="39"/>
            </a:xfrm>
            <a:custGeom>
              <a:avLst/>
              <a:gdLst>
                <a:gd name="T0" fmla="*/ 0 w 49"/>
                <a:gd name="T1" fmla="*/ 20 h 39"/>
                <a:gd name="T2" fmla="*/ 19 w 49"/>
                <a:gd name="T3" fmla="*/ 0 h 39"/>
                <a:gd name="T4" fmla="*/ 39 w 49"/>
                <a:gd name="T5" fmla="*/ 0 h 39"/>
                <a:gd name="T6" fmla="*/ 49 w 49"/>
                <a:gd name="T7" fmla="*/ 20 h 39"/>
                <a:gd name="T8" fmla="*/ 39 w 49"/>
                <a:gd name="T9" fmla="*/ 39 h 39"/>
                <a:gd name="T10" fmla="*/ 19 w 49"/>
                <a:gd name="T11" fmla="*/ 39 h 39"/>
                <a:gd name="T12" fmla="*/ 0 w 49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9"/>
                <a:gd name="T23" fmla="*/ 49 w 4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9">
                  <a:moveTo>
                    <a:pt x="0" y="20"/>
                  </a:moveTo>
                  <a:lnTo>
                    <a:pt x="19" y="0"/>
                  </a:lnTo>
                  <a:lnTo>
                    <a:pt x="39" y="0"/>
                  </a:lnTo>
                  <a:lnTo>
                    <a:pt x="49" y="20"/>
                  </a:lnTo>
                  <a:lnTo>
                    <a:pt x="39" y="39"/>
                  </a:lnTo>
                  <a:lnTo>
                    <a:pt x="1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53">
              <a:extLst>
                <a:ext uri="{FF2B5EF4-FFF2-40B4-BE49-F238E27FC236}">
                  <a16:creationId xmlns:a16="http://schemas.microsoft.com/office/drawing/2014/main" id="{AD8FD63E-546A-4FE2-BACB-81D58E0ED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722"/>
              <a:ext cx="50" cy="39"/>
            </a:xfrm>
            <a:custGeom>
              <a:avLst/>
              <a:gdLst>
                <a:gd name="T0" fmla="*/ 0 w 50"/>
                <a:gd name="T1" fmla="*/ 20 h 39"/>
                <a:gd name="T2" fmla="*/ 10 w 50"/>
                <a:gd name="T3" fmla="*/ 0 h 39"/>
                <a:gd name="T4" fmla="*/ 40 w 50"/>
                <a:gd name="T5" fmla="*/ 0 h 39"/>
                <a:gd name="T6" fmla="*/ 50 w 50"/>
                <a:gd name="T7" fmla="*/ 20 h 39"/>
                <a:gd name="T8" fmla="*/ 40 w 50"/>
                <a:gd name="T9" fmla="*/ 39 h 39"/>
                <a:gd name="T10" fmla="*/ 10 w 50"/>
                <a:gd name="T11" fmla="*/ 39 h 39"/>
                <a:gd name="T12" fmla="*/ 0 w 50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39"/>
                <a:gd name="T23" fmla="*/ 50 w 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39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54">
              <a:extLst>
                <a:ext uri="{FF2B5EF4-FFF2-40B4-BE49-F238E27FC236}">
                  <a16:creationId xmlns:a16="http://schemas.microsoft.com/office/drawing/2014/main" id="{B2E464F7-7AFF-4185-BF36-0C1DDD5A6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1722"/>
              <a:ext cx="50" cy="39"/>
            </a:xfrm>
            <a:custGeom>
              <a:avLst/>
              <a:gdLst>
                <a:gd name="T0" fmla="*/ 0 w 50"/>
                <a:gd name="T1" fmla="*/ 20 h 39"/>
                <a:gd name="T2" fmla="*/ 10 w 50"/>
                <a:gd name="T3" fmla="*/ 0 h 39"/>
                <a:gd name="T4" fmla="*/ 40 w 50"/>
                <a:gd name="T5" fmla="*/ 0 h 39"/>
                <a:gd name="T6" fmla="*/ 50 w 50"/>
                <a:gd name="T7" fmla="*/ 20 h 39"/>
                <a:gd name="T8" fmla="*/ 40 w 50"/>
                <a:gd name="T9" fmla="*/ 39 h 39"/>
                <a:gd name="T10" fmla="*/ 10 w 50"/>
                <a:gd name="T11" fmla="*/ 39 h 39"/>
                <a:gd name="T12" fmla="*/ 0 w 50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39"/>
                <a:gd name="T23" fmla="*/ 50 w 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39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55">
              <a:extLst>
                <a:ext uri="{FF2B5EF4-FFF2-40B4-BE49-F238E27FC236}">
                  <a16:creationId xmlns:a16="http://schemas.microsoft.com/office/drawing/2014/main" id="{661FD504-A1A0-47ED-B407-A3EC09EF3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722"/>
              <a:ext cx="49" cy="39"/>
            </a:xfrm>
            <a:custGeom>
              <a:avLst/>
              <a:gdLst>
                <a:gd name="T0" fmla="*/ 0 w 49"/>
                <a:gd name="T1" fmla="*/ 20 h 39"/>
                <a:gd name="T2" fmla="*/ 10 w 49"/>
                <a:gd name="T3" fmla="*/ 0 h 39"/>
                <a:gd name="T4" fmla="*/ 39 w 49"/>
                <a:gd name="T5" fmla="*/ 0 h 39"/>
                <a:gd name="T6" fmla="*/ 49 w 49"/>
                <a:gd name="T7" fmla="*/ 20 h 39"/>
                <a:gd name="T8" fmla="*/ 39 w 49"/>
                <a:gd name="T9" fmla="*/ 39 h 39"/>
                <a:gd name="T10" fmla="*/ 10 w 49"/>
                <a:gd name="T11" fmla="*/ 39 h 39"/>
                <a:gd name="T12" fmla="*/ 0 w 49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9"/>
                <a:gd name="T23" fmla="*/ 49 w 4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9">
                  <a:moveTo>
                    <a:pt x="0" y="20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20"/>
                  </a:lnTo>
                  <a:lnTo>
                    <a:pt x="39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56">
              <a:extLst>
                <a:ext uri="{FF2B5EF4-FFF2-40B4-BE49-F238E27FC236}">
                  <a16:creationId xmlns:a16="http://schemas.microsoft.com/office/drawing/2014/main" id="{44FADE11-2E37-4EA5-AC23-839724AF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722"/>
              <a:ext cx="50" cy="39"/>
            </a:xfrm>
            <a:custGeom>
              <a:avLst/>
              <a:gdLst>
                <a:gd name="T0" fmla="*/ 0 w 50"/>
                <a:gd name="T1" fmla="*/ 20 h 39"/>
                <a:gd name="T2" fmla="*/ 10 w 50"/>
                <a:gd name="T3" fmla="*/ 0 h 39"/>
                <a:gd name="T4" fmla="*/ 30 w 50"/>
                <a:gd name="T5" fmla="*/ 0 h 39"/>
                <a:gd name="T6" fmla="*/ 50 w 50"/>
                <a:gd name="T7" fmla="*/ 20 h 39"/>
                <a:gd name="T8" fmla="*/ 30 w 50"/>
                <a:gd name="T9" fmla="*/ 39 h 39"/>
                <a:gd name="T10" fmla="*/ 10 w 50"/>
                <a:gd name="T11" fmla="*/ 39 h 39"/>
                <a:gd name="T12" fmla="*/ 0 w 50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39"/>
                <a:gd name="T23" fmla="*/ 50 w 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39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0" y="20"/>
                  </a:lnTo>
                  <a:lnTo>
                    <a:pt x="30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57">
              <a:extLst>
                <a:ext uri="{FF2B5EF4-FFF2-40B4-BE49-F238E27FC236}">
                  <a16:creationId xmlns:a16="http://schemas.microsoft.com/office/drawing/2014/main" id="{2CE4C0BC-9DB9-4462-B4B9-2699D0985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385"/>
              <a:ext cx="119" cy="79"/>
            </a:xfrm>
            <a:custGeom>
              <a:avLst/>
              <a:gdLst>
                <a:gd name="T0" fmla="*/ 0 w 119"/>
                <a:gd name="T1" fmla="*/ 40 h 79"/>
                <a:gd name="T2" fmla="*/ 40 w 119"/>
                <a:gd name="T3" fmla="*/ 30 h 79"/>
                <a:gd name="T4" fmla="*/ 30 w 119"/>
                <a:gd name="T5" fmla="*/ 0 h 79"/>
                <a:gd name="T6" fmla="*/ 119 w 119"/>
                <a:gd name="T7" fmla="*/ 79 h 79"/>
                <a:gd name="T8" fmla="*/ 0 w 119"/>
                <a:gd name="T9" fmla="*/ 4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79"/>
                <a:gd name="T17" fmla="*/ 119 w 119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79">
                  <a:moveTo>
                    <a:pt x="0" y="40"/>
                  </a:moveTo>
                  <a:lnTo>
                    <a:pt x="40" y="30"/>
                  </a:lnTo>
                  <a:lnTo>
                    <a:pt x="30" y="0"/>
                  </a:lnTo>
                  <a:lnTo>
                    <a:pt x="119" y="7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58">
              <a:extLst>
                <a:ext uri="{FF2B5EF4-FFF2-40B4-BE49-F238E27FC236}">
                  <a16:creationId xmlns:a16="http://schemas.microsoft.com/office/drawing/2014/main" id="{C653014D-5D7B-4D85-8011-AF1439CF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1722"/>
              <a:ext cx="50" cy="39"/>
            </a:xfrm>
            <a:custGeom>
              <a:avLst/>
              <a:gdLst>
                <a:gd name="T0" fmla="*/ 0 w 50"/>
                <a:gd name="T1" fmla="*/ 20 h 39"/>
                <a:gd name="T2" fmla="*/ 10 w 50"/>
                <a:gd name="T3" fmla="*/ 0 h 39"/>
                <a:gd name="T4" fmla="*/ 30 w 50"/>
                <a:gd name="T5" fmla="*/ 0 h 39"/>
                <a:gd name="T6" fmla="*/ 50 w 50"/>
                <a:gd name="T7" fmla="*/ 20 h 39"/>
                <a:gd name="T8" fmla="*/ 30 w 50"/>
                <a:gd name="T9" fmla="*/ 39 h 39"/>
                <a:gd name="T10" fmla="*/ 10 w 50"/>
                <a:gd name="T11" fmla="*/ 39 h 39"/>
                <a:gd name="T12" fmla="*/ 0 w 50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39"/>
                <a:gd name="T23" fmla="*/ 50 w 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39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0" y="20"/>
                  </a:lnTo>
                  <a:lnTo>
                    <a:pt x="30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Freeform 59">
              <a:extLst>
                <a:ext uri="{FF2B5EF4-FFF2-40B4-BE49-F238E27FC236}">
                  <a16:creationId xmlns:a16="http://schemas.microsoft.com/office/drawing/2014/main" id="{B4FB75A0-C831-4170-980A-CD2F5AA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1722"/>
              <a:ext cx="39" cy="39"/>
            </a:xfrm>
            <a:custGeom>
              <a:avLst/>
              <a:gdLst>
                <a:gd name="T0" fmla="*/ 0 w 39"/>
                <a:gd name="T1" fmla="*/ 20 h 39"/>
                <a:gd name="T2" fmla="*/ 10 w 39"/>
                <a:gd name="T3" fmla="*/ 0 h 39"/>
                <a:gd name="T4" fmla="*/ 30 w 39"/>
                <a:gd name="T5" fmla="*/ 0 h 39"/>
                <a:gd name="T6" fmla="*/ 39 w 39"/>
                <a:gd name="T7" fmla="*/ 20 h 39"/>
                <a:gd name="T8" fmla="*/ 30 w 39"/>
                <a:gd name="T9" fmla="*/ 39 h 39"/>
                <a:gd name="T10" fmla="*/ 10 w 39"/>
                <a:gd name="T11" fmla="*/ 39 h 39"/>
                <a:gd name="T12" fmla="*/ 0 w 39"/>
                <a:gd name="T13" fmla="*/ 2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39"/>
                <a:gd name="T23" fmla="*/ 39 w 3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39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39" y="20"/>
                  </a:lnTo>
                  <a:lnTo>
                    <a:pt x="30" y="39"/>
                  </a:lnTo>
                  <a:lnTo>
                    <a:pt x="10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Rectangle 60">
              <a:extLst>
                <a:ext uri="{FF2B5EF4-FFF2-40B4-BE49-F238E27FC236}">
                  <a16:creationId xmlns:a16="http://schemas.microsoft.com/office/drawing/2014/main" id="{9C8F1C36-EAB1-480F-B468-4BD8A043C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" y="2118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7" name="Rectangle 61">
              <a:extLst>
                <a:ext uri="{FF2B5EF4-FFF2-40B4-BE49-F238E27FC236}">
                  <a16:creationId xmlns:a16="http://schemas.microsoft.com/office/drawing/2014/main" id="{63AE6486-FE2B-4A20-AB59-F63195C5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212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39998" name="Rectangle 62">
              <a:extLst>
                <a:ext uri="{FF2B5EF4-FFF2-40B4-BE49-F238E27FC236}">
                  <a16:creationId xmlns:a16="http://schemas.microsoft.com/office/drawing/2014/main" id="{4AE5B634-BD0C-40CA-A93E-DC78F520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2118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9" name="Rectangle 63">
              <a:extLst>
                <a:ext uri="{FF2B5EF4-FFF2-40B4-BE49-F238E27FC236}">
                  <a16:creationId xmlns:a16="http://schemas.microsoft.com/office/drawing/2014/main" id="{028FE433-CF57-4F5E-BC35-21B98C64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212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endParaRPr lang="en-US" altLang="zh-CN" b="1"/>
            </a:p>
          </p:txBody>
        </p:sp>
        <p:sp>
          <p:nvSpPr>
            <p:cNvPr id="40000" name="Rectangle 64">
              <a:extLst>
                <a:ext uri="{FF2B5EF4-FFF2-40B4-BE49-F238E27FC236}">
                  <a16:creationId xmlns:a16="http://schemas.microsoft.com/office/drawing/2014/main" id="{0684CC08-530F-4334-8A95-F7D72869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" y="2306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1" name="Rectangle 65">
              <a:extLst>
                <a:ext uri="{FF2B5EF4-FFF2-40B4-BE49-F238E27FC236}">
                  <a16:creationId xmlns:a16="http://schemas.microsoft.com/office/drawing/2014/main" id="{387D521E-929C-4677-B372-AF83796B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2306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2" name="Rectangle 66">
              <a:extLst>
                <a:ext uri="{FF2B5EF4-FFF2-40B4-BE49-F238E27FC236}">
                  <a16:creationId xmlns:a16="http://schemas.microsoft.com/office/drawing/2014/main" id="{6042E83A-600D-471A-9743-49939856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12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5</a:t>
              </a:r>
              <a:endParaRPr lang="zh-CN" altLang="en-US" b="1"/>
            </a:p>
          </p:txBody>
        </p:sp>
        <p:sp>
          <p:nvSpPr>
            <p:cNvPr id="40003" name="Freeform 67">
              <a:extLst>
                <a:ext uri="{FF2B5EF4-FFF2-40B4-BE49-F238E27FC236}">
                  <a16:creationId xmlns:a16="http://schemas.microsoft.com/office/drawing/2014/main" id="{5A42EC17-C705-46D2-83CF-68F46F12A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375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30 w 50"/>
                <a:gd name="T5" fmla="*/ 0 h 40"/>
                <a:gd name="T6" fmla="*/ 50 w 50"/>
                <a:gd name="T7" fmla="*/ 20 h 40"/>
                <a:gd name="T8" fmla="*/ 3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Freeform 68">
              <a:extLst>
                <a:ext uri="{FF2B5EF4-FFF2-40B4-BE49-F238E27FC236}">
                  <a16:creationId xmlns:a16="http://schemas.microsoft.com/office/drawing/2014/main" id="{6E8DD00D-BE37-42B2-979B-D02CDFCF0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2375"/>
              <a:ext cx="39" cy="40"/>
            </a:xfrm>
            <a:custGeom>
              <a:avLst/>
              <a:gdLst>
                <a:gd name="T0" fmla="*/ 0 w 39"/>
                <a:gd name="T1" fmla="*/ 20 h 40"/>
                <a:gd name="T2" fmla="*/ 10 w 39"/>
                <a:gd name="T3" fmla="*/ 0 h 40"/>
                <a:gd name="T4" fmla="*/ 29 w 39"/>
                <a:gd name="T5" fmla="*/ 0 h 40"/>
                <a:gd name="T6" fmla="*/ 39 w 39"/>
                <a:gd name="T7" fmla="*/ 20 h 40"/>
                <a:gd name="T8" fmla="*/ 29 w 39"/>
                <a:gd name="T9" fmla="*/ 40 h 40"/>
                <a:gd name="T10" fmla="*/ 10 w 39"/>
                <a:gd name="T11" fmla="*/ 40 h 40"/>
                <a:gd name="T12" fmla="*/ 0 w 39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0"/>
                <a:gd name="T23" fmla="*/ 39 w 3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0">
                  <a:moveTo>
                    <a:pt x="0" y="20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20"/>
                  </a:lnTo>
                  <a:lnTo>
                    <a:pt x="29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Line 69">
              <a:extLst>
                <a:ext uri="{FF2B5EF4-FFF2-40B4-BE49-F238E27FC236}">
                  <a16:creationId xmlns:a16="http://schemas.microsoft.com/office/drawing/2014/main" id="{D06D34E0-3FD9-478E-812B-5001BFAAA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742"/>
              <a:ext cx="90" cy="2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Line 70">
              <a:extLst>
                <a:ext uri="{FF2B5EF4-FFF2-40B4-BE49-F238E27FC236}">
                  <a16:creationId xmlns:a16="http://schemas.microsoft.com/office/drawing/2014/main" id="{50130ACE-DCCC-4F94-AF8E-525B65126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1742"/>
              <a:ext cx="89" cy="2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Freeform 71">
              <a:extLst>
                <a:ext uri="{FF2B5EF4-FFF2-40B4-BE49-F238E27FC236}">
                  <a16:creationId xmlns:a16="http://schemas.microsoft.com/office/drawing/2014/main" id="{A733F42C-A154-4B5C-8B6C-D60E54573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1900"/>
              <a:ext cx="59" cy="129"/>
            </a:xfrm>
            <a:custGeom>
              <a:avLst/>
              <a:gdLst>
                <a:gd name="T0" fmla="*/ 39 w 59"/>
                <a:gd name="T1" fmla="*/ 0 h 129"/>
                <a:gd name="T2" fmla="*/ 30 w 59"/>
                <a:gd name="T3" fmla="*/ 30 h 129"/>
                <a:gd name="T4" fmla="*/ 0 w 59"/>
                <a:gd name="T5" fmla="*/ 20 h 129"/>
                <a:gd name="T6" fmla="*/ 59 w 59"/>
                <a:gd name="T7" fmla="*/ 129 h 129"/>
                <a:gd name="T8" fmla="*/ 39 w 59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29"/>
                <a:gd name="T17" fmla="*/ 59 w 59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29">
                  <a:moveTo>
                    <a:pt x="39" y="0"/>
                  </a:moveTo>
                  <a:lnTo>
                    <a:pt x="30" y="30"/>
                  </a:lnTo>
                  <a:lnTo>
                    <a:pt x="0" y="20"/>
                  </a:lnTo>
                  <a:lnTo>
                    <a:pt x="59" y="12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72">
              <a:extLst>
                <a:ext uri="{FF2B5EF4-FFF2-40B4-BE49-F238E27FC236}">
                  <a16:creationId xmlns:a16="http://schemas.microsoft.com/office/drawing/2014/main" id="{F750DCFD-3CAB-4525-B461-1D5905944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900"/>
              <a:ext cx="60" cy="129"/>
            </a:xfrm>
            <a:custGeom>
              <a:avLst/>
              <a:gdLst>
                <a:gd name="T0" fmla="*/ 40 w 60"/>
                <a:gd name="T1" fmla="*/ 0 h 129"/>
                <a:gd name="T2" fmla="*/ 30 w 60"/>
                <a:gd name="T3" fmla="*/ 30 h 129"/>
                <a:gd name="T4" fmla="*/ 0 w 60"/>
                <a:gd name="T5" fmla="*/ 20 h 129"/>
                <a:gd name="T6" fmla="*/ 60 w 60"/>
                <a:gd name="T7" fmla="*/ 129 h 129"/>
                <a:gd name="T8" fmla="*/ 40 w 60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129"/>
                <a:gd name="T17" fmla="*/ 60 w 60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129">
                  <a:moveTo>
                    <a:pt x="40" y="0"/>
                  </a:moveTo>
                  <a:lnTo>
                    <a:pt x="30" y="30"/>
                  </a:lnTo>
                  <a:lnTo>
                    <a:pt x="0" y="20"/>
                  </a:lnTo>
                  <a:lnTo>
                    <a:pt x="60" y="12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73">
              <a:extLst>
                <a:ext uri="{FF2B5EF4-FFF2-40B4-BE49-F238E27FC236}">
                  <a16:creationId xmlns:a16="http://schemas.microsoft.com/office/drawing/2014/main" id="{CAC4939B-942C-4528-B7B9-C54B1478D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" y="2029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20 w 188"/>
                <a:gd name="T3" fmla="*/ 29 h 178"/>
                <a:gd name="T4" fmla="*/ 59 w 188"/>
                <a:gd name="T5" fmla="*/ 0 h 178"/>
                <a:gd name="T6" fmla="*/ 119 w 188"/>
                <a:gd name="T7" fmla="*/ 0 h 178"/>
                <a:gd name="T8" fmla="*/ 168 w 188"/>
                <a:gd name="T9" fmla="*/ 29 h 178"/>
                <a:gd name="T10" fmla="*/ 188 w 188"/>
                <a:gd name="T11" fmla="*/ 89 h 178"/>
                <a:gd name="T12" fmla="*/ 168 w 188"/>
                <a:gd name="T13" fmla="*/ 148 h 178"/>
                <a:gd name="T14" fmla="*/ 119 w 188"/>
                <a:gd name="T15" fmla="*/ 178 h 178"/>
                <a:gd name="T16" fmla="*/ 59 w 188"/>
                <a:gd name="T17" fmla="*/ 178 h 178"/>
                <a:gd name="T18" fmla="*/ 20 w 188"/>
                <a:gd name="T19" fmla="*/ 148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20" y="29"/>
                  </a:lnTo>
                  <a:lnTo>
                    <a:pt x="59" y="0"/>
                  </a:lnTo>
                  <a:lnTo>
                    <a:pt x="119" y="0"/>
                  </a:lnTo>
                  <a:lnTo>
                    <a:pt x="168" y="29"/>
                  </a:lnTo>
                  <a:lnTo>
                    <a:pt x="188" y="89"/>
                  </a:lnTo>
                  <a:lnTo>
                    <a:pt x="168" y="148"/>
                  </a:lnTo>
                  <a:lnTo>
                    <a:pt x="119" y="178"/>
                  </a:lnTo>
                  <a:lnTo>
                    <a:pt x="59" y="178"/>
                  </a:lnTo>
                  <a:lnTo>
                    <a:pt x="20" y="148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74">
              <a:extLst>
                <a:ext uri="{FF2B5EF4-FFF2-40B4-BE49-F238E27FC236}">
                  <a16:creationId xmlns:a16="http://schemas.microsoft.com/office/drawing/2014/main" id="{1C5CDDB3-C310-41B7-892A-4C74876B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" y="2781"/>
              <a:ext cx="189" cy="179"/>
            </a:xfrm>
            <a:custGeom>
              <a:avLst/>
              <a:gdLst>
                <a:gd name="T0" fmla="*/ 0 w 189"/>
                <a:gd name="T1" fmla="*/ 89 h 179"/>
                <a:gd name="T2" fmla="*/ 20 w 189"/>
                <a:gd name="T3" fmla="*/ 30 h 179"/>
                <a:gd name="T4" fmla="*/ 60 w 189"/>
                <a:gd name="T5" fmla="*/ 0 h 179"/>
                <a:gd name="T6" fmla="*/ 119 w 189"/>
                <a:gd name="T7" fmla="*/ 0 h 179"/>
                <a:gd name="T8" fmla="*/ 169 w 189"/>
                <a:gd name="T9" fmla="*/ 30 h 179"/>
                <a:gd name="T10" fmla="*/ 189 w 189"/>
                <a:gd name="T11" fmla="*/ 89 h 179"/>
                <a:gd name="T12" fmla="*/ 169 w 189"/>
                <a:gd name="T13" fmla="*/ 139 h 179"/>
                <a:gd name="T14" fmla="*/ 119 w 189"/>
                <a:gd name="T15" fmla="*/ 179 h 179"/>
                <a:gd name="T16" fmla="*/ 60 w 189"/>
                <a:gd name="T17" fmla="*/ 179 h 179"/>
                <a:gd name="T18" fmla="*/ 20 w 189"/>
                <a:gd name="T19" fmla="*/ 139 h 179"/>
                <a:gd name="T20" fmla="*/ 0 w 189"/>
                <a:gd name="T21" fmla="*/ 89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9"/>
                <a:gd name="T35" fmla="*/ 189 w 189"/>
                <a:gd name="T36" fmla="*/ 179 h 1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9">
                  <a:moveTo>
                    <a:pt x="0" y="89"/>
                  </a:moveTo>
                  <a:lnTo>
                    <a:pt x="20" y="30"/>
                  </a:lnTo>
                  <a:lnTo>
                    <a:pt x="60" y="0"/>
                  </a:lnTo>
                  <a:lnTo>
                    <a:pt x="119" y="0"/>
                  </a:lnTo>
                  <a:lnTo>
                    <a:pt x="169" y="30"/>
                  </a:lnTo>
                  <a:lnTo>
                    <a:pt x="189" y="89"/>
                  </a:lnTo>
                  <a:lnTo>
                    <a:pt x="169" y="139"/>
                  </a:lnTo>
                  <a:lnTo>
                    <a:pt x="119" y="179"/>
                  </a:lnTo>
                  <a:lnTo>
                    <a:pt x="60" y="179"/>
                  </a:lnTo>
                  <a:lnTo>
                    <a:pt x="20" y="13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75">
              <a:extLst>
                <a:ext uri="{FF2B5EF4-FFF2-40B4-BE49-F238E27FC236}">
                  <a16:creationId xmlns:a16="http://schemas.microsoft.com/office/drawing/2014/main" id="{E424E2A5-F906-4026-9A78-A88012FF9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" y="1742"/>
              <a:ext cx="278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76">
              <a:extLst>
                <a:ext uri="{FF2B5EF4-FFF2-40B4-BE49-F238E27FC236}">
                  <a16:creationId xmlns:a16="http://schemas.microsoft.com/office/drawing/2014/main" id="{DD33A58D-326D-4F2E-9BCB-52D75DFB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09"/>
              <a:ext cx="99" cy="109"/>
            </a:xfrm>
            <a:custGeom>
              <a:avLst/>
              <a:gdLst>
                <a:gd name="T0" fmla="*/ 99 w 99"/>
                <a:gd name="T1" fmla="*/ 30 h 109"/>
                <a:gd name="T2" fmla="*/ 69 w 99"/>
                <a:gd name="T3" fmla="*/ 30 h 109"/>
                <a:gd name="T4" fmla="*/ 60 w 99"/>
                <a:gd name="T5" fmla="*/ 0 h 109"/>
                <a:gd name="T6" fmla="*/ 0 w 99"/>
                <a:gd name="T7" fmla="*/ 109 h 109"/>
                <a:gd name="T8" fmla="*/ 99 w 99"/>
                <a:gd name="T9" fmla="*/ 3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109"/>
                <a:gd name="T17" fmla="*/ 99 w 9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109">
                  <a:moveTo>
                    <a:pt x="99" y="30"/>
                  </a:moveTo>
                  <a:lnTo>
                    <a:pt x="69" y="30"/>
                  </a:lnTo>
                  <a:lnTo>
                    <a:pt x="60" y="0"/>
                  </a:lnTo>
                  <a:lnTo>
                    <a:pt x="0" y="109"/>
                  </a:lnTo>
                  <a:lnTo>
                    <a:pt x="99" y="3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Rectangle 77">
              <a:extLst>
                <a:ext uri="{FF2B5EF4-FFF2-40B4-BE49-F238E27FC236}">
                  <a16:creationId xmlns:a16="http://schemas.microsoft.com/office/drawing/2014/main" id="{B6F717CC-BCB1-41D0-825A-CDE47BD4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90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6</a:t>
              </a:r>
              <a:endParaRPr lang="zh-CN" altLang="en-US" b="1"/>
            </a:p>
          </p:txBody>
        </p:sp>
        <p:sp>
          <p:nvSpPr>
            <p:cNvPr id="40014" name="Rectangle 78">
              <a:extLst>
                <a:ext uri="{FF2B5EF4-FFF2-40B4-BE49-F238E27FC236}">
                  <a16:creationId xmlns:a16="http://schemas.microsoft.com/office/drawing/2014/main" id="{EE98764F-D0F2-475C-A0A6-06C6FA69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190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7</a:t>
              </a:r>
              <a:endParaRPr lang="zh-CN" altLang="en-US" b="1"/>
            </a:p>
          </p:txBody>
        </p:sp>
        <p:sp>
          <p:nvSpPr>
            <p:cNvPr id="40015" name="Line 79">
              <a:extLst>
                <a:ext uri="{FF2B5EF4-FFF2-40B4-BE49-F238E27FC236}">
                  <a16:creationId xmlns:a16="http://schemas.microsoft.com/office/drawing/2014/main" id="{67F80F6E-66A9-4C95-BCCC-1B980FD9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" y="2395"/>
              <a:ext cx="159" cy="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80">
              <a:extLst>
                <a:ext uri="{FF2B5EF4-FFF2-40B4-BE49-F238E27FC236}">
                  <a16:creationId xmlns:a16="http://schemas.microsoft.com/office/drawing/2014/main" id="{F7B3959A-1D9D-4330-8960-011C31052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" y="2395"/>
              <a:ext cx="100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81">
              <a:extLst>
                <a:ext uri="{FF2B5EF4-FFF2-40B4-BE49-F238E27FC236}">
                  <a16:creationId xmlns:a16="http://schemas.microsoft.com/office/drawing/2014/main" id="{B19839A6-6A7C-4267-9D43-1F132733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" y="2653"/>
              <a:ext cx="80" cy="118"/>
            </a:xfrm>
            <a:custGeom>
              <a:avLst/>
              <a:gdLst>
                <a:gd name="T0" fmla="*/ 30 w 80"/>
                <a:gd name="T1" fmla="*/ 0 h 118"/>
                <a:gd name="T2" fmla="*/ 50 w 80"/>
                <a:gd name="T3" fmla="*/ 29 h 118"/>
                <a:gd name="T4" fmla="*/ 80 w 80"/>
                <a:gd name="T5" fmla="*/ 19 h 118"/>
                <a:gd name="T6" fmla="*/ 0 w 80"/>
                <a:gd name="T7" fmla="*/ 118 h 118"/>
                <a:gd name="T8" fmla="*/ 30 w 80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18"/>
                <a:gd name="T17" fmla="*/ 80 w 8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18">
                  <a:moveTo>
                    <a:pt x="30" y="0"/>
                  </a:moveTo>
                  <a:lnTo>
                    <a:pt x="50" y="29"/>
                  </a:lnTo>
                  <a:lnTo>
                    <a:pt x="80" y="19"/>
                  </a:lnTo>
                  <a:lnTo>
                    <a:pt x="0" y="1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82">
              <a:extLst>
                <a:ext uri="{FF2B5EF4-FFF2-40B4-BE49-F238E27FC236}">
                  <a16:creationId xmlns:a16="http://schemas.microsoft.com/office/drawing/2014/main" id="{DCE4C7D9-0C21-4B8F-8964-0FFD596FF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" y="2653"/>
              <a:ext cx="60" cy="118"/>
            </a:xfrm>
            <a:custGeom>
              <a:avLst/>
              <a:gdLst>
                <a:gd name="T0" fmla="*/ 10 w 60"/>
                <a:gd name="T1" fmla="*/ 0 h 118"/>
                <a:gd name="T2" fmla="*/ 30 w 60"/>
                <a:gd name="T3" fmla="*/ 29 h 118"/>
                <a:gd name="T4" fmla="*/ 60 w 60"/>
                <a:gd name="T5" fmla="*/ 10 h 118"/>
                <a:gd name="T6" fmla="*/ 0 w 60"/>
                <a:gd name="T7" fmla="*/ 118 h 118"/>
                <a:gd name="T8" fmla="*/ 10 w 60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118"/>
                <a:gd name="T17" fmla="*/ 60 w 6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118">
                  <a:moveTo>
                    <a:pt x="10" y="0"/>
                  </a:moveTo>
                  <a:lnTo>
                    <a:pt x="30" y="29"/>
                  </a:lnTo>
                  <a:lnTo>
                    <a:pt x="60" y="10"/>
                  </a:lnTo>
                  <a:lnTo>
                    <a:pt x="0" y="1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83">
              <a:extLst>
                <a:ext uri="{FF2B5EF4-FFF2-40B4-BE49-F238E27FC236}">
                  <a16:creationId xmlns:a16="http://schemas.microsoft.com/office/drawing/2014/main" id="{0F2BEFA1-30C2-40F1-8B39-7D95E8285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781"/>
              <a:ext cx="189" cy="179"/>
            </a:xfrm>
            <a:custGeom>
              <a:avLst/>
              <a:gdLst>
                <a:gd name="T0" fmla="*/ 0 w 189"/>
                <a:gd name="T1" fmla="*/ 89 h 179"/>
                <a:gd name="T2" fmla="*/ 20 w 189"/>
                <a:gd name="T3" fmla="*/ 30 h 179"/>
                <a:gd name="T4" fmla="*/ 70 w 189"/>
                <a:gd name="T5" fmla="*/ 0 h 179"/>
                <a:gd name="T6" fmla="*/ 119 w 189"/>
                <a:gd name="T7" fmla="*/ 0 h 179"/>
                <a:gd name="T8" fmla="*/ 169 w 189"/>
                <a:gd name="T9" fmla="*/ 30 h 179"/>
                <a:gd name="T10" fmla="*/ 189 w 189"/>
                <a:gd name="T11" fmla="*/ 89 h 179"/>
                <a:gd name="T12" fmla="*/ 169 w 189"/>
                <a:gd name="T13" fmla="*/ 139 h 179"/>
                <a:gd name="T14" fmla="*/ 119 w 189"/>
                <a:gd name="T15" fmla="*/ 179 h 179"/>
                <a:gd name="T16" fmla="*/ 70 w 189"/>
                <a:gd name="T17" fmla="*/ 179 h 179"/>
                <a:gd name="T18" fmla="*/ 20 w 189"/>
                <a:gd name="T19" fmla="*/ 139 h 179"/>
                <a:gd name="T20" fmla="*/ 0 w 189"/>
                <a:gd name="T21" fmla="*/ 89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9"/>
                <a:gd name="T35" fmla="*/ 189 w 189"/>
                <a:gd name="T36" fmla="*/ 179 h 1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9">
                  <a:moveTo>
                    <a:pt x="0" y="89"/>
                  </a:moveTo>
                  <a:lnTo>
                    <a:pt x="20" y="30"/>
                  </a:lnTo>
                  <a:lnTo>
                    <a:pt x="70" y="0"/>
                  </a:lnTo>
                  <a:lnTo>
                    <a:pt x="119" y="0"/>
                  </a:lnTo>
                  <a:lnTo>
                    <a:pt x="169" y="30"/>
                  </a:lnTo>
                  <a:lnTo>
                    <a:pt x="189" y="89"/>
                  </a:lnTo>
                  <a:lnTo>
                    <a:pt x="169" y="139"/>
                  </a:lnTo>
                  <a:lnTo>
                    <a:pt x="119" y="179"/>
                  </a:lnTo>
                  <a:lnTo>
                    <a:pt x="70" y="179"/>
                  </a:lnTo>
                  <a:lnTo>
                    <a:pt x="20" y="13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Rectangle 84">
              <a:extLst>
                <a:ext uri="{FF2B5EF4-FFF2-40B4-BE49-F238E27FC236}">
                  <a16:creationId xmlns:a16="http://schemas.microsoft.com/office/drawing/2014/main" id="{7F908B77-32A2-4B7B-8149-0ED2DD108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6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10</a:t>
              </a:r>
              <a:endParaRPr lang="zh-CN" altLang="en-US" b="1"/>
            </a:p>
          </p:txBody>
        </p:sp>
        <p:sp>
          <p:nvSpPr>
            <p:cNvPr id="40021" name="Rectangle 85">
              <a:extLst>
                <a:ext uri="{FF2B5EF4-FFF2-40B4-BE49-F238E27FC236}">
                  <a16:creationId xmlns:a16="http://schemas.microsoft.com/office/drawing/2014/main" id="{A5D84CEB-E253-4D2D-BCE9-46D64B0E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6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11</a:t>
              </a:r>
              <a:endParaRPr lang="zh-CN" altLang="en-US" b="1"/>
            </a:p>
          </p:txBody>
        </p:sp>
        <p:sp>
          <p:nvSpPr>
            <p:cNvPr id="40022" name="Freeform 86">
              <a:extLst>
                <a:ext uri="{FF2B5EF4-FFF2-40B4-BE49-F238E27FC236}">
                  <a16:creationId xmlns:a16="http://schemas.microsoft.com/office/drawing/2014/main" id="{0D29A391-C02B-463E-ADB5-81E4B1CE1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029"/>
              <a:ext cx="189" cy="178"/>
            </a:xfrm>
            <a:custGeom>
              <a:avLst/>
              <a:gdLst>
                <a:gd name="T0" fmla="*/ 0 w 189"/>
                <a:gd name="T1" fmla="*/ 89 h 178"/>
                <a:gd name="T2" fmla="*/ 20 w 189"/>
                <a:gd name="T3" fmla="*/ 29 h 178"/>
                <a:gd name="T4" fmla="*/ 60 w 189"/>
                <a:gd name="T5" fmla="*/ 0 h 178"/>
                <a:gd name="T6" fmla="*/ 119 w 189"/>
                <a:gd name="T7" fmla="*/ 0 h 178"/>
                <a:gd name="T8" fmla="*/ 169 w 189"/>
                <a:gd name="T9" fmla="*/ 29 h 178"/>
                <a:gd name="T10" fmla="*/ 189 w 189"/>
                <a:gd name="T11" fmla="*/ 89 h 178"/>
                <a:gd name="T12" fmla="*/ 169 w 189"/>
                <a:gd name="T13" fmla="*/ 148 h 178"/>
                <a:gd name="T14" fmla="*/ 119 w 189"/>
                <a:gd name="T15" fmla="*/ 178 h 178"/>
                <a:gd name="T16" fmla="*/ 60 w 189"/>
                <a:gd name="T17" fmla="*/ 178 h 178"/>
                <a:gd name="T18" fmla="*/ 20 w 189"/>
                <a:gd name="T19" fmla="*/ 148 h 178"/>
                <a:gd name="T20" fmla="*/ 0 w 189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8"/>
                <a:gd name="T35" fmla="*/ 189 w 189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8">
                  <a:moveTo>
                    <a:pt x="0" y="89"/>
                  </a:moveTo>
                  <a:lnTo>
                    <a:pt x="20" y="29"/>
                  </a:lnTo>
                  <a:lnTo>
                    <a:pt x="60" y="0"/>
                  </a:lnTo>
                  <a:lnTo>
                    <a:pt x="119" y="0"/>
                  </a:lnTo>
                  <a:lnTo>
                    <a:pt x="169" y="29"/>
                  </a:lnTo>
                  <a:lnTo>
                    <a:pt x="189" y="89"/>
                  </a:lnTo>
                  <a:lnTo>
                    <a:pt x="169" y="148"/>
                  </a:lnTo>
                  <a:lnTo>
                    <a:pt x="119" y="178"/>
                  </a:lnTo>
                  <a:lnTo>
                    <a:pt x="60" y="178"/>
                  </a:lnTo>
                  <a:lnTo>
                    <a:pt x="20" y="148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Freeform 87">
              <a:extLst>
                <a:ext uri="{FF2B5EF4-FFF2-40B4-BE49-F238E27FC236}">
                  <a16:creationId xmlns:a16="http://schemas.microsoft.com/office/drawing/2014/main" id="{4999DB57-B067-44C8-8EFF-523FA69FF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2029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20 w 188"/>
                <a:gd name="T3" fmla="*/ 29 h 178"/>
                <a:gd name="T4" fmla="*/ 69 w 188"/>
                <a:gd name="T5" fmla="*/ 0 h 178"/>
                <a:gd name="T6" fmla="*/ 129 w 188"/>
                <a:gd name="T7" fmla="*/ 0 h 178"/>
                <a:gd name="T8" fmla="*/ 168 w 188"/>
                <a:gd name="T9" fmla="*/ 29 h 178"/>
                <a:gd name="T10" fmla="*/ 188 w 188"/>
                <a:gd name="T11" fmla="*/ 89 h 178"/>
                <a:gd name="T12" fmla="*/ 168 w 188"/>
                <a:gd name="T13" fmla="*/ 148 h 178"/>
                <a:gd name="T14" fmla="*/ 129 w 188"/>
                <a:gd name="T15" fmla="*/ 178 h 178"/>
                <a:gd name="T16" fmla="*/ 69 w 188"/>
                <a:gd name="T17" fmla="*/ 178 h 178"/>
                <a:gd name="T18" fmla="*/ 20 w 188"/>
                <a:gd name="T19" fmla="*/ 148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20" y="29"/>
                  </a:lnTo>
                  <a:lnTo>
                    <a:pt x="69" y="0"/>
                  </a:lnTo>
                  <a:lnTo>
                    <a:pt x="129" y="0"/>
                  </a:lnTo>
                  <a:lnTo>
                    <a:pt x="168" y="29"/>
                  </a:lnTo>
                  <a:lnTo>
                    <a:pt x="188" y="89"/>
                  </a:lnTo>
                  <a:lnTo>
                    <a:pt x="168" y="148"/>
                  </a:lnTo>
                  <a:lnTo>
                    <a:pt x="129" y="178"/>
                  </a:lnTo>
                  <a:lnTo>
                    <a:pt x="69" y="178"/>
                  </a:lnTo>
                  <a:lnTo>
                    <a:pt x="20" y="148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Freeform 88">
              <a:extLst>
                <a:ext uri="{FF2B5EF4-FFF2-40B4-BE49-F238E27FC236}">
                  <a16:creationId xmlns:a16="http://schemas.microsoft.com/office/drawing/2014/main" id="{374E9CFB-66DB-44B7-9480-1EEB5D952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029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19 w 188"/>
                <a:gd name="T3" fmla="*/ 29 h 178"/>
                <a:gd name="T4" fmla="*/ 69 w 188"/>
                <a:gd name="T5" fmla="*/ 0 h 178"/>
                <a:gd name="T6" fmla="*/ 119 w 188"/>
                <a:gd name="T7" fmla="*/ 0 h 178"/>
                <a:gd name="T8" fmla="*/ 168 w 188"/>
                <a:gd name="T9" fmla="*/ 29 h 178"/>
                <a:gd name="T10" fmla="*/ 188 w 188"/>
                <a:gd name="T11" fmla="*/ 89 h 178"/>
                <a:gd name="T12" fmla="*/ 168 w 188"/>
                <a:gd name="T13" fmla="*/ 148 h 178"/>
                <a:gd name="T14" fmla="*/ 119 w 188"/>
                <a:gd name="T15" fmla="*/ 178 h 178"/>
                <a:gd name="T16" fmla="*/ 69 w 188"/>
                <a:gd name="T17" fmla="*/ 178 h 178"/>
                <a:gd name="T18" fmla="*/ 19 w 188"/>
                <a:gd name="T19" fmla="*/ 148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19" y="29"/>
                  </a:lnTo>
                  <a:lnTo>
                    <a:pt x="69" y="0"/>
                  </a:lnTo>
                  <a:lnTo>
                    <a:pt x="119" y="0"/>
                  </a:lnTo>
                  <a:lnTo>
                    <a:pt x="168" y="29"/>
                  </a:lnTo>
                  <a:lnTo>
                    <a:pt x="188" y="89"/>
                  </a:lnTo>
                  <a:lnTo>
                    <a:pt x="168" y="148"/>
                  </a:lnTo>
                  <a:lnTo>
                    <a:pt x="119" y="178"/>
                  </a:lnTo>
                  <a:lnTo>
                    <a:pt x="69" y="178"/>
                  </a:lnTo>
                  <a:lnTo>
                    <a:pt x="19" y="148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Line 89">
              <a:extLst>
                <a:ext uri="{FF2B5EF4-FFF2-40B4-BE49-F238E27FC236}">
                  <a16:creationId xmlns:a16="http://schemas.microsoft.com/office/drawing/2014/main" id="{3FED4A62-633C-4764-8BCF-9CBB3F568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1742"/>
              <a:ext cx="99" cy="2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Line 90">
              <a:extLst>
                <a:ext uri="{FF2B5EF4-FFF2-40B4-BE49-F238E27FC236}">
                  <a16:creationId xmlns:a16="http://schemas.microsoft.com/office/drawing/2014/main" id="{CC929DA6-3CB0-4F6F-AC69-A77B82B35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1742"/>
              <a:ext cx="89" cy="2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Freeform 91">
              <a:extLst>
                <a:ext uri="{FF2B5EF4-FFF2-40B4-BE49-F238E27FC236}">
                  <a16:creationId xmlns:a16="http://schemas.microsoft.com/office/drawing/2014/main" id="{42BFB30E-C84D-455F-AF8F-68D55176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1900"/>
              <a:ext cx="70" cy="129"/>
            </a:xfrm>
            <a:custGeom>
              <a:avLst/>
              <a:gdLst>
                <a:gd name="T0" fmla="*/ 0 w 70"/>
                <a:gd name="T1" fmla="*/ 20 h 129"/>
                <a:gd name="T2" fmla="*/ 30 w 70"/>
                <a:gd name="T3" fmla="*/ 30 h 129"/>
                <a:gd name="T4" fmla="*/ 50 w 70"/>
                <a:gd name="T5" fmla="*/ 0 h 129"/>
                <a:gd name="T6" fmla="*/ 70 w 70"/>
                <a:gd name="T7" fmla="*/ 129 h 129"/>
                <a:gd name="T8" fmla="*/ 0 w 70"/>
                <a:gd name="T9" fmla="*/ 2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29"/>
                <a:gd name="T17" fmla="*/ 70 w 70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29">
                  <a:moveTo>
                    <a:pt x="0" y="20"/>
                  </a:moveTo>
                  <a:lnTo>
                    <a:pt x="30" y="30"/>
                  </a:lnTo>
                  <a:lnTo>
                    <a:pt x="50" y="0"/>
                  </a:lnTo>
                  <a:lnTo>
                    <a:pt x="70" y="1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Freeform 92">
              <a:extLst>
                <a:ext uri="{FF2B5EF4-FFF2-40B4-BE49-F238E27FC236}">
                  <a16:creationId xmlns:a16="http://schemas.microsoft.com/office/drawing/2014/main" id="{1EE50510-23C7-4F7D-876C-355D1699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900"/>
              <a:ext cx="69" cy="119"/>
            </a:xfrm>
            <a:custGeom>
              <a:avLst/>
              <a:gdLst>
                <a:gd name="T0" fmla="*/ 0 w 69"/>
                <a:gd name="T1" fmla="*/ 10 h 119"/>
                <a:gd name="T2" fmla="*/ 29 w 69"/>
                <a:gd name="T3" fmla="*/ 30 h 119"/>
                <a:gd name="T4" fmla="*/ 49 w 69"/>
                <a:gd name="T5" fmla="*/ 0 h 119"/>
                <a:gd name="T6" fmla="*/ 69 w 69"/>
                <a:gd name="T7" fmla="*/ 119 h 119"/>
                <a:gd name="T8" fmla="*/ 0 w 69"/>
                <a:gd name="T9" fmla="*/ 1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19"/>
                <a:gd name="T17" fmla="*/ 69 w 69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19">
                  <a:moveTo>
                    <a:pt x="0" y="10"/>
                  </a:moveTo>
                  <a:lnTo>
                    <a:pt x="29" y="30"/>
                  </a:lnTo>
                  <a:lnTo>
                    <a:pt x="49" y="0"/>
                  </a:lnTo>
                  <a:lnTo>
                    <a:pt x="69" y="11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Rectangle 93">
              <a:extLst>
                <a:ext uri="{FF2B5EF4-FFF2-40B4-BE49-F238E27FC236}">
                  <a16:creationId xmlns:a16="http://schemas.microsoft.com/office/drawing/2014/main" id="{A545F6AC-7875-4765-ADE1-1038465C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049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0" name="Rectangle 94">
              <a:extLst>
                <a:ext uri="{FF2B5EF4-FFF2-40B4-BE49-F238E27FC236}">
                  <a16:creationId xmlns:a16="http://schemas.microsoft.com/office/drawing/2014/main" id="{B6D44928-1EB1-47F5-A203-7F9AA390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06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J</a:t>
              </a:r>
              <a:endParaRPr lang="en-US" altLang="zh-CN" b="1"/>
            </a:p>
          </p:txBody>
        </p:sp>
        <p:sp>
          <p:nvSpPr>
            <p:cNvPr id="40031" name="Rectangle 95">
              <a:extLst>
                <a:ext uri="{FF2B5EF4-FFF2-40B4-BE49-F238E27FC236}">
                  <a16:creationId xmlns:a16="http://schemas.microsoft.com/office/drawing/2014/main" id="{4ADA13A9-2D9A-4D95-9699-ACDEBE82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049"/>
              <a:ext cx="36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2" name="Rectangle 96">
              <a:extLst>
                <a:ext uri="{FF2B5EF4-FFF2-40B4-BE49-F238E27FC236}">
                  <a16:creationId xmlns:a16="http://schemas.microsoft.com/office/drawing/2014/main" id="{261716C3-F58B-495C-982B-D5ED9F3B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06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endParaRPr lang="en-US" altLang="zh-CN" b="1"/>
            </a:p>
          </p:txBody>
        </p:sp>
        <p:sp>
          <p:nvSpPr>
            <p:cNvPr id="40033" name="Rectangle 97">
              <a:extLst>
                <a:ext uri="{FF2B5EF4-FFF2-40B4-BE49-F238E27FC236}">
                  <a16:creationId xmlns:a16="http://schemas.microsoft.com/office/drawing/2014/main" id="{4D0051E6-C3A1-4E6E-BBF6-442C230B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049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4" name="Rectangle 98">
              <a:extLst>
                <a:ext uri="{FF2B5EF4-FFF2-40B4-BE49-F238E27FC236}">
                  <a16:creationId xmlns:a16="http://schemas.microsoft.com/office/drawing/2014/main" id="{ADB4A102-E5B6-43EE-813B-D555254F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06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K</a:t>
              </a:r>
              <a:endParaRPr lang="en-US" altLang="zh-CN" b="1"/>
            </a:p>
          </p:txBody>
        </p:sp>
        <p:sp>
          <p:nvSpPr>
            <p:cNvPr id="40035" name="Rectangle 99">
              <a:extLst>
                <a:ext uri="{FF2B5EF4-FFF2-40B4-BE49-F238E27FC236}">
                  <a16:creationId xmlns:a16="http://schemas.microsoft.com/office/drawing/2014/main" id="{D2A326F0-D674-4662-83F5-DAF84A31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237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6" name="Rectangle 100">
              <a:extLst>
                <a:ext uri="{FF2B5EF4-FFF2-40B4-BE49-F238E27FC236}">
                  <a16:creationId xmlns:a16="http://schemas.microsoft.com/office/drawing/2014/main" id="{494DEFE4-4FEB-4E68-B505-BD645E3F0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237"/>
              <a:ext cx="36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7" name="Rectangle 101">
              <a:extLst>
                <a:ext uri="{FF2B5EF4-FFF2-40B4-BE49-F238E27FC236}">
                  <a16:creationId xmlns:a16="http://schemas.microsoft.com/office/drawing/2014/main" id="{598CE061-A6E4-4174-AE59-E19DECF1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237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8" name="Rectangle 102">
              <a:extLst>
                <a:ext uri="{FF2B5EF4-FFF2-40B4-BE49-F238E27FC236}">
                  <a16:creationId xmlns:a16="http://schemas.microsoft.com/office/drawing/2014/main" id="{1EE50E6C-6717-4B27-80F1-9C3CD84F9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0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12</a:t>
              </a:r>
              <a:endParaRPr lang="zh-CN" altLang="en-US" b="1"/>
            </a:p>
          </p:txBody>
        </p:sp>
        <p:sp>
          <p:nvSpPr>
            <p:cNvPr id="40039" name="Freeform 103">
              <a:extLst>
                <a:ext uri="{FF2B5EF4-FFF2-40B4-BE49-F238E27FC236}">
                  <a16:creationId xmlns:a16="http://schemas.microsoft.com/office/drawing/2014/main" id="{0D11159B-566E-4B82-9DDA-DD32F0AF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" y="3316"/>
              <a:ext cx="49" cy="40"/>
            </a:xfrm>
            <a:custGeom>
              <a:avLst/>
              <a:gdLst>
                <a:gd name="T0" fmla="*/ 0 w 49"/>
                <a:gd name="T1" fmla="*/ 20 h 40"/>
                <a:gd name="T2" fmla="*/ 19 w 49"/>
                <a:gd name="T3" fmla="*/ 0 h 40"/>
                <a:gd name="T4" fmla="*/ 39 w 49"/>
                <a:gd name="T5" fmla="*/ 0 h 40"/>
                <a:gd name="T6" fmla="*/ 49 w 49"/>
                <a:gd name="T7" fmla="*/ 20 h 40"/>
                <a:gd name="T8" fmla="*/ 39 w 49"/>
                <a:gd name="T9" fmla="*/ 40 h 40"/>
                <a:gd name="T10" fmla="*/ 19 w 49"/>
                <a:gd name="T11" fmla="*/ 40 h 40"/>
                <a:gd name="T12" fmla="*/ 0 w 49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40"/>
                <a:gd name="T23" fmla="*/ 49 w 4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40">
                  <a:moveTo>
                    <a:pt x="0" y="20"/>
                  </a:moveTo>
                  <a:lnTo>
                    <a:pt x="19" y="0"/>
                  </a:lnTo>
                  <a:lnTo>
                    <a:pt x="39" y="0"/>
                  </a:lnTo>
                  <a:lnTo>
                    <a:pt x="49" y="20"/>
                  </a:lnTo>
                  <a:lnTo>
                    <a:pt x="39" y="40"/>
                  </a:lnTo>
                  <a:lnTo>
                    <a:pt x="19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" name="Freeform 104">
              <a:extLst>
                <a:ext uri="{FF2B5EF4-FFF2-40B4-BE49-F238E27FC236}">
                  <a16:creationId xmlns:a16="http://schemas.microsoft.com/office/drawing/2014/main" id="{2AA6A86F-B1EE-4A6B-9CAA-95D5E44B7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3316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Freeform 105">
              <a:extLst>
                <a:ext uri="{FF2B5EF4-FFF2-40B4-BE49-F238E27FC236}">
                  <a16:creationId xmlns:a16="http://schemas.microsoft.com/office/drawing/2014/main" id="{2273CE17-1A9B-4CC3-A21B-CFACFB88A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3316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Rectangle 106">
              <a:extLst>
                <a:ext uri="{FF2B5EF4-FFF2-40B4-BE49-F238E27FC236}">
                  <a16:creationId xmlns:a16="http://schemas.microsoft.com/office/drawing/2014/main" id="{80711671-E8D2-4E00-A076-61CB3BD01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3049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43" name="Rectangle 107">
              <a:extLst>
                <a:ext uri="{FF2B5EF4-FFF2-40B4-BE49-F238E27FC236}">
                  <a16:creationId xmlns:a16="http://schemas.microsoft.com/office/drawing/2014/main" id="{0CF954CB-2EFB-4BBE-8F30-ECDBAB77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306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J</a:t>
              </a:r>
              <a:endParaRPr lang="en-US" altLang="zh-CN" b="1"/>
            </a:p>
          </p:txBody>
        </p:sp>
        <p:sp>
          <p:nvSpPr>
            <p:cNvPr id="40044" name="Rectangle 108">
              <a:extLst>
                <a:ext uri="{FF2B5EF4-FFF2-40B4-BE49-F238E27FC236}">
                  <a16:creationId xmlns:a16="http://schemas.microsoft.com/office/drawing/2014/main" id="{032B593A-7F0F-41F2-8D86-202393381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49"/>
              <a:ext cx="37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45" name="Rectangle 109">
              <a:extLst>
                <a:ext uri="{FF2B5EF4-FFF2-40B4-BE49-F238E27FC236}">
                  <a16:creationId xmlns:a16="http://schemas.microsoft.com/office/drawing/2014/main" id="{22F77B58-85D3-438D-A34A-CCA6411A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06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M</a:t>
              </a:r>
              <a:endParaRPr lang="en-US" altLang="zh-CN" b="1"/>
            </a:p>
          </p:txBody>
        </p:sp>
        <p:sp>
          <p:nvSpPr>
            <p:cNvPr id="40046" name="Rectangle 110">
              <a:extLst>
                <a:ext uri="{FF2B5EF4-FFF2-40B4-BE49-F238E27FC236}">
                  <a16:creationId xmlns:a16="http://schemas.microsoft.com/office/drawing/2014/main" id="{73BC13F1-3F0E-4DFC-BD71-877BE3273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049"/>
              <a:ext cx="36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47" name="Rectangle 111">
              <a:extLst>
                <a:ext uri="{FF2B5EF4-FFF2-40B4-BE49-F238E27FC236}">
                  <a16:creationId xmlns:a16="http://schemas.microsoft.com/office/drawing/2014/main" id="{1A0604C6-0530-4B16-A031-1E7DA00F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306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K</a:t>
              </a:r>
              <a:endParaRPr lang="en-US" altLang="zh-CN" b="1"/>
            </a:p>
          </p:txBody>
        </p:sp>
        <p:sp>
          <p:nvSpPr>
            <p:cNvPr id="40048" name="Rectangle 112">
              <a:extLst>
                <a:ext uri="{FF2B5EF4-FFF2-40B4-BE49-F238E27FC236}">
                  <a16:creationId xmlns:a16="http://schemas.microsoft.com/office/drawing/2014/main" id="{C62E339A-D144-4B88-9762-3B6E1F7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3237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49" name="Rectangle 113">
              <a:extLst>
                <a:ext uri="{FF2B5EF4-FFF2-40B4-BE49-F238E27FC236}">
                  <a16:creationId xmlns:a16="http://schemas.microsoft.com/office/drawing/2014/main" id="{BA1720B5-47A0-4A2C-8CD4-956A578C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237"/>
              <a:ext cx="37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50" name="Rectangle 114">
              <a:extLst>
                <a:ext uri="{FF2B5EF4-FFF2-40B4-BE49-F238E27FC236}">
                  <a16:creationId xmlns:a16="http://schemas.microsoft.com/office/drawing/2014/main" id="{92A36444-539D-4D9A-9818-7F0CBF4C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3237"/>
              <a:ext cx="36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51" name="Rectangle 115">
              <a:extLst>
                <a:ext uri="{FF2B5EF4-FFF2-40B4-BE49-F238E27FC236}">
                  <a16:creationId xmlns:a16="http://schemas.microsoft.com/office/drawing/2014/main" id="{55D00156-92B7-45CE-9165-8790F3435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13</a:t>
              </a:r>
              <a:endParaRPr lang="zh-CN" altLang="en-US" b="1"/>
            </a:p>
          </p:txBody>
        </p:sp>
        <p:sp>
          <p:nvSpPr>
            <p:cNvPr id="40052" name="Freeform 116">
              <a:extLst>
                <a:ext uri="{FF2B5EF4-FFF2-40B4-BE49-F238E27FC236}">
                  <a16:creationId xmlns:a16="http://schemas.microsoft.com/office/drawing/2014/main" id="{8A6745E0-518F-4EE1-B4DE-ACCD5EAE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316"/>
              <a:ext cx="40" cy="40"/>
            </a:xfrm>
            <a:custGeom>
              <a:avLst/>
              <a:gdLst>
                <a:gd name="T0" fmla="*/ 0 w 40"/>
                <a:gd name="T1" fmla="*/ 20 h 40"/>
                <a:gd name="T2" fmla="*/ 10 w 40"/>
                <a:gd name="T3" fmla="*/ 0 h 40"/>
                <a:gd name="T4" fmla="*/ 30 w 40"/>
                <a:gd name="T5" fmla="*/ 0 h 40"/>
                <a:gd name="T6" fmla="*/ 40 w 40"/>
                <a:gd name="T7" fmla="*/ 20 h 40"/>
                <a:gd name="T8" fmla="*/ 30 w 40"/>
                <a:gd name="T9" fmla="*/ 40 h 40"/>
                <a:gd name="T10" fmla="*/ 10 w 40"/>
                <a:gd name="T11" fmla="*/ 40 h 40"/>
                <a:gd name="T12" fmla="*/ 0 w 4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3" name="Freeform 117">
              <a:extLst>
                <a:ext uri="{FF2B5EF4-FFF2-40B4-BE49-F238E27FC236}">
                  <a16:creationId xmlns:a16="http://schemas.microsoft.com/office/drawing/2014/main" id="{F30E08CF-02D0-4894-BA3F-1C80377AE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3316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2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2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2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2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4" name="Freeform 118">
              <a:extLst>
                <a:ext uri="{FF2B5EF4-FFF2-40B4-BE49-F238E27FC236}">
                  <a16:creationId xmlns:a16="http://schemas.microsoft.com/office/drawing/2014/main" id="{6179A794-AA03-42B7-B59D-7436EE1B6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3316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1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1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1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5" name="Rectangle 119">
              <a:extLst>
                <a:ext uri="{FF2B5EF4-FFF2-40B4-BE49-F238E27FC236}">
                  <a16:creationId xmlns:a16="http://schemas.microsoft.com/office/drawing/2014/main" id="{34CFE833-E28E-40B3-9937-B1166238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49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56" name="Rectangle 120">
              <a:extLst>
                <a:ext uri="{FF2B5EF4-FFF2-40B4-BE49-F238E27FC236}">
                  <a16:creationId xmlns:a16="http://schemas.microsoft.com/office/drawing/2014/main" id="{62303280-849E-45F3-B301-C7D0E420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40057" name="Rectangle 121">
              <a:extLst>
                <a:ext uri="{FF2B5EF4-FFF2-40B4-BE49-F238E27FC236}">
                  <a16:creationId xmlns:a16="http://schemas.microsoft.com/office/drawing/2014/main" id="{78550B95-111F-44A4-BDCC-C45E63BE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3049"/>
              <a:ext cx="37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58" name="Rectangle 122">
              <a:extLst>
                <a:ext uri="{FF2B5EF4-FFF2-40B4-BE49-F238E27FC236}">
                  <a16:creationId xmlns:a16="http://schemas.microsoft.com/office/drawing/2014/main" id="{BBF9BF67-3879-4D48-B5D7-7D260B65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06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H</a:t>
              </a:r>
              <a:endParaRPr lang="en-US" altLang="zh-CN" b="1"/>
            </a:p>
          </p:txBody>
        </p:sp>
        <p:sp>
          <p:nvSpPr>
            <p:cNvPr id="40059" name="Rectangle 123">
              <a:extLst>
                <a:ext uri="{FF2B5EF4-FFF2-40B4-BE49-F238E27FC236}">
                  <a16:creationId xmlns:a16="http://schemas.microsoft.com/office/drawing/2014/main" id="{16E71B7D-F315-4745-BD7D-6E484AAC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3049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60" name="Rectangle 124">
              <a:extLst>
                <a:ext uri="{FF2B5EF4-FFF2-40B4-BE49-F238E27FC236}">
                  <a16:creationId xmlns:a16="http://schemas.microsoft.com/office/drawing/2014/main" id="{B6F4E4E9-89C7-4F0F-964D-92597DAE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68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zh-CN" b="1"/>
            </a:p>
          </p:txBody>
        </p:sp>
        <p:sp>
          <p:nvSpPr>
            <p:cNvPr id="40061" name="Rectangle 125">
              <a:extLst>
                <a:ext uri="{FF2B5EF4-FFF2-40B4-BE49-F238E27FC236}">
                  <a16:creationId xmlns:a16="http://schemas.microsoft.com/office/drawing/2014/main" id="{47984C6F-36BA-4ECD-86C3-99D25D4D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237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62" name="Rectangle 126">
              <a:extLst>
                <a:ext uri="{FF2B5EF4-FFF2-40B4-BE49-F238E27FC236}">
                  <a16:creationId xmlns:a16="http://schemas.microsoft.com/office/drawing/2014/main" id="{6041FD8B-4340-48E9-8778-345DF2A4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3237"/>
              <a:ext cx="376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63" name="Rectangle 127">
              <a:extLst>
                <a:ext uri="{FF2B5EF4-FFF2-40B4-BE49-F238E27FC236}">
                  <a16:creationId xmlns:a16="http://schemas.microsoft.com/office/drawing/2014/main" id="{6563B44C-FE6A-4609-9FDF-A9839ED6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3237"/>
              <a:ext cx="377" cy="18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64" name="Rectangle 128">
              <a:extLst>
                <a:ext uri="{FF2B5EF4-FFF2-40B4-BE49-F238E27FC236}">
                  <a16:creationId xmlns:a16="http://schemas.microsoft.com/office/drawing/2014/main" id="{DDF7A3D8-B8DB-4159-8D69-BD3562111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06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14</a:t>
              </a:r>
              <a:endParaRPr lang="zh-CN" altLang="en-US" b="1"/>
            </a:p>
          </p:txBody>
        </p:sp>
        <p:sp>
          <p:nvSpPr>
            <p:cNvPr id="40065" name="Freeform 129">
              <a:extLst>
                <a:ext uri="{FF2B5EF4-FFF2-40B4-BE49-F238E27FC236}">
                  <a16:creationId xmlns:a16="http://schemas.microsoft.com/office/drawing/2014/main" id="{63D8EEF5-D5E4-48F9-9B2C-8A8493876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316"/>
              <a:ext cx="40" cy="40"/>
            </a:xfrm>
            <a:custGeom>
              <a:avLst/>
              <a:gdLst>
                <a:gd name="T0" fmla="*/ 0 w 40"/>
                <a:gd name="T1" fmla="*/ 20 h 40"/>
                <a:gd name="T2" fmla="*/ 10 w 40"/>
                <a:gd name="T3" fmla="*/ 0 h 40"/>
                <a:gd name="T4" fmla="*/ 30 w 40"/>
                <a:gd name="T5" fmla="*/ 0 h 40"/>
                <a:gd name="T6" fmla="*/ 40 w 40"/>
                <a:gd name="T7" fmla="*/ 20 h 40"/>
                <a:gd name="T8" fmla="*/ 30 w 40"/>
                <a:gd name="T9" fmla="*/ 40 h 40"/>
                <a:gd name="T10" fmla="*/ 10 w 40"/>
                <a:gd name="T11" fmla="*/ 40 h 40"/>
                <a:gd name="T12" fmla="*/ 0 w 4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6" name="Freeform 130">
              <a:extLst>
                <a:ext uri="{FF2B5EF4-FFF2-40B4-BE49-F238E27FC236}">
                  <a16:creationId xmlns:a16="http://schemas.microsoft.com/office/drawing/2014/main" id="{5DB6C5E1-6C91-42D5-9C34-121BC8BF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3316"/>
              <a:ext cx="40" cy="40"/>
            </a:xfrm>
            <a:custGeom>
              <a:avLst/>
              <a:gdLst>
                <a:gd name="T0" fmla="*/ 0 w 40"/>
                <a:gd name="T1" fmla="*/ 20 h 40"/>
                <a:gd name="T2" fmla="*/ 10 w 40"/>
                <a:gd name="T3" fmla="*/ 0 h 40"/>
                <a:gd name="T4" fmla="*/ 30 w 40"/>
                <a:gd name="T5" fmla="*/ 0 h 40"/>
                <a:gd name="T6" fmla="*/ 40 w 40"/>
                <a:gd name="T7" fmla="*/ 20 h 40"/>
                <a:gd name="T8" fmla="*/ 30 w 40"/>
                <a:gd name="T9" fmla="*/ 40 h 40"/>
                <a:gd name="T10" fmla="*/ 10 w 40"/>
                <a:gd name="T11" fmla="*/ 40 h 40"/>
                <a:gd name="T12" fmla="*/ 0 w 4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30" y="40"/>
                  </a:lnTo>
                  <a:lnTo>
                    <a:pt x="1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7" name="Freeform 131">
              <a:extLst>
                <a:ext uri="{FF2B5EF4-FFF2-40B4-BE49-F238E27FC236}">
                  <a16:creationId xmlns:a16="http://schemas.microsoft.com/office/drawing/2014/main" id="{A053AA8D-5FCD-44D4-AB2A-0E898A7B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3316"/>
              <a:ext cx="50" cy="40"/>
            </a:xfrm>
            <a:custGeom>
              <a:avLst/>
              <a:gdLst>
                <a:gd name="T0" fmla="*/ 0 w 50"/>
                <a:gd name="T1" fmla="*/ 20 h 40"/>
                <a:gd name="T2" fmla="*/ 20 w 50"/>
                <a:gd name="T3" fmla="*/ 0 h 40"/>
                <a:gd name="T4" fmla="*/ 40 w 50"/>
                <a:gd name="T5" fmla="*/ 0 h 40"/>
                <a:gd name="T6" fmla="*/ 50 w 50"/>
                <a:gd name="T7" fmla="*/ 20 h 40"/>
                <a:gd name="T8" fmla="*/ 40 w 50"/>
                <a:gd name="T9" fmla="*/ 40 h 40"/>
                <a:gd name="T10" fmla="*/ 20 w 50"/>
                <a:gd name="T11" fmla="*/ 40 h 40"/>
                <a:gd name="T12" fmla="*/ 0 w 50"/>
                <a:gd name="T13" fmla="*/ 2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40"/>
                <a:gd name="T23" fmla="*/ 50 w 5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40">
                  <a:moveTo>
                    <a:pt x="0" y="20"/>
                  </a:moveTo>
                  <a:lnTo>
                    <a:pt x="2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40" y="40"/>
                  </a:lnTo>
                  <a:lnTo>
                    <a:pt x="20" y="4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8" name="Line 132">
              <a:extLst>
                <a:ext uri="{FF2B5EF4-FFF2-40B4-BE49-F238E27FC236}">
                  <a16:creationId xmlns:a16="http://schemas.microsoft.com/office/drawing/2014/main" id="{3B4A0CAC-1745-4107-9B69-293231786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5" y="1742"/>
              <a:ext cx="843" cy="13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9" name="Freeform 133">
              <a:extLst>
                <a:ext uri="{FF2B5EF4-FFF2-40B4-BE49-F238E27FC236}">
                  <a16:creationId xmlns:a16="http://schemas.microsoft.com/office/drawing/2014/main" id="{750592E0-00C1-4300-B7F3-C8D916FF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2940"/>
              <a:ext cx="79" cy="109"/>
            </a:xfrm>
            <a:custGeom>
              <a:avLst/>
              <a:gdLst>
                <a:gd name="T0" fmla="*/ 40 w 79"/>
                <a:gd name="T1" fmla="*/ 0 h 109"/>
                <a:gd name="T2" fmla="*/ 50 w 79"/>
                <a:gd name="T3" fmla="*/ 30 h 109"/>
                <a:gd name="T4" fmla="*/ 79 w 79"/>
                <a:gd name="T5" fmla="*/ 20 h 109"/>
                <a:gd name="T6" fmla="*/ 0 w 79"/>
                <a:gd name="T7" fmla="*/ 109 h 109"/>
                <a:gd name="T8" fmla="*/ 40 w 7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09"/>
                <a:gd name="T17" fmla="*/ 79 w 7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09">
                  <a:moveTo>
                    <a:pt x="40" y="0"/>
                  </a:moveTo>
                  <a:lnTo>
                    <a:pt x="50" y="30"/>
                  </a:lnTo>
                  <a:lnTo>
                    <a:pt x="79" y="20"/>
                  </a:lnTo>
                  <a:lnTo>
                    <a:pt x="0" y="10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Line 134">
              <a:extLst>
                <a:ext uri="{FF2B5EF4-FFF2-40B4-BE49-F238E27FC236}">
                  <a16:creationId xmlns:a16="http://schemas.microsoft.com/office/drawing/2014/main" id="{44E49F67-5FA5-469A-B634-CA1F0C86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742"/>
              <a:ext cx="287" cy="13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1" name="Freeform 135">
              <a:extLst>
                <a:ext uri="{FF2B5EF4-FFF2-40B4-BE49-F238E27FC236}">
                  <a16:creationId xmlns:a16="http://schemas.microsoft.com/office/drawing/2014/main" id="{9321781D-8B53-4931-8AB4-148E879A3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2930"/>
              <a:ext cx="50" cy="119"/>
            </a:xfrm>
            <a:custGeom>
              <a:avLst/>
              <a:gdLst>
                <a:gd name="T0" fmla="*/ 0 w 50"/>
                <a:gd name="T1" fmla="*/ 10 h 119"/>
                <a:gd name="T2" fmla="*/ 20 w 50"/>
                <a:gd name="T3" fmla="*/ 30 h 119"/>
                <a:gd name="T4" fmla="*/ 40 w 50"/>
                <a:gd name="T5" fmla="*/ 0 h 119"/>
                <a:gd name="T6" fmla="*/ 50 w 50"/>
                <a:gd name="T7" fmla="*/ 119 h 119"/>
                <a:gd name="T8" fmla="*/ 0 w 50"/>
                <a:gd name="T9" fmla="*/ 1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9"/>
                <a:gd name="T17" fmla="*/ 50 w 50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9">
                  <a:moveTo>
                    <a:pt x="0" y="10"/>
                  </a:moveTo>
                  <a:lnTo>
                    <a:pt x="20" y="30"/>
                  </a:lnTo>
                  <a:lnTo>
                    <a:pt x="40" y="0"/>
                  </a:lnTo>
                  <a:lnTo>
                    <a:pt x="50" y="11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2" name="Line 136">
              <a:extLst>
                <a:ext uri="{FF2B5EF4-FFF2-40B4-BE49-F238E27FC236}">
                  <a16:creationId xmlns:a16="http://schemas.microsoft.com/office/drawing/2014/main" id="{97F8C2B0-8820-4420-A7EF-7C7E36191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742"/>
              <a:ext cx="1031" cy="13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3" name="Freeform 137">
              <a:extLst>
                <a:ext uri="{FF2B5EF4-FFF2-40B4-BE49-F238E27FC236}">
                  <a16:creationId xmlns:a16="http://schemas.microsoft.com/office/drawing/2014/main" id="{42E56E37-FA7A-4E65-944F-1680627CC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940"/>
              <a:ext cx="99" cy="109"/>
            </a:xfrm>
            <a:custGeom>
              <a:avLst/>
              <a:gdLst>
                <a:gd name="T0" fmla="*/ 0 w 99"/>
                <a:gd name="T1" fmla="*/ 30 h 109"/>
                <a:gd name="T2" fmla="*/ 40 w 99"/>
                <a:gd name="T3" fmla="*/ 30 h 109"/>
                <a:gd name="T4" fmla="*/ 40 w 99"/>
                <a:gd name="T5" fmla="*/ 0 h 109"/>
                <a:gd name="T6" fmla="*/ 99 w 99"/>
                <a:gd name="T7" fmla="*/ 109 h 109"/>
                <a:gd name="T8" fmla="*/ 0 w 99"/>
                <a:gd name="T9" fmla="*/ 3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109"/>
                <a:gd name="T17" fmla="*/ 99 w 9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109">
                  <a:moveTo>
                    <a:pt x="0" y="30"/>
                  </a:moveTo>
                  <a:lnTo>
                    <a:pt x="40" y="30"/>
                  </a:lnTo>
                  <a:lnTo>
                    <a:pt x="40" y="0"/>
                  </a:lnTo>
                  <a:lnTo>
                    <a:pt x="99" y="10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4" name="Freeform 138">
              <a:extLst>
                <a:ext uri="{FF2B5EF4-FFF2-40B4-BE49-F238E27FC236}">
                  <a16:creationId xmlns:a16="http://schemas.microsoft.com/office/drawing/2014/main" id="{F0D905C7-1514-4443-839A-88BA0E13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712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20 w 188"/>
                <a:gd name="T3" fmla="*/ 40 h 178"/>
                <a:gd name="T4" fmla="*/ 69 w 188"/>
                <a:gd name="T5" fmla="*/ 0 h 178"/>
                <a:gd name="T6" fmla="*/ 129 w 188"/>
                <a:gd name="T7" fmla="*/ 0 h 178"/>
                <a:gd name="T8" fmla="*/ 168 w 188"/>
                <a:gd name="T9" fmla="*/ 40 h 178"/>
                <a:gd name="T10" fmla="*/ 188 w 188"/>
                <a:gd name="T11" fmla="*/ 89 h 178"/>
                <a:gd name="T12" fmla="*/ 168 w 188"/>
                <a:gd name="T13" fmla="*/ 149 h 178"/>
                <a:gd name="T14" fmla="*/ 129 w 188"/>
                <a:gd name="T15" fmla="*/ 178 h 178"/>
                <a:gd name="T16" fmla="*/ 69 w 188"/>
                <a:gd name="T17" fmla="*/ 178 h 178"/>
                <a:gd name="T18" fmla="*/ 20 w 188"/>
                <a:gd name="T19" fmla="*/ 149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20" y="40"/>
                  </a:lnTo>
                  <a:lnTo>
                    <a:pt x="69" y="0"/>
                  </a:lnTo>
                  <a:lnTo>
                    <a:pt x="129" y="0"/>
                  </a:lnTo>
                  <a:lnTo>
                    <a:pt x="168" y="40"/>
                  </a:lnTo>
                  <a:lnTo>
                    <a:pt x="188" y="89"/>
                  </a:lnTo>
                  <a:lnTo>
                    <a:pt x="168" y="149"/>
                  </a:lnTo>
                  <a:lnTo>
                    <a:pt x="129" y="178"/>
                  </a:lnTo>
                  <a:lnTo>
                    <a:pt x="69" y="178"/>
                  </a:lnTo>
                  <a:lnTo>
                    <a:pt x="2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5" name="Line 139">
              <a:extLst>
                <a:ext uri="{FF2B5EF4-FFF2-40B4-BE49-F238E27FC236}">
                  <a16:creationId xmlns:a16="http://schemas.microsoft.com/office/drawing/2014/main" id="{329FFD29-31A6-4605-8559-2D9ABB4F9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0" y="3336"/>
              <a:ext cx="168" cy="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6" name="Line 140">
              <a:extLst>
                <a:ext uri="{FF2B5EF4-FFF2-40B4-BE49-F238E27FC236}">
                  <a16:creationId xmlns:a16="http://schemas.microsoft.com/office/drawing/2014/main" id="{E93E1B6C-2D4E-4305-A19C-77FB91F34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6" y="3336"/>
              <a:ext cx="99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7" name="Freeform 141">
              <a:extLst>
                <a:ext uri="{FF2B5EF4-FFF2-40B4-BE49-F238E27FC236}">
                  <a16:creationId xmlns:a16="http://schemas.microsoft.com/office/drawing/2014/main" id="{3EF8AA93-B706-48FC-99E5-04C15C98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3593"/>
              <a:ext cx="69" cy="119"/>
            </a:xfrm>
            <a:custGeom>
              <a:avLst/>
              <a:gdLst>
                <a:gd name="T0" fmla="*/ 30 w 69"/>
                <a:gd name="T1" fmla="*/ 0 h 119"/>
                <a:gd name="T2" fmla="*/ 40 w 69"/>
                <a:gd name="T3" fmla="*/ 30 h 119"/>
                <a:gd name="T4" fmla="*/ 69 w 69"/>
                <a:gd name="T5" fmla="*/ 20 h 119"/>
                <a:gd name="T6" fmla="*/ 0 w 69"/>
                <a:gd name="T7" fmla="*/ 119 h 119"/>
                <a:gd name="T8" fmla="*/ 30 w 69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19"/>
                <a:gd name="T17" fmla="*/ 69 w 69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19">
                  <a:moveTo>
                    <a:pt x="30" y="0"/>
                  </a:moveTo>
                  <a:lnTo>
                    <a:pt x="40" y="30"/>
                  </a:lnTo>
                  <a:lnTo>
                    <a:pt x="69" y="20"/>
                  </a:lnTo>
                  <a:lnTo>
                    <a:pt x="0" y="11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8" name="Freeform 142">
              <a:extLst>
                <a:ext uri="{FF2B5EF4-FFF2-40B4-BE49-F238E27FC236}">
                  <a16:creationId xmlns:a16="http://schemas.microsoft.com/office/drawing/2014/main" id="{EECC0167-729D-478D-9753-B41CCA5C3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3583"/>
              <a:ext cx="59" cy="129"/>
            </a:xfrm>
            <a:custGeom>
              <a:avLst/>
              <a:gdLst>
                <a:gd name="T0" fmla="*/ 10 w 59"/>
                <a:gd name="T1" fmla="*/ 0 h 129"/>
                <a:gd name="T2" fmla="*/ 30 w 59"/>
                <a:gd name="T3" fmla="*/ 30 h 129"/>
                <a:gd name="T4" fmla="*/ 59 w 59"/>
                <a:gd name="T5" fmla="*/ 20 h 129"/>
                <a:gd name="T6" fmla="*/ 0 w 59"/>
                <a:gd name="T7" fmla="*/ 129 h 129"/>
                <a:gd name="T8" fmla="*/ 10 w 59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29"/>
                <a:gd name="T17" fmla="*/ 59 w 59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29">
                  <a:moveTo>
                    <a:pt x="10" y="0"/>
                  </a:moveTo>
                  <a:lnTo>
                    <a:pt x="30" y="30"/>
                  </a:lnTo>
                  <a:lnTo>
                    <a:pt x="59" y="20"/>
                  </a:lnTo>
                  <a:lnTo>
                    <a:pt x="0" y="12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9" name="Freeform 143">
              <a:extLst>
                <a:ext uri="{FF2B5EF4-FFF2-40B4-BE49-F238E27FC236}">
                  <a16:creationId xmlns:a16="http://schemas.microsoft.com/office/drawing/2014/main" id="{4686176A-12B3-4D7F-B44D-66A78B6F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" y="3712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10 w 188"/>
                <a:gd name="T3" fmla="*/ 40 h 178"/>
                <a:gd name="T4" fmla="*/ 59 w 188"/>
                <a:gd name="T5" fmla="*/ 0 h 178"/>
                <a:gd name="T6" fmla="*/ 119 w 188"/>
                <a:gd name="T7" fmla="*/ 0 h 178"/>
                <a:gd name="T8" fmla="*/ 168 w 188"/>
                <a:gd name="T9" fmla="*/ 40 h 178"/>
                <a:gd name="T10" fmla="*/ 188 w 188"/>
                <a:gd name="T11" fmla="*/ 89 h 178"/>
                <a:gd name="T12" fmla="*/ 168 w 188"/>
                <a:gd name="T13" fmla="*/ 149 h 178"/>
                <a:gd name="T14" fmla="*/ 119 w 188"/>
                <a:gd name="T15" fmla="*/ 178 h 178"/>
                <a:gd name="T16" fmla="*/ 59 w 188"/>
                <a:gd name="T17" fmla="*/ 178 h 178"/>
                <a:gd name="T18" fmla="*/ 10 w 188"/>
                <a:gd name="T19" fmla="*/ 149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10" y="40"/>
                  </a:lnTo>
                  <a:lnTo>
                    <a:pt x="59" y="0"/>
                  </a:lnTo>
                  <a:lnTo>
                    <a:pt x="119" y="0"/>
                  </a:lnTo>
                  <a:lnTo>
                    <a:pt x="168" y="40"/>
                  </a:lnTo>
                  <a:lnTo>
                    <a:pt x="188" y="89"/>
                  </a:lnTo>
                  <a:lnTo>
                    <a:pt x="168" y="149"/>
                  </a:lnTo>
                  <a:lnTo>
                    <a:pt x="119" y="178"/>
                  </a:lnTo>
                  <a:lnTo>
                    <a:pt x="59" y="178"/>
                  </a:lnTo>
                  <a:lnTo>
                    <a:pt x="1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0" name="Rectangle 144">
              <a:extLst>
                <a:ext uri="{FF2B5EF4-FFF2-40B4-BE49-F238E27FC236}">
                  <a16:creationId xmlns:a16="http://schemas.microsoft.com/office/drawing/2014/main" id="{1305F0EF-96A7-4D5C-891C-D59E5261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15</a:t>
              </a:r>
              <a:endParaRPr lang="zh-CN" altLang="en-US" b="1"/>
            </a:p>
          </p:txBody>
        </p:sp>
        <p:sp>
          <p:nvSpPr>
            <p:cNvPr id="40081" name="Rectangle 145">
              <a:extLst>
                <a:ext uri="{FF2B5EF4-FFF2-40B4-BE49-F238E27FC236}">
                  <a16:creationId xmlns:a16="http://schemas.microsoft.com/office/drawing/2014/main" id="{AE177B7A-7B9B-4959-B9DB-7C4B17AA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16</a:t>
              </a:r>
              <a:endParaRPr lang="zh-CN" altLang="en-US" b="1"/>
            </a:p>
          </p:txBody>
        </p:sp>
        <p:sp>
          <p:nvSpPr>
            <p:cNvPr id="40082" name="Line 146">
              <a:extLst>
                <a:ext uri="{FF2B5EF4-FFF2-40B4-BE49-F238E27FC236}">
                  <a16:creationId xmlns:a16="http://schemas.microsoft.com/office/drawing/2014/main" id="{B9381065-5B1D-428F-BB66-F96BE049B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3336"/>
              <a:ext cx="1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3" name="Freeform 147">
              <a:extLst>
                <a:ext uri="{FF2B5EF4-FFF2-40B4-BE49-F238E27FC236}">
                  <a16:creationId xmlns:a16="http://schemas.microsoft.com/office/drawing/2014/main" id="{A29BF437-51C0-40BD-ACE7-900961145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415"/>
              <a:ext cx="10" cy="4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20 h 4"/>
                <a:gd name="T4" fmla="*/ 10 w 1"/>
                <a:gd name="T5" fmla="*/ 40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4" name="Line 148">
              <a:extLst>
                <a:ext uri="{FF2B5EF4-FFF2-40B4-BE49-F238E27FC236}">
                  <a16:creationId xmlns:a16="http://schemas.microsoft.com/office/drawing/2014/main" id="{B202A6C6-76BA-477E-85F7-EDCAEE692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484"/>
              <a:ext cx="2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5" name="Line 149">
              <a:extLst>
                <a:ext uri="{FF2B5EF4-FFF2-40B4-BE49-F238E27FC236}">
                  <a16:creationId xmlns:a16="http://schemas.microsoft.com/office/drawing/2014/main" id="{FD3C2819-91F3-4E63-81FA-C759F058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544"/>
              <a:ext cx="30" cy="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6" name="Line 150">
              <a:extLst>
                <a:ext uri="{FF2B5EF4-FFF2-40B4-BE49-F238E27FC236}">
                  <a16:creationId xmlns:a16="http://schemas.microsoft.com/office/drawing/2014/main" id="{6D430015-335D-4BE3-B682-84A3E95C5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583"/>
              <a:ext cx="40" cy="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7" name="Line 151">
              <a:extLst>
                <a:ext uri="{FF2B5EF4-FFF2-40B4-BE49-F238E27FC236}">
                  <a16:creationId xmlns:a16="http://schemas.microsoft.com/office/drawing/2014/main" id="{6CF0C06E-E79B-420C-9D22-984BB5A9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613"/>
              <a:ext cx="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8" name="Freeform 152">
              <a:extLst>
                <a:ext uri="{FF2B5EF4-FFF2-40B4-BE49-F238E27FC236}">
                  <a16:creationId xmlns:a16="http://schemas.microsoft.com/office/drawing/2014/main" id="{C38AFF96-FFC1-412F-88D7-1970F3A1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3603"/>
              <a:ext cx="40" cy="10"/>
            </a:xfrm>
            <a:custGeom>
              <a:avLst/>
              <a:gdLst>
                <a:gd name="T0" fmla="*/ 0 w 4"/>
                <a:gd name="T1" fmla="*/ 10 h 1"/>
                <a:gd name="T2" fmla="*/ 20 w 4"/>
                <a:gd name="T3" fmla="*/ 10 h 1"/>
                <a:gd name="T4" fmla="*/ 40 w 4"/>
                <a:gd name="T5" fmla="*/ 0 h 1"/>
                <a:gd name="T6" fmla="*/ 0 60000 65536"/>
                <a:gd name="T7" fmla="*/ 0 60000 65536"/>
                <a:gd name="T8" fmla="*/ 0 60000 65536"/>
                <a:gd name="T9" fmla="*/ 0 w 4"/>
                <a:gd name="T10" fmla="*/ 0 h 1"/>
                <a:gd name="T11" fmla="*/ 4 w 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">
                  <a:moveTo>
                    <a:pt x="0" y="1"/>
                  </a:moveTo>
                  <a:lnTo>
                    <a:pt x="2" y="1"/>
                  </a:lnTo>
                  <a:lnTo>
                    <a:pt x="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9" name="Freeform 153">
              <a:extLst>
                <a:ext uri="{FF2B5EF4-FFF2-40B4-BE49-F238E27FC236}">
                  <a16:creationId xmlns:a16="http://schemas.microsoft.com/office/drawing/2014/main" id="{1C77F6D7-0B82-41BB-8CE6-B4F64B9C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3564"/>
              <a:ext cx="40" cy="19"/>
            </a:xfrm>
            <a:custGeom>
              <a:avLst/>
              <a:gdLst>
                <a:gd name="T0" fmla="*/ 0 w 4"/>
                <a:gd name="T1" fmla="*/ 19 h 2"/>
                <a:gd name="T2" fmla="*/ 30 w 4"/>
                <a:gd name="T3" fmla="*/ 10 h 2"/>
                <a:gd name="T4" fmla="*/ 40 w 4"/>
                <a:gd name="T5" fmla="*/ 0 h 2"/>
                <a:gd name="T6" fmla="*/ 0 60000 65536"/>
                <a:gd name="T7" fmla="*/ 0 60000 65536"/>
                <a:gd name="T8" fmla="*/ 0 60000 65536"/>
                <a:gd name="T9" fmla="*/ 0 w 4"/>
                <a:gd name="T10" fmla="*/ 0 h 2"/>
                <a:gd name="T11" fmla="*/ 4 w 4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2">
                  <a:moveTo>
                    <a:pt x="0" y="2"/>
                  </a:moveTo>
                  <a:lnTo>
                    <a:pt x="3" y="1"/>
                  </a:lnTo>
                  <a:lnTo>
                    <a:pt x="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0" name="Line 154">
              <a:extLst>
                <a:ext uri="{FF2B5EF4-FFF2-40B4-BE49-F238E27FC236}">
                  <a16:creationId xmlns:a16="http://schemas.microsoft.com/office/drawing/2014/main" id="{9F84E100-DD39-46E3-A31C-58117A5B6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8" y="3524"/>
              <a:ext cx="29" cy="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1" name="Line 155">
              <a:extLst>
                <a:ext uri="{FF2B5EF4-FFF2-40B4-BE49-F238E27FC236}">
                  <a16:creationId xmlns:a16="http://schemas.microsoft.com/office/drawing/2014/main" id="{747723C7-9ED6-4920-9097-3291F7542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" y="3465"/>
              <a:ext cx="20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2" name="Rectangle 156">
              <a:extLst>
                <a:ext uri="{FF2B5EF4-FFF2-40B4-BE49-F238E27FC236}">
                  <a16:creationId xmlns:a16="http://schemas.microsoft.com/office/drawing/2014/main" id="{1200CD7C-314A-4566-8CDA-E6D78117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44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b</a:t>
              </a:r>
              <a:endParaRPr lang="en-US" altLang="zh-CN" b="1"/>
            </a:p>
          </p:txBody>
        </p:sp>
        <p:sp>
          <p:nvSpPr>
            <p:cNvPr id="40093" name="Freeform 157">
              <a:extLst>
                <a:ext uri="{FF2B5EF4-FFF2-40B4-BE49-F238E27FC236}">
                  <a16:creationId xmlns:a16="http://schemas.microsoft.com/office/drawing/2014/main" id="{BF913860-5FBE-4BE2-9A22-310C4CC03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3712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20 w 188"/>
                <a:gd name="T3" fmla="*/ 40 h 178"/>
                <a:gd name="T4" fmla="*/ 69 w 188"/>
                <a:gd name="T5" fmla="*/ 0 h 178"/>
                <a:gd name="T6" fmla="*/ 119 w 188"/>
                <a:gd name="T7" fmla="*/ 0 h 178"/>
                <a:gd name="T8" fmla="*/ 168 w 188"/>
                <a:gd name="T9" fmla="*/ 40 h 178"/>
                <a:gd name="T10" fmla="*/ 188 w 188"/>
                <a:gd name="T11" fmla="*/ 89 h 178"/>
                <a:gd name="T12" fmla="*/ 168 w 188"/>
                <a:gd name="T13" fmla="*/ 149 h 178"/>
                <a:gd name="T14" fmla="*/ 119 w 188"/>
                <a:gd name="T15" fmla="*/ 178 h 178"/>
                <a:gd name="T16" fmla="*/ 69 w 188"/>
                <a:gd name="T17" fmla="*/ 178 h 178"/>
                <a:gd name="T18" fmla="*/ 20 w 188"/>
                <a:gd name="T19" fmla="*/ 149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20" y="40"/>
                  </a:lnTo>
                  <a:lnTo>
                    <a:pt x="69" y="0"/>
                  </a:lnTo>
                  <a:lnTo>
                    <a:pt x="119" y="0"/>
                  </a:lnTo>
                  <a:lnTo>
                    <a:pt x="168" y="40"/>
                  </a:lnTo>
                  <a:lnTo>
                    <a:pt x="188" y="89"/>
                  </a:lnTo>
                  <a:lnTo>
                    <a:pt x="168" y="149"/>
                  </a:lnTo>
                  <a:lnTo>
                    <a:pt x="119" y="178"/>
                  </a:lnTo>
                  <a:lnTo>
                    <a:pt x="69" y="178"/>
                  </a:lnTo>
                  <a:lnTo>
                    <a:pt x="2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4" name="Line 158">
              <a:extLst>
                <a:ext uri="{FF2B5EF4-FFF2-40B4-BE49-F238E27FC236}">
                  <a16:creationId xmlns:a16="http://schemas.microsoft.com/office/drawing/2014/main" id="{0347157F-A648-4E17-940F-0C0A470F1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6" y="3336"/>
              <a:ext cx="99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5" name="Line 159">
              <a:extLst>
                <a:ext uri="{FF2B5EF4-FFF2-40B4-BE49-F238E27FC236}">
                  <a16:creationId xmlns:a16="http://schemas.microsoft.com/office/drawing/2014/main" id="{D36E1545-03BD-491B-A4EE-510609C9C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3336"/>
              <a:ext cx="40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6" name="Freeform 160">
              <a:extLst>
                <a:ext uri="{FF2B5EF4-FFF2-40B4-BE49-F238E27FC236}">
                  <a16:creationId xmlns:a16="http://schemas.microsoft.com/office/drawing/2014/main" id="{DAD5398B-1918-4E46-9BC8-4AF31578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583"/>
              <a:ext cx="60" cy="129"/>
            </a:xfrm>
            <a:custGeom>
              <a:avLst/>
              <a:gdLst>
                <a:gd name="T0" fmla="*/ 10 w 60"/>
                <a:gd name="T1" fmla="*/ 0 h 129"/>
                <a:gd name="T2" fmla="*/ 30 w 60"/>
                <a:gd name="T3" fmla="*/ 30 h 129"/>
                <a:gd name="T4" fmla="*/ 60 w 60"/>
                <a:gd name="T5" fmla="*/ 10 h 129"/>
                <a:gd name="T6" fmla="*/ 0 w 60"/>
                <a:gd name="T7" fmla="*/ 129 h 129"/>
                <a:gd name="T8" fmla="*/ 10 w 60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129"/>
                <a:gd name="T17" fmla="*/ 60 w 60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129">
                  <a:moveTo>
                    <a:pt x="10" y="0"/>
                  </a:moveTo>
                  <a:lnTo>
                    <a:pt x="30" y="30"/>
                  </a:lnTo>
                  <a:lnTo>
                    <a:pt x="60" y="10"/>
                  </a:lnTo>
                  <a:lnTo>
                    <a:pt x="0" y="12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7" name="Freeform 161">
              <a:extLst>
                <a:ext uri="{FF2B5EF4-FFF2-40B4-BE49-F238E27FC236}">
                  <a16:creationId xmlns:a16="http://schemas.microsoft.com/office/drawing/2014/main" id="{8358B5DF-ADC6-4B84-8793-AFD539E01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3583"/>
              <a:ext cx="40" cy="129"/>
            </a:xfrm>
            <a:custGeom>
              <a:avLst/>
              <a:gdLst>
                <a:gd name="T0" fmla="*/ 40 w 40"/>
                <a:gd name="T1" fmla="*/ 0 h 129"/>
                <a:gd name="T2" fmla="*/ 20 w 40"/>
                <a:gd name="T3" fmla="*/ 30 h 129"/>
                <a:gd name="T4" fmla="*/ 0 w 40"/>
                <a:gd name="T5" fmla="*/ 10 h 129"/>
                <a:gd name="T6" fmla="*/ 30 w 40"/>
                <a:gd name="T7" fmla="*/ 129 h 129"/>
                <a:gd name="T8" fmla="*/ 40 w 40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29"/>
                <a:gd name="T17" fmla="*/ 40 w 40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29">
                  <a:moveTo>
                    <a:pt x="40" y="0"/>
                  </a:moveTo>
                  <a:lnTo>
                    <a:pt x="20" y="30"/>
                  </a:lnTo>
                  <a:lnTo>
                    <a:pt x="0" y="10"/>
                  </a:lnTo>
                  <a:lnTo>
                    <a:pt x="30" y="12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8" name="Freeform 162">
              <a:extLst>
                <a:ext uri="{FF2B5EF4-FFF2-40B4-BE49-F238E27FC236}">
                  <a16:creationId xmlns:a16="http://schemas.microsoft.com/office/drawing/2014/main" id="{4CD6FF3C-00F5-4FB3-9CCB-497866263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3712"/>
              <a:ext cx="189" cy="178"/>
            </a:xfrm>
            <a:custGeom>
              <a:avLst/>
              <a:gdLst>
                <a:gd name="T0" fmla="*/ 0 w 189"/>
                <a:gd name="T1" fmla="*/ 89 h 178"/>
                <a:gd name="T2" fmla="*/ 20 w 189"/>
                <a:gd name="T3" fmla="*/ 40 h 178"/>
                <a:gd name="T4" fmla="*/ 70 w 189"/>
                <a:gd name="T5" fmla="*/ 0 h 178"/>
                <a:gd name="T6" fmla="*/ 119 w 189"/>
                <a:gd name="T7" fmla="*/ 0 h 178"/>
                <a:gd name="T8" fmla="*/ 169 w 189"/>
                <a:gd name="T9" fmla="*/ 40 h 178"/>
                <a:gd name="T10" fmla="*/ 189 w 189"/>
                <a:gd name="T11" fmla="*/ 89 h 178"/>
                <a:gd name="T12" fmla="*/ 169 w 189"/>
                <a:gd name="T13" fmla="*/ 149 h 178"/>
                <a:gd name="T14" fmla="*/ 119 w 189"/>
                <a:gd name="T15" fmla="*/ 178 h 178"/>
                <a:gd name="T16" fmla="*/ 70 w 189"/>
                <a:gd name="T17" fmla="*/ 178 h 178"/>
                <a:gd name="T18" fmla="*/ 20 w 189"/>
                <a:gd name="T19" fmla="*/ 149 h 178"/>
                <a:gd name="T20" fmla="*/ 0 w 189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8"/>
                <a:gd name="T35" fmla="*/ 189 w 189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8">
                  <a:moveTo>
                    <a:pt x="0" y="89"/>
                  </a:moveTo>
                  <a:lnTo>
                    <a:pt x="20" y="40"/>
                  </a:lnTo>
                  <a:lnTo>
                    <a:pt x="70" y="0"/>
                  </a:lnTo>
                  <a:lnTo>
                    <a:pt x="119" y="0"/>
                  </a:lnTo>
                  <a:lnTo>
                    <a:pt x="169" y="40"/>
                  </a:lnTo>
                  <a:lnTo>
                    <a:pt x="189" y="89"/>
                  </a:lnTo>
                  <a:lnTo>
                    <a:pt x="169" y="149"/>
                  </a:lnTo>
                  <a:lnTo>
                    <a:pt x="119" y="178"/>
                  </a:lnTo>
                  <a:lnTo>
                    <a:pt x="70" y="178"/>
                  </a:lnTo>
                  <a:lnTo>
                    <a:pt x="2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9" name="Rectangle 163">
              <a:extLst>
                <a:ext uri="{FF2B5EF4-FFF2-40B4-BE49-F238E27FC236}">
                  <a16:creationId xmlns:a16="http://schemas.microsoft.com/office/drawing/2014/main" id="{EAF3173F-5BEC-4A2A-8AD9-F475FB9F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17</a:t>
              </a:r>
              <a:endParaRPr lang="zh-CN" altLang="en-US" b="1"/>
            </a:p>
          </p:txBody>
        </p:sp>
        <p:sp>
          <p:nvSpPr>
            <p:cNvPr id="40100" name="Rectangle 164">
              <a:extLst>
                <a:ext uri="{FF2B5EF4-FFF2-40B4-BE49-F238E27FC236}">
                  <a16:creationId xmlns:a16="http://schemas.microsoft.com/office/drawing/2014/main" id="{E61ADD5B-23B2-47CE-AE5C-FC0B275C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18</a:t>
              </a:r>
              <a:endParaRPr lang="zh-CN" altLang="en-US" b="1"/>
            </a:p>
          </p:txBody>
        </p:sp>
        <p:sp>
          <p:nvSpPr>
            <p:cNvPr id="40101" name="Line 165">
              <a:extLst>
                <a:ext uri="{FF2B5EF4-FFF2-40B4-BE49-F238E27FC236}">
                  <a16:creationId xmlns:a16="http://schemas.microsoft.com/office/drawing/2014/main" id="{A61C5CA4-DFED-4E98-B9A0-C4B3755F8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336"/>
              <a:ext cx="39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Freeform 166">
              <a:extLst>
                <a:ext uri="{FF2B5EF4-FFF2-40B4-BE49-F238E27FC236}">
                  <a16:creationId xmlns:a16="http://schemas.microsoft.com/office/drawing/2014/main" id="{25B6DD13-7F65-43F4-ACF9-6B473376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12"/>
              <a:ext cx="189" cy="178"/>
            </a:xfrm>
            <a:custGeom>
              <a:avLst/>
              <a:gdLst>
                <a:gd name="T0" fmla="*/ 0 w 189"/>
                <a:gd name="T1" fmla="*/ 89 h 178"/>
                <a:gd name="T2" fmla="*/ 20 w 189"/>
                <a:gd name="T3" fmla="*/ 40 h 178"/>
                <a:gd name="T4" fmla="*/ 60 w 189"/>
                <a:gd name="T5" fmla="*/ 0 h 178"/>
                <a:gd name="T6" fmla="*/ 119 w 189"/>
                <a:gd name="T7" fmla="*/ 0 h 178"/>
                <a:gd name="T8" fmla="*/ 169 w 189"/>
                <a:gd name="T9" fmla="*/ 40 h 178"/>
                <a:gd name="T10" fmla="*/ 189 w 189"/>
                <a:gd name="T11" fmla="*/ 89 h 178"/>
                <a:gd name="T12" fmla="*/ 169 w 189"/>
                <a:gd name="T13" fmla="*/ 149 h 178"/>
                <a:gd name="T14" fmla="*/ 119 w 189"/>
                <a:gd name="T15" fmla="*/ 178 h 178"/>
                <a:gd name="T16" fmla="*/ 60 w 189"/>
                <a:gd name="T17" fmla="*/ 178 h 178"/>
                <a:gd name="T18" fmla="*/ 20 w 189"/>
                <a:gd name="T19" fmla="*/ 149 h 178"/>
                <a:gd name="T20" fmla="*/ 0 w 189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8"/>
                <a:gd name="T35" fmla="*/ 189 w 189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8">
                  <a:moveTo>
                    <a:pt x="0" y="89"/>
                  </a:moveTo>
                  <a:lnTo>
                    <a:pt x="20" y="40"/>
                  </a:lnTo>
                  <a:lnTo>
                    <a:pt x="60" y="0"/>
                  </a:lnTo>
                  <a:lnTo>
                    <a:pt x="119" y="0"/>
                  </a:lnTo>
                  <a:lnTo>
                    <a:pt x="169" y="40"/>
                  </a:lnTo>
                  <a:lnTo>
                    <a:pt x="189" y="89"/>
                  </a:lnTo>
                  <a:lnTo>
                    <a:pt x="169" y="149"/>
                  </a:lnTo>
                  <a:lnTo>
                    <a:pt x="119" y="178"/>
                  </a:lnTo>
                  <a:lnTo>
                    <a:pt x="60" y="178"/>
                  </a:lnTo>
                  <a:lnTo>
                    <a:pt x="2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3" name="Freeform 167">
              <a:extLst>
                <a:ext uri="{FF2B5EF4-FFF2-40B4-BE49-F238E27FC236}">
                  <a16:creationId xmlns:a16="http://schemas.microsoft.com/office/drawing/2014/main" id="{13AA3A77-23DD-4DC3-802A-469D99FC1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3583"/>
              <a:ext cx="49" cy="129"/>
            </a:xfrm>
            <a:custGeom>
              <a:avLst/>
              <a:gdLst>
                <a:gd name="T0" fmla="*/ 49 w 49"/>
                <a:gd name="T1" fmla="*/ 0 h 129"/>
                <a:gd name="T2" fmla="*/ 30 w 49"/>
                <a:gd name="T3" fmla="*/ 30 h 129"/>
                <a:gd name="T4" fmla="*/ 0 w 49"/>
                <a:gd name="T5" fmla="*/ 10 h 129"/>
                <a:gd name="T6" fmla="*/ 49 w 49"/>
                <a:gd name="T7" fmla="*/ 129 h 129"/>
                <a:gd name="T8" fmla="*/ 49 w 49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29"/>
                <a:gd name="T17" fmla="*/ 49 w 49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29">
                  <a:moveTo>
                    <a:pt x="49" y="0"/>
                  </a:moveTo>
                  <a:lnTo>
                    <a:pt x="30" y="30"/>
                  </a:lnTo>
                  <a:lnTo>
                    <a:pt x="0" y="10"/>
                  </a:lnTo>
                  <a:lnTo>
                    <a:pt x="49" y="12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4" name="Rectangle 168">
              <a:extLst>
                <a:ext uri="{FF2B5EF4-FFF2-40B4-BE49-F238E27FC236}">
                  <a16:creationId xmlns:a16="http://schemas.microsoft.com/office/drawing/2014/main" id="{CE86BCA6-63F6-421C-8244-51210501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19</a:t>
              </a:r>
              <a:endParaRPr lang="zh-CN" altLang="en-US" b="1"/>
            </a:p>
          </p:txBody>
        </p:sp>
        <p:sp>
          <p:nvSpPr>
            <p:cNvPr id="40105" name="Line 169">
              <a:extLst>
                <a:ext uri="{FF2B5EF4-FFF2-40B4-BE49-F238E27FC236}">
                  <a16:creationId xmlns:a16="http://schemas.microsoft.com/office/drawing/2014/main" id="{66A3E935-49E3-416B-8F6C-CB602A1D8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" y="3336"/>
              <a:ext cx="1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6" name="Freeform 170">
              <a:extLst>
                <a:ext uri="{FF2B5EF4-FFF2-40B4-BE49-F238E27FC236}">
                  <a16:creationId xmlns:a16="http://schemas.microsoft.com/office/drawing/2014/main" id="{3E90F75A-E98B-4C76-A962-5C713BB2D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3712"/>
              <a:ext cx="188" cy="178"/>
            </a:xfrm>
            <a:custGeom>
              <a:avLst/>
              <a:gdLst>
                <a:gd name="T0" fmla="*/ 0 w 188"/>
                <a:gd name="T1" fmla="*/ 89 h 178"/>
                <a:gd name="T2" fmla="*/ 10 w 188"/>
                <a:gd name="T3" fmla="*/ 40 h 178"/>
                <a:gd name="T4" fmla="*/ 60 w 188"/>
                <a:gd name="T5" fmla="*/ 0 h 178"/>
                <a:gd name="T6" fmla="*/ 119 w 188"/>
                <a:gd name="T7" fmla="*/ 0 h 178"/>
                <a:gd name="T8" fmla="*/ 169 w 188"/>
                <a:gd name="T9" fmla="*/ 40 h 178"/>
                <a:gd name="T10" fmla="*/ 188 w 188"/>
                <a:gd name="T11" fmla="*/ 89 h 178"/>
                <a:gd name="T12" fmla="*/ 169 w 188"/>
                <a:gd name="T13" fmla="*/ 149 h 178"/>
                <a:gd name="T14" fmla="*/ 119 w 188"/>
                <a:gd name="T15" fmla="*/ 178 h 178"/>
                <a:gd name="T16" fmla="*/ 60 w 188"/>
                <a:gd name="T17" fmla="*/ 178 h 178"/>
                <a:gd name="T18" fmla="*/ 10 w 188"/>
                <a:gd name="T19" fmla="*/ 149 h 178"/>
                <a:gd name="T20" fmla="*/ 0 w 188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178"/>
                <a:gd name="T35" fmla="*/ 188 w 188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178">
                  <a:moveTo>
                    <a:pt x="0" y="89"/>
                  </a:moveTo>
                  <a:lnTo>
                    <a:pt x="10" y="40"/>
                  </a:lnTo>
                  <a:lnTo>
                    <a:pt x="60" y="0"/>
                  </a:lnTo>
                  <a:lnTo>
                    <a:pt x="119" y="0"/>
                  </a:lnTo>
                  <a:lnTo>
                    <a:pt x="169" y="40"/>
                  </a:lnTo>
                  <a:lnTo>
                    <a:pt x="188" y="89"/>
                  </a:lnTo>
                  <a:lnTo>
                    <a:pt x="169" y="149"/>
                  </a:lnTo>
                  <a:lnTo>
                    <a:pt x="119" y="178"/>
                  </a:lnTo>
                  <a:lnTo>
                    <a:pt x="60" y="178"/>
                  </a:lnTo>
                  <a:lnTo>
                    <a:pt x="1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7" name="Freeform 171">
              <a:extLst>
                <a:ext uri="{FF2B5EF4-FFF2-40B4-BE49-F238E27FC236}">
                  <a16:creationId xmlns:a16="http://schemas.microsoft.com/office/drawing/2014/main" id="{97181F2E-E734-4A6E-B20F-B135DF3E0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583"/>
              <a:ext cx="40" cy="129"/>
            </a:xfrm>
            <a:custGeom>
              <a:avLst/>
              <a:gdLst>
                <a:gd name="T0" fmla="*/ 40 w 40"/>
                <a:gd name="T1" fmla="*/ 0 h 129"/>
                <a:gd name="T2" fmla="*/ 20 w 40"/>
                <a:gd name="T3" fmla="*/ 30 h 129"/>
                <a:gd name="T4" fmla="*/ 0 w 40"/>
                <a:gd name="T5" fmla="*/ 0 h 129"/>
                <a:gd name="T6" fmla="*/ 20 w 40"/>
                <a:gd name="T7" fmla="*/ 129 h 129"/>
                <a:gd name="T8" fmla="*/ 40 w 40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29"/>
                <a:gd name="T17" fmla="*/ 40 w 40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29">
                  <a:moveTo>
                    <a:pt x="40" y="0"/>
                  </a:moveTo>
                  <a:lnTo>
                    <a:pt x="20" y="30"/>
                  </a:lnTo>
                  <a:lnTo>
                    <a:pt x="0" y="0"/>
                  </a:lnTo>
                  <a:lnTo>
                    <a:pt x="20" y="12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8" name="Line 172">
              <a:extLst>
                <a:ext uri="{FF2B5EF4-FFF2-40B4-BE49-F238E27FC236}">
                  <a16:creationId xmlns:a16="http://schemas.microsoft.com/office/drawing/2014/main" id="{89E7DDAE-4C20-48C3-AA78-8B5221A9F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9" y="3336"/>
              <a:ext cx="50" cy="3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9" name="Freeform 173">
              <a:extLst>
                <a:ext uri="{FF2B5EF4-FFF2-40B4-BE49-F238E27FC236}">
                  <a16:creationId xmlns:a16="http://schemas.microsoft.com/office/drawing/2014/main" id="{CA64E87F-D2E4-4BFD-822F-5FBD3DED6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3712"/>
              <a:ext cx="189" cy="178"/>
            </a:xfrm>
            <a:custGeom>
              <a:avLst/>
              <a:gdLst>
                <a:gd name="T0" fmla="*/ 0 w 189"/>
                <a:gd name="T1" fmla="*/ 89 h 178"/>
                <a:gd name="T2" fmla="*/ 20 w 189"/>
                <a:gd name="T3" fmla="*/ 40 h 178"/>
                <a:gd name="T4" fmla="*/ 70 w 189"/>
                <a:gd name="T5" fmla="*/ 0 h 178"/>
                <a:gd name="T6" fmla="*/ 129 w 189"/>
                <a:gd name="T7" fmla="*/ 0 h 178"/>
                <a:gd name="T8" fmla="*/ 169 w 189"/>
                <a:gd name="T9" fmla="*/ 40 h 178"/>
                <a:gd name="T10" fmla="*/ 189 w 189"/>
                <a:gd name="T11" fmla="*/ 89 h 178"/>
                <a:gd name="T12" fmla="*/ 169 w 189"/>
                <a:gd name="T13" fmla="*/ 149 h 178"/>
                <a:gd name="T14" fmla="*/ 129 w 189"/>
                <a:gd name="T15" fmla="*/ 178 h 178"/>
                <a:gd name="T16" fmla="*/ 70 w 189"/>
                <a:gd name="T17" fmla="*/ 178 h 178"/>
                <a:gd name="T18" fmla="*/ 20 w 189"/>
                <a:gd name="T19" fmla="*/ 149 h 178"/>
                <a:gd name="T20" fmla="*/ 0 w 189"/>
                <a:gd name="T21" fmla="*/ 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78"/>
                <a:gd name="T35" fmla="*/ 189 w 189"/>
                <a:gd name="T36" fmla="*/ 178 h 1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78">
                  <a:moveTo>
                    <a:pt x="0" y="89"/>
                  </a:moveTo>
                  <a:lnTo>
                    <a:pt x="20" y="40"/>
                  </a:lnTo>
                  <a:lnTo>
                    <a:pt x="70" y="0"/>
                  </a:lnTo>
                  <a:lnTo>
                    <a:pt x="129" y="0"/>
                  </a:lnTo>
                  <a:lnTo>
                    <a:pt x="169" y="40"/>
                  </a:lnTo>
                  <a:lnTo>
                    <a:pt x="189" y="89"/>
                  </a:lnTo>
                  <a:lnTo>
                    <a:pt x="169" y="149"/>
                  </a:lnTo>
                  <a:lnTo>
                    <a:pt x="129" y="178"/>
                  </a:lnTo>
                  <a:lnTo>
                    <a:pt x="70" y="178"/>
                  </a:lnTo>
                  <a:lnTo>
                    <a:pt x="20" y="14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0" name="Freeform 174">
              <a:extLst>
                <a:ext uri="{FF2B5EF4-FFF2-40B4-BE49-F238E27FC236}">
                  <a16:creationId xmlns:a16="http://schemas.microsoft.com/office/drawing/2014/main" id="{D776A653-6CF6-40BB-9F0C-DA9A4B52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" y="3583"/>
              <a:ext cx="50" cy="119"/>
            </a:xfrm>
            <a:custGeom>
              <a:avLst/>
              <a:gdLst>
                <a:gd name="T0" fmla="*/ 50 w 50"/>
                <a:gd name="T1" fmla="*/ 0 h 119"/>
                <a:gd name="T2" fmla="*/ 20 w 50"/>
                <a:gd name="T3" fmla="*/ 20 h 119"/>
                <a:gd name="T4" fmla="*/ 0 w 50"/>
                <a:gd name="T5" fmla="*/ 0 h 119"/>
                <a:gd name="T6" fmla="*/ 30 w 50"/>
                <a:gd name="T7" fmla="*/ 119 h 119"/>
                <a:gd name="T8" fmla="*/ 50 w 50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9"/>
                <a:gd name="T17" fmla="*/ 50 w 50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9">
                  <a:moveTo>
                    <a:pt x="50" y="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30" y="11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1" name="Rectangle 175">
              <a:extLst>
                <a:ext uri="{FF2B5EF4-FFF2-40B4-BE49-F238E27FC236}">
                  <a16:creationId xmlns:a16="http://schemas.microsoft.com/office/drawing/2014/main" id="{435FD658-C88F-4712-9815-944AB3BBF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20</a:t>
              </a:r>
              <a:endParaRPr lang="zh-CN" altLang="en-US" b="1"/>
            </a:p>
          </p:txBody>
        </p:sp>
        <p:sp>
          <p:nvSpPr>
            <p:cNvPr id="40112" name="Rectangle 176">
              <a:extLst>
                <a:ext uri="{FF2B5EF4-FFF2-40B4-BE49-F238E27FC236}">
                  <a16:creationId xmlns:a16="http://schemas.microsoft.com/office/drawing/2014/main" id="{1AA75E07-E285-4194-828A-29DDAC2D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5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21</a:t>
              </a:r>
              <a:endParaRPr lang="zh-CN" altLang="en-US" b="1"/>
            </a:p>
          </p:txBody>
        </p:sp>
        <p:sp>
          <p:nvSpPr>
            <p:cNvPr id="40113" name="Line 177">
              <a:extLst>
                <a:ext uri="{FF2B5EF4-FFF2-40B4-BE49-F238E27FC236}">
                  <a16:creationId xmlns:a16="http://schemas.microsoft.com/office/drawing/2014/main" id="{4B26BC4F-901F-4134-AFCC-A4CAE9704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9" y="1742"/>
              <a:ext cx="20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4" name="Line 178">
              <a:extLst>
                <a:ext uri="{FF2B5EF4-FFF2-40B4-BE49-F238E27FC236}">
                  <a16:creationId xmlns:a16="http://schemas.microsoft.com/office/drawing/2014/main" id="{C562C04F-1D90-487E-B927-5EE267C0B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1801"/>
              <a:ext cx="19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5" name="Line 179">
              <a:extLst>
                <a:ext uri="{FF2B5EF4-FFF2-40B4-BE49-F238E27FC236}">
                  <a16:creationId xmlns:a16="http://schemas.microsoft.com/office/drawing/2014/main" id="{20423428-C911-4DD8-9B84-3B26C11C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1860"/>
              <a:ext cx="2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6" name="Freeform 180">
              <a:extLst>
                <a:ext uri="{FF2B5EF4-FFF2-40B4-BE49-F238E27FC236}">
                  <a16:creationId xmlns:a16="http://schemas.microsoft.com/office/drawing/2014/main" id="{3A4EDA5F-3FB0-4971-BE25-23A0BCA64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920"/>
              <a:ext cx="30" cy="29"/>
            </a:xfrm>
            <a:custGeom>
              <a:avLst/>
              <a:gdLst>
                <a:gd name="T0" fmla="*/ 0 w 3"/>
                <a:gd name="T1" fmla="*/ 0 h 3"/>
                <a:gd name="T2" fmla="*/ 10 w 3"/>
                <a:gd name="T3" fmla="*/ 10 h 3"/>
                <a:gd name="T4" fmla="*/ 30 w 3"/>
                <a:gd name="T5" fmla="*/ 29 h 3"/>
                <a:gd name="T6" fmla="*/ 0 60000 65536"/>
                <a:gd name="T7" fmla="*/ 0 60000 65536"/>
                <a:gd name="T8" fmla="*/ 0 60000 65536"/>
                <a:gd name="T9" fmla="*/ 0 w 3"/>
                <a:gd name="T10" fmla="*/ 0 h 3"/>
                <a:gd name="T11" fmla="*/ 3 w 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">
                  <a:moveTo>
                    <a:pt x="0" y="0"/>
                  </a:moveTo>
                  <a:lnTo>
                    <a:pt x="1" y="1"/>
                  </a:lnTo>
                  <a:lnTo>
                    <a:pt x="3" y="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7" name="Line 181">
              <a:extLst>
                <a:ext uri="{FF2B5EF4-FFF2-40B4-BE49-F238E27FC236}">
                  <a16:creationId xmlns:a16="http://schemas.microsoft.com/office/drawing/2014/main" id="{AD9398B2-BB8A-45BC-951E-E15AA7E0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979"/>
              <a:ext cx="3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8" name="Line 182">
              <a:extLst>
                <a:ext uri="{FF2B5EF4-FFF2-40B4-BE49-F238E27FC236}">
                  <a16:creationId xmlns:a16="http://schemas.microsoft.com/office/drawing/2014/main" id="{63369481-740F-464D-84BC-8FBF2F49A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2039"/>
              <a:ext cx="30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9" name="Line 183">
              <a:extLst>
                <a:ext uri="{FF2B5EF4-FFF2-40B4-BE49-F238E27FC236}">
                  <a16:creationId xmlns:a16="http://schemas.microsoft.com/office/drawing/2014/main" id="{F8842F73-3841-4D65-AF4A-088EBDC6E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7" y="2098"/>
              <a:ext cx="19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0" name="Line 184">
              <a:extLst>
                <a:ext uri="{FF2B5EF4-FFF2-40B4-BE49-F238E27FC236}">
                  <a16:creationId xmlns:a16="http://schemas.microsoft.com/office/drawing/2014/main" id="{54B0C8AE-8396-4B3D-83E1-6708F9146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" y="2157"/>
              <a:ext cx="2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1" name="Line 185">
              <a:extLst>
                <a:ext uri="{FF2B5EF4-FFF2-40B4-BE49-F238E27FC236}">
                  <a16:creationId xmlns:a16="http://schemas.microsoft.com/office/drawing/2014/main" id="{9652C8D4-AFC5-4FC2-B07C-A060FC204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6" y="2217"/>
              <a:ext cx="2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2" name="Line 186">
              <a:extLst>
                <a:ext uri="{FF2B5EF4-FFF2-40B4-BE49-F238E27FC236}">
                  <a16:creationId xmlns:a16="http://schemas.microsoft.com/office/drawing/2014/main" id="{81DDDFE8-A106-4479-AAD3-5E7A98313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276"/>
              <a:ext cx="2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3" name="Line 187">
              <a:extLst>
                <a:ext uri="{FF2B5EF4-FFF2-40B4-BE49-F238E27FC236}">
                  <a16:creationId xmlns:a16="http://schemas.microsoft.com/office/drawing/2014/main" id="{1E7F74F4-6A6E-4B6B-AC38-C2D515F06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2336"/>
              <a:ext cx="20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4" name="Freeform 188">
              <a:extLst>
                <a:ext uri="{FF2B5EF4-FFF2-40B4-BE49-F238E27FC236}">
                  <a16:creationId xmlns:a16="http://schemas.microsoft.com/office/drawing/2014/main" id="{9A98072A-1DD4-46A3-BEDF-EF6C78C53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2395"/>
              <a:ext cx="20" cy="30"/>
            </a:xfrm>
            <a:custGeom>
              <a:avLst/>
              <a:gdLst>
                <a:gd name="T0" fmla="*/ 0 w 2"/>
                <a:gd name="T1" fmla="*/ 0 h 3"/>
                <a:gd name="T2" fmla="*/ 10 w 2"/>
                <a:gd name="T3" fmla="*/ 10 h 3"/>
                <a:gd name="T4" fmla="*/ 20 w 2"/>
                <a:gd name="T5" fmla="*/ 30 h 3"/>
                <a:gd name="T6" fmla="*/ 0 60000 65536"/>
                <a:gd name="T7" fmla="*/ 0 60000 65536"/>
                <a:gd name="T8" fmla="*/ 0 60000 65536"/>
                <a:gd name="T9" fmla="*/ 0 w 2"/>
                <a:gd name="T10" fmla="*/ 0 h 3"/>
                <a:gd name="T11" fmla="*/ 2 w 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">
                  <a:moveTo>
                    <a:pt x="0" y="0"/>
                  </a:moveTo>
                  <a:lnTo>
                    <a:pt x="1" y="1"/>
                  </a:lnTo>
                  <a:lnTo>
                    <a:pt x="2" y="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5" name="Line 189">
              <a:extLst>
                <a:ext uri="{FF2B5EF4-FFF2-40B4-BE49-F238E27FC236}">
                  <a16:creationId xmlns:a16="http://schemas.microsoft.com/office/drawing/2014/main" id="{06D02080-F8BB-4BED-9C62-E6277043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" y="2455"/>
              <a:ext cx="20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6" name="Freeform 190">
              <a:extLst>
                <a:ext uri="{FF2B5EF4-FFF2-40B4-BE49-F238E27FC236}">
                  <a16:creationId xmlns:a16="http://schemas.microsoft.com/office/drawing/2014/main" id="{8929C84C-EB80-413E-A9FD-A12968E6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514"/>
              <a:ext cx="20" cy="40"/>
            </a:xfrm>
            <a:custGeom>
              <a:avLst/>
              <a:gdLst>
                <a:gd name="T0" fmla="*/ 0 w 2"/>
                <a:gd name="T1" fmla="*/ 0 h 4"/>
                <a:gd name="T2" fmla="*/ 10 w 2"/>
                <a:gd name="T3" fmla="*/ 20 h 4"/>
                <a:gd name="T4" fmla="*/ 20 w 2"/>
                <a:gd name="T5" fmla="*/ 40 h 4"/>
                <a:gd name="T6" fmla="*/ 0 60000 65536"/>
                <a:gd name="T7" fmla="*/ 0 60000 65536"/>
                <a:gd name="T8" fmla="*/ 0 60000 65536"/>
                <a:gd name="T9" fmla="*/ 0 w 2"/>
                <a:gd name="T10" fmla="*/ 0 h 4"/>
                <a:gd name="T11" fmla="*/ 2 w 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2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7" name="Line 191">
              <a:extLst>
                <a:ext uri="{FF2B5EF4-FFF2-40B4-BE49-F238E27FC236}">
                  <a16:creationId xmlns:a16="http://schemas.microsoft.com/office/drawing/2014/main" id="{3217B047-E644-4C95-ACC7-BA91D1613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" y="2583"/>
              <a:ext cx="2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8" name="Line 192">
              <a:extLst>
                <a:ext uri="{FF2B5EF4-FFF2-40B4-BE49-F238E27FC236}">
                  <a16:creationId xmlns:a16="http://schemas.microsoft.com/office/drawing/2014/main" id="{D028DE46-2D2D-41CD-983B-D696427B0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2663"/>
              <a:ext cx="20" cy="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9" name="Freeform 193">
              <a:extLst>
                <a:ext uri="{FF2B5EF4-FFF2-40B4-BE49-F238E27FC236}">
                  <a16:creationId xmlns:a16="http://schemas.microsoft.com/office/drawing/2014/main" id="{ED40A9EE-1908-484C-AFCF-EAABFF34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" y="2742"/>
              <a:ext cx="10" cy="39"/>
            </a:xfrm>
            <a:custGeom>
              <a:avLst/>
              <a:gdLst>
                <a:gd name="T0" fmla="*/ 0 w 1"/>
                <a:gd name="T1" fmla="*/ 0 h 4"/>
                <a:gd name="T2" fmla="*/ 10 w 1"/>
                <a:gd name="T3" fmla="*/ 29 h 4"/>
                <a:gd name="T4" fmla="*/ 10 w 1"/>
                <a:gd name="T5" fmla="*/ 39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1" y="3"/>
                  </a:lnTo>
                  <a:lnTo>
                    <a:pt x="1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0" name="Freeform 194">
              <a:extLst>
                <a:ext uri="{FF2B5EF4-FFF2-40B4-BE49-F238E27FC236}">
                  <a16:creationId xmlns:a16="http://schemas.microsoft.com/office/drawing/2014/main" id="{AA28B0DE-02E0-4EDF-9B13-7038E99ED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" y="2821"/>
              <a:ext cx="10" cy="40"/>
            </a:xfrm>
            <a:custGeom>
              <a:avLst/>
              <a:gdLst>
                <a:gd name="T0" fmla="*/ 0 w 1"/>
                <a:gd name="T1" fmla="*/ 0 h 4"/>
                <a:gd name="T2" fmla="*/ 10 w 1"/>
                <a:gd name="T3" fmla="*/ 30 h 4"/>
                <a:gd name="T4" fmla="*/ 10 w 1"/>
                <a:gd name="T5" fmla="*/ 40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1" y="3"/>
                  </a:lnTo>
                  <a:lnTo>
                    <a:pt x="1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1" name="Freeform 195">
              <a:extLst>
                <a:ext uri="{FF2B5EF4-FFF2-40B4-BE49-F238E27FC236}">
                  <a16:creationId xmlns:a16="http://schemas.microsoft.com/office/drawing/2014/main" id="{07912849-6E8C-4F16-904A-F80CA2F1B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" y="2900"/>
              <a:ext cx="9" cy="40"/>
            </a:xfrm>
            <a:custGeom>
              <a:avLst/>
              <a:gdLst>
                <a:gd name="T0" fmla="*/ 0 w 1"/>
                <a:gd name="T1" fmla="*/ 0 h 4"/>
                <a:gd name="T2" fmla="*/ 9 w 1"/>
                <a:gd name="T3" fmla="*/ 30 h 4"/>
                <a:gd name="T4" fmla="*/ 9 w 1"/>
                <a:gd name="T5" fmla="*/ 40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1" y="3"/>
                  </a:lnTo>
                  <a:lnTo>
                    <a:pt x="1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2" name="Freeform 196">
              <a:extLst>
                <a:ext uri="{FF2B5EF4-FFF2-40B4-BE49-F238E27FC236}">
                  <a16:creationId xmlns:a16="http://schemas.microsoft.com/office/drawing/2014/main" id="{E91C3195-7C8B-43BD-B7E0-EA6C8E29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979"/>
              <a:ext cx="10" cy="40"/>
            </a:xfrm>
            <a:custGeom>
              <a:avLst/>
              <a:gdLst>
                <a:gd name="T0" fmla="*/ 0 w 1"/>
                <a:gd name="T1" fmla="*/ 0 h 4"/>
                <a:gd name="T2" fmla="*/ 10 w 1"/>
                <a:gd name="T3" fmla="*/ 30 h 4"/>
                <a:gd name="T4" fmla="*/ 10 w 1"/>
                <a:gd name="T5" fmla="*/ 40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1" y="3"/>
                  </a:lnTo>
                  <a:lnTo>
                    <a:pt x="1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3" name="Freeform 197">
              <a:extLst>
                <a:ext uri="{FF2B5EF4-FFF2-40B4-BE49-F238E27FC236}">
                  <a16:creationId xmlns:a16="http://schemas.microsoft.com/office/drawing/2014/main" id="{CD6A7D2B-A4DF-40D8-A262-1F7D3E0C7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" y="3059"/>
              <a:ext cx="1" cy="39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29 h 4"/>
                <a:gd name="T4" fmla="*/ 0 w 1"/>
                <a:gd name="T5" fmla="*/ 39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0" y="3"/>
                  </a:lnTo>
                  <a:lnTo>
                    <a:pt x="0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4" name="Freeform 198">
              <a:extLst>
                <a:ext uri="{FF2B5EF4-FFF2-40B4-BE49-F238E27FC236}">
                  <a16:creationId xmlns:a16="http://schemas.microsoft.com/office/drawing/2014/main" id="{D275E246-689A-468D-9051-FD6EC120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" y="3138"/>
              <a:ext cx="1" cy="39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20 h 4"/>
                <a:gd name="T4" fmla="*/ 0 w 1"/>
                <a:gd name="T5" fmla="*/ 39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5" name="Freeform 199">
              <a:extLst>
                <a:ext uri="{FF2B5EF4-FFF2-40B4-BE49-F238E27FC236}">
                  <a16:creationId xmlns:a16="http://schemas.microsoft.com/office/drawing/2014/main" id="{0AEA6D29-EDEE-4606-BA5D-174F1909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" y="3217"/>
              <a:ext cx="1" cy="4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10 h 4"/>
                <a:gd name="T4" fmla="*/ 0 w 1"/>
                <a:gd name="T5" fmla="*/ 40 h 4"/>
                <a:gd name="T6" fmla="*/ 0 60000 65536"/>
                <a:gd name="T7" fmla="*/ 0 60000 65536"/>
                <a:gd name="T8" fmla="*/ 0 60000 65536"/>
                <a:gd name="T9" fmla="*/ 0 w 1"/>
                <a:gd name="T10" fmla="*/ 0 h 4"/>
                <a:gd name="T11" fmla="*/ 1 w 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">
                  <a:moveTo>
                    <a:pt x="0" y="0"/>
                  </a:moveTo>
                  <a:lnTo>
                    <a:pt x="0" y="1"/>
                  </a:lnTo>
                  <a:lnTo>
                    <a:pt x="0" y="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6" name="Line 200">
              <a:extLst>
                <a:ext uri="{FF2B5EF4-FFF2-40B4-BE49-F238E27FC236}">
                  <a16:creationId xmlns:a16="http://schemas.microsoft.com/office/drawing/2014/main" id="{218E5BCB-7867-4647-825A-1CBF2F4B3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2" y="3296"/>
              <a:ext cx="1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7" name="Line 201">
              <a:extLst>
                <a:ext uri="{FF2B5EF4-FFF2-40B4-BE49-F238E27FC236}">
                  <a16:creationId xmlns:a16="http://schemas.microsoft.com/office/drawing/2014/main" id="{E6E24F18-2515-4758-9629-D3DDE81F8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3" y="3376"/>
              <a:ext cx="19" cy="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8" name="Line 202">
              <a:extLst>
                <a:ext uri="{FF2B5EF4-FFF2-40B4-BE49-F238E27FC236}">
                  <a16:creationId xmlns:a16="http://schemas.microsoft.com/office/drawing/2014/main" id="{987E2103-406E-44AF-B052-917532DCE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6" y="3336"/>
              <a:ext cx="1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9" name="Line 203">
              <a:extLst>
                <a:ext uri="{FF2B5EF4-FFF2-40B4-BE49-F238E27FC236}">
                  <a16:creationId xmlns:a16="http://schemas.microsoft.com/office/drawing/2014/main" id="{3FFF2060-6ACB-4672-8BC9-77041F7E7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" y="3415"/>
              <a:ext cx="1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0" name="Freeform 204">
              <a:extLst>
                <a:ext uri="{FF2B5EF4-FFF2-40B4-BE49-F238E27FC236}">
                  <a16:creationId xmlns:a16="http://schemas.microsoft.com/office/drawing/2014/main" id="{D4AB2D45-C255-4373-8B4D-07E5C037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3494"/>
              <a:ext cx="20" cy="3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0 h 3"/>
                <a:gd name="T4" fmla="*/ 20 w 2"/>
                <a:gd name="T5" fmla="*/ 30 h 3"/>
                <a:gd name="T6" fmla="*/ 0 60000 65536"/>
                <a:gd name="T7" fmla="*/ 0 60000 65536"/>
                <a:gd name="T8" fmla="*/ 0 60000 65536"/>
                <a:gd name="T9" fmla="*/ 0 w 2"/>
                <a:gd name="T10" fmla="*/ 0 h 3"/>
                <a:gd name="T11" fmla="*/ 2 w 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">
                  <a:moveTo>
                    <a:pt x="0" y="0"/>
                  </a:moveTo>
                  <a:lnTo>
                    <a:pt x="0" y="1"/>
                  </a:lnTo>
                  <a:lnTo>
                    <a:pt x="2" y="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" name="Freeform 205">
              <a:extLst>
                <a:ext uri="{FF2B5EF4-FFF2-40B4-BE49-F238E27FC236}">
                  <a16:creationId xmlns:a16="http://schemas.microsoft.com/office/drawing/2014/main" id="{36FA0200-1C57-459A-AB91-3C3AD3EAE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" y="3554"/>
              <a:ext cx="30" cy="20"/>
            </a:xfrm>
            <a:custGeom>
              <a:avLst/>
              <a:gdLst>
                <a:gd name="T0" fmla="*/ 0 w 3"/>
                <a:gd name="T1" fmla="*/ 0 h 2"/>
                <a:gd name="T2" fmla="*/ 10 w 3"/>
                <a:gd name="T3" fmla="*/ 10 h 2"/>
                <a:gd name="T4" fmla="*/ 30 w 3"/>
                <a:gd name="T5" fmla="*/ 20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" name="Freeform 207">
              <a:extLst>
                <a:ext uri="{FF2B5EF4-FFF2-40B4-BE49-F238E27FC236}">
                  <a16:creationId xmlns:a16="http://schemas.microsoft.com/office/drawing/2014/main" id="{246E61D0-00A0-4EEC-A208-36BEFC4AC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" y="3593"/>
              <a:ext cx="39" cy="10"/>
            </a:xfrm>
            <a:custGeom>
              <a:avLst/>
              <a:gdLst>
                <a:gd name="T0" fmla="*/ 0 w 4"/>
                <a:gd name="T1" fmla="*/ 0 h 1"/>
                <a:gd name="T2" fmla="*/ 20 w 4"/>
                <a:gd name="T3" fmla="*/ 10 h 1"/>
                <a:gd name="T4" fmla="*/ 39 w 4"/>
                <a:gd name="T5" fmla="*/ 10 h 1"/>
                <a:gd name="T6" fmla="*/ 0 60000 65536"/>
                <a:gd name="T7" fmla="*/ 0 60000 65536"/>
                <a:gd name="T8" fmla="*/ 0 60000 65536"/>
                <a:gd name="T9" fmla="*/ 0 w 4"/>
                <a:gd name="T10" fmla="*/ 0 h 1"/>
                <a:gd name="T11" fmla="*/ 4 w 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">
                  <a:moveTo>
                    <a:pt x="0" y="0"/>
                  </a:moveTo>
                  <a:lnTo>
                    <a:pt x="2" y="1"/>
                  </a:lnTo>
                  <a:lnTo>
                    <a:pt x="4" y="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3" name="Freeform 208">
              <a:extLst>
                <a:ext uri="{FF2B5EF4-FFF2-40B4-BE49-F238E27FC236}">
                  <a16:creationId xmlns:a16="http://schemas.microsoft.com/office/drawing/2014/main" id="{C19812ED-198B-44BC-BA16-2D7C30B68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3613"/>
              <a:ext cx="40" cy="1"/>
            </a:xfrm>
            <a:custGeom>
              <a:avLst/>
              <a:gdLst>
                <a:gd name="T0" fmla="*/ 0 w 4"/>
                <a:gd name="T1" fmla="*/ 0 h 1"/>
                <a:gd name="T2" fmla="*/ 30 w 4"/>
                <a:gd name="T3" fmla="*/ 0 h 1"/>
                <a:gd name="T4" fmla="*/ 40 w 4"/>
                <a:gd name="T5" fmla="*/ 0 h 1"/>
                <a:gd name="T6" fmla="*/ 0 60000 65536"/>
                <a:gd name="T7" fmla="*/ 0 60000 65536"/>
                <a:gd name="T8" fmla="*/ 0 60000 65536"/>
                <a:gd name="T9" fmla="*/ 0 w 4"/>
                <a:gd name="T10" fmla="*/ 0 h 1"/>
                <a:gd name="T11" fmla="*/ 4 w 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4" name="Line 209">
              <a:extLst>
                <a:ext uri="{FF2B5EF4-FFF2-40B4-BE49-F238E27FC236}">
                  <a16:creationId xmlns:a16="http://schemas.microsoft.com/office/drawing/2014/main" id="{AECDC2B7-97DB-4E6C-BC0E-2E8751FDB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4" y="3574"/>
              <a:ext cx="29" cy="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5" name="Line 210">
              <a:extLst>
                <a:ext uri="{FF2B5EF4-FFF2-40B4-BE49-F238E27FC236}">
                  <a16:creationId xmlns:a16="http://schemas.microsoft.com/office/drawing/2014/main" id="{18833490-1B76-476D-91E4-BA07BC0ED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" y="3514"/>
              <a:ext cx="3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6" name="Line 211">
              <a:extLst>
                <a:ext uri="{FF2B5EF4-FFF2-40B4-BE49-F238E27FC236}">
                  <a16:creationId xmlns:a16="http://schemas.microsoft.com/office/drawing/2014/main" id="{0346E0CE-EA8B-4BD9-9B80-6801E98C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" y="3514"/>
              <a:ext cx="30" cy="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7" name="Line 212">
              <a:extLst>
                <a:ext uri="{FF2B5EF4-FFF2-40B4-BE49-F238E27FC236}">
                  <a16:creationId xmlns:a16="http://schemas.microsoft.com/office/drawing/2014/main" id="{B35631A7-F569-42D6-919C-5873D3C7D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3" y="3435"/>
              <a:ext cx="10" cy="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8" name="Rectangle 213">
              <a:extLst>
                <a:ext uri="{FF2B5EF4-FFF2-40B4-BE49-F238E27FC236}">
                  <a16:creationId xmlns:a16="http://schemas.microsoft.com/office/drawing/2014/main" id="{BEDC8DB5-FA85-46F2-85FD-C1048ED5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60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zh-CN" b="1"/>
            </a:p>
          </p:txBody>
        </p:sp>
        <p:sp>
          <p:nvSpPr>
            <p:cNvPr id="40149" name="Rectangle 214">
              <a:extLst>
                <a:ext uri="{FF2B5EF4-FFF2-40B4-BE49-F238E27FC236}">
                  <a16:creationId xmlns:a16="http://schemas.microsoft.com/office/drawing/2014/main" id="{2C6081DF-6A03-4919-A220-310A8000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8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8</a:t>
              </a:r>
              <a:endParaRPr lang="zh-CN" altLang="en-US" b="1"/>
            </a:p>
          </p:txBody>
        </p:sp>
        <p:sp>
          <p:nvSpPr>
            <p:cNvPr id="40150" name="Rectangle 215">
              <a:extLst>
                <a:ext uri="{FF2B5EF4-FFF2-40B4-BE49-F238E27FC236}">
                  <a16:creationId xmlns:a16="http://schemas.microsoft.com/office/drawing/2014/main" id="{1B38DFEA-3D00-4A81-8755-EC54C776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8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Times" panose="02020603050405020304" pitchFamily="18" charset="0"/>
                </a:rPr>
                <a:t>9</a:t>
              </a:r>
              <a:endParaRPr lang="zh-CN" altLang="en-US" b="1"/>
            </a:p>
          </p:txBody>
        </p:sp>
        <p:sp>
          <p:nvSpPr>
            <p:cNvPr id="40151" name="Freeform 216">
              <a:extLst>
                <a:ext uri="{FF2B5EF4-FFF2-40B4-BE49-F238E27FC236}">
                  <a16:creationId xmlns:a16="http://schemas.microsoft.com/office/drawing/2014/main" id="{B15E4345-3BCE-45C0-9477-D1615F50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" y="1742"/>
              <a:ext cx="99" cy="108"/>
            </a:xfrm>
            <a:custGeom>
              <a:avLst/>
              <a:gdLst>
                <a:gd name="T0" fmla="*/ 99 w 99"/>
                <a:gd name="T1" fmla="*/ 79 h 108"/>
                <a:gd name="T2" fmla="*/ 60 w 99"/>
                <a:gd name="T3" fmla="*/ 79 h 108"/>
                <a:gd name="T4" fmla="*/ 60 w 99"/>
                <a:gd name="T5" fmla="*/ 108 h 108"/>
                <a:gd name="T6" fmla="*/ 0 w 99"/>
                <a:gd name="T7" fmla="*/ 0 h 108"/>
                <a:gd name="T8" fmla="*/ 99 w 99"/>
                <a:gd name="T9" fmla="*/ 79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108"/>
                <a:gd name="T17" fmla="*/ 99 w 99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108">
                  <a:moveTo>
                    <a:pt x="99" y="79"/>
                  </a:moveTo>
                  <a:lnTo>
                    <a:pt x="60" y="79"/>
                  </a:lnTo>
                  <a:lnTo>
                    <a:pt x="60" y="108"/>
                  </a:lnTo>
                  <a:lnTo>
                    <a:pt x="0" y="0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52" name="Freeform 217">
              <a:extLst>
                <a:ext uri="{FF2B5EF4-FFF2-40B4-BE49-F238E27FC236}">
                  <a16:creationId xmlns:a16="http://schemas.microsoft.com/office/drawing/2014/main" id="{CA9E4869-0D3B-4876-A9D0-9C6FC51B0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3425"/>
              <a:ext cx="79" cy="119"/>
            </a:xfrm>
            <a:custGeom>
              <a:avLst/>
              <a:gdLst>
                <a:gd name="T0" fmla="*/ 39 w 79"/>
                <a:gd name="T1" fmla="*/ 119 h 119"/>
                <a:gd name="T2" fmla="*/ 29 w 79"/>
                <a:gd name="T3" fmla="*/ 89 h 119"/>
                <a:gd name="T4" fmla="*/ 0 w 79"/>
                <a:gd name="T5" fmla="*/ 99 h 119"/>
                <a:gd name="T6" fmla="*/ 79 w 79"/>
                <a:gd name="T7" fmla="*/ 0 h 119"/>
                <a:gd name="T8" fmla="*/ 39 w 79"/>
                <a:gd name="T9" fmla="*/ 119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19"/>
                <a:gd name="T17" fmla="*/ 79 w 79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19">
                  <a:moveTo>
                    <a:pt x="39" y="119"/>
                  </a:moveTo>
                  <a:lnTo>
                    <a:pt x="29" y="89"/>
                  </a:lnTo>
                  <a:lnTo>
                    <a:pt x="0" y="99"/>
                  </a:lnTo>
                  <a:lnTo>
                    <a:pt x="79" y="0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9" name="Text Box 2">
            <a:extLst>
              <a:ext uri="{FF2B5EF4-FFF2-40B4-BE49-F238E27FC236}">
                <a16:creationId xmlns:a16="http://schemas.microsoft.com/office/drawing/2014/main" id="{F6AD8051-F887-4E65-A104-B3762EE7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9388"/>
            <a:ext cx="3477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7.3.3</a:t>
            </a:r>
            <a:r>
              <a:rPr lang="zh-CN" altLang="en-US" sz="3200" b="1" dirty="0">
                <a:latin typeface="Times New Roman" panose="02020603050405020304" pitchFamily="18" charset="0"/>
              </a:rPr>
              <a:t>树形结构目录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193FD712-8616-4222-821D-B1EAA7B6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87400"/>
            <a:ext cx="198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Times New Roman" panose="02020603050405020304" pitchFamily="18" charset="0"/>
              </a:rPr>
              <a:t>目录结构 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F60F7393-221B-4FDA-9030-4083883A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1722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多级目录结构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8B0D02-FEE8-4257-A319-CE3BE860A469}"/>
              </a:ext>
            </a:extLst>
          </p:cNvPr>
          <p:cNvSpPr txBox="1"/>
          <p:nvPr/>
        </p:nvSpPr>
        <p:spPr>
          <a:xfrm>
            <a:off x="107504" y="142875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方块</a:t>
            </a:r>
            <a:r>
              <a:rPr lang="en-US" altLang="zh-CN" dirty="0"/>
              <a:t>: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圆</a:t>
            </a:r>
            <a:r>
              <a:rPr lang="en-US" altLang="zh-CN" dirty="0"/>
              <a:t>:</a:t>
            </a:r>
            <a:r>
              <a:rPr lang="zh-CN" altLang="en-US" dirty="0"/>
              <a:t>数据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>
            <a:extLst>
              <a:ext uri="{FF2B5EF4-FFF2-40B4-BE49-F238E27FC236}">
                <a16:creationId xmlns:a16="http://schemas.microsoft.com/office/drawing/2014/main" id="{EDB53D4D-4F08-4894-B9AC-525EEDC0F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63881"/>
            <a:ext cx="7632848" cy="591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路径名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 从树的根(即主目录)开始， 把全部目录文件名与数据文件名，依次地用</a:t>
            </a:r>
            <a:r>
              <a:rPr lang="zh-CN" altLang="en-US" b="1" dirty="0">
                <a:latin typeface="Courier New" panose="02070309020205020404" pitchFamily="49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/</a:t>
            </a:r>
            <a:r>
              <a:rPr lang="zh-CN" altLang="en-US" b="1" dirty="0">
                <a:latin typeface="Courier New" panose="02070309020205020404" pitchFamily="49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连接起来， 即构成该数据文件的路径名(</a:t>
            </a:r>
            <a:r>
              <a:rPr lang="en-US" altLang="zh-CN" b="1" dirty="0">
                <a:latin typeface="Times New Roman" panose="02020603050405020304" pitchFamily="18" charset="0"/>
              </a:rPr>
              <a:t>path name)。</a:t>
            </a:r>
          </a:p>
          <a:p>
            <a:pPr marL="0"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当前目录（工作目录）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常见操作系统的都使用树形文件结构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 eaLnBrk="1" hangingPunct="1">
              <a:spcAft>
                <a:spcPts val="1000"/>
              </a:spcAft>
              <a:buClr>
                <a:srgbClr val="0000CC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目录操作</a:t>
            </a:r>
            <a:r>
              <a:rPr lang="en-US" altLang="zh-CN" b="1" dirty="0">
                <a:latin typeface="Times New Roman" panose="02020603050405020304" pitchFamily="18" charset="0"/>
              </a:rPr>
              <a:t>P255 :</a:t>
            </a:r>
          </a:p>
          <a:p>
            <a:pPr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创建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检测本用户目录是否有重名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没有就可以选个目录或子目录添加新项即可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删除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如果目录空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则可以删除并通知父节点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</a:rPr>
              <a:t>非空一般不允许删除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链接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共享文件的方式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用指针指向需要共享节点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改变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移动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查找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6A9A66F-1249-4644-89E5-13DFF32CE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72" y="260648"/>
            <a:ext cx="3477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7.3.3</a:t>
            </a:r>
            <a:r>
              <a:rPr lang="zh-CN" altLang="en-US" sz="3200" b="1" dirty="0">
                <a:latin typeface="Times New Roman" panose="02020603050405020304" pitchFamily="18" charset="0"/>
              </a:rPr>
              <a:t>树形结构目录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7FC6B07-1419-4B08-AB5C-D4380D38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23663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过程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根据文件名找到其</a:t>
            </a:r>
            <a:r>
              <a:rPr lang="en-US" altLang="zh-CN" b="1" dirty="0">
                <a:solidFill>
                  <a:srgbClr val="000000"/>
                </a:solidFill>
              </a:rPr>
              <a:t>FCB</a:t>
            </a:r>
            <a:r>
              <a:rPr lang="zh-CN" altLang="en-US" b="1" dirty="0">
                <a:solidFill>
                  <a:srgbClr val="000000"/>
                </a:solidFill>
              </a:rPr>
              <a:t>或索引结点；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查找</a:t>
            </a:r>
            <a:r>
              <a:rPr lang="en-US" altLang="zh-CN" b="1" dirty="0">
                <a:solidFill>
                  <a:srgbClr val="000000"/>
                </a:solidFill>
              </a:rPr>
              <a:t>FCB</a:t>
            </a:r>
            <a:r>
              <a:rPr lang="zh-CN" altLang="en-US" b="1" dirty="0">
                <a:solidFill>
                  <a:srgbClr val="000000"/>
                </a:solidFill>
              </a:rPr>
              <a:t>或索引结点中的文件物理地址（盘块号），换算为物理位置；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启动磁盘驱动程序，将文件读入内存。</a:t>
            </a:r>
          </a:p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检索方法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线性检索法（顺序检索法）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Hash </a:t>
            </a:r>
            <a:r>
              <a:rPr lang="zh-CN" altLang="en-US" b="1" dirty="0">
                <a:solidFill>
                  <a:srgbClr val="000000"/>
                </a:solidFill>
              </a:rPr>
              <a:t>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4416FE-F7A0-4CE7-95E5-9073AE70DB23}"/>
              </a:ext>
            </a:extLst>
          </p:cNvPr>
          <p:cNvSpPr txBox="1"/>
          <p:nvPr/>
        </p:nvSpPr>
        <p:spPr>
          <a:xfrm>
            <a:off x="899592" y="260648"/>
            <a:ext cx="4576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7.3.4  </a:t>
            </a:r>
            <a:r>
              <a:rPr lang="zh-CN" altLang="en-US" sz="2800" b="1" dirty="0">
                <a:solidFill>
                  <a:srgbClr val="000000"/>
                </a:solidFill>
              </a:rPr>
              <a:t>目录的查询技术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679319AB-65FE-4E2E-AF29-AA4BFA0E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24744"/>
            <a:ext cx="3868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线性检索法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顺序检索法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3011" name="Picture 4" descr="未标题-1 拷贝">
            <a:extLst>
              <a:ext uri="{FF2B5EF4-FFF2-40B4-BE49-F238E27FC236}">
                <a16:creationId xmlns:a16="http://schemas.microsoft.com/office/drawing/2014/main" id="{48B0A950-5038-4313-929C-727049EC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" y="1803870"/>
            <a:ext cx="91440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>
            <a:extLst>
              <a:ext uri="{FF2B5EF4-FFF2-40B4-BE49-F238E27FC236}">
                <a16:creationId xmlns:a16="http://schemas.microsoft.com/office/drawing/2014/main" id="{F88F2AAF-845A-4494-8C3C-F6A2A1D26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400800"/>
            <a:ext cx="344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查找/</a:t>
            </a:r>
            <a:r>
              <a:rPr lang="en-US" altLang="zh-CN" dirty="0" err="1">
                <a:latin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</a:rPr>
              <a:t>ast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</a:rPr>
              <a:t>mbox</a:t>
            </a:r>
            <a:r>
              <a:rPr lang="zh-CN" altLang="en-US" dirty="0">
                <a:latin typeface="Times New Roman" panose="02020603050405020304" pitchFamily="18" charset="0"/>
              </a:rPr>
              <a:t>的步骤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6E21F-3C09-4E1A-A9CB-5D9B0609CFE6}"/>
              </a:ext>
            </a:extLst>
          </p:cNvPr>
          <p:cNvSpPr txBox="1"/>
          <p:nvPr/>
        </p:nvSpPr>
        <p:spPr>
          <a:xfrm>
            <a:off x="971600" y="231184"/>
            <a:ext cx="4576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7.3.4  </a:t>
            </a:r>
            <a:r>
              <a:rPr lang="zh-CN" altLang="en-US" sz="2800" b="1" dirty="0">
                <a:solidFill>
                  <a:srgbClr val="000000"/>
                </a:solidFill>
              </a:rPr>
              <a:t>目录的查询技术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A961BD90-3BA9-424F-9ED7-E01742359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99" y="198438"/>
            <a:ext cx="3565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7.4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文件共享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DEB36E-F8CC-4F56-A7FC-25B0DA0F0880}"/>
              </a:ext>
            </a:extLst>
          </p:cNvPr>
          <p:cNvSpPr txBox="1"/>
          <p:nvPr/>
        </p:nvSpPr>
        <p:spPr>
          <a:xfrm>
            <a:off x="107504" y="903980"/>
            <a:ext cx="8424936" cy="548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>
                <a:latin typeface="Times New Roman" panose="02020603050405020304" pitchFamily="18" charset="0"/>
              </a:rPr>
              <a:t>有向无循环图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b="1" dirty="0"/>
              <a:t>当有多个用户要共享一个子目录或者文件时</a:t>
            </a:r>
            <a:r>
              <a:rPr lang="en-US" altLang="zh-CN" b="1" dirty="0"/>
              <a:t>,</a:t>
            </a:r>
            <a:r>
              <a:rPr lang="zh-CN" altLang="en-US" b="1" dirty="0"/>
              <a:t>须将共享文件或者子目录</a:t>
            </a:r>
            <a:r>
              <a:rPr lang="zh-CN" altLang="en-US" b="1" dirty="0">
                <a:solidFill>
                  <a:srgbClr val="FF0000"/>
                </a:solidFill>
              </a:rPr>
              <a:t>链接</a:t>
            </a:r>
            <a:r>
              <a:rPr lang="zh-CN" altLang="en-US" b="1" dirty="0"/>
              <a:t>到多个用户的父目录中</a:t>
            </a:r>
            <a:r>
              <a:rPr lang="en-US" altLang="zh-CN" b="1" dirty="0"/>
              <a:t>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b="1" dirty="0"/>
              <a:t>但是要求链接形成的图没有循环</a:t>
            </a:r>
            <a:r>
              <a:rPr lang="en-US" altLang="zh-CN" b="1" dirty="0"/>
              <a:t>.</a:t>
            </a:r>
            <a:r>
              <a:rPr lang="zh-CN" altLang="en-US" b="1" dirty="0"/>
              <a:t>即不能</a:t>
            </a:r>
            <a:r>
              <a:rPr lang="en-US" altLang="zh-CN" b="1" dirty="0"/>
              <a:t>A</a:t>
            </a:r>
            <a:r>
              <a:rPr lang="zh-CN" altLang="en-US" b="1" dirty="0"/>
              <a:t>是</a:t>
            </a:r>
            <a:r>
              <a:rPr lang="en-US" altLang="zh-CN" b="1" dirty="0"/>
              <a:t>B</a:t>
            </a:r>
            <a:r>
              <a:rPr lang="zh-CN" altLang="en-US" b="1" dirty="0"/>
              <a:t>的父节点</a:t>
            </a:r>
            <a:r>
              <a:rPr lang="en-US" altLang="zh-CN" b="1" dirty="0"/>
              <a:t>,B</a:t>
            </a:r>
            <a:r>
              <a:rPr lang="zh-CN" altLang="en-US" b="1" dirty="0"/>
              <a:t>通过其他路径又成为</a:t>
            </a:r>
            <a:r>
              <a:rPr lang="en-US" altLang="zh-CN" b="1" dirty="0"/>
              <a:t>A</a:t>
            </a:r>
            <a:r>
              <a:rPr lang="zh-CN" altLang="en-US" b="1" dirty="0"/>
              <a:t>的不知多少代父节点</a:t>
            </a:r>
            <a:r>
              <a:rPr lang="en-US" altLang="zh-CN" b="1" dirty="0"/>
              <a:t>.  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b="1" dirty="0"/>
              <a:t>否则删除</a:t>
            </a:r>
            <a:r>
              <a:rPr lang="en-US" altLang="zh-CN" b="1" dirty="0"/>
              <a:t>,</a:t>
            </a:r>
            <a:r>
              <a:rPr lang="zh-CN" altLang="en-US" b="1" dirty="0"/>
              <a:t>修改文件操作会有逻辑错误</a:t>
            </a:r>
            <a:r>
              <a:rPr lang="en-US" altLang="zh-CN" b="1" dirty="0"/>
              <a:t>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链接时把文件物理地址也拷贝到父节点的目录中去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后继某个目录里文件的新增操作不共享给其他目录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b="1" dirty="0"/>
              <a:t>操作复杂</a:t>
            </a:r>
            <a:r>
              <a:rPr lang="en-US" altLang="zh-CN" b="1" dirty="0"/>
              <a:t>,</a:t>
            </a:r>
            <a:r>
              <a:rPr lang="zh-CN" altLang="en-US" b="1" dirty="0"/>
              <a:t>效率低</a:t>
            </a:r>
            <a:endParaRPr lang="en-US" altLang="zh-CN" b="1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zh-CN" b="1" dirty="0"/>
              <a:t>P258 </a:t>
            </a:r>
            <a:r>
              <a:rPr lang="zh-CN" altLang="en-US" b="1" dirty="0"/>
              <a:t>图</a:t>
            </a:r>
            <a:r>
              <a:rPr lang="en-US" altLang="zh-CN" b="1" dirty="0"/>
              <a:t>7-13</a:t>
            </a:r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ECBDD-5146-4D19-BC0E-3E89075A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853022" cy="5170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87236156-685A-4F28-B56A-C6BC86BB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8072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利用索引结点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各用户目录可以指向同一索引节点。节点设置计数器，记录有多少个用户在共享本文件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DC20D793-6699-47C6-95D3-7F25595DC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30375"/>
          <a:ext cx="8748712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05160" imgH="1937160" progId="Visio.Drawing.4">
                  <p:embed/>
                </p:oleObj>
              </mc:Choice>
              <mc:Fallback>
                <p:oleObj name="VISIO" r:id="rId2" imgW="3305160" imgH="193716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30375"/>
                        <a:ext cx="8748712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AE3EDFBA-0FE9-43EF-8416-F563D71B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98438"/>
            <a:ext cx="3897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7.4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文件共享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107E5E0C-7712-4DFA-B61A-D1959A26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0"/>
            <a:ext cx="320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进程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链接前后的情况 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BBA984E7-2B23-4756-8CBE-8B2908E9F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14400"/>
          <a:ext cx="9144000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80040" imgH="1865160" progId="Visio.Drawing.11">
                  <p:embed/>
                </p:oleObj>
              </mc:Choice>
              <mc:Fallback>
                <p:oleObj name="Visio" r:id="rId3" imgW="3380040" imgH="18651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9144000" cy="504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0A0B0B-4782-4DD5-B1C7-A56C75E6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28800"/>
            <a:ext cx="8001000" cy="315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</a:rPr>
              <a:t>文件系统的功能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实现按名存取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文件的物理结构管理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文件信息的检索</a:t>
            </a:r>
          </a:p>
          <a:p>
            <a:pPr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文件的共享和保护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E5B23E4-F94C-4341-9CF8-1200ECD9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 </a:t>
            </a:r>
            <a:r>
              <a:rPr lang="zh-CN" altLang="en-US" sz="44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文件和文件系统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514A4DC0-D28F-4136-9A34-16F5C11B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2656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7.4.2</a:t>
            </a:r>
            <a:r>
              <a:rPr lang="zh-CN" altLang="en-US" sz="3200" b="1" dirty="0">
                <a:latin typeface="Times New Roman" panose="02020603050405020304" pitchFamily="18" charset="0"/>
              </a:rPr>
              <a:t>利用符号链实现文件共享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D3C08E5-D438-47CF-A97A-D3174EEEA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0768"/>
            <a:ext cx="7772400" cy="490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 在利用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符号链方式</a:t>
            </a:r>
            <a:r>
              <a:rPr lang="zh-CN" altLang="en-US" b="1" dirty="0">
                <a:latin typeface="Times New Roman" panose="02020603050405020304" pitchFamily="18" charset="0"/>
              </a:rPr>
              <a:t>实现文件共享时， 只是文件主才拥有指向其索引结点的指针；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而共享该文件的其他用户，则只有该文件的路径名，并不拥有指向其索引结点的指针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需要多次读盘，访问共享文件开销大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有一个文件多个拷贝问题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因为从不同路径访问有不同的名称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可能被误认为不同文件而重复拷贝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</a:rPr>
              <a:t>P260 </a:t>
            </a:r>
            <a:r>
              <a:rPr lang="zh-CN" altLang="en-US" b="1" dirty="0">
                <a:latin typeface="Times New Roman" panose="02020603050405020304" pitchFamily="18" charset="0"/>
              </a:rPr>
              <a:t>图</a:t>
            </a:r>
            <a:r>
              <a:rPr lang="en-US" altLang="zh-CN" b="1" dirty="0">
                <a:latin typeface="Times New Roman" panose="02020603050405020304" pitchFamily="18" charset="0"/>
              </a:rPr>
              <a:t>7-16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F6C591-B762-4291-AC5E-0C83D1C5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8" y="908720"/>
            <a:ext cx="8965263" cy="51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9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D44F5E-4768-4E56-9FBB-3432A188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43915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B706685-9CFF-44A8-870A-2B7D560B2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19665"/>
            <a:ext cx="403244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文件保护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C8C40-DB3A-4571-BE1E-796F46400309}"/>
              </a:ext>
            </a:extLst>
          </p:cNvPr>
          <p:cNvSpPr txBox="1"/>
          <p:nvPr/>
        </p:nvSpPr>
        <p:spPr>
          <a:xfrm>
            <a:off x="381000" y="112474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现代计算机中最值钱的是文件（数据），而不是硬件。影响文件安全的因素：人，系统，时间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A9E493-E020-4706-A00D-A731DC342E6C}"/>
              </a:ext>
            </a:extLst>
          </p:cNvPr>
          <p:cNvSpPr txBox="1"/>
          <p:nvPr/>
        </p:nvSpPr>
        <p:spPr>
          <a:xfrm>
            <a:off x="431701" y="2256600"/>
            <a:ext cx="7963494" cy="265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确保文件安全性的措施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存取控制机制</a:t>
            </a:r>
            <a:r>
              <a:rPr lang="zh-CN" altLang="en-US" b="1" dirty="0"/>
              <a:t>，防止由</a:t>
            </a:r>
            <a:r>
              <a:rPr lang="zh-CN" altLang="en-US" b="1" dirty="0">
                <a:solidFill>
                  <a:srgbClr val="FF0000"/>
                </a:solidFill>
              </a:rPr>
              <a:t>人为因素</a:t>
            </a:r>
            <a:r>
              <a:rPr lang="zh-CN" altLang="en-US" b="1" dirty="0"/>
              <a:t>所造成的文件不安全性。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采取系统容错技术，防止</a:t>
            </a:r>
            <a:r>
              <a:rPr lang="zh-CN" altLang="en-US" b="1" dirty="0">
                <a:solidFill>
                  <a:srgbClr val="FF0000"/>
                </a:solidFill>
              </a:rPr>
              <a:t>系统部分的故障</a:t>
            </a:r>
            <a:r>
              <a:rPr lang="zh-CN" altLang="en-US" b="1" dirty="0"/>
              <a:t>所造成的文件不安全性。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建立</a:t>
            </a:r>
            <a:r>
              <a:rPr lang="zh-CN" altLang="en-US" b="1" dirty="0">
                <a:solidFill>
                  <a:srgbClr val="FF0000"/>
                </a:solidFill>
              </a:rPr>
              <a:t>后备</a:t>
            </a:r>
            <a:r>
              <a:rPr lang="zh-CN" altLang="en-US" b="1" dirty="0"/>
              <a:t>系统，防止自然因素所造成的文件不安全性。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89754A-4652-49C5-BCB4-94D46BC1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67409"/>
            <a:ext cx="843915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每一个进程只能在保护域内执行操作，且只允许访问有“访问权”的对象</a:t>
            </a:r>
            <a:endParaRPr lang="en-US" altLang="zh-CN" b="1" dirty="0"/>
          </a:p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1 . </a:t>
            </a:r>
            <a:r>
              <a:rPr lang="zh-CN" altLang="en-US" b="1" dirty="0"/>
              <a:t>访问权</a:t>
            </a:r>
          </a:p>
          <a:p>
            <a:pPr marL="0"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  把一个进程能对某对象执行操作的权力，称为</a:t>
            </a:r>
            <a:r>
              <a:rPr lang="zh-CN" altLang="en-US" b="1" dirty="0">
                <a:solidFill>
                  <a:srgbClr val="FF0000"/>
                </a:solidFill>
              </a:rPr>
              <a:t>访问权（</a:t>
            </a:r>
            <a:r>
              <a:rPr lang="en-US" altLang="zh-CN" b="1" dirty="0">
                <a:solidFill>
                  <a:srgbClr val="FF0000"/>
                </a:solidFill>
              </a:rPr>
              <a:t>access right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。</a:t>
            </a:r>
          </a:p>
          <a:p>
            <a:pPr marL="0"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 （对象名，权集），</a:t>
            </a:r>
          </a:p>
          <a:p>
            <a:pPr marL="0"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  如对文件</a:t>
            </a:r>
            <a:r>
              <a:rPr lang="en-US" altLang="zh-CN" b="1" dirty="0"/>
              <a:t>F1</a:t>
            </a:r>
            <a:r>
              <a:rPr lang="zh-CN" altLang="en-US" b="1" dirty="0"/>
              <a:t>进行读</a:t>
            </a:r>
            <a:r>
              <a:rPr lang="en-US" altLang="zh-CN" b="1" dirty="0"/>
              <a:t>R\</a:t>
            </a:r>
            <a:r>
              <a:rPr lang="zh-CN" altLang="en-US" b="1" dirty="0"/>
              <a:t>写</a:t>
            </a:r>
            <a:r>
              <a:rPr lang="en-US" altLang="zh-CN" b="1" dirty="0"/>
              <a:t>W</a:t>
            </a:r>
            <a:r>
              <a:rPr lang="zh-CN" altLang="en-US" b="1" dirty="0"/>
              <a:t>操作的权力：</a:t>
            </a:r>
            <a:r>
              <a:rPr lang="en-US" altLang="zh-CN" b="1" dirty="0">
                <a:solidFill>
                  <a:srgbClr val="FF0000"/>
                </a:solidFill>
              </a:rPr>
              <a:t>(F1,{R/W})</a:t>
            </a:r>
            <a:r>
              <a:rPr lang="zh-CN" altLang="en-US" b="1" dirty="0"/>
              <a:t>。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49C9A02-0E88-4C9F-B6B0-F87F29A4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2656"/>
            <a:ext cx="396044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7.5.1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保护域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7E21D2A-317F-4CE6-8C35-C35143B9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4391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保护域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保护域：进程对</a:t>
            </a:r>
            <a:r>
              <a:rPr lang="zh-CN" altLang="en-US" b="1" dirty="0">
                <a:solidFill>
                  <a:srgbClr val="FF0000"/>
                </a:solidFill>
              </a:rPr>
              <a:t>一组对象访问权的集合</a:t>
            </a:r>
            <a:r>
              <a:rPr lang="zh-CN" altLang="en-US" b="1" dirty="0"/>
              <a:t>，进程只能在指定域内执行操作。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规定了进程所能访问的对象和能执行的操作。</a:t>
            </a:r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  </a:t>
            </a:r>
          </a:p>
        </p:txBody>
      </p:sp>
      <p:sp>
        <p:nvSpPr>
          <p:cNvPr id="35844" name="Oval 4">
            <a:extLst>
              <a:ext uri="{FF2B5EF4-FFF2-40B4-BE49-F238E27FC236}">
                <a16:creationId xmlns:a16="http://schemas.microsoft.com/office/drawing/2014/main" id="{176A2B37-0ADC-4839-AA4F-C836B170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2813"/>
            <a:ext cx="2735263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F1[R]</a:t>
            </a:r>
          </a:p>
          <a:p>
            <a:pPr eaLnBrk="1" hangingPunct="1"/>
            <a:r>
              <a:rPr lang="en-US" altLang="zh-CN" sz="2400"/>
              <a:t>F2[R]</a:t>
            </a:r>
          </a:p>
        </p:txBody>
      </p:sp>
      <p:sp>
        <p:nvSpPr>
          <p:cNvPr id="35845" name="Oval 5">
            <a:extLst>
              <a:ext uri="{FF2B5EF4-FFF2-40B4-BE49-F238E27FC236}">
                <a16:creationId xmlns:a16="http://schemas.microsoft.com/office/drawing/2014/main" id="{F4D1121C-7895-4452-A476-30E70004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79938"/>
            <a:ext cx="3168650" cy="1728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/>
              <a:t>F3[R]</a:t>
            </a:r>
          </a:p>
          <a:p>
            <a:pPr algn="l" eaLnBrk="1" hangingPunct="1"/>
            <a:r>
              <a:rPr lang="en-US" altLang="zh-CN" sz="2400"/>
              <a:t>F4[RWE]</a:t>
            </a:r>
          </a:p>
          <a:p>
            <a:pPr algn="l" eaLnBrk="1" hangingPunct="1"/>
            <a:r>
              <a:rPr lang="en-US" altLang="zh-CN" sz="2400"/>
              <a:t>F5[RW]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81F43C9A-FC71-4477-B1AE-D2D85DEA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581525"/>
            <a:ext cx="3671888" cy="18002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/>
              <a:t>F6[RWE]</a:t>
            </a:r>
          </a:p>
          <a:p>
            <a:pPr algn="r" eaLnBrk="1" hangingPunct="1"/>
            <a:r>
              <a:rPr lang="en-US" altLang="zh-CN" sz="2400"/>
              <a:t>Plotter2[W]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368EE20B-2416-449F-829F-17579A83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154613"/>
            <a:ext cx="1584325" cy="6492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Printer 1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96CF3DD0-8B09-47D9-9336-6899B369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03675"/>
            <a:ext cx="122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</a:t>
            </a:r>
            <a:r>
              <a:rPr lang="en-US" altLang="zh-CN"/>
              <a:t>2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4D8095F4-752B-4F9E-A58D-ECD9E4E5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989388"/>
            <a:ext cx="122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</a:t>
            </a:r>
            <a:r>
              <a:rPr lang="en-US" altLang="zh-CN"/>
              <a:t>1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90ACB9E4-D5A5-4ABE-BCCC-63A88E845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03675"/>
            <a:ext cx="122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</a:t>
            </a:r>
            <a:r>
              <a:rPr lang="en-US" altLang="zh-CN"/>
              <a:t>3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06E27857-3C41-4130-8A82-002E1715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2656"/>
            <a:ext cx="396044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7.5.1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保护域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60D7BD-7A19-4ACA-AED3-954DB548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24744"/>
            <a:ext cx="85693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3. </a:t>
            </a:r>
            <a:r>
              <a:rPr lang="zh-CN" altLang="en-US" b="1" dirty="0"/>
              <a:t>进程和域间的静态联系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进程和域之间</a:t>
            </a:r>
            <a:r>
              <a:rPr lang="zh-CN" altLang="en-US" b="1" dirty="0">
                <a:solidFill>
                  <a:srgbClr val="FF0000"/>
                </a:solidFill>
              </a:rPr>
              <a:t>一一</a:t>
            </a:r>
            <a:r>
              <a:rPr lang="zh-CN" altLang="en-US" b="1" dirty="0"/>
              <a:t>对应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在进程的整个生命期中，其可用资源是固定的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称为静态域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进程运行的全过程都是受限于同一个域</a:t>
            </a:r>
            <a:r>
              <a:rPr lang="zh-CN" altLang="en-US" b="1" dirty="0"/>
              <a:t>，这将会使赋予进程的访问权超过实际需要</a:t>
            </a:r>
            <a:r>
              <a:rPr lang="en-US" altLang="zh-CN" b="1" dirty="0"/>
              <a:t>(</a:t>
            </a:r>
            <a:r>
              <a:rPr lang="zh-CN" altLang="en-US" b="1"/>
              <a:t>权限溢出</a:t>
            </a:r>
            <a:r>
              <a:rPr lang="en-US" altLang="zh-CN" b="1"/>
              <a:t>)</a:t>
            </a:r>
            <a:endParaRPr lang="en-US" altLang="zh-CN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F3055F5-0F75-4AF1-8C93-0AFFE68C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2656"/>
            <a:ext cx="396044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7.5.1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保护域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A7B2E0B-5733-43B3-88C5-6D168C55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5233"/>
            <a:ext cx="85693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4. </a:t>
            </a:r>
            <a:r>
              <a:rPr lang="zh-CN" altLang="en-US" b="1" dirty="0"/>
              <a:t>进程和域间的动态联系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进程和域之间</a:t>
            </a:r>
            <a:r>
              <a:rPr lang="zh-CN" altLang="en-US" b="1" dirty="0">
                <a:solidFill>
                  <a:srgbClr val="FF0000"/>
                </a:solidFill>
              </a:rPr>
              <a:t>一多</a:t>
            </a:r>
            <a:r>
              <a:rPr lang="zh-CN" altLang="en-US" b="1" dirty="0"/>
              <a:t>对应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将进程的运行分为若干个阶段，每个阶段联系一个域</a:t>
            </a:r>
          </a:p>
          <a:p>
            <a:pPr marL="0" lvl="2" algn="l" eaLnBrk="1" hangingPunct="1">
              <a:spcBef>
                <a:spcPct val="20000"/>
              </a:spcBef>
              <a:buClr>
                <a:srgbClr val="000099"/>
              </a:buClr>
              <a:buSzPct val="80000"/>
              <a:buFontTx/>
              <a:buChar char="•"/>
            </a:pPr>
            <a:r>
              <a:rPr lang="zh-CN" altLang="en-US" b="1" dirty="0"/>
              <a:t>应增设保护域切换功能</a:t>
            </a:r>
            <a:endParaRPr lang="en-US" altLang="zh-CN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9861964-6C4E-4B34-AE39-23968235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2656"/>
            <a:ext cx="396044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7.5.1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保护域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449F25A-C09F-4776-A040-65E3CCA3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052736"/>
            <a:ext cx="856932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971550" lvl="1" indent="-514350" algn="l" eaLnBrk="1" hangingPunct="1">
              <a:spcBef>
                <a:spcPct val="20000"/>
              </a:spcBef>
              <a:buClr>
                <a:srgbClr val="0000CC"/>
              </a:buClr>
              <a:buAutoNum type="arabicPeriod"/>
            </a:pPr>
            <a:r>
              <a:rPr lang="zh-CN" altLang="en-US" b="1" dirty="0"/>
              <a:t>基本的访问矩阵</a:t>
            </a:r>
            <a:endParaRPr lang="en-US" altLang="zh-CN" b="1" dirty="0"/>
          </a:p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矩阵中的每一项描述了一个域中对象的访问权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0FF7A4C2-1466-46E0-95F3-B22628FAA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0648"/>
            <a:ext cx="432048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访问矩阵</a:t>
            </a:r>
          </a:p>
        </p:txBody>
      </p:sp>
      <p:graphicFrame>
        <p:nvGraphicFramePr>
          <p:cNvPr id="365641" name="Group 73">
            <a:extLst>
              <a:ext uri="{FF2B5EF4-FFF2-40B4-BE49-F238E27FC236}">
                <a16:creationId xmlns:a16="http://schemas.microsoft.com/office/drawing/2014/main" id="{28F242D4-B004-42DB-BEE0-086934DB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81027"/>
              </p:ext>
            </p:extLst>
          </p:nvPr>
        </p:nvGraphicFramePr>
        <p:xfrm>
          <a:off x="142873" y="2157294"/>
          <a:ext cx="8893175" cy="417671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152545923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4014353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82550866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647819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550246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7591335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213584318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2270882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6019214"/>
                    </a:ext>
                  </a:extLst>
                </a:gridCol>
              </a:tblGrid>
              <a:tr h="1044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Printer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Plotter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951190"/>
                  </a:ext>
                </a:extLst>
              </a:tr>
              <a:tr h="1044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13358"/>
                  </a:ext>
                </a:extLst>
              </a:tr>
              <a:tr h="1042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005650"/>
                  </a:ext>
                </a:extLst>
              </a:tr>
              <a:tr h="1044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3907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E238095-A2EB-4E12-9BC3-0775CC01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24744"/>
            <a:ext cx="8569325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2. </a:t>
            </a:r>
            <a:r>
              <a:rPr lang="zh-CN" altLang="en-US" b="1" dirty="0"/>
              <a:t>具有域切换权的访问矩阵</a:t>
            </a:r>
            <a:endParaRPr lang="en-US" altLang="zh-CN" b="1" dirty="0"/>
          </a:p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切换：将进程从一个保护域切换到另一个保护域</a:t>
            </a:r>
            <a:endParaRPr lang="en-US" altLang="zh-CN" b="1" dirty="0"/>
          </a:p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切换</a:t>
            </a:r>
            <a:r>
              <a:rPr lang="en-US" altLang="zh-CN" b="1" dirty="0"/>
              <a:t>S</a:t>
            </a:r>
            <a:r>
              <a:rPr lang="zh-CN" altLang="en-US" b="1" dirty="0"/>
              <a:t>本身也是一种权限</a:t>
            </a:r>
            <a:r>
              <a:rPr lang="en-US" altLang="zh-CN" b="1" dirty="0"/>
              <a:t>P263</a:t>
            </a:r>
            <a:endParaRPr lang="zh-CN" altLang="en-US" b="1" dirty="0"/>
          </a:p>
        </p:txBody>
      </p:sp>
      <p:graphicFrame>
        <p:nvGraphicFramePr>
          <p:cNvPr id="366766" name="Group 174">
            <a:extLst>
              <a:ext uri="{FF2B5EF4-FFF2-40B4-BE49-F238E27FC236}">
                <a16:creationId xmlns:a16="http://schemas.microsoft.com/office/drawing/2014/main" id="{6CAEBD53-0394-4B29-8C48-BBC419E3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23233"/>
              </p:ext>
            </p:extLst>
          </p:nvPr>
        </p:nvGraphicFramePr>
        <p:xfrm>
          <a:off x="0" y="2708275"/>
          <a:ext cx="9144000" cy="41497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88205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18455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827342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7320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9590265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776064735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3146314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03514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053296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93881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370647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5661605"/>
                    </a:ext>
                  </a:extLst>
                </a:gridCol>
              </a:tblGrid>
              <a:tr h="11017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Printer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Plotter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171486"/>
                  </a:ext>
                </a:extLst>
              </a:tr>
              <a:tr h="1016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36533"/>
                  </a:ext>
                </a:extLst>
              </a:tr>
              <a:tr h="1016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574402"/>
                  </a:ext>
                </a:extLst>
              </a:tr>
              <a:tr h="1016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16328"/>
                  </a:ext>
                </a:extLst>
              </a:tr>
            </a:tbl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F584B575-0BCF-4340-A2D3-FBDAC078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06388"/>
            <a:ext cx="432048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访问矩阵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14FB46-96AF-4FCE-A264-85652753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46" y="908720"/>
            <a:ext cx="8784779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7.5.3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访问矩阵的修改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514350" lvl="1" indent="-514350" algn="l" eaLnBrk="1" hangingPunct="1">
              <a:spcBef>
                <a:spcPct val="20000"/>
              </a:spcBef>
              <a:buClr>
                <a:srgbClr val="0000CC"/>
              </a:buClr>
              <a:buAutoNum type="arabicPeriod"/>
            </a:pPr>
            <a:r>
              <a:rPr lang="zh-CN" altLang="en-US" b="1" dirty="0"/>
              <a:t>拷贝权：将某个域中所拥有的访问权</a:t>
            </a:r>
            <a:r>
              <a:rPr lang="zh-CN" altLang="en-US" b="1" dirty="0">
                <a:solidFill>
                  <a:srgbClr val="FF0000"/>
                </a:solidFill>
              </a:rPr>
              <a:t>扩展</a:t>
            </a:r>
            <a:r>
              <a:rPr lang="zh-CN" altLang="en-US" b="1" dirty="0"/>
              <a:t>到</a:t>
            </a:r>
            <a:r>
              <a:rPr lang="zh-CN" altLang="en-US" b="1" dirty="0">
                <a:solidFill>
                  <a:srgbClr val="FF0000"/>
                </a:solidFill>
              </a:rPr>
              <a:t>同一列</a:t>
            </a:r>
            <a:r>
              <a:rPr lang="zh-CN" altLang="en-US" b="1" dirty="0"/>
              <a:t>的其他域</a:t>
            </a:r>
            <a:endParaRPr lang="en-US" altLang="zh-CN" b="1" dirty="0"/>
          </a:p>
          <a:p>
            <a:pPr marL="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限制拷贝：复制后的权限不能再次扩散（</a:t>
            </a:r>
            <a:r>
              <a:rPr lang="en-US" altLang="zh-CN" b="1" dirty="0"/>
              <a:t>R*</a:t>
            </a:r>
            <a:r>
              <a:rPr lang="zh-CN" altLang="en-US" b="1" dirty="0"/>
              <a:t>复制为</a:t>
            </a:r>
            <a:r>
              <a:rPr lang="en-US" altLang="zh-CN" b="1" dirty="0"/>
              <a:t>R</a:t>
            </a:r>
            <a:r>
              <a:rPr lang="zh-CN" altLang="en-US" b="1" dirty="0"/>
              <a:t>，没有</a:t>
            </a:r>
            <a:r>
              <a:rPr lang="en-US" altLang="zh-CN" b="1" dirty="0"/>
              <a:t>*</a:t>
            </a:r>
            <a:r>
              <a:rPr lang="zh-CN" altLang="en-US" b="1" dirty="0"/>
              <a:t>）</a:t>
            </a:r>
          </a:p>
        </p:txBody>
      </p:sp>
      <p:graphicFrame>
        <p:nvGraphicFramePr>
          <p:cNvPr id="367758" name="Group 142">
            <a:extLst>
              <a:ext uri="{FF2B5EF4-FFF2-40B4-BE49-F238E27FC236}">
                <a16:creationId xmlns:a16="http://schemas.microsoft.com/office/drawing/2014/main" id="{2E6DEBAB-1B63-47C4-A1ED-ACB4E6AC6758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3500438"/>
          <a:ext cx="4284663" cy="2855913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109640084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50754989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17244687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79132029"/>
                    </a:ext>
                  </a:extLst>
                </a:gridCol>
              </a:tblGrid>
              <a:tr h="687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5893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40222"/>
                  </a:ext>
                </a:extLst>
              </a:tr>
              <a:tr h="696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07114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05172"/>
                  </a:ext>
                </a:extLst>
              </a:tr>
            </a:tbl>
          </a:graphicData>
        </a:graphic>
      </p:graphicFrame>
      <p:graphicFrame>
        <p:nvGraphicFramePr>
          <p:cNvPr id="367761" name="Group 145">
            <a:extLst>
              <a:ext uri="{FF2B5EF4-FFF2-40B4-BE49-F238E27FC236}">
                <a16:creationId xmlns:a16="http://schemas.microsoft.com/office/drawing/2014/main" id="{7204025E-064C-462C-A2AE-96431D87CE71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3500438"/>
          <a:ext cx="4284662" cy="2860675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val="289894236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434009968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5209294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761597590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203856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456753"/>
                  </a:ext>
                </a:extLst>
              </a:tr>
              <a:tr h="701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7216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049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08C748-FF33-4859-BE6A-0CCEEA3B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76" y="980728"/>
            <a:ext cx="8484096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</a:rPr>
              <a:t>数据项</a:t>
            </a:r>
          </a:p>
          <a:p>
            <a:pPr marL="0" lvl="2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b="1" dirty="0">
                <a:solidFill>
                  <a:srgbClr val="000000"/>
                </a:solidFill>
              </a:rPr>
              <a:t>(1)</a:t>
            </a:r>
            <a:r>
              <a:rPr lang="zh-CN" altLang="en-US" b="1" dirty="0">
                <a:solidFill>
                  <a:srgbClr val="000000"/>
                </a:solidFill>
              </a:rPr>
              <a:t>基本数据项。描述一个对象的</a:t>
            </a:r>
            <a:r>
              <a:rPr lang="zh-CN" altLang="en-US" b="1" dirty="0">
                <a:solidFill>
                  <a:srgbClr val="0000CC"/>
                </a:solidFill>
              </a:rPr>
              <a:t>某种属性</a:t>
            </a:r>
            <a:r>
              <a:rPr lang="zh-CN" altLang="en-US" b="1" dirty="0">
                <a:solidFill>
                  <a:srgbClr val="000000"/>
                </a:solidFill>
              </a:rPr>
              <a:t>的字符集，是数据组织中可以命名的</a:t>
            </a:r>
            <a:r>
              <a:rPr lang="zh-CN" altLang="en-US" b="1" dirty="0">
                <a:solidFill>
                  <a:srgbClr val="FF0000"/>
                </a:solidFill>
              </a:rPr>
              <a:t>最小逻辑数据单位</a:t>
            </a:r>
            <a:r>
              <a:rPr lang="zh-CN" altLang="en-US" b="1" dirty="0">
                <a:solidFill>
                  <a:srgbClr val="000000"/>
                </a:solidFill>
              </a:rPr>
              <a:t>，即原子数据，又称为</a:t>
            </a:r>
            <a:r>
              <a:rPr lang="zh-CN" altLang="en-US" b="1" dirty="0">
                <a:solidFill>
                  <a:srgbClr val="0000CC"/>
                </a:solidFill>
              </a:rPr>
              <a:t>数据元素或字段。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0000CC"/>
                </a:solidFill>
              </a:rPr>
              <a:t>基本数据项</a:t>
            </a:r>
            <a:r>
              <a:rPr lang="en-US" altLang="zh-CN" b="1" dirty="0">
                <a:solidFill>
                  <a:srgbClr val="0000CC"/>
                </a:solidFill>
              </a:rPr>
              <a:t>=</a:t>
            </a:r>
            <a:r>
              <a:rPr lang="zh-CN" altLang="en-US" b="1" dirty="0">
                <a:solidFill>
                  <a:srgbClr val="0000CC"/>
                </a:solidFill>
              </a:rPr>
              <a:t>数据名</a:t>
            </a:r>
            <a:r>
              <a:rPr lang="en-US" altLang="zh-CN" b="1" dirty="0">
                <a:solidFill>
                  <a:srgbClr val="0000CC"/>
                </a:solidFill>
              </a:rPr>
              <a:t>+</a:t>
            </a:r>
            <a:r>
              <a:rPr lang="zh-CN" altLang="en-US" b="1" dirty="0">
                <a:solidFill>
                  <a:srgbClr val="0000CC"/>
                </a:solidFill>
              </a:rPr>
              <a:t>数据类型</a:t>
            </a:r>
            <a:r>
              <a:rPr lang="zh-CN" altLang="en-US" b="1" dirty="0"/>
              <a:t>。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数据项的名字和类型两者共同定义了一个数据项的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。而表征一个实体在数据项上的数据则称为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b="1" dirty="0"/>
              <a:t>(2)</a:t>
            </a:r>
            <a:r>
              <a:rPr lang="zh-CN" altLang="en-US" b="1" dirty="0"/>
              <a:t>组合数据项。由若干个基本数据项组成的，简称组项。例如，经理便是个组项，它由正经理和副经理两个基本项组成。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C0ECE0E-FCFA-48FC-B4BB-8E4C7960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3600" b="1" dirty="0">
                <a:solidFill>
                  <a:srgbClr val="000000"/>
                </a:solidFill>
              </a:rPr>
              <a:t>7.1.1</a:t>
            </a:r>
            <a:r>
              <a:rPr lang="zh-CN" altLang="en-US" sz="3600" b="1" dirty="0">
                <a:solidFill>
                  <a:srgbClr val="000000"/>
                </a:solidFill>
              </a:rPr>
              <a:t>数据项、记录和文件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0066E82-F98D-470F-8F39-3369AC15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" y="968909"/>
            <a:ext cx="86407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2. </a:t>
            </a:r>
            <a:r>
              <a:rPr lang="zh-CN" altLang="en-US" b="1" dirty="0"/>
              <a:t>所有权：访问权的增加、删除。</a:t>
            </a:r>
            <a:endParaRPr lang="en-US" altLang="zh-CN" b="1" dirty="0"/>
          </a:p>
          <a:p>
            <a:pPr marL="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例如：</a:t>
            </a:r>
            <a:r>
              <a:rPr lang="en-US" altLang="zh-CN" b="1" dirty="0"/>
              <a:t>access</a:t>
            </a:r>
            <a:r>
              <a:rPr lang="zh-CN" altLang="en-US" b="1" dirty="0"/>
              <a:t>（</a:t>
            </a:r>
            <a:r>
              <a:rPr lang="en-US" altLang="zh-CN" b="1" dirty="0" err="1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j</a:t>
            </a:r>
            <a:r>
              <a:rPr lang="zh-CN" altLang="en-US" b="1" dirty="0"/>
              <a:t>）有所有权</a:t>
            </a:r>
            <a:r>
              <a:rPr lang="en-US" altLang="zh-CN" b="1" dirty="0"/>
              <a:t>O</a:t>
            </a:r>
            <a:r>
              <a:rPr lang="zh-CN" altLang="en-US" b="1" dirty="0"/>
              <a:t>，则可以增加或者删除在</a:t>
            </a:r>
            <a:r>
              <a:rPr lang="en-US" altLang="zh-CN" b="1" dirty="0"/>
              <a:t>j</a:t>
            </a:r>
            <a:r>
              <a:rPr lang="zh-CN" altLang="en-US" b="1" dirty="0"/>
              <a:t>列上任意项的访问权。</a:t>
            </a:r>
            <a:r>
              <a:rPr lang="en-US" altLang="zh-CN" b="1" dirty="0"/>
              <a:t>W</a:t>
            </a:r>
            <a:r>
              <a:rPr lang="zh-CN" altLang="en-US" b="1" dirty="0"/>
              <a:t>是写权限，</a:t>
            </a:r>
            <a:r>
              <a:rPr lang="en-US" altLang="zh-CN" b="1" dirty="0"/>
              <a:t>E</a:t>
            </a:r>
            <a:r>
              <a:rPr lang="zh-CN" altLang="en-US" b="1" dirty="0"/>
              <a:t>是执行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198DCB4-F67A-462A-B5DD-9C76C6C9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34156"/>
            <a:ext cx="481347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4000" b="1" dirty="0">
                <a:latin typeface="Times New Roman" panose="02020603050405020304" pitchFamily="18" charset="0"/>
              </a:rPr>
              <a:t>7.5.3</a:t>
            </a:r>
            <a:r>
              <a:rPr lang="zh-CN" altLang="en-US" sz="4000" b="1" dirty="0">
                <a:latin typeface="Times New Roman" panose="02020603050405020304" pitchFamily="18" charset="0"/>
              </a:rPr>
              <a:t>访问矩阵的修改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04" name="Group 64">
            <a:extLst>
              <a:ext uri="{FF2B5EF4-FFF2-40B4-BE49-F238E27FC236}">
                <a16:creationId xmlns:a16="http://schemas.microsoft.com/office/drawing/2014/main" id="{1F2D9BB2-A435-479E-B950-D6F36E52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0014"/>
              </p:ext>
            </p:extLst>
          </p:nvPr>
        </p:nvGraphicFramePr>
        <p:xfrm>
          <a:off x="107950" y="3068960"/>
          <a:ext cx="4284663" cy="298196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1489671213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365556727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00851473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323664637"/>
                    </a:ext>
                  </a:extLst>
                </a:gridCol>
              </a:tblGrid>
              <a:tr h="687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859481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23619"/>
                  </a:ext>
                </a:extLst>
              </a:tr>
              <a:tr h="696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R*,O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R*,O,W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63622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147289"/>
                  </a:ext>
                </a:extLst>
              </a:tr>
            </a:tbl>
          </a:graphicData>
        </a:graphic>
      </p:graphicFrame>
      <p:graphicFrame>
        <p:nvGraphicFramePr>
          <p:cNvPr id="368705" name="Group 65">
            <a:extLst>
              <a:ext uri="{FF2B5EF4-FFF2-40B4-BE49-F238E27FC236}">
                <a16:creationId xmlns:a16="http://schemas.microsoft.com/office/drawing/2014/main" id="{B05EF5DD-E367-4907-A027-0F066FD0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07850"/>
              </p:ext>
            </p:extLst>
          </p:nvPr>
        </p:nvGraphicFramePr>
        <p:xfrm>
          <a:off x="4716463" y="3068960"/>
          <a:ext cx="4284662" cy="2981960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val="3742957443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2251203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66312869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1594228855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98771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99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11328"/>
                  </a:ext>
                </a:extLst>
              </a:tr>
              <a:tr h="701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O,R*,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R*,O,W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65496"/>
                  </a:ext>
                </a:extLst>
              </a:tr>
              <a:tr h="698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719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7723E73-A7DE-41CF-917C-11FA867D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82015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>
                <a:solidFill>
                  <a:srgbClr val="FF0000"/>
                </a:solidFill>
              </a:rPr>
              <a:t>3 .</a:t>
            </a:r>
            <a:r>
              <a:rPr lang="zh-CN" altLang="en-US" b="1" dirty="0">
                <a:solidFill>
                  <a:srgbClr val="FF0000"/>
                </a:solidFill>
              </a:rPr>
              <a:t>控制权</a:t>
            </a:r>
            <a:r>
              <a:rPr lang="zh-CN" altLang="en-US" b="1" dirty="0"/>
              <a:t>可用于改变矩阵内</a:t>
            </a:r>
            <a:r>
              <a:rPr lang="zh-CN" altLang="en-US" b="1" dirty="0">
                <a:solidFill>
                  <a:srgbClr val="FF0000"/>
                </a:solidFill>
              </a:rPr>
              <a:t>同一行</a:t>
            </a:r>
            <a:r>
              <a:rPr lang="zh-CN" altLang="en-US" b="1" dirty="0"/>
              <a:t>中（域中）的各项访问权，即，用于改变在某个域中运行的进程对</a:t>
            </a:r>
            <a:r>
              <a:rPr lang="zh-CN" altLang="en-US" b="1" dirty="0">
                <a:solidFill>
                  <a:srgbClr val="FF0000"/>
                </a:solidFill>
              </a:rPr>
              <a:t>不同对象</a:t>
            </a:r>
            <a:r>
              <a:rPr lang="zh-CN" altLang="en-US" b="1" dirty="0"/>
              <a:t>的访问权。</a:t>
            </a:r>
          </a:p>
        </p:txBody>
      </p:sp>
      <p:graphicFrame>
        <p:nvGraphicFramePr>
          <p:cNvPr id="370809" name="Group 121">
            <a:extLst>
              <a:ext uri="{FF2B5EF4-FFF2-40B4-BE49-F238E27FC236}">
                <a16:creationId xmlns:a16="http://schemas.microsoft.com/office/drawing/2014/main" id="{21346956-F4D0-4364-9235-69AE9414ED77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3429000"/>
          <a:ext cx="8964613" cy="3357564"/>
        </p:xfrm>
        <a:graphic>
          <a:graphicData uri="http://schemas.openxmlformats.org/drawingml/2006/table">
            <a:tbl>
              <a:tblPr/>
              <a:tblGrid>
                <a:gridCol w="747713">
                  <a:extLst>
                    <a:ext uri="{9D8B030D-6E8A-4147-A177-3AD203B41FA5}">
                      <a16:colId xmlns:a16="http://schemas.microsoft.com/office/drawing/2014/main" val="189494456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8532788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8298953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715423417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642683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1879019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26276736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287983997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189805293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50634308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27595188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1713329672"/>
                    </a:ext>
                  </a:extLst>
                </a:gridCol>
              </a:tblGrid>
              <a:tr h="8397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对象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Printer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Plotter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901486"/>
                  </a:ext>
                </a:extLst>
              </a:tr>
              <a:tr h="8397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471060"/>
                  </a:ext>
                </a:extLst>
              </a:tr>
              <a:tr h="838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15311"/>
                  </a:ext>
                </a:extLst>
              </a:tr>
              <a:tr h="8397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域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12316"/>
                  </a:ext>
                </a:extLst>
              </a:tr>
            </a:tbl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1056DB70-C0BB-4A57-8F22-2EAAB41E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34156"/>
            <a:ext cx="481347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4000" b="1" dirty="0">
                <a:latin typeface="Times New Roman" panose="02020603050405020304" pitchFamily="18" charset="0"/>
              </a:rPr>
              <a:t>7.5.3</a:t>
            </a:r>
            <a:r>
              <a:rPr lang="zh-CN" altLang="en-US" sz="4000" b="1" dirty="0">
                <a:latin typeface="Times New Roman" panose="02020603050405020304" pitchFamily="18" charset="0"/>
              </a:rPr>
              <a:t>访问矩阵的修改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D5C62EE-3493-428A-9FC3-00DC6A37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124744"/>
            <a:ext cx="882015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45720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拷贝权和所有权</a:t>
            </a:r>
            <a:r>
              <a:rPr lang="zh-CN" altLang="en-US" b="1" dirty="0"/>
              <a:t>都是用于改变矩阵内</a:t>
            </a:r>
            <a:r>
              <a:rPr lang="zh-CN" altLang="en-US" b="1" dirty="0">
                <a:solidFill>
                  <a:srgbClr val="FF0000"/>
                </a:solidFill>
              </a:rPr>
              <a:t>同一列</a:t>
            </a:r>
            <a:r>
              <a:rPr lang="zh-CN" altLang="en-US" b="1" dirty="0"/>
              <a:t>的各项访问权，或者说，是用于改变在不同域中运行的进程对</a:t>
            </a:r>
            <a:r>
              <a:rPr lang="zh-CN" altLang="en-US" b="1" dirty="0">
                <a:solidFill>
                  <a:srgbClr val="FF0000"/>
                </a:solidFill>
              </a:rPr>
              <a:t>同一对象</a:t>
            </a:r>
            <a:r>
              <a:rPr lang="zh-CN" altLang="en-US" b="1" dirty="0"/>
              <a:t>的访问权。</a:t>
            </a:r>
            <a:endParaRPr lang="en-US" altLang="zh-CN" b="1" dirty="0"/>
          </a:p>
          <a:p>
            <a:pPr marL="0" lvl="1" indent="45720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zh-CN" altLang="en-US" b="1" dirty="0"/>
              <a:t>而控制权可用于改变矩阵内</a:t>
            </a:r>
            <a:r>
              <a:rPr lang="zh-CN" altLang="en-US" b="1" dirty="0">
                <a:solidFill>
                  <a:srgbClr val="FF0000"/>
                </a:solidFill>
              </a:rPr>
              <a:t>同一行（同域）</a:t>
            </a:r>
            <a:r>
              <a:rPr lang="zh-CN" altLang="en-US" b="1" dirty="0"/>
              <a:t>的各项访问权。即某域中的各进程对</a:t>
            </a:r>
            <a:r>
              <a:rPr lang="zh-CN" altLang="en-US" b="1" dirty="0">
                <a:solidFill>
                  <a:srgbClr val="FF0000"/>
                </a:solidFill>
              </a:rPr>
              <a:t>不同对象</a:t>
            </a:r>
            <a:r>
              <a:rPr lang="zh-CN" altLang="en-US" b="1" dirty="0"/>
              <a:t>访问权的修改。</a:t>
            </a:r>
          </a:p>
          <a:p>
            <a:pPr lvl="1" indent="457200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B875DAE-A1B4-48A4-9180-9800A6DC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34156"/>
            <a:ext cx="481347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4000" b="1" dirty="0">
                <a:latin typeface="Times New Roman" panose="02020603050405020304" pitchFamily="18" charset="0"/>
              </a:rPr>
              <a:t>7.5.3</a:t>
            </a:r>
            <a:r>
              <a:rPr lang="zh-CN" altLang="en-US" sz="4000" b="1" dirty="0">
                <a:latin typeface="Times New Roman" panose="02020603050405020304" pitchFamily="18" charset="0"/>
              </a:rPr>
              <a:t>访问矩阵的修改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999577A-3ED2-4BA1-A5AF-6C2CAA0A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640763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20574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访问矩阵优缺点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优点：简单，易理解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缺点：</a:t>
            </a:r>
          </a:p>
          <a:p>
            <a:pPr lvl="3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域的数量和对象的数量可能很大，导致表项数量庞大，需要占用大量存储空间，访问也费时</a:t>
            </a:r>
          </a:p>
          <a:p>
            <a:pPr lvl="3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矩阵中大部分项都是空项，非常稀疏的矩阵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2FF18583-4BD9-4456-95E3-1E347037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2656"/>
            <a:ext cx="7467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7.5.4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访问矩阵的实现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FF1605-A367-4213-8B38-8688A947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640763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1. </a:t>
            </a:r>
            <a:r>
              <a:rPr lang="zh-CN" altLang="en-US" b="1" dirty="0"/>
              <a:t>访问控制表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对访问矩阵按列（对象）划分，为每一列建立一张访问控制表</a:t>
            </a:r>
            <a:r>
              <a:rPr lang="en-US" altLang="zh-CN" b="1" dirty="0"/>
              <a:t>(</a:t>
            </a:r>
            <a:r>
              <a:rPr lang="zh-CN" altLang="en-US" b="1" dirty="0"/>
              <a:t>每一个对象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已删除所有空项，减少了存储空间，提高了查找速度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可以放在文件控制表或索引结点中</a:t>
            </a:r>
            <a:endParaRPr lang="en-US" altLang="zh-CN" b="1" dirty="0"/>
          </a:p>
          <a:p>
            <a:pPr lvl="3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一个用户就是一个域，对象为文件</a:t>
            </a:r>
            <a:endParaRPr lang="en-US" altLang="zh-CN" b="1" dirty="0"/>
          </a:p>
          <a:p>
            <a:pPr lvl="3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一个进程是一个域，对象为文件</a:t>
            </a:r>
            <a:endParaRPr lang="en-US" altLang="zh-CN" b="1" dirty="0"/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可以有缺省得访问权集</a:t>
            </a:r>
            <a:endParaRPr lang="en-US" altLang="zh-CN" b="1" dirty="0"/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ACL</a:t>
            </a:r>
            <a:r>
              <a:rPr lang="zh-CN" altLang="en-US" b="1" dirty="0"/>
              <a:t>表是</a:t>
            </a:r>
            <a:r>
              <a:rPr lang="en-US" altLang="zh-CN" b="1" dirty="0" err="1"/>
              <a:t>unix</a:t>
            </a:r>
            <a:r>
              <a:rPr lang="zh-CN" altLang="en-US" b="1" dirty="0"/>
              <a:t>系统防火墙的组成部分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93AB73A1-6599-4DEC-B55C-8AC303E2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2656"/>
            <a:ext cx="746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7.5.4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访问矩阵的实现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66ADFD4-494D-4852-BC3B-1C76BCE2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5400"/>
            <a:ext cx="86407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609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b="1" dirty="0"/>
              <a:t>2. </a:t>
            </a:r>
            <a:r>
              <a:rPr lang="zh-CN" altLang="en-US" b="1" dirty="0"/>
              <a:t>访问权限表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对访问矩阵按行（域）划分，为每一行建立一张访问权限表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是由一个域对每一个对象可以执行的一组操作所构成的表</a:t>
            </a:r>
            <a:endParaRPr lang="en-US" altLang="zh-CN" b="1" dirty="0"/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该表不能被直接访问，有系统专用存储区</a:t>
            </a:r>
          </a:p>
          <a:p>
            <a:pPr lvl="2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  <a:p>
            <a:pPr lvl="1" algn="l"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graphicFrame>
        <p:nvGraphicFramePr>
          <p:cNvPr id="373811" name="Group 51">
            <a:extLst>
              <a:ext uri="{FF2B5EF4-FFF2-40B4-BE49-F238E27FC236}">
                <a16:creationId xmlns:a16="http://schemas.microsoft.com/office/drawing/2014/main" id="{68256AF1-ABE9-407C-A1BE-9EE7752FB22B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270375"/>
          <a:ext cx="8066087" cy="22860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权力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指向文件的指针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指向文件的指针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文件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RW-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指向文件的指针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打印机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-W-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指向打印机的指针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882AA484-1A8C-46F9-B0AE-5C11A710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2656"/>
            <a:ext cx="746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7.5.4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访问矩阵的实现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A40530-4072-4FB6-AFE5-729C146E9FD2}"/>
              </a:ext>
            </a:extLst>
          </p:cNvPr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240369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8AEBE7-6AA0-43E4-8182-A3D5B845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52736"/>
            <a:ext cx="7620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</a:rPr>
              <a:t>记录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记录是一组相关数据项的集合，用于描述一个对象在某方面的属性。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在记录的各个数据项中，能惟一地标识一个记录的一个或几个数据项，称为关键字</a:t>
            </a:r>
            <a:r>
              <a:rPr lang="en-US" altLang="zh-CN" sz="2800" b="1" dirty="0"/>
              <a:t>(key)</a:t>
            </a:r>
            <a:endParaRPr lang="zh-CN" altLang="en-US" sz="28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13043AC-87E8-4E9D-82B9-7651A3E6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8640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3600" b="1" dirty="0">
                <a:solidFill>
                  <a:srgbClr val="000000"/>
                </a:solidFill>
              </a:rPr>
              <a:t>7.1.1</a:t>
            </a:r>
            <a:r>
              <a:rPr lang="zh-CN" altLang="en-US" sz="3600" b="1" dirty="0">
                <a:solidFill>
                  <a:srgbClr val="000000"/>
                </a:solidFill>
              </a:rPr>
              <a:t>数据项、记录和文件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E00B47-CEA0-466D-A16C-21FB805A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68" y="1052736"/>
            <a:ext cx="7620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 dirty="0">
                <a:solidFill>
                  <a:srgbClr val="000000"/>
                </a:solidFill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</a:rPr>
              <a:t>文件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文件是指由创建者所定义的、具有文件名的一组相关元素的集合，可分为有结构文件和无结构文件两种。</a:t>
            </a:r>
          </a:p>
          <a:p>
            <a:pPr marL="0" lvl="2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文件属性：文件类型、文件长度、文件的物理位置、文件的建立时间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endParaRPr lang="zh-CN" altLang="en-US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7E1D866-3FF6-44A2-B53C-6BA4E054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96671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3600" b="1" dirty="0">
                <a:solidFill>
                  <a:srgbClr val="000000"/>
                </a:solidFill>
              </a:rPr>
              <a:t>7.1.1</a:t>
            </a:r>
            <a:r>
              <a:rPr lang="zh-CN" altLang="en-US" sz="3600" b="1" dirty="0">
                <a:solidFill>
                  <a:srgbClr val="000000"/>
                </a:solidFill>
              </a:rPr>
              <a:t>数据项、记录和文件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697D5FF-2AFF-4078-9B5D-B0E7A4EA1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80651"/>
              </p:ext>
            </p:extLst>
          </p:nvPr>
        </p:nvGraphicFramePr>
        <p:xfrm>
          <a:off x="947053" y="3100688"/>
          <a:ext cx="73914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20560" imgH="1037160" progId="Visio.Drawing.4">
                  <p:embed/>
                </p:oleObj>
              </mc:Choice>
              <mc:Fallback>
                <p:oleObj name="VISIO" r:id="rId3" imgW="2320560" imgH="1037160" progId="Visio.Drawing.4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EA81B2F8-DCDF-4BD0-A999-765E7A34A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053" y="3100688"/>
                        <a:ext cx="73914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C83A90-399D-4379-B7AF-8CE379AE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24744"/>
            <a:ext cx="8424936" cy="4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spcBef>
                <a:spcPct val="50000"/>
              </a:spcBef>
              <a:buClr>
                <a:srgbClr val="0000CC"/>
              </a:buClr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文件名和扩展名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b="1" dirty="0">
                <a:solidFill>
                  <a:srgbClr val="000000"/>
                </a:solidFill>
              </a:rPr>
              <a:t>文件名：不同系统有自己规定的文件名长度，命名方式（例如：文件名不能含有特殊字符，区分大小写等）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b="1" dirty="0">
                <a:solidFill>
                  <a:srgbClr val="000000"/>
                </a:solidFill>
              </a:rPr>
              <a:t>扩展名：后缀，表明文件的类型，用于关联打开文件的程序</a:t>
            </a:r>
          </a:p>
          <a:p>
            <a:pPr marL="457200" lvl="1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b="1" dirty="0">
                <a:solidFill>
                  <a:srgbClr val="000000"/>
                </a:solidFill>
              </a:rPr>
              <a:t>2. </a:t>
            </a:r>
            <a:r>
              <a:rPr lang="zh-CN" altLang="en-US" b="1" dirty="0">
                <a:solidFill>
                  <a:srgbClr val="000000"/>
                </a:solidFill>
              </a:rPr>
              <a:t>文件类型</a:t>
            </a:r>
          </a:p>
          <a:p>
            <a:pPr marL="0" lvl="2" eaLnBrk="1" hangingPunct="1">
              <a:spcBef>
                <a:spcPct val="1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按文件的性质和用途分为：系统文件，库文件，用户文件</a:t>
            </a:r>
          </a:p>
          <a:p>
            <a:pPr marL="0" lvl="2" eaLnBrk="1" hangingPunct="1">
              <a:spcBef>
                <a:spcPct val="1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按文件中数据的形式分类 ：源文件，目标文件，可执行文件</a:t>
            </a:r>
          </a:p>
          <a:p>
            <a:pPr marL="0" lvl="2" eaLnBrk="1" hangingPunct="1">
              <a:spcBef>
                <a:spcPct val="1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按存取控制属性分类：只执行文件，只读文件，读写文件。</a:t>
            </a:r>
          </a:p>
          <a:p>
            <a:pPr marL="0" lvl="2" eaLnBrk="1" hangingPunct="1">
              <a:spcBef>
                <a:spcPct val="1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</a:rPr>
              <a:t>按组织形式和处理方式：普通文件，目录文件，特殊文件</a:t>
            </a:r>
            <a:endParaRPr lang="zh-CN" altLang="en-US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9F8B5EF-C5FF-46D5-BBBE-1AB864B4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880" y="116632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3600" b="1" dirty="0">
                <a:solidFill>
                  <a:srgbClr val="000000"/>
                </a:solidFill>
              </a:rPr>
              <a:t>7.1.2</a:t>
            </a:r>
            <a:r>
              <a:rPr lang="zh-CN" altLang="en-US" sz="3600" b="1" dirty="0">
                <a:solidFill>
                  <a:srgbClr val="000000"/>
                </a:solidFill>
              </a:rPr>
              <a:t>文件名和类型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47F7D8-B708-4DB1-89CC-9C6EA291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40768"/>
            <a:ext cx="8051552" cy="52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3200" b="1" dirty="0">
                <a:solidFill>
                  <a:srgbClr val="000000"/>
                </a:solidFill>
              </a:rPr>
              <a:t>文件系统概念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</a:rPr>
              <a:t>OS</a:t>
            </a:r>
            <a:r>
              <a:rPr lang="zh-CN" altLang="en-US" sz="2800" b="1" dirty="0">
                <a:solidFill>
                  <a:srgbClr val="000000"/>
                </a:solidFill>
              </a:rPr>
              <a:t>中负责管理和存取文件信息的软件机构。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</a:rPr>
              <a:t>负责文件的建立，撤消，存入，读写，修改和复制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</a:rPr>
              <a:t>还负责完成对文件的按名存取和进行存取控制。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B9CF9C7-720A-4442-A9B9-53629FEB6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7.1.3 </a:t>
            </a:r>
            <a:r>
              <a:rPr lang="zh-CN" altLang="en-US" sz="4000" b="1" dirty="0">
                <a:solidFill>
                  <a:srgbClr val="000000"/>
                </a:solidFill>
                <a:ea typeface="华文新魏" panose="02010800040101010101" pitchFamily="2" charset="-122"/>
              </a:rPr>
              <a:t>文件系统的层次结构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IT2">
  <a:themeElements>
    <a:clrScheme name="">
      <a:dk1>
        <a:srgbClr val="000000"/>
      </a:dk1>
      <a:lt1>
        <a:srgbClr val="FFFFFF"/>
      </a:lt1>
      <a:dk2>
        <a:srgbClr val="000000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UIT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CUIT2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IT2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IT2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IT2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IT2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IT2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IT2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IT2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Files\CUIT2.pot</Template>
  <TotalTime>2131</TotalTime>
  <Words>3603</Words>
  <Application>Microsoft Office PowerPoint</Application>
  <PresentationFormat>全屏显示(4:3)</PresentationFormat>
  <Paragraphs>649</Paragraphs>
  <Slides>56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等线</vt:lpstr>
      <vt:lpstr>华文新魏</vt:lpstr>
      <vt:lpstr>华文行楷</vt:lpstr>
      <vt:lpstr>宋体</vt:lpstr>
      <vt:lpstr>Courier New</vt:lpstr>
      <vt:lpstr>Tahoma</vt:lpstr>
      <vt:lpstr>Times</vt:lpstr>
      <vt:lpstr>Times New Roman</vt:lpstr>
      <vt:lpstr>Wingdings</vt:lpstr>
      <vt:lpstr>CUIT2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wang juan</cp:lastModifiedBy>
  <cp:revision>190</cp:revision>
  <dcterms:created xsi:type="dcterms:W3CDTF">1601-01-01T00:00:00Z</dcterms:created>
  <dcterms:modified xsi:type="dcterms:W3CDTF">2022-11-23T03:49:54Z</dcterms:modified>
</cp:coreProperties>
</file>