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sldIdLst>
    <p:sldId id="688" r:id="rId2"/>
    <p:sldId id="411" r:id="rId3"/>
    <p:sldId id="690" r:id="rId4"/>
    <p:sldId id="691" r:id="rId5"/>
    <p:sldId id="696" r:id="rId6"/>
    <p:sldId id="414" r:id="rId7"/>
    <p:sldId id="420" r:id="rId8"/>
    <p:sldId id="415" r:id="rId9"/>
    <p:sldId id="416" r:id="rId10"/>
    <p:sldId id="421" r:id="rId11"/>
    <p:sldId id="422" r:id="rId12"/>
    <p:sldId id="423" r:id="rId13"/>
    <p:sldId id="424" r:id="rId14"/>
    <p:sldId id="425" r:id="rId15"/>
    <p:sldId id="427" r:id="rId16"/>
    <p:sldId id="692" r:id="rId17"/>
    <p:sldId id="428" r:id="rId18"/>
    <p:sldId id="429" r:id="rId19"/>
    <p:sldId id="693"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9" r:id="rId39"/>
    <p:sldId id="450" r:id="rId40"/>
    <p:sldId id="451" r:id="rId41"/>
    <p:sldId id="452" r:id="rId42"/>
    <p:sldId id="453" r:id="rId43"/>
    <p:sldId id="454" r:id="rId44"/>
    <p:sldId id="455" r:id="rId45"/>
    <p:sldId id="695" r:id="rId46"/>
    <p:sldId id="694" r:id="rId47"/>
    <p:sldId id="456" r:id="rId48"/>
    <p:sldId id="457" r:id="rId49"/>
    <p:sldId id="458" r:id="rId50"/>
    <p:sldId id="459" r:id="rId51"/>
    <p:sldId id="460" r:id="rId52"/>
    <p:sldId id="461" r:id="rId53"/>
    <p:sldId id="462" r:id="rId54"/>
    <p:sldId id="463" r:id="rId55"/>
    <p:sldId id="464" r:id="rId56"/>
    <p:sldId id="465" r:id="rId57"/>
    <p:sldId id="466" r:id="rId58"/>
    <p:sldId id="467" r:id="rId59"/>
    <p:sldId id="468" r:id="rId60"/>
    <p:sldId id="469" r:id="rId61"/>
    <p:sldId id="470" r:id="rId62"/>
    <p:sldId id="471" r:id="rId63"/>
    <p:sldId id="472" r:id="rId64"/>
    <p:sldId id="473" r:id="rId65"/>
    <p:sldId id="474" r:id="rId66"/>
    <p:sldId id="475" r:id="rId67"/>
    <p:sldId id="689" r:id="rId68"/>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617" autoAdjust="0"/>
  </p:normalViewPr>
  <p:slideViewPr>
    <p:cSldViewPr>
      <p:cViewPr varScale="1">
        <p:scale>
          <a:sx n="124" d="100"/>
          <a:sy n="124" d="100"/>
        </p:scale>
        <p:origin x="12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46BE9-35C1-4285-B2EC-D2638360DE7D}" type="datetimeFigureOut">
              <a:rPr lang="zh-CN" altLang="en-US" smtClean="0"/>
              <a:t>2024/10/15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475AC-07A0-449D-95CA-423DFDB26AE1}" type="slidenum">
              <a:rPr lang="zh-CN" altLang="en-US" smtClean="0"/>
              <a:t>‹#›</a:t>
            </a:fld>
            <a:endParaRPr lang="zh-CN" altLang="en-US"/>
          </a:p>
        </p:txBody>
      </p:sp>
    </p:spTree>
    <p:extLst>
      <p:ext uri="{BB962C8B-B14F-4D97-AF65-F5344CB8AC3E}">
        <p14:creationId xmlns:p14="http://schemas.microsoft.com/office/powerpoint/2010/main" val="273689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E475AC-07A0-449D-95CA-423DFDB26AE1}" type="slidenum">
              <a:rPr lang="zh-CN" altLang="en-US" smtClean="0"/>
              <a:t>2</a:t>
            </a:fld>
            <a:endParaRPr lang="zh-CN" altLang="en-US"/>
          </a:p>
        </p:txBody>
      </p:sp>
    </p:spTree>
    <p:extLst>
      <p:ext uri="{BB962C8B-B14F-4D97-AF65-F5344CB8AC3E}">
        <p14:creationId xmlns:p14="http://schemas.microsoft.com/office/powerpoint/2010/main" val="1242608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[s][w]</a:t>
            </a:r>
            <a:r>
              <a:rPr lang="zh-CN" altLang="en-US" dirty="0"/>
              <a:t>  段</a:t>
            </a:r>
            <a:r>
              <a:rPr lang="en-US" altLang="zh-CN" dirty="0"/>
              <a:t>S</a:t>
            </a:r>
            <a:r>
              <a:rPr lang="zh-CN" altLang="en-US" dirty="0"/>
              <a:t>，长度</a:t>
            </a:r>
            <a:r>
              <a:rPr lang="en-US" altLang="zh-CN" dirty="0"/>
              <a:t>W</a:t>
            </a:r>
            <a:r>
              <a:rPr lang="zh-CN" altLang="en-US" dirty="0"/>
              <a:t>？</a:t>
            </a:r>
          </a:p>
        </p:txBody>
      </p:sp>
      <p:sp>
        <p:nvSpPr>
          <p:cNvPr id="4" name="灯片编号占位符 3"/>
          <p:cNvSpPr>
            <a:spLocks noGrp="1"/>
          </p:cNvSpPr>
          <p:nvPr>
            <p:ph type="sldNum" sz="quarter" idx="5"/>
          </p:nvPr>
        </p:nvSpPr>
        <p:spPr/>
        <p:txBody>
          <a:bodyPr/>
          <a:lstStyle/>
          <a:p>
            <a:fld id="{32E475AC-07A0-449D-95CA-423DFDB26AE1}" type="slidenum">
              <a:rPr lang="zh-CN" altLang="en-US" smtClean="0"/>
              <a:t>61</a:t>
            </a:fld>
            <a:endParaRPr lang="zh-CN" altLang="en-US"/>
          </a:p>
        </p:txBody>
      </p:sp>
    </p:spTree>
    <p:extLst>
      <p:ext uri="{BB962C8B-B14F-4D97-AF65-F5344CB8AC3E}">
        <p14:creationId xmlns:p14="http://schemas.microsoft.com/office/powerpoint/2010/main" val="4169624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先研讨存储的特征</a:t>
            </a:r>
            <a:r>
              <a:rPr lang="en-US" altLang="zh-CN" dirty="0"/>
              <a:t>,</a:t>
            </a:r>
            <a:r>
              <a:rPr lang="zh-CN" altLang="en-US" dirty="0"/>
              <a:t>然后引入虚拟存储的设计</a:t>
            </a:r>
          </a:p>
        </p:txBody>
      </p:sp>
      <p:sp>
        <p:nvSpPr>
          <p:cNvPr id="4" name="灯片编号占位符 3"/>
          <p:cNvSpPr>
            <a:spLocks noGrp="1"/>
          </p:cNvSpPr>
          <p:nvPr>
            <p:ph type="sldNum" sz="quarter" idx="5"/>
          </p:nvPr>
        </p:nvSpPr>
        <p:spPr/>
        <p:txBody>
          <a:bodyPr/>
          <a:lstStyle/>
          <a:p>
            <a:fld id="{32E475AC-07A0-449D-95CA-423DFDB26AE1}" type="slidenum">
              <a:rPr lang="zh-CN" altLang="en-US" smtClean="0"/>
              <a:t>4</a:t>
            </a:fld>
            <a:endParaRPr lang="zh-CN" altLang="en-US"/>
          </a:p>
        </p:txBody>
      </p:sp>
    </p:spTree>
    <p:extLst>
      <p:ext uri="{BB962C8B-B14F-4D97-AF65-F5344CB8AC3E}">
        <p14:creationId xmlns:p14="http://schemas.microsoft.com/office/powerpoint/2010/main" val="289016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先研讨存储的特征</a:t>
            </a:r>
            <a:r>
              <a:rPr lang="en-US" altLang="zh-CN" dirty="0"/>
              <a:t>,</a:t>
            </a:r>
            <a:r>
              <a:rPr lang="zh-CN" altLang="en-US" dirty="0"/>
              <a:t>然后引入虚拟存储的设计</a:t>
            </a:r>
          </a:p>
        </p:txBody>
      </p:sp>
      <p:sp>
        <p:nvSpPr>
          <p:cNvPr id="4" name="灯片编号占位符 3"/>
          <p:cNvSpPr>
            <a:spLocks noGrp="1"/>
          </p:cNvSpPr>
          <p:nvPr>
            <p:ph type="sldNum" sz="quarter" idx="5"/>
          </p:nvPr>
        </p:nvSpPr>
        <p:spPr/>
        <p:txBody>
          <a:bodyPr/>
          <a:lstStyle/>
          <a:p>
            <a:fld id="{32E475AC-07A0-449D-95CA-423DFDB26AE1}" type="slidenum">
              <a:rPr lang="zh-CN" altLang="en-US" smtClean="0"/>
              <a:t>5</a:t>
            </a:fld>
            <a:endParaRPr lang="zh-CN" altLang="en-US"/>
          </a:p>
        </p:txBody>
      </p:sp>
    </p:spTree>
    <p:extLst>
      <p:ext uri="{BB962C8B-B14F-4D97-AF65-F5344CB8AC3E}">
        <p14:creationId xmlns:p14="http://schemas.microsoft.com/office/powerpoint/2010/main" val="1125509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前面讲解分页机制时</a:t>
            </a:r>
            <a:r>
              <a:rPr lang="en-US" altLang="zh-CN" dirty="0"/>
              <a:t>,</a:t>
            </a:r>
            <a:r>
              <a:rPr lang="zh-CN" altLang="en-US" dirty="0"/>
              <a:t>默认页表已经在内存里面了</a:t>
            </a:r>
            <a:r>
              <a:rPr lang="en-US" altLang="zh-CN" dirty="0"/>
              <a:t>,</a:t>
            </a:r>
            <a:r>
              <a:rPr lang="zh-CN" altLang="en-US" dirty="0"/>
              <a:t>实际上是有分配策略的即该处的 对进程分页存储的管理</a:t>
            </a:r>
          </a:p>
        </p:txBody>
      </p:sp>
      <p:sp>
        <p:nvSpPr>
          <p:cNvPr id="4" name="灯片编号占位符 3"/>
          <p:cNvSpPr>
            <a:spLocks noGrp="1"/>
          </p:cNvSpPr>
          <p:nvPr>
            <p:ph type="sldNum" sz="quarter" idx="5"/>
          </p:nvPr>
        </p:nvSpPr>
        <p:spPr/>
        <p:txBody>
          <a:bodyPr/>
          <a:lstStyle/>
          <a:p>
            <a:fld id="{32E475AC-07A0-449D-95CA-423DFDB26AE1}" type="slidenum">
              <a:rPr lang="zh-CN" altLang="en-US" smtClean="0"/>
              <a:t>15</a:t>
            </a:fld>
            <a:endParaRPr lang="zh-CN" altLang="en-US"/>
          </a:p>
        </p:txBody>
      </p:sp>
    </p:spTree>
    <p:extLst>
      <p:ext uri="{BB962C8B-B14F-4D97-AF65-F5344CB8AC3E}">
        <p14:creationId xmlns:p14="http://schemas.microsoft.com/office/powerpoint/2010/main" val="700474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每个寄存器都是</a:t>
            </a:r>
            <a:r>
              <a:rPr lang="en-US" altLang="zh-CN" dirty="0"/>
              <a:t>8</a:t>
            </a:r>
            <a:r>
              <a:rPr lang="zh-CN" altLang="en-US" dirty="0"/>
              <a:t>位</a:t>
            </a:r>
            <a:r>
              <a:rPr lang="en-US" altLang="zh-CN" dirty="0"/>
              <a:t>,</a:t>
            </a:r>
            <a:r>
              <a:rPr lang="zh-CN" altLang="en-US" dirty="0"/>
              <a:t>不是只有一位</a:t>
            </a:r>
            <a:r>
              <a:rPr lang="en-US" altLang="zh-CN" dirty="0"/>
              <a:t>.</a:t>
            </a:r>
            <a:r>
              <a:rPr lang="zh-CN" altLang="en-US" dirty="0"/>
              <a:t>且寄存器有</a:t>
            </a:r>
            <a:r>
              <a:rPr lang="en-US" altLang="zh-CN" dirty="0" err="1"/>
              <a:t>Kb</a:t>
            </a:r>
            <a:r>
              <a:rPr lang="zh-CN" altLang="en-US" dirty="0"/>
              <a:t>级</a:t>
            </a:r>
            <a:r>
              <a:rPr lang="en-US" altLang="zh-CN" dirty="0"/>
              <a:t>,</a:t>
            </a:r>
            <a:r>
              <a:rPr lang="zh-CN" altLang="en-US"/>
              <a:t>可以记录很多页面</a:t>
            </a:r>
            <a:endParaRPr lang="en-US" altLang="zh-CN" dirty="0"/>
          </a:p>
          <a:p>
            <a:r>
              <a:rPr lang="zh-CN" altLang="en-US" dirty="0"/>
              <a:t>把这</a:t>
            </a:r>
            <a:r>
              <a:rPr lang="en-US" altLang="zh-CN" dirty="0"/>
              <a:t>8</a:t>
            </a:r>
            <a:r>
              <a:rPr lang="zh-CN" altLang="en-US" dirty="0"/>
              <a:t>位看作一个二进制数</a:t>
            </a:r>
            <a:r>
              <a:rPr lang="en-US" altLang="zh-CN" dirty="0"/>
              <a:t>,</a:t>
            </a:r>
            <a:r>
              <a:rPr lang="zh-CN" altLang="en-US" dirty="0"/>
              <a:t>最高位的数值是最大的</a:t>
            </a:r>
            <a:r>
              <a:rPr lang="en-US" altLang="zh-CN" dirty="0"/>
              <a:t>,</a:t>
            </a:r>
            <a:r>
              <a:rPr lang="zh-CN" altLang="en-US" dirty="0"/>
              <a:t>代表刚被使用过</a:t>
            </a:r>
            <a:r>
              <a:rPr lang="en-US" altLang="zh-CN" dirty="0"/>
              <a:t>,</a:t>
            </a:r>
            <a:r>
              <a:rPr lang="zh-CN" altLang="en-US" dirty="0"/>
              <a:t>隔一个时间片右移一位代表本次使用的权重降低</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2E475AC-07A0-449D-95CA-423DFDB26AE1}" type="slidenum">
              <a:rPr lang="zh-CN" altLang="en-US" smtClean="0"/>
              <a:t>42</a:t>
            </a:fld>
            <a:endParaRPr lang="zh-CN" altLang="en-US"/>
          </a:p>
        </p:txBody>
      </p:sp>
    </p:spTree>
    <p:extLst>
      <p:ext uri="{BB962C8B-B14F-4D97-AF65-F5344CB8AC3E}">
        <p14:creationId xmlns:p14="http://schemas.microsoft.com/office/powerpoint/2010/main" val="143113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LRF</a:t>
            </a:r>
            <a:r>
              <a:rPr lang="zh-CN" altLang="en-US" dirty="0"/>
              <a:t>使用寄存器</a:t>
            </a:r>
            <a:r>
              <a:rPr lang="en-US" altLang="zh-CN" dirty="0"/>
              <a:t>,</a:t>
            </a:r>
            <a:r>
              <a:rPr lang="zh-CN" altLang="en-US" dirty="0"/>
              <a:t>代价还是比较高</a:t>
            </a:r>
            <a:r>
              <a:rPr lang="en-US" altLang="zh-CN" dirty="0"/>
              <a:t>.</a:t>
            </a:r>
            <a:r>
              <a:rPr lang="zh-CN" altLang="en-US" dirty="0"/>
              <a:t>这个算法是</a:t>
            </a:r>
            <a:r>
              <a:rPr lang="en-US" altLang="zh-CN" dirty="0"/>
              <a:t>ta</a:t>
            </a:r>
            <a:r>
              <a:rPr lang="zh-CN" altLang="en-US" dirty="0"/>
              <a:t>的简化版</a:t>
            </a:r>
          </a:p>
        </p:txBody>
      </p:sp>
      <p:sp>
        <p:nvSpPr>
          <p:cNvPr id="4" name="灯片编号占位符 3"/>
          <p:cNvSpPr>
            <a:spLocks noGrp="1"/>
          </p:cNvSpPr>
          <p:nvPr>
            <p:ph type="sldNum" sz="quarter" idx="5"/>
          </p:nvPr>
        </p:nvSpPr>
        <p:spPr/>
        <p:txBody>
          <a:bodyPr/>
          <a:lstStyle/>
          <a:p>
            <a:fld id="{32E475AC-07A0-449D-95CA-423DFDB26AE1}" type="slidenum">
              <a:rPr lang="zh-CN" altLang="en-US" smtClean="0"/>
              <a:t>47</a:t>
            </a:fld>
            <a:endParaRPr lang="zh-CN" altLang="en-US"/>
          </a:p>
        </p:txBody>
      </p:sp>
    </p:spTree>
    <p:extLst>
      <p:ext uri="{BB962C8B-B14F-4D97-AF65-F5344CB8AC3E}">
        <p14:creationId xmlns:p14="http://schemas.microsoft.com/office/powerpoint/2010/main" val="196633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556</a:t>
            </a:r>
            <a:r>
              <a:rPr lang="zh-CN" altLang="en-US" dirty="0"/>
              <a:t>出</a:t>
            </a:r>
            <a:r>
              <a:rPr lang="en-US" altLang="zh-CN" dirty="0"/>
              <a:t>,727</a:t>
            </a:r>
            <a:r>
              <a:rPr lang="zh-CN" altLang="en-US" dirty="0"/>
              <a:t>进</a:t>
            </a:r>
          </a:p>
        </p:txBody>
      </p:sp>
      <p:sp>
        <p:nvSpPr>
          <p:cNvPr id="4" name="灯片编号占位符 3"/>
          <p:cNvSpPr>
            <a:spLocks noGrp="1"/>
          </p:cNvSpPr>
          <p:nvPr>
            <p:ph type="sldNum" sz="quarter" idx="5"/>
          </p:nvPr>
        </p:nvSpPr>
        <p:spPr/>
        <p:txBody>
          <a:bodyPr/>
          <a:lstStyle/>
          <a:p>
            <a:fld id="{32E475AC-07A0-449D-95CA-423DFDB26AE1}" type="slidenum">
              <a:rPr lang="zh-CN" altLang="en-US" smtClean="0"/>
              <a:t>48</a:t>
            </a:fld>
            <a:endParaRPr lang="zh-CN" altLang="en-US"/>
          </a:p>
        </p:txBody>
      </p:sp>
    </p:spTree>
    <p:extLst>
      <p:ext uri="{BB962C8B-B14F-4D97-AF65-F5344CB8AC3E}">
        <p14:creationId xmlns:p14="http://schemas.microsoft.com/office/powerpoint/2010/main" val="4227968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E475AC-07A0-449D-95CA-423DFDB26AE1}" type="slidenum">
              <a:rPr lang="zh-CN" altLang="en-US" smtClean="0"/>
              <a:t>49</a:t>
            </a:fld>
            <a:endParaRPr lang="zh-CN" altLang="en-US"/>
          </a:p>
        </p:txBody>
      </p:sp>
    </p:spTree>
    <p:extLst>
      <p:ext uri="{BB962C8B-B14F-4D97-AF65-F5344CB8AC3E}">
        <p14:creationId xmlns:p14="http://schemas.microsoft.com/office/powerpoint/2010/main" val="2011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修改段表及内存空区链：段从外存到内存，那么前面那个段表结构中的段基址就要从外存地址改为内存地址，记录被装在内存哪里。并且内存空区链把这部分区块删除，就是被使用了</a:t>
            </a:r>
          </a:p>
        </p:txBody>
      </p:sp>
      <p:sp>
        <p:nvSpPr>
          <p:cNvPr id="4" name="灯片编号占位符 3"/>
          <p:cNvSpPr>
            <a:spLocks noGrp="1"/>
          </p:cNvSpPr>
          <p:nvPr>
            <p:ph type="sldNum" sz="quarter" idx="5"/>
          </p:nvPr>
        </p:nvSpPr>
        <p:spPr/>
        <p:txBody>
          <a:bodyPr/>
          <a:lstStyle/>
          <a:p>
            <a:fld id="{32E475AC-07A0-449D-95CA-423DFDB26AE1}" type="slidenum">
              <a:rPr lang="zh-CN" altLang="en-US" smtClean="0"/>
              <a:t>60</a:t>
            </a:fld>
            <a:endParaRPr lang="zh-CN" altLang="en-US"/>
          </a:p>
        </p:txBody>
      </p:sp>
    </p:spTree>
    <p:extLst>
      <p:ext uri="{BB962C8B-B14F-4D97-AF65-F5344CB8AC3E}">
        <p14:creationId xmlns:p14="http://schemas.microsoft.com/office/powerpoint/2010/main" val="102523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A01AB0E-5A7C-4B0D-95AD-9758E72C3447}"/>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F95E4088-5E16-4C92-81C8-AE2342A1E510}"/>
                </a:ext>
              </a:extLst>
            </p:cNvPr>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2F997900-64E6-4404-82AE-7EB46E28A708}"/>
                  </a:ext>
                </a:extLst>
              </p:cNvPr>
              <p:cNvSpPr>
                <a:spLocks noChangeArrowheads="1"/>
              </p:cNvSpPr>
              <p:nvPr/>
            </p:nvSpPr>
            <p:spPr bwMode="ltGray">
              <a:xfrm>
                <a:off x="2112" y="0"/>
                <a:ext cx="3648" cy="96"/>
              </a:xfrm>
              <a:prstGeom prst="rect">
                <a:avLst/>
              </a:prstGeom>
              <a:solidFill>
                <a:schemeClr val="folHlink"/>
              </a:solidFill>
              <a:ln>
                <a:noFill/>
              </a:ln>
            </p:spPr>
            <p:txBody>
              <a:bodyPr wrap="none" anchor="ct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nvGrpSpPr>
              <p:cNvPr id="16" name="Group 5">
                <a:extLst>
                  <a:ext uri="{FF2B5EF4-FFF2-40B4-BE49-F238E27FC236}">
                    <a16:creationId xmlns:a16="http://schemas.microsoft.com/office/drawing/2014/main" id="{7C2EA889-9420-4103-8349-856A53F4F34E}"/>
                  </a:ext>
                </a:extLst>
              </p:cNvPr>
              <p:cNvGrpSpPr>
                <a:grpSpLocks/>
              </p:cNvGrpSpPr>
              <p:nvPr userDrawn="1"/>
            </p:nvGrpSpPr>
            <p:grpSpPr bwMode="auto">
              <a:xfrm>
                <a:off x="0" y="0"/>
                <a:ext cx="5760" cy="4320"/>
                <a:chOff x="0" y="0"/>
                <a:chExt cx="5760" cy="4320"/>
              </a:xfrm>
            </p:grpSpPr>
            <p:sp>
              <p:nvSpPr>
                <p:cNvPr id="18" name="Line 6">
                  <a:extLst>
                    <a:ext uri="{FF2B5EF4-FFF2-40B4-BE49-F238E27FC236}">
                      <a16:creationId xmlns:a16="http://schemas.microsoft.com/office/drawing/2014/main" id="{62FA4A23-4896-442D-BE54-EADA33304500}"/>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9" name="Line 7">
                  <a:extLst>
                    <a:ext uri="{FF2B5EF4-FFF2-40B4-BE49-F238E27FC236}">
                      <a16:creationId xmlns:a16="http://schemas.microsoft.com/office/drawing/2014/main" id="{CCCB2423-AC07-40F7-BAB9-D7531E1A1204}"/>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0" name="Line 8">
                  <a:extLst>
                    <a:ext uri="{FF2B5EF4-FFF2-40B4-BE49-F238E27FC236}">
                      <a16:creationId xmlns:a16="http://schemas.microsoft.com/office/drawing/2014/main" id="{098F9B23-8EAA-4927-925D-D4AD04967090}"/>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1" name="Line 9">
                  <a:extLst>
                    <a:ext uri="{FF2B5EF4-FFF2-40B4-BE49-F238E27FC236}">
                      <a16:creationId xmlns:a16="http://schemas.microsoft.com/office/drawing/2014/main" id="{E3D8AB6E-D7D0-403C-BD71-D3E020040881}"/>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2" name="Line 10">
                  <a:extLst>
                    <a:ext uri="{FF2B5EF4-FFF2-40B4-BE49-F238E27FC236}">
                      <a16:creationId xmlns:a16="http://schemas.microsoft.com/office/drawing/2014/main" id="{EBAE7860-A48A-4ACF-BACA-38F61BC9A509}"/>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3" name="Line 11">
                  <a:extLst>
                    <a:ext uri="{FF2B5EF4-FFF2-40B4-BE49-F238E27FC236}">
                      <a16:creationId xmlns:a16="http://schemas.microsoft.com/office/drawing/2014/main" id="{827B125A-01D8-46C2-94C0-0F94D69E58E5}"/>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4" name="Line 12">
                  <a:extLst>
                    <a:ext uri="{FF2B5EF4-FFF2-40B4-BE49-F238E27FC236}">
                      <a16:creationId xmlns:a16="http://schemas.microsoft.com/office/drawing/2014/main" id="{1CD12316-0531-4067-99A9-91491372F3FD}"/>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5" name="Line 13">
                  <a:extLst>
                    <a:ext uri="{FF2B5EF4-FFF2-40B4-BE49-F238E27FC236}">
                      <a16:creationId xmlns:a16="http://schemas.microsoft.com/office/drawing/2014/main" id="{9380C423-E1D6-44C6-809D-0F9B097450B0}"/>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6" name="Line 14">
                  <a:extLst>
                    <a:ext uri="{FF2B5EF4-FFF2-40B4-BE49-F238E27FC236}">
                      <a16:creationId xmlns:a16="http://schemas.microsoft.com/office/drawing/2014/main" id="{FD2EA1A0-897E-4C27-8D5D-48FA8EF93B1F}"/>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7" name="Line 15">
                  <a:extLst>
                    <a:ext uri="{FF2B5EF4-FFF2-40B4-BE49-F238E27FC236}">
                      <a16:creationId xmlns:a16="http://schemas.microsoft.com/office/drawing/2014/main" id="{C2992097-7701-45F0-B12C-81D8710CA96D}"/>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8" name="Line 16">
                  <a:extLst>
                    <a:ext uri="{FF2B5EF4-FFF2-40B4-BE49-F238E27FC236}">
                      <a16:creationId xmlns:a16="http://schemas.microsoft.com/office/drawing/2014/main" id="{68AFAA41-87A5-4BD9-BCC3-5B93233F1268}"/>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29" name="Line 17">
                  <a:extLst>
                    <a:ext uri="{FF2B5EF4-FFF2-40B4-BE49-F238E27FC236}">
                      <a16:creationId xmlns:a16="http://schemas.microsoft.com/office/drawing/2014/main" id="{EC6B1DE2-F649-4E0E-9B4A-C31FB43320C5}"/>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0" name="Line 18">
                  <a:extLst>
                    <a:ext uri="{FF2B5EF4-FFF2-40B4-BE49-F238E27FC236}">
                      <a16:creationId xmlns:a16="http://schemas.microsoft.com/office/drawing/2014/main" id="{31D32D23-3EC0-4802-821F-C4E82B5C2DA0}"/>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1" name="Line 19">
                  <a:extLst>
                    <a:ext uri="{FF2B5EF4-FFF2-40B4-BE49-F238E27FC236}">
                      <a16:creationId xmlns:a16="http://schemas.microsoft.com/office/drawing/2014/main" id="{841CE163-64E8-4A10-86E5-A3A5D1142AD9}"/>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2" name="Line 20">
                  <a:extLst>
                    <a:ext uri="{FF2B5EF4-FFF2-40B4-BE49-F238E27FC236}">
                      <a16:creationId xmlns:a16="http://schemas.microsoft.com/office/drawing/2014/main" id="{D9E6D082-1BEF-4C1E-8E4E-177380E2D02A}"/>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3" name="Line 21">
                  <a:extLst>
                    <a:ext uri="{FF2B5EF4-FFF2-40B4-BE49-F238E27FC236}">
                      <a16:creationId xmlns:a16="http://schemas.microsoft.com/office/drawing/2014/main" id="{47DA077C-52DA-456D-8438-E9E2CAA8E63D}"/>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4" name="Line 22">
                  <a:extLst>
                    <a:ext uri="{FF2B5EF4-FFF2-40B4-BE49-F238E27FC236}">
                      <a16:creationId xmlns:a16="http://schemas.microsoft.com/office/drawing/2014/main" id="{CCD48290-71BA-4031-9DC8-B5BF01925128}"/>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5" name="Line 23">
                  <a:extLst>
                    <a:ext uri="{FF2B5EF4-FFF2-40B4-BE49-F238E27FC236}">
                      <a16:creationId xmlns:a16="http://schemas.microsoft.com/office/drawing/2014/main" id="{0AA7B5EB-00DE-4DFD-BDDF-CC745D8930CC}"/>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6" name="Line 24">
                  <a:extLst>
                    <a:ext uri="{FF2B5EF4-FFF2-40B4-BE49-F238E27FC236}">
                      <a16:creationId xmlns:a16="http://schemas.microsoft.com/office/drawing/2014/main" id="{D2AE0205-9173-40EE-B7E2-CB422F23700E}"/>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7" name="Line 25">
                  <a:extLst>
                    <a:ext uri="{FF2B5EF4-FFF2-40B4-BE49-F238E27FC236}">
                      <a16:creationId xmlns:a16="http://schemas.microsoft.com/office/drawing/2014/main" id="{96EC6351-9678-47F5-889A-0CFB82D7320B}"/>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8" name="Line 26">
                  <a:extLst>
                    <a:ext uri="{FF2B5EF4-FFF2-40B4-BE49-F238E27FC236}">
                      <a16:creationId xmlns:a16="http://schemas.microsoft.com/office/drawing/2014/main" id="{EE542768-C278-45DF-AF41-CA02D7D571BE}"/>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39" name="Line 27">
                  <a:extLst>
                    <a:ext uri="{FF2B5EF4-FFF2-40B4-BE49-F238E27FC236}">
                      <a16:creationId xmlns:a16="http://schemas.microsoft.com/office/drawing/2014/main" id="{98016F3A-3BE7-424C-AAD5-14C4595724A9}"/>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0" name="Line 28">
                  <a:extLst>
                    <a:ext uri="{FF2B5EF4-FFF2-40B4-BE49-F238E27FC236}">
                      <a16:creationId xmlns:a16="http://schemas.microsoft.com/office/drawing/2014/main" id="{F6523AE5-5A57-41B7-8466-93AD627ADD2D}"/>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1" name="Line 29">
                  <a:extLst>
                    <a:ext uri="{FF2B5EF4-FFF2-40B4-BE49-F238E27FC236}">
                      <a16:creationId xmlns:a16="http://schemas.microsoft.com/office/drawing/2014/main" id="{BD0C5276-B351-4C7F-82B9-A4FAF04EB852}"/>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2" name="Line 30">
                  <a:extLst>
                    <a:ext uri="{FF2B5EF4-FFF2-40B4-BE49-F238E27FC236}">
                      <a16:creationId xmlns:a16="http://schemas.microsoft.com/office/drawing/2014/main" id="{1E56E156-6BC3-4D64-B418-634ED3B739F7}"/>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3" name="Line 31">
                  <a:extLst>
                    <a:ext uri="{FF2B5EF4-FFF2-40B4-BE49-F238E27FC236}">
                      <a16:creationId xmlns:a16="http://schemas.microsoft.com/office/drawing/2014/main" id="{38828E77-449D-4852-893C-F920973ED769}"/>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4" name="Line 32">
                  <a:extLst>
                    <a:ext uri="{FF2B5EF4-FFF2-40B4-BE49-F238E27FC236}">
                      <a16:creationId xmlns:a16="http://schemas.microsoft.com/office/drawing/2014/main" id="{4202B0F6-EB6E-4CD1-85E9-3056E23C53F0}"/>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5" name="Line 33">
                  <a:extLst>
                    <a:ext uri="{FF2B5EF4-FFF2-40B4-BE49-F238E27FC236}">
                      <a16:creationId xmlns:a16="http://schemas.microsoft.com/office/drawing/2014/main" id="{973769CA-8466-4043-B866-287FA0558AAE}"/>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6" name="Line 34">
                  <a:extLst>
                    <a:ext uri="{FF2B5EF4-FFF2-40B4-BE49-F238E27FC236}">
                      <a16:creationId xmlns:a16="http://schemas.microsoft.com/office/drawing/2014/main" id="{CAE6ECB9-696D-4D27-89C9-8A8EBDACC66B}"/>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7" name="Line 35">
                  <a:extLst>
                    <a:ext uri="{FF2B5EF4-FFF2-40B4-BE49-F238E27FC236}">
                      <a16:creationId xmlns:a16="http://schemas.microsoft.com/office/drawing/2014/main" id="{417E6490-9007-4F93-9EA8-F70844B4F33C}"/>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8" name="Line 36">
                  <a:extLst>
                    <a:ext uri="{FF2B5EF4-FFF2-40B4-BE49-F238E27FC236}">
                      <a16:creationId xmlns:a16="http://schemas.microsoft.com/office/drawing/2014/main" id="{602CDE84-6A56-4AE4-A116-07D65D91397E}"/>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49" name="Line 37">
                  <a:extLst>
                    <a:ext uri="{FF2B5EF4-FFF2-40B4-BE49-F238E27FC236}">
                      <a16:creationId xmlns:a16="http://schemas.microsoft.com/office/drawing/2014/main" id="{56D83FE8-FB10-4F57-AC3A-C4FE07AD8F9C}"/>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0" name="Line 38">
                  <a:extLst>
                    <a:ext uri="{FF2B5EF4-FFF2-40B4-BE49-F238E27FC236}">
                      <a16:creationId xmlns:a16="http://schemas.microsoft.com/office/drawing/2014/main" id="{32821B79-ECD9-4820-8B34-FF4DDC74330B}"/>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1" name="Line 39">
                  <a:extLst>
                    <a:ext uri="{FF2B5EF4-FFF2-40B4-BE49-F238E27FC236}">
                      <a16:creationId xmlns:a16="http://schemas.microsoft.com/office/drawing/2014/main" id="{3338E2A0-01D7-4092-AE7B-B25B68472BB3}"/>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2" name="Line 40">
                  <a:extLst>
                    <a:ext uri="{FF2B5EF4-FFF2-40B4-BE49-F238E27FC236}">
                      <a16:creationId xmlns:a16="http://schemas.microsoft.com/office/drawing/2014/main" id="{E918B236-2301-40DE-952F-BED68A321D42}"/>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3" name="Line 41">
                  <a:extLst>
                    <a:ext uri="{FF2B5EF4-FFF2-40B4-BE49-F238E27FC236}">
                      <a16:creationId xmlns:a16="http://schemas.microsoft.com/office/drawing/2014/main" id="{33389576-913B-4F7E-AB09-979F10714CB9}"/>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4" name="Line 42">
                  <a:extLst>
                    <a:ext uri="{FF2B5EF4-FFF2-40B4-BE49-F238E27FC236}">
                      <a16:creationId xmlns:a16="http://schemas.microsoft.com/office/drawing/2014/main" id="{A428534E-6DE4-46D4-A4D5-98C066B0B4D5}"/>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5" name="Line 43">
                  <a:extLst>
                    <a:ext uri="{FF2B5EF4-FFF2-40B4-BE49-F238E27FC236}">
                      <a16:creationId xmlns:a16="http://schemas.microsoft.com/office/drawing/2014/main" id="{E09492F5-EE7B-4F91-BD33-C9FE47E1DA0F}"/>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6" name="Line 44">
                  <a:extLst>
                    <a:ext uri="{FF2B5EF4-FFF2-40B4-BE49-F238E27FC236}">
                      <a16:creationId xmlns:a16="http://schemas.microsoft.com/office/drawing/2014/main" id="{B210AB24-2703-4C23-911E-8109383956E0}"/>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7" name="Line 45">
                  <a:extLst>
                    <a:ext uri="{FF2B5EF4-FFF2-40B4-BE49-F238E27FC236}">
                      <a16:creationId xmlns:a16="http://schemas.microsoft.com/office/drawing/2014/main" id="{5816CCC6-3D7E-4DEB-9763-1F14EA3A6AFE}"/>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8" name="Line 46">
                  <a:extLst>
                    <a:ext uri="{FF2B5EF4-FFF2-40B4-BE49-F238E27FC236}">
                      <a16:creationId xmlns:a16="http://schemas.microsoft.com/office/drawing/2014/main" id="{D565D875-DA6E-411A-ACEF-A474D204BEFD}"/>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59" name="Line 47">
                  <a:extLst>
                    <a:ext uri="{FF2B5EF4-FFF2-40B4-BE49-F238E27FC236}">
                      <a16:creationId xmlns:a16="http://schemas.microsoft.com/office/drawing/2014/main" id="{2382A481-E549-4FC5-A792-F3D425A50EFF}"/>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0" name="Line 48">
                  <a:extLst>
                    <a:ext uri="{FF2B5EF4-FFF2-40B4-BE49-F238E27FC236}">
                      <a16:creationId xmlns:a16="http://schemas.microsoft.com/office/drawing/2014/main" id="{9CF39496-A91F-4F02-9993-6A9830060DF1}"/>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1" name="Line 49">
                  <a:extLst>
                    <a:ext uri="{FF2B5EF4-FFF2-40B4-BE49-F238E27FC236}">
                      <a16:creationId xmlns:a16="http://schemas.microsoft.com/office/drawing/2014/main" id="{FE112D9E-87F6-4E18-9400-5AA392256910}"/>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2" name="Line 50">
                  <a:extLst>
                    <a:ext uri="{FF2B5EF4-FFF2-40B4-BE49-F238E27FC236}">
                      <a16:creationId xmlns:a16="http://schemas.microsoft.com/office/drawing/2014/main" id="{06A59D4E-DC52-4A88-8052-52D2B88E0A96}"/>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3" name="Line 51">
                  <a:extLst>
                    <a:ext uri="{FF2B5EF4-FFF2-40B4-BE49-F238E27FC236}">
                      <a16:creationId xmlns:a16="http://schemas.microsoft.com/office/drawing/2014/main" id="{67EA46CB-F5FE-4296-99D3-F2E99E92EB43}"/>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4" name="Line 52">
                  <a:extLst>
                    <a:ext uri="{FF2B5EF4-FFF2-40B4-BE49-F238E27FC236}">
                      <a16:creationId xmlns:a16="http://schemas.microsoft.com/office/drawing/2014/main" id="{AC4FE75E-97C8-44C6-9A42-79386C7DDBD5}"/>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5" name="Line 53">
                  <a:extLst>
                    <a:ext uri="{FF2B5EF4-FFF2-40B4-BE49-F238E27FC236}">
                      <a16:creationId xmlns:a16="http://schemas.microsoft.com/office/drawing/2014/main" id="{E35E599D-F951-46E9-80E6-C356F5A74FBE}"/>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6" name="Line 54">
                  <a:extLst>
                    <a:ext uri="{FF2B5EF4-FFF2-40B4-BE49-F238E27FC236}">
                      <a16:creationId xmlns:a16="http://schemas.microsoft.com/office/drawing/2014/main" id="{9ED91350-76DF-44DD-A623-410509F5FB34}"/>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7" name="Line 55">
                  <a:extLst>
                    <a:ext uri="{FF2B5EF4-FFF2-40B4-BE49-F238E27FC236}">
                      <a16:creationId xmlns:a16="http://schemas.microsoft.com/office/drawing/2014/main" id="{43D8A688-3C87-424B-8336-C15BD29D6546}"/>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68" name="Line 56">
                  <a:extLst>
                    <a:ext uri="{FF2B5EF4-FFF2-40B4-BE49-F238E27FC236}">
                      <a16:creationId xmlns:a16="http://schemas.microsoft.com/office/drawing/2014/main" id="{B1914FB0-CD48-4015-BCE6-DE12467A09F9}"/>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grpSp>
          <p:sp>
            <p:nvSpPr>
              <p:cNvPr id="17" name="Line 57">
                <a:extLst>
                  <a:ext uri="{FF2B5EF4-FFF2-40B4-BE49-F238E27FC236}">
                    <a16:creationId xmlns:a16="http://schemas.microsoft.com/office/drawing/2014/main" id="{FD9AD122-EC29-4B20-B720-7A3C2CA8714A}"/>
                  </a:ext>
                </a:extLst>
              </p:cNvPr>
              <p:cNvSpPr>
                <a:spLocks noChangeShapeType="1"/>
              </p:cNvSpPr>
              <p:nvPr/>
            </p:nvSpPr>
            <p:spPr bwMode="ltGray">
              <a:xfrm>
                <a:off x="5568" y="0"/>
                <a:ext cx="0" cy="1488"/>
              </a:xfrm>
              <a:prstGeom prst="line">
                <a:avLst/>
              </a:prstGeom>
              <a:noFill/>
              <a:ln w="9525">
                <a:solidFill>
                  <a:schemeClr val="hlink"/>
                </a:solidFill>
                <a:round/>
                <a:headEnd/>
                <a:tailEnd/>
              </a:ln>
            </p:spPr>
            <p:txBody>
              <a:bodyPr wrap="none" anchor="ctr"/>
              <a:lstStyle/>
              <a:p>
                <a:pPr>
                  <a:defRPr/>
                </a:pPr>
                <a:endParaRPr lang="zh-CN" altLang="en-US"/>
              </a:p>
            </p:txBody>
          </p:sp>
        </p:grpSp>
        <p:grpSp>
          <p:nvGrpSpPr>
            <p:cNvPr id="6" name="Group 58">
              <a:extLst>
                <a:ext uri="{FF2B5EF4-FFF2-40B4-BE49-F238E27FC236}">
                  <a16:creationId xmlns:a16="http://schemas.microsoft.com/office/drawing/2014/main" id="{4DB6946F-A589-49AF-99E0-85DCFFFC87A7}"/>
                </a:ext>
              </a:extLst>
            </p:cNvPr>
            <p:cNvGrpSpPr>
              <a:grpSpLocks/>
            </p:cNvGrpSpPr>
            <p:nvPr userDrawn="1"/>
          </p:nvGrpSpPr>
          <p:grpSpPr bwMode="auto">
            <a:xfrm>
              <a:off x="3" y="559"/>
              <a:ext cx="4192" cy="1796"/>
              <a:chOff x="3" y="559"/>
              <a:chExt cx="4192" cy="1796"/>
            </a:xfrm>
          </p:grpSpPr>
          <p:sp>
            <p:nvSpPr>
              <p:cNvPr id="11" name="Line 59">
                <a:extLst>
                  <a:ext uri="{FF2B5EF4-FFF2-40B4-BE49-F238E27FC236}">
                    <a16:creationId xmlns:a16="http://schemas.microsoft.com/office/drawing/2014/main" id="{6E11DC59-3819-42B7-81FF-B638FA6CEAC9}"/>
                  </a:ext>
                </a:extLst>
              </p:cNvPr>
              <p:cNvSpPr>
                <a:spLocks noChangeShapeType="1"/>
              </p:cNvSpPr>
              <p:nvPr/>
            </p:nvSpPr>
            <p:spPr bwMode="ltGray">
              <a:xfrm>
                <a:off x="506" y="559"/>
                <a:ext cx="0" cy="1796"/>
              </a:xfrm>
              <a:prstGeom prst="line">
                <a:avLst/>
              </a:prstGeom>
              <a:noFill/>
              <a:ln w="9525">
                <a:solidFill>
                  <a:schemeClr val="hlink"/>
                </a:solidFill>
                <a:round/>
                <a:headEnd/>
                <a:tailEnd/>
              </a:ln>
            </p:spPr>
            <p:txBody>
              <a:bodyPr wrap="none" anchor="ctr"/>
              <a:lstStyle/>
              <a:p>
                <a:pPr>
                  <a:defRPr/>
                </a:pPr>
                <a:endParaRPr lang="zh-CN" altLang="en-US"/>
              </a:p>
            </p:txBody>
          </p:sp>
          <p:sp>
            <p:nvSpPr>
              <p:cNvPr id="12" name="Line 60">
                <a:extLst>
                  <a:ext uri="{FF2B5EF4-FFF2-40B4-BE49-F238E27FC236}">
                    <a16:creationId xmlns:a16="http://schemas.microsoft.com/office/drawing/2014/main" id="{9E98CDB3-A909-49C3-BE04-3341136E47BC}"/>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p:spPr>
            <p:txBody>
              <a:bodyPr wrap="none" anchor="ctr"/>
              <a:lstStyle/>
              <a:p>
                <a:pPr>
                  <a:defRPr/>
                </a:pPr>
                <a:endParaRPr lang="zh-CN" altLang="en-US"/>
              </a:p>
            </p:txBody>
          </p:sp>
          <p:sp>
            <p:nvSpPr>
              <p:cNvPr id="13" name="Line 61">
                <a:extLst>
                  <a:ext uri="{FF2B5EF4-FFF2-40B4-BE49-F238E27FC236}">
                    <a16:creationId xmlns:a16="http://schemas.microsoft.com/office/drawing/2014/main" id="{C9C1321E-9393-468C-B52A-686A116B6848}"/>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p:spPr>
            <p:txBody>
              <a:bodyPr wrap="none" anchor="ctr"/>
              <a:lstStyle/>
              <a:p>
                <a:pPr>
                  <a:defRPr/>
                </a:pPr>
                <a:endParaRPr lang="zh-CN" altLang="en-US"/>
              </a:p>
            </p:txBody>
          </p:sp>
          <p:sp>
            <p:nvSpPr>
              <p:cNvPr id="14" name="Arc 62">
                <a:extLst>
                  <a:ext uri="{FF2B5EF4-FFF2-40B4-BE49-F238E27FC236}">
                    <a16:creationId xmlns:a16="http://schemas.microsoft.com/office/drawing/2014/main" id="{8F700051-B050-42BE-BEF4-3DDBF4FCFBBB}"/>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p:spPr>
            <p:txBody>
              <a:bodyPr wrap="none" anchor="ctr"/>
              <a:lstStyle/>
              <a:p>
                <a:pPr>
                  <a:defRPr/>
                </a:pPr>
                <a:endParaRPr lang="zh-CN" altLang="en-US"/>
              </a:p>
            </p:txBody>
          </p:sp>
        </p:grpSp>
        <p:grpSp>
          <p:nvGrpSpPr>
            <p:cNvPr id="7" name="Group 63">
              <a:extLst>
                <a:ext uri="{FF2B5EF4-FFF2-40B4-BE49-F238E27FC236}">
                  <a16:creationId xmlns:a16="http://schemas.microsoft.com/office/drawing/2014/main" id="{4CA95D52-3DD0-4615-881A-728CF8EF0E0D}"/>
                </a:ext>
              </a:extLst>
            </p:cNvPr>
            <p:cNvGrpSpPr>
              <a:grpSpLocks/>
            </p:cNvGrpSpPr>
            <p:nvPr userDrawn="1"/>
          </p:nvGrpSpPr>
          <p:grpSpPr bwMode="auto">
            <a:xfrm>
              <a:off x="1480" y="1952"/>
              <a:ext cx="3808" cy="1812"/>
              <a:chOff x="1480" y="1952"/>
              <a:chExt cx="3808" cy="1812"/>
            </a:xfrm>
          </p:grpSpPr>
          <p:sp>
            <p:nvSpPr>
              <p:cNvPr id="8" name="Line 64">
                <a:extLst>
                  <a:ext uri="{FF2B5EF4-FFF2-40B4-BE49-F238E27FC236}">
                    <a16:creationId xmlns:a16="http://schemas.microsoft.com/office/drawing/2014/main" id="{5E43F9B7-FE61-41C3-BBED-311FDD76E9F2}"/>
                  </a:ext>
                </a:extLst>
              </p:cNvPr>
              <p:cNvSpPr>
                <a:spLocks noChangeShapeType="1"/>
              </p:cNvSpPr>
              <p:nvPr/>
            </p:nvSpPr>
            <p:spPr bwMode="ltGray">
              <a:xfrm flipV="1">
                <a:off x="1480" y="3442"/>
                <a:ext cx="3808" cy="0"/>
              </a:xfrm>
              <a:prstGeom prst="line">
                <a:avLst/>
              </a:prstGeom>
              <a:noFill/>
              <a:ln w="9525">
                <a:solidFill>
                  <a:schemeClr val="hlink"/>
                </a:solidFill>
                <a:round/>
                <a:headEnd/>
                <a:tailEnd/>
              </a:ln>
            </p:spPr>
            <p:txBody>
              <a:bodyPr wrap="none" anchor="ctr"/>
              <a:lstStyle/>
              <a:p>
                <a:pPr>
                  <a:defRPr/>
                </a:pPr>
                <a:endParaRPr lang="zh-CN" altLang="en-US"/>
              </a:p>
            </p:txBody>
          </p:sp>
          <p:sp>
            <p:nvSpPr>
              <p:cNvPr id="9" name="Line 65">
                <a:extLst>
                  <a:ext uri="{FF2B5EF4-FFF2-40B4-BE49-F238E27FC236}">
                    <a16:creationId xmlns:a16="http://schemas.microsoft.com/office/drawing/2014/main" id="{793A2029-741F-4B89-A060-8681FE476CC3}"/>
                  </a:ext>
                </a:extLst>
              </p:cNvPr>
              <p:cNvSpPr>
                <a:spLocks noChangeShapeType="1"/>
              </p:cNvSpPr>
              <p:nvPr/>
            </p:nvSpPr>
            <p:spPr bwMode="ltGray">
              <a:xfrm flipH="1">
                <a:off x="5172" y="1952"/>
                <a:ext cx="0" cy="1812"/>
              </a:xfrm>
              <a:prstGeom prst="line">
                <a:avLst/>
              </a:prstGeom>
              <a:noFill/>
              <a:ln w="9525">
                <a:solidFill>
                  <a:schemeClr val="hlink"/>
                </a:solidFill>
                <a:round/>
                <a:headEnd/>
                <a:tailEnd/>
              </a:ln>
            </p:spPr>
            <p:txBody>
              <a:bodyPr wrap="none" anchor="ctr"/>
              <a:lstStyle/>
              <a:p>
                <a:pPr>
                  <a:defRPr/>
                </a:pPr>
                <a:endParaRPr lang="zh-CN" altLang="en-US"/>
              </a:p>
            </p:txBody>
          </p:sp>
          <p:sp>
            <p:nvSpPr>
              <p:cNvPr id="10" name="Arc 66">
                <a:extLst>
                  <a:ext uri="{FF2B5EF4-FFF2-40B4-BE49-F238E27FC236}">
                    <a16:creationId xmlns:a16="http://schemas.microsoft.com/office/drawing/2014/main" id="{2DACBD59-65C8-4F53-B2DF-57EFAB036F1D}"/>
                  </a:ext>
                </a:extLst>
              </p:cNvPr>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p:spPr>
            <p:txBody>
              <a:bodyPr wrap="none" anchor="ctr"/>
              <a:lstStyle/>
              <a:p>
                <a:pPr>
                  <a:defRPr/>
                </a:pPr>
                <a:endParaRPr lang="zh-CN" alt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a:extLst>
              <a:ext uri="{FF2B5EF4-FFF2-40B4-BE49-F238E27FC236}">
                <a16:creationId xmlns:a16="http://schemas.microsoft.com/office/drawing/2014/main" id="{CB8DC2B5-683E-4156-9BB8-789AC29B67E6}"/>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kumimoji="0" sz="1400" b="0"/>
            </a:lvl1pPr>
          </a:lstStyle>
          <a:p>
            <a:pPr>
              <a:defRPr/>
            </a:pPr>
            <a:endParaRPr lang="en-US" altLang="zh-CN"/>
          </a:p>
        </p:txBody>
      </p:sp>
      <p:sp>
        <p:nvSpPr>
          <p:cNvPr id="70" name="Rectangle 70">
            <a:extLst>
              <a:ext uri="{FF2B5EF4-FFF2-40B4-BE49-F238E27FC236}">
                <a16:creationId xmlns:a16="http://schemas.microsoft.com/office/drawing/2014/main" id="{E1DDABE7-9475-4685-BDB9-05393F1FD164}"/>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kumimoji="0" sz="1400" b="0"/>
            </a:lvl1pPr>
          </a:lstStyle>
          <a:p>
            <a:pPr>
              <a:defRPr/>
            </a:pPr>
            <a:endParaRPr lang="en-US" altLang="zh-CN"/>
          </a:p>
        </p:txBody>
      </p:sp>
      <p:sp>
        <p:nvSpPr>
          <p:cNvPr id="71" name="Rectangle 71">
            <a:extLst>
              <a:ext uri="{FF2B5EF4-FFF2-40B4-BE49-F238E27FC236}">
                <a16:creationId xmlns:a16="http://schemas.microsoft.com/office/drawing/2014/main" id="{F7E394B7-FB3B-4AC2-A754-6AF7C34EBA0A}"/>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kumimoji="0" sz="1400" b="0"/>
            </a:lvl1pPr>
          </a:lstStyle>
          <a:p>
            <a:fld id="{39578AE4-D2AE-4806-9991-87E50D1B5799}" type="slidenum">
              <a:rPr lang="en-US" altLang="zh-CN"/>
              <a:pPr/>
              <a:t>‹#›</a:t>
            </a:fld>
            <a:endParaRPr lang="en-US" altLang="zh-CN"/>
          </a:p>
        </p:txBody>
      </p:sp>
    </p:spTree>
    <p:extLst>
      <p:ext uri="{BB962C8B-B14F-4D97-AF65-F5344CB8AC3E}">
        <p14:creationId xmlns:p14="http://schemas.microsoft.com/office/powerpoint/2010/main" val="365648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1325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5334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5334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66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915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2023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390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81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1586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6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6579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0427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5F94B417-6A9E-4252-B166-02E96E2F05C2}"/>
              </a:ext>
            </a:extLst>
          </p:cNvPr>
          <p:cNvGrpSpPr>
            <a:grpSpLocks/>
          </p:cNvGrpSpPr>
          <p:nvPr/>
        </p:nvGrpSpPr>
        <p:grpSpPr bwMode="auto">
          <a:xfrm>
            <a:off x="0" y="0"/>
            <a:ext cx="9144000" cy="6858000"/>
            <a:chOff x="0" y="0"/>
            <a:chExt cx="5760" cy="4320"/>
          </a:xfrm>
        </p:grpSpPr>
        <p:grpSp>
          <p:nvGrpSpPr>
            <p:cNvPr id="3080" name="Group 3">
              <a:extLst>
                <a:ext uri="{FF2B5EF4-FFF2-40B4-BE49-F238E27FC236}">
                  <a16:creationId xmlns:a16="http://schemas.microsoft.com/office/drawing/2014/main" id="{1C94A6B0-B357-488D-BA37-4A99E4B8B4B2}"/>
                </a:ext>
              </a:extLst>
            </p:cNvPr>
            <p:cNvGrpSpPr>
              <a:grpSpLocks/>
            </p:cNvGrpSpPr>
            <p:nvPr/>
          </p:nvGrpSpPr>
          <p:grpSpPr bwMode="auto">
            <a:xfrm>
              <a:off x="0" y="192"/>
              <a:ext cx="5760" cy="4032"/>
              <a:chOff x="0" y="192"/>
              <a:chExt cx="5760" cy="4032"/>
            </a:xfrm>
          </p:grpSpPr>
          <p:sp>
            <p:nvSpPr>
              <p:cNvPr id="1063" name="Line 4">
                <a:extLst>
                  <a:ext uri="{FF2B5EF4-FFF2-40B4-BE49-F238E27FC236}">
                    <a16:creationId xmlns:a16="http://schemas.microsoft.com/office/drawing/2014/main" id="{B7BA4AC9-157F-4109-81B4-74870CBAF1C0}"/>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4" name="Line 5">
                <a:extLst>
                  <a:ext uri="{FF2B5EF4-FFF2-40B4-BE49-F238E27FC236}">
                    <a16:creationId xmlns:a16="http://schemas.microsoft.com/office/drawing/2014/main" id="{3F916302-A28A-4AAC-A4EB-C49CD388CF6F}"/>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5" name="Line 6">
                <a:extLst>
                  <a:ext uri="{FF2B5EF4-FFF2-40B4-BE49-F238E27FC236}">
                    <a16:creationId xmlns:a16="http://schemas.microsoft.com/office/drawing/2014/main" id="{0A37D9BC-BFD6-4DF0-8D1D-663BC3343A2A}"/>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6" name="Line 7">
                <a:extLst>
                  <a:ext uri="{FF2B5EF4-FFF2-40B4-BE49-F238E27FC236}">
                    <a16:creationId xmlns:a16="http://schemas.microsoft.com/office/drawing/2014/main" id="{D6A8107F-7F1C-427E-9099-DEB95608A299}"/>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7" name="Line 8">
                <a:extLst>
                  <a:ext uri="{FF2B5EF4-FFF2-40B4-BE49-F238E27FC236}">
                    <a16:creationId xmlns:a16="http://schemas.microsoft.com/office/drawing/2014/main" id="{0DCF6BF9-3C44-41EB-AFA7-59E55F284908}"/>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8" name="Line 9">
                <a:extLst>
                  <a:ext uri="{FF2B5EF4-FFF2-40B4-BE49-F238E27FC236}">
                    <a16:creationId xmlns:a16="http://schemas.microsoft.com/office/drawing/2014/main" id="{839E36F2-4C75-4C52-B9DD-23917767F26C}"/>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9" name="Line 10">
                <a:extLst>
                  <a:ext uri="{FF2B5EF4-FFF2-40B4-BE49-F238E27FC236}">
                    <a16:creationId xmlns:a16="http://schemas.microsoft.com/office/drawing/2014/main" id="{03377391-4ABC-4D28-91C8-74FF61FFE5A8}"/>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0" name="Line 11">
                <a:extLst>
                  <a:ext uri="{FF2B5EF4-FFF2-40B4-BE49-F238E27FC236}">
                    <a16:creationId xmlns:a16="http://schemas.microsoft.com/office/drawing/2014/main" id="{1CC310C2-035D-4B4B-A4E9-1B27C352B6F4}"/>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1" name="Line 12">
                <a:extLst>
                  <a:ext uri="{FF2B5EF4-FFF2-40B4-BE49-F238E27FC236}">
                    <a16:creationId xmlns:a16="http://schemas.microsoft.com/office/drawing/2014/main" id="{0EDF9B96-8AE9-4CE4-9396-DAD35A82AD1C}"/>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2" name="Line 13">
                <a:extLst>
                  <a:ext uri="{FF2B5EF4-FFF2-40B4-BE49-F238E27FC236}">
                    <a16:creationId xmlns:a16="http://schemas.microsoft.com/office/drawing/2014/main" id="{2D75DB81-CF8D-45C5-977C-31EB06091FA1}"/>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3" name="Line 14">
                <a:extLst>
                  <a:ext uri="{FF2B5EF4-FFF2-40B4-BE49-F238E27FC236}">
                    <a16:creationId xmlns:a16="http://schemas.microsoft.com/office/drawing/2014/main" id="{782CFBEF-9586-4449-BD39-58251BB5D273}"/>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4" name="Line 15">
                <a:extLst>
                  <a:ext uri="{FF2B5EF4-FFF2-40B4-BE49-F238E27FC236}">
                    <a16:creationId xmlns:a16="http://schemas.microsoft.com/office/drawing/2014/main" id="{DDE25170-C4E2-4EEA-9260-AE82E7661A29}"/>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5" name="Line 16">
                <a:extLst>
                  <a:ext uri="{FF2B5EF4-FFF2-40B4-BE49-F238E27FC236}">
                    <a16:creationId xmlns:a16="http://schemas.microsoft.com/office/drawing/2014/main" id="{D905D444-49A9-4C88-B1A5-B986E774B1F5}"/>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6" name="Line 17">
                <a:extLst>
                  <a:ext uri="{FF2B5EF4-FFF2-40B4-BE49-F238E27FC236}">
                    <a16:creationId xmlns:a16="http://schemas.microsoft.com/office/drawing/2014/main" id="{652C44C9-F49A-4BC1-90BE-EAB282C2FA27}"/>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7" name="Line 18">
                <a:extLst>
                  <a:ext uri="{FF2B5EF4-FFF2-40B4-BE49-F238E27FC236}">
                    <a16:creationId xmlns:a16="http://schemas.microsoft.com/office/drawing/2014/main" id="{E9EA2E3F-72C8-4C1A-A763-5F4F2EDA3450}"/>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8" name="Line 19">
                <a:extLst>
                  <a:ext uri="{FF2B5EF4-FFF2-40B4-BE49-F238E27FC236}">
                    <a16:creationId xmlns:a16="http://schemas.microsoft.com/office/drawing/2014/main" id="{E208005C-03BB-46B4-8A7A-518DBB19DAF1}"/>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79" name="Line 20">
                <a:extLst>
                  <a:ext uri="{FF2B5EF4-FFF2-40B4-BE49-F238E27FC236}">
                    <a16:creationId xmlns:a16="http://schemas.microsoft.com/office/drawing/2014/main" id="{BCAC2F1E-2E97-4609-953F-F13483CA7F9C}"/>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80" name="Line 21">
                <a:extLst>
                  <a:ext uri="{FF2B5EF4-FFF2-40B4-BE49-F238E27FC236}">
                    <a16:creationId xmlns:a16="http://schemas.microsoft.com/office/drawing/2014/main" id="{93067F72-FC62-473B-989F-BDD07A5B0E1B}"/>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81" name="Line 22">
                <a:extLst>
                  <a:ext uri="{FF2B5EF4-FFF2-40B4-BE49-F238E27FC236}">
                    <a16:creationId xmlns:a16="http://schemas.microsoft.com/office/drawing/2014/main" id="{18C3EB75-3E9E-4708-91AB-6E39EC18F494}"/>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82" name="Line 23">
                <a:extLst>
                  <a:ext uri="{FF2B5EF4-FFF2-40B4-BE49-F238E27FC236}">
                    <a16:creationId xmlns:a16="http://schemas.microsoft.com/office/drawing/2014/main" id="{FB71AE4C-F004-4CFA-97EE-626EFD3B25A0}"/>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83" name="Line 24">
                <a:extLst>
                  <a:ext uri="{FF2B5EF4-FFF2-40B4-BE49-F238E27FC236}">
                    <a16:creationId xmlns:a16="http://schemas.microsoft.com/office/drawing/2014/main" id="{D34872A9-2284-4FD0-9FE2-367E00CB0C54}"/>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84" name="Line 25">
                <a:extLst>
                  <a:ext uri="{FF2B5EF4-FFF2-40B4-BE49-F238E27FC236}">
                    <a16:creationId xmlns:a16="http://schemas.microsoft.com/office/drawing/2014/main" id="{821CC2F3-5F13-4337-9FBA-AF4FC3C56D28}"/>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grpSp>
        <p:grpSp>
          <p:nvGrpSpPr>
            <p:cNvPr id="3081" name="Group 26">
              <a:extLst>
                <a:ext uri="{FF2B5EF4-FFF2-40B4-BE49-F238E27FC236}">
                  <a16:creationId xmlns:a16="http://schemas.microsoft.com/office/drawing/2014/main" id="{998B732C-AC2E-41B9-8177-12AC23BDACAB}"/>
                </a:ext>
              </a:extLst>
            </p:cNvPr>
            <p:cNvGrpSpPr>
              <a:grpSpLocks/>
            </p:cNvGrpSpPr>
            <p:nvPr/>
          </p:nvGrpSpPr>
          <p:grpSpPr bwMode="auto">
            <a:xfrm>
              <a:off x="192" y="0"/>
              <a:ext cx="5376" cy="4320"/>
              <a:chOff x="192" y="0"/>
              <a:chExt cx="5376" cy="4320"/>
            </a:xfrm>
          </p:grpSpPr>
          <p:sp>
            <p:nvSpPr>
              <p:cNvPr id="1034" name="Line 27">
                <a:extLst>
                  <a:ext uri="{FF2B5EF4-FFF2-40B4-BE49-F238E27FC236}">
                    <a16:creationId xmlns:a16="http://schemas.microsoft.com/office/drawing/2014/main" id="{72997E04-7F2A-4D19-9A63-732D8F26ACE8}"/>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35" name="Line 28">
                <a:extLst>
                  <a:ext uri="{FF2B5EF4-FFF2-40B4-BE49-F238E27FC236}">
                    <a16:creationId xmlns:a16="http://schemas.microsoft.com/office/drawing/2014/main" id="{8EEAF417-EFC2-4A30-974D-3C0164C0F948}"/>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36" name="Line 29">
                <a:extLst>
                  <a:ext uri="{FF2B5EF4-FFF2-40B4-BE49-F238E27FC236}">
                    <a16:creationId xmlns:a16="http://schemas.microsoft.com/office/drawing/2014/main" id="{CFBC39CF-C676-4BD7-B871-40CCC1F71C97}"/>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37" name="Line 30">
                <a:extLst>
                  <a:ext uri="{FF2B5EF4-FFF2-40B4-BE49-F238E27FC236}">
                    <a16:creationId xmlns:a16="http://schemas.microsoft.com/office/drawing/2014/main" id="{4D4B4CC6-B334-4CFB-A755-FED98F7D7DFA}"/>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38" name="Line 31">
                <a:extLst>
                  <a:ext uri="{FF2B5EF4-FFF2-40B4-BE49-F238E27FC236}">
                    <a16:creationId xmlns:a16="http://schemas.microsoft.com/office/drawing/2014/main" id="{0F743CDB-C0D0-4246-9720-86CF381BD57B}"/>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39" name="Line 32">
                <a:extLst>
                  <a:ext uri="{FF2B5EF4-FFF2-40B4-BE49-F238E27FC236}">
                    <a16:creationId xmlns:a16="http://schemas.microsoft.com/office/drawing/2014/main" id="{AEBD4699-FAED-4A75-962F-16CCB6B7DADF}"/>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0" name="Line 33">
                <a:extLst>
                  <a:ext uri="{FF2B5EF4-FFF2-40B4-BE49-F238E27FC236}">
                    <a16:creationId xmlns:a16="http://schemas.microsoft.com/office/drawing/2014/main" id="{54A2CE5E-DB18-4E9D-9573-4E29C8662DF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1" name="Line 34">
                <a:extLst>
                  <a:ext uri="{FF2B5EF4-FFF2-40B4-BE49-F238E27FC236}">
                    <a16:creationId xmlns:a16="http://schemas.microsoft.com/office/drawing/2014/main" id="{D4D90F65-27D4-4687-8A55-718B35E0F7A5}"/>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2" name="Line 35">
                <a:extLst>
                  <a:ext uri="{FF2B5EF4-FFF2-40B4-BE49-F238E27FC236}">
                    <a16:creationId xmlns:a16="http://schemas.microsoft.com/office/drawing/2014/main" id="{6CDFCA05-6691-4432-9EC4-FF78EA7B3003}"/>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3" name="Line 36">
                <a:extLst>
                  <a:ext uri="{FF2B5EF4-FFF2-40B4-BE49-F238E27FC236}">
                    <a16:creationId xmlns:a16="http://schemas.microsoft.com/office/drawing/2014/main" id="{74E08BAE-F183-4F56-9E40-30530B650639}"/>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4" name="Line 37">
                <a:extLst>
                  <a:ext uri="{FF2B5EF4-FFF2-40B4-BE49-F238E27FC236}">
                    <a16:creationId xmlns:a16="http://schemas.microsoft.com/office/drawing/2014/main" id="{62AC0DE4-8548-4805-9659-FD06170CC889}"/>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5" name="Line 38">
                <a:extLst>
                  <a:ext uri="{FF2B5EF4-FFF2-40B4-BE49-F238E27FC236}">
                    <a16:creationId xmlns:a16="http://schemas.microsoft.com/office/drawing/2014/main" id="{5E56C94E-3E4D-45BE-9F21-277CF5C2F278}"/>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6" name="Line 39">
                <a:extLst>
                  <a:ext uri="{FF2B5EF4-FFF2-40B4-BE49-F238E27FC236}">
                    <a16:creationId xmlns:a16="http://schemas.microsoft.com/office/drawing/2014/main" id="{A9656419-9577-45ED-90E8-F7D32677B595}"/>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7" name="Line 40">
                <a:extLst>
                  <a:ext uri="{FF2B5EF4-FFF2-40B4-BE49-F238E27FC236}">
                    <a16:creationId xmlns:a16="http://schemas.microsoft.com/office/drawing/2014/main" id="{962FD73D-AEED-4888-8914-3F3DA0D269B8}"/>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8" name="Line 41">
                <a:extLst>
                  <a:ext uri="{FF2B5EF4-FFF2-40B4-BE49-F238E27FC236}">
                    <a16:creationId xmlns:a16="http://schemas.microsoft.com/office/drawing/2014/main" id="{E94C2ECE-F7BE-4AC7-99F6-44A3F0DBBA46}"/>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49" name="Line 42">
                <a:extLst>
                  <a:ext uri="{FF2B5EF4-FFF2-40B4-BE49-F238E27FC236}">
                    <a16:creationId xmlns:a16="http://schemas.microsoft.com/office/drawing/2014/main" id="{3FA6911C-F2C7-40AF-AA12-154FD2CBAAC7}"/>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0" name="Line 43">
                <a:extLst>
                  <a:ext uri="{FF2B5EF4-FFF2-40B4-BE49-F238E27FC236}">
                    <a16:creationId xmlns:a16="http://schemas.microsoft.com/office/drawing/2014/main" id="{F83B3EFF-E6C6-4487-9B2F-2E633579387B}"/>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1" name="Line 44">
                <a:extLst>
                  <a:ext uri="{FF2B5EF4-FFF2-40B4-BE49-F238E27FC236}">
                    <a16:creationId xmlns:a16="http://schemas.microsoft.com/office/drawing/2014/main" id="{783C9D00-8492-424C-96F9-EFFB17832167}"/>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2" name="Line 45">
                <a:extLst>
                  <a:ext uri="{FF2B5EF4-FFF2-40B4-BE49-F238E27FC236}">
                    <a16:creationId xmlns:a16="http://schemas.microsoft.com/office/drawing/2014/main" id="{C1E0236A-E465-4370-BDF4-A512199324F4}"/>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3" name="Line 46">
                <a:extLst>
                  <a:ext uri="{FF2B5EF4-FFF2-40B4-BE49-F238E27FC236}">
                    <a16:creationId xmlns:a16="http://schemas.microsoft.com/office/drawing/2014/main" id="{AC809B97-F599-478C-955C-C666FE0A0C29}"/>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4" name="Line 47">
                <a:extLst>
                  <a:ext uri="{FF2B5EF4-FFF2-40B4-BE49-F238E27FC236}">
                    <a16:creationId xmlns:a16="http://schemas.microsoft.com/office/drawing/2014/main" id="{6F5376EA-C55B-410E-89C8-1CA4974E1A4D}"/>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5" name="Line 48">
                <a:extLst>
                  <a:ext uri="{FF2B5EF4-FFF2-40B4-BE49-F238E27FC236}">
                    <a16:creationId xmlns:a16="http://schemas.microsoft.com/office/drawing/2014/main" id="{28AA2F71-9067-4D05-A5B7-CAB1DBC3C579}"/>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6" name="Line 49">
                <a:extLst>
                  <a:ext uri="{FF2B5EF4-FFF2-40B4-BE49-F238E27FC236}">
                    <a16:creationId xmlns:a16="http://schemas.microsoft.com/office/drawing/2014/main" id="{8BE8A6A6-AF81-48AF-8EAD-9924429C92E9}"/>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7" name="Line 50">
                <a:extLst>
                  <a:ext uri="{FF2B5EF4-FFF2-40B4-BE49-F238E27FC236}">
                    <a16:creationId xmlns:a16="http://schemas.microsoft.com/office/drawing/2014/main" id="{9ACE5075-8F8C-4352-9D09-886AF899429C}"/>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8" name="Line 51">
                <a:extLst>
                  <a:ext uri="{FF2B5EF4-FFF2-40B4-BE49-F238E27FC236}">
                    <a16:creationId xmlns:a16="http://schemas.microsoft.com/office/drawing/2014/main" id="{1EC3F7A4-296B-4B52-B321-229794DE3E99}"/>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59" name="Line 52">
                <a:extLst>
                  <a:ext uri="{FF2B5EF4-FFF2-40B4-BE49-F238E27FC236}">
                    <a16:creationId xmlns:a16="http://schemas.microsoft.com/office/drawing/2014/main" id="{26EFEA21-B09B-4CDB-923D-F68A6DF305FA}"/>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0" name="Line 53">
                <a:extLst>
                  <a:ext uri="{FF2B5EF4-FFF2-40B4-BE49-F238E27FC236}">
                    <a16:creationId xmlns:a16="http://schemas.microsoft.com/office/drawing/2014/main" id="{EA1761BC-3360-4F03-B0FB-2298F0B858A5}"/>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1" name="Line 54">
                <a:extLst>
                  <a:ext uri="{FF2B5EF4-FFF2-40B4-BE49-F238E27FC236}">
                    <a16:creationId xmlns:a16="http://schemas.microsoft.com/office/drawing/2014/main" id="{7CAFDC2C-B4EE-48FC-BFAB-863F5431B9B3}"/>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sp>
            <p:nvSpPr>
              <p:cNvPr id="1062" name="Line 55">
                <a:extLst>
                  <a:ext uri="{FF2B5EF4-FFF2-40B4-BE49-F238E27FC236}">
                    <a16:creationId xmlns:a16="http://schemas.microsoft.com/office/drawing/2014/main" id="{EE817FDE-12BE-482F-AB7D-4A91B5DDE6C3}"/>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p:spPr>
            <p:txBody>
              <a:bodyPr wrap="none" anchor="ctr"/>
              <a:lstStyle/>
              <a:p>
                <a:pPr>
                  <a:defRPr/>
                </a:pPr>
                <a:endParaRPr lang="zh-CN" altLang="en-US"/>
              </a:p>
            </p:txBody>
          </p:sp>
        </p:grpSp>
      </p:grpSp>
      <p:sp>
        <p:nvSpPr>
          <p:cNvPr id="3075" name="Rectangle 56">
            <a:extLst>
              <a:ext uri="{FF2B5EF4-FFF2-40B4-BE49-F238E27FC236}">
                <a16:creationId xmlns:a16="http://schemas.microsoft.com/office/drawing/2014/main" id="{98E274B9-E14F-42DA-8764-5335419D0C7B}"/>
              </a:ext>
            </a:extLst>
          </p:cNvPr>
          <p:cNvSpPr>
            <a:spLocks noGrp="1" noChangeArrowheads="1"/>
          </p:cNvSpPr>
          <p:nvPr>
            <p:ph type="title"/>
          </p:nvPr>
        </p:nvSpPr>
        <p:spPr bwMode="auto">
          <a:xfrm>
            <a:off x="1447800" y="533400"/>
            <a:ext cx="678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单击此辑母版标题样式</a:t>
            </a:r>
          </a:p>
        </p:txBody>
      </p:sp>
      <p:sp>
        <p:nvSpPr>
          <p:cNvPr id="3076" name="Rectangle 57" descr="Rectangle: Click to edit Master text styles&#10;Second level&#10;Third level&#10;Fourth level&#10;Fifth level">
            <a:extLst>
              <a:ext uri="{FF2B5EF4-FFF2-40B4-BE49-F238E27FC236}">
                <a16:creationId xmlns:a16="http://schemas.microsoft.com/office/drawing/2014/main" id="{113B9E54-D404-4C31-ABB5-1034C18D375A}"/>
              </a:ext>
            </a:extLst>
          </p:cNvPr>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Text Box 60">
            <a:extLst>
              <a:ext uri="{FF2B5EF4-FFF2-40B4-BE49-F238E27FC236}">
                <a16:creationId xmlns:a16="http://schemas.microsoft.com/office/drawing/2014/main" id="{17576C80-8D9A-4660-82F4-75855E9EE8DB}"/>
              </a:ext>
            </a:extLst>
          </p:cNvPr>
          <p:cNvSpPr txBox="1">
            <a:spLocks noChangeArrowheads="1"/>
          </p:cNvSpPr>
          <p:nvPr/>
        </p:nvSpPr>
        <p:spPr bwMode="auto">
          <a:xfrm>
            <a:off x="5940425" y="6461125"/>
            <a:ext cx="3203575" cy="396875"/>
          </a:xfrm>
          <a:prstGeom prst="rect">
            <a:avLst/>
          </a:prstGeom>
          <a:noFill/>
          <a:ln>
            <a:noFill/>
          </a:ln>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zh-CN" altLang="en-US" sz="2000" b="0" dirty="0">
                <a:solidFill>
                  <a:srgbClr val="666699"/>
                </a:solidFill>
                <a:latin typeface="华文新魏" panose="02010800040101010101" pitchFamily="2" charset="-122"/>
                <a:ea typeface="华文新魏" panose="02010800040101010101" pitchFamily="2" charset="-122"/>
              </a:rPr>
              <a:t>网络空间安全学院</a:t>
            </a:r>
          </a:p>
        </p:txBody>
      </p:sp>
      <p:pic>
        <p:nvPicPr>
          <p:cNvPr id="3078" name="Picture 61">
            <a:extLst>
              <a:ext uri="{FF2B5EF4-FFF2-40B4-BE49-F238E27FC236}">
                <a16:creationId xmlns:a16="http://schemas.microsoft.com/office/drawing/2014/main" id="{64A9F151-8D52-4733-89C1-9E49F789F34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790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62">
            <a:extLst>
              <a:ext uri="{FF2B5EF4-FFF2-40B4-BE49-F238E27FC236}">
                <a16:creationId xmlns:a16="http://schemas.microsoft.com/office/drawing/2014/main" id="{0414A775-E50D-43B1-8E84-EB9164BE184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229350" y="0"/>
            <a:ext cx="2914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5"/>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A81F2221-5D03-4043-A81A-65BB254BF614}"/>
              </a:ext>
            </a:extLst>
          </p:cNvPr>
          <p:cNvSpPr>
            <a:spLocks noChangeArrowheads="1"/>
          </p:cNvSpPr>
          <p:nvPr/>
        </p:nvSpPr>
        <p:spPr bwMode="auto">
          <a:xfrm>
            <a:off x="468313" y="1341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6000">
                <a:solidFill>
                  <a:srgbClr val="000000"/>
                </a:solidFill>
                <a:latin typeface="华文行楷" panose="02010800040101010101" pitchFamily="2" charset="-122"/>
                <a:ea typeface="华文行楷" panose="02010800040101010101" pitchFamily="2" charset="-122"/>
              </a:rPr>
              <a:t>操 作 系 统原理</a:t>
            </a:r>
          </a:p>
        </p:txBody>
      </p:sp>
      <p:sp>
        <p:nvSpPr>
          <p:cNvPr id="4099" name="Rectangle 4">
            <a:extLst>
              <a:ext uri="{FF2B5EF4-FFF2-40B4-BE49-F238E27FC236}">
                <a16:creationId xmlns:a16="http://schemas.microsoft.com/office/drawing/2014/main" id="{767C6631-8072-4BD0-A5F0-3D2BF2B9075F}"/>
              </a:ext>
            </a:extLst>
          </p:cNvPr>
          <p:cNvSpPr>
            <a:spLocks noChangeArrowheads="1"/>
          </p:cNvSpPr>
          <p:nvPr/>
        </p:nvSpPr>
        <p:spPr bwMode="auto">
          <a:xfrm>
            <a:off x="1104900" y="3429000"/>
            <a:ext cx="693420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主讲教师：王娟</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博士</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教授</a:t>
            </a:r>
            <a:r>
              <a:rPr kumimoji="0" lang="en-US" altLang="zh-CN" sz="4000" dirty="0">
                <a:solidFill>
                  <a:srgbClr val="000000"/>
                </a:solidFill>
                <a:latin typeface="华文行楷" panose="02010800040101010101" pitchFamily="2" charset="-122"/>
                <a:ea typeface="华文行楷" panose="02010800040101010101" pitchFamily="2" charset="-122"/>
              </a:rPr>
              <a:t>)</a:t>
            </a:r>
            <a:endParaRPr kumimoji="0" lang="zh-CN" altLang="en-US" sz="4000" dirty="0">
              <a:solidFill>
                <a:srgbClr val="000000"/>
              </a:solidFill>
              <a:latin typeface="华文行楷" panose="02010800040101010101" pitchFamily="2" charset="-122"/>
              <a:ea typeface="华文行楷" panose="02010800040101010101" pitchFamily="2" charset="-122"/>
            </a:endParaRPr>
          </a:p>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邮箱：</a:t>
            </a:r>
            <a:r>
              <a:rPr kumimoji="0" lang="en-US" altLang="zh-CN" sz="4000" dirty="0">
                <a:solidFill>
                  <a:srgbClr val="000000"/>
                </a:solidFill>
                <a:latin typeface="Times New Roman" panose="02020603050405020304" pitchFamily="18" charset="0"/>
                <a:ea typeface="华文行楷" panose="02010800040101010101" pitchFamily="2" charset="-122"/>
                <a:cs typeface="Times New Roman" panose="02020603050405020304" pitchFamily="18" charset="0"/>
              </a:rPr>
              <a:t>jjmao2009@163.com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A7FA36A0-A101-4FE1-9CA8-5712D0E6B8B6}"/>
              </a:ext>
            </a:extLst>
          </p:cNvPr>
          <p:cNvSpPr txBox="1">
            <a:spLocks noChangeArrowheads="1"/>
          </p:cNvSpPr>
          <p:nvPr/>
        </p:nvSpPr>
        <p:spPr bwMode="auto">
          <a:xfrm>
            <a:off x="539552" y="17961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 </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
        <p:nvSpPr>
          <p:cNvPr id="15363" name="Rectangle 3">
            <a:extLst>
              <a:ext uri="{FF2B5EF4-FFF2-40B4-BE49-F238E27FC236}">
                <a16:creationId xmlns:a16="http://schemas.microsoft.com/office/drawing/2014/main" id="{82BDC6CC-A4ED-46EB-BB4D-C735698D2012}"/>
              </a:ext>
            </a:extLst>
          </p:cNvPr>
          <p:cNvSpPr>
            <a:spLocks noChangeArrowheads="1"/>
          </p:cNvSpPr>
          <p:nvPr/>
        </p:nvSpPr>
        <p:spPr bwMode="auto">
          <a:xfrm>
            <a:off x="302568" y="871760"/>
            <a:ext cx="8305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5.2.1 </a:t>
            </a:r>
            <a:r>
              <a:rPr lang="zh-CN" altLang="en-US" sz="3200" dirty="0">
                <a:solidFill>
                  <a:srgbClr val="0000CC"/>
                </a:solidFill>
                <a:latin typeface="Times New Roman" panose="02020603050405020304" pitchFamily="18" charset="0"/>
              </a:rPr>
              <a:t>请求分页中的硬件支持</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1. </a:t>
            </a:r>
            <a:r>
              <a:rPr lang="zh-CN" altLang="en-US" sz="2800" dirty="0">
                <a:solidFill>
                  <a:srgbClr val="000000"/>
                </a:solidFill>
                <a:latin typeface="Times New Roman" panose="02020603050405020304" pitchFamily="18" charset="0"/>
              </a:rPr>
              <a:t>请求页表机制</a:t>
            </a:r>
          </a:p>
        </p:txBody>
      </p:sp>
      <p:graphicFrame>
        <p:nvGraphicFramePr>
          <p:cNvPr id="201732" name="Group 4">
            <a:extLst>
              <a:ext uri="{FF2B5EF4-FFF2-40B4-BE49-F238E27FC236}">
                <a16:creationId xmlns:a16="http://schemas.microsoft.com/office/drawing/2014/main" id="{891D37F9-539E-4197-9868-6C1733AE6D50}"/>
              </a:ext>
            </a:extLst>
          </p:cNvPr>
          <p:cNvGraphicFramePr>
            <a:graphicFrameLocks noGrp="1"/>
          </p:cNvGraphicFramePr>
          <p:nvPr>
            <p:extLst>
              <p:ext uri="{D42A27DB-BD31-4B8C-83A1-F6EECF244321}">
                <p14:modId xmlns:p14="http://schemas.microsoft.com/office/powerpoint/2010/main" val="1131590279"/>
              </p:ext>
            </p:extLst>
          </p:nvPr>
        </p:nvGraphicFramePr>
        <p:xfrm>
          <a:off x="300336" y="2595674"/>
          <a:ext cx="8534400" cy="609600"/>
        </p:xfrm>
        <a:graphic>
          <a:graphicData uri="http://schemas.openxmlformats.org/drawingml/2006/table">
            <a:tbl>
              <a:tblPr/>
              <a:tblGrid>
                <a:gridCol w="1066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473200">
                  <a:extLst>
                    <a:ext uri="{9D8B030D-6E8A-4147-A177-3AD203B41FA5}">
                      <a16:colId xmlns:a16="http://schemas.microsoft.com/office/drawing/2014/main" val="20004"/>
                    </a:ext>
                  </a:extLst>
                </a:gridCol>
                <a:gridCol w="1422400">
                  <a:extLst>
                    <a:ext uri="{9D8B030D-6E8A-4147-A177-3AD203B41FA5}">
                      <a16:colId xmlns:a16="http://schemas.microsoft.com/office/drawing/2014/main" val="20005"/>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页号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dirty="0">
                          <a:ln>
                            <a:noFill/>
                          </a:ln>
                          <a:solidFill>
                            <a:srgbClr val="000000"/>
                          </a:solidFill>
                          <a:effectLst/>
                          <a:latin typeface="Tahoma" pitchFamily="34" charset="0"/>
                          <a:ea typeface="宋体" pitchFamily="2" charset="-122"/>
                        </a:rPr>
                        <a:t>物理块号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dirty="0">
                          <a:ln>
                            <a:noFill/>
                          </a:ln>
                          <a:solidFill>
                            <a:srgbClr val="000000"/>
                          </a:solidFill>
                          <a:effectLst/>
                          <a:latin typeface="Tahoma" pitchFamily="34" charset="0"/>
                          <a:ea typeface="宋体" pitchFamily="2" charset="-122"/>
                        </a:rPr>
                        <a:t>状态位</a:t>
                      </a:r>
                      <a:r>
                        <a:rPr kumimoji="1" lang="en-US" altLang="zh-CN" sz="2400" b="1" i="0" u="none" strike="noStrike" cap="none" normalizeH="0" baseline="0" dirty="0">
                          <a:ln>
                            <a:noFill/>
                          </a:ln>
                          <a:solidFill>
                            <a:srgbClr val="000000"/>
                          </a:solidFill>
                          <a:effectLst/>
                          <a:latin typeface="Tahoma" pitchFamily="34" charset="0"/>
                          <a:ea typeface="宋体" pitchFamily="2" charset="-122"/>
                        </a:rPr>
                        <a:t>P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dirty="0">
                          <a:ln>
                            <a:noFill/>
                          </a:ln>
                          <a:solidFill>
                            <a:srgbClr val="000000"/>
                          </a:solidFill>
                          <a:effectLst/>
                          <a:latin typeface="Tahoma" pitchFamily="34" charset="0"/>
                          <a:ea typeface="宋体" pitchFamily="2" charset="-122"/>
                        </a:rPr>
                        <a:t>访问字段</a:t>
                      </a:r>
                      <a:r>
                        <a:rPr kumimoji="1" lang="en-US" altLang="zh-CN" sz="2400" b="1" i="0" u="none" strike="noStrike" cap="none" normalizeH="0" baseline="0" dirty="0">
                          <a:ln>
                            <a:noFill/>
                          </a:ln>
                          <a:solidFill>
                            <a:srgbClr val="000000"/>
                          </a:solidFill>
                          <a:effectLst/>
                          <a:latin typeface="Tahoma" pitchFamily="34" charset="0"/>
                          <a:ea typeface="宋体" pitchFamily="2" charset="-122"/>
                        </a:rPr>
                        <a:t>A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dirty="0">
                          <a:ln>
                            <a:noFill/>
                          </a:ln>
                          <a:solidFill>
                            <a:srgbClr val="000000"/>
                          </a:solidFill>
                          <a:effectLst/>
                          <a:latin typeface="Tahoma" pitchFamily="34" charset="0"/>
                          <a:ea typeface="宋体" pitchFamily="2" charset="-122"/>
                        </a:rPr>
                        <a:t>修改位</a:t>
                      </a:r>
                      <a:r>
                        <a:rPr kumimoji="1" lang="en-US" altLang="zh-CN" sz="2400" b="1" i="0" u="none" strike="noStrike" cap="none" normalizeH="0" baseline="0" dirty="0">
                          <a:ln>
                            <a:noFill/>
                          </a:ln>
                          <a:solidFill>
                            <a:srgbClr val="000000"/>
                          </a:solidFill>
                          <a:effectLst/>
                          <a:latin typeface="Tahoma" pitchFamily="34" charset="0"/>
                          <a:ea typeface="宋体" pitchFamily="2" charset="-122"/>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dirty="0">
                          <a:ln>
                            <a:noFill/>
                          </a:ln>
                          <a:solidFill>
                            <a:srgbClr val="000000"/>
                          </a:solidFill>
                          <a:effectLst/>
                          <a:latin typeface="Tahoma" pitchFamily="34" charset="0"/>
                          <a:ea typeface="宋体" pitchFamily="2" charset="-122"/>
                        </a:rPr>
                        <a:t>外存地址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文本框 1">
            <a:extLst>
              <a:ext uri="{FF2B5EF4-FFF2-40B4-BE49-F238E27FC236}">
                <a16:creationId xmlns:a16="http://schemas.microsoft.com/office/drawing/2014/main" id="{173495CB-AF17-4A22-95A6-28181340AAD9}"/>
              </a:ext>
            </a:extLst>
          </p:cNvPr>
          <p:cNvSpPr txBox="1"/>
          <p:nvPr/>
        </p:nvSpPr>
        <p:spPr>
          <a:xfrm>
            <a:off x="899592" y="3789040"/>
            <a:ext cx="184731" cy="461665"/>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E48CCFC4-F13E-4294-BDFA-C8513836277F}"/>
              </a:ext>
            </a:extLst>
          </p:cNvPr>
          <p:cNvSpPr txBox="1"/>
          <p:nvPr/>
        </p:nvSpPr>
        <p:spPr>
          <a:xfrm>
            <a:off x="237005" y="1965587"/>
            <a:ext cx="8436925" cy="461665"/>
          </a:xfrm>
          <a:prstGeom prst="rect">
            <a:avLst/>
          </a:prstGeom>
          <a:noFill/>
        </p:spPr>
        <p:txBody>
          <a:bodyPr wrap="none" rtlCol="0">
            <a:spAutoFit/>
          </a:bodyPr>
          <a:lstStyle/>
          <a:p>
            <a:r>
              <a:rPr lang="zh-CN" altLang="en-US" dirty="0"/>
              <a:t>作用</a:t>
            </a:r>
            <a:r>
              <a:rPr lang="en-US" altLang="zh-CN" dirty="0"/>
              <a:t>:</a:t>
            </a:r>
            <a:r>
              <a:rPr lang="zh-CN" altLang="en-US" dirty="0"/>
              <a:t>将用户地址空间的逻辑地址映射为内存空间的物理地址</a:t>
            </a:r>
            <a:r>
              <a:rPr lang="en-US" altLang="zh-CN" dirty="0"/>
              <a:t>.</a:t>
            </a:r>
            <a:endParaRPr lang="zh-CN" altLang="en-US" dirty="0"/>
          </a:p>
        </p:txBody>
      </p:sp>
      <p:sp>
        <p:nvSpPr>
          <p:cNvPr id="4" name="文本框 3">
            <a:extLst>
              <a:ext uri="{FF2B5EF4-FFF2-40B4-BE49-F238E27FC236}">
                <a16:creationId xmlns:a16="http://schemas.microsoft.com/office/drawing/2014/main" id="{DB16B3BC-A393-42F9-811D-48717C1494E6}"/>
              </a:ext>
            </a:extLst>
          </p:cNvPr>
          <p:cNvSpPr txBox="1"/>
          <p:nvPr/>
        </p:nvSpPr>
        <p:spPr>
          <a:xfrm>
            <a:off x="129462" y="3511545"/>
            <a:ext cx="8876148" cy="2308324"/>
          </a:xfrm>
          <a:prstGeom prst="rect">
            <a:avLst/>
          </a:prstGeom>
          <a:noFill/>
        </p:spPr>
        <p:txBody>
          <a:bodyPr wrap="none" rtlCol="0">
            <a:spAutoFit/>
          </a:bodyPr>
          <a:lstStyle/>
          <a:p>
            <a:r>
              <a:rPr lang="en-US" altLang="zh-CN" dirty="0"/>
              <a:t>(1)</a:t>
            </a:r>
            <a:r>
              <a:rPr lang="zh-CN" altLang="en-US" dirty="0"/>
              <a:t>状态位</a:t>
            </a:r>
            <a:r>
              <a:rPr lang="en-US" altLang="zh-CN" dirty="0"/>
              <a:t>P:</a:t>
            </a:r>
            <a:r>
              <a:rPr lang="zh-CN" altLang="en-US" dirty="0"/>
              <a:t>指示该页是否已调入内存</a:t>
            </a:r>
            <a:endParaRPr lang="en-US" altLang="zh-CN" dirty="0"/>
          </a:p>
          <a:p>
            <a:r>
              <a:rPr lang="en-US" altLang="zh-CN" dirty="0"/>
              <a:t>(2)</a:t>
            </a:r>
            <a:r>
              <a:rPr lang="zh-CN" altLang="en-US" dirty="0"/>
              <a:t>访问字段</a:t>
            </a:r>
            <a:r>
              <a:rPr lang="en-US" altLang="zh-CN" dirty="0"/>
              <a:t>A:</a:t>
            </a:r>
            <a:r>
              <a:rPr lang="zh-CN" altLang="en-US" dirty="0"/>
              <a:t>一段时间内本页被访问的次数</a:t>
            </a:r>
            <a:r>
              <a:rPr lang="en-US" altLang="zh-CN" dirty="0"/>
              <a:t>or</a:t>
            </a:r>
          </a:p>
          <a:p>
            <a:r>
              <a:rPr lang="zh-CN" altLang="en-US" dirty="0"/>
              <a:t>多长时间未被访问</a:t>
            </a:r>
            <a:r>
              <a:rPr lang="en-US" altLang="zh-CN" dirty="0"/>
              <a:t>,</a:t>
            </a:r>
            <a:r>
              <a:rPr lang="zh-CN" altLang="en-US" dirty="0"/>
              <a:t>置换算法的参考项</a:t>
            </a:r>
            <a:endParaRPr lang="en-US" altLang="zh-CN" dirty="0"/>
          </a:p>
          <a:p>
            <a:r>
              <a:rPr lang="en-US" altLang="zh-CN" dirty="0"/>
              <a:t>(3)</a:t>
            </a:r>
            <a:r>
              <a:rPr lang="zh-CN" altLang="en-US" dirty="0"/>
              <a:t>修改位</a:t>
            </a:r>
            <a:r>
              <a:rPr lang="en-US" altLang="zh-CN" dirty="0"/>
              <a:t>M:</a:t>
            </a:r>
            <a:r>
              <a:rPr lang="zh-CN" altLang="en-US" dirty="0"/>
              <a:t>标识本页在调入内存后是否被修改过</a:t>
            </a:r>
            <a:r>
              <a:rPr lang="en-US" altLang="zh-CN" dirty="0"/>
              <a:t>.</a:t>
            </a:r>
            <a:r>
              <a:rPr lang="zh-CN" altLang="en-US" dirty="0"/>
              <a:t>关系到调出时</a:t>
            </a:r>
            <a:endParaRPr lang="en-US" altLang="zh-CN" dirty="0"/>
          </a:p>
          <a:p>
            <a:r>
              <a:rPr lang="zh-CN" altLang="en-US" dirty="0"/>
              <a:t>要不要将页面写入外存</a:t>
            </a:r>
            <a:r>
              <a:rPr lang="en-US" altLang="zh-CN" dirty="0"/>
              <a:t>.</a:t>
            </a:r>
          </a:p>
          <a:p>
            <a:r>
              <a:rPr lang="en-US" altLang="zh-CN" dirty="0"/>
              <a:t>(4)</a:t>
            </a:r>
            <a:r>
              <a:rPr lang="zh-CN" altLang="en-US" dirty="0"/>
              <a:t>外存地址</a:t>
            </a:r>
            <a:r>
              <a:rPr lang="en-US" altLang="zh-CN" dirty="0"/>
              <a:t>:</a:t>
            </a:r>
            <a:r>
              <a:rPr lang="zh-CN" altLang="en-US" dirty="0"/>
              <a:t>该页在外存档地址</a:t>
            </a:r>
            <a:r>
              <a:rPr lang="en-US" altLang="zh-CN" dirty="0"/>
              <a:t>(</a:t>
            </a:r>
            <a:r>
              <a:rPr lang="zh-CN" altLang="en-US" dirty="0"/>
              <a:t>物理块号</a:t>
            </a:r>
            <a:r>
              <a:rPr lang="en-US" altLang="zh-CN"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209879AE-259C-45AA-9915-FC64F39EAB0C}"/>
              </a:ext>
            </a:extLst>
          </p:cNvPr>
          <p:cNvSpPr txBox="1">
            <a:spLocks noChangeArrowheads="1"/>
          </p:cNvSpPr>
          <p:nvPr/>
        </p:nvSpPr>
        <p:spPr bwMode="auto">
          <a:xfrm>
            <a:off x="838200" y="106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
        <p:nvSpPr>
          <p:cNvPr id="16387" name="Rectangle 3">
            <a:extLst>
              <a:ext uri="{FF2B5EF4-FFF2-40B4-BE49-F238E27FC236}">
                <a16:creationId xmlns:a16="http://schemas.microsoft.com/office/drawing/2014/main" id="{34D9599D-2902-4484-81D2-7C1DEE890C4F}"/>
              </a:ext>
            </a:extLst>
          </p:cNvPr>
          <p:cNvSpPr>
            <a:spLocks noChangeArrowheads="1"/>
          </p:cNvSpPr>
          <p:nvPr/>
        </p:nvSpPr>
        <p:spPr bwMode="auto">
          <a:xfrm>
            <a:off x="251520" y="808037"/>
            <a:ext cx="8568952"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5.2.1 </a:t>
            </a:r>
            <a:r>
              <a:rPr lang="zh-CN" altLang="en-US" sz="3200" dirty="0">
                <a:solidFill>
                  <a:srgbClr val="0000CC"/>
                </a:solidFill>
                <a:latin typeface="Times New Roman" panose="02020603050405020304" pitchFamily="18" charset="0"/>
              </a:rPr>
              <a:t>请求分页中的硬件支持</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2. </a:t>
            </a:r>
            <a:r>
              <a:rPr lang="zh-CN" altLang="en-US" sz="2800" dirty="0">
                <a:solidFill>
                  <a:srgbClr val="000000"/>
                </a:solidFill>
                <a:latin typeface="Times New Roman" panose="02020603050405020304" pitchFamily="18" charset="0"/>
              </a:rPr>
              <a:t>缺页中断机构</a:t>
            </a:r>
          </a:p>
          <a:p>
            <a:pPr marL="0" lvl="2" algn="just">
              <a:spcBef>
                <a:spcPct val="20000"/>
              </a:spcBef>
              <a:buClr>
                <a:srgbClr val="0000CC"/>
              </a:buClr>
              <a:buFont typeface="Wingdings" panose="05000000000000000000" pitchFamily="2" charset="2"/>
              <a:buChar char="Ø"/>
            </a:pPr>
            <a:r>
              <a:rPr lang="zh-CN" altLang="en-US" sz="2800" dirty="0">
                <a:latin typeface="宋体" panose="02010600030101010101" pitchFamily="2" charset="-122"/>
              </a:rPr>
              <a:t>当要访问的页面不在内存时，便产生一缺页中断，请求</a:t>
            </a:r>
            <a:r>
              <a:rPr lang="en-US" altLang="zh-CN" sz="2800" dirty="0">
                <a:latin typeface="宋体" panose="02010600030101010101" pitchFamily="2" charset="-122"/>
              </a:rPr>
              <a:t>OS</a:t>
            </a:r>
            <a:r>
              <a:rPr lang="zh-CN" altLang="en-US" sz="2800" dirty="0">
                <a:latin typeface="宋体" panose="02010600030101010101" pitchFamily="2" charset="-122"/>
              </a:rPr>
              <a:t>将所缺的页面调入内存。经历保护</a:t>
            </a:r>
            <a:r>
              <a:rPr lang="en-US" altLang="zh-CN" sz="2800" dirty="0">
                <a:latin typeface="宋体" panose="02010600030101010101" pitchFamily="2" charset="-122"/>
              </a:rPr>
              <a:t>CPU</a:t>
            </a:r>
            <a:r>
              <a:rPr lang="zh-CN" altLang="en-US" sz="2800" dirty="0">
                <a:latin typeface="宋体" panose="02010600030101010101" pitchFamily="2" charset="-122"/>
              </a:rPr>
              <a:t>环境、分析中断原因、转入缺页中断处理程序进行处理、恢复</a:t>
            </a:r>
            <a:r>
              <a:rPr lang="en-US" altLang="zh-CN" sz="2800" dirty="0">
                <a:latin typeface="宋体" panose="02010600030101010101" pitchFamily="2" charset="-122"/>
              </a:rPr>
              <a:t>CPU</a:t>
            </a:r>
            <a:r>
              <a:rPr lang="zh-CN" altLang="en-US" sz="2800" dirty="0">
                <a:latin typeface="宋体" panose="02010600030101010101" pitchFamily="2" charset="-122"/>
              </a:rPr>
              <a:t>环境等步骤。</a:t>
            </a:r>
          </a:p>
          <a:p>
            <a:pPr marL="0" lvl="2" algn="just">
              <a:spcBef>
                <a:spcPct val="20000"/>
              </a:spcBef>
              <a:buClr>
                <a:srgbClr val="0000CC"/>
              </a:buClr>
              <a:buFont typeface="Wingdings" panose="05000000000000000000" pitchFamily="2" charset="2"/>
              <a:buChar char="Ø"/>
            </a:pPr>
            <a:r>
              <a:rPr lang="zh-CN" altLang="en-US" sz="2800" dirty="0">
                <a:latin typeface="宋体" panose="02010600030101010101" pitchFamily="2" charset="-122"/>
              </a:rPr>
              <a:t>跟一般中断不同在于</a:t>
            </a:r>
            <a:r>
              <a:rPr lang="en-US" altLang="zh-CN" sz="2800" dirty="0">
                <a:latin typeface="宋体" panose="02010600030101010101" pitchFamily="2" charset="-122"/>
              </a:rPr>
              <a:t>:1)</a:t>
            </a:r>
            <a:r>
              <a:rPr lang="zh-CN" altLang="en-US" sz="2800" dirty="0">
                <a:latin typeface="宋体" panose="02010600030101010101" pitchFamily="2" charset="-122"/>
              </a:rPr>
              <a:t>在指令执行期间产生和处理中断信号；</a:t>
            </a:r>
            <a:r>
              <a:rPr lang="en-US" altLang="zh-CN" sz="2800" dirty="0">
                <a:latin typeface="宋体" panose="02010600030101010101" pitchFamily="2" charset="-122"/>
              </a:rPr>
              <a:t>2)</a:t>
            </a:r>
            <a:r>
              <a:rPr lang="zh-CN" altLang="en-US" sz="2800" dirty="0">
                <a:latin typeface="宋体" panose="02010600030101010101" pitchFamily="2" charset="-122"/>
              </a:rPr>
              <a:t>一条指令在执行期间，可能产生多次缺页中断。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1938867-54B7-46D4-AF44-D3B6D964119F}"/>
              </a:ext>
            </a:extLst>
          </p:cNvPr>
          <p:cNvGrpSpPr/>
          <p:nvPr/>
        </p:nvGrpSpPr>
        <p:grpSpPr>
          <a:xfrm>
            <a:off x="4211960" y="692696"/>
            <a:ext cx="3521075" cy="5540375"/>
            <a:chOff x="3098800" y="846138"/>
            <a:chExt cx="3521075" cy="5540375"/>
          </a:xfrm>
        </p:grpSpPr>
        <p:sp>
          <p:nvSpPr>
            <p:cNvPr id="17410" name="Rectangle 2">
              <a:extLst>
                <a:ext uri="{FF2B5EF4-FFF2-40B4-BE49-F238E27FC236}">
                  <a16:creationId xmlns:a16="http://schemas.microsoft.com/office/drawing/2014/main" id="{D4FCC7C4-1906-422E-882F-186EAB882748}"/>
                </a:ext>
              </a:extLst>
            </p:cNvPr>
            <p:cNvSpPr>
              <a:spLocks noChangeArrowheads="1"/>
            </p:cNvSpPr>
            <p:nvPr/>
          </p:nvSpPr>
          <p:spPr bwMode="auto">
            <a:xfrm>
              <a:off x="3621088" y="1209675"/>
              <a:ext cx="2998787" cy="8667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1" name="Rectangle 3">
              <a:extLst>
                <a:ext uri="{FF2B5EF4-FFF2-40B4-BE49-F238E27FC236}">
                  <a16:creationId xmlns:a16="http://schemas.microsoft.com/office/drawing/2014/main" id="{2DDB50E4-8D80-4C90-95AE-7179600B4540}"/>
                </a:ext>
              </a:extLst>
            </p:cNvPr>
            <p:cNvSpPr>
              <a:spLocks noChangeArrowheads="1"/>
            </p:cNvSpPr>
            <p:nvPr/>
          </p:nvSpPr>
          <p:spPr bwMode="auto">
            <a:xfrm>
              <a:off x="3621088" y="2076450"/>
              <a:ext cx="2998787" cy="8667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2" name="Rectangle 4">
              <a:extLst>
                <a:ext uri="{FF2B5EF4-FFF2-40B4-BE49-F238E27FC236}">
                  <a16:creationId xmlns:a16="http://schemas.microsoft.com/office/drawing/2014/main" id="{81C60150-9580-4FAB-A38A-822917DA5878}"/>
                </a:ext>
              </a:extLst>
            </p:cNvPr>
            <p:cNvSpPr>
              <a:spLocks noChangeArrowheads="1"/>
            </p:cNvSpPr>
            <p:nvPr/>
          </p:nvSpPr>
          <p:spPr bwMode="auto">
            <a:xfrm>
              <a:off x="3621088" y="2943225"/>
              <a:ext cx="2998787" cy="8667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3" name="Rectangle 5">
              <a:extLst>
                <a:ext uri="{FF2B5EF4-FFF2-40B4-BE49-F238E27FC236}">
                  <a16:creationId xmlns:a16="http://schemas.microsoft.com/office/drawing/2014/main" id="{05FD5982-1978-4E7A-9031-371D4B2537B7}"/>
                </a:ext>
              </a:extLst>
            </p:cNvPr>
            <p:cNvSpPr>
              <a:spLocks noChangeArrowheads="1"/>
            </p:cNvSpPr>
            <p:nvPr/>
          </p:nvSpPr>
          <p:spPr bwMode="auto">
            <a:xfrm>
              <a:off x="3621088" y="3810000"/>
              <a:ext cx="2998787" cy="8429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4" name="Rectangle 6">
              <a:extLst>
                <a:ext uri="{FF2B5EF4-FFF2-40B4-BE49-F238E27FC236}">
                  <a16:creationId xmlns:a16="http://schemas.microsoft.com/office/drawing/2014/main" id="{B124B70A-28DB-4DC1-9268-6F9199A2CECC}"/>
                </a:ext>
              </a:extLst>
            </p:cNvPr>
            <p:cNvSpPr>
              <a:spLocks noChangeArrowheads="1"/>
            </p:cNvSpPr>
            <p:nvPr/>
          </p:nvSpPr>
          <p:spPr bwMode="auto">
            <a:xfrm>
              <a:off x="3621088" y="4652963"/>
              <a:ext cx="2998787" cy="8667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5" name="Rectangle 7">
              <a:extLst>
                <a:ext uri="{FF2B5EF4-FFF2-40B4-BE49-F238E27FC236}">
                  <a16:creationId xmlns:a16="http://schemas.microsoft.com/office/drawing/2014/main" id="{DF02B5F1-A912-427D-AA7C-38F7985E5F19}"/>
                </a:ext>
              </a:extLst>
            </p:cNvPr>
            <p:cNvSpPr>
              <a:spLocks noChangeArrowheads="1"/>
            </p:cNvSpPr>
            <p:nvPr/>
          </p:nvSpPr>
          <p:spPr bwMode="auto">
            <a:xfrm>
              <a:off x="3621088" y="5519738"/>
              <a:ext cx="2998787" cy="8667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6" name="Rectangle 8">
              <a:extLst>
                <a:ext uri="{FF2B5EF4-FFF2-40B4-BE49-F238E27FC236}">
                  <a16:creationId xmlns:a16="http://schemas.microsoft.com/office/drawing/2014/main" id="{18E86EC1-CFF3-44AD-9474-C710217A22AC}"/>
                </a:ext>
              </a:extLst>
            </p:cNvPr>
            <p:cNvSpPr>
              <a:spLocks noChangeArrowheads="1"/>
            </p:cNvSpPr>
            <p:nvPr/>
          </p:nvSpPr>
          <p:spPr bwMode="auto">
            <a:xfrm>
              <a:off x="4257675" y="1643063"/>
              <a:ext cx="1727200" cy="8667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7" name="Rectangle 9">
              <a:extLst>
                <a:ext uri="{FF2B5EF4-FFF2-40B4-BE49-F238E27FC236}">
                  <a16:creationId xmlns:a16="http://schemas.microsoft.com/office/drawing/2014/main" id="{33AB6D19-2D83-4BA1-B089-1632A537257F}"/>
                </a:ext>
              </a:extLst>
            </p:cNvPr>
            <p:cNvSpPr>
              <a:spLocks noChangeArrowheads="1"/>
            </p:cNvSpPr>
            <p:nvPr/>
          </p:nvSpPr>
          <p:spPr bwMode="auto">
            <a:xfrm>
              <a:off x="4257675" y="3376613"/>
              <a:ext cx="1727200" cy="84296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8" name="Rectangle 10">
              <a:extLst>
                <a:ext uri="{FF2B5EF4-FFF2-40B4-BE49-F238E27FC236}">
                  <a16:creationId xmlns:a16="http://schemas.microsoft.com/office/drawing/2014/main" id="{7A2CEC6B-D068-42E8-8774-9313D567F817}"/>
                </a:ext>
              </a:extLst>
            </p:cNvPr>
            <p:cNvSpPr>
              <a:spLocks noChangeArrowheads="1"/>
            </p:cNvSpPr>
            <p:nvPr/>
          </p:nvSpPr>
          <p:spPr bwMode="auto">
            <a:xfrm>
              <a:off x="4257675" y="5086350"/>
              <a:ext cx="1727200" cy="8667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419" name="Rectangle 11">
              <a:extLst>
                <a:ext uri="{FF2B5EF4-FFF2-40B4-BE49-F238E27FC236}">
                  <a16:creationId xmlns:a16="http://schemas.microsoft.com/office/drawing/2014/main" id="{77526954-DBF5-43AD-B5B3-C56E1CE98A8A}"/>
                </a:ext>
              </a:extLst>
            </p:cNvPr>
            <p:cNvSpPr>
              <a:spLocks noChangeArrowheads="1"/>
            </p:cNvSpPr>
            <p:nvPr/>
          </p:nvSpPr>
          <p:spPr bwMode="auto">
            <a:xfrm>
              <a:off x="3098800" y="846138"/>
              <a:ext cx="587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300" dirty="0">
                  <a:solidFill>
                    <a:srgbClr val="000000"/>
                  </a:solidFill>
                  <a:latin typeface="宋体" panose="02010600030101010101" pitchFamily="2" charset="-122"/>
                </a:rPr>
                <a:t>页面</a:t>
              </a:r>
              <a:endParaRPr lang="zh-CN" altLang="en-US" dirty="0"/>
            </a:p>
          </p:txBody>
        </p:sp>
        <p:sp>
          <p:nvSpPr>
            <p:cNvPr id="17420" name="Rectangle 12">
              <a:extLst>
                <a:ext uri="{FF2B5EF4-FFF2-40B4-BE49-F238E27FC236}">
                  <a16:creationId xmlns:a16="http://schemas.microsoft.com/office/drawing/2014/main" id="{E443A4E0-F2CE-44D7-A4D8-05ABE80B716A}"/>
                </a:ext>
              </a:extLst>
            </p:cNvPr>
            <p:cNvSpPr>
              <a:spLocks noChangeArrowheads="1"/>
            </p:cNvSpPr>
            <p:nvPr/>
          </p:nvSpPr>
          <p:spPr bwMode="auto">
            <a:xfrm>
              <a:off x="3803650" y="1689100"/>
              <a:ext cx="4889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2300">
                  <a:solidFill>
                    <a:srgbClr val="000000"/>
                  </a:solidFill>
                  <a:latin typeface="Times" panose="02020603050405020304" pitchFamily="18" charset="0"/>
                </a:rPr>
                <a:t>B：</a:t>
              </a:r>
              <a:endParaRPr lang="en-US" altLang="zh-CN"/>
            </a:p>
          </p:txBody>
        </p:sp>
        <p:sp>
          <p:nvSpPr>
            <p:cNvPr id="17421" name="Rectangle 13">
              <a:extLst>
                <a:ext uri="{FF2B5EF4-FFF2-40B4-BE49-F238E27FC236}">
                  <a16:creationId xmlns:a16="http://schemas.microsoft.com/office/drawing/2014/main" id="{13A9612B-C324-4064-B191-FD4FF8874BB9}"/>
                </a:ext>
              </a:extLst>
            </p:cNvPr>
            <p:cNvSpPr>
              <a:spLocks noChangeArrowheads="1"/>
            </p:cNvSpPr>
            <p:nvPr/>
          </p:nvSpPr>
          <p:spPr bwMode="auto">
            <a:xfrm>
              <a:off x="3779838" y="3194050"/>
              <a:ext cx="5048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2300">
                  <a:solidFill>
                    <a:srgbClr val="000000"/>
                  </a:solidFill>
                  <a:latin typeface="Times" panose="02020603050405020304" pitchFamily="18" charset="0"/>
                </a:rPr>
                <a:t>A：</a:t>
              </a:r>
              <a:endParaRPr lang="en-US" altLang="zh-CN"/>
            </a:p>
          </p:txBody>
        </p:sp>
        <p:sp>
          <p:nvSpPr>
            <p:cNvPr id="17422" name="Rectangle 14">
              <a:extLst>
                <a:ext uri="{FF2B5EF4-FFF2-40B4-BE49-F238E27FC236}">
                  <a16:creationId xmlns:a16="http://schemas.microsoft.com/office/drawing/2014/main" id="{034C907F-EA76-47DA-90A9-92AC151F6002}"/>
                </a:ext>
              </a:extLst>
            </p:cNvPr>
            <p:cNvSpPr>
              <a:spLocks noChangeArrowheads="1"/>
            </p:cNvSpPr>
            <p:nvPr/>
          </p:nvSpPr>
          <p:spPr bwMode="auto">
            <a:xfrm>
              <a:off x="3416300" y="1462088"/>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300">
                  <a:solidFill>
                    <a:srgbClr val="000000"/>
                  </a:solidFill>
                  <a:latin typeface="Times" panose="02020603050405020304" pitchFamily="18" charset="0"/>
                </a:rPr>
                <a:t>6</a:t>
              </a:r>
              <a:endParaRPr lang="zh-CN" altLang="en-US"/>
            </a:p>
          </p:txBody>
        </p:sp>
        <p:sp>
          <p:nvSpPr>
            <p:cNvPr id="17423" name="Rectangle 15">
              <a:extLst>
                <a:ext uri="{FF2B5EF4-FFF2-40B4-BE49-F238E27FC236}">
                  <a16:creationId xmlns:a16="http://schemas.microsoft.com/office/drawing/2014/main" id="{D1FF0BB3-6C5F-417E-83EB-03D8A25F0122}"/>
                </a:ext>
              </a:extLst>
            </p:cNvPr>
            <p:cNvSpPr>
              <a:spLocks noChangeArrowheads="1"/>
            </p:cNvSpPr>
            <p:nvPr/>
          </p:nvSpPr>
          <p:spPr bwMode="auto">
            <a:xfrm>
              <a:off x="3416300" y="2441575"/>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300">
                  <a:solidFill>
                    <a:srgbClr val="000000"/>
                  </a:solidFill>
                  <a:latin typeface="Times" panose="02020603050405020304" pitchFamily="18" charset="0"/>
                </a:rPr>
                <a:t>5</a:t>
              </a:r>
              <a:endParaRPr lang="zh-CN" altLang="en-US"/>
            </a:p>
          </p:txBody>
        </p:sp>
        <p:sp>
          <p:nvSpPr>
            <p:cNvPr id="17424" name="Rectangle 16">
              <a:extLst>
                <a:ext uri="{FF2B5EF4-FFF2-40B4-BE49-F238E27FC236}">
                  <a16:creationId xmlns:a16="http://schemas.microsoft.com/office/drawing/2014/main" id="{93DA3181-509A-4764-80ED-FE5655609737}"/>
                </a:ext>
              </a:extLst>
            </p:cNvPr>
            <p:cNvSpPr>
              <a:spLocks noChangeArrowheads="1"/>
            </p:cNvSpPr>
            <p:nvPr/>
          </p:nvSpPr>
          <p:spPr bwMode="auto">
            <a:xfrm>
              <a:off x="3416300" y="3079750"/>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300">
                  <a:solidFill>
                    <a:srgbClr val="000000"/>
                  </a:solidFill>
                  <a:latin typeface="Times" panose="02020603050405020304" pitchFamily="18" charset="0"/>
                </a:rPr>
                <a:t>4</a:t>
              </a:r>
              <a:endParaRPr lang="zh-CN" altLang="en-US"/>
            </a:p>
          </p:txBody>
        </p:sp>
        <p:sp>
          <p:nvSpPr>
            <p:cNvPr id="17425" name="Rectangle 17">
              <a:extLst>
                <a:ext uri="{FF2B5EF4-FFF2-40B4-BE49-F238E27FC236}">
                  <a16:creationId xmlns:a16="http://schemas.microsoft.com/office/drawing/2014/main" id="{1FAB7FD8-A4E6-43E6-88C7-BB283EB323F6}"/>
                </a:ext>
              </a:extLst>
            </p:cNvPr>
            <p:cNvSpPr>
              <a:spLocks noChangeArrowheads="1"/>
            </p:cNvSpPr>
            <p:nvPr/>
          </p:nvSpPr>
          <p:spPr bwMode="auto">
            <a:xfrm>
              <a:off x="3416300" y="3946525"/>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300">
                  <a:solidFill>
                    <a:srgbClr val="000000"/>
                  </a:solidFill>
                  <a:latin typeface="Times" panose="02020603050405020304" pitchFamily="18" charset="0"/>
                </a:rPr>
                <a:t>3</a:t>
              </a:r>
              <a:endParaRPr lang="zh-CN" altLang="en-US"/>
            </a:p>
          </p:txBody>
        </p:sp>
        <p:sp>
          <p:nvSpPr>
            <p:cNvPr id="17426" name="Rectangle 18">
              <a:extLst>
                <a:ext uri="{FF2B5EF4-FFF2-40B4-BE49-F238E27FC236}">
                  <a16:creationId xmlns:a16="http://schemas.microsoft.com/office/drawing/2014/main" id="{34119651-80DF-4FFA-A274-4D170075469C}"/>
                </a:ext>
              </a:extLst>
            </p:cNvPr>
            <p:cNvSpPr>
              <a:spLocks noChangeArrowheads="1"/>
            </p:cNvSpPr>
            <p:nvPr/>
          </p:nvSpPr>
          <p:spPr bwMode="auto">
            <a:xfrm>
              <a:off x="3416300" y="4903788"/>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300">
                  <a:solidFill>
                    <a:srgbClr val="000000"/>
                  </a:solidFill>
                  <a:latin typeface="Times" panose="02020603050405020304" pitchFamily="18" charset="0"/>
                </a:rPr>
                <a:t>2</a:t>
              </a:r>
              <a:endParaRPr lang="zh-CN" altLang="en-US"/>
            </a:p>
          </p:txBody>
        </p:sp>
        <p:sp>
          <p:nvSpPr>
            <p:cNvPr id="17427" name="Rectangle 19">
              <a:extLst>
                <a:ext uri="{FF2B5EF4-FFF2-40B4-BE49-F238E27FC236}">
                  <a16:creationId xmlns:a16="http://schemas.microsoft.com/office/drawing/2014/main" id="{FB2C898E-FBC5-43BC-AFA9-A92380AE1270}"/>
                </a:ext>
              </a:extLst>
            </p:cNvPr>
            <p:cNvSpPr>
              <a:spLocks noChangeArrowheads="1"/>
            </p:cNvSpPr>
            <p:nvPr/>
          </p:nvSpPr>
          <p:spPr bwMode="auto">
            <a:xfrm>
              <a:off x="3416300" y="577056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300">
                  <a:solidFill>
                    <a:srgbClr val="000000"/>
                  </a:solidFill>
                  <a:latin typeface="Times" panose="02020603050405020304" pitchFamily="18" charset="0"/>
                </a:rPr>
                <a:t>1</a:t>
              </a:r>
              <a:endParaRPr lang="zh-CN" altLang="en-US"/>
            </a:p>
          </p:txBody>
        </p:sp>
        <p:sp>
          <p:nvSpPr>
            <p:cNvPr id="17428" name="Rectangle 20">
              <a:extLst>
                <a:ext uri="{FF2B5EF4-FFF2-40B4-BE49-F238E27FC236}">
                  <a16:creationId xmlns:a16="http://schemas.microsoft.com/office/drawing/2014/main" id="{FA2227C4-9FD8-4A1D-A43E-E0E7A6909BD8}"/>
                </a:ext>
              </a:extLst>
            </p:cNvPr>
            <p:cNvSpPr>
              <a:spLocks noChangeArrowheads="1"/>
            </p:cNvSpPr>
            <p:nvPr/>
          </p:nvSpPr>
          <p:spPr bwMode="auto">
            <a:xfrm>
              <a:off x="4826000" y="4699000"/>
              <a:ext cx="587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300">
                  <a:solidFill>
                    <a:srgbClr val="000000"/>
                  </a:solidFill>
                  <a:latin typeface="宋体" panose="02010600030101010101" pitchFamily="2" charset="-122"/>
                </a:rPr>
                <a:t>指令</a:t>
              </a:r>
              <a:endParaRPr lang="zh-CN" altLang="en-US"/>
            </a:p>
          </p:txBody>
        </p:sp>
        <p:sp>
          <p:nvSpPr>
            <p:cNvPr id="17429" name="Rectangle 21">
              <a:extLst>
                <a:ext uri="{FF2B5EF4-FFF2-40B4-BE49-F238E27FC236}">
                  <a16:creationId xmlns:a16="http://schemas.microsoft.com/office/drawing/2014/main" id="{65500320-FE62-49D0-B844-146763CB74BD}"/>
                </a:ext>
              </a:extLst>
            </p:cNvPr>
            <p:cNvSpPr>
              <a:spLocks noChangeArrowheads="1"/>
            </p:cNvSpPr>
            <p:nvPr/>
          </p:nvSpPr>
          <p:spPr bwMode="auto">
            <a:xfrm>
              <a:off x="4643438" y="5132388"/>
              <a:ext cx="9413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2300">
                  <a:solidFill>
                    <a:srgbClr val="000000"/>
                  </a:solidFill>
                  <a:latin typeface="Times" panose="02020603050405020304" pitchFamily="18" charset="0"/>
                </a:rPr>
                <a:t>copy  A</a:t>
              </a:r>
              <a:endParaRPr lang="en-US" altLang="zh-CN"/>
            </a:p>
          </p:txBody>
        </p:sp>
        <p:sp>
          <p:nvSpPr>
            <p:cNvPr id="17430" name="Rectangle 22">
              <a:extLst>
                <a:ext uri="{FF2B5EF4-FFF2-40B4-BE49-F238E27FC236}">
                  <a16:creationId xmlns:a16="http://schemas.microsoft.com/office/drawing/2014/main" id="{C9983A61-E6A1-4165-8C4A-54FA8FB8C1F3}"/>
                </a:ext>
              </a:extLst>
            </p:cNvPr>
            <p:cNvSpPr>
              <a:spLocks noChangeArrowheads="1"/>
            </p:cNvSpPr>
            <p:nvPr/>
          </p:nvSpPr>
          <p:spPr bwMode="auto">
            <a:xfrm>
              <a:off x="4711700" y="5588000"/>
              <a:ext cx="9096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2300">
                  <a:solidFill>
                    <a:srgbClr val="000000"/>
                  </a:solidFill>
                  <a:latin typeface="Times" panose="02020603050405020304" pitchFamily="18" charset="0"/>
                </a:rPr>
                <a:t>TO    B</a:t>
              </a:r>
              <a:endParaRPr lang="en-US" altLang="zh-CN"/>
            </a:p>
          </p:txBody>
        </p:sp>
      </p:grpSp>
      <p:sp>
        <p:nvSpPr>
          <p:cNvPr id="3" name="文本框 2">
            <a:extLst>
              <a:ext uri="{FF2B5EF4-FFF2-40B4-BE49-F238E27FC236}">
                <a16:creationId xmlns:a16="http://schemas.microsoft.com/office/drawing/2014/main" id="{EF4AAD00-1B98-4C47-A4F1-7800A5B90CC5}"/>
              </a:ext>
            </a:extLst>
          </p:cNvPr>
          <p:cNvSpPr txBox="1"/>
          <p:nvPr/>
        </p:nvSpPr>
        <p:spPr>
          <a:xfrm>
            <a:off x="269071" y="1170283"/>
            <a:ext cx="3510841" cy="4154984"/>
          </a:xfrm>
          <a:prstGeom prst="rect">
            <a:avLst/>
          </a:prstGeom>
          <a:noFill/>
        </p:spPr>
        <p:txBody>
          <a:bodyPr wrap="square" rtlCol="0">
            <a:spAutoFit/>
          </a:bodyPr>
          <a:lstStyle/>
          <a:p>
            <a:pPr marL="342900" indent="-342900">
              <a:buFont typeface="Wingdings" panose="05000000000000000000" pitchFamily="2" charset="2"/>
              <a:buChar char="Ø"/>
            </a:pPr>
            <a:r>
              <a:rPr lang="zh-CN" altLang="en-US" dirty="0"/>
              <a:t>指令</a:t>
            </a:r>
            <a:r>
              <a:rPr lang="en-US" altLang="zh-CN" dirty="0" err="1"/>
              <a:t>copyA</a:t>
            </a:r>
            <a:r>
              <a:rPr lang="en-US" altLang="zh-CN" dirty="0"/>
              <a:t> to B,</a:t>
            </a:r>
            <a:r>
              <a:rPr lang="zh-CN" altLang="en-US" dirty="0"/>
              <a:t>可能产生</a:t>
            </a:r>
            <a:r>
              <a:rPr lang="en-US" altLang="zh-CN" dirty="0"/>
              <a:t>6</a:t>
            </a:r>
            <a:r>
              <a:rPr lang="zh-CN" altLang="en-US" dirty="0"/>
              <a:t>次中断</a:t>
            </a:r>
            <a:endParaRPr lang="en-US" altLang="zh-CN" dirty="0"/>
          </a:p>
          <a:p>
            <a:pPr marL="342900" indent="-342900">
              <a:buFont typeface="Wingdings" panose="05000000000000000000" pitchFamily="2" charset="2"/>
              <a:buChar char="Ø"/>
            </a:pPr>
            <a:r>
              <a:rPr lang="zh-CN" altLang="en-US" dirty="0"/>
              <a:t>指令本身和涉及的数据段都跨页</a:t>
            </a:r>
            <a:r>
              <a:rPr lang="en-US" altLang="zh-CN" dirty="0"/>
              <a:t>.</a:t>
            </a:r>
          </a:p>
          <a:p>
            <a:pPr marL="342900" indent="-342900">
              <a:buFont typeface="Wingdings" panose="05000000000000000000" pitchFamily="2" charset="2"/>
              <a:buChar char="Ø"/>
            </a:pPr>
            <a:r>
              <a:rPr lang="zh-CN" altLang="en-US" dirty="0"/>
              <a:t>考虑最坏情况</a:t>
            </a:r>
            <a:r>
              <a:rPr lang="en-US" altLang="zh-CN" dirty="0"/>
              <a:t>,</a:t>
            </a:r>
            <a:r>
              <a:rPr lang="zh-CN" altLang="en-US" dirty="0"/>
              <a:t>执行时每个页都不在内存</a:t>
            </a:r>
            <a:endParaRPr lang="en-US" altLang="zh-CN" dirty="0"/>
          </a:p>
          <a:p>
            <a:pPr marL="342900" indent="-342900">
              <a:buFont typeface="Wingdings" panose="05000000000000000000" pitchFamily="2" charset="2"/>
              <a:buChar char="Ø"/>
            </a:pPr>
            <a:r>
              <a:rPr lang="zh-CN" altLang="en-US" dirty="0"/>
              <a:t>则涉及到每个页面都要中断后</a:t>
            </a:r>
            <a:r>
              <a:rPr lang="en-US" altLang="zh-CN" dirty="0"/>
              <a:t>,</a:t>
            </a:r>
            <a:r>
              <a:rPr lang="zh-CN" altLang="en-US" dirty="0"/>
              <a:t>调入</a:t>
            </a:r>
            <a:endParaRPr lang="en-US" altLang="zh-CN" dirty="0"/>
          </a:p>
          <a:p>
            <a:pPr marL="342900" indent="-342900">
              <a:buFont typeface="Wingdings" panose="05000000000000000000" pitchFamily="2" charset="2"/>
              <a:buChar char="Ø"/>
            </a:pPr>
            <a:r>
              <a:rPr lang="en-US" altLang="zh-CN" dirty="0"/>
              <a:t>(</a:t>
            </a:r>
            <a:r>
              <a:rPr lang="zh-CN" altLang="en-US" dirty="0"/>
              <a:t>前面还有其他指令</a:t>
            </a:r>
            <a:r>
              <a:rPr lang="en-US" altLang="zh-CN" dirty="0"/>
              <a:t>,copy</a:t>
            </a:r>
            <a:r>
              <a:rPr lang="zh-CN" altLang="en-US" dirty="0"/>
              <a:t>指令本身都可能不在内存</a:t>
            </a:r>
            <a:r>
              <a:rPr lang="en-US" altLang="zh-CN" dirty="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2FEEC7CF-EC15-4B6B-BB77-4901A73C1001}"/>
              </a:ext>
            </a:extLst>
          </p:cNvPr>
          <p:cNvSpPr>
            <a:spLocks noChangeArrowheads="1"/>
          </p:cNvSpPr>
          <p:nvPr/>
        </p:nvSpPr>
        <p:spPr bwMode="auto">
          <a:xfrm>
            <a:off x="323528" y="808037"/>
            <a:ext cx="8382000"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5.2.1</a:t>
            </a:r>
            <a:r>
              <a:rPr lang="zh-CN" altLang="en-US" sz="3200" dirty="0">
                <a:solidFill>
                  <a:srgbClr val="0000CC"/>
                </a:solidFill>
                <a:latin typeface="Times New Roman" panose="02020603050405020304" pitchFamily="18" charset="0"/>
              </a:rPr>
              <a:t>请求分页中的硬件支持</a:t>
            </a:r>
          </a:p>
          <a:p>
            <a:pPr marL="0" lvl="1" indent="0" algn="just">
              <a:spcBef>
                <a:spcPct val="20000"/>
              </a:spcBef>
              <a:buClr>
                <a:srgbClr val="0000CC"/>
              </a:buClr>
            </a:pPr>
            <a:r>
              <a:rPr lang="en-US" altLang="zh-CN" sz="2800" dirty="0">
                <a:solidFill>
                  <a:srgbClr val="000000"/>
                </a:solidFill>
                <a:latin typeface="Times New Roman" panose="02020603050405020304" pitchFamily="18" charset="0"/>
              </a:rPr>
              <a:t>3.</a:t>
            </a:r>
            <a:r>
              <a:rPr lang="zh-CN" altLang="en-US" sz="2800" dirty="0">
                <a:solidFill>
                  <a:srgbClr val="000000"/>
                </a:solidFill>
                <a:latin typeface="Times New Roman" panose="02020603050405020304" pitchFamily="18" charset="0"/>
              </a:rPr>
              <a:t>地址变换机构</a:t>
            </a:r>
            <a:endParaRPr lang="en-US" altLang="zh-CN" sz="2800" dirty="0">
              <a:solidFill>
                <a:srgbClr val="000000"/>
              </a:solidFill>
              <a:latin typeface="Times New Roman" panose="02020603050405020304" pitchFamily="18" charset="0"/>
            </a:endParaRPr>
          </a:p>
          <a:p>
            <a:pPr marL="0" lvl="1" indent="0" algn="just">
              <a:spcBef>
                <a:spcPct val="20000"/>
              </a:spcBef>
              <a:buClr>
                <a:srgbClr val="0000CC"/>
              </a:buClr>
            </a:pPr>
            <a:r>
              <a:rPr lang="zh-CN" altLang="en-US" sz="2800" dirty="0">
                <a:solidFill>
                  <a:srgbClr val="000000"/>
                </a:solidFill>
                <a:latin typeface="Times New Roman" panose="02020603050405020304" pitchFamily="18" charset="0"/>
              </a:rPr>
              <a:t>新功能</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缺页中断</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置换页面</a:t>
            </a:r>
            <a:endParaRPr lang="en-US" altLang="zh-CN" sz="2800" dirty="0">
              <a:solidFill>
                <a:srgbClr val="000000"/>
              </a:solidFill>
              <a:latin typeface="Times New Roman" panose="02020603050405020304" pitchFamily="18" charset="0"/>
            </a:endParaRPr>
          </a:p>
          <a:p>
            <a:pPr marL="0" lvl="1" indent="0" algn="just">
              <a:spcBef>
                <a:spcPct val="20000"/>
              </a:spcBef>
              <a:buClr>
                <a:srgbClr val="0000CC"/>
              </a:buClr>
            </a:pPr>
            <a:r>
              <a:rPr lang="zh-CN" altLang="en-US" sz="2800" dirty="0">
                <a:solidFill>
                  <a:srgbClr val="000000"/>
                </a:solidFill>
                <a:latin typeface="Times New Roman" panose="02020603050405020304" pitchFamily="18" charset="0"/>
              </a:rPr>
              <a:t>流程</a:t>
            </a:r>
            <a:r>
              <a:rPr lang="en-US" altLang="zh-CN" sz="2800" dirty="0">
                <a:solidFill>
                  <a:srgbClr val="000000"/>
                </a:solidFill>
                <a:latin typeface="Times New Roman" panose="02020603050405020304" pitchFamily="18" charset="0"/>
              </a:rPr>
              <a:t>:</a:t>
            </a:r>
          </a:p>
          <a:p>
            <a:pPr marL="0" lvl="1" indent="0" algn="just">
              <a:spcBef>
                <a:spcPct val="20000"/>
              </a:spcBef>
              <a:buClr>
                <a:srgbClr val="0000CC"/>
              </a:buClr>
            </a:pPr>
            <a:r>
              <a:rPr lang="zh-CN" altLang="en-US" sz="2800" dirty="0">
                <a:solidFill>
                  <a:srgbClr val="000000"/>
                </a:solidFill>
                <a:latin typeface="Times New Roman" panose="02020603050405020304" pitchFamily="18" charset="0"/>
              </a:rPr>
              <a:t>检索块表</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寻找访问页</a:t>
            </a:r>
            <a:endParaRPr lang="en-US" altLang="zh-CN" sz="2800" dirty="0">
              <a:solidFill>
                <a:srgbClr val="000000"/>
              </a:solidFill>
              <a:latin typeface="Times New Roman" panose="02020603050405020304" pitchFamily="18" charset="0"/>
            </a:endParaRPr>
          </a:p>
          <a:p>
            <a:pPr marL="457200" lvl="1" indent="-457200" algn="just">
              <a:spcBef>
                <a:spcPct val="20000"/>
              </a:spcBef>
              <a:buClr>
                <a:srgbClr val="0000CC"/>
              </a:buClr>
              <a:buFont typeface="Wingdings" panose="05000000000000000000" pitchFamily="2" charset="2"/>
              <a:buChar char="Ø"/>
            </a:pPr>
            <a:r>
              <a:rPr lang="zh-CN" altLang="en-US" sz="2800" dirty="0">
                <a:solidFill>
                  <a:srgbClr val="000000"/>
                </a:solidFill>
                <a:latin typeface="Times New Roman" panose="02020603050405020304" pitchFamily="18" charset="0"/>
              </a:rPr>
              <a:t>找到</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访问位</a:t>
            </a: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如果是写指令</a:t>
            </a:r>
            <a:r>
              <a:rPr lang="en-US" altLang="zh-CN" sz="2800" dirty="0">
                <a:solidFill>
                  <a:srgbClr val="000000"/>
                </a:solidFill>
                <a:latin typeface="Times New Roman" panose="02020603050405020304" pitchFamily="18" charset="0"/>
              </a:rPr>
              <a:t>,M</a:t>
            </a:r>
            <a:r>
              <a:rPr lang="zh-CN" altLang="en-US" sz="2800" dirty="0">
                <a:solidFill>
                  <a:srgbClr val="000000"/>
                </a:solidFill>
                <a:latin typeface="Times New Roman" panose="02020603050405020304" pitchFamily="18" charset="0"/>
              </a:rPr>
              <a:t>位</a:t>
            </a: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物理块号</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页内地址</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物理地址</a:t>
            </a:r>
            <a:r>
              <a:rPr lang="en-US" altLang="zh-CN" sz="2800" dirty="0">
                <a:solidFill>
                  <a:srgbClr val="000000"/>
                </a:solidFill>
                <a:latin typeface="Times New Roman" panose="02020603050405020304" pitchFamily="18" charset="0"/>
              </a:rPr>
              <a:t>.end</a:t>
            </a:r>
          </a:p>
          <a:p>
            <a:pPr marL="457200" lvl="1" indent="-457200" algn="just">
              <a:spcBef>
                <a:spcPct val="20000"/>
              </a:spcBef>
              <a:buClr>
                <a:srgbClr val="0000CC"/>
              </a:buClr>
              <a:buFont typeface="Wingdings" panose="05000000000000000000" pitchFamily="2" charset="2"/>
              <a:buChar char="Ø"/>
            </a:pPr>
            <a:r>
              <a:rPr lang="zh-CN" altLang="en-US" sz="2800" dirty="0">
                <a:solidFill>
                  <a:srgbClr val="000000"/>
                </a:solidFill>
                <a:latin typeface="Times New Roman" panose="02020603050405020304" pitchFamily="18" charset="0"/>
              </a:rPr>
              <a:t>没找到</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转到内存中查找</a:t>
            </a:r>
            <a:r>
              <a:rPr lang="en-US" altLang="zh-CN" sz="2800" dirty="0">
                <a:solidFill>
                  <a:srgbClr val="000000"/>
                </a:solidFill>
                <a:latin typeface="Times New Roman" panose="02020603050405020304" pitchFamily="18" charset="0"/>
              </a:rPr>
              <a:t>,check</a:t>
            </a:r>
            <a:r>
              <a:rPr lang="zh-CN" altLang="en-US" sz="2800" dirty="0">
                <a:solidFill>
                  <a:srgbClr val="000000"/>
                </a:solidFill>
                <a:latin typeface="Times New Roman" panose="02020603050405020304" pitchFamily="18" charset="0"/>
              </a:rPr>
              <a:t>是否已调入内存（找到的页表项的</a:t>
            </a:r>
            <a:r>
              <a:rPr lang="en-US" altLang="zh-CN" sz="2800" dirty="0">
                <a:solidFill>
                  <a:srgbClr val="000000"/>
                </a:solidFill>
                <a:latin typeface="Times New Roman" panose="02020603050405020304" pitchFamily="18" charset="0"/>
              </a:rPr>
              <a:t>P</a:t>
            </a:r>
            <a:r>
              <a:rPr lang="zh-CN" altLang="en-US" sz="2800" dirty="0">
                <a:solidFill>
                  <a:srgbClr val="000000"/>
                </a:solidFill>
                <a:latin typeface="Times New Roman" panose="02020603050405020304" pitchFamily="18" charset="0"/>
              </a:rPr>
              <a:t>位）</a:t>
            </a:r>
            <a:endParaRPr lang="en-US" altLang="zh-CN" dirty="0">
              <a:solidFill>
                <a:srgbClr val="000000"/>
              </a:solidFill>
              <a:latin typeface="Times New Roman" panose="02020603050405020304" pitchFamily="18" charset="0"/>
            </a:endParaRPr>
          </a:p>
          <a:p>
            <a:pPr marL="876300" lvl="3" indent="-342900" algn="just">
              <a:spcBef>
                <a:spcPct val="20000"/>
              </a:spcBef>
              <a:buClr>
                <a:srgbClr val="0000CC"/>
              </a:buClr>
              <a:buFont typeface="Arial" panose="020B0604020202020204" pitchFamily="34" charset="0"/>
              <a:buChar char="•"/>
            </a:pPr>
            <a:r>
              <a:rPr lang="zh-CN" altLang="en-US" dirty="0">
                <a:solidFill>
                  <a:srgbClr val="000000"/>
                </a:solidFill>
                <a:latin typeface="Times New Roman" panose="02020603050405020304" pitchFamily="18" charset="0"/>
              </a:rPr>
              <a:t>已调入内存：页表项写入快表</a:t>
            </a:r>
            <a:endParaRPr lang="en-US" altLang="zh-CN" dirty="0">
              <a:solidFill>
                <a:srgbClr val="000000"/>
              </a:solidFill>
              <a:latin typeface="Times New Roman" panose="02020603050405020304" pitchFamily="18" charset="0"/>
            </a:endParaRPr>
          </a:p>
          <a:p>
            <a:pPr marL="876300" lvl="3" indent="-342900" algn="just">
              <a:spcBef>
                <a:spcPct val="20000"/>
              </a:spcBef>
              <a:buClr>
                <a:srgbClr val="0000CC"/>
              </a:buClr>
              <a:buFont typeface="Arial" panose="020B0604020202020204" pitchFamily="34" charset="0"/>
              <a:buChar char="•"/>
            </a:pPr>
            <a:r>
              <a:rPr lang="zh-CN" altLang="en-US" dirty="0">
                <a:solidFill>
                  <a:srgbClr val="000000"/>
                </a:solidFill>
                <a:latin typeface="Times New Roman" panose="02020603050405020304" pitchFamily="18" charset="0"/>
              </a:rPr>
              <a:t>没有调入内存：缺页中断，请求</a:t>
            </a:r>
            <a:r>
              <a:rPr lang="en-US" altLang="zh-CN" dirty="0">
                <a:solidFill>
                  <a:srgbClr val="000000"/>
                </a:solidFill>
                <a:latin typeface="Times New Roman" panose="02020603050405020304" pitchFamily="18" charset="0"/>
              </a:rPr>
              <a:t>OS</a:t>
            </a:r>
            <a:r>
              <a:rPr lang="zh-CN" altLang="en-US" dirty="0">
                <a:solidFill>
                  <a:srgbClr val="000000"/>
                </a:solidFill>
                <a:latin typeface="Times New Roman" panose="02020603050405020304" pitchFamily="18" charset="0"/>
              </a:rPr>
              <a:t>调入所需内存</a:t>
            </a:r>
            <a:endParaRPr lang="en-US" altLang="zh-CN" dirty="0">
              <a:solidFill>
                <a:srgbClr val="000000"/>
              </a:solidFill>
              <a:latin typeface="Times New Roman" panose="02020603050405020304" pitchFamily="18" charset="0"/>
            </a:endParaRPr>
          </a:p>
          <a:p>
            <a:pPr marL="0" lvl="1" indent="0" algn="just">
              <a:spcBef>
                <a:spcPct val="20000"/>
              </a:spcBef>
              <a:buClr>
                <a:srgbClr val="0000CC"/>
              </a:buClr>
            </a:pPr>
            <a:r>
              <a:rPr lang="en-US" altLang="zh-CN" dirty="0">
                <a:solidFill>
                  <a:srgbClr val="000000"/>
                </a:solidFill>
                <a:latin typeface="Times New Roman" panose="02020603050405020304" pitchFamily="18" charset="0"/>
              </a:rPr>
              <a:t>      </a:t>
            </a:r>
          </a:p>
          <a:p>
            <a:pPr marL="457200" lvl="1" indent="0" algn="just">
              <a:spcBef>
                <a:spcPct val="20000"/>
              </a:spcBef>
              <a:buClr>
                <a:srgbClr val="0000CC"/>
              </a:buClr>
            </a:pPr>
            <a:endParaRPr lang="zh-CN" altLang="en-US" sz="2800" dirty="0">
              <a:solidFill>
                <a:srgbClr val="000000"/>
              </a:solidFill>
              <a:latin typeface="Times New Roman" panose="02020603050405020304" pitchFamily="18" charset="0"/>
            </a:endParaRPr>
          </a:p>
        </p:txBody>
      </p:sp>
      <p:sp>
        <p:nvSpPr>
          <p:cNvPr id="2" name="Text Box 2">
            <a:extLst>
              <a:ext uri="{FF2B5EF4-FFF2-40B4-BE49-F238E27FC236}">
                <a16:creationId xmlns:a16="http://schemas.microsoft.com/office/drawing/2014/main" id="{F5F03C48-A770-4EA1-AAC2-8A47F348751D}"/>
              </a:ext>
            </a:extLst>
          </p:cNvPr>
          <p:cNvSpPr txBox="1">
            <a:spLocks noChangeArrowheads="1"/>
          </p:cNvSpPr>
          <p:nvPr/>
        </p:nvSpPr>
        <p:spPr bwMode="auto">
          <a:xfrm>
            <a:off x="838200" y="106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a:extLst>
              <a:ext uri="{FF2B5EF4-FFF2-40B4-BE49-F238E27FC236}">
                <a16:creationId xmlns:a16="http://schemas.microsoft.com/office/drawing/2014/main" id="{8062F99F-385D-40C2-A54A-A09316199188}"/>
              </a:ext>
            </a:extLst>
          </p:cNvPr>
          <p:cNvGrpSpPr>
            <a:grpSpLocks/>
          </p:cNvGrpSpPr>
          <p:nvPr/>
        </p:nvGrpSpPr>
        <p:grpSpPr bwMode="auto">
          <a:xfrm>
            <a:off x="1658938" y="390525"/>
            <a:ext cx="6448425" cy="6310313"/>
            <a:chOff x="1045" y="246"/>
            <a:chExt cx="4062" cy="3975"/>
          </a:xfrm>
        </p:grpSpPr>
        <p:sp>
          <p:nvSpPr>
            <p:cNvPr id="19459" name="Rectangle 3">
              <a:extLst>
                <a:ext uri="{FF2B5EF4-FFF2-40B4-BE49-F238E27FC236}">
                  <a16:creationId xmlns:a16="http://schemas.microsoft.com/office/drawing/2014/main" id="{A5C64445-80CE-45B5-B312-E9D0606FA060}"/>
                </a:ext>
              </a:extLst>
            </p:cNvPr>
            <p:cNvSpPr>
              <a:spLocks noChangeArrowheads="1"/>
            </p:cNvSpPr>
            <p:nvPr/>
          </p:nvSpPr>
          <p:spPr bwMode="auto">
            <a:xfrm>
              <a:off x="1510" y="446"/>
              <a:ext cx="5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缺页中断处理</a:t>
              </a:r>
              <a:endParaRPr lang="zh-CN" altLang="en-US"/>
            </a:p>
          </p:txBody>
        </p:sp>
        <p:sp>
          <p:nvSpPr>
            <p:cNvPr id="19460" name="Rectangle 4">
              <a:extLst>
                <a:ext uri="{FF2B5EF4-FFF2-40B4-BE49-F238E27FC236}">
                  <a16:creationId xmlns:a16="http://schemas.microsoft.com/office/drawing/2014/main" id="{0D90434F-3BA7-42CE-A554-94426D7C1FA3}"/>
                </a:ext>
              </a:extLst>
            </p:cNvPr>
            <p:cNvSpPr>
              <a:spLocks noChangeArrowheads="1"/>
            </p:cNvSpPr>
            <p:nvPr/>
          </p:nvSpPr>
          <p:spPr bwMode="auto">
            <a:xfrm>
              <a:off x="1181" y="697"/>
              <a:ext cx="1146" cy="1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461" name="Rectangle 5">
              <a:extLst>
                <a:ext uri="{FF2B5EF4-FFF2-40B4-BE49-F238E27FC236}">
                  <a16:creationId xmlns:a16="http://schemas.microsoft.com/office/drawing/2014/main" id="{45280E76-0D9F-4439-B0D3-240FE8D87D8B}"/>
                </a:ext>
              </a:extLst>
            </p:cNvPr>
            <p:cNvSpPr>
              <a:spLocks noChangeArrowheads="1"/>
            </p:cNvSpPr>
            <p:nvPr/>
          </p:nvSpPr>
          <p:spPr bwMode="auto">
            <a:xfrm>
              <a:off x="1440" y="733"/>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保留</a:t>
              </a:r>
              <a:endParaRPr lang="zh-CN" altLang="en-US"/>
            </a:p>
          </p:txBody>
        </p:sp>
        <p:sp>
          <p:nvSpPr>
            <p:cNvPr id="19462" name="Rectangle 6">
              <a:extLst>
                <a:ext uri="{FF2B5EF4-FFF2-40B4-BE49-F238E27FC236}">
                  <a16:creationId xmlns:a16="http://schemas.microsoft.com/office/drawing/2014/main" id="{313C599C-3C19-4B69-A853-8B5B85FA26FE}"/>
                </a:ext>
              </a:extLst>
            </p:cNvPr>
            <p:cNvSpPr>
              <a:spLocks noChangeArrowheads="1"/>
            </p:cNvSpPr>
            <p:nvPr/>
          </p:nvSpPr>
          <p:spPr bwMode="auto">
            <a:xfrm>
              <a:off x="1668" y="740"/>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200">
                  <a:solidFill>
                    <a:srgbClr val="000000"/>
                  </a:solidFill>
                  <a:latin typeface="Times" panose="02020603050405020304" pitchFamily="18" charset="0"/>
                </a:rPr>
                <a:t>CPU</a:t>
              </a:r>
              <a:endParaRPr lang="en-US" altLang="zh-CN"/>
            </a:p>
          </p:txBody>
        </p:sp>
        <p:sp>
          <p:nvSpPr>
            <p:cNvPr id="19463" name="Rectangle 7">
              <a:extLst>
                <a:ext uri="{FF2B5EF4-FFF2-40B4-BE49-F238E27FC236}">
                  <a16:creationId xmlns:a16="http://schemas.microsoft.com/office/drawing/2014/main" id="{B546D97A-F848-4B5E-9E24-ACC0E99C0804}"/>
                </a:ext>
              </a:extLst>
            </p:cNvPr>
            <p:cNvSpPr>
              <a:spLocks noChangeArrowheads="1"/>
            </p:cNvSpPr>
            <p:nvPr/>
          </p:nvSpPr>
          <p:spPr bwMode="auto">
            <a:xfrm>
              <a:off x="1872" y="733"/>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现场</a:t>
              </a:r>
              <a:endParaRPr lang="zh-CN" altLang="en-US"/>
            </a:p>
          </p:txBody>
        </p:sp>
        <p:sp>
          <p:nvSpPr>
            <p:cNvPr id="19464" name="Line 8">
              <a:extLst>
                <a:ext uri="{FF2B5EF4-FFF2-40B4-BE49-F238E27FC236}">
                  <a16:creationId xmlns:a16="http://schemas.microsoft.com/office/drawing/2014/main" id="{433A2398-5A18-44F2-9C3C-337E1EA256A8}"/>
                </a:ext>
              </a:extLst>
            </p:cNvPr>
            <p:cNvSpPr>
              <a:spLocks noChangeShapeType="1"/>
            </p:cNvSpPr>
            <p:nvPr/>
          </p:nvSpPr>
          <p:spPr bwMode="auto">
            <a:xfrm>
              <a:off x="1754" y="568"/>
              <a:ext cx="1" cy="12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Freeform 9">
              <a:extLst>
                <a:ext uri="{FF2B5EF4-FFF2-40B4-BE49-F238E27FC236}">
                  <a16:creationId xmlns:a16="http://schemas.microsoft.com/office/drawing/2014/main" id="{29BA0129-ED0C-440F-B1BA-D96B944585E3}"/>
                </a:ext>
              </a:extLst>
            </p:cNvPr>
            <p:cNvSpPr>
              <a:spLocks/>
            </p:cNvSpPr>
            <p:nvPr/>
          </p:nvSpPr>
          <p:spPr bwMode="auto">
            <a:xfrm>
              <a:off x="1740" y="597"/>
              <a:ext cx="28" cy="93"/>
            </a:xfrm>
            <a:custGeom>
              <a:avLst/>
              <a:gdLst>
                <a:gd name="T0" fmla="*/ 28 w 28"/>
                <a:gd name="T1" fmla="*/ 0 h 93"/>
                <a:gd name="T2" fmla="*/ 14 w 28"/>
                <a:gd name="T3" fmla="*/ 14 h 93"/>
                <a:gd name="T4" fmla="*/ 0 w 28"/>
                <a:gd name="T5" fmla="*/ 0 h 93"/>
                <a:gd name="T6" fmla="*/ 14 w 28"/>
                <a:gd name="T7" fmla="*/ 93 h 93"/>
                <a:gd name="T8" fmla="*/ 28 w 28"/>
                <a:gd name="T9" fmla="*/ 0 h 93"/>
                <a:gd name="T10" fmla="*/ 0 60000 65536"/>
                <a:gd name="T11" fmla="*/ 0 60000 65536"/>
                <a:gd name="T12" fmla="*/ 0 60000 65536"/>
                <a:gd name="T13" fmla="*/ 0 60000 65536"/>
                <a:gd name="T14" fmla="*/ 0 60000 65536"/>
                <a:gd name="T15" fmla="*/ 0 w 28"/>
                <a:gd name="T16" fmla="*/ 0 h 93"/>
                <a:gd name="T17" fmla="*/ 28 w 28"/>
                <a:gd name="T18" fmla="*/ 93 h 93"/>
              </a:gdLst>
              <a:ahLst/>
              <a:cxnLst>
                <a:cxn ang="T10">
                  <a:pos x="T0" y="T1"/>
                </a:cxn>
                <a:cxn ang="T11">
                  <a:pos x="T2" y="T3"/>
                </a:cxn>
                <a:cxn ang="T12">
                  <a:pos x="T4" y="T5"/>
                </a:cxn>
                <a:cxn ang="T13">
                  <a:pos x="T6" y="T7"/>
                </a:cxn>
                <a:cxn ang="T14">
                  <a:pos x="T8" y="T9"/>
                </a:cxn>
              </a:cxnLst>
              <a:rect l="T15" t="T16" r="T17" b="T18"/>
              <a:pathLst>
                <a:path w="28" h="93">
                  <a:moveTo>
                    <a:pt x="28" y="0"/>
                  </a:moveTo>
                  <a:lnTo>
                    <a:pt x="14" y="14"/>
                  </a:lnTo>
                  <a:lnTo>
                    <a:pt x="0" y="0"/>
                  </a:lnTo>
                  <a:lnTo>
                    <a:pt x="14" y="93"/>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466" name="Line 10">
              <a:extLst>
                <a:ext uri="{FF2B5EF4-FFF2-40B4-BE49-F238E27FC236}">
                  <a16:creationId xmlns:a16="http://schemas.microsoft.com/office/drawing/2014/main" id="{4AB3DECD-5E2A-485B-966C-80B8C7649150}"/>
                </a:ext>
              </a:extLst>
            </p:cNvPr>
            <p:cNvSpPr>
              <a:spLocks noChangeShapeType="1"/>
            </p:cNvSpPr>
            <p:nvPr/>
          </p:nvSpPr>
          <p:spPr bwMode="auto">
            <a:xfrm>
              <a:off x="1754" y="568"/>
              <a:ext cx="8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Rectangle 11">
              <a:extLst>
                <a:ext uri="{FF2B5EF4-FFF2-40B4-BE49-F238E27FC236}">
                  <a16:creationId xmlns:a16="http://schemas.microsoft.com/office/drawing/2014/main" id="{0AF96EF0-E45F-4040-9E7B-43268A1C3164}"/>
                </a:ext>
              </a:extLst>
            </p:cNvPr>
            <p:cNvSpPr>
              <a:spLocks noChangeArrowheads="1"/>
            </p:cNvSpPr>
            <p:nvPr/>
          </p:nvSpPr>
          <p:spPr bwMode="auto">
            <a:xfrm>
              <a:off x="1181" y="1027"/>
              <a:ext cx="1146" cy="17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468" name="Rectangle 12">
              <a:extLst>
                <a:ext uri="{FF2B5EF4-FFF2-40B4-BE49-F238E27FC236}">
                  <a16:creationId xmlns:a16="http://schemas.microsoft.com/office/drawing/2014/main" id="{6AF654EE-02FE-48D2-819F-A6D05EF1B618}"/>
                </a:ext>
              </a:extLst>
            </p:cNvPr>
            <p:cNvSpPr>
              <a:spLocks noChangeArrowheads="1"/>
            </p:cNvSpPr>
            <p:nvPr/>
          </p:nvSpPr>
          <p:spPr bwMode="auto">
            <a:xfrm>
              <a:off x="1381" y="1062"/>
              <a:ext cx="7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从外存中找到缺页</a:t>
              </a:r>
              <a:endParaRPr lang="zh-CN" altLang="en-US"/>
            </a:p>
          </p:txBody>
        </p:sp>
        <p:sp>
          <p:nvSpPr>
            <p:cNvPr id="19469" name="Line 13">
              <a:extLst>
                <a:ext uri="{FF2B5EF4-FFF2-40B4-BE49-F238E27FC236}">
                  <a16:creationId xmlns:a16="http://schemas.microsoft.com/office/drawing/2014/main" id="{B20E244E-AD9F-4F4F-AE07-E962C92BE0E5}"/>
                </a:ext>
              </a:extLst>
            </p:cNvPr>
            <p:cNvSpPr>
              <a:spLocks noChangeShapeType="1"/>
            </p:cNvSpPr>
            <p:nvPr/>
          </p:nvSpPr>
          <p:spPr bwMode="auto">
            <a:xfrm>
              <a:off x="1754" y="869"/>
              <a:ext cx="1" cy="15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0" name="Freeform 14">
              <a:extLst>
                <a:ext uri="{FF2B5EF4-FFF2-40B4-BE49-F238E27FC236}">
                  <a16:creationId xmlns:a16="http://schemas.microsoft.com/office/drawing/2014/main" id="{0D9180B5-4D32-4433-9107-969BAD51D029}"/>
                </a:ext>
              </a:extLst>
            </p:cNvPr>
            <p:cNvSpPr>
              <a:spLocks/>
            </p:cNvSpPr>
            <p:nvPr/>
          </p:nvSpPr>
          <p:spPr bwMode="auto">
            <a:xfrm>
              <a:off x="1740" y="919"/>
              <a:ext cx="28" cy="86"/>
            </a:xfrm>
            <a:custGeom>
              <a:avLst/>
              <a:gdLst>
                <a:gd name="T0" fmla="*/ 28 w 28"/>
                <a:gd name="T1" fmla="*/ 0 h 86"/>
                <a:gd name="T2" fmla="*/ 14 w 28"/>
                <a:gd name="T3" fmla="*/ 14 h 86"/>
                <a:gd name="T4" fmla="*/ 0 w 28"/>
                <a:gd name="T5" fmla="*/ 0 h 86"/>
                <a:gd name="T6" fmla="*/ 14 w 28"/>
                <a:gd name="T7" fmla="*/ 86 h 86"/>
                <a:gd name="T8" fmla="*/ 28 w 28"/>
                <a:gd name="T9" fmla="*/ 0 h 86"/>
                <a:gd name="T10" fmla="*/ 0 60000 65536"/>
                <a:gd name="T11" fmla="*/ 0 60000 65536"/>
                <a:gd name="T12" fmla="*/ 0 60000 65536"/>
                <a:gd name="T13" fmla="*/ 0 60000 65536"/>
                <a:gd name="T14" fmla="*/ 0 60000 65536"/>
                <a:gd name="T15" fmla="*/ 0 w 28"/>
                <a:gd name="T16" fmla="*/ 0 h 86"/>
                <a:gd name="T17" fmla="*/ 28 w 28"/>
                <a:gd name="T18" fmla="*/ 86 h 86"/>
              </a:gdLst>
              <a:ahLst/>
              <a:cxnLst>
                <a:cxn ang="T10">
                  <a:pos x="T0" y="T1"/>
                </a:cxn>
                <a:cxn ang="T11">
                  <a:pos x="T2" y="T3"/>
                </a:cxn>
                <a:cxn ang="T12">
                  <a:pos x="T4" y="T5"/>
                </a:cxn>
                <a:cxn ang="T13">
                  <a:pos x="T6" y="T7"/>
                </a:cxn>
                <a:cxn ang="T14">
                  <a:pos x="T8" y="T9"/>
                </a:cxn>
              </a:cxnLst>
              <a:rect l="T15" t="T16" r="T17" b="T18"/>
              <a:pathLst>
                <a:path w="28" h="86">
                  <a:moveTo>
                    <a:pt x="28" y="0"/>
                  </a:moveTo>
                  <a:lnTo>
                    <a:pt x="14" y="14"/>
                  </a:lnTo>
                  <a:lnTo>
                    <a:pt x="0" y="0"/>
                  </a:lnTo>
                  <a:lnTo>
                    <a:pt x="14" y="86"/>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471" name="Line 15">
              <a:extLst>
                <a:ext uri="{FF2B5EF4-FFF2-40B4-BE49-F238E27FC236}">
                  <a16:creationId xmlns:a16="http://schemas.microsoft.com/office/drawing/2014/main" id="{413DEF7E-6CC1-4D5F-9574-075BD86A739A}"/>
                </a:ext>
              </a:extLst>
            </p:cNvPr>
            <p:cNvSpPr>
              <a:spLocks noChangeShapeType="1"/>
            </p:cNvSpPr>
            <p:nvPr/>
          </p:nvSpPr>
          <p:spPr bwMode="auto">
            <a:xfrm>
              <a:off x="1754" y="1198"/>
              <a:ext cx="1" cy="15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2" name="Freeform 16">
              <a:extLst>
                <a:ext uri="{FF2B5EF4-FFF2-40B4-BE49-F238E27FC236}">
                  <a16:creationId xmlns:a16="http://schemas.microsoft.com/office/drawing/2014/main" id="{1A933554-5EC4-45D4-AA4A-CC31713227E3}"/>
                </a:ext>
              </a:extLst>
            </p:cNvPr>
            <p:cNvSpPr>
              <a:spLocks/>
            </p:cNvSpPr>
            <p:nvPr/>
          </p:nvSpPr>
          <p:spPr bwMode="auto">
            <a:xfrm>
              <a:off x="1181" y="1356"/>
              <a:ext cx="1146" cy="272"/>
            </a:xfrm>
            <a:custGeom>
              <a:avLst/>
              <a:gdLst>
                <a:gd name="T0" fmla="*/ 0 w 1146"/>
                <a:gd name="T1" fmla="*/ 136 h 272"/>
                <a:gd name="T2" fmla="*/ 573 w 1146"/>
                <a:gd name="T3" fmla="*/ 0 h 272"/>
                <a:gd name="T4" fmla="*/ 1146 w 1146"/>
                <a:gd name="T5" fmla="*/ 136 h 272"/>
                <a:gd name="T6" fmla="*/ 573 w 1146"/>
                <a:gd name="T7" fmla="*/ 272 h 272"/>
                <a:gd name="T8" fmla="*/ 0 w 1146"/>
                <a:gd name="T9" fmla="*/ 136 h 272"/>
                <a:gd name="T10" fmla="*/ 0 60000 65536"/>
                <a:gd name="T11" fmla="*/ 0 60000 65536"/>
                <a:gd name="T12" fmla="*/ 0 60000 65536"/>
                <a:gd name="T13" fmla="*/ 0 60000 65536"/>
                <a:gd name="T14" fmla="*/ 0 60000 65536"/>
                <a:gd name="T15" fmla="*/ 0 w 1146"/>
                <a:gd name="T16" fmla="*/ 0 h 272"/>
                <a:gd name="T17" fmla="*/ 1146 w 1146"/>
                <a:gd name="T18" fmla="*/ 272 h 272"/>
              </a:gdLst>
              <a:ahLst/>
              <a:cxnLst>
                <a:cxn ang="T10">
                  <a:pos x="T0" y="T1"/>
                </a:cxn>
                <a:cxn ang="T11">
                  <a:pos x="T2" y="T3"/>
                </a:cxn>
                <a:cxn ang="T12">
                  <a:pos x="T4" y="T5"/>
                </a:cxn>
                <a:cxn ang="T13">
                  <a:pos x="T6" y="T7"/>
                </a:cxn>
                <a:cxn ang="T14">
                  <a:pos x="T8" y="T9"/>
                </a:cxn>
              </a:cxnLst>
              <a:rect l="T15" t="T16" r="T17" b="T18"/>
              <a:pathLst>
                <a:path w="1146" h="272">
                  <a:moveTo>
                    <a:pt x="0" y="136"/>
                  </a:moveTo>
                  <a:lnTo>
                    <a:pt x="573" y="0"/>
                  </a:lnTo>
                  <a:lnTo>
                    <a:pt x="1146" y="136"/>
                  </a:lnTo>
                  <a:lnTo>
                    <a:pt x="573" y="272"/>
                  </a:lnTo>
                  <a:lnTo>
                    <a:pt x="0" y="1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473" name="Rectangle 17">
              <a:extLst>
                <a:ext uri="{FF2B5EF4-FFF2-40B4-BE49-F238E27FC236}">
                  <a16:creationId xmlns:a16="http://schemas.microsoft.com/office/drawing/2014/main" id="{6169D896-6930-483B-AD27-0C99DC970939}"/>
                </a:ext>
              </a:extLst>
            </p:cNvPr>
            <p:cNvSpPr>
              <a:spLocks noChangeArrowheads="1"/>
            </p:cNvSpPr>
            <p:nvPr/>
          </p:nvSpPr>
          <p:spPr bwMode="auto">
            <a:xfrm>
              <a:off x="1518" y="1442"/>
              <a:ext cx="4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内存满否？</a:t>
              </a:r>
              <a:endParaRPr lang="zh-CN" altLang="en-US"/>
            </a:p>
          </p:txBody>
        </p:sp>
        <p:sp>
          <p:nvSpPr>
            <p:cNvPr id="19474" name="Freeform 18">
              <a:extLst>
                <a:ext uri="{FF2B5EF4-FFF2-40B4-BE49-F238E27FC236}">
                  <a16:creationId xmlns:a16="http://schemas.microsoft.com/office/drawing/2014/main" id="{B9FDFB08-8C50-45A5-9923-06388159857E}"/>
                </a:ext>
              </a:extLst>
            </p:cNvPr>
            <p:cNvSpPr>
              <a:spLocks/>
            </p:cNvSpPr>
            <p:nvPr/>
          </p:nvSpPr>
          <p:spPr bwMode="auto">
            <a:xfrm>
              <a:off x="1740" y="1263"/>
              <a:ext cx="28" cy="93"/>
            </a:xfrm>
            <a:custGeom>
              <a:avLst/>
              <a:gdLst>
                <a:gd name="T0" fmla="*/ 28 w 28"/>
                <a:gd name="T1" fmla="*/ 0 h 93"/>
                <a:gd name="T2" fmla="*/ 14 w 28"/>
                <a:gd name="T3" fmla="*/ 21 h 93"/>
                <a:gd name="T4" fmla="*/ 0 w 28"/>
                <a:gd name="T5" fmla="*/ 0 h 93"/>
                <a:gd name="T6" fmla="*/ 14 w 28"/>
                <a:gd name="T7" fmla="*/ 93 h 93"/>
                <a:gd name="T8" fmla="*/ 28 w 28"/>
                <a:gd name="T9" fmla="*/ 0 h 93"/>
                <a:gd name="T10" fmla="*/ 0 60000 65536"/>
                <a:gd name="T11" fmla="*/ 0 60000 65536"/>
                <a:gd name="T12" fmla="*/ 0 60000 65536"/>
                <a:gd name="T13" fmla="*/ 0 60000 65536"/>
                <a:gd name="T14" fmla="*/ 0 60000 65536"/>
                <a:gd name="T15" fmla="*/ 0 w 28"/>
                <a:gd name="T16" fmla="*/ 0 h 93"/>
                <a:gd name="T17" fmla="*/ 28 w 28"/>
                <a:gd name="T18" fmla="*/ 93 h 93"/>
              </a:gdLst>
              <a:ahLst/>
              <a:cxnLst>
                <a:cxn ang="T10">
                  <a:pos x="T0" y="T1"/>
                </a:cxn>
                <a:cxn ang="T11">
                  <a:pos x="T2" y="T3"/>
                </a:cxn>
                <a:cxn ang="T12">
                  <a:pos x="T4" y="T5"/>
                </a:cxn>
                <a:cxn ang="T13">
                  <a:pos x="T6" y="T7"/>
                </a:cxn>
                <a:cxn ang="T14">
                  <a:pos x="T8" y="T9"/>
                </a:cxn>
              </a:cxnLst>
              <a:rect l="T15" t="T16" r="T17" b="T18"/>
              <a:pathLst>
                <a:path w="28" h="93">
                  <a:moveTo>
                    <a:pt x="28" y="0"/>
                  </a:moveTo>
                  <a:lnTo>
                    <a:pt x="14" y="21"/>
                  </a:lnTo>
                  <a:lnTo>
                    <a:pt x="0" y="0"/>
                  </a:lnTo>
                  <a:lnTo>
                    <a:pt x="14" y="93"/>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475" name="Line 19">
              <a:extLst>
                <a:ext uri="{FF2B5EF4-FFF2-40B4-BE49-F238E27FC236}">
                  <a16:creationId xmlns:a16="http://schemas.microsoft.com/office/drawing/2014/main" id="{3FD4D2A3-4F8C-43FE-A80F-B1380965E0B4}"/>
                </a:ext>
              </a:extLst>
            </p:cNvPr>
            <p:cNvSpPr>
              <a:spLocks noChangeShapeType="1"/>
            </p:cNvSpPr>
            <p:nvPr/>
          </p:nvSpPr>
          <p:spPr bwMode="auto">
            <a:xfrm>
              <a:off x="1754" y="1628"/>
              <a:ext cx="1" cy="15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Rectangle 20">
              <a:extLst>
                <a:ext uri="{FF2B5EF4-FFF2-40B4-BE49-F238E27FC236}">
                  <a16:creationId xmlns:a16="http://schemas.microsoft.com/office/drawing/2014/main" id="{C8E5B475-9ACB-49E7-837B-9727A393A229}"/>
                </a:ext>
              </a:extLst>
            </p:cNvPr>
            <p:cNvSpPr>
              <a:spLocks noChangeArrowheads="1"/>
            </p:cNvSpPr>
            <p:nvPr/>
          </p:nvSpPr>
          <p:spPr bwMode="auto">
            <a:xfrm>
              <a:off x="1181" y="1785"/>
              <a:ext cx="1146" cy="16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477" name="Rectangle 21">
              <a:extLst>
                <a:ext uri="{FF2B5EF4-FFF2-40B4-BE49-F238E27FC236}">
                  <a16:creationId xmlns:a16="http://schemas.microsoft.com/office/drawing/2014/main" id="{997E2526-32CB-42C4-A7C0-1E0FC30974CE}"/>
                </a:ext>
              </a:extLst>
            </p:cNvPr>
            <p:cNvSpPr>
              <a:spLocks noChangeArrowheads="1"/>
            </p:cNvSpPr>
            <p:nvPr/>
          </p:nvSpPr>
          <p:spPr bwMode="auto">
            <a:xfrm>
              <a:off x="1475" y="1814"/>
              <a:ext cx="5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选择一页换出</a:t>
              </a:r>
              <a:endParaRPr lang="zh-CN" altLang="en-US"/>
            </a:p>
          </p:txBody>
        </p:sp>
        <p:sp>
          <p:nvSpPr>
            <p:cNvPr id="19478" name="Freeform 22">
              <a:extLst>
                <a:ext uri="{FF2B5EF4-FFF2-40B4-BE49-F238E27FC236}">
                  <a16:creationId xmlns:a16="http://schemas.microsoft.com/office/drawing/2014/main" id="{7C1473D1-B0BC-4612-9A5D-6F78878ACC27}"/>
                </a:ext>
              </a:extLst>
            </p:cNvPr>
            <p:cNvSpPr>
              <a:spLocks/>
            </p:cNvSpPr>
            <p:nvPr/>
          </p:nvSpPr>
          <p:spPr bwMode="auto">
            <a:xfrm>
              <a:off x="1740" y="1692"/>
              <a:ext cx="28" cy="93"/>
            </a:xfrm>
            <a:custGeom>
              <a:avLst/>
              <a:gdLst>
                <a:gd name="T0" fmla="*/ 28 w 28"/>
                <a:gd name="T1" fmla="*/ 0 h 93"/>
                <a:gd name="T2" fmla="*/ 14 w 28"/>
                <a:gd name="T3" fmla="*/ 22 h 93"/>
                <a:gd name="T4" fmla="*/ 0 w 28"/>
                <a:gd name="T5" fmla="*/ 0 h 93"/>
                <a:gd name="T6" fmla="*/ 14 w 28"/>
                <a:gd name="T7" fmla="*/ 93 h 93"/>
                <a:gd name="T8" fmla="*/ 28 w 28"/>
                <a:gd name="T9" fmla="*/ 0 h 93"/>
                <a:gd name="T10" fmla="*/ 0 60000 65536"/>
                <a:gd name="T11" fmla="*/ 0 60000 65536"/>
                <a:gd name="T12" fmla="*/ 0 60000 65536"/>
                <a:gd name="T13" fmla="*/ 0 60000 65536"/>
                <a:gd name="T14" fmla="*/ 0 60000 65536"/>
                <a:gd name="T15" fmla="*/ 0 w 28"/>
                <a:gd name="T16" fmla="*/ 0 h 93"/>
                <a:gd name="T17" fmla="*/ 28 w 28"/>
                <a:gd name="T18" fmla="*/ 93 h 93"/>
              </a:gdLst>
              <a:ahLst/>
              <a:cxnLst>
                <a:cxn ang="T10">
                  <a:pos x="T0" y="T1"/>
                </a:cxn>
                <a:cxn ang="T11">
                  <a:pos x="T2" y="T3"/>
                </a:cxn>
                <a:cxn ang="T12">
                  <a:pos x="T4" y="T5"/>
                </a:cxn>
                <a:cxn ang="T13">
                  <a:pos x="T6" y="T7"/>
                </a:cxn>
                <a:cxn ang="T14">
                  <a:pos x="T8" y="T9"/>
                </a:cxn>
              </a:cxnLst>
              <a:rect l="T15" t="T16" r="T17" b="T18"/>
              <a:pathLst>
                <a:path w="28" h="93">
                  <a:moveTo>
                    <a:pt x="28" y="0"/>
                  </a:moveTo>
                  <a:lnTo>
                    <a:pt x="14" y="22"/>
                  </a:lnTo>
                  <a:lnTo>
                    <a:pt x="0" y="0"/>
                  </a:lnTo>
                  <a:lnTo>
                    <a:pt x="14" y="93"/>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479" name="Line 23">
              <a:extLst>
                <a:ext uri="{FF2B5EF4-FFF2-40B4-BE49-F238E27FC236}">
                  <a16:creationId xmlns:a16="http://schemas.microsoft.com/office/drawing/2014/main" id="{9E85D1F6-6C79-4AFC-9657-B0F7700E6FAD}"/>
                </a:ext>
              </a:extLst>
            </p:cNvPr>
            <p:cNvSpPr>
              <a:spLocks noChangeShapeType="1"/>
            </p:cNvSpPr>
            <p:nvPr/>
          </p:nvSpPr>
          <p:spPr bwMode="auto">
            <a:xfrm>
              <a:off x="1754" y="1950"/>
              <a:ext cx="1" cy="15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Freeform 24">
              <a:extLst>
                <a:ext uri="{FF2B5EF4-FFF2-40B4-BE49-F238E27FC236}">
                  <a16:creationId xmlns:a16="http://schemas.microsoft.com/office/drawing/2014/main" id="{7D441158-1B56-44D3-9E7A-AF607460494B}"/>
                </a:ext>
              </a:extLst>
            </p:cNvPr>
            <p:cNvSpPr>
              <a:spLocks/>
            </p:cNvSpPr>
            <p:nvPr/>
          </p:nvSpPr>
          <p:spPr bwMode="auto">
            <a:xfrm>
              <a:off x="1181" y="2108"/>
              <a:ext cx="1146" cy="272"/>
            </a:xfrm>
            <a:custGeom>
              <a:avLst/>
              <a:gdLst>
                <a:gd name="T0" fmla="*/ 0 w 1146"/>
                <a:gd name="T1" fmla="*/ 136 h 272"/>
                <a:gd name="T2" fmla="*/ 573 w 1146"/>
                <a:gd name="T3" fmla="*/ 0 h 272"/>
                <a:gd name="T4" fmla="*/ 1146 w 1146"/>
                <a:gd name="T5" fmla="*/ 136 h 272"/>
                <a:gd name="T6" fmla="*/ 573 w 1146"/>
                <a:gd name="T7" fmla="*/ 272 h 272"/>
                <a:gd name="T8" fmla="*/ 0 w 1146"/>
                <a:gd name="T9" fmla="*/ 136 h 272"/>
                <a:gd name="T10" fmla="*/ 0 60000 65536"/>
                <a:gd name="T11" fmla="*/ 0 60000 65536"/>
                <a:gd name="T12" fmla="*/ 0 60000 65536"/>
                <a:gd name="T13" fmla="*/ 0 60000 65536"/>
                <a:gd name="T14" fmla="*/ 0 60000 65536"/>
                <a:gd name="T15" fmla="*/ 0 w 1146"/>
                <a:gd name="T16" fmla="*/ 0 h 272"/>
                <a:gd name="T17" fmla="*/ 1146 w 1146"/>
                <a:gd name="T18" fmla="*/ 272 h 272"/>
              </a:gdLst>
              <a:ahLst/>
              <a:cxnLst>
                <a:cxn ang="T10">
                  <a:pos x="T0" y="T1"/>
                </a:cxn>
                <a:cxn ang="T11">
                  <a:pos x="T2" y="T3"/>
                </a:cxn>
                <a:cxn ang="T12">
                  <a:pos x="T4" y="T5"/>
                </a:cxn>
                <a:cxn ang="T13">
                  <a:pos x="T6" y="T7"/>
                </a:cxn>
                <a:cxn ang="T14">
                  <a:pos x="T8" y="T9"/>
                </a:cxn>
              </a:cxnLst>
              <a:rect l="T15" t="T16" r="T17" b="T18"/>
              <a:pathLst>
                <a:path w="1146" h="272">
                  <a:moveTo>
                    <a:pt x="0" y="136"/>
                  </a:moveTo>
                  <a:lnTo>
                    <a:pt x="573" y="0"/>
                  </a:lnTo>
                  <a:lnTo>
                    <a:pt x="1146" y="136"/>
                  </a:lnTo>
                  <a:lnTo>
                    <a:pt x="573" y="272"/>
                  </a:lnTo>
                  <a:lnTo>
                    <a:pt x="0" y="1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481" name="Rectangle 25">
              <a:extLst>
                <a:ext uri="{FF2B5EF4-FFF2-40B4-BE49-F238E27FC236}">
                  <a16:creationId xmlns:a16="http://schemas.microsoft.com/office/drawing/2014/main" id="{0F48A42D-B833-4BA3-8E24-00543485FDEA}"/>
                </a:ext>
              </a:extLst>
            </p:cNvPr>
            <p:cNvSpPr>
              <a:spLocks noChangeArrowheads="1"/>
            </p:cNvSpPr>
            <p:nvPr/>
          </p:nvSpPr>
          <p:spPr bwMode="auto">
            <a:xfrm>
              <a:off x="1424" y="2193"/>
              <a:ext cx="6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该页被修改否？</a:t>
              </a:r>
              <a:endParaRPr lang="zh-CN" altLang="en-US"/>
            </a:p>
          </p:txBody>
        </p:sp>
        <p:sp>
          <p:nvSpPr>
            <p:cNvPr id="19482" name="Freeform 26">
              <a:extLst>
                <a:ext uri="{FF2B5EF4-FFF2-40B4-BE49-F238E27FC236}">
                  <a16:creationId xmlns:a16="http://schemas.microsoft.com/office/drawing/2014/main" id="{AD56CB38-AE16-4521-821B-C205C9473B37}"/>
                </a:ext>
              </a:extLst>
            </p:cNvPr>
            <p:cNvSpPr>
              <a:spLocks/>
            </p:cNvSpPr>
            <p:nvPr/>
          </p:nvSpPr>
          <p:spPr bwMode="auto">
            <a:xfrm>
              <a:off x="1740" y="2007"/>
              <a:ext cx="28" cy="93"/>
            </a:xfrm>
            <a:custGeom>
              <a:avLst/>
              <a:gdLst>
                <a:gd name="T0" fmla="*/ 28 w 28"/>
                <a:gd name="T1" fmla="*/ 0 h 93"/>
                <a:gd name="T2" fmla="*/ 14 w 28"/>
                <a:gd name="T3" fmla="*/ 15 h 93"/>
                <a:gd name="T4" fmla="*/ 0 w 28"/>
                <a:gd name="T5" fmla="*/ 0 h 93"/>
                <a:gd name="T6" fmla="*/ 14 w 28"/>
                <a:gd name="T7" fmla="*/ 93 h 93"/>
                <a:gd name="T8" fmla="*/ 28 w 28"/>
                <a:gd name="T9" fmla="*/ 0 h 93"/>
                <a:gd name="T10" fmla="*/ 0 60000 65536"/>
                <a:gd name="T11" fmla="*/ 0 60000 65536"/>
                <a:gd name="T12" fmla="*/ 0 60000 65536"/>
                <a:gd name="T13" fmla="*/ 0 60000 65536"/>
                <a:gd name="T14" fmla="*/ 0 60000 65536"/>
                <a:gd name="T15" fmla="*/ 0 w 28"/>
                <a:gd name="T16" fmla="*/ 0 h 93"/>
                <a:gd name="T17" fmla="*/ 28 w 28"/>
                <a:gd name="T18" fmla="*/ 93 h 93"/>
              </a:gdLst>
              <a:ahLst/>
              <a:cxnLst>
                <a:cxn ang="T10">
                  <a:pos x="T0" y="T1"/>
                </a:cxn>
                <a:cxn ang="T11">
                  <a:pos x="T2" y="T3"/>
                </a:cxn>
                <a:cxn ang="T12">
                  <a:pos x="T4" y="T5"/>
                </a:cxn>
                <a:cxn ang="T13">
                  <a:pos x="T6" y="T7"/>
                </a:cxn>
                <a:cxn ang="T14">
                  <a:pos x="T8" y="T9"/>
                </a:cxn>
              </a:cxnLst>
              <a:rect l="T15" t="T16" r="T17" b="T18"/>
              <a:pathLst>
                <a:path w="28" h="93">
                  <a:moveTo>
                    <a:pt x="28" y="0"/>
                  </a:moveTo>
                  <a:lnTo>
                    <a:pt x="14" y="15"/>
                  </a:lnTo>
                  <a:lnTo>
                    <a:pt x="0" y="0"/>
                  </a:lnTo>
                  <a:lnTo>
                    <a:pt x="14" y="93"/>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483" name="Line 27">
              <a:extLst>
                <a:ext uri="{FF2B5EF4-FFF2-40B4-BE49-F238E27FC236}">
                  <a16:creationId xmlns:a16="http://schemas.microsoft.com/office/drawing/2014/main" id="{42AF172D-7E2D-4EE6-A40B-99843B0639E7}"/>
                </a:ext>
              </a:extLst>
            </p:cNvPr>
            <p:cNvSpPr>
              <a:spLocks noChangeShapeType="1"/>
            </p:cNvSpPr>
            <p:nvPr/>
          </p:nvSpPr>
          <p:spPr bwMode="auto">
            <a:xfrm>
              <a:off x="2327" y="1492"/>
              <a:ext cx="13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Line 28">
              <a:extLst>
                <a:ext uri="{FF2B5EF4-FFF2-40B4-BE49-F238E27FC236}">
                  <a16:creationId xmlns:a16="http://schemas.microsoft.com/office/drawing/2014/main" id="{DB2A31CE-3BE5-4DF0-858D-BA8CFC402F8B}"/>
                </a:ext>
              </a:extLst>
            </p:cNvPr>
            <p:cNvSpPr>
              <a:spLocks noChangeShapeType="1"/>
            </p:cNvSpPr>
            <p:nvPr/>
          </p:nvSpPr>
          <p:spPr bwMode="auto">
            <a:xfrm>
              <a:off x="2463" y="1492"/>
              <a:ext cx="1" cy="130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29">
              <a:extLst>
                <a:ext uri="{FF2B5EF4-FFF2-40B4-BE49-F238E27FC236}">
                  <a16:creationId xmlns:a16="http://schemas.microsoft.com/office/drawing/2014/main" id="{23847F69-AA55-4CC7-ADA4-ECBDF4F4586C}"/>
                </a:ext>
              </a:extLst>
            </p:cNvPr>
            <p:cNvSpPr>
              <a:spLocks noChangeShapeType="1"/>
            </p:cNvSpPr>
            <p:nvPr/>
          </p:nvSpPr>
          <p:spPr bwMode="auto">
            <a:xfrm>
              <a:off x="1754" y="2380"/>
              <a:ext cx="1" cy="15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Freeform 30">
              <a:extLst>
                <a:ext uri="{FF2B5EF4-FFF2-40B4-BE49-F238E27FC236}">
                  <a16:creationId xmlns:a16="http://schemas.microsoft.com/office/drawing/2014/main" id="{AA88B317-F006-45A2-98E0-F3B9C9EAC8C1}"/>
                </a:ext>
              </a:extLst>
            </p:cNvPr>
            <p:cNvSpPr>
              <a:spLocks/>
            </p:cNvSpPr>
            <p:nvPr/>
          </p:nvSpPr>
          <p:spPr bwMode="auto">
            <a:xfrm>
              <a:off x="1740" y="2451"/>
              <a:ext cx="28" cy="86"/>
            </a:xfrm>
            <a:custGeom>
              <a:avLst/>
              <a:gdLst>
                <a:gd name="T0" fmla="*/ 28 w 28"/>
                <a:gd name="T1" fmla="*/ 0 h 86"/>
                <a:gd name="T2" fmla="*/ 14 w 28"/>
                <a:gd name="T3" fmla="*/ 15 h 86"/>
                <a:gd name="T4" fmla="*/ 0 w 28"/>
                <a:gd name="T5" fmla="*/ 0 h 86"/>
                <a:gd name="T6" fmla="*/ 14 w 28"/>
                <a:gd name="T7" fmla="*/ 86 h 86"/>
                <a:gd name="T8" fmla="*/ 28 w 28"/>
                <a:gd name="T9" fmla="*/ 0 h 86"/>
                <a:gd name="T10" fmla="*/ 0 60000 65536"/>
                <a:gd name="T11" fmla="*/ 0 60000 65536"/>
                <a:gd name="T12" fmla="*/ 0 60000 65536"/>
                <a:gd name="T13" fmla="*/ 0 60000 65536"/>
                <a:gd name="T14" fmla="*/ 0 60000 65536"/>
                <a:gd name="T15" fmla="*/ 0 w 28"/>
                <a:gd name="T16" fmla="*/ 0 h 86"/>
                <a:gd name="T17" fmla="*/ 28 w 28"/>
                <a:gd name="T18" fmla="*/ 86 h 86"/>
              </a:gdLst>
              <a:ahLst/>
              <a:cxnLst>
                <a:cxn ang="T10">
                  <a:pos x="T0" y="T1"/>
                </a:cxn>
                <a:cxn ang="T11">
                  <a:pos x="T2" y="T3"/>
                </a:cxn>
                <a:cxn ang="T12">
                  <a:pos x="T4" y="T5"/>
                </a:cxn>
                <a:cxn ang="T13">
                  <a:pos x="T6" y="T7"/>
                </a:cxn>
                <a:cxn ang="T14">
                  <a:pos x="T8" y="T9"/>
                </a:cxn>
              </a:cxnLst>
              <a:rect l="T15" t="T16" r="T17" b="T18"/>
              <a:pathLst>
                <a:path w="28" h="86">
                  <a:moveTo>
                    <a:pt x="28" y="0"/>
                  </a:moveTo>
                  <a:lnTo>
                    <a:pt x="14" y="15"/>
                  </a:lnTo>
                  <a:lnTo>
                    <a:pt x="0" y="0"/>
                  </a:lnTo>
                  <a:lnTo>
                    <a:pt x="14" y="86"/>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487" name="Rectangle 31">
              <a:extLst>
                <a:ext uri="{FF2B5EF4-FFF2-40B4-BE49-F238E27FC236}">
                  <a16:creationId xmlns:a16="http://schemas.microsoft.com/office/drawing/2014/main" id="{3E50FC8B-028F-48C8-9390-EA4E1BF79BF6}"/>
                </a:ext>
              </a:extLst>
            </p:cNvPr>
            <p:cNvSpPr>
              <a:spLocks noChangeArrowheads="1"/>
            </p:cNvSpPr>
            <p:nvPr/>
          </p:nvSpPr>
          <p:spPr bwMode="auto">
            <a:xfrm>
              <a:off x="1181" y="2537"/>
              <a:ext cx="1146" cy="1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488" name="Rectangle 32">
              <a:extLst>
                <a:ext uri="{FF2B5EF4-FFF2-40B4-BE49-F238E27FC236}">
                  <a16:creationId xmlns:a16="http://schemas.microsoft.com/office/drawing/2014/main" id="{426C9502-76B5-41E1-AE59-2F6139AA7F6E}"/>
                </a:ext>
              </a:extLst>
            </p:cNvPr>
            <p:cNvSpPr>
              <a:spLocks noChangeArrowheads="1"/>
            </p:cNvSpPr>
            <p:nvPr/>
          </p:nvSpPr>
          <p:spPr bwMode="auto">
            <a:xfrm>
              <a:off x="1424" y="2573"/>
              <a:ext cx="6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将该页写回外存</a:t>
              </a:r>
              <a:endParaRPr lang="zh-CN" altLang="en-US"/>
            </a:p>
          </p:txBody>
        </p:sp>
        <p:sp>
          <p:nvSpPr>
            <p:cNvPr id="19489" name="Line 33">
              <a:extLst>
                <a:ext uri="{FF2B5EF4-FFF2-40B4-BE49-F238E27FC236}">
                  <a16:creationId xmlns:a16="http://schemas.microsoft.com/office/drawing/2014/main" id="{007C221C-5589-49EC-8855-BA5E11E86313}"/>
                </a:ext>
              </a:extLst>
            </p:cNvPr>
            <p:cNvSpPr>
              <a:spLocks noChangeShapeType="1"/>
            </p:cNvSpPr>
            <p:nvPr/>
          </p:nvSpPr>
          <p:spPr bwMode="auto">
            <a:xfrm>
              <a:off x="1045" y="2795"/>
              <a:ext cx="141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0" name="Freeform 34">
              <a:extLst>
                <a:ext uri="{FF2B5EF4-FFF2-40B4-BE49-F238E27FC236}">
                  <a16:creationId xmlns:a16="http://schemas.microsoft.com/office/drawing/2014/main" id="{8448F1CB-04C4-4D04-B085-D61ED235B8B9}"/>
                </a:ext>
              </a:extLst>
            </p:cNvPr>
            <p:cNvSpPr>
              <a:spLocks/>
            </p:cNvSpPr>
            <p:nvPr/>
          </p:nvSpPr>
          <p:spPr bwMode="auto">
            <a:xfrm>
              <a:off x="1740" y="2845"/>
              <a:ext cx="28" cy="86"/>
            </a:xfrm>
            <a:custGeom>
              <a:avLst/>
              <a:gdLst>
                <a:gd name="T0" fmla="*/ 28 w 28"/>
                <a:gd name="T1" fmla="*/ 0 h 86"/>
                <a:gd name="T2" fmla="*/ 14 w 28"/>
                <a:gd name="T3" fmla="*/ 14 h 86"/>
                <a:gd name="T4" fmla="*/ 0 w 28"/>
                <a:gd name="T5" fmla="*/ 0 h 86"/>
                <a:gd name="T6" fmla="*/ 14 w 28"/>
                <a:gd name="T7" fmla="*/ 86 h 86"/>
                <a:gd name="T8" fmla="*/ 28 w 28"/>
                <a:gd name="T9" fmla="*/ 0 h 86"/>
                <a:gd name="T10" fmla="*/ 0 60000 65536"/>
                <a:gd name="T11" fmla="*/ 0 60000 65536"/>
                <a:gd name="T12" fmla="*/ 0 60000 65536"/>
                <a:gd name="T13" fmla="*/ 0 60000 65536"/>
                <a:gd name="T14" fmla="*/ 0 60000 65536"/>
                <a:gd name="T15" fmla="*/ 0 w 28"/>
                <a:gd name="T16" fmla="*/ 0 h 86"/>
                <a:gd name="T17" fmla="*/ 28 w 28"/>
                <a:gd name="T18" fmla="*/ 86 h 86"/>
              </a:gdLst>
              <a:ahLst/>
              <a:cxnLst>
                <a:cxn ang="T10">
                  <a:pos x="T0" y="T1"/>
                </a:cxn>
                <a:cxn ang="T11">
                  <a:pos x="T2" y="T3"/>
                </a:cxn>
                <a:cxn ang="T12">
                  <a:pos x="T4" y="T5"/>
                </a:cxn>
                <a:cxn ang="T13">
                  <a:pos x="T6" y="T7"/>
                </a:cxn>
                <a:cxn ang="T14">
                  <a:pos x="T8" y="T9"/>
                </a:cxn>
              </a:cxnLst>
              <a:rect l="T15" t="T16" r="T17" b="T18"/>
              <a:pathLst>
                <a:path w="28" h="86">
                  <a:moveTo>
                    <a:pt x="28" y="0"/>
                  </a:moveTo>
                  <a:lnTo>
                    <a:pt x="14" y="14"/>
                  </a:lnTo>
                  <a:lnTo>
                    <a:pt x="0" y="0"/>
                  </a:lnTo>
                  <a:lnTo>
                    <a:pt x="14" y="86"/>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491" name="Line 35">
              <a:extLst>
                <a:ext uri="{FF2B5EF4-FFF2-40B4-BE49-F238E27FC236}">
                  <a16:creationId xmlns:a16="http://schemas.microsoft.com/office/drawing/2014/main" id="{C2A99DA7-3F09-427B-B92B-0E462C99CBF1}"/>
                </a:ext>
              </a:extLst>
            </p:cNvPr>
            <p:cNvSpPr>
              <a:spLocks noChangeShapeType="1"/>
            </p:cNvSpPr>
            <p:nvPr/>
          </p:nvSpPr>
          <p:spPr bwMode="auto">
            <a:xfrm>
              <a:off x="1754" y="2709"/>
              <a:ext cx="1" cy="22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Rectangle 36">
              <a:extLst>
                <a:ext uri="{FF2B5EF4-FFF2-40B4-BE49-F238E27FC236}">
                  <a16:creationId xmlns:a16="http://schemas.microsoft.com/office/drawing/2014/main" id="{D7790F53-2CCC-41BB-8D5E-B794586DB858}"/>
                </a:ext>
              </a:extLst>
            </p:cNvPr>
            <p:cNvSpPr>
              <a:spLocks noChangeArrowheads="1"/>
            </p:cNvSpPr>
            <p:nvPr/>
          </p:nvSpPr>
          <p:spPr bwMode="auto">
            <a:xfrm>
              <a:off x="1181" y="2931"/>
              <a:ext cx="1146" cy="1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493" name="Rectangle 37">
              <a:extLst>
                <a:ext uri="{FF2B5EF4-FFF2-40B4-BE49-F238E27FC236}">
                  <a16:creationId xmlns:a16="http://schemas.microsoft.com/office/drawing/2014/main" id="{74AD94B0-A25A-4A0E-B08F-AF6C66BEAB0D}"/>
                </a:ext>
              </a:extLst>
            </p:cNvPr>
            <p:cNvSpPr>
              <a:spLocks noChangeArrowheads="1"/>
            </p:cNvSpPr>
            <p:nvPr/>
          </p:nvSpPr>
          <p:spPr bwMode="auto">
            <a:xfrm>
              <a:off x="1191" y="2976"/>
              <a:ext cx="1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200">
                  <a:solidFill>
                    <a:srgbClr val="000000"/>
                  </a:solidFill>
                  <a:latin typeface="Times" panose="02020603050405020304" pitchFamily="18" charset="0"/>
                </a:rPr>
                <a:t>OS</a:t>
              </a:r>
              <a:endParaRPr lang="en-US" altLang="zh-CN"/>
            </a:p>
          </p:txBody>
        </p:sp>
        <p:sp>
          <p:nvSpPr>
            <p:cNvPr id="19494" name="Rectangle 38">
              <a:extLst>
                <a:ext uri="{FF2B5EF4-FFF2-40B4-BE49-F238E27FC236}">
                  <a16:creationId xmlns:a16="http://schemas.microsoft.com/office/drawing/2014/main" id="{903FA1B9-A60C-4588-99B2-36145E6992DC}"/>
                </a:ext>
              </a:extLst>
            </p:cNvPr>
            <p:cNvSpPr>
              <a:spLocks noChangeArrowheads="1"/>
            </p:cNvSpPr>
            <p:nvPr/>
          </p:nvSpPr>
          <p:spPr bwMode="auto">
            <a:xfrm>
              <a:off x="1353" y="2967"/>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命令</a:t>
              </a:r>
              <a:endParaRPr lang="zh-CN" altLang="en-US"/>
            </a:p>
          </p:txBody>
        </p:sp>
        <p:sp>
          <p:nvSpPr>
            <p:cNvPr id="19495" name="Rectangle 39">
              <a:extLst>
                <a:ext uri="{FF2B5EF4-FFF2-40B4-BE49-F238E27FC236}">
                  <a16:creationId xmlns:a16="http://schemas.microsoft.com/office/drawing/2014/main" id="{C84162DE-7AB7-46EF-903B-1D1D7D243B4C}"/>
                </a:ext>
              </a:extLst>
            </p:cNvPr>
            <p:cNvSpPr>
              <a:spLocks noChangeArrowheads="1"/>
            </p:cNvSpPr>
            <p:nvPr/>
          </p:nvSpPr>
          <p:spPr bwMode="auto">
            <a:xfrm>
              <a:off x="1539" y="2978"/>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200">
                  <a:solidFill>
                    <a:srgbClr val="000000"/>
                  </a:solidFill>
                  <a:latin typeface="Times" panose="02020603050405020304" pitchFamily="18" charset="0"/>
                </a:rPr>
                <a:t>CPU</a:t>
              </a:r>
              <a:endParaRPr lang="en-US" altLang="zh-CN"/>
            </a:p>
          </p:txBody>
        </p:sp>
        <p:sp>
          <p:nvSpPr>
            <p:cNvPr id="19496" name="Rectangle 40">
              <a:extLst>
                <a:ext uri="{FF2B5EF4-FFF2-40B4-BE49-F238E27FC236}">
                  <a16:creationId xmlns:a16="http://schemas.microsoft.com/office/drawing/2014/main" id="{6EF78D72-8587-440B-ADA3-77ACCF23AA98}"/>
                </a:ext>
              </a:extLst>
            </p:cNvPr>
            <p:cNvSpPr>
              <a:spLocks noChangeArrowheads="1"/>
            </p:cNvSpPr>
            <p:nvPr/>
          </p:nvSpPr>
          <p:spPr bwMode="auto">
            <a:xfrm>
              <a:off x="1738" y="2967"/>
              <a:ext cx="5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从外存读缺页</a:t>
              </a:r>
              <a:endParaRPr lang="zh-CN" altLang="en-US"/>
            </a:p>
          </p:txBody>
        </p:sp>
        <p:sp>
          <p:nvSpPr>
            <p:cNvPr id="19497" name="Line 41">
              <a:extLst>
                <a:ext uri="{FF2B5EF4-FFF2-40B4-BE49-F238E27FC236}">
                  <a16:creationId xmlns:a16="http://schemas.microsoft.com/office/drawing/2014/main" id="{3B140580-861D-4519-9C3A-090CB04D94E9}"/>
                </a:ext>
              </a:extLst>
            </p:cNvPr>
            <p:cNvSpPr>
              <a:spLocks noChangeShapeType="1"/>
            </p:cNvSpPr>
            <p:nvPr/>
          </p:nvSpPr>
          <p:spPr bwMode="auto">
            <a:xfrm>
              <a:off x="1754" y="3103"/>
              <a:ext cx="1" cy="15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8" name="Freeform 42">
              <a:extLst>
                <a:ext uri="{FF2B5EF4-FFF2-40B4-BE49-F238E27FC236}">
                  <a16:creationId xmlns:a16="http://schemas.microsoft.com/office/drawing/2014/main" id="{1B5C8006-9D9E-4E18-87B4-5DCF0FD75A4E}"/>
                </a:ext>
              </a:extLst>
            </p:cNvPr>
            <p:cNvSpPr>
              <a:spLocks/>
            </p:cNvSpPr>
            <p:nvPr/>
          </p:nvSpPr>
          <p:spPr bwMode="auto">
            <a:xfrm>
              <a:off x="1740" y="3174"/>
              <a:ext cx="28" cy="94"/>
            </a:xfrm>
            <a:custGeom>
              <a:avLst/>
              <a:gdLst>
                <a:gd name="T0" fmla="*/ 28 w 28"/>
                <a:gd name="T1" fmla="*/ 0 h 94"/>
                <a:gd name="T2" fmla="*/ 14 w 28"/>
                <a:gd name="T3" fmla="*/ 15 h 94"/>
                <a:gd name="T4" fmla="*/ 0 w 28"/>
                <a:gd name="T5" fmla="*/ 0 h 94"/>
                <a:gd name="T6" fmla="*/ 14 w 28"/>
                <a:gd name="T7" fmla="*/ 94 h 94"/>
                <a:gd name="T8" fmla="*/ 28 w 28"/>
                <a:gd name="T9" fmla="*/ 0 h 94"/>
                <a:gd name="T10" fmla="*/ 0 60000 65536"/>
                <a:gd name="T11" fmla="*/ 0 60000 65536"/>
                <a:gd name="T12" fmla="*/ 0 60000 65536"/>
                <a:gd name="T13" fmla="*/ 0 60000 65536"/>
                <a:gd name="T14" fmla="*/ 0 60000 65536"/>
                <a:gd name="T15" fmla="*/ 0 w 28"/>
                <a:gd name="T16" fmla="*/ 0 h 94"/>
                <a:gd name="T17" fmla="*/ 28 w 28"/>
                <a:gd name="T18" fmla="*/ 94 h 94"/>
              </a:gdLst>
              <a:ahLst/>
              <a:cxnLst>
                <a:cxn ang="T10">
                  <a:pos x="T0" y="T1"/>
                </a:cxn>
                <a:cxn ang="T11">
                  <a:pos x="T2" y="T3"/>
                </a:cxn>
                <a:cxn ang="T12">
                  <a:pos x="T4" y="T5"/>
                </a:cxn>
                <a:cxn ang="T13">
                  <a:pos x="T6" y="T7"/>
                </a:cxn>
                <a:cxn ang="T14">
                  <a:pos x="T8" y="T9"/>
                </a:cxn>
              </a:cxnLst>
              <a:rect l="T15" t="T16" r="T17" b="T18"/>
              <a:pathLst>
                <a:path w="28" h="94">
                  <a:moveTo>
                    <a:pt x="28" y="0"/>
                  </a:moveTo>
                  <a:lnTo>
                    <a:pt x="14" y="15"/>
                  </a:lnTo>
                  <a:lnTo>
                    <a:pt x="0" y="0"/>
                  </a:lnTo>
                  <a:lnTo>
                    <a:pt x="14" y="94"/>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499" name="Rectangle 43">
              <a:extLst>
                <a:ext uri="{FF2B5EF4-FFF2-40B4-BE49-F238E27FC236}">
                  <a16:creationId xmlns:a16="http://schemas.microsoft.com/office/drawing/2014/main" id="{6DE2C8DD-8524-4B50-B342-D83F3DF05543}"/>
                </a:ext>
              </a:extLst>
            </p:cNvPr>
            <p:cNvSpPr>
              <a:spLocks noChangeArrowheads="1"/>
            </p:cNvSpPr>
            <p:nvPr/>
          </p:nvSpPr>
          <p:spPr bwMode="auto">
            <a:xfrm>
              <a:off x="1181" y="3268"/>
              <a:ext cx="1146" cy="17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500" name="Rectangle 44">
              <a:extLst>
                <a:ext uri="{FF2B5EF4-FFF2-40B4-BE49-F238E27FC236}">
                  <a16:creationId xmlns:a16="http://schemas.microsoft.com/office/drawing/2014/main" id="{FCA09C91-69EC-47C9-A34D-F3F4DA668C30}"/>
                </a:ext>
              </a:extLst>
            </p:cNvPr>
            <p:cNvSpPr>
              <a:spLocks noChangeArrowheads="1"/>
            </p:cNvSpPr>
            <p:nvPr/>
          </p:nvSpPr>
          <p:spPr bwMode="auto">
            <a:xfrm>
              <a:off x="1440" y="3303"/>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启动</a:t>
              </a:r>
              <a:endParaRPr lang="zh-CN" altLang="en-US"/>
            </a:p>
          </p:txBody>
        </p:sp>
        <p:sp>
          <p:nvSpPr>
            <p:cNvPr id="19501" name="Rectangle 45">
              <a:extLst>
                <a:ext uri="{FF2B5EF4-FFF2-40B4-BE49-F238E27FC236}">
                  <a16:creationId xmlns:a16="http://schemas.microsoft.com/office/drawing/2014/main" id="{2778F360-33E7-439A-BB86-08C2C00470B8}"/>
                </a:ext>
              </a:extLst>
            </p:cNvPr>
            <p:cNvSpPr>
              <a:spLocks noChangeArrowheads="1"/>
            </p:cNvSpPr>
            <p:nvPr/>
          </p:nvSpPr>
          <p:spPr bwMode="auto">
            <a:xfrm>
              <a:off x="1689" y="3314"/>
              <a:ext cx="1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200">
                  <a:solidFill>
                    <a:srgbClr val="000000"/>
                  </a:solidFill>
                  <a:latin typeface="Times" panose="02020603050405020304" pitchFamily="18" charset="0"/>
                </a:rPr>
                <a:t>I/O</a:t>
              </a:r>
              <a:endParaRPr lang="en-US" altLang="zh-CN"/>
            </a:p>
          </p:txBody>
        </p:sp>
        <p:sp>
          <p:nvSpPr>
            <p:cNvPr id="19502" name="Rectangle 46">
              <a:extLst>
                <a:ext uri="{FF2B5EF4-FFF2-40B4-BE49-F238E27FC236}">
                  <a16:creationId xmlns:a16="http://schemas.microsoft.com/office/drawing/2014/main" id="{B75C22DB-F2CE-4EF7-8CD6-7DB2767ECF2E}"/>
                </a:ext>
              </a:extLst>
            </p:cNvPr>
            <p:cNvSpPr>
              <a:spLocks noChangeArrowheads="1"/>
            </p:cNvSpPr>
            <p:nvPr/>
          </p:nvSpPr>
          <p:spPr bwMode="auto">
            <a:xfrm>
              <a:off x="1838" y="3303"/>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硬件</a:t>
              </a:r>
              <a:endParaRPr lang="zh-CN" altLang="en-US"/>
            </a:p>
          </p:txBody>
        </p:sp>
        <p:sp>
          <p:nvSpPr>
            <p:cNvPr id="19503" name="Line 47">
              <a:extLst>
                <a:ext uri="{FF2B5EF4-FFF2-40B4-BE49-F238E27FC236}">
                  <a16:creationId xmlns:a16="http://schemas.microsoft.com/office/drawing/2014/main" id="{E6B8B0B6-A274-4051-9D5E-DDACE2DBEC42}"/>
                </a:ext>
              </a:extLst>
            </p:cNvPr>
            <p:cNvSpPr>
              <a:spLocks noChangeShapeType="1"/>
            </p:cNvSpPr>
            <p:nvPr/>
          </p:nvSpPr>
          <p:spPr bwMode="auto">
            <a:xfrm>
              <a:off x="1754" y="3439"/>
              <a:ext cx="1" cy="15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4" name="Freeform 48">
              <a:extLst>
                <a:ext uri="{FF2B5EF4-FFF2-40B4-BE49-F238E27FC236}">
                  <a16:creationId xmlns:a16="http://schemas.microsoft.com/office/drawing/2014/main" id="{0BD761CE-5691-45E1-8B47-CB7D49782D2F}"/>
                </a:ext>
              </a:extLst>
            </p:cNvPr>
            <p:cNvSpPr>
              <a:spLocks/>
            </p:cNvSpPr>
            <p:nvPr/>
          </p:nvSpPr>
          <p:spPr bwMode="auto">
            <a:xfrm>
              <a:off x="1740" y="3511"/>
              <a:ext cx="28" cy="86"/>
            </a:xfrm>
            <a:custGeom>
              <a:avLst/>
              <a:gdLst>
                <a:gd name="T0" fmla="*/ 28 w 28"/>
                <a:gd name="T1" fmla="*/ 0 h 86"/>
                <a:gd name="T2" fmla="*/ 14 w 28"/>
                <a:gd name="T3" fmla="*/ 14 h 86"/>
                <a:gd name="T4" fmla="*/ 0 w 28"/>
                <a:gd name="T5" fmla="*/ 0 h 86"/>
                <a:gd name="T6" fmla="*/ 14 w 28"/>
                <a:gd name="T7" fmla="*/ 86 h 86"/>
                <a:gd name="T8" fmla="*/ 28 w 28"/>
                <a:gd name="T9" fmla="*/ 0 h 86"/>
                <a:gd name="T10" fmla="*/ 0 60000 65536"/>
                <a:gd name="T11" fmla="*/ 0 60000 65536"/>
                <a:gd name="T12" fmla="*/ 0 60000 65536"/>
                <a:gd name="T13" fmla="*/ 0 60000 65536"/>
                <a:gd name="T14" fmla="*/ 0 60000 65536"/>
                <a:gd name="T15" fmla="*/ 0 w 28"/>
                <a:gd name="T16" fmla="*/ 0 h 86"/>
                <a:gd name="T17" fmla="*/ 28 w 28"/>
                <a:gd name="T18" fmla="*/ 86 h 86"/>
              </a:gdLst>
              <a:ahLst/>
              <a:cxnLst>
                <a:cxn ang="T10">
                  <a:pos x="T0" y="T1"/>
                </a:cxn>
                <a:cxn ang="T11">
                  <a:pos x="T2" y="T3"/>
                </a:cxn>
                <a:cxn ang="T12">
                  <a:pos x="T4" y="T5"/>
                </a:cxn>
                <a:cxn ang="T13">
                  <a:pos x="T6" y="T7"/>
                </a:cxn>
                <a:cxn ang="T14">
                  <a:pos x="T8" y="T9"/>
                </a:cxn>
              </a:cxnLst>
              <a:rect l="T15" t="T16" r="T17" b="T18"/>
              <a:pathLst>
                <a:path w="28" h="86">
                  <a:moveTo>
                    <a:pt x="28" y="0"/>
                  </a:moveTo>
                  <a:lnTo>
                    <a:pt x="14" y="14"/>
                  </a:lnTo>
                  <a:lnTo>
                    <a:pt x="0" y="0"/>
                  </a:lnTo>
                  <a:lnTo>
                    <a:pt x="14" y="86"/>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05" name="Rectangle 49">
              <a:extLst>
                <a:ext uri="{FF2B5EF4-FFF2-40B4-BE49-F238E27FC236}">
                  <a16:creationId xmlns:a16="http://schemas.microsoft.com/office/drawing/2014/main" id="{8F7BB6E3-2FA9-4D9C-B81C-E11389E34EF7}"/>
                </a:ext>
              </a:extLst>
            </p:cNvPr>
            <p:cNvSpPr>
              <a:spLocks noChangeArrowheads="1"/>
            </p:cNvSpPr>
            <p:nvPr/>
          </p:nvSpPr>
          <p:spPr bwMode="auto">
            <a:xfrm>
              <a:off x="1181" y="3590"/>
              <a:ext cx="1146" cy="1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506" name="Rectangle 50">
              <a:extLst>
                <a:ext uri="{FF2B5EF4-FFF2-40B4-BE49-F238E27FC236}">
                  <a16:creationId xmlns:a16="http://schemas.microsoft.com/office/drawing/2014/main" id="{7A0B001E-A99D-4679-BA25-EC37E6EAA7D1}"/>
                </a:ext>
              </a:extLst>
            </p:cNvPr>
            <p:cNvSpPr>
              <a:spLocks noChangeArrowheads="1"/>
            </p:cNvSpPr>
            <p:nvPr/>
          </p:nvSpPr>
          <p:spPr bwMode="auto">
            <a:xfrm>
              <a:off x="1288" y="3625"/>
              <a:ext cx="9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将一页从外存换入内存</a:t>
              </a:r>
              <a:endParaRPr lang="zh-CN" altLang="en-US"/>
            </a:p>
          </p:txBody>
        </p:sp>
        <p:sp>
          <p:nvSpPr>
            <p:cNvPr id="19507" name="Line 51">
              <a:extLst>
                <a:ext uri="{FF2B5EF4-FFF2-40B4-BE49-F238E27FC236}">
                  <a16:creationId xmlns:a16="http://schemas.microsoft.com/office/drawing/2014/main" id="{E3773CC6-3F4C-40C7-B69F-260454168980}"/>
                </a:ext>
              </a:extLst>
            </p:cNvPr>
            <p:cNvSpPr>
              <a:spLocks noChangeShapeType="1"/>
            </p:cNvSpPr>
            <p:nvPr/>
          </p:nvSpPr>
          <p:spPr bwMode="auto">
            <a:xfrm>
              <a:off x="1754" y="3762"/>
              <a:ext cx="1" cy="15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8" name="Freeform 52">
              <a:extLst>
                <a:ext uri="{FF2B5EF4-FFF2-40B4-BE49-F238E27FC236}">
                  <a16:creationId xmlns:a16="http://schemas.microsoft.com/office/drawing/2014/main" id="{A209CC51-BF40-44FD-9944-44C9B807C640}"/>
                </a:ext>
              </a:extLst>
            </p:cNvPr>
            <p:cNvSpPr>
              <a:spLocks/>
            </p:cNvSpPr>
            <p:nvPr/>
          </p:nvSpPr>
          <p:spPr bwMode="auto">
            <a:xfrm>
              <a:off x="1740" y="3826"/>
              <a:ext cx="28" cy="93"/>
            </a:xfrm>
            <a:custGeom>
              <a:avLst/>
              <a:gdLst>
                <a:gd name="T0" fmla="*/ 28 w 28"/>
                <a:gd name="T1" fmla="*/ 0 h 93"/>
                <a:gd name="T2" fmla="*/ 14 w 28"/>
                <a:gd name="T3" fmla="*/ 21 h 93"/>
                <a:gd name="T4" fmla="*/ 0 w 28"/>
                <a:gd name="T5" fmla="*/ 0 h 93"/>
                <a:gd name="T6" fmla="*/ 14 w 28"/>
                <a:gd name="T7" fmla="*/ 93 h 93"/>
                <a:gd name="T8" fmla="*/ 28 w 28"/>
                <a:gd name="T9" fmla="*/ 0 h 93"/>
                <a:gd name="T10" fmla="*/ 0 60000 65536"/>
                <a:gd name="T11" fmla="*/ 0 60000 65536"/>
                <a:gd name="T12" fmla="*/ 0 60000 65536"/>
                <a:gd name="T13" fmla="*/ 0 60000 65536"/>
                <a:gd name="T14" fmla="*/ 0 60000 65536"/>
                <a:gd name="T15" fmla="*/ 0 w 28"/>
                <a:gd name="T16" fmla="*/ 0 h 93"/>
                <a:gd name="T17" fmla="*/ 28 w 28"/>
                <a:gd name="T18" fmla="*/ 93 h 93"/>
              </a:gdLst>
              <a:ahLst/>
              <a:cxnLst>
                <a:cxn ang="T10">
                  <a:pos x="T0" y="T1"/>
                </a:cxn>
                <a:cxn ang="T11">
                  <a:pos x="T2" y="T3"/>
                </a:cxn>
                <a:cxn ang="T12">
                  <a:pos x="T4" y="T5"/>
                </a:cxn>
                <a:cxn ang="T13">
                  <a:pos x="T6" y="T7"/>
                </a:cxn>
                <a:cxn ang="T14">
                  <a:pos x="T8" y="T9"/>
                </a:cxn>
              </a:cxnLst>
              <a:rect l="T15" t="T16" r="T17" b="T18"/>
              <a:pathLst>
                <a:path w="28" h="93">
                  <a:moveTo>
                    <a:pt x="28" y="0"/>
                  </a:moveTo>
                  <a:lnTo>
                    <a:pt x="14" y="21"/>
                  </a:lnTo>
                  <a:lnTo>
                    <a:pt x="0" y="0"/>
                  </a:lnTo>
                  <a:lnTo>
                    <a:pt x="14" y="93"/>
                  </a:lnTo>
                  <a:lnTo>
                    <a:pt x="2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09" name="Rectangle 53">
              <a:extLst>
                <a:ext uri="{FF2B5EF4-FFF2-40B4-BE49-F238E27FC236}">
                  <a16:creationId xmlns:a16="http://schemas.microsoft.com/office/drawing/2014/main" id="{43A4BB33-E4D3-426F-A309-DA1EC8F03C53}"/>
                </a:ext>
              </a:extLst>
            </p:cNvPr>
            <p:cNvSpPr>
              <a:spLocks noChangeArrowheads="1"/>
            </p:cNvSpPr>
            <p:nvPr/>
          </p:nvSpPr>
          <p:spPr bwMode="auto">
            <a:xfrm>
              <a:off x="1181" y="3919"/>
              <a:ext cx="1146" cy="1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510" name="Rectangle 54">
              <a:extLst>
                <a:ext uri="{FF2B5EF4-FFF2-40B4-BE49-F238E27FC236}">
                  <a16:creationId xmlns:a16="http://schemas.microsoft.com/office/drawing/2014/main" id="{EADCD63A-F348-4403-844C-5F43A3E0FA3E}"/>
                </a:ext>
              </a:extLst>
            </p:cNvPr>
            <p:cNvSpPr>
              <a:spLocks noChangeArrowheads="1"/>
            </p:cNvSpPr>
            <p:nvPr/>
          </p:nvSpPr>
          <p:spPr bwMode="auto">
            <a:xfrm>
              <a:off x="1568" y="3955"/>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修改页表</a:t>
              </a:r>
              <a:endParaRPr lang="zh-CN" altLang="en-US"/>
            </a:p>
          </p:txBody>
        </p:sp>
        <p:sp>
          <p:nvSpPr>
            <p:cNvPr id="19511" name="Rectangle 55">
              <a:extLst>
                <a:ext uri="{FF2B5EF4-FFF2-40B4-BE49-F238E27FC236}">
                  <a16:creationId xmlns:a16="http://schemas.microsoft.com/office/drawing/2014/main" id="{8ED49AA0-2765-4348-AC92-A73825D76C63}"/>
                </a:ext>
              </a:extLst>
            </p:cNvPr>
            <p:cNvSpPr>
              <a:spLocks noChangeArrowheads="1"/>
            </p:cNvSpPr>
            <p:nvPr/>
          </p:nvSpPr>
          <p:spPr bwMode="auto">
            <a:xfrm>
              <a:off x="2334" y="1364"/>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否</a:t>
              </a:r>
              <a:endParaRPr lang="zh-CN" altLang="en-US"/>
            </a:p>
          </p:txBody>
        </p:sp>
        <p:sp>
          <p:nvSpPr>
            <p:cNvPr id="19512" name="Rectangle 56">
              <a:extLst>
                <a:ext uri="{FF2B5EF4-FFF2-40B4-BE49-F238E27FC236}">
                  <a16:creationId xmlns:a16="http://schemas.microsoft.com/office/drawing/2014/main" id="{FEAFB13C-F7FB-47FB-9329-0D2C0BB4ABFA}"/>
                </a:ext>
              </a:extLst>
            </p:cNvPr>
            <p:cNvSpPr>
              <a:spLocks noChangeArrowheads="1"/>
            </p:cNvSpPr>
            <p:nvPr/>
          </p:nvSpPr>
          <p:spPr bwMode="auto">
            <a:xfrm>
              <a:off x="1625" y="1664"/>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是</a:t>
              </a:r>
              <a:endParaRPr lang="zh-CN" altLang="en-US"/>
            </a:p>
          </p:txBody>
        </p:sp>
        <p:sp>
          <p:nvSpPr>
            <p:cNvPr id="19513" name="Rectangle 57">
              <a:extLst>
                <a:ext uri="{FF2B5EF4-FFF2-40B4-BE49-F238E27FC236}">
                  <a16:creationId xmlns:a16="http://schemas.microsoft.com/office/drawing/2014/main" id="{D5B53E54-6ACB-4BC7-8A66-3A6EE573D5C7}"/>
                </a:ext>
              </a:extLst>
            </p:cNvPr>
            <p:cNvSpPr>
              <a:spLocks noChangeArrowheads="1"/>
            </p:cNvSpPr>
            <p:nvPr/>
          </p:nvSpPr>
          <p:spPr bwMode="auto">
            <a:xfrm>
              <a:off x="1775" y="2408"/>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是</a:t>
              </a:r>
              <a:endParaRPr lang="zh-CN" altLang="en-US"/>
            </a:p>
          </p:txBody>
        </p:sp>
        <p:sp>
          <p:nvSpPr>
            <p:cNvPr id="19514" name="Line 58">
              <a:extLst>
                <a:ext uri="{FF2B5EF4-FFF2-40B4-BE49-F238E27FC236}">
                  <a16:creationId xmlns:a16="http://schemas.microsoft.com/office/drawing/2014/main" id="{82914FC1-9872-4345-BBD9-AA17F5664019}"/>
                </a:ext>
              </a:extLst>
            </p:cNvPr>
            <p:cNvSpPr>
              <a:spLocks noChangeShapeType="1"/>
            </p:cNvSpPr>
            <p:nvPr/>
          </p:nvSpPr>
          <p:spPr bwMode="auto">
            <a:xfrm>
              <a:off x="1045" y="2244"/>
              <a:ext cx="1" cy="55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5" name="Line 59">
              <a:extLst>
                <a:ext uri="{FF2B5EF4-FFF2-40B4-BE49-F238E27FC236}">
                  <a16:creationId xmlns:a16="http://schemas.microsoft.com/office/drawing/2014/main" id="{D4D60B41-DCC7-44F3-8F26-F22FD53619D1}"/>
                </a:ext>
              </a:extLst>
            </p:cNvPr>
            <p:cNvSpPr>
              <a:spLocks noChangeShapeType="1"/>
            </p:cNvSpPr>
            <p:nvPr/>
          </p:nvSpPr>
          <p:spPr bwMode="auto">
            <a:xfrm>
              <a:off x="1045" y="2244"/>
              <a:ext cx="13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6" name="Rectangle 60">
              <a:extLst>
                <a:ext uri="{FF2B5EF4-FFF2-40B4-BE49-F238E27FC236}">
                  <a16:creationId xmlns:a16="http://schemas.microsoft.com/office/drawing/2014/main" id="{E5A6A87D-AAF0-4A0F-BCFA-0CFD787F801E}"/>
                </a:ext>
              </a:extLst>
            </p:cNvPr>
            <p:cNvSpPr>
              <a:spLocks noChangeArrowheads="1"/>
            </p:cNvSpPr>
            <p:nvPr/>
          </p:nvSpPr>
          <p:spPr bwMode="auto">
            <a:xfrm>
              <a:off x="1080" y="2136"/>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否</a:t>
              </a:r>
              <a:endParaRPr lang="zh-CN" altLang="en-US"/>
            </a:p>
          </p:txBody>
        </p:sp>
        <p:sp>
          <p:nvSpPr>
            <p:cNvPr id="19517" name="Freeform 61">
              <a:extLst>
                <a:ext uri="{FF2B5EF4-FFF2-40B4-BE49-F238E27FC236}">
                  <a16:creationId xmlns:a16="http://schemas.microsoft.com/office/drawing/2014/main" id="{D4459C39-38E7-4786-B972-72480BEEC437}"/>
                </a:ext>
              </a:extLst>
            </p:cNvPr>
            <p:cNvSpPr>
              <a:spLocks/>
            </p:cNvSpPr>
            <p:nvPr/>
          </p:nvSpPr>
          <p:spPr bwMode="auto">
            <a:xfrm>
              <a:off x="1754" y="2781"/>
              <a:ext cx="86" cy="35"/>
            </a:xfrm>
            <a:custGeom>
              <a:avLst/>
              <a:gdLst>
                <a:gd name="T0" fmla="*/ 86 w 86"/>
                <a:gd name="T1" fmla="*/ 35 h 35"/>
                <a:gd name="T2" fmla="*/ 72 w 86"/>
                <a:gd name="T3" fmla="*/ 14 h 35"/>
                <a:gd name="T4" fmla="*/ 86 w 86"/>
                <a:gd name="T5" fmla="*/ 0 h 35"/>
                <a:gd name="T6" fmla="*/ 0 w 86"/>
                <a:gd name="T7" fmla="*/ 14 h 35"/>
                <a:gd name="T8" fmla="*/ 86 w 86"/>
                <a:gd name="T9" fmla="*/ 35 h 35"/>
                <a:gd name="T10" fmla="*/ 0 60000 65536"/>
                <a:gd name="T11" fmla="*/ 0 60000 65536"/>
                <a:gd name="T12" fmla="*/ 0 60000 65536"/>
                <a:gd name="T13" fmla="*/ 0 60000 65536"/>
                <a:gd name="T14" fmla="*/ 0 60000 65536"/>
                <a:gd name="T15" fmla="*/ 0 w 86"/>
                <a:gd name="T16" fmla="*/ 0 h 35"/>
                <a:gd name="T17" fmla="*/ 86 w 86"/>
                <a:gd name="T18" fmla="*/ 35 h 35"/>
              </a:gdLst>
              <a:ahLst/>
              <a:cxnLst>
                <a:cxn ang="T10">
                  <a:pos x="T0" y="T1"/>
                </a:cxn>
                <a:cxn ang="T11">
                  <a:pos x="T2" y="T3"/>
                </a:cxn>
                <a:cxn ang="T12">
                  <a:pos x="T4" y="T5"/>
                </a:cxn>
                <a:cxn ang="T13">
                  <a:pos x="T6" y="T7"/>
                </a:cxn>
                <a:cxn ang="T14">
                  <a:pos x="T8" y="T9"/>
                </a:cxn>
              </a:cxnLst>
              <a:rect l="T15" t="T16" r="T17" b="T18"/>
              <a:pathLst>
                <a:path w="86" h="35">
                  <a:moveTo>
                    <a:pt x="86" y="35"/>
                  </a:moveTo>
                  <a:lnTo>
                    <a:pt x="72" y="14"/>
                  </a:lnTo>
                  <a:lnTo>
                    <a:pt x="86" y="0"/>
                  </a:lnTo>
                  <a:lnTo>
                    <a:pt x="0" y="14"/>
                  </a:lnTo>
                  <a:lnTo>
                    <a:pt x="86" y="3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18" name="Freeform 62">
              <a:extLst>
                <a:ext uri="{FF2B5EF4-FFF2-40B4-BE49-F238E27FC236}">
                  <a16:creationId xmlns:a16="http://schemas.microsoft.com/office/drawing/2014/main" id="{11950C4D-9BE5-4D7A-BC27-87655B098A8C}"/>
                </a:ext>
              </a:extLst>
            </p:cNvPr>
            <p:cNvSpPr>
              <a:spLocks/>
            </p:cNvSpPr>
            <p:nvPr/>
          </p:nvSpPr>
          <p:spPr bwMode="auto">
            <a:xfrm>
              <a:off x="1668" y="2781"/>
              <a:ext cx="86" cy="35"/>
            </a:xfrm>
            <a:custGeom>
              <a:avLst/>
              <a:gdLst>
                <a:gd name="T0" fmla="*/ 0 w 86"/>
                <a:gd name="T1" fmla="*/ 35 h 35"/>
                <a:gd name="T2" fmla="*/ 14 w 86"/>
                <a:gd name="T3" fmla="*/ 14 h 35"/>
                <a:gd name="T4" fmla="*/ 0 w 86"/>
                <a:gd name="T5" fmla="*/ 0 h 35"/>
                <a:gd name="T6" fmla="*/ 86 w 86"/>
                <a:gd name="T7" fmla="*/ 14 h 35"/>
                <a:gd name="T8" fmla="*/ 0 w 86"/>
                <a:gd name="T9" fmla="*/ 35 h 35"/>
                <a:gd name="T10" fmla="*/ 0 60000 65536"/>
                <a:gd name="T11" fmla="*/ 0 60000 65536"/>
                <a:gd name="T12" fmla="*/ 0 60000 65536"/>
                <a:gd name="T13" fmla="*/ 0 60000 65536"/>
                <a:gd name="T14" fmla="*/ 0 60000 65536"/>
                <a:gd name="T15" fmla="*/ 0 w 86"/>
                <a:gd name="T16" fmla="*/ 0 h 35"/>
                <a:gd name="T17" fmla="*/ 86 w 86"/>
                <a:gd name="T18" fmla="*/ 35 h 35"/>
              </a:gdLst>
              <a:ahLst/>
              <a:cxnLst>
                <a:cxn ang="T10">
                  <a:pos x="T0" y="T1"/>
                </a:cxn>
                <a:cxn ang="T11">
                  <a:pos x="T2" y="T3"/>
                </a:cxn>
                <a:cxn ang="T12">
                  <a:pos x="T4" y="T5"/>
                </a:cxn>
                <a:cxn ang="T13">
                  <a:pos x="T6" y="T7"/>
                </a:cxn>
                <a:cxn ang="T14">
                  <a:pos x="T8" y="T9"/>
                </a:cxn>
              </a:cxnLst>
              <a:rect l="T15" t="T16" r="T17" b="T18"/>
              <a:pathLst>
                <a:path w="86" h="35">
                  <a:moveTo>
                    <a:pt x="0" y="35"/>
                  </a:moveTo>
                  <a:lnTo>
                    <a:pt x="14" y="14"/>
                  </a:lnTo>
                  <a:lnTo>
                    <a:pt x="0" y="0"/>
                  </a:lnTo>
                  <a:lnTo>
                    <a:pt x="86" y="14"/>
                  </a:lnTo>
                  <a:lnTo>
                    <a:pt x="0" y="3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19" name="Line 63">
              <a:extLst>
                <a:ext uri="{FF2B5EF4-FFF2-40B4-BE49-F238E27FC236}">
                  <a16:creationId xmlns:a16="http://schemas.microsoft.com/office/drawing/2014/main" id="{45D7CA86-BD08-4D8F-A4EA-114A646CDF83}"/>
                </a:ext>
              </a:extLst>
            </p:cNvPr>
            <p:cNvSpPr>
              <a:spLocks noChangeShapeType="1"/>
            </p:cNvSpPr>
            <p:nvPr/>
          </p:nvSpPr>
          <p:spPr bwMode="auto">
            <a:xfrm>
              <a:off x="1754" y="4091"/>
              <a:ext cx="1" cy="12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0" name="Line 64">
              <a:extLst>
                <a:ext uri="{FF2B5EF4-FFF2-40B4-BE49-F238E27FC236}">
                  <a16:creationId xmlns:a16="http://schemas.microsoft.com/office/drawing/2014/main" id="{345B0B43-7E2A-4E56-B23A-EBF88F5CB5F0}"/>
                </a:ext>
              </a:extLst>
            </p:cNvPr>
            <p:cNvSpPr>
              <a:spLocks noChangeShapeType="1"/>
            </p:cNvSpPr>
            <p:nvPr/>
          </p:nvSpPr>
          <p:spPr bwMode="auto">
            <a:xfrm>
              <a:off x="1754" y="4220"/>
              <a:ext cx="288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1" name="Line 65">
              <a:extLst>
                <a:ext uri="{FF2B5EF4-FFF2-40B4-BE49-F238E27FC236}">
                  <a16:creationId xmlns:a16="http://schemas.microsoft.com/office/drawing/2014/main" id="{EB9659A9-92AD-4444-AF3F-E1B283B3EF1A}"/>
                </a:ext>
              </a:extLst>
            </p:cNvPr>
            <p:cNvSpPr>
              <a:spLocks noChangeShapeType="1"/>
            </p:cNvSpPr>
            <p:nvPr/>
          </p:nvSpPr>
          <p:spPr bwMode="auto">
            <a:xfrm>
              <a:off x="2599" y="583"/>
              <a:ext cx="1" cy="166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2" name="Freeform 66">
              <a:extLst>
                <a:ext uri="{FF2B5EF4-FFF2-40B4-BE49-F238E27FC236}">
                  <a16:creationId xmlns:a16="http://schemas.microsoft.com/office/drawing/2014/main" id="{6206B663-AED0-4C0E-B785-3E9979958DF0}"/>
                </a:ext>
              </a:extLst>
            </p:cNvPr>
            <p:cNvSpPr>
              <a:spLocks/>
            </p:cNvSpPr>
            <p:nvPr/>
          </p:nvSpPr>
          <p:spPr bwMode="auto">
            <a:xfrm>
              <a:off x="3209" y="1377"/>
              <a:ext cx="1153" cy="272"/>
            </a:xfrm>
            <a:custGeom>
              <a:avLst/>
              <a:gdLst>
                <a:gd name="T0" fmla="*/ 0 w 1153"/>
                <a:gd name="T1" fmla="*/ 136 h 272"/>
                <a:gd name="T2" fmla="*/ 580 w 1153"/>
                <a:gd name="T3" fmla="*/ 0 h 272"/>
                <a:gd name="T4" fmla="*/ 1153 w 1153"/>
                <a:gd name="T5" fmla="*/ 136 h 272"/>
                <a:gd name="T6" fmla="*/ 580 w 1153"/>
                <a:gd name="T7" fmla="*/ 272 h 272"/>
                <a:gd name="T8" fmla="*/ 0 w 1153"/>
                <a:gd name="T9" fmla="*/ 136 h 272"/>
                <a:gd name="T10" fmla="*/ 0 60000 65536"/>
                <a:gd name="T11" fmla="*/ 0 60000 65536"/>
                <a:gd name="T12" fmla="*/ 0 60000 65536"/>
                <a:gd name="T13" fmla="*/ 0 60000 65536"/>
                <a:gd name="T14" fmla="*/ 0 60000 65536"/>
                <a:gd name="T15" fmla="*/ 0 w 1153"/>
                <a:gd name="T16" fmla="*/ 0 h 272"/>
                <a:gd name="T17" fmla="*/ 1153 w 1153"/>
                <a:gd name="T18" fmla="*/ 272 h 272"/>
              </a:gdLst>
              <a:ahLst/>
              <a:cxnLst>
                <a:cxn ang="T10">
                  <a:pos x="T0" y="T1"/>
                </a:cxn>
                <a:cxn ang="T11">
                  <a:pos x="T2" y="T3"/>
                </a:cxn>
                <a:cxn ang="T12">
                  <a:pos x="T4" y="T5"/>
                </a:cxn>
                <a:cxn ang="T13">
                  <a:pos x="T6" y="T7"/>
                </a:cxn>
                <a:cxn ang="T14">
                  <a:pos x="T8" y="T9"/>
                </a:cxn>
              </a:cxnLst>
              <a:rect l="T15" t="T16" r="T17" b="T18"/>
              <a:pathLst>
                <a:path w="1153" h="272">
                  <a:moveTo>
                    <a:pt x="0" y="136"/>
                  </a:moveTo>
                  <a:lnTo>
                    <a:pt x="580" y="0"/>
                  </a:lnTo>
                  <a:lnTo>
                    <a:pt x="1153" y="136"/>
                  </a:lnTo>
                  <a:lnTo>
                    <a:pt x="580" y="272"/>
                  </a:lnTo>
                  <a:lnTo>
                    <a:pt x="0" y="1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523" name="Rectangle 67">
              <a:extLst>
                <a:ext uri="{FF2B5EF4-FFF2-40B4-BE49-F238E27FC236}">
                  <a16:creationId xmlns:a16="http://schemas.microsoft.com/office/drawing/2014/main" id="{1EBF5A07-8C26-4F58-BD8D-DBC3EAA8A00A}"/>
                </a:ext>
              </a:extLst>
            </p:cNvPr>
            <p:cNvSpPr>
              <a:spLocks noChangeArrowheads="1"/>
            </p:cNvSpPr>
            <p:nvPr/>
          </p:nvSpPr>
          <p:spPr bwMode="auto">
            <a:xfrm>
              <a:off x="3409" y="1463"/>
              <a:ext cx="7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页表项在快表中？</a:t>
              </a:r>
              <a:endParaRPr lang="zh-CN" altLang="en-US"/>
            </a:p>
          </p:txBody>
        </p:sp>
        <p:sp>
          <p:nvSpPr>
            <p:cNvPr id="19524" name="Line 68">
              <a:extLst>
                <a:ext uri="{FF2B5EF4-FFF2-40B4-BE49-F238E27FC236}">
                  <a16:creationId xmlns:a16="http://schemas.microsoft.com/office/drawing/2014/main" id="{7FC98FB3-4E35-46D5-98AA-1222B58FD5FC}"/>
                </a:ext>
              </a:extLst>
            </p:cNvPr>
            <p:cNvSpPr>
              <a:spLocks noChangeShapeType="1"/>
            </p:cNvSpPr>
            <p:nvPr/>
          </p:nvSpPr>
          <p:spPr bwMode="auto">
            <a:xfrm>
              <a:off x="3789" y="1198"/>
              <a:ext cx="1" cy="17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5" name="Line 69">
              <a:extLst>
                <a:ext uri="{FF2B5EF4-FFF2-40B4-BE49-F238E27FC236}">
                  <a16:creationId xmlns:a16="http://schemas.microsoft.com/office/drawing/2014/main" id="{EFF059F7-8166-4174-82B4-809126C4C48A}"/>
                </a:ext>
              </a:extLst>
            </p:cNvPr>
            <p:cNvSpPr>
              <a:spLocks noChangeShapeType="1"/>
            </p:cNvSpPr>
            <p:nvPr/>
          </p:nvSpPr>
          <p:spPr bwMode="auto">
            <a:xfrm>
              <a:off x="3789" y="1649"/>
              <a:ext cx="1" cy="13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6" name="Freeform 70">
              <a:extLst>
                <a:ext uri="{FF2B5EF4-FFF2-40B4-BE49-F238E27FC236}">
                  <a16:creationId xmlns:a16="http://schemas.microsoft.com/office/drawing/2014/main" id="{96E06A05-37C7-49C3-97F7-8648395FC874}"/>
                </a:ext>
              </a:extLst>
            </p:cNvPr>
            <p:cNvSpPr>
              <a:spLocks/>
            </p:cNvSpPr>
            <p:nvPr/>
          </p:nvSpPr>
          <p:spPr bwMode="auto">
            <a:xfrm>
              <a:off x="3767" y="1291"/>
              <a:ext cx="36" cy="86"/>
            </a:xfrm>
            <a:custGeom>
              <a:avLst/>
              <a:gdLst>
                <a:gd name="T0" fmla="*/ 36 w 36"/>
                <a:gd name="T1" fmla="*/ 0 h 86"/>
                <a:gd name="T2" fmla="*/ 22 w 36"/>
                <a:gd name="T3" fmla="*/ 15 h 86"/>
                <a:gd name="T4" fmla="*/ 0 w 36"/>
                <a:gd name="T5" fmla="*/ 0 h 86"/>
                <a:gd name="T6" fmla="*/ 22 w 36"/>
                <a:gd name="T7" fmla="*/ 86 h 86"/>
                <a:gd name="T8" fmla="*/ 36 w 36"/>
                <a:gd name="T9" fmla="*/ 0 h 86"/>
                <a:gd name="T10" fmla="*/ 0 60000 65536"/>
                <a:gd name="T11" fmla="*/ 0 60000 65536"/>
                <a:gd name="T12" fmla="*/ 0 60000 65536"/>
                <a:gd name="T13" fmla="*/ 0 60000 65536"/>
                <a:gd name="T14" fmla="*/ 0 60000 65536"/>
                <a:gd name="T15" fmla="*/ 0 w 36"/>
                <a:gd name="T16" fmla="*/ 0 h 86"/>
                <a:gd name="T17" fmla="*/ 36 w 36"/>
                <a:gd name="T18" fmla="*/ 86 h 86"/>
              </a:gdLst>
              <a:ahLst/>
              <a:cxnLst>
                <a:cxn ang="T10">
                  <a:pos x="T0" y="T1"/>
                </a:cxn>
                <a:cxn ang="T11">
                  <a:pos x="T2" y="T3"/>
                </a:cxn>
                <a:cxn ang="T12">
                  <a:pos x="T4" y="T5"/>
                </a:cxn>
                <a:cxn ang="T13">
                  <a:pos x="T6" y="T7"/>
                </a:cxn>
                <a:cxn ang="T14">
                  <a:pos x="T8" y="T9"/>
                </a:cxn>
              </a:cxnLst>
              <a:rect l="T15" t="T16" r="T17" b="T18"/>
              <a:pathLst>
                <a:path w="36" h="86">
                  <a:moveTo>
                    <a:pt x="36" y="0"/>
                  </a:moveTo>
                  <a:lnTo>
                    <a:pt x="22" y="15"/>
                  </a:lnTo>
                  <a:lnTo>
                    <a:pt x="0" y="0"/>
                  </a:lnTo>
                  <a:lnTo>
                    <a:pt x="22" y="86"/>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27" name="Freeform 71">
              <a:extLst>
                <a:ext uri="{FF2B5EF4-FFF2-40B4-BE49-F238E27FC236}">
                  <a16:creationId xmlns:a16="http://schemas.microsoft.com/office/drawing/2014/main" id="{824D7614-F72C-4AEB-8BEB-D9EFD53D50C1}"/>
                </a:ext>
              </a:extLst>
            </p:cNvPr>
            <p:cNvSpPr>
              <a:spLocks/>
            </p:cNvSpPr>
            <p:nvPr/>
          </p:nvSpPr>
          <p:spPr bwMode="auto">
            <a:xfrm>
              <a:off x="3767" y="1700"/>
              <a:ext cx="36" cy="85"/>
            </a:xfrm>
            <a:custGeom>
              <a:avLst/>
              <a:gdLst>
                <a:gd name="T0" fmla="*/ 36 w 36"/>
                <a:gd name="T1" fmla="*/ 0 h 85"/>
                <a:gd name="T2" fmla="*/ 22 w 36"/>
                <a:gd name="T3" fmla="*/ 14 h 85"/>
                <a:gd name="T4" fmla="*/ 0 w 36"/>
                <a:gd name="T5" fmla="*/ 0 h 85"/>
                <a:gd name="T6" fmla="*/ 22 w 36"/>
                <a:gd name="T7" fmla="*/ 85 h 85"/>
                <a:gd name="T8" fmla="*/ 36 w 36"/>
                <a:gd name="T9" fmla="*/ 0 h 85"/>
                <a:gd name="T10" fmla="*/ 0 60000 65536"/>
                <a:gd name="T11" fmla="*/ 0 60000 65536"/>
                <a:gd name="T12" fmla="*/ 0 60000 65536"/>
                <a:gd name="T13" fmla="*/ 0 60000 65536"/>
                <a:gd name="T14" fmla="*/ 0 60000 65536"/>
                <a:gd name="T15" fmla="*/ 0 w 36"/>
                <a:gd name="T16" fmla="*/ 0 h 85"/>
                <a:gd name="T17" fmla="*/ 36 w 36"/>
                <a:gd name="T18" fmla="*/ 85 h 85"/>
              </a:gdLst>
              <a:ahLst/>
              <a:cxnLst>
                <a:cxn ang="T10">
                  <a:pos x="T0" y="T1"/>
                </a:cxn>
                <a:cxn ang="T11">
                  <a:pos x="T2" y="T3"/>
                </a:cxn>
                <a:cxn ang="T12">
                  <a:pos x="T4" y="T5"/>
                </a:cxn>
                <a:cxn ang="T13">
                  <a:pos x="T6" y="T7"/>
                </a:cxn>
                <a:cxn ang="T14">
                  <a:pos x="T8" y="T9"/>
                </a:cxn>
              </a:cxnLst>
              <a:rect l="T15" t="T16" r="T17" b="T18"/>
              <a:pathLst>
                <a:path w="36" h="85">
                  <a:moveTo>
                    <a:pt x="36" y="0"/>
                  </a:moveTo>
                  <a:lnTo>
                    <a:pt x="22" y="14"/>
                  </a:lnTo>
                  <a:lnTo>
                    <a:pt x="0" y="0"/>
                  </a:lnTo>
                  <a:lnTo>
                    <a:pt x="22" y="85"/>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28" name="Rectangle 72">
              <a:extLst>
                <a:ext uri="{FF2B5EF4-FFF2-40B4-BE49-F238E27FC236}">
                  <a16:creationId xmlns:a16="http://schemas.microsoft.com/office/drawing/2014/main" id="{6FA046F4-4B02-4B7E-8DF9-4AFE04416130}"/>
                </a:ext>
              </a:extLst>
            </p:cNvPr>
            <p:cNvSpPr>
              <a:spLocks noChangeArrowheads="1"/>
            </p:cNvSpPr>
            <p:nvPr/>
          </p:nvSpPr>
          <p:spPr bwMode="auto">
            <a:xfrm>
              <a:off x="3209" y="1027"/>
              <a:ext cx="1153" cy="17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529" name="Rectangle 73">
              <a:extLst>
                <a:ext uri="{FF2B5EF4-FFF2-40B4-BE49-F238E27FC236}">
                  <a16:creationId xmlns:a16="http://schemas.microsoft.com/office/drawing/2014/main" id="{A778FEB7-92E4-41FB-945A-9638D1EE324F}"/>
                </a:ext>
              </a:extLst>
            </p:cNvPr>
            <p:cNvSpPr>
              <a:spLocks noChangeArrowheads="1"/>
            </p:cNvSpPr>
            <p:nvPr/>
          </p:nvSpPr>
          <p:spPr bwMode="auto">
            <a:xfrm>
              <a:off x="3456" y="1083"/>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200">
                  <a:solidFill>
                    <a:srgbClr val="000000"/>
                  </a:solidFill>
                  <a:latin typeface="Times" panose="02020603050405020304" pitchFamily="18" charset="0"/>
                </a:rPr>
                <a:t>CPU</a:t>
              </a:r>
              <a:endParaRPr lang="en-US" altLang="zh-CN"/>
            </a:p>
          </p:txBody>
        </p:sp>
        <p:sp>
          <p:nvSpPr>
            <p:cNvPr id="19530" name="Rectangle 74">
              <a:extLst>
                <a:ext uri="{FF2B5EF4-FFF2-40B4-BE49-F238E27FC236}">
                  <a16:creationId xmlns:a16="http://schemas.microsoft.com/office/drawing/2014/main" id="{B630B106-704E-4162-9FBC-4F54053F59A7}"/>
                </a:ext>
              </a:extLst>
            </p:cNvPr>
            <p:cNvSpPr>
              <a:spLocks noChangeArrowheads="1"/>
            </p:cNvSpPr>
            <p:nvPr/>
          </p:nvSpPr>
          <p:spPr bwMode="auto">
            <a:xfrm>
              <a:off x="3681" y="1062"/>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检索快表</a:t>
              </a:r>
              <a:endParaRPr lang="zh-CN" altLang="en-US"/>
            </a:p>
          </p:txBody>
        </p:sp>
        <p:sp>
          <p:nvSpPr>
            <p:cNvPr id="19531" name="Rectangle 75">
              <a:extLst>
                <a:ext uri="{FF2B5EF4-FFF2-40B4-BE49-F238E27FC236}">
                  <a16:creationId xmlns:a16="http://schemas.microsoft.com/office/drawing/2014/main" id="{63417406-3388-411E-BF61-A764EE48A4A1}"/>
                </a:ext>
              </a:extLst>
            </p:cNvPr>
            <p:cNvSpPr>
              <a:spLocks noChangeArrowheads="1"/>
            </p:cNvSpPr>
            <p:nvPr/>
          </p:nvSpPr>
          <p:spPr bwMode="auto">
            <a:xfrm>
              <a:off x="3209" y="1785"/>
              <a:ext cx="1153" cy="16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532" name="Rectangle 76">
              <a:extLst>
                <a:ext uri="{FF2B5EF4-FFF2-40B4-BE49-F238E27FC236}">
                  <a16:creationId xmlns:a16="http://schemas.microsoft.com/office/drawing/2014/main" id="{A922AA5B-7312-4EEA-84B2-EAA132B5ACF2}"/>
                </a:ext>
              </a:extLst>
            </p:cNvPr>
            <p:cNvSpPr>
              <a:spLocks noChangeArrowheads="1"/>
            </p:cNvSpPr>
            <p:nvPr/>
          </p:nvSpPr>
          <p:spPr bwMode="auto">
            <a:xfrm>
              <a:off x="3595" y="1814"/>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访问页表</a:t>
              </a:r>
              <a:endParaRPr lang="zh-CN" altLang="en-US"/>
            </a:p>
          </p:txBody>
        </p:sp>
        <p:sp>
          <p:nvSpPr>
            <p:cNvPr id="19533" name="Rectangle 77">
              <a:extLst>
                <a:ext uri="{FF2B5EF4-FFF2-40B4-BE49-F238E27FC236}">
                  <a16:creationId xmlns:a16="http://schemas.microsoft.com/office/drawing/2014/main" id="{189C5D9D-1961-4AF6-BBC2-E934D243E42D}"/>
                </a:ext>
              </a:extLst>
            </p:cNvPr>
            <p:cNvSpPr>
              <a:spLocks noChangeArrowheads="1"/>
            </p:cNvSpPr>
            <p:nvPr/>
          </p:nvSpPr>
          <p:spPr bwMode="auto">
            <a:xfrm>
              <a:off x="3653" y="1664"/>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否</a:t>
              </a:r>
              <a:endParaRPr lang="zh-CN" altLang="en-US"/>
            </a:p>
          </p:txBody>
        </p:sp>
        <p:sp>
          <p:nvSpPr>
            <p:cNvPr id="19534" name="Line 78">
              <a:extLst>
                <a:ext uri="{FF2B5EF4-FFF2-40B4-BE49-F238E27FC236}">
                  <a16:creationId xmlns:a16="http://schemas.microsoft.com/office/drawing/2014/main" id="{BB1A3323-BF40-409B-B4D4-448917DCA3E0}"/>
                </a:ext>
              </a:extLst>
            </p:cNvPr>
            <p:cNvSpPr>
              <a:spLocks noChangeShapeType="1"/>
            </p:cNvSpPr>
            <p:nvPr/>
          </p:nvSpPr>
          <p:spPr bwMode="auto">
            <a:xfrm>
              <a:off x="3789" y="1950"/>
              <a:ext cx="1" cy="15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5" name="Freeform 79">
              <a:extLst>
                <a:ext uri="{FF2B5EF4-FFF2-40B4-BE49-F238E27FC236}">
                  <a16:creationId xmlns:a16="http://schemas.microsoft.com/office/drawing/2014/main" id="{302983C8-0DFF-46FE-8EB5-6D8D132ED136}"/>
                </a:ext>
              </a:extLst>
            </p:cNvPr>
            <p:cNvSpPr>
              <a:spLocks/>
            </p:cNvSpPr>
            <p:nvPr/>
          </p:nvSpPr>
          <p:spPr bwMode="auto">
            <a:xfrm>
              <a:off x="3767" y="2022"/>
              <a:ext cx="36" cy="86"/>
            </a:xfrm>
            <a:custGeom>
              <a:avLst/>
              <a:gdLst>
                <a:gd name="T0" fmla="*/ 36 w 36"/>
                <a:gd name="T1" fmla="*/ 0 h 86"/>
                <a:gd name="T2" fmla="*/ 22 w 36"/>
                <a:gd name="T3" fmla="*/ 14 h 86"/>
                <a:gd name="T4" fmla="*/ 0 w 36"/>
                <a:gd name="T5" fmla="*/ 0 h 86"/>
                <a:gd name="T6" fmla="*/ 22 w 36"/>
                <a:gd name="T7" fmla="*/ 86 h 86"/>
                <a:gd name="T8" fmla="*/ 36 w 36"/>
                <a:gd name="T9" fmla="*/ 0 h 86"/>
                <a:gd name="T10" fmla="*/ 0 60000 65536"/>
                <a:gd name="T11" fmla="*/ 0 60000 65536"/>
                <a:gd name="T12" fmla="*/ 0 60000 65536"/>
                <a:gd name="T13" fmla="*/ 0 60000 65536"/>
                <a:gd name="T14" fmla="*/ 0 60000 65536"/>
                <a:gd name="T15" fmla="*/ 0 w 36"/>
                <a:gd name="T16" fmla="*/ 0 h 86"/>
                <a:gd name="T17" fmla="*/ 36 w 36"/>
                <a:gd name="T18" fmla="*/ 86 h 86"/>
              </a:gdLst>
              <a:ahLst/>
              <a:cxnLst>
                <a:cxn ang="T10">
                  <a:pos x="T0" y="T1"/>
                </a:cxn>
                <a:cxn ang="T11">
                  <a:pos x="T2" y="T3"/>
                </a:cxn>
                <a:cxn ang="T12">
                  <a:pos x="T4" y="T5"/>
                </a:cxn>
                <a:cxn ang="T13">
                  <a:pos x="T6" y="T7"/>
                </a:cxn>
                <a:cxn ang="T14">
                  <a:pos x="T8" y="T9"/>
                </a:cxn>
              </a:cxnLst>
              <a:rect l="T15" t="T16" r="T17" b="T18"/>
              <a:pathLst>
                <a:path w="36" h="86">
                  <a:moveTo>
                    <a:pt x="36" y="0"/>
                  </a:moveTo>
                  <a:lnTo>
                    <a:pt x="22" y="14"/>
                  </a:lnTo>
                  <a:lnTo>
                    <a:pt x="0" y="0"/>
                  </a:lnTo>
                  <a:lnTo>
                    <a:pt x="22" y="86"/>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36" name="Freeform 80">
              <a:extLst>
                <a:ext uri="{FF2B5EF4-FFF2-40B4-BE49-F238E27FC236}">
                  <a16:creationId xmlns:a16="http://schemas.microsoft.com/office/drawing/2014/main" id="{36DCC5FF-70D1-444E-A1DC-692BEBABF0FE}"/>
                </a:ext>
              </a:extLst>
            </p:cNvPr>
            <p:cNvSpPr>
              <a:spLocks/>
            </p:cNvSpPr>
            <p:nvPr/>
          </p:nvSpPr>
          <p:spPr bwMode="auto">
            <a:xfrm>
              <a:off x="3209" y="2108"/>
              <a:ext cx="1153" cy="272"/>
            </a:xfrm>
            <a:custGeom>
              <a:avLst/>
              <a:gdLst>
                <a:gd name="T0" fmla="*/ 0 w 1153"/>
                <a:gd name="T1" fmla="*/ 136 h 272"/>
                <a:gd name="T2" fmla="*/ 580 w 1153"/>
                <a:gd name="T3" fmla="*/ 0 h 272"/>
                <a:gd name="T4" fmla="*/ 1153 w 1153"/>
                <a:gd name="T5" fmla="*/ 136 h 272"/>
                <a:gd name="T6" fmla="*/ 580 w 1153"/>
                <a:gd name="T7" fmla="*/ 272 h 272"/>
                <a:gd name="T8" fmla="*/ 0 w 1153"/>
                <a:gd name="T9" fmla="*/ 136 h 272"/>
                <a:gd name="T10" fmla="*/ 0 60000 65536"/>
                <a:gd name="T11" fmla="*/ 0 60000 65536"/>
                <a:gd name="T12" fmla="*/ 0 60000 65536"/>
                <a:gd name="T13" fmla="*/ 0 60000 65536"/>
                <a:gd name="T14" fmla="*/ 0 60000 65536"/>
                <a:gd name="T15" fmla="*/ 0 w 1153"/>
                <a:gd name="T16" fmla="*/ 0 h 272"/>
                <a:gd name="T17" fmla="*/ 1153 w 1153"/>
                <a:gd name="T18" fmla="*/ 272 h 272"/>
              </a:gdLst>
              <a:ahLst/>
              <a:cxnLst>
                <a:cxn ang="T10">
                  <a:pos x="T0" y="T1"/>
                </a:cxn>
                <a:cxn ang="T11">
                  <a:pos x="T2" y="T3"/>
                </a:cxn>
                <a:cxn ang="T12">
                  <a:pos x="T4" y="T5"/>
                </a:cxn>
                <a:cxn ang="T13">
                  <a:pos x="T6" y="T7"/>
                </a:cxn>
                <a:cxn ang="T14">
                  <a:pos x="T8" y="T9"/>
                </a:cxn>
              </a:cxnLst>
              <a:rect l="T15" t="T16" r="T17" b="T18"/>
              <a:pathLst>
                <a:path w="1153" h="272">
                  <a:moveTo>
                    <a:pt x="0" y="136"/>
                  </a:moveTo>
                  <a:lnTo>
                    <a:pt x="580" y="0"/>
                  </a:lnTo>
                  <a:lnTo>
                    <a:pt x="1153" y="136"/>
                  </a:lnTo>
                  <a:lnTo>
                    <a:pt x="580" y="272"/>
                  </a:lnTo>
                  <a:lnTo>
                    <a:pt x="0" y="1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537" name="Rectangle 81">
              <a:extLst>
                <a:ext uri="{FF2B5EF4-FFF2-40B4-BE49-F238E27FC236}">
                  <a16:creationId xmlns:a16="http://schemas.microsoft.com/office/drawing/2014/main" id="{C04AE7B9-17AD-4749-8F8D-3BCE2D7513BD}"/>
                </a:ext>
              </a:extLst>
            </p:cNvPr>
            <p:cNvSpPr>
              <a:spLocks noChangeArrowheads="1"/>
            </p:cNvSpPr>
            <p:nvPr/>
          </p:nvSpPr>
          <p:spPr bwMode="auto">
            <a:xfrm>
              <a:off x="3552" y="2193"/>
              <a:ext cx="4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页在内存？</a:t>
              </a:r>
              <a:endParaRPr lang="zh-CN" altLang="en-US"/>
            </a:p>
          </p:txBody>
        </p:sp>
        <p:sp>
          <p:nvSpPr>
            <p:cNvPr id="19538" name="Line 82">
              <a:extLst>
                <a:ext uri="{FF2B5EF4-FFF2-40B4-BE49-F238E27FC236}">
                  <a16:creationId xmlns:a16="http://schemas.microsoft.com/office/drawing/2014/main" id="{F6F5724A-8976-4ABF-AE98-7A932E8A3D05}"/>
                </a:ext>
              </a:extLst>
            </p:cNvPr>
            <p:cNvSpPr>
              <a:spLocks noChangeShapeType="1"/>
            </p:cNvSpPr>
            <p:nvPr/>
          </p:nvSpPr>
          <p:spPr bwMode="auto">
            <a:xfrm>
              <a:off x="3789" y="2380"/>
              <a:ext cx="1" cy="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9" name="Freeform 83">
              <a:extLst>
                <a:ext uri="{FF2B5EF4-FFF2-40B4-BE49-F238E27FC236}">
                  <a16:creationId xmlns:a16="http://schemas.microsoft.com/office/drawing/2014/main" id="{40B071B6-DE0A-472B-BA20-72E7AD623839}"/>
                </a:ext>
              </a:extLst>
            </p:cNvPr>
            <p:cNvSpPr>
              <a:spLocks/>
            </p:cNvSpPr>
            <p:nvPr/>
          </p:nvSpPr>
          <p:spPr bwMode="auto">
            <a:xfrm>
              <a:off x="3767" y="2437"/>
              <a:ext cx="36" cy="93"/>
            </a:xfrm>
            <a:custGeom>
              <a:avLst/>
              <a:gdLst>
                <a:gd name="T0" fmla="*/ 36 w 36"/>
                <a:gd name="T1" fmla="*/ 0 h 93"/>
                <a:gd name="T2" fmla="*/ 22 w 36"/>
                <a:gd name="T3" fmla="*/ 14 h 93"/>
                <a:gd name="T4" fmla="*/ 0 w 36"/>
                <a:gd name="T5" fmla="*/ 0 h 93"/>
                <a:gd name="T6" fmla="*/ 22 w 36"/>
                <a:gd name="T7" fmla="*/ 93 h 93"/>
                <a:gd name="T8" fmla="*/ 36 w 36"/>
                <a:gd name="T9" fmla="*/ 0 h 93"/>
                <a:gd name="T10" fmla="*/ 0 60000 65536"/>
                <a:gd name="T11" fmla="*/ 0 60000 65536"/>
                <a:gd name="T12" fmla="*/ 0 60000 65536"/>
                <a:gd name="T13" fmla="*/ 0 60000 65536"/>
                <a:gd name="T14" fmla="*/ 0 60000 65536"/>
                <a:gd name="T15" fmla="*/ 0 w 36"/>
                <a:gd name="T16" fmla="*/ 0 h 93"/>
                <a:gd name="T17" fmla="*/ 36 w 36"/>
                <a:gd name="T18" fmla="*/ 93 h 93"/>
              </a:gdLst>
              <a:ahLst/>
              <a:cxnLst>
                <a:cxn ang="T10">
                  <a:pos x="T0" y="T1"/>
                </a:cxn>
                <a:cxn ang="T11">
                  <a:pos x="T2" y="T3"/>
                </a:cxn>
                <a:cxn ang="T12">
                  <a:pos x="T4" y="T5"/>
                </a:cxn>
                <a:cxn ang="T13">
                  <a:pos x="T6" y="T7"/>
                </a:cxn>
                <a:cxn ang="T14">
                  <a:pos x="T8" y="T9"/>
                </a:cxn>
              </a:cxnLst>
              <a:rect l="T15" t="T16" r="T17" b="T18"/>
              <a:pathLst>
                <a:path w="36" h="93">
                  <a:moveTo>
                    <a:pt x="36" y="0"/>
                  </a:moveTo>
                  <a:lnTo>
                    <a:pt x="22" y="14"/>
                  </a:lnTo>
                  <a:lnTo>
                    <a:pt x="0" y="0"/>
                  </a:lnTo>
                  <a:lnTo>
                    <a:pt x="22" y="93"/>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40" name="Rectangle 84">
              <a:extLst>
                <a:ext uri="{FF2B5EF4-FFF2-40B4-BE49-F238E27FC236}">
                  <a16:creationId xmlns:a16="http://schemas.microsoft.com/office/drawing/2014/main" id="{D679D37D-F51F-48E7-88FA-D5A705EDB2CD}"/>
                </a:ext>
              </a:extLst>
            </p:cNvPr>
            <p:cNvSpPr>
              <a:spLocks noChangeArrowheads="1"/>
            </p:cNvSpPr>
            <p:nvPr/>
          </p:nvSpPr>
          <p:spPr bwMode="auto">
            <a:xfrm>
              <a:off x="3209" y="2867"/>
              <a:ext cx="1153" cy="16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541" name="Rectangle 85">
              <a:extLst>
                <a:ext uri="{FF2B5EF4-FFF2-40B4-BE49-F238E27FC236}">
                  <a16:creationId xmlns:a16="http://schemas.microsoft.com/office/drawing/2014/main" id="{A1C0C6FC-164C-4FEF-8059-5975FA946AB9}"/>
                </a:ext>
              </a:extLst>
            </p:cNvPr>
            <p:cNvSpPr>
              <a:spLocks noChangeArrowheads="1"/>
            </p:cNvSpPr>
            <p:nvPr/>
          </p:nvSpPr>
          <p:spPr bwMode="auto">
            <a:xfrm>
              <a:off x="3366" y="2902"/>
              <a:ext cx="8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修改访问位和修改位</a:t>
              </a:r>
              <a:endParaRPr lang="zh-CN" altLang="en-US"/>
            </a:p>
          </p:txBody>
        </p:sp>
        <p:sp>
          <p:nvSpPr>
            <p:cNvPr id="19542" name="Line 86">
              <a:extLst>
                <a:ext uri="{FF2B5EF4-FFF2-40B4-BE49-F238E27FC236}">
                  <a16:creationId xmlns:a16="http://schemas.microsoft.com/office/drawing/2014/main" id="{84B91C2C-390A-4934-96DC-1FA238872E35}"/>
                </a:ext>
              </a:extLst>
            </p:cNvPr>
            <p:cNvSpPr>
              <a:spLocks noChangeShapeType="1"/>
            </p:cNvSpPr>
            <p:nvPr/>
          </p:nvSpPr>
          <p:spPr bwMode="auto">
            <a:xfrm>
              <a:off x="3789" y="3031"/>
              <a:ext cx="1" cy="15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3" name="Freeform 87">
              <a:extLst>
                <a:ext uri="{FF2B5EF4-FFF2-40B4-BE49-F238E27FC236}">
                  <a16:creationId xmlns:a16="http://schemas.microsoft.com/office/drawing/2014/main" id="{A6B926D6-2A6E-40F4-990B-0ED882F4BFC3}"/>
                </a:ext>
              </a:extLst>
            </p:cNvPr>
            <p:cNvSpPr>
              <a:spLocks/>
            </p:cNvSpPr>
            <p:nvPr/>
          </p:nvSpPr>
          <p:spPr bwMode="auto">
            <a:xfrm>
              <a:off x="3767" y="3103"/>
              <a:ext cx="36" cy="86"/>
            </a:xfrm>
            <a:custGeom>
              <a:avLst/>
              <a:gdLst>
                <a:gd name="T0" fmla="*/ 36 w 36"/>
                <a:gd name="T1" fmla="*/ 0 h 86"/>
                <a:gd name="T2" fmla="*/ 22 w 36"/>
                <a:gd name="T3" fmla="*/ 14 h 86"/>
                <a:gd name="T4" fmla="*/ 0 w 36"/>
                <a:gd name="T5" fmla="*/ 0 h 86"/>
                <a:gd name="T6" fmla="*/ 22 w 36"/>
                <a:gd name="T7" fmla="*/ 86 h 86"/>
                <a:gd name="T8" fmla="*/ 36 w 36"/>
                <a:gd name="T9" fmla="*/ 0 h 86"/>
                <a:gd name="T10" fmla="*/ 0 60000 65536"/>
                <a:gd name="T11" fmla="*/ 0 60000 65536"/>
                <a:gd name="T12" fmla="*/ 0 60000 65536"/>
                <a:gd name="T13" fmla="*/ 0 60000 65536"/>
                <a:gd name="T14" fmla="*/ 0 60000 65536"/>
                <a:gd name="T15" fmla="*/ 0 w 36"/>
                <a:gd name="T16" fmla="*/ 0 h 86"/>
                <a:gd name="T17" fmla="*/ 36 w 36"/>
                <a:gd name="T18" fmla="*/ 86 h 86"/>
              </a:gdLst>
              <a:ahLst/>
              <a:cxnLst>
                <a:cxn ang="T10">
                  <a:pos x="T0" y="T1"/>
                </a:cxn>
                <a:cxn ang="T11">
                  <a:pos x="T2" y="T3"/>
                </a:cxn>
                <a:cxn ang="T12">
                  <a:pos x="T4" y="T5"/>
                </a:cxn>
                <a:cxn ang="T13">
                  <a:pos x="T6" y="T7"/>
                </a:cxn>
                <a:cxn ang="T14">
                  <a:pos x="T8" y="T9"/>
                </a:cxn>
              </a:cxnLst>
              <a:rect l="T15" t="T16" r="T17" b="T18"/>
              <a:pathLst>
                <a:path w="36" h="86">
                  <a:moveTo>
                    <a:pt x="36" y="0"/>
                  </a:moveTo>
                  <a:lnTo>
                    <a:pt x="22" y="14"/>
                  </a:lnTo>
                  <a:lnTo>
                    <a:pt x="0" y="0"/>
                  </a:lnTo>
                  <a:lnTo>
                    <a:pt x="22" y="86"/>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44" name="Rectangle 88">
              <a:extLst>
                <a:ext uri="{FF2B5EF4-FFF2-40B4-BE49-F238E27FC236}">
                  <a16:creationId xmlns:a16="http://schemas.microsoft.com/office/drawing/2014/main" id="{BC33EEBC-86EC-461E-9BB7-598C138542A0}"/>
                </a:ext>
              </a:extLst>
            </p:cNvPr>
            <p:cNvSpPr>
              <a:spLocks noChangeArrowheads="1"/>
            </p:cNvSpPr>
            <p:nvPr/>
          </p:nvSpPr>
          <p:spPr bwMode="auto">
            <a:xfrm>
              <a:off x="3209" y="3189"/>
              <a:ext cx="1153" cy="1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545" name="Rectangle 89">
              <a:extLst>
                <a:ext uri="{FF2B5EF4-FFF2-40B4-BE49-F238E27FC236}">
                  <a16:creationId xmlns:a16="http://schemas.microsoft.com/office/drawing/2014/main" id="{3DD9FBCF-5515-42E9-9E27-54AF6490EAB3}"/>
                </a:ext>
              </a:extLst>
            </p:cNvPr>
            <p:cNvSpPr>
              <a:spLocks noChangeArrowheads="1"/>
            </p:cNvSpPr>
            <p:nvPr/>
          </p:nvSpPr>
          <p:spPr bwMode="auto">
            <a:xfrm>
              <a:off x="3502" y="3224"/>
              <a:ext cx="5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形成物理地址</a:t>
              </a:r>
              <a:endParaRPr lang="zh-CN" altLang="en-US"/>
            </a:p>
          </p:txBody>
        </p:sp>
        <p:sp>
          <p:nvSpPr>
            <p:cNvPr id="19546" name="Line 90">
              <a:extLst>
                <a:ext uri="{FF2B5EF4-FFF2-40B4-BE49-F238E27FC236}">
                  <a16:creationId xmlns:a16="http://schemas.microsoft.com/office/drawing/2014/main" id="{30392744-EB99-462B-92F7-7C8D35CD2233}"/>
                </a:ext>
              </a:extLst>
            </p:cNvPr>
            <p:cNvSpPr>
              <a:spLocks noChangeShapeType="1"/>
            </p:cNvSpPr>
            <p:nvPr/>
          </p:nvSpPr>
          <p:spPr bwMode="auto">
            <a:xfrm>
              <a:off x="3789" y="3361"/>
              <a:ext cx="1" cy="15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7" name="Freeform 91">
              <a:extLst>
                <a:ext uri="{FF2B5EF4-FFF2-40B4-BE49-F238E27FC236}">
                  <a16:creationId xmlns:a16="http://schemas.microsoft.com/office/drawing/2014/main" id="{11962BBE-0210-4D5E-9C14-2A62F454424C}"/>
                </a:ext>
              </a:extLst>
            </p:cNvPr>
            <p:cNvSpPr>
              <a:spLocks/>
            </p:cNvSpPr>
            <p:nvPr/>
          </p:nvSpPr>
          <p:spPr bwMode="auto">
            <a:xfrm>
              <a:off x="3767" y="3432"/>
              <a:ext cx="36" cy="86"/>
            </a:xfrm>
            <a:custGeom>
              <a:avLst/>
              <a:gdLst>
                <a:gd name="T0" fmla="*/ 36 w 36"/>
                <a:gd name="T1" fmla="*/ 0 h 86"/>
                <a:gd name="T2" fmla="*/ 22 w 36"/>
                <a:gd name="T3" fmla="*/ 15 h 86"/>
                <a:gd name="T4" fmla="*/ 0 w 36"/>
                <a:gd name="T5" fmla="*/ 0 h 86"/>
                <a:gd name="T6" fmla="*/ 22 w 36"/>
                <a:gd name="T7" fmla="*/ 86 h 86"/>
                <a:gd name="T8" fmla="*/ 36 w 36"/>
                <a:gd name="T9" fmla="*/ 0 h 86"/>
                <a:gd name="T10" fmla="*/ 0 60000 65536"/>
                <a:gd name="T11" fmla="*/ 0 60000 65536"/>
                <a:gd name="T12" fmla="*/ 0 60000 65536"/>
                <a:gd name="T13" fmla="*/ 0 60000 65536"/>
                <a:gd name="T14" fmla="*/ 0 60000 65536"/>
                <a:gd name="T15" fmla="*/ 0 w 36"/>
                <a:gd name="T16" fmla="*/ 0 h 86"/>
                <a:gd name="T17" fmla="*/ 36 w 36"/>
                <a:gd name="T18" fmla="*/ 86 h 86"/>
              </a:gdLst>
              <a:ahLst/>
              <a:cxnLst>
                <a:cxn ang="T10">
                  <a:pos x="T0" y="T1"/>
                </a:cxn>
                <a:cxn ang="T11">
                  <a:pos x="T2" y="T3"/>
                </a:cxn>
                <a:cxn ang="T12">
                  <a:pos x="T4" y="T5"/>
                </a:cxn>
                <a:cxn ang="T13">
                  <a:pos x="T6" y="T7"/>
                </a:cxn>
                <a:cxn ang="T14">
                  <a:pos x="T8" y="T9"/>
                </a:cxn>
              </a:cxnLst>
              <a:rect l="T15" t="T16" r="T17" b="T18"/>
              <a:pathLst>
                <a:path w="36" h="86">
                  <a:moveTo>
                    <a:pt x="36" y="0"/>
                  </a:moveTo>
                  <a:lnTo>
                    <a:pt x="22" y="15"/>
                  </a:lnTo>
                  <a:lnTo>
                    <a:pt x="0" y="0"/>
                  </a:lnTo>
                  <a:lnTo>
                    <a:pt x="22" y="86"/>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48" name="Freeform 92">
              <a:extLst>
                <a:ext uri="{FF2B5EF4-FFF2-40B4-BE49-F238E27FC236}">
                  <a16:creationId xmlns:a16="http://schemas.microsoft.com/office/drawing/2014/main" id="{C04AAF4E-1A8D-4DD9-9721-079F78D6B291}"/>
                </a:ext>
              </a:extLst>
            </p:cNvPr>
            <p:cNvSpPr>
              <a:spLocks/>
            </p:cNvSpPr>
            <p:nvPr/>
          </p:nvSpPr>
          <p:spPr bwMode="auto">
            <a:xfrm>
              <a:off x="3431" y="3511"/>
              <a:ext cx="709" cy="172"/>
            </a:xfrm>
            <a:custGeom>
              <a:avLst/>
              <a:gdLst>
                <a:gd name="T0" fmla="*/ 86 w 709"/>
                <a:gd name="T1" fmla="*/ 172 h 172"/>
                <a:gd name="T2" fmla="*/ 623 w 709"/>
                <a:gd name="T3" fmla="*/ 172 h 172"/>
                <a:gd name="T4" fmla="*/ 666 w 709"/>
                <a:gd name="T5" fmla="*/ 157 h 172"/>
                <a:gd name="T6" fmla="*/ 702 w 709"/>
                <a:gd name="T7" fmla="*/ 129 h 172"/>
                <a:gd name="T8" fmla="*/ 709 w 709"/>
                <a:gd name="T9" fmla="*/ 86 h 172"/>
                <a:gd name="T10" fmla="*/ 702 w 709"/>
                <a:gd name="T11" fmla="*/ 43 h 172"/>
                <a:gd name="T12" fmla="*/ 666 w 709"/>
                <a:gd name="T13" fmla="*/ 14 h 172"/>
                <a:gd name="T14" fmla="*/ 623 w 709"/>
                <a:gd name="T15" fmla="*/ 0 h 172"/>
                <a:gd name="T16" fmla="*/ 86 w 709"/>
                <a:gd name="T17" fmla="*/ 0 h 172"/>
                <a:gd name="T18" fmla="*/ 43 w 709"/>
                <a:gd name="T19" fmla="*/ 14 h 172"/>
                <a:gd name="T20" fmla="*/ 14 w 709"/>
                <a:gd name="T21" fmla="*/ 43 h 172"/>
                <a:gd name="T22" fmla="*/ 0 w 709"/>
                <a:gd name="T23" fmla="*/ 86 h 172"/>
                <a:gd name="T24" fmla="*/ 0 w 709"/>
                <a:gd name="T25" fmla="*/ 86 h 172"/>
                <a:gd name="T26" fmla="*/ 14 w 709"/>
                <a:gd name="T27" fmla="*/ 129 h 172"/>
                <a:gd name="T28" fmla="*/ 43 w 709"/>
                <a:gd name="T29" fmla="*/ 157 h 172"/>
                <a:gd name="T30" fmla="*/ 86 w 709"/>
                <a:gd name="T31" fmla="*/ 172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09"/>
                <a:gd name="T49" fmla="*/ 0 h 172"/>
                <a:gd name="T50" fmla="*/ 709 w 709"/>
                <a:gd name="T51" fmla="*/ 172 h 1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09" h="172">
                  <a:moveTo>
                    <a:pt x="86" y="172"/>
                  </a:moveTo>
                  <a:lnTo>
                    <a:pt x="623" y="172"/>
                  </a:lnTo>
                  <a:lnTo>
                    <a:pt x="666" y="157"/>
                  </a:lnTo>
                  <a:lnTo>
                    <a:pt x="702" y="129"/>
                  </a:lnTo>
                  <a:lnTo>
                    <a:pt x="709" y="86"/>
                  </a:lnTo>
                  <a:lnTo>
                    <a:pt x="702" y="43"/>
                  </a:lnTo>
                  <a:lnTo>
                    <a:pt x="666" y="14"/>
                  </a:lnTo>
                  <a:lnTo>
                    <a:pt x="623" y="0"/>
                  </a:lnTo>
                  <a:lnTo>
                    <a:pt x="86" y="0"/>
                  </a:lnTo>
                  <a:lnTo>
                    <a:pt x="43" y="14"/>
                  </a:lnTo>
                  <a:lnTo>
                    <a:pt x="14" y="43"/>
                  </a:lnTo>
                  <a:lnTo>
                    <a:pt x="0" y="86"/>
                  </a:lnTo>
                  <a:lnTo>
                    <a:pt x="14" y="129"/>
                  </a:lnTo>
                  <a:lnTo>
                    <a:pt x="43" y="157"/>
                  </a:lnTo>
                  <a:lnTo>
                    <a:pt x="86" y="1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49" name="Rectangle 93">
              <a:extLst>
                <a:ext uri="{FF2B5EF4-FFF2-40B4-BE49-F238E27FC236}">
                  <a16:creationId xmlns:a16="http://schemas.microsoft.com/office/drawing/2014/main" id="{AFB81760-1107-41BB-9DE2-712F1B73D407}"/>
                </a:ext>
              </a:extLst>
            </p:cNvPr>
            <p:cNvSpPr>
              <a:spLocks noChangeArrowheads="1"/>
            </p:cNvSpPr>
            <p:nvPr/>
          </p:nvSpPr>
          <p:spPr bwMode="auto">
            <a:xfrm>
              <a:off x="3502" y="3547"/>
              <a:ext cx="5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地址变换结束</a:t>
              </a:r>
              <a:endParaRPr lang="zh-CN" altLang="en-US"/>
            </a:p>
          </p:txBody>
        </p:sp>
        <p:sp>
          <p:nvSpPr>
            <p:cNvPr id="19550" name="Line 94">
              <a:extLst>
                <a:ext uri="{FF2B5EF4-FFF2-40B4-BE49-F238E27FC236}">
                  <a16:creationId xmlns:a16="http://schemas.microsoft.com/office/drawing/2014/main" id="{514228DB-1CAC-49A2-9F43-143456878127}"/>
                </a:ext>
              </a:extLst>
            </p:cNvPr>
            <p:cNvSpPr>
              <a:spLocks noChangeShapeType="1"/>
            </p:cNvSpPr>
            <p:nvPr/>
          </p:nvSpPr>
          <p:spPr bwMode="auto">
            <a:xfrm>
              <a:off x="3789" y="848"/>
              <a:ext cx="1" cy="17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1" name="Freeform 95">
              <a:extLst>
                <a:ext uri="{FF2B5EF4-FFF2-40B4-BE49-F238E27FC236}">
                  <a16:creationId xmlns:a16="http://schemas.microsoft.com/office/drawing/2014/main" id="{3D2BF8CB-967B-4333-9ACB-EACE1D2CA48A}"/>
                </a:ext>
              </a:extLst>
            </p:cNvPr>
            <p:cNvSpPr>
              <a:spLocks/>
            </p:cNvSpPr>
            <p:nvPr/>
          </p:nvSpPr>
          <p:spPr bwMode="auto">
            <a:xfrm>
              <a:off x="3767" y="933"/>
              <a:ext cx="36" cy="94"/>
            </a:xfrm>
            <a:custGeom>
              <a:avLst/>
              <a:gdLst>
                <a:gd name="T0" fmla="*/ 36 w 36"/>
                <a:gd name="T1" fmla="*/ 0 h 94"/>
                <a:gd name="T2" fmla="*/ 22 w 36"/>
                <a:gd name="T3" fmla="*/ 22 h 94"/>
                <a:gd name="T4" fmla="*/ 0 w 36"/>
                <a:gd name="T5" fmla="*/ 0 h 94"/>
                <a:gd name="T6" fmla="*/ 22 w 36"/>
                <a:gd name="T7" fmla="*/ 94 h 94"/>
                <a:gd name="T8" fmla="*/ 36 w 36"/>
                <a:gd name="T9" fmla="*/ 0 h 94"/>
                <a:gd name="T10" fmla="*/ 0 60000 65536"/>
                <a:gd name="T11" fmla="*/ 0 60000 65536"/>
                <a:gd name="T12" fmla="*/ 0 60000 65536"/>
                <a:gd name="T13" fmla="*/ 0 60000 65536"/>
                <a:gd name="T14" fmla="*/ 0 60000 65536"/>
                <a:gd name="T15" fmla="*/ 0 w 36"/>
                <a:gd name="T16" fmla="*/ 0 h 94"/>
                <a:gd name="T17" fmla="*/ 36 w 36"/>
                <a:gd name="T18" fmla="*/ 94 h 94"/>
              </a:gdLst>
              <a:ahLst/>
              <a:cxnLst>
                <a:cxn ang="T10">
                  <a:pos x="T0" y="T1"/>
                </a:cxn>
                <a:cxn ang="T11">
                  <a:pos x="T2" y="T3"/>
                </a:cxn>
                <a:cxn ang="T12">
                  <a:pos x="T4" y="T5"/>
                </a:cxn>
                <a:cxn ang="T13">
                  <a:pos x="T6" y="T7"/>
                </a:cxn>
                <a:cxn ang="T14">
                  <a:pos x="T8" y="T9"/>
                </a:cxn>
              </a:cxnLst>
              <a:rect l="T15" t="T16" r="T17" b="T18"/>
              <a:pathLst>
                <a:path w="36" h="94">
                  <a:moveTo>
                    <a:pt x="36" y="0"/>
                  </a:moveTo>
                  <a:lnTo>
                    <a:pt x="22" y="22"/>
                  </a:lnTo>
                  <a:lnTo>
                    <a:pt x="0" y="0"/>
                  </a:lnTo>
                  <a:lnTo>
                    <a:pt x="22" y="94"/>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52" name="Rectangle 96">
              <a:extLst>
                <a:ext uri="{FF2B5EF4-FFF2-40B4-BE49-F238E27FC236}">
                  <a16:creationId xmlns:a16="http://schemas.microsoft.com/office/drawing/2014/main" id="{2B044B09-2346-4904-A41C-8A7E80FD57B8}"/>
                </a:ext>
              </a:extLst>
            </p:cNvPr>
            <p:cNvSpPr>
              <a:spLocks noChangeArrowheads="1"/>
            </p:cNvSpPr>
            <p:nvPr/>
          </p:nvSpPr>
          <p:spPr bwMode="auto">
            <a:xfrm>
              <a:off x="3653" y="883"/>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否</a:t>
              </a:r>
              <a:endParaRPr lang="zh-CN" altLang="en-US"/>
            </a:p>
          </p:txBody>
        </p:sp>
        <p:sp>
          <p:nvSpPr>
            <p:cNvPr id="19553" name="Freeform 97">
              <a:extLst>
                <a:ext uri="{FF2B5EF4-FFF2-40B4-BE49-F238E27FC236}">
                  <a16:creationId xmlns:a16="http://schemas.microsoft.com/office/drawing/2014/main" id="{1A6B5065-9FBA-4AE6-9777-61322825386C}"/>
                </a:ext>
              </a:extLst>
            </p:cNvPr>
            <p:cNvSpPr>
              <a:spLocks/>
            </p:cNvSpPr>
            <p:nvPr/>
          </p:nvSpPr>
          <p:spPr bwMode="auto">
            <a:xfrm>
              <a:off x="3209" y="568"/>
              <a:ext cx="1153" cy="265"/>
            </a:xfrm>
            <a:custGeom>
              <a:avLst/>
              <a:gdLst>
                <a:gd name="T0" fmla="*/ 0 w 1153"/>
                <a:gd name="T1" fmla="*/ 129 h 265"/>
                <a:gd name="T2" fmla="*/ 580 w 1153"/>
                <a:gd name="T3" fmla="*/ 0 h 265"/>
                <a:gd name="T4" fmla="*/ 1153 w 1153"/>
                <a:gd name="T5" fmla="*/ 129 h 265"/>
                <a:gd name="T6" fmla="*/ 580 w 1153"/>
                <a:gd name="T7" fmla="*/ 265 h 265"/>
                <a:gd name="T8" fmla="*/ 0 w 1153"/>
                <a:gd name="T9" fmla="*/ 129 h 265"/>
                <a:gd name="T10" fmla="*/ 0 60000 65536"/>
                <a:gd name="T11" fmla="*/ 0 60000 65536"/>
                <a:gd name="T12" fmla="*/ 0 60000 65536"/>
                <a:gd name="T13" fmla="*/ 0 60000 65536"/>
                <a:gd name="T14" fmla="*/ 0 60000 65536"/>
                <a:gd name="T15" fmla="*/ 0 w 1153"/>
                <a:gd name="T16" fmla="*/ 0 h 265"/>
                <a:gd name="T17" fmla="*/ 1153 w 1153"/>
                <a:gd name="T18" fmla="*/ 265 h 265"/>
              </a:gdLst>
              <a:ahLst/>
              <a:cxnLst>
                <a:cxn ang="T10">
                  <a:pos x="T0" y="T1"/>
                </a:cxn>
                <a:cxn ang="T11">
                  <a:pos x="T2" y="T3"/>
                </a:cxn>
                <a:cxn ang="T12">
                  <a:pos x="T4" y="T5"/>
                </a:cxn>
                <a:cxn ang="T13">
                  <a:pos x="T6" y="T7"/>
                </a:cxn>
                <a:cxn ang="T14">
                  <a:pos x="T8" y="T9"/>
                </a:cxn>
              </a:cxnLst>
              <a:rect l="T15" t="T16" r="T17" b="T18"/>
              <a:pathLst>
                <a:path w="1153" h="265">
                  <a:moveTo>
                    <a:pt x="0" y="129"/>
                  </a:moveTo>
                  <a:lnTo>
                    <a:pt x="580" y="0"/>
                  </a:lnTo>
                  <a:lnTo>
                    <a:pt x="1153" y="129"/>
                  </a:lnTo>
                  <a:lnTo>
                    <a:pt x="580" y="265"/>
                  </a:lnTo>
                  <a:lnTo>
                    <a:pt x="0" y="129"/>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554" name="Rectangle 98">
              <a:extLst>
                <a:ext uri="{FF2B5EF4-FFF2-40B4-BE49-F238E27FC236}">
                  <a16:creationId xmlns:a16="http://schemas.microsoft.com/office/drawing/2014/main" id="{99F30DE2-5007-43D1-9C2A-FBBF17E24650}"/>
                </a:ext>
              </a:extLst>
            </p:cNvPr>
            <p:cNvSpPr>
              <a:spLocks noChangeArrowheads="1"/>
            </p:cNvSpPr>
            <p:nvPr/>
          </p:nvSpPr>
          <p:spPr bwMode="auto">
            <a:xfrm>
              <a:off x="3431" y="647"/>
              <a:ext cx="7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页号＞页表长度?</a:t>
              </a:r>
              <a:endParaRPr lang="zh-CN" altLang="en-US"/>
            </a:p>
          </p:txBody>
        </p:sp>
        <p:sp>
          <p:nvSpPr>
            <p:cNvPr id="19555" name="Line 99">
              <a:extLst>
                <a:ext uri="{FF2B5EF4-FFF2-40B4-BE49-F238E27FC236}">
                  <a16:creationId xmlns:a16="http://schemas.microsoft.com/office/drawing/2014/main" id="{3021F2DD-D3E3-4D73-8224-1C380377E19A}"/>
                </a:ext>
              </a:extLst>
            </p:cNvPr>
            <p:cNvSpPr>
              <a:spLocks noChangeShapeType="1"/>
            </p:cNvSpPr>
            <p:nvPr/>
          </p:nvSpPr>
          <p:spPr bwMode="auto">
            <a:xfrm>
              <a:off x="3789" y="382"/>
              <a:ext cx="1" cy="18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6" name="Freeform 100">
              <a:extLst>
                <a:ext uri="{FF2B5EF4-FFF2-40B4-BE49-F238E27FC236}">
                  <a16:creationId xmlns:a16="http://schemas.microsoft.com/office/drawing/2014/main" id="{762DA77A-8476-4EA9-B5C6-F9E0CEBB8AA0}"/>
                </a:ext>
              </a:extLst>
            </p:cNvPr>
            <p:cNvSpPr>
              <a:spLocks/>
            </p:cNvSpPr>
            <p:nvPr/>
          </p:nvSpPr>
          <p:spPr bwMode="auto">
            <a:xfrm>
              <a:off x="3767" y="475"/>
              <a:ext cx="36" cy="93"/>
            </a:xfrm>
            <a:custGeom>
              <a:avLst/>
              <a:gdLst>
                <a:gd name="T0" fmla="*/ 36 w 36"/>
                <a:gd name="T1" fmla="*/ 0 h 93"/>
                <a:gd name="T2" fmla="*/ 22 w 36"/>
                <a:gd name="T3" fmla="*/ 15 h 93"/>
                <a:gd name="T4" fmla="*/ 0 w 36"/>
                <a:gd name="T5" fmla="*/ 0 h 93"/>
                <a:gd name="T6" fmla="*/ 22 w 36"/>
                <a:gd name="T7" fmla="*/ 93 h 93"/>
                <a:gd name="T8" fmla="*/ 36 w 36"/>
                <a:gd name="T9" fmla="*/ 0 h 93"/>
                <a:gd name="T10" fmla="*/ 0 60000 65536"/>
                <a:gd name="T11" fmla="*/ 0 60000 65536"/>
                <a:gd name="T12" fmla="*/ 0 60000 65536"/>
                <a:gd name="T13" fmla="*/ 0 60000 65536"/>
                <a:gd name="T14" fmla="*/ 0 60000 65536"/>
                <a:gd name="T15" fmla="*/ 0 w 36"/>
                <a:gd name="T16" fmla="*/ 0 h 93"/>
                <a:gd name="T17" fmla="*/ 36 w 36"/>
                <a:gd name="T18" fmla="*/ 93 h 93"/>
              </a:gdLst>
              <a:ahLst/>
              <a:cxnLst>
                <a:cxn ang="T10">
                  <a:pos x="T0" y="T1"/>
                </a:cxn>
                <a:cxn ang="T11">
                  <a:pos x="T2" y="T3"/>
                </a:cxn>
                <a:cxn ang="T12">
                  <a:pos x="T4" y="T5"/>
                </a:cxn>
                <a:cxn ang="T13">
                  <a:pos x="T6" y="T7"/>
                </a:cxn>
                <a:cxn ang="T14">
                  <a:pos x="T8" y="T9"/>
                </a:cxn>
              </a:cxnLst>
              <a:rect l="T15" t="T16" r="T17" b="T18"/>
              <a:pathLst>
                <a:path w="36" h="93">
                  <a:moveTo>
                    <a:pt x="36" y="0"/>
                  </a:moveTo>
                  <a:lnTo>
                    <a:pt x="22" y="15"/>
                  </a:lnTo>
                  <a:lnTo>
                    <a:pt x="0" y="0"/>
                  </a:lnTo>
                  <a:lnTo>
                    <a:pt x="22" y="93"/>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57" name="Freeform 101">
              <a:extLst>
                <a:ext uri="{FF2B5EF4-FFF2-40B4-BE49-F238E27FC236}">
                  <a16:creationId xmlns:a16="http://schemas.microsoft.com/office/drawing/2014/main" id="{6F369D51-602D-4667-B4C9-ED2219201D35}"/>
                </a:ext>
              </a:extLst>
            </p:cNvPr>
            <p:cNvSpPr>
              <a:spLocks/>
            </p:cNvSpPr>
            <p:nvPr/>
          </p:nvSpPr>
          <p:spPr bwMode="auto">
            <a:xfrm>
              <a:off x="3072" y="296"/>
              <a:ext cx="473" cy="165"/>
            </a:xfrm>
            <a:custGeom>
              <a:avLst/>
              <a:gdLst>
                <a:gd name="T0" fmla="*/ 86 w 473"/>
                <a:gd name="T1" fmla="*/ 165 h 165"/>
                <a:gd name="T2" fmla="*/ 394 w 473"/>
                <a:gd name="T3" fmla="*/ 165 h 165"/>
                <a:gd name="T4" fmla="*/ 437 w 473"/>
                <a:gd name="T5" fmla="*/ 158 h 165"/>
                <a:gd name="T6" fmla="*/ 466 w 473"/>
                <a:gd name="T7" fmla="*/ 122 h 165"/>
                <a:gd name="T8" fmla="*/ 473 w 473"/>
                <a:gd name="T9" fmla="*/ 86 h 165"/>
                <a:gd name="T10" fmla="*/ 466 w 473"/>
                <a:gd name="T11" fmla="*/ 43 h 165"/>
                <a:gd name="T12" fmla="*/ 437 w 473"/>
                <a:gd name="T13" fmla="*/ 7 h 165"/>
                <a:gd name="T14" fmla="*/ 394 w 473"/>
                <a:gd name="T15" fmla="*/ 0 h 165"/>
                <a:gd name="T16" fmla="*/ 86 w 473"/>
                <a:gd name="T17" fmla="*/ 0 h 165"/>
                <a:gd name="T18" fmla="*/ 43 w 473"/>
                <a:gd name="T19" fmla="*/ 7 h 165"/>
                <a:gd name="T20" fmla="*/ 15 w 473"/>
                <a:gd name="T21" fmla="*/ 43 h 165"/>
                <a:gd name="T22" fmla="*/ 0 w 473"/>
                <a:gd name="T23" fmla="*/ 86 h 165"/>
                <a:gd name="T24" fmla="*/ 0 w 473"/>
                <a:gd name="T25" fmla="*/ 86 h 165"/>
                <a:gd name="T26" fmla="*/ 15 w 473"/>
                <a:gd name="T27" fmla="*/ 122 h 165"/>
                <a:gd name="T28" fmla="*/ 43 w 473"/>
                <a:gd name="T29" fmla="*/ 158 h 165"/>
                <a:gd name="T30" fmla="*/ 86 w 473"/>
                <a:gd name="T31" fmla="*/ 165 h 1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3"/>
                <a:gd name="T49" fmla="*/ 0 h 165"/>
                <a:gd name="T50" fmla="*/ 473 w 473"/>
                <a:gd name="T51" fmla="*/ 165 h 1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3" h="165">
                  <a:moveTo>
                    <a:pt x="86" y="165"/>
                  </a:moveTo>
                  <a:lnTo>
                    <a:pt x="394" y="165"/>
                  </a:lnTo>
                  <a:lnTo>
                    <a:pt x="437" y="158"/>
                  </a:lnTo>
                  <a:lnTo>
                    <a:pt x="466" y="122"/>
                  </a:lnTo>
                  <a:lnTo>
                    <a:pt x="473" y="86"/>
                  </a:lnTo>
                  <a:lnTo>
                    <a:pt x="466" y="43"/>
                  </a:lnTo>
                  <a:lnTo>
                    <a:pt x="437" y="7"/>
                  </a:lnTo>
                  <a:lnTo>
                    <a:pt x="394" y="0"/>
                  </a:lnTo>
                  <a:lnTo>
                    <a:pt x="86" y="0"/>
                  </a:lnTo>
                  <a:lnTo>
                    <a:pt x="43" y="7"/>
                  </a:lnTo>
                  <a:lnTo>
                    <a:pt x="15" y="43"/>
                  </a:lnTo>
                  <a:lnTo>
                    <a:pt x="0" y="86"/>
                  </a:lnTo>
                  <a:lnTo>
                    <a:pt x="15" y="122"/>
                  </a:lnTo>
                  <a:lnTo>
                    <a:pt x="43" y="158"/>
                  </a:lnTo>
                  <a:lnTo>
                    <a:pt x="86" y="16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58" name="Rectangle 102">
              <a:extLst>
                <a:ext uri="{FF2B5EF4-FFF2-40B4-BE49-F238E27FC236}">
                  <a16:creationId xmlns:a16="http://schemas.microsoft.com/office/drawing/2014/main" id="{3F3F1848-804D-4FA0-AE62-540A0C250E5A}"/>
                </a:ext>
              </a:extLst>
            </p:cNvPr>
            <p:cNvSpPr>
              <a:spLocks noChangeArrowheads="1"/>
            </p:cNvSpPr>
            <p:nvPr/>
          </p:nvSpPr>
          <p:spPr bwMode="auto">
            <a:xfrm>
              <a:off x="3216" y="332"/>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开始</a:t>
              </a:r>
              <a:endParaRPr lang="zh-CN" altLang="en-US"/>
            </a:p>
          </p:txBody>
        </p:sp>
        <p:sp>
          <p:nvSpPr>
            <p:cNvPr id="19559" name="Line 103">
              <a:extLst>
                <a:ext uri="{FF2B5EF4-FFF2-40B4-BE49-F238E27FC236}">
                  <a16:creationId xmlns:a16="http://schemas.microsoft.com/office/drawing/2014/main" id="{C0AEEA9C-3A68-4067-B652-1DCBF4A51D71}"/>
                </a:ext>
              </a:extLst>
            </p:cNvPr>
            <p:cNvSpPr>
              <a:spLocks noChangeShapeType="1"/>
            </p:cNvSpPr>
            <p:nvPr/>
          </p:nvSpPr>
          <p:spPr bwMode="auto">
            <a:xfrm>
              <a:off x="3545" y="382"/>
              <a:ext cx="24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0" name="Line 104">
              <a:extLst>
                <a:ext uri="{FF2B5EF4-FFF2-40B4-BE49-F238E27FC236}">
                  <a16:creationId xmlns:a16="http://schemas.microsoft.com/office/drawing/2014/main" id="{877C1F9E-D45F-4AD0-B57D-9250A8DC5690}"/>
                </a:ext>
              </a:extLst>
            </p:cNvPr>
            <p:cNvSpPr>
              <a:spLocks noChangeShapeType="1"/>
            </p:cNvSpPr>
            <p:nvPr/>
          </p:nvSpPr>
          <p:spPr bwMode="auto">
            <a:xfrm>
              <a:off x="2807" y="382"/>
              <a:ext cx="26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1" name="Freeform 105">
              <a:extLst>
                <a:ext uri="{FF2B5EF4-FFF2-40B4-BE49-F238E27FC236}">
                  <a16:creationId xmlns:a16="http://schemas.microsoft.com/office/drawing/2014/main" id="{95BD31DF-2939-4E01-A789-23BD2588FBB8}"/>
                </a:ext>
              </a:extLst>
            </p:cNvPr>
            <p:cNvSpPr>
              <a:spLocks/>
            </p:cNvSpPr>
            <p:nvPr/>
          </p:nvSpPr>
          <p:spPr bwMode="auto">
            <a:xfrm>
              <a:off x="2986" y="361"/>
              <a:ext cx="86" cy="35"/>
            </a:xfrm>
            <a:custGeom>
              <a:avLst/>
              <a:gdLst>
                <a:gd name="T0" fmla="*/ 0 w 86"/>
                <a:gd name="T1" fmla="*/ 0 h 35"/>
                <a:gd name="T2" fmla="*/ 15 w 86"/>
                <a:gd name="T3" fmla="*/ 21 h 35"/>
                <a:gd name="T4" fmla="*/ 0 w 86"/>
                <a:gd name="T5" fmla="*/ 35 h 35"/>
                <a:gd name="T6" fmla="*/ 86 w 86"/>
                <a:gd name="T7" fmla="*/ 21 h 35"/>
                <a:gd name="T8" fmla="*/ 0 w 86"/>
                <a:gd name="T9" fmla="*/ 0 h 35"/>
                <a:gd name="T10" fmla="*/ 0 60000 65536"/>
                <a:gd name="T11" fmla="*/ 0 60000 65536"/>
                <a:gd name="T12" fmla="*/ 0 60000 65536"/>
                <a:gd name="T13" fmla="*/ 0 60000 65536"/>
                <a:gd name="T14" fmla="*/ 0 60000 65536"/>
                <a:gd name="T15" fmla="*/ 0 w 86"/>
                <a:gd name="T16" fmla="*/ 0 h 35"/>
                <a:gd name="T17" fmla="*/ 86 w 86"/>
                <a:gd name="T18" fmla="*/ 35 h 35"/>
              </a:gdLst>
              <a:ahLst/>
              <a:cxnLst>
                <a:cxn ang="T10">
                  <a:pos x="T0" y="T1"/>
                </a:cxn>
                <a:cxn ang="T11">
                  <a:pos x="T2" y="T3"/>
                </a:cxn>
                <a:cxn ang="T12">
                  <a:pos x="T4" y="T5"/>
                </a:cxn>
                <a:cxn ang="T13">
                  <a:pos x="T6" y="T7"/>
                </a:cxn>
                <a:cxn ang="T14">
                  <a:pos x="T8" y="T9"/>
                </a:cxn>
              </a:cxnLst>
              <a:rect l="T15" t="T16" r="T17" b="T18"/>
              <a:pathLst>
                <a:path w="86" h="35">
                  <a:moveTo>
                    <a:pt x="0" y="0"/>
                  </a:moveTo>
                  <a:lnTo>
                    <a:pt x="15" y="21"/>
                  </a:lnTo>
                  <a:lnTo>
                    <a:pt x="0" y="35"/>
                  </a:lnTo>
                  <a:lnTo>
                    <a:pt x="86" y="21"/>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62" name="Rectangle 106">
              <a:extLst>
                <a:ext uri="{FF2B5EF4-FFF2-40B4-BE49-F238E27FC236}">
                  <a16:creationId xmlns:a16="http://schemas.microsoft.com/office/drawing/2014/main" id="{AEEE85AB-F3CD-40B6-93F6-801DE8B42644}"/>
                </a:ext>
              </a:extLst>
            </p:cNvPr>
            <p:cNvSpPr>
              <a:spLocks noChangeArrowheads="1"/>
            </p:cNvSpPr>
            <p:nvPr/>
          </p:nvSpPr>
          <p:spPr bwMode="auto">
            <a:xfrm>
              <a:off x="2291" y="246"/>
              <a:ext cx="7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程序请求访问一页</a:t>
              </a:r>
              <a:endParaRPr lang="zh-CN" altLang="en-US"/>
            </a:p>
          </p:txBody>
        </p:sp>
        <p:sp>
          <p:nvSpPr>
            <p:cNvPr id="19563" name="Line 107">
              <a:extLst>
                <a:ext uri="{FF2B5EF4-FFF2-40B4-BE49-F238E27FC236}">
                  <a16:creationId xmlns:a16="http://schemas.microsoft.com/office/drawing/2014/main" id="{6A4F4AFD-17FA-49CC-BA2A-C9513040F418}"/>
                </a:ext>
              </a:extLst>
            </p:cNvPr>
            <p:cNvSpPr>
              <a:spLocks noChangeShapeType="1"/>
            </p:cNvSpPr>
            <p:nvPr/>
          </p:nvSpPr>
          <p:spPr bwMode="auto">
            <a:xfrm flipV="1">
              <a:off x="4634" y="905"/>
              <a:ext cx="1" cy="331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4" name="Rectangle 108">
              <a:extLst>
                <a:ext uri="{FF2B5EF4-FFF2-40B4-BE49-F238E27FC236}">
                  <a16:creationId xmlns:a16="http://schemas.microsoft.com/office/drawing/2014/main" id="{C9FBD426-B781-4254-9B10-4BB27116DFD7}"/>
                </a:ext>
              </a:extLst>
            </p:cNvPr>
            <p:cNvSpPr>
              <a:spLocks noChangeArrowheads="1"/>
            </p:cNvSpPr>
            <p:nvPr/>
          </p:nvSpPr>
          <p:spPr bwMode="auto">
            <a:xfrm>
              <a:off x="2671" y="2136"/>
              <a:ext cx="4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产生缺页中</a:t>
              </a:r>
              <a:endParaRPr lang="zh-CN" altLang="en-US"/>
            </a:p>
          </p:txBody>
        </p:sp>
        <p:sp>
          <p:nvSpPr>
            <p:cNvPr id="19565" name="Rectangle 109">
              <a:extLst>
                <a:ext uri="{FF2B5EF4-FFF2-40B4-BE49-F238E27FC236}">
                  <a16:creationId xmlns:a16="http://schemas.microsoft.com/office/drawing/2014/main" id="{DAC89A2D-1096-49BD-A21C-683981B344F0}"/>
                </a:ext>
              </a:extLst>
            </p:cNvPr>
            <p:cNvSpPr>
              <a:spLocks noChangeArrowheads="1"/>
            </p:cNvSpPr>
            <p:nvPr/>
          </p:nvSpPr>
          <p:spPr bwMode="auto">
            <a:xfrm>
              <a:off x="2671" y="2272"/>
              <a:ext cx="4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断请求调页</a:t>
              </a:r>
              <a:endParaRPr lang="zh-CN" altLang="en-US"/>
            </a:p>
          </p:txBody>
        </p:sp>
        <p:sp>
          <p:nvSpPr>
            <p:cNvPr id="19566" name="Line 110">
              <a:extLst>
                <a:ext uri="{FF2B5EF4-FFF2-40B4-BE49-F238E27FC236}">
                  <a16:creationId xmlns:a16="http://schemas.microsoft.com/office/drawing/2014/main" id="{D70A39E0-CFD5-4C33-B080-288D6561138C}"/>
                </a:ext>
              </a:extLst>
            </p:cNvPr>
            <p:cNvSpPr>
              <a:spLocks noChangeShapeType="1"/>
            </p:cNvSpPr>
            <p:nvPr/>
          </p:nvSpPr>
          <p:spPr bwMode="auto">
            <a:xfrm flipV="1">
              <a:off x="4498" y="1513"/>
              <a:ext cx="1" cy="121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7" name="Rectangle 111">
              <a:extLst>
                <a:ext uri="{FF2B5EF4-FFF2-40B4-BE49-F238E27FC236}">
                  <a16:creationId xmlns:a16="http://schemas.microsoft.com/office/drawing/2014/main" id="{EA1D103B-C0E1-47CE-AC52-C00241B65B30}"/>
                </a:ext>
              </a:extLst>
            </p:cNvPr>
            <p:cNvSpPr>
              <a:spLocks noChangeArrowheads="1"/>
            </p:cNvSpPr>
            <p:nvPr/>
          </p:nvSpPr>
          <p:spPr bwMode="auto">
            <a:xfrm>
              <a:off x="3209" y="2530"/>
              <a:ext cx="1153" cy="16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568" name="Rectangle 112">
              <a:extLst>
                <a:ext uri="{FF2B5EF4-FFF2-40B4-BE49-F238E27FC236}">
                  <a16:creationId xmlns:a16="http://schemas.microsoft.com/office/drawing/2014/main" id="{918A4C83-E787-4C28-8173-B255C43609AE}"/>
                </a:ext>
              </a:extLst>
            </p:cNvPr>
            <p:cNvSpPr>
              <a:spLocks noChangeArrowheads="1"/>
            </p:cNvSpPr>
            <p:nvPr/>
          </p:nvSpPr>
          <p:spPr bwMode="auto">
            <a:xfrm>
              <a:off x="3595" y="2558"/>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修改快表</a:t>
              </a:r>
              <a:endParaRPr lang="zh-CN" altLang="en-US"/>
            </a:p>
          </p:txBody>
        </p:sp>
        <p:sp>
          <p:nvSpPr>
            <p:cNvPr id="19569" name="Line 113">
              <a:extLst>
                <a:ext uri="{FF2B5EF4-FFF2-40B4-BE49-F238E27FC236}">
                  <a16:creationId xmlns:a16="http://schemas.microsoft.com/office/drawing/2014/main" id="{F3B18602-84B9-47E6-9070-E38FF1ABE2E4}"/>
                </a:ext>
              </a:extLst>
            </p:cNvPr>
            <p:cNvSpPr>
              <a:spLocks noChangeShapeType="1"/>
            </p:cNvSpPr>
            <p:nvPr/>
          </p:nvSpPr>
          <p:spPr bwMode="auto">
            <a:xfrm>
              <a:off x="3789" y="2695"/>
              <a:ext cx="1" cy="17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0" name="Freeform 114">
              <a:extLst>
                <a:ext uri="{FF2B5EF4-FFF2-40B4-BE49-F238E27FC236}">
                  <a16:creationId xmlns:a16="http://schemas.microsoft.com/office/drawing/2014/main" id="{BC1FFC21-F649-4D9F-8014-DD4E43340108}"/>
                </a:ext>
              </a:extLst>
            </p:cNvPr>
            <p:cNvSpPr>
              <a:spLocks/>
            </p:cNvSpPr>
            <p:nvPr/>
          </p:nvSpPr>
          <p:spPr bwMode="auto">
            <a:xfrm>
              <a:off x="3767" y="2774"/>
              <a:ext cx="36" cy="93"/>
            </a:xfrm>
            <a:custGeom>
              <a:avLst/>
              <a:gdLst>
                <a:gd name="T0" fmla="*/ 36 w 36"/>
                <a:gd name="T1" fmla="*/ 0 h 93"/>
                <a:gd name="T2" fmla="*/ 22 w 36"/>
                <a:gd name="T3" fmla="*/ 21 h 93"/>
                <a:gd name="T4" fmla="*/ 0 w 36"/>
                <a:gd name="T5" fmla="*/ 0 h 93"/>
                <a:gd name="T6" fmla="*/ 22 w 36"/>
                <a:gd name="T7" fmla="*/ 93 h 93"/>
                <a:gd name="T8" fmla="*/ 36 w 36"/>
                <a:gd name="T9" fmla="*/ 0 h 93"/>
                <a:gd name="T10" fmla="*/ 0 60000 65536"/>
                <a:gd name="T11" fmla="*/ 0 60000 65536"/>
                <a:gd name="T12" fmla="*/ 0 60000 65536"/>
                <a:gd name="T13" fmla="*/ 0 60000 65536"/>
                <a:gd name="T14" fmla="*/ 0 60000 65536"/>
                <a:gd name="T15" fmla="*/ 0 w 36"/>
                <a:gd name="T16" fmla="*/ 0 h 93"/>
                <a:gd name="T17" fmla="*/ 36 w 36"/>
                <a:gd name="T18" fmla="*/ 93 h 93"/>
              </a:gdLst>
              <a:ahLst/>
              <a:cxnLst>
                <a:cxn ang="T10">
                  <a:pos x="T0" y="T1"/>
                </a:cxn>
                <a:cxn ang="T11">
                  <a:pos x="T2" y="T3"/>
                </a:cxn>
                <a:cxn ang="T12">
                  <a:pos x="T4" y="T5"/>
                </a:cxn>
                <a:cxn ang="T13">
                  <a:pos x="T6" y="T7"/>
                </a:cxn>
                <a:cxn ang="T14">
                  <a:pos x="T8" y="T9"/>
                </a:cxn>
              </a:cxnLst>
              <a:rect l="T15" t="T16" r="T17" b="T18"/>
              <a:pathLst>
                <a:path w="36" h="93">
                  <a:moveTo>
                    <a:pt x="36" y="0"/>
                  </a:moveTo>
                  <a:lnTo>
                    <a:pt x="22" y="21"/>
                  </a:lnTo>
                  <a:lnTo>
                    <a:pt x="0" y="0"/>
                  </a:lnTo>
                  <a:lnTo>
                    <a:pt x="22" y="93"/>
                  </a:lnTo>
                  <a:lnTo>
                    <a:pt x="3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71" name="Line 115">
              <a:extLst>
                <a:ext uri="{FF2B5EF4-FFF2-40B4-BE49-F238E27FC236}">
                  <a16:creationId xmlns:a16="http://schemas.microsoft.com/office/drawing/2014/main" id="{C65282BA-718B-4FF1-A8B2-A25235624C41}"/>
                </a:ext>
              </a:extLst>
            </p:cNvPr>
            <p:cNvSpPr>
              <a:spLocks noChangeShapeType="1"/>
            </p:cNvSpPr>
            <p:nvPr/>
          </p:nvSpPr>
          <p:spPr bwMode="auto">
            <a:xfrm>
              <a:off x="2599" y="2244"/>
              <a:ext cx="61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2" name="Rectangle 116">
              <a:extLst>
                <a:ext uri="{FF2B5EF4-FFF2-40B4-BE49-F238E27FC236}">
                  <a16:creationId xmlns:a16="http://schemas.microsoft.com/office/drawing/2014/main" id="{3DEC36C4-1623-46F5-9695-C9671EDEB28C}"/>
                </a:ext>
              </a:extLst>
            </p:cNvPr>
            <p:cNvSpPr>
              <a:spLocks noChangeArrowheads="1"/>
            </p:cNvSpPr>
            <p:nvPr/>
          </p:nvSpPr>
          <p:spPr bwMode="auto">
            <a:xfrm>
              <a:off x="3638" y="2408"/>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是</a:t>
              </a:r>
              <a:endParaRPr lang="zh-CN" altLang="en-US"/>
            </a:p>
          </p:txBody>
        </p:sp>
        <p:sp>
          <p:nvSpPr>
            <p:cNvPr id="19573" name="Line 117">
              <a:extLst>
                <a:ext uri="{FF2B5EF4-FFF2-40B4-BE49-F238E27FC236}">
                  <a16:creationId xmlns:a16="http://schemas.microsoft.com/office/drawing/2014/main" id="{037FD992-2E91-4332-B365-A90A22C8BE7F}"/>
                </a:ext>
              </a:extLst>
            </p:cNvPr>
            <p:cNvSpPr>
              <a:spLocks noChangeShapeType="1"/>
            </p:cNvSpPr>
            <p:nvPr/>
          </p:nvSpPr>
          <p:spPr bwMode="auto">
            <a:xfrm>
              <a:off x="3789" y="2731"/>
              <a:ext cx="70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4" name="Freeform 118">
              <a:extLst>
                <a:ext uri="{FF2B5EF4-FFF2-40B4-BE49-F238E27FC236}">
                  <a16:creationId xmlns:a16="http://schemas.microsoft.com/office/drawing/2014/main" id="{474A5E6C-68FF-466A-A0DA-43EA29DE5DBC}"/>
                </a:ext>
              </a:extLst>
            </p:cNvPr>
            <p:cNvSpPr>
              <a:spLocks/>
            </p:cNvSpPr>
            <p:nvPr/>
          </p:nvSpPr>
          <p:spPr bwMode="auto">
            <a:xfrm>
              <a:off x="3789" y="2716"/>
              <a:ext cx="86" cy="29"/>
            </a:xfrm>
            <a:custGeom>
              <a:avLst/>
              <a:gdLst>
                <a:gd name="T0" fmla="*/ 86 w 86"/>
                <a:gd name="T1" fmla="*/ 29 h 29"/>
                <a:gd name="T2" fmla="*/ 72 w 86"/>
                <a:gd name="T3" fmla="*/ 15 h 29"/>
                <a:gd name="T4" fmla="*/ 86 w 86"/>
                <a:gd name="T5" fmla="*/ 0 h 29"/>
                <a:gd name="T6" fmla="*/ 0 w 86"/>
                <a:gd name="T7" fmla="*/ 15 h 29"/>
                <a:gd name="T8" fmla="*/ 86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6" y="29"/>
                  </a:moveTo>
                  <a:lnTo>
                    <a:pt x="72" y="15"/>
                  </a:lnTo>
                  <a:lnTo>
                    <a:pt x="86" y="0"/>
                  </a:lnTo>
                  <a:lnTo>
                    <a:pt x="0" y="15"/>
                  </a:lnTo>
                  <a:lnTo>
                    <a:pt x="86" y="2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75" name="Line 119">
              <a:extLst>
                <a:ext uri="{FF2B5EF4-FFF2-40B4-BE49-F238E27FC236}">
                  <a16:creationId xmlns:a16="http://schemas.microsoft.com/office/drawing/2014/main" id="{85DF0D09-5A51-4616-831D-744A4624D370}"/>
                </a:ext>
              </a:extLst>
            </p:cNvPr>
            <p:cNvSpPr>
              <a:spLocks noChangeShapeType="1"/>
            </p:cNvSpPr>
            <p:nvPr/>
          </p:nvSpPr>
          <p:spPr bwMode="auto">
            <a:xfrm>
              <a:off x="4362" y="1513"/>
              <a:ext cx="13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6" name="Line 120">
              <a:extLst>
                <a:ext uri="{FF2B5EF4-FFF2-40B4-BE49-F238E27FC236}">
                  <a16:creationId xmlns:a16="http://schemas.microsoft.com/office/drawing/2014/main" id="{6BE4D826-3B6A-4313-B330-1E6DB5A72137}"/>
                </a:ext>
              </a:extLst>
            </p:cNvPr>
            <p:cNvSpPr>
              <a:spLocks noChangeShapeType="1"/>
            </p:cNvSpPr>
            <p:nvPr/>
          </p:nvSpPr>
          <p:spPr bwMode="auto">
            <a:xfrm>
              <a:off x="3789" y="905"/>
              <a:ext cx="84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7" name="Freeform 121">
              <a:extLst>
                <a:ext uri="{FF2B5EF4-FFF2-40B4-BE49-F238E27FC236}">
                  <a16:creationId xmlns:a16="http://schemas.microsoft.com/office/drawing/2014/main" id="{9ABD3732-DF01-41B4-A51A-CDBB735C6E01}"/>
                </a:ext>
              </a:extLst>
            </p:cNvPr>
            <p:cNvSpPr>
              <a:spLocks/>
            </p:cNvSpPr>
            <p:nvPr/>
          </p:nvSpPr>
          <p:spPr bwMode="auto">
            <a:xfrm>
              <a:off x="3789" y="883"/>
              <a:ext cx="86" cy="36"/>
            </a:xfrm>
            <a:custGeom>
              <a:avLst/>
              <a:gdLst>
                <a:gd name="T0" fmla="*/ 86 w 86"/>
                <a:gd name="T1" fmla="*/ 36 h 36"/>
                <a:gd name="T2" fmla="*/ 72 w 86"/>
                <a:gd name="T3" fmla="*/ 22 h 36"/>
                <a:gd name="T4" fmla="*/ 86 w 86"/>
                <a:gd name="T5" fmla="*/ 0 h 36"/>
                <a:gd name="T6" fmla="*/ 0 w 86"/>
                <a:gd name="T7" fmla="*/ 22 h 36"/>
                <a:gd name="T8" fmla="*/ 86 w 86"/>
                <a:gd name="T9" fmla="*/ 36 h 36"/>
                <a:gd name="T10" fmla="*/ 0 60000 65536"/>
                <a:gd name="T11" fmla="*/ 0 60000 65536"/>
                <a:gd name="T12" fmla="*/ 0 60000 65536"/>
                <a:gd name="T13" fmla="*/ 0 60000 65536"/>
                <a:gd name="T14" fmla="*/ 0 60000 65536"/>
                <a:gd name="T15" fmla="*/ 0 w 86"/>
                <a:gd name="T16" fmla="*/ 0 h 36"/>
                <a:gd name="T17" fmla="*/ 86 w 86"/>
                <a:gd name="T18" fmla="*/ 36 h 36"/>
              </a:gdLst>
              <a:ahLst/>
              <a:cxnLst>
                <a:cxn ang="T10">
                  <a:pos x="T0" y="T1"/>
                </a:cxn>
                <a:cxn ang="T11">
                  <a:pos x="T2" y="T3"/>
                </a:cxn>
                <a:cxn ang="T12">
                  <a:pos x="T4" y="T5"/>
                </a:cxn>
                <a:cxn ang="T13">
                  <a:pos x="T6" y="T7"/>
                </a:cxn>
                <a:cxn ang="T14">
                  <a:pos x="T8" y="T9"/>
                </a:cxn>
              </a:cxnLst>
              <a:rect l="T15" t="T16" r="T17" b="T18"/>
              <a:pathLst>
                <a:path w="86" h="36">
                  <a:moveTo>
                    <a:pt x="86" y="36"/>
                  </a:moveTo>
                  <a:lnTo>
                    <a:pt x="72" y="22"/>
                  </a:lnTo>
                  <a:lnTo>
                    <a:pt x="86" y="0"/>
                  </a:lnTo>
                  <a:lnTo>
                    <a:pt x="0" y="22"/>
                  </a:lnTo>
                  <a:lnTo>
                    <a:pt x="86" y="3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78" name="Line 122">
              <a:extLst>
                <a:ext uri="{FF2B5EF4-FFF2-40B4-BE49-F238E27FC236}">
                  <a16:creationId xmlns:a16="http://schemas.microsoft.com/office/drawing/2014/main" id="{F9CAF0B2-5669-4471-A5E8-6A9D1885F158}"/>
                </a:ext>
              </a:extLst>
            </p:cNvPr>
            <p:cNvSpPr>
              <a:spLocks noChangeShapeType="1"/>
            </p:cNvSpPr>
            <p:nvPr/>
          </p:nvSpPr>
          <p:spPr bwMode="auto">
            <a:xfrm>
              <a:off x="4362" y="697"/>
              <a:ext cx="20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9" name="Freeform 123">
              <a:extLst>
                <a:ext uri="{FF2B5EF4-FFF2-40B4-BE49-F238E27FC236}">
                  <a16:creationId xmlns:a16="http://schemas.microsoft.com/office/drawing/2014/main" id="{4D13E20F-48AD-45B1-9BC0-B6EB44CB6B4B}"/>
                </a:ext>
              </a:extLst>
            </p:cNvPr>
            <p:cNvSpPr>
              <a:spLocks/>
            </p:cNvSpPr>
            <p:nvPr/>
          </p:nvSpPr>
          <p:spPr bwMode="auto">
            <a:xfrm>
              <a:off x="4541" y="683"/>
              <a:ext cx="93" cy="36"/>
            </a:xfrm>
            <a:custGeom>
              <a:avLst/>
              <a:gdLst>
                <a:gd name="T0" fmla="*/ 0 w 93"/>
                <a:gd name="T1" fmla="*/ 36 h 36"/>
                <a:gd name="T2" fmla="*/ 22 w 93"/>
                <a:gd name="T3" fmla="*/ 14 h 36"/>
                <a:gd name="T4" fmla="*/ 0 w 93"/>
                <a:gd name="T5" fmla="*/ 0 h 36"/>
                <a:gd name="T6" fmla="*/ 93 w 93"/>
                <a:gd name="T7" fmla="*/ 14 h 36"/>
                <a:gd name="T8" fmla="*/ 0 w 93"/>
                <a:gd name="T9" fmla="*/ 36 h 36"/>
                <a:gd name="T10" fmla="*/ 0 60000 65536"/>
                <a:gd name="T11" fmla="*/ 0 60000 65536"/>
                <a:gd name="T12" fmla="*/ 0 60000 65536"/>
                <a:gd name="T13" fmla="*/ 0 60000 65536"/>
                <a:gd name="T14" fmla="*/ 0 60000 65536"/>
                <a:gd name="T15" fmla="*/ 0 w 93"/>
                <a:gd name="T16" fmla="*/ 0 h 36"/>
                <a:gd name="T17" fmla="*/ 93 w 93"/>
                <a:gd name="T18" fmla="*/ 36 h 36"/>
              </a:gdLst>
              <a:ahLst/>
              <a:cxnLst>
                <a:cxn ang="T10">
                  <a:pos x="T0" y="T1"/>
                </a:cxn>
                <a:cxn ang="T11">
                  <a:pos x="T2" y="T3"/>
                </a:cxn>
                <a:cxn ang="T12">
                  <a:pos x="T4" y="T5"/>
                </a:cxn>
                <a:cxn ang="T13">
                  <a:pos x="T6" y="T7"/>
                </a:cxn>
                <a:cxn ang="T14">
                  <a:pos x="T8" y="T9"/>
                </a:cxn>
              </a:cxnLst>
              <a:rect l="T15" t="T16" r="T17" b="T18"/>
              <a:pathLst>
                <a:path w="93" h="36">
                  <a:moveTo>
                    <a:pt x="0" y="36"/>
                  </a:moveTo>
                  <a:lnTo>
                    <a:pt x="22" y="14"/>
                  </a:lnTo>
                  <a:lnTo>
                    <a:pt x="0" y="0"/>
                  </a:lnTo>
                  <a:lnTo>
                    <a:pt x="93" y="14"/>
                  </a:lnTo>
                  <a:lnTo>
                    <a:pt x="0" y="3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580" name="Freeform 124">
              <a:extLst>
                <a:ext uri="{FF2B5EF4-FFF2-40B4-BE49-F238E27FC236}">
                  <a16:creationId xmlns:a16="http://schemas.microsoft.com/office/drawing/2014/main" id="{5909362D-68D5-4780-9192-5782DDA687C4}"/>
                </a:ext>
              </a:extLst>
            </p:cNvPr>
            <p:cNvSpPr>
              <a:spLocks/>
            </p:cNvSpPr>
            <p:nvPr/>
          </p:nvSpPr>
          <p:spPr bwMode="auto">
            <a:xfrm>
              <a:off x="4634" y="618"/>
              <a:ext cx="473" cy="165"/>
            </a:xfrm>
            <a:custGeom>
              <a:avLst/>
              <a:gdLst>
                <a:gd name="T0" fmla="*/ 79 w 473"/>
                <a:gd name="T1" fmla="*/ 165 h 165"/>
                <a:gd name="T2" fmla="*/ 387 w 473"/>
                <a:gd name="T3" fmla="*/ 165 h 165"/>
                <a:gd name="T4" fmla="*/ 430 w 473"/>
                <a:gd name="T5" fmla="*/ 158 h 165"/>
                <a:gd name="T6" fmla="*/ 459 w 473"/>
                <a:gd name="T7" fmla="*/ 122 h 165"/>
                <a:gd name="T8" fmla="*/ 473 w 473"/>
                <a:gd name="T9" fmla="*/ 79 h 165"/>
                <a:gd name="T10" fmla="*/ 459 w 473"/>
                <a:gd name="T11" fmla="*/ 43 h 165"/>
                <a:gd name="T12" fmla="*/ 430 w 473"/>
                <a:gd name="T13" fmla="*/ 8 h 165"/>
                <a:gd name="T14" fmla="*/ 387 w 473"/>
                <a:gd name="T15" fmla="*/ 0 h 165"/>
                <a:gd name="T16" fmla="*/ 79 w 473"/>
                <a:gd name="T17" fmla="*/ 0 h 165"/>
                <a:gd name="T18" fmla="*/ 43 w 473"/>
                <a:gd name="T19" fmla="*/ 8 h 165"/>
                <a:gd name="T20" fmla="*/ 8 w 473"/>
                <a:gd name="T21" fmla="*/ 43 h 165"/>
                <a:gd name="T22" fmla="*/ 0 w 473"/>
                <a:gd name="T23" fmla="*/ 79 h 165"/>
                <a:gd name="T24" fmla="*/ 0 w 473"/>
                <a:gd name="T25" fmla="*/ 79 h 165"/>
                <a:gd name="T26" fmla="*/ 8 w 473"/>
                <a:gd name="T27" fmla="*/ 122 h 165"/>
                <a:gd name="T28" fmla="*/ 43 w 473"/>
                <a:gd name="T29" fmla="*/ 158 h 165"/>
                <a:gd name="T30" fmla="*/ 79 w 473"/>
                <a:gd name="T31" fmla="*/ 165 h 1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3"/>
                <a:gd name="T49" fmla="*/ 0 h 165"/>
                <a:gd name="T50" fmla="*/ 473 w 473"/>
                <a:gd name="T51" fmla="*/ 165 h 1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3" h="165">
                  <a:moveTo>
                    <a:pt x="79" y="165"/>
                  </a:moveTo>
                  <a:lnTo>
                    <a:pt x="387" y="165"/>
                  </a:lnTo>
                  <a:lnTo>
                    <a:pt x="430" y="158"/>
                  </a:lnTo>
                  <a:lnTo>
                    <a:pt x="459" y="122"/>
                  </a:lnTo>
                  <a:lnTo>
                    <a:pt x="473" y="79"/>
                  </a:lnTo>
                  <a:lnTo>
                    <a:pt x="459" y="43"/>
                  </a:lnTo>
                  <a:lnTo>
                    <a:pt x="430" y="8"/>
                  </a:lnTo>
                  <a:lnTo>
                    <a:pt x="387" y="0"/>
                  </a:lnTo>
                  <a:lnTo>
                    <a:pt x="79" y="0"/>
                  </a:lnTo>
                  <a:lnTo>
                    <a:pt x="43" y="8"/>
                  </a:lnTo>
                  <a:lnTo>
                    <a:pt x="8" y="43"/>
                  </a:lnTo>
                  <a:lnTo>
                    <a:pt x="0" y="79"/>
                  </a:lnTo>
                  <a:lnTo>
                    <a:pt x="8" y="122"/>
                  </a:lnTo>
                  <a:lnTo>
                    <a:pt x="43" y="158"/>
                  </a:lnTo>
                  <a:lnTo>
                    <a:pt x="79" y="16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81" name="Rectangle 125">
              <a:extLst>
                <a:ext uri="{FF2B5EF4-FFF2-40B4-BE49-F238E27FC236}">
                  <a16:creationId xmlns:a16="http://schemas.microsoft.com/office/drawing/2014/main" id="{A0723613-19A7-46C8-A72E-4889C1E00937}"/>
                </a:ext>
              </a:extLst>
            </p:cNvPr>
            <p:cNvSpPr>
              <a:spLocks noChangeArrowheads="1"/>
            </p:cNvSpPr>
            <p:nvPr/>
          </p:nvSpPr>
          <p:spPr bwMode="auto">
            <a:xfrm>
              <a:off x="4685" y="647"/>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越界中断</a:t>
              </a:r>
              <a:endParaRPr lang="zh-CN" altLang="en-US"/>
            </a:p>
          </p:txBody>
        </p:sp>
        <p:sp>
          <p:nvSpPr>
            <p:cNvPr id="19582" name="Rectangle 126">
              <a:extLst>
                <a:ext uri="{FF2B5EF4-FFF2-40B4-BE49-F238E27FC236}">
                  <a16:creationId xmlns:a16="http://schemas.microsoft.com/office/drawing/2014/main" id="{0495D3A5-4825-49A0-80AB-29A85533A6B1}"/>
                </a:ext>
              </a:extLst>
            </p:cNvPr>
            <p:cNvSpPr>
              <a:spLocks noChangeArrowheads="1"/>
            </p:cNvSpPr>
            <p:nvPr/>
          </p:nvSpPr>
          <p:spPr bwMode="auto">
            <a:xfrm>
              <a:off x="4398" y="1391"/>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是</a:t>
              </a:r>
              <a:endParaRPr lang="zh-CN" altLang="en-US"/>
            </a:p>
          </p:txBody>
        </p:sp>
        <p:sp>
          <p:nvSpPr>
            <p:cNvPr id="19583" name="Rectangle 127">
              <a:extLst>
                <a:ext uri="{FF2B5EF4-FFF2-40B4-BE49-F238E27FC236}">
                  <a16:creationId xmlns:a16="http://schemas.microsoft.com/office/drawing/2014/main" id="{30518BA2-F4C7-4D81-8A4F-C4A09D665246}"/>
                </a:ext>
              </a:extLst>
            </p:cNvPr>
            <p:cNvSpPr>
              <a:spLocks noChangeArrowheads="1"/>
            </p:cNvSpPr>
            <p:nvPr/>
          </p:nvSpPr>
          <p:spPr bwMode="auto">
            <a:xfrm>
              <a:off x="4412" y="570"/>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200">
                  <a:solidFill>
                    <a:srgbClr val="000000"/>
                  </a:solidFill>
                  <a:latin typeface="宋体" panose="02010600030101010101" pitchFamily="2" charset="-122"/>
                </a:rPr>
                <a:t>是</a:t>
              </a: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7E47CCC2-D236-43CA-9EA4-D0AAADFB7569}"/>
              </a:ext>
            </a:extLst>
          </p:cNvPr>
          <p:cNvSpPr>
            <a:spLocks noChangeArrowheads="1"/>
          </p:cNvSpPr>
          <p:nvPr/>
        </p:nvSpPr>
        <p:spPr bwMode="auto">
          <a:xfrm>
            <a:off x="179512" y="908720"/>
            <a:ext cx="8784976"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5.2.2 </a:t>
            </a:r>
            <a:r>
              <a:rPr lang="zh-CN" altLang="en-US" sz="3200" dirty="0">
                <a:solidFill>
                  <a:srgbClr val="0000CC"/>
                </a:solidFill>
                <a:latin typeface="宋体" panose="02010600030101010101" pitchFamily="2" charset="-122"/>
              </a:rPr>
              <a:t>请求分页中的内存分配</a:t>
            </a:r>
            <a:r>
              <a:rPr lang="en-US" altLang="zh-CN" sz="3200" dirty="0">
                <a:solidFill>
                  <a:srgbClr val="0000CC"/>
                </a:solidFill>
                <a:latin typeface="宋体" panose="02010600030101010101" pitchFamily="2" charset="-122"/>
              </a:rPr>
              <a:t>(P170)</a:t>
            </a:r>
            <a:endParaRPr lang="zh-CN" altLang="en-US" sz="3200" dirty="0">
              <a:solidFill>
                <a:srgbClr val="0000CC"/>
              </a:solidFill>
              <a:latin typeface="宋体" panose="02010600030101010101" pitchFamily="2" charset="-122"/>
            </a:endParaRP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最小物理块数的确定</a:t>
            </a:r>
            <a:r>
              <a:rPr lang="zh-CN" altLang="en-US" sz="2800" dirty="0">
                <a:latin typeface="Times New Roman" panose="02020603050405020304" pitchFamily="18" charset="0"/>
              </a:rPr>
              <a:t>。是指能保证进程正常运行所需的最小物理块数。与计算机的硬件结构有关，取决于指令的格式、功能和寻址方式。</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2. </a:t>
            </a:r>
            <a:r>
              <a:rPr lang="zh-CN" altLang="en-US" sz="2800" dirty="0">
                <a:solidFill>
                  <a:srgbClr val="000000"/>
                </a:solidFill>
                <a:latin typeface="Times New Roman" panose="02020603050405020304" pitchFamily="18" charset="0"/>
              </a:rPr>
              <a:t>物理块的分配策略</a:t>
            </a:r>
          </a:p>
          <a:p>
            <a:pPr marL="0" lvl="2">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分配策略：固定和可变</a:t>
            </a:r>
          </a:p>
          <a:p>
            <a:pPr marL="0" lvl="2">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置换策略：全局和局部</a:t>
            </a:r>
            <a:endParaRPr lang="en-US" altLang="zh-CN" sz="2800" dirty="0">
              <a:latin typeface="Times New Roman" panose="02020603050405020304" pitchFamily="18" charset="0"/>
            </a:endParaRPr>
          </a:p>
          <a:p>
            <a:pPr marL="514350" lvl="2" indent="-514350">
              <a:spcBef>
                <a:spcPct val="20000"/>
              </a:spcBef>
              <a:buClr>
                <a:srgbClr val="0000CC"/>
              </a:buClr>
              <a:buFont typeface="+mj-ea"/>
              <a:buAutoNum type="circleNumDbPlain"/>
            </a:pPr>
            <a:r>
              <a:rPr lang="zh-CN" altLang="en-US" sz="2800" dirty="0">
                <a:latin typeface="Times New Roman" panose="02020603050405020304" pitchFamily="18" charset="0"/>
              </a:rPr>
              <a:t>固定分配局部置换：分配固定数目的物理块；缺页时从进程的</a:t>
            </a:r>
            <a:r>
              <a:rPr lang="en-US" altLang="zh-CN" sz="2800" dirty="0">
                <a:latin typeface="Times New Roman" panose="02020603050405020304" pitchFamily="18" charset="0"/>
              </a:rPr>
              <a:t>n</a:t>
            </a:r>
            <a:r>
              <a:rPr lang="zh-CN" altLang="en-US" sz="2800" dirty="0">
                <a:latin typeface="Times New Roman" panose="02020603050405020304" pitchFamily="18" charset="0"/>
              </a:rPr>
              <a:t>个页面中选一个置换，分配给进程的内存空间不变。缺点：这个固定的数目难以确定。</a:t>
            </a:r>
          </a:p>
          <a:p>
            <a:pPr marL="514350" lvl="2" indent="-514350">
              <a:spcBef>
                <a:spcPct val="20000"/>
              </a:spcBef>
              <a:buClr>
                <a:srgbClr val="0000CC"/>
              </a:buClr>
              <a:buFont typeface="+mj-ea"/>
              <a:buAutoNum type="circleNumDbPlain"/>
            </a:pPr>
            <a:endParaRPr lang="zh-CN" altLang="en-US" sz="2800" dirty="0">
              <a:latin typeface="Times New Roman" panose="02020603050405020304" pitchFamily="18" charset="0"/>
            </a:endParaRPr>
          </a:p>
        </p:txBody>
      </p:sp>
      <p:sp>
        <p:nvSpPr>
          <p:cNvPr id="2" name="Text Box 2">
            <a:extLst>
              <a:ext uri="{FF2B5EF4-FFF2-40B4-BE49-F238E27FC236}">
                <a16:creationId xmlns:a16="http://schemas.microsoft.com/office/drawing/2014/main" id="{069132BB-52E4-40CA-818D-3FA6AA8DCC64}"/>
              </a:ext>
            </a:extLst>
          </p:cNvPr>
          <p:cNvSpPr txBox="1">
            <a:spLocks noChangeArrowheads="1"/>
          </p:cNvSpPr>
          <p:nvPr/>
        </p:nvSpPr>
        <p:spPr bwMode="auto">
          <a:xfrm>
            <a:off x="838200" y="106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7E47CCC2-D236-43CA-9EA4-D0AAADFB7569}"/>
              </a:ext>
            </a:extLst>
          </p:cNvPr>
          <p:cNvSpPr>
            <a:spLocks noChangeArrowheads="1"/>
          </p:cNvSpPr>
          <p:nvPr/>
        </p:nvSpPr>
        <p:spPr bwMode="auto">
          <a:xfrm>
            <a:off x="179512" y="764704"/>
            <a:ext cx="896448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5.2.2 </a:t>
            </a:r>
            <a:r>
              <a:rPr lang="zh-CN" altLang="en-US" sz="3200" dirty="0">
                <a:solidFill>
                  <a:srgbClr val="0000CC"/>
                </a:solidFill>
                <a:latin typeface="宋体" panose="02010600030101010101" pitchFamily="2" charset="-122"/>
              </a:rPr>
              <a:t>请求分页中的内存分配</a:t>
            </a:r>
          </a:p>
          <a:p>
            <a:pPr marL="514350" lvl="2" indent="-514350">
              <a:spcBef>
                <a:spcPct val="20000"/>
              </a:spcBef>
              <a:buClr>
                <a:srgbClr val="0000CC"/>
              </a:buClr>
              <a:buFont typeface="+mj-ea"/>
              <a:buAutoNum type="circleNumDbPlain" startAt="2"/>
            </a:pPr>
            <a:r>
              <a:rPr lang="zh-CN" altLang="en-US" sz="2800" dirty="0">
                <a:latin typeface="Times New Roman" panose="02020603050405020304" pitchFamily="18" charset="0"/>
              </a:rPr>
              <a:t>可变分配全局置换</a:t>
            </a:r>
            <a:endParaRPr lang="en-US" altLang="zh-CN" sz="2800" dirty="0">
              <a:latin typeface="Times New Roman" panose="02020603050405020304" pitchFamily="18" charset="0"/>
            </a:endParaRPr>
          </a:p>
          <a:p>
            <a:pPr marL="342900" lvl="2" indent="-342900">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运行期间分配给进程的物理块数可变；</a:t>
            </a:r>
            <a:endParaRPr lang="en-US" altLang="zh-CN" dirty="0">
              <a:latin typeface="Times New Roman" panose="02020603050405020304" pitchFamily="18" charset="0"/>
            </a:endParaRPr>
          </a:p>
          <a:p>
            <a:pPr marL="342900" lvl="2" indent="-342900">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缺页时</a:t>
            </a:r>
            <a:r>
              <a:rPr lang="en-US" altLang="zh-CN" dirty="0">
                <a:latin typeface="Times New Roman" panose="02020603050405020304" pitchFamily="18" charset="0"/>
              </a:rPr>
              <a:t>OS</a:t>
            </a:r>
            <a:r>
              <a:rPr lang="zh-CN" altLang="en-US" dirty="0">
                <a:latin typeface="Times New Roman" panose="02020603050405020304" pitchFamily="18" charset="0"/>
              </a:rPr>
              <a:t>给进程增加物理块，把缺页调入。可见进程的物理块会慢慢增加。最容易的实现机制。</a:t>
            </a:r>
            <a:endParaRPr lang="en-US" altLang="zh-CN" dirty="0">
              <a:latin typeface="Times New Roman" panose="02020603050405020304" pitchFamily="18" charset="0"/>
            </a:endParaRPr>
          </a:p>
          <a:p>
            <a:pPr marL="342900" lvl="2" indent="-342900">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但是如果空闲物理块用完，就会出现调出其他进程页面，导致其他进程缺页率增加</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marL="514350" lvl="2" indent="-514350">
              <a:spcBef>
                <a:spcPct val="20000"/>
              </a:spcBef>
              <a:buClr>
                <a:srgbClr val="0000CC"/>
              </a:buClr>
              <a:buFont typeface="+mj-ea"/>
              <a:buAutoNum type="circleNumDbPlain" startAt="3"/>
            </a:pPr>
            <a:r>
              <a:rPr lang="zh-CN" altLang="en-US" sz="2800" dirty="0">
                <a:latin typeface="Times New Roman" panose="02020603050405020304" pitchFamily="18" charset="0"/>
              </a:rPr>
              <a:t>可变分配局部置换</a:t>
            </a:r>
            <a:endParaRPr lang="en-US" altLang="zh-CN" sz="2800" dirty="0">
              <a:latin typeface="Times New Roman" panose="02020603050405020304" pitchFamily="18" charset="0"/>
            </a:endParaRPr>
          </a:p>
          <a:p>
            <a:pPr marL="457200" lvl="2" indent="-457200">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运行期间分配给进程的物理块数可变；</a:t>
            </a:r>
            <a:endParaRPr lang="en-US" altLang="zh-CN" dirty="0">
              <a:latin typeface="Times New Roman" panose="02020603050405020304" pitchFamily="18" charset="0"/>
            </a:endParaRPr>
          </a:p>
          <a:p>
            <a:pPr marL="457200" lvl="2" indent="-457200">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缺页时，只允许该进程选择自己的一页置换。不会影响其他进程。</a:t>
            </a:r>
            <a:endParaRPr lang="en-US" altLang="zh-CN" dirty="0">
              <a:latin typeface="Times New Roman" panose="02020603050405020304" pitchFamily="18" charset="0"/>
            </a:endParaRPr>
          </a:p>
          <a:p>
            <a:pPr marL="457200" lvl="2" indent="-457200">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如果该进程频繁缺页，系统会增加给它的物理块；反之，系统会收回一定物理块</a:t>
            </a:r>
            <a:endParaRPr lang="en-US" altLang="zh-CN" dirty="0">
              <a:latin typeface="Times New Roman" panose="02020603050405020304" pitchFamily="18" charset="0"/>
            </a:endParaRPr>
          </a:p>
          <a:p>
            <a:pPr marL="457200" lvl="2" indent="-457200">
              <a:spcBef>
                <a:spcPct val="20000"/>
              </a:spcBef>
              <a:buClr>
                <a:srgbClr val="0000CC"/>
              </a:buClr>
              <a:buFont typeface="Wingdings" panose="05000000000000000000" pitchFamily="2" charset="2"/>
              <a:buChar char="Ø"/>
            </a:pPr>
            <a:endParaRPr lang="zh-CN" altLang="en-US" sz="2800" dirty="0">
              <a:latin typeface="Times New Roman" panose="02020603050405020304" pitchFamily="18" charset="0"/>
            </a:endParaRPr>
          </a:p>
        </p:txBody>
      </p:sp>
      <p:sp>
        <p:nvSpPr>
          <p:cNvPr id="2" name="Text Box 2">
            <a:extLst>
              <a:ext uri="{FF2B5EF4-FFF2-40B4-BE49-F238E27FC236}">
                <a16:creationId xmlns:a16="http://schemas.microsoft.com/office/drawing/2014/main" id="{069132BB-52E4-40CA-818D-3FA6AA8DCC64}"/>
              </a:ext>
            </a:extLst>
          </p:cNvPr>
          <p:cNvSpPr txBox="1">
            <a:spLocks noChangeArrowheads="1"/>
          </p:cNvSpPr>
          <p:nvPr/>
        </p:nvSpPr>
        <p:spPr bwMode="auto">
          <a:xfrm>
            <a:off x="838200" y="106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Tree>
    <p:extLst>
      <p:ext uri="{BB962C8B-B14F-4D97-AF65-F5344CB8AC3E}">
        <p14:creationId xmlns:p14="http://schemas.microsoft.com/office/powerpoint/2010/main" val="96258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E0B7AA6C-890F-4404-9111-AB6CB8154AE9}"/>
              </a:ext>
            </a:extLst>
          </p:cNvPr>
          <p:cNvSpPr>
            <a:spLocks noChangeArrowheads="1"/>
          </p:cNvSpPr>
          <p:nvPr/>
        </p:nvSpPr>
        <p:spPr bwMode="auto">
          <a:xfrm>
            <a:off x="179512" y="814527"/>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5.2.2 </a:t>
            </a:r>
            <a:r>
              <a:rPr lang="zh-CN" altLang="en-US" sz="3200" dirty="0">
                <a:solidFill>
                  <a:srgbClr val="0000CC"/>
                </a:solidFill>
                <a:latin typeface="宋体" panose="02010600030101010101" pitchFamily="2" charset="-122"/>
              </a:rPr>
              <a:t>内存分配策略和分配算法</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3.</a:t>
            </a:r>
            <a:r>
              <a:rPr lang="zh-CN" altLang="en-US" sz="2800" dirty="0">
                <a:solidFill>
                  <a:srgbClr val="000000"/>
                </a:solidFill>
                <a:latin typeface="Times New Roman" panose="02020603050405020304" pitchFamily="18" charset="0"/>
              </a:rPr>
              <a:t>物理块分配算法（针对固定分配算法）</a:t>
            </a:r>
          </a:p>
          <a:p>
            <a:pPr algn="just">
              <a:lnSpc>
                <a:spcPct val="120000"/>
              </a:lnSpc>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平均分配算法：将系统中所有可供分配的物理块，平均分配给各个进程。</a:t>
            </a:r>
          </a:p>
          <a:p>
            <a:pPr algn="just">
              <a:lnSpc>
                <a:spcPct val="120000"/>
              </a:lnSpc>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按比例分配算法：按进程大小比例分配物理块。</a:t>
            </a:r>
          </a:p>
          <a:p>
            <a:pPr algn="just">
              <a:lnSpc>
                <a:spcPct val="120000"/>
              </a:lnSpc>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考虑优先权的分配算法。一部分按比例分配；另一部分根据优先权增加分配给进程。</a:t>
            </a:r>
          </a:p>
        </p:txBody>
      </p:sp>
      <p:sp>
        <p:nvSpPr>
          <p:cNvPr id="2" name="Text Box 2">
            <a:extLst>
              <a:ext uri="{FF2B5EF4-FFF2-40B4-BE49-F238E27FC236}">
                <a16:creationId xmlns:a16="http://schemas.microsoft.com/office/drawing/2014/main" id="{06EB8BAE-3C22-40D4-8D74-4AA50614EDA1}"/>
              </a:ext>
            </a:extLst>
          </p:cNvPr>
          <p:cNvSpPr txBox="1">
            <a:spLocks noChangeArrowheads="1"/>
          </p:cNvSpPr>
          <p:nvPr/>
        </p:nvSpPr>
        <p:spPr bwMode="auto">
          <a:xfrm>
            <a:off x="838200" y="106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B3D74CF3-AA73-4F98-BE76-5B2FCF00FE4E}"/>
              </a:ext>
            </a:extLst>
          </p:cNvPr>
          <p:cNvSpPr>
            <a:spLocks noChangeArrowheads="1"/>
          </p:cNvSpPr>
          <p:nvPr/>
        </p:nvSpPr>
        <p:spPr bwMode="auto">
          <a:xfrm>
            <a:off x="179512" y="818380"/>
            <a:ext cx="8458200" cy="577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5.2.3 </a:t>
            </a:r>
            <a:r>
              <a:rPr lang="zh-CN" altLang="en-US" sz="3200" dirty="0">
                <a:solidFill>
                  <a:srgbClr val="0000CC"/>
                </a:solidFill>
                <a:latin typeface="Times New Roman" panose="02020603050405020304" pitchFamily="18" charset="0"/>
              </a:rPr>
              <a:t>调页策略</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何时调入页面</a:t>
            </a:r>
            <a:r>
              <a:rPr lang="zh-CN" altLang="en-US" sz="2800" dirty="0">
                <a:latin typeface="Times New Roman" panose="02020603050405020304" pitchFamily="18" charset="0"/>
              </a:rPr>
              <a:t> </a:t>
            </a:r>
          </a:p>
          <a:p>
            <a:pPr marL="0" lvl="2">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预调页策略：预测那些页面可能被使用，提前调入。</a:t>
            </a:r>
          </a:p>
          <a:p>
            <a:pPr marL="0" lvl="2">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请求调页策略：请求时调入，易于实现，但是增加</a:t>
            </a:r>
            <a:r>
              <a:rPr lang="en-US" altLang="zh-CN" dirty="0">
                <a:latin typeface="Times New Roman" panose="02020603050405020304" pitchFamily="18" charset="0"/>
              </a:rPr>
              <a:t>IO</a:t>
            </a:r>
            <a:endParaRPr lang="zh-CN" altLang="en-US" dirty="0">
              <a:latin typeface="Times New Roman" panose="02020603050405020304" pitchFamily="18" charset="0"/>
            </a:endParaRPr>
          </a:p>
          <a:p>
            <a:pPr marL="457200" lvl="1" indent="0">
              <a:spcBef>
                <a:spcPct val="20000"/>
              </a:spcBef>
              <a:buClr>
                <a:srgbClr val="0000CC"/>
              </a:buClr>
            </a:pPr>
            <a:r>
              <a:rPr lang="en-US" altLang="zh-CN" sz="2800" dirty="0">
                <a:solidFill>
                  <a:srgbClr val="000000"/>
                </a:solidFill>
                <a:latin typeface="Times New Roman" panose="02020603050405020304" pitchFamily="18" charset="0"/>
              </a:rPr>
              <a:t>2. </a:t>
            </a:r>
            <a:r>
              <a:rPr lang="zh-CN" altLang="en-US" sz="2800" dirty="0">
                <a:solidFill>
                  <a:srgbClr val="000000"/>
                </a:solidFill>
                <a:latin typeface="Times New Roman" panose="02020603050405020304" pitchFamily="18" charset="0"/>
              </a:rPr>
              <a:t>从何处调入页面</a:t>
            </a:r>
            <a:endParaRPr lang="en-US" altLang="zh-CN" sz="2800" dirty="0">
              <a:solidFill>
                <a:srgbClr val="000000"/>
              </a:solidFill>
              <a:latin typeface="Times New Roman" panose="02020603050405020304" pitchFamily="18" charset="0"/>
            </a:endParaRPr>
          </a:p>
          <a:p>
            <a:pPr marL="0" lvl="1" indent="0">
              <a:spcBef>
                <a:spcPct val="20000"/>
              </a:spcBef>
              <a:buClr>
                <a:srgbClr val="0000CC"/>
              </a:buClr>
            </a:pPr>
            <a:r>
              <a:rPr lang="zh-CN" altLang="en-US" sz="2800"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外存构成：存放文件的文件区（离散）；存放对换页面的对换区（连续）。后者存取速度比前者高</a:t>
            </a:r>
            <a:r>
              <a:rPr lang="zh-CN" altLang="en-US" sz="2800" dirty="0">
                <a:solidFill>
                  <a:srgbClr val="000000"/>
                </a:solidFill>
                <a:latin typeface="Times New Roman" panose="02020603050405020304" pitchFamily="18" charset="0"/>
              </a:rPr>
              <a:t>。</a:t>
            </a:r>
          </a:p>
          <a:p>
            <a:pPr marL="0" lvl="2">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系统拥有足够的对换区空间：全部从对换区调入</a:t>
            </a:r>
          </a:p>
          <a:p>
            <a:pPr marL="0" lvl="2">
              <a:spcBef>
                <a:spcPct val="20000"/>
              </a:spcBef>
              <a:buClr>
                <a:srgbClr val="0000CC"/>
              </a:buClr>
              <a:buFont typeface="Wingdings" panose="05000000000000000000" pitchFamily="2" charset="2"/>
              <a:buChar char="Ø"/>
            </a:pPr>
            <a:r>
              <a:rPr lang="zh-CN" altLang="en-US" dirty="0">
                <a:latin typeface="Times New Roman" panose="02020603050405020304" pitchFamily="18" charset="0"/>
              </a:rPr>
              <a:t>系统缺少足够的对换区空间：不会被修改的文件，从文件区调入；被修改的从对换区调入</a:t>
            </a:r>
          </a:p>
          <a:p>
            <a:pPr marL="0" lvl="2">
              <a:spcBef>
                <a:spcPct val="20000"/>
              </a:spcBef>
              <a:buClr>
                <a:srgbClr val="0000CC"/>
              </a:buClr>
              <a:buFont typeface="Wingdings" panose="05000000000000000000" pitchFamily="2" charset="2"/>
              <a:buChar char="Ø"/>
            </a:pPr>
            <a:r>
              <a:rPr lang="en-US" altLang="zh-CN" dirty="0">
                <a:latin typeface="Times New Roman" panose="02020603050405020304" pitchFamily="18" charset="0"/>
              </a:rPr>
              <a:t>UNIX</a:t>
            </a:r>
            <a:r>
              <a:rPr lang="zh-CN" altLang="en-US" dirty="0">
                <a:latin typeface="Times New Roman" panose="02020603050405020304" pitchFamily="18" charset="0"/>
              </a:rPr>
              <a:t>方式。未运行过的页面，从文件区调入；运行过从对换区调入</a:t>
            </a:r>
          </a:p>
        </p:txBody>
      </p:sp>
      <p:sp>
        <p:nvSpPr>
          <p:cNvPr id="2" name="Text Box 2">
            <a:extLst>
              <a:ext uri="{FF2B5EF4-FFF2-40B4-BE49-F238E27FC236}">
                <a16:creationId xmlns:a16="http://schemas.microsoft.com/office/drawing/2014/main" id="{F58BAB23-A1AC-40D3-9D17-6852E8AAA2A1}"/>
              </a:ext>
            </a:extLst>
          </p:cNvPr>
          <p:cNvSpPr txBox="1">
            <a:spLocks noChangeArrowheads="1"/>
          </p:cNvSpPr>
          <p:nvPr/>
        </p:nvSpPr>
        <p:spPr bwMode="auto">
          <a:xfrm>
            <a:off x="838200" y="106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B3D74CF3-AA73-4F98-BE76-5B2FCF00FE4E}"/>
              </a:ext>
            </a:extLst>
          </p:cNvPr>
          <p:cNvSpPr>
            <a:spLocks noChangeArrowheads="1"/>
          </p:cNvSpPr>
          <p:nvPr/>
        </p:nvSpPr>
        <p:spPr bwMode="auto">
          <a:xfrm>
            <a:off x="146248" y="753932"/>
            <a:ext cx="8818240" cy="577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5.2.3 </a:t>
            </a:r>
            <a:r>
              <a:rPr lang="zh-CN" altLang="en-US" sz="3200" dirty="0">
                <a:solidFill>
                  <a:srgbClr val="0000CC"/>
                </a:solidFill>
                <a:latin typeface="Times New Roman" panose="02020603050405020304" pitchFamily="18" charset="0"/>
              </a:rPr>
              <a:t>调页策略</a:t>
            </a:r>
          </a:p>
          <a:p>
            <a:pPr marL="457200" lvl="1" indent="0" algn="just">
              <a:spcBef>
                <a:spcPct val="20000"/>
              </a:spcBef>
              <a:buClr>
                <a:srgbClr val="0000CC"/>
              </a:buClr>
            </a:pPr>
            <a:r>
              <a:rPr lang="en-US" altLang="zh-CN" sz="2800" dirty="0">
                <a:latin typeface="Times New Roman" panose="02020603050405020304" pitchFamily="18" charset="0"/>
              </a:rPr>
              <a:t>3.</a:t>
            </a:r>
            <a:r>
              <a:rPr lang="zh-CN" altLang="en-US" sz="2800" dirty="0">
                <a:latin typeface="Times New Roman" panose="02020603050405020304" pitchFamily="18" charset="0"/>
              </a:rPr>
              <a:t>页面调入过程</a:t>
            </a:r>
            <a:endParaRPr lang="en-US" altLang="zh-CN" sz="2800" dirty="0">
              <a:latin typeface="Times New Roman" panose="02020603050405020304" pitchFamily="18" charset="0"/>
            </a:endParaRPr>
          </a:p>
          <a:p>
            <a:pPr marL="0" lvl="1" indent="-514350" algn="just">
              <a:spcBef>
                <a:spcPct val="20000"/>
              </a:spcBef>
              <a:buClr>
                <a:srgbClr val="0000CC"/>
              </a:buClr>
              <a:buFont typeface="+mj-ea"/>
              <a:buAutoNum type="circleNumDbPlain"/>
            </a:pPr>
            <a:r>
              <a:rPr lang="zh-CN" altLang="en-US" sz="2800" dirty="0">
                <a:latin typeface="Times New Roman" panose="02020603050405020304" pitchFamily="18" charset="0"/>
              </a:rPr>
              <a:t>程序要访问页面，检测存在位</a:t>
            </a:r>
            <a:r>
              <a:rPr lang="en-US" altLang="zh-CN" sz="2800" dirty="0">
                <a:latin typeface="Times New Roman" panose="02020603050405020304" pitchFamily="18" charset="0"/>
              </a:rPr>
              <a:t>=0</a:t>
            </a:r>
            <a:r>
              <a:rPr lang="zh-CN" altLang="en-US" sz="2800" dirty="0">
                <a:latin typeface="Times New Roman" panose="02020603050405020304" pitchFamily="18" charset="0"/>
              </a:rPr>
              <a:t>，说明未在内存</a:t>
            </a:r>
            <a:endParaRPr lang="en-US" altLang="zh-CN" sz="2800" dirty="0">
              <a:latin typeface="Times New Roman" panose="02020603050405020304" pitchFamily="18" charset="0"/>
            </a:endParaRPr>
          </a:p>
          <a:p>
            <a:pPr marL="0" lvl="1" indent="-514350" algn="just">
              <a:spcBef>
                <a:spcPct val="20000"/>
              </a:spcBef>
              <a:buClr>
                <a:srgbClr val="0000CC"/>
              </a:buClr>
              <a:buFont typeface="+mj-ea"/>
              <a:buAutoNum type="circleNumDbPlain"/>
            </a:pPr>
            <a:r>
              <a:rPr lang="zh-CN" altLang="en-US" sz="2800" dirty="0">
                <a:latin typeface="Times New Roman" panose="02020603050405020304" pitchFamily="18" charset="0"/>
              </a:rPr>
              <a:t>保存环境发起缺页中断。</a:t>
            </a:r>
            <a:endParaRPr lang="en-US" altLang="zh-CN" sz="2800" dirty="0">
              <a:latin typeface="Times New Roman" panose="02020603050405020304" pitchFamily="18" charset="0"/>
            </a:endParaRPr>
          </a:p>
          <a:p>
            <a:pPr marL="0" lvl="1" indent="-514350" algn="just">
              <a:spcBef>
                <a:spcPct val="20000"/>
              </a:spcBef>
              <a:buClr>
                <a:srgbClr val="0000CC"/>
              </a:buClr>
              <a:buFont typeface="+mj-ea"/>
              <a:buAutoNum type="circleNumDbPlain"/>
            </a:pPr>
            <a:r>
              <a:rPr lang="zh-CN" altLang="en-US" sz="2800" dirty="0">
                <a:latin typeface="Times New Roman" panose="02020603050405020304" pitchFamily="18" charset="0"/>
              </a:rPr>
              <a:t>查找到外存的物理块，如果此时内存有空，则启动磁盘</a:t>
            </a:r>
            <a:r>
              <a:rPr lang="en-US" altLang="zh-CN" sz="2800" dirty="0">
                <a:latin typeface="Times New Roman" panose="02020603050405020304" pitchFamily="18" charset="0"/>
              </a:rPr>
              <a:t>IO</a:t>
            </a:r>
            <a:r>
              <a:rPr lang="zh-CN" altLang="en-US" sz="2800" dirty="0">
                <a:latin typeface="Times New Roman" panose="02020603050405020304" pitchFamily="18" charset="0"/>
              </a:rPr>
              <a:t>，读入内存；</a:t>
            </a:r>
            <a:endParaRPr lang="en-US" altLang="zh-CN" sz="2800" dirty="0">
              <a:latin typeface="Times New Roman" panose="02020603050405020304" pitchFamily="18" charset="0"/>
            </a:endParaRPr>
          </a:p>
          <a:p>
            <a:pPr marL="0" lvl="1" indent="-514350" algn="just">
              <a:spcBef>
                <a:spcPct val="20000"/>
              </a:spcBef>
              <a:buClr>
                <a:srgbClr val="0000CC"/>
              </a:buClr>
              <a:buFont typeface="+mj-ea"/>
              <a:buAutoNum type="circleNumDbPlain"/>
            </a:pPr>
            <a:r>
              <a:rPr lang="zh-CN" altLang="en-US" sz="2800" dirty="0">
                <a:latin typeface="Times New Roman" panose="02020603050405020304" pitchFamily="18" charset="0"/>
              </a:rPr>
              <a:t>如果内存已满，执行置换算法，</a:t>
            </a:r>
            <a:r>
              <a:rPr lang="zh-CN" altLang="en-US" sz="2800" dirty="0">
                <a:solidFill>
                  <a:srgbClr val="FF0000"/>
                </a:solidFill>
                <a:latin typeface="Times New Roman" panose="02020603050405020304" pitchFamily="18" charset="0"/>
              </a:rPr>
              <a:t>调出一页</a:t>
            </a:r>
            <a:r>
              <a:rPr lang="zh-CN" altLang="en-US" sz="2800" dirty="0">
                <a:latin typeface="Times New Roman" panose="02020603050405020304" pitchFamily="18" charset="0"/>
              </a:rPr>
              <a:t>内存；检查此调出页是否被修改过，如果修改过要写回磁盘后再调入缺页。</a:t>
            </a:r>
          </a:p>
        </p:txBody>
      </p:sp>
      <p:sp>
        <p:nvSpPr>
          <p:cNvPr id="2" name="Text Box 2">
            <a:extLst>
              <a:ext uri="{FF2B5EF4-FFF2-40B4-BE49-F238E27FC236}">
                <a16:creationId xmlns:a16="http://schemas.microsoft.com/office/drawing/2014/main" id="{F58BAB23-A1AC-40D3-9D17-6852E8AAA2A1}"/>
              </a:ext>
            </a:extLst>
          </p:cNvPr>
          <p:cNvSpPr txBox="1">
            <a:spLocks noChangeArrowheads="1"/>
          </p:cNvSpPr>
          <p:nvPr/>
        </p:nvSpPr>
        <p:spPr bwMode="auto">
          <a:xfrm>
            <a:off x="539552" y="5225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Tree>
    <p:extLst>
      <p:ext uri="{BB962C8B-B14F-4D97-AF65-F5344CB8AC3E}">
        <p14:creationId xmlns:p14="http://schemas.microsoft.com/office/powerpoint/2010/main" val="55555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5BBCAA16-D319-4E23-AE10-75C0ED94DCFF}"/>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4000">
                <a:solidFill>
                  <a:srgbClr val="000000"/>
                </a:solidFill>
                <a:latin typeface="华文新魏" panose="02010800040101010101" pitchFamily="2" charset="-122"/>
                <a:ea typeface="华文新魏" panose="02010800040101010101" pitchFamily="2" charset="-122"/>
              </a:rPr>
              <a:t>第五章  虚拟存储器</a:t>
            </a:r>
          </a:p>
        </p:txBody>
      </p:sp>
      <p:sp>
        <p:nvSpPr>
          <p:cNvPr id="5123" name="Text Box 4">
            <a:extLst>
              <a:ext uri="{FF2B5EF4-FFF2-40B4-BE49-F238E27FC236}">
                <a16:creationId xmlns:a16="http://schemas.microsoft.com/office/drawing/2014/main" id="{D4A03DAD-D9DD-4DBB-BBBD-53A2F409867D}"/>
              </a:ext>
            </a:extLst>
          </p:cNvPr>
          <p:cNvSpPr txBox="1">
            <a:spLocks noChangeArrowheads="1"/>
          </p:cNvSpPr>
          <p:nvPr/>
        </p:nvSpPr>
        <p:spPr bwMode="auto">
          <a:xfrm>
            <a:off x="827584" y="1482725"/>
            <a:ext cx="5806579" cy="301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514350" indent="-514350">
              <a:lnSpc>
                <a:spcPct val="120000"/>
              </a:lnSpc>
              <a:buFont typeface="+mj-lt"/>
              <a:buAutoNum type="arabicPeriod"/>
            </a:pPr>
            <a:r>
              <a:rPr lang="zh-CN" altLang="en-US" sz="3200" dirty="0">
                <a:solidFill>
                  <a:srgbClr val="000000"/>
                </a:solidFill>
                <a:latin typeface="华文新魏" panose="02010800040101010101" pitchFamily="2" charset="-122"/>
                <a:ea typeface="华文新魏" panose="02010800040101010101" pitchFamily="2" charset="-122"/>
              </a:rPr>
              <a:t>虚拟存储器概述 </a:t>
            </a:r>
          </a:p>
          <a:p>
            <a:pPr marL="514350" indent="-514350">
              <a:lnSpc>
                <a:spcPct val="120000"/>
              </a:lnSpc>
              <a:buFont typeface="+mj-lt"/>
              <a:buAutoNum type="arabicPeriod"/>
            </a:pPr>
            <a:r>
              <a:rPr lang="zh-CN" altLang="en-US" sz="3200" dirty="0">
                <a:solidFill>
                  <a:srgbClr val="000000"/>
                </a:solidFill>
                <a:latin typeface="华文新魏" panose="02010800040101010101" pitchFamily="2" charset="-122"/>
                <a:ea typeface="华文新魏" panose="02010800040101010101" pitchFamily="2" charset="-122"/>
              </a:rPr>
              <a:t>请求分页存储管理方式 </a:t>
            </a:r>
          </a:p>
          <a:p>
            <a:pPr marL="514350" indent="-514350">
              <a:lnSpc>
                <a:spcPct val="120000"/>
              </a:lnSpc>
              <a:buFont typeface="+mj-lt"/>
              <a:buAutoNum type="arabicPeriod"/>
            </a:pPr>
            <a:r>
              <a:rPr lang="zh-CN" altLang="en-US" sz="3200" dirty="0">
                <a:solidFill>
                  <a:srgbClr val="000000"/>
                </a:solidFill>
                <a:latin typeface="华文新魏" panose="02010800040101010101" pitchFamily="2" charset="-122"/>
                <a:ea typeface="华文新魏" panose="02010800040101010101" pitchFamily="2" charset="-122"/>
              </a:rPr>
              <a:t>页面置换算法 </a:t>
            </a:r>
          </a:p>
          <a:p>
            <a:pPr marL="514350" indent="-514350">
              <a:lnSpc>
                <a:spcPct val="120000"/>
              </a:lnSpc>
              <a:buFont typeface="+mj-lt"/>
              <a:buAutoNum type="arabicPeriod"/>
            </a:pPr>
            <a:r>
              <a:rPr lang="zh-CN" altLang="en-US" sz="3200" dirty="0">
                <a:solidFill>
                  <a:srgbClr val="000000"/>
                </a:solidFill>
                <a:latin typeface="Times New Roman" panose="02020603050405020304" pitchFamily="18" charset="0"/>
                <a:ea typeface="华文新魏" panose="02010800040101010101" pitchFamily="2" charset="-122"/>
              </a:rPr>
              <a:t>“</a:t>
            </a:r>
            <a:r>
              <a:rPr lang="zh-CN" altLang="en-US" sz="3200" dirty="0">
                <a:solidFill>
                  <a:srgbClr val="000000"/>
                </a:solidFill>
                <a:latin typeface="华文新魏" panose="02010800040101010101" pitchFamily="2" charset="-122"/>
                <a:ea typeface="华文新魏" panose="02010800040101010101" pitchFamily="2" charset="-122"/>
              </a:rPr>
              <a:t>抖动</a:t>
            </a:r>
            <a:r>
              <a:rPr lang="zh-CN" altLang="en-US" sz="3200" dirty="0">
                <a:solidFill>
                  <a:srgbClr val="000000"/>
                </a:solidFill>
                <a:latin typeface="Times New Roman" panose="02020603050405020304" pitchFamily="18" charset="0"/>
                <a:ea typeface="华文新魏" panose="02010800040101010101" pitchFamily="2" charset="-122"/>
              </a:rPr>
              <a:t>”</a:t>
            </a:r>
            <a:r>
              <a:rPr lang="zh-CN" altLang="en-US" sz="3200" dirty="0">
                <a:solidFill>
                  <a:srgbClr val="000000"/>
                </a:solidFill>
                <a:latin typeface="华文新魏" panose="02010800040101010101" pitchFamily="2" charset="-122"/>
                <a:ea typeface="华文新魏" panose="02010800040101010101" pitchFamily="2" charset="-122"/>
              </a:rPr>
              <a:t>与工作集</a:t>
            </a:r>
          </a:p>
          <a:p>
            <a:pPr marL="514350" indent="-514350">
              <a:lnSpc>
                <a:spcPct val="120000"/>
              </a:lnSpc>
              <a:buFont typeface="+mj-lt"/>
              <a:buAutoNum type="arabicPeriod"/>
            </a:pPr>
            <a:r>
              <a:rPr lang="zh-CN" altLang="en-US" sz="3200" dirty="0">
                <a:solidFill>
                  <a:srgbClr val="000000"/>
                </a:solidFill>
                <a:latin typeface="华文新魏" panose="02010800040101010101" pitchFamily="2" charset="-122"/>
                <a:ea typeface="华文新魏" panose="02010800040101010101" pitchFamily="2" charset="-122"/>
              </a:rPr>
              <a:t>请求分段存储管理方式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a:extLst>
              <a:ext uri="{FF2B5EF4-FFF2-40B4-BE49-F238E27FC236}">
                <a16:creationId xmlns:a16="http://schemas.microsoft.com/office/drawing/2014/main" id="{CBA7963D-F5EE-4E30-A521-184FF1F6F997}"/>
              </a:ext>
            </a:extLst>
          </p:cNvPr>
          <p:cNvSpPr>
            <a:spLocks noChangeArrowheads="1"/>
          </p:cNvSpPr>
          <p:nvPr/>
        </p:nvSpPr>
        <p:spPr bwMode="auto">
          <a:xfrm>
            <a:off x="251520" y="836712"/>
            <a:ext cx="84582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4. </a:t>
            </a:r>
            <a:r>
              <a:rPr lang="zh-CN" altLang="en-US" sz="3200" dirty="0">
                <a:solidFill>
                  <a:srgbClr val="0000CC"/>
                </a:solidFill>
                <a:latin typeface="Times New Roman" panose="02020603050405020304" pitchFamily="18" charset="0"/>
              </a:rPr>
              <a:t>缺页率</a:t>
            </a:r>
          </a:p>
          <a:p>
            <a:pPr marL="0" lvl="1" indent="0" algn="just">
              <a:spcBef>
                <a:spcPct val="20000"/>
              </a:spcBef>
              <a:buClr>
                <a:srgbClr val="0000CC"/>
              </a:buClr>
            </a:pPr>
            <a:r>
              <a:rPr lang="zh-CN" altLang="en-US" sz="2800" dirty="0">
                <a:solidFill>
                  <a:srgbClr val="000000"/>
                </a:solidFill>
                <a:latin typeface="Times New Roman" panose="02020603050405020304" pitchFamily="18" charset="0"/>
              </a:rPr>
              <a:t>      访问页面成功</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即所访问页面在内存中</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的次数为</a:t>
            </a:r>
            <a:r>
              <a:rPr lang="en-US" altLang="zh-CN" sz="2800" dirty="0">
                <a:solidFill>
                  <a:srgbClr val="000000"/>
                </a:solidFill>
                <a:latin typeface="Times New Roman" panose="02020603050405020304" pitchFamily="18" charset="0"/>
              </a:rPr>
              <a:t>S</a:t>
            </a:r>
            <a:r>
              <a:rPr lang="zh-CN" altLang="en-US" sz="2800" dirty="0">
                <a:solidFill>
                  <a:srgbClr val="000000"/>
                </a:solidFill>
                <a:latin typeface="Times New Roman" panose="02020603050405020304" pitchFamily="18" charset="0"/>
              </a:rPr>
              <a:t>，访问页面失败</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即所访问页面不在内存中，需要从外存调入</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的次数为</a:t>
            </a:r>
            <a:r>
              <a:rPr lang="en-US" altLang="zh-CN" sz="2800" dirty="0">
                <a:solidFill>
                  <a:srgbClr val="000000"/>
                </a:solidFill>
                <a:latin typeface="Times New Roman" panose="02020603050405020304" pitchFamily="18" charset="0"/>
              </a:rPr>
              <a:t>F</a:t>
            </a:r>
            <a:r>
              <a:rPr lang="zh-CN" altLang="en-US" sz="2800" dirty="0">
                <a:solidFill>
                  <a:srgbClr val="000000"/>
                </a:solidFill>
                <a:latin typeface="Times New Roman" panose="02020603050405020304" pitchFamily="18" charset="0"/>
              </a:rPr>
              <a:t>，则该进程总的页面访问次数为</a:t>
            </a:r>
            <a:r>
              <a:rPr lang="en-US" altLang="zh-CN" sz="2800" dirty="0">
                <a:solidFill>
                  <a:srgbClr val="000000"/>
                </a:solidFill>
                <a:latin typeface="Times New Roman" panose="02020603050405020304" pitchFamily="18" charset="0"/>
              </a:rPr>
              <a:t>A = S + F</a:t>
            </a:r>
            <a:r>
              <a:rPr lang="zh-CN" altLang="en-US" sz="2800" dirty="0">
                <a:solidFill>
                  <a:srgbClr val="000000"/>
                </a:solidFill>
                <a:latin typeface="Times New Roman" panose="02020603050405020304" pitchFamily="18" charset="0"/>
              </a:rPr>
              <a:t>，那么该进程在其运行过程中的缺页率即为</a:t>
            </a:r>
            <a:r>
              <a:rPr lang="zh-CN" altLang="en-US" sz="2800" dirty="0">
                <a:latin typeface="Times New Roman" panose="02020603050405020304" pitchFamily="18" charset="0"/>
              </a:rPr>
              <a:t></a:t>
            </a:r>
          </a:p>
        </p:txBody>
      </p:sp>
      <p:graphicFrame>
        <p:nvGraphicFramePr>
          <p:cNvPr id="1026" name="Object 2">
            <a:extLst>
              <a:ext uri="{FF2B5EF4-FFF2-40B4-BE49-F238E27FC236}">
                <a16:creationId xmlns:a16="http://schemas.microsoft.com/office/drawing/2014/main" id="{477320F6-755C-4C42-857E-EC6EBA66546C}"/>
              </a:ext>
            </a:extLst>
          </p:cNvPr>
          <p:cNvGraphicFramePr>
            <a:graphicFrameLocks noChangeAspect="1"/>
          </p:cNvGraphicFramePr>
          <p:nvPr>
            <p:extLst>
              <p:ext uri="{D42A27DB-BD31-4B8C-83A1-F6EECF244321}">
                <p14:modId xmlns:p14="http://schemas.microsoft.com/office/powerpoint/2010/main" val="3149996572"/>
              </p:ext>
            </p:extLst>
          </p:nvPr>
        </p:nvGraphicFramePr>
        <p:xfrm>
          <a:off x="3275856" y="3284984"/>
          <a:ext cx="1511300" cy="1435100"/>
        </p:xfrm>
        <a:graphic>
          <a:graphicData uri="http://schemas.openxmlformats.org/presentationml/2006/ole">
            <mc:AlternateContent xmlns:mc="http://schemas.openxmlformats.org/markup-compatibility/2006">
              <mc:Choice xmlns:v="urn:schemas-microsoft-com:vml" Requires="v">
                <p:oleObj name="公式" r:id="rId2" imgW="368140" imgH="355446" progId="Equation.3">
                  <p:embed/>
                </p:oleObj>
              </mc:Choice>
              <mc:Fallback>
                <p:oleObj name="公式" r:id="rId2" imgW="368140" imgH="355446"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284984"/>
                        <a:ext cx="1511300" cy="143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 Box 2">
            <a:extLst>
              <a:ext uri="{FF2B5EF4-FFF2-40B4-BE49-F238E27FC236}">
                <a16:creationId xmlns:a16="http://schemas.microsoft.com/office/drawing/2014/main" id="{AC456540-DB89-430A-AAE0-76EBEC60BC1D}"/>
              </a:ext>
            </a:extLst>
          </p:cNvPr>
          <p:cNvSpPr txBox="1">
            <a:spLocks noChangeArrowheads="1"/>
          </p:cNvSpPr>
          <p:nvPr/>
        </p:nvSpPr>
        <p:spPr bwMode="auto">
          <a:xfrm>
            <a:off x="539552" y="5225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5.2</a:t>
            </a:r>
            <a:r>
              <a:rPr lang="zh-CN" altLang="en-US" sz="4000" dirty="0">
                <a:solidFill>
                  <a:srgbClr val="000000"/>
                </a:solidFill>
                <a:latin typeface="华文新魏" panose="02010800040101010101" pitchFamily="2" charset="-122"/>
                <a:ea typeface="华文新魏" panose="02010800040101010101" pitchFamily="2" charset="-122"/>
              </a:rPr>
              <a:t>请求分页存储管理方式</a:t>
            </a:r>
          </a:p>
        </p:txBody>
      </p:sp>
      <p:sp>
        <p:nvSpPr>
          <p:cNvPr id="3" name="文本框 2">
            <a:extLst>
              <a:ext uri="{FF2B5EF4-FFF2-40B4-BE49-F238E27FC236}">
                <a16:creationId xmlns:a16="http://schemas.microsoft.com/office/drawing/2014/main" id="{F6EF2F2A-D3F5-1814-BAD8-02DCE02A68D4}"/>
              </a:ext>
            </a:extLst>
          </p:cNvPr>
          <p:cNvSpPr txBox="1"/>
          <p:nvPr/>
        </p:nvSpPr>
        <p:spPr>
          <a:xfrm>
            <a:off x="0" y="4945632"/>
            <a:ext cx="9268884" cy="1200329"/>
          </a:xfrm>
          <a:prstGeom prst="rect">
            <a:avLst/>
          </a:prstGeom>
          <a:noFill/>
        </p:spPr>
        <p:txBody>
          <a:bodyPr wrap="none" rtlCol="0">
            <a:spAutoFit/>
          </a:bodyPr>
          <a:lstStyle/>
          <a:p>
            <a:r>
              <a:rPr lang="zh-CN" altLang="en-US" dirty="0"/>
              <a:t>影响缺页率的因素</a:t>
            </a:r>
            <a:r>
              <a:rPr lang="en-US" altLang="zh-CN" dirty="0"/>
              <a:t>:</a:t>
            </a:r>
            <a:r>
              <a:rPr lang="zh-CN" altLang="zh-CN" dirty="0"/>
              <a:t>页面大小、物理块数、置换算法、程序固有特性</a:t>
            </a:r>
            <a:endParaRPr lang="en-US" altLang="zh-CN" dirty="0"/>
          </a:p>
          <a:p>
            <a:endParaRPr lang="en-US" altLang="zh-CN" dirty="0"/>
          </a:p>
          <a:p>
            <a:r>
              <a:rPr lang="zh-CN" altLang="en-US" dirty="0"/>
              <a:t>置换率：</a:t>
            </a:r>
            <a:r>
              <a:rPr lang="zh-CN" altLang="zh-CN" dirty="0"/>
              <a:t>置换次数</a:t>
            </a:r>
            <a:r>
              <a:rPr lang="en-US" altLang="zh-CN" dirty="0"/>
              <a:t>/</a:t>
            </a:r>
            <a:r>
              <a:rPr lang="zh-CN" altLang="zh-CN" dirty="0"/>
              <a:t>总页数</a:t>
            </a:r>
            <a:r>
              <a:rPr lang="en-US" altLang="zh-CN" dirty="0"/>
              <a:t>=</a:t>
            </a:r>
            <a:r>
              <a:rPr lang="zh-CN" altLang="en-US" dirty="0"/>
              <a:t>缺页次数</a:t>
            </a:r>
            <a:r>
              <a:rPr lang="en-US" altLang="zh-CN" dirty="0"/>
              <a:t>-</a:t>
            </a:r>
            <a:r>
              <a:rPr lang="zh-CN" altLang="en-US" dirty="0"/>
              <a:t>物理块数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AE0D43FD-EC7B-45EE-96EC-6C3D6AFDAE99}"/>
              </a:ext>
            </a:extLst>
          </p:cNvPr>
          <p:cNvSpPr txBox="1">
            <a:spLocks noChangeArrowheads="1"/>
          </p:cNvSpPr>
          <p:nvPr/>
        </p:nvSpPr>
        <p:spPr bwMode="auto">
          <a:xfrm>
            <a:off x="838200"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24579" name="Rectangle 3">
            <a:extLst>
              <a:ext uri="{FF2B5EF4-FFF2-40B4-BE49-F238E27FC236}">
                <a16:creationId xmlns:a16="http://schemas.microsoft.com/office/drawing/2014/main" id="{DC23650D-DF96-496A-AC68-50027364D73C}"/>
              </a:ext>
            </a:extLst>
          </p:cNvPr>
          <p:cNvSpPr>
            <a:spLocks noChangeArrowheads="1"/>
          </p:cNvSpPr>
          <p:nvPr/>
        </p:nvSpPr>
        <p:spPr bwMode="auto">
          <a:xfrm>
            <a:off x="251520" y="827434"/>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20000"/>
              </a:spcBef>
              <a:buClr>
                <a:srgbClr val="0000CC"/>
              </a:buClr>
              <a:buFont typeface="Wingdings" panose="05000000000000000000" pitchFamily="2" charset="2"/>
              <a:buChar char="Ø"/>
            </a:pPr>
            <a:r>
              <a:rPr lang="zh-CN" altLang="en-US" sz="3200" dirty="0">
                <a:latin typeface="宋体" panose="02010600030101010101" pitchFamily="2" charset="-122"/>
              </a:rPr>
              <a:t>把选择换出页面的算法称为页面置换算法，应该把那些以后不再会访问的页面换出，或者把那些停留较长时间而不会再访问的页面调出，最终的目的是</a:t>
            </a:r>
            <a:r>
              <a:rPr lang="zh-CN" altLang="en-US" sz="3200" dirty="0">
                <a:solidFill>
                  <a:srgbClr val="FF0000"/>
                </a:solidFill>
                <a:latin typeface="宋体" panose="02010600030101010101" pitchFamily="2" charset="-122"/>
              </a:rPr>
              <a:t>达到一个较低的页面更换频率</a:t>
            </a:r>
            <a:r>
              <a:rPr lang="zh-CN" altLang="en-US" sz="3200" dirty="0">
                <a:latin typeface="宋体" panose="02010600030101010101" pitchFamily="2" charset="-122"/>
              </a:rPr>
              <a:t>。</a:t>
            </a:r>
          </a:p>
          <a:p>
            <a:pPr>
              <a:spcBef>
                <a:spcPct val="20000"/>
              </a:spcBef>
              <a:buClr>
                <a:srgbClr val="0000CC"/>
              </a:buClr>
              <a:buFont typeface="Wingdings" panose="05000000000000000000" pitchFamily="2" charset="2"/>
              <a:buChar char="Ø"/>
            </a:pPr>
            <a:r>
              <a:rPr lang="zh-CN" altLang="en-US" sz="3200" dirty="0">
                <a:latin typeface="宋体" panose="02010600030101010101" pitchFamily="2" charset="-122"/>
              </a:rPr>
              <a:t>最佳置换算法</a:t>
            </a:r>
          </a:p>
          <a:p>
            <a:pPr>
              <a:spcBef>
                <a:spcPct val="20000"/>
              </a:spcBef>
              <a:buClr>
                <a:srgbClr val="0000CC"/>
              </a:buClr>
              <a:buFont typeface="Wingdings" panose="05000000000000000000" pitchFamily="2" charset="2"/>
              <a:buChar char="Ø"/>
            </a:pPr>
            <a:r>
              <a:rPr lang="zh-CN" altLang="en-US" sz="3200" dirty="0">
                <a:latin typeface="宋体" panose="02010600030101010101" pitchFamily="2" charset="-122"/>
              </a:rPr>
              <a:t>先进先出置换算法</a:t>
            </a:r>
          </a:p>
          <a:p>
            <a:pPr>
              <a:spcBef>
                <a:spcPct val="20000"/>
              </a:spcBef>
              <a:buClr>
                <a:srgbClr val="0000CC"/>
              </a:buClr>
              <a:buFont typeface="Wingdings" panose="05000000000000000000" pitchFamily="2" charset="2"/>
              <a:buChar char="Ø"/>
            </a:pPr>
            <a:r>
              <a:rPr lang="zh-CN" altLang="en-US" sz="3200" dirty="0">
                <a:latin typeface="宋体" panose="02010600030101010101" pitchFamily="2" charset="-122"/>
              </a:rPr>
              <a:t>最近最久未使用（</a:t>
            </a:r>
            <a:r>
              <a:rPr lang="en-US" altLang="zh-CN" sz="3200" dirty="0">
                <a:latin typeface="宋体" panose="02010600030101010101" pitchFamily="2" charset="-122"/>
              </a:rPr>
              <a:t>LRU）</a:t>
            </a:r>
            <a:r>
              <a:rPr lang="zh-CN" altLang="en-US" sz="3200" dirty="0">
                <a:latin typeface="宋体" panose="02010600030101010101" pitchFamily="2" charset="-122"/>
              </a:rPr>
              <a:t>置换算法</a:t>
            </a:r>
          </a:p>
          <a:p>
            <a:pPr>
              <a:spcBef>
                <a:spcPct val="20000"/>
              </a:spcBef>
              <a:buClr>
                <a:srgbClr val="0000CC"/>
              </a:buClr>
              <a:buFont typeface="Wingdings" panose="05000000000000000000" pitchFamily="2" charset="2"/>
              <a:buChar char="Ø"/>
            </a:pPr>
            <a:r>
              <a:rPr lang="en-US" altLang="zh-CN" sz="3200" dirty="0">
                <a:latin typeface="宋体" panose="02010600030101010101" pitchFamily="2" charset="-122"/>
              </a:rPr>
              <a:t>Clock</a:t>
            </a:r>
            <a:r>
              <a:rPr lang="zh-CN" altLang="en-US" sz="3200" dirty="0">
                <a:latin typeface="宋体" panose="02010600030101010101" pitchFamily="2" charset="-122"/>
              </a:rPr>
              <a:t>置换算法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6DD51060-CDA3-4240-8F4E-35112E236A1F}"/>
              </a:ext>
            </a:extLst>
          </p:cNvPr>
          <p:cNvSpPr txBox="1">
            <a:spLocks noChangeArrowheads="1"/>
          </p:cNvSpPr>
          <p:nvPr/>
        </p:nvSpPr>
        <p:spPr bwMode="auto">
          <a:xfrm>
            <a:off x="611560" y="18864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25603" name="Rectangle 3">
            <a:extLst>
              <a:ext uri="{FF2B5EF4-FFF2-40B4-BE49-F238E27FC236}">
                <a16:creationId xmlns:a16="http://schemas.microsoft.com/office/drawing/2014/main" id="{F979C1F9-F181-4E7B-8A0C-A0D969C8F843}"/>
              </a:ext>
            </a:extLst>
          </p:cNvPr>
          <p:cNvSpPr>
            <a:spLocks noChangeArrowheads="1"/>
          </p:cNvSpPr>
          <p:nvPr/>
        </p:nvSpPr>
        <p:spPr bwMode="auto">
          <a:xfrm>
            <a:off x="116260" y="980728"/>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1.</a:t>
            </a:r>
            <a:r>
              <a:rPr lang="zh-CN" altLang="en-US" sz="3200" dirty="0">
                <a:solidFill>
                  <a:srgbClr val="0000CC"/>
                </a:solidFill>
                <a:latin typeface="Times New Roman" panose="02020603050405020304" pitchFamily="18" charset="0"/>
              </a:rPr>
              <a:t>最佳置换算法</a:t>
            </a:r>
          </a:p>
          <a:p>
            <a:pPr lvl="1">
              <a:spcBef>
                <a:spcPct val="20000"/>
              </a:spcBef>
              <a:buClr>
                <a:srgbClr val="0000CC"/>
              </a:buClr>
              <a:buFont typeface="Wingdings" panose="05000000000000000000" pitchFamily="2" charset="2"/>
              <a:buChar char="Ø"/>
            </a:pPr>
            <a:r>
              <a:rPr lang="zh-CN" altLang="en-US" sz="2800" dirty="0">
                <a:latin typeface="宋体" panose="02010600030101010101" pitchFamily="2" charset="-122"/>
              </a:rPr>
              <a:t>原理：调入一页而必须淘汰一个旧页时，所淘汰的页应该是以后不再访问的页或距现在最长时间后再访问的页。</a:t>
            </a:r>
          </a:p>
          <a:p>
            <a:pPr lvl="1">
              <a:spcBef>
                <a:spcPct val="20000"/>
              </a:spcBef>
              <a:buClr>
                <a:srgbClr val="0000CC"/>
              </a:buClr>
              <a:buFont typeface="Wingdings" panose="05000000000000000000" pitchFamily="2" charset="2"/>
              <a:buChar char="Ø"/>
            </a:pPr>
            <a:r>
              <a:rPr lang="zh-CN" altLang="en-US" sz="2800" dirty="0">
                <a:latin typeface="宋体" panose="02010600030101010101" pitchFamily="2" charset="-122"/>
              </a:rPr>
              <a:t>通常可以获得最低的缺页率。</a:t>
            </a:r>
          </a:p>
          <a:p>
            <a:pPr lvl="1">
              <a:spcBef>
                <a:spcPct val="20000"/>
              </a:spcBef>
              <a:buClr>
                <a:srgbClr val="0000CC"/>
              </a:buClr>
              <a:buFont typeface="Wingdings" panose="05000000000000000000" pitchFamily="2" charset="2"/>
              <a:buChar char="Ø"/>
            </a:pPr>
            <a:r>
              <a:rPr lang="zh-CN" altLang="en-US" sz="2800" dirty="0">
                <a:latin typeface="宋体" panose="02010600030101010101" pitchFamily="2" charset="-122"/>
              </a:rPr>
              <a:t>无法预知在进程中那个页面是未来最久时间不再被访问，因此，</a:t>
            </a:r>
            <a:r>
              <a:rPr lang="zh-CN" altLang="en-US" sz="2800" dirty="0">
                <a:solidFill>
                  <a:srgbClr val="FF0000"/>
                </a:solidFill>
                <a:latin typeface="宋体" panose="02010600030101010101" pitchFamily="2" charset="-122"/>
              </a:rPr>
              <a:t>算法无法实现，理想算法</a:t>
            </a:r>
            <a:r>
              <a:rPr lang="zh-CN" altLang="en-US" sz="2800" dirty="0">
                <a:latin typeface="宋体" panose="02010600030101010101" pitchFamily="2"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36C45640-105E-40C8-B59B-B965BDA8890F}"/>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26627" name="Rectangle 3">
            <a:extLst>
              <a:ext uri="{FF2B5EF4-FFF2-40B4-BE49-F238E27FC236}">
                <a16:creationId xmlns:a16="http://schemas.microsoft.com/office/drawing/2014/main" id="{2C637003-2FA9-4735-9403-DC99E636E699}"/>
              </a:ext>
            </a:extLst>
          </p:cNvPr>
          <p:cNvSpPr>
            <a:spLocks noChangeArrowheads="1"/>
          </p:cNvSpPr>
          <p:nvPr/>
        </p:nvSpPr>
        <p:spPr bwMode="auto">
          <a:xfrm>
            <a:off x="304800" y="12954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最佳置换算法</a:t>
            </a:r>
          </a:p>
        </p:txBody>
      </p:sp>
      <p:sp>
        <p:nvSpPr>
          <p:cNvPr id="26628" name="Rectangle 4">
            <a:extLst>
              <a:ext uri="{FF2B5EF4-FFF2-40B4-BE49-F238E27FC236}">
                <a16:creationId xmlns:a16="http://schemas.microsoft.com/office/drawing/2014/main" id="{39AE0E72-2ECE-4152-9EEF-D6BF72A21B90}"/>
              </a:ext>
            </a:extLst>
          </p:cNvPr>
          <p:cNvSpPr>
            <a:spLocks noChangeArrowheads="1"/>
          </p:cNvSpPr>
          <p:nvPr/>
        </p:nvSpPr>
        <p:spPr bwMode="auto">
          <a:xfrm>
            <a:off x="209550" y="2590800"/>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26629" name="Rectangle 5">
            <a:extLst>
              <a:ext uri="{FF2B5EF4-FFF2-40B4-BE49-F238E27FC236}">
                <a16:creationId xmlns:a16="http://schemas.microsoft.com/office/drawing/2014/main" id="{F0C23B84-C4C1-4AFB-8F6C-E2F594EBCB76}"/>
              </a:ext>
            </a:extLst>
          </p:cNvPr>
          <p:cNvSpPr>
            <a:spLocks noChangeArrowheads="1"/>
          </p:cNvSpPr>
          <p:nvPr/>
        </p:nvSpPr>
        <p:spPr bwMode="auto">
          <a:xfrm>
            <a:off x="177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6630" name="Rectangle 6">
            <a:extLst>
              <a:ext uri="{FF2B5EF4-FFF2-40B4-BE49-F238E27FC236}">
                <a16:creationId xmlns:a16="http://schemas.microsoft.com/office/drawing/2014/main" id="{5155DD42-BD54-40C3-A8EA-862074BAA238}"/>
              </a:ext>
            </a:extLst>
          </p:cNvPr>
          <p:cNvSpPr>
            <a:spLocks noChangeArrowheads="1"/>
          </p:cNvSpPr>
          <p:nvPr/>
        </p:nvSpPr>
        <p:spPr bwMode="auto">
          <a:xfrm>
            <a:off x="630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6631" name="Rectangle 7">
            <a:extLst>
              <a:ext uri="{FF2B5EF4-FFF2-40B4-BE49-F238E27FC236}">
                <a16:creationId xmlns:a16="http://schemas.microsoft.com/office/drawing/2014/main" id="{EF22F6E1-E0A0-4731-B242-FB7F5D75E783}"/>
              </a:ext>
            </a:extLst>
          </p:cNvPr>
          <p:cNvSpPr>
            <a:spLocks noChangeArrowheads="1"/>
          </p:cNvSpPr>
          <p:nvPr/>
        </p:nvSpPr>
        <p:spPr bwMode="auto">
          <a:xfrm>
            <a:off x="29051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6632" name="Rectangle 8">
            <a:extLst>
              <a:ext uri="{FF2B5EF4-FFF2-40B4-BE49-F238E27FC236}">
                <a16:creationId xmlns:a16="http://schemas.microsoft.com/office/drawing/2014/main" id="{B8364626-327A-4BD7-9419-99A530927389}"/>
              </a:ext>
            </a:extLst>
          </p:cNvPr>
          <p:cNvSpPr>
            <a:spLocks noChangeArrowheads="1"/>
          </p:cNvSpPr>
          <p:nvPr/>
        </p:nvSpPr>
        <p:spPr bwMode="auto">
          <a:xfrm>
            <a:off x="29051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6633" name="Rectangle 9">
            <a:extLst>
              <a:ext uri="{FF2B5EF4-FFF2-40B4-BE49-F238E27FC236}">
                <a16:creationId xmlns:a16="http://schemas.microsoft.com/office/drawing/2014/main" id="{EE7DB617-CA78-4BF6-99DC-FE8267E5AE27}"/>
              </a:ext>
            </a:extLst>
          </p:cNvPr>
          <p:cNvSpPr>
            <a:spLocks noChangeArrowheads="1"/>
          </p:cNvSpPr>
          <p:nvPr/>
        </p:nvSpPr>
        <p:spPr bwMode="auto">
          <a:xfrm>
            <a:off x="29051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6634" name="Rectangle 10">
            <a:extLst>
              <a:ext uri="{FF2B5EF4-FFF2-40B4-BE49-F238E27FC236}">
                <a16:creationId xmlns:a16="http://schemas.microsoft.com/office/drawing/2014/main" id="{01B60E42-F459-43CF-B23D-50C44909C447}"/>
              </a:ext>
            </a:extLst>
          </p:cNvPr>
          <p:cNvSpPr>
            <a:spLocks noChangeArrowheads="1"/>
          </p:cNvSpPr>
          <p:nvPr/>
        </p:nvSpPr>
        <p:spPr bwMode="auto">
          <a:xfrm>
            <a:off x="10826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6635" name="Rectangle 11">
            <a:extLst>
              <a:ext uri="{FF2B5EF4-FFF2-40B4-BE49-F238E27FC236}">
                <a16:creationId xmlns:a16="http://schemas.microsoft.com/office/drawing/2014/main" id="{ABC811F8-31C5-4259-ABCB-677AA72BF233}"/>
              </a:ext>
            </a:extLst>
          </p:cNvPr>
          <p:cNvSpPr>
            <a:spLocks noChangeArrowheads="1"/>
          </p:cNvSpPr>
          <p:nvPr/>
        </p:nvSpPr>
        <p:spPr bwMode="auto">
          <a:xfrm>
            <a:off x="1550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6636" name="Rectangle 12">
            <a:extLst>
              <a:ext uri="{FF2B5EF4-FFF2-40B4-BE49-F238E27FC236}">
                <a16:creationId xmlns:a16="http://schemas.microsoft.com/office/drawing/2014/main" id="{6587A8F8-402A-4628-BD6F-B767B135E677}"/>
              </a:ext>
            </a:extLst>
          </p:cNvPr>
          <p:cNvSpPr>
            <a:spLocks noChangeArrowheads="1"/>
          </p:cNvSpPr>
          <p:nvPr/>
        </p:nvSpPr>
        <p:spPr bwMode="auto">
          <a:xfrm>
            <a:off x="2003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6637" name="Rectangle 13">
            <a:extLst>
              <a:ext uri="{FF2B5EF4-FFF2-40B4-BE49-F238E27FC236}">
                <a16:creationId xmlns:a16="http://schemas.microsoft.com/office/drawing/2014/main" id="{BDF2E262-108B-484A-8C68-8131124DB061}"/>
              </a:ext>
            </a:extLst>
          </p:cNvPr>
          <p:cNvSpPr>
            <a:spLocks noChangeArrowheads="1"/>
          </p:cNvSpPr>
          <p:nvPr/>
        </p:nvSpPr>
        <p:spPr bwMode="auto">
          <a:xfrm>
            <a:off x="24558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6638" name="Rectangle 14">
            <a:extLst>
              <a:ext uri="{FF2B5EF4-FFF2-40B4-BE49-F238E27FC236}">
                <a16:creationId xmlns:a16="http://schemas.microsoft.com/office/drawing/2014/main" id="{8F52A911-452B-42D0-977D-EB30A7078C21}"/>
              </a:ext>
            </a:extLst>
          </p:cNvPr>
          <p:cNvSpPr>
            <a:spLocks noChangeArrowheads="1"/>
          </p:cNvSpPr>
          <p:nvPr/>
        </p:nvSpPr>
        <p:spPr bwMode="auto">
          <a:xfrm>
            <a:off x="2924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6639" name="Rectangle 15">
            <a:extLst>
              <a:ext uri="{FF2B5EF4-FFF2-40B4-BE49-F238E27FC236}">
                <a16:creationId xmlns:a16="http://schemas.microsoft.com/office/drawing/2014/main" id="{C8B215A6-0C35-4825-A4FD-CDCC261FD23A}"/>
              </a:ext>
            </a:extLst>
          </p:cNvPr>
          <p:cNvSpPr>
            <a:spLocks noChangeArrowheads="1"/>
          </p:cNvSpPr>
          <p:nvPr/>
        </p:nvSpPr>
        <p:spPr bwMode="auto">
          <a:xfrm>
            <a:off x="3376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26640" name="Rectangle 16">
            <a:extLst>
              <a:ext uri="{FF2B5EF4-FFF2-40B4-BE49-F238E27FC236}">
                <a16:creationId xmlns:a16="http://schemas.microsoft.com/office/drawing/2014/main" id="{A3B6DFA4-1083-49D9-B9E8-FEAA62FD0A25}"/>
              </a:ext>
            </a:extLst>
          </p:cNvPr>
          <p:cNvSpPr>
            <a:spLocks noChangeArrowheads="1"/>
          </p:cNvSpPr>
          <p:nvPr/>
        </p:nvSpPr>
        <p:spPr bwMode="auto">
          <a:xfrm>
            <a:off x="38290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6641" name="Rectangle 17">
            <a:extLst>
              <a:ext uri="{FF2B5EF4-FFF2-40B4-BE49-F238E27FC236}">
                <a16:creationId xmlns:a16="http://schemas.microsoft.com/office/drawing/2014/main" id="{01063556-67C3-4FAC-93D4-5B2C28AB462F}"/>
              </a:ext>
            </a:extLst>
          </p:cNvPr>
          <p:cNvSpPr>
            <a:spLocks noChangeArrowheads="1"/>
          </p:cNvSpPr>
          <p:nvPr/>
        </p:nvSpPr>
        <p:spPr bwMode="auto">
          <a:xfrm>
            <a:off x="4297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6642" name="Rectangle 18">
            <a:extLst>
              <a:ext uri="{FF2B5EF4-FFF2-40B4-BE49-F238E27FC236}">
                <a16:creationId xmlns:a16="http://schemas.microsoft.com/office/drawing/2014/main" id="{4C320EBB-A30F-45A3-B8F8-3D51783BDEE3}"/>
              </a:ext>
            </a:extLst>
          </p:cNvPr>
          <p:cNvSpPr>
            <a:spLocks noChangeArrowheads="1"/>
          </p:cNvSpPr>
          <p:nvPr/>
        </p:nvSpPr>
        <p:spPr bwMode="auto">
          <a:xfrm>
            <a:off x="4749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6643" name="Rectangle 19">
            <a:extLst>
              <a:ext uri="{FF2B5EF4-FFF2-40B4-BE49-F238E27FC236}">
                <a16:creationId xmlns:a16="http://schemas.microsoft.com/office/drawing/2014/main" id="{6F90AA09-F8E2-4312-8CFB-6BD58D032FD9}"/>
              </a:ext>
            </a:extLst>
          </p:cNvPr>
          <p:cNvSpPr>
            <a:spLocks noChangeArrowheads="1"/>
          </p:cNvSpPr>
          <p:nvPr/>
        </p:nvSpPr>
        <p:spPr bwMode="auto">
          <a:xfrm>
            <a:off x="5202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6644" name="Rectangle 20">
            <a:extLst>
              <a:ext uri="{FF2B5EF4-FFF2-40B4-BE49-F238E27FC236}">
                <a16:creationId xmlns:a16="http://schemas.microsoft.com/office/drawing/2014/main" id="{F41E019C-D713-4B1A-A2FB-4BAFA8449D76}"/>
              </a:ext>
            </a:extLst>
          </p:cNvPr>
          <p:cNvSpPr>
            <a:spLocks noChangeArrowheads="1"/>
          </p:cNvSpPr>
          <p:nvPr/>
        </p:nvSpPr>
        <p:spPr bwMode="auto">
          <a:xfrm>
            <a:off x="56705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6645" name="Rectangle 21">
            <a:extLst>
              <a:ext uri="{FF2B5EF4-FFF2-40B4-BE49-F238E27FC236}">
                <a16:creationId xmlns:a16="http://schemas.microsoft.com/office/drawing/2014/main" id="{3A9C081A-CC97-41CE-B11F-EC3411B2251D}"/>
              </a:ext>
            </a:extLst>
          </p:cNvPr>
          <p:cNvSpPr>
            <a:spLocks noChangeArrowheads="1"/>
          </p:cNvSpPr>
          <p:nvPr/>
        </p:nvSpPr>
        <p:spPr bwMode="auto">
          <a:xfrm>
            <a:off x="6122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6646" name="Rectangle 22">
            <a:extLst>
              <a:ext uri="{FF2B5EF4-FFF2-40B4-BE49-F238E27FC236}">
                <a16:creationId xmlns:a16="http://schemas.microsoft.com/office/drawing/2014/main" id="{3CAE4C82-EE7B-4A63-9D0A-ED52F8398374}"/>
              </a:ext>
            </a:extLst>
          </p:cNvPr>
          <p:cNvSpPr>
            <a:spLocks noChangeArrowheads="1"/>
          </p:cNvSpPr>
          <p:nvPr/>
        </p:nvSpPr>
        <p:spPr bwMode="auto">
          <a:xfrm>
            <a:off x="6575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6647" name="Rectangle 23">
            <a:extLst>
              <a:ext uri="{FF2B5EF4-FFF2-40B4-BE49-F238E27FC236}">
                <a16:creationId xmlns:a16="http://schemas.microsoft.com/office/drawing/2014/main" id="{9650B218-19B5-4E9C-83BD-1E5571C89E73}"/>
              </a:ext>
            </a:extLst>
          </p:cNvPr>
          <p:cNvSpPr>
            <a:spLocks noChangeArrowheads="1"/>
          </p:cNvSpPr>
          <p:nvPr/>
        </p:nvSpPr>
        <p:spPr bwMode="auto">
          <a:xfrm>
            <a:off x="70437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6648" name="Rectangle 24">
            <a:extLst>
              <a:ext uri="{FF2B5EF4-FFF2-40B4-BE49-F238E27FC236}">
                <a16:creationId xmlns:a16="http://schemas.microsoft.com/office/drawing/2014/main" id="{0C60115F-98AA-4E89-BE82-37639BA25F89}"/>
              </a:ext>
            </a:extLst>
          </p:cNvPr>
          <p:cNvSpPr>
            <a:spLocks noChangeArrowheads="1"/>
          </p:cNvSpPr>
          <p:nvPr/>
        </p:nvSpPr>
        <p:spPr bwMode="auto">
          <a:xfrm>
            <a:off x="7496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6649" name="Rectangle 25">
            <a:extLst>
              <a:ext uri="{FF2B5EF4-FFF2-40B4-BE49-F238E27FC236}">
                <a16:creationId xmlns:a16="http://schemas.microsoft.com/office/drawing/2014/main" id="{CED8A5CC-2DBB-4D3F-934F-59E15ABCB61D}"/>
              </a:ext>
            </a:extLst>
          </p:cNvPr>
          <p:cNvSpPr>
            <a:spLocks noChangeArrowheads="1"/>
          </p:cNvSpPr>
          <p:nvPr/>
        </p:nvSpPr>
        <p:spPr bwMode="auto">
          <a:xfrm>
            <a:off x="7948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6650" name="Rectangle 26">
            <a:extLst>
              <a:ext uri="{FF2B5EF4-FFF2-40B4-BE49-F238E27FC236}">
                <a16:creationId xmlns:a16="http://schemas.microsoft.com/office/drawing/2014/main" id="{C6D3AA04-A0AE-4094-AC6A-57F57B8E6638}"/>
              </a:ext>
            </a:extLst>
          </p:cNvPr>
          <p:cNvSpPr>
            <a:spLocks noChangeArrowheads="1"/>
          </p:cNvSpPr>
          <p:nvPr/>
        </p:nvSpPr>
        <p:spPr bwMode="auto">
          <a:xfrm>
            <a:off x="84169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6651" name="Rectangle 27">
            <a:extLst>
              <a:ext uri="{FF2B5EF4-FFF2-40B4-BE49-F238E27FC236}">
                <a16:creationId xmlns:a16="http://schemas.microsoft.com/office/drawing/2014/main" id="{C238369F-E482-498C-B95B-4001AF2B6E16}"/>
              </a:ext>
            </a:extLst>
          </p:cNvPr>
          <p:cNvSpPr>
            <a:spLocks noChangeArrowheads="1"/>
          </p:cNvSpPr>
          <p:nvPr/>
        </p:nvSpPr>
        <p:spPr bwMode="auto">
          <a:xfrm>
            <a:off x="8869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6652" name="Rectangle 28">
            <a:extLst>
              <a:ext uri="{FF2B5EF4-FFF2-40B4-BE49-F238E27FC236}">
                <a16:creationId xmlns:a16="http://schemas.microsoft.com/office/drawing/2014/main" id="{4162E25E-CFA5-465E-9AA3-771B4FBC32BD}"/>
              </a:ext>
            </a:extLst>
          </p:cNvPr>
          <p:cNvSpPr>
            <a:spLocks noChangeArrowheads="1"/>
          </p:cNvSpPr>
          <p:nvPr/>
        </p:nvSpPr>
        <p:spPr bwMode="auto">
          <a:xfrm>
            <a:off x="225425" y="4968875"/>
            <a:ext cx="1992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页框(物理块）</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ACB68971-B263-4396-B2F9-F8E5047460FC}"/>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27651" name="Rectangle 3">
            <a:extLst>
              <a:ext uri="{FF2B5EF4-FFF2-40B4-BE49-F238E27FC236}">
                <a16:creationId xmlns:a16="http://schemas.microsoft.com/office/drawing/2014/main" id="{6CC69F63-A8EB-42C7-BF88-C90F58953D30}"/>
              </a:ext>
            </a:extLst>
          </p:cNvPr>
          <p:cNvSpPr>
            <a:spLocks noChangeArrowheads="1"/>
          </p:cNvSpPr>
          <p:nvPr/>
        </p:nvSpPr>
        <p:spPr bwMode="auto">
          <a:xfrm>
            <a:off x="304800" y="12954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最佳置换算法</a:t>
            </a:r>
          </a:p>
        </p:txBody>
      </p:sp>
      <p:sp>
        <p:nvSpPr>
          <p:cNvPr id="27652" name="Rectangle 4">
            <a:extLst>
              <a:ext uri="{FF2B5EF4-FFF2-40B4-BE49-F238E27FC236}">
                <a16:creationId xmlns:a16="http://schemas.microsoft.com/office/drawing/2014/main" id="{D3C8ACBF-0017-472A-A228-B320624D8950}"/>
              </a:ext>
            </a:extLst>
          </p:cNvPr>
          <p:cNvSpPr>
            <a:spLocks noChangeArrowheads="1"/>
          </p:cNvSpPr>
          <p:nvPr/>
        </p:nvSpPr>
        <p:spPr bwMode="auto">
          <a:xfrm>
            <a:off x="209550" y="2590800"/>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27653" name="Rectangle 5">
            <a:extLst>
              <a:ext uri="{FF2B5EF4-FFF2-40B4-BE49-F238E27FC236}">
                <a16:creationId xmlns:a16="http://schemas.microsoft.com/office/drawing/2014/main" id="{842BF6AA-F947-4739-8AE3-F28B422133CB}"/>
              </a:ext>
            </a:extLst>
          </p:cNvPr>
          <p:cNvSpPr>
            <a:spLocks noChangeArrowheads="1"/>
          </p:cNvSpPr>
          <p:nvPr/>
        </p:nvSpPr>
        <p:spPr bwMode="auto">
          <a:xfrm>
            <a:off x="177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7654" name="Rectangle 6">
            <a:extLst>
              <a:ext uri="{FF2B5EF4-FFF2-40B4-BE49-F238E27FC236}">
                <a16:creationId xmlns:a16="http://schemas.microsoft.com/office/drawing/2014/main" id="{CF06040C-EAC4-4890-A2CB-CC7E2007FCA2}"/>
              </a:ext>
            </a:extLst>
          </p:cNvPr>
          <p:cNvSpPr>
            <a:spLocks noChangeArrowheads="1"/>
          </p:cNvSpPr>
          <p:nvPr/>
        </p:nvSpPr>
        <p:spPr bwMode="auto">
          <a:xfrm>
            <a:off x="630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7655" name="Rectangle 7">
            <a:extLst>
              <a:ext uri="{FF2B5EF4-FFF2-40B4-BE49-F238E27FC236}">
                <a16:creationId xmlns:a16="http://schemas.microsoft.com/office/drawing/2014/main" id="{A1793A5C-BACA-46F6-A861-B267F3AA6760}"/>
              </a:ext>
            </a:extLst>
          </p:cNvPr>
          <p:cNvSpPr>
            <a:spLocks noChangeArrowheads="1"/>
          </p:cNvSpPr>
          <p:nvPr/>
        </p:nvSpPr>
        <p:spPr bwMode="auto">
          <a:xfrm>
            <a:off x="29051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7656" name="Rectangle 8">
            <a:extLst>
              <a:ext uri="{FF2B5EF4-FFF2-40B4-BE49-F238E27FC236}">
                <a16:creationId xmlns:a16="http://schemas.microsoft.com/office/drawing/2014/main" id="{12146C35-5AE8-4CB7-BE9A-62A097A72629}"/>
              </a:ext>
            </a:extLst>
          </p:cNvPr>
          <p:cNvSpPr>
            <a:spLocks noChangeArrowheads="1"/>
          </p:cNvSpPr>
          <p:nvPr/>
        </p:nvSpPr>
        <p:spPr bwMode="auto">
          <a:xfrm>
            <a:off x="403225"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7657" name="Rectangle 9">
            <a:extLst>
              <a:ext uri="{FF2B5EF4-FFF2-40B4-BE49-F238E27FC236}">
                <a16:creationId xmlns:a16="http://schemas.microsoft.com/office/drawing/2014/main" id="{BA2560BF-CFDD-47F7-A245-F0CFD8A13A08}"/>
              </a:ext>
            </a:extLst>
          </p:cNvPr>
          <p:cNvSpPr>
            <a:spLocks noChangeArrowheads="1"/>
          </p:cNvSpPr>
          <p:nvPr/>
        </p:nvSpPr>
        <p:spPr bwMode="auto">
          <a:xfrm>
            <a:off x="29051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7658" name="Rectangle 10">
            <a:extLst>
              <a:ext uri="{FF2B5EF4-FFF2-40B4-BE49-F238E27FC236}">
                <a16:creationId xmlns:a16="http://schemas.microsoft.com/office/drawing/2014/main" id="{DBF5A9E1-8534-4433-A2D5-FC3266A38B0A}"/>
              </a:ext>
            </a:extLst>
          </p:cNvPr>
          <p:cNvSpPr>
            <a:spLocks noChangeArrowheads="1"/>
          </p:cNvSpPr>
          <p:nvPr/>
        </p:nvSpPr>
        <p:spPr bwMode="auto">
          <a:xfrm>
            <a:off x="29051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7659" name="Rectangle 11">
            <a:extLst>
              <a:ext uri="{FF2B5EF4-FFF2-40B4-BE49-F238E27FC236}">
                <a16:creationId xmlns:a16="http://schemas.microsoft.com/office/drawing/2014/main" id="{B519989E-B964-4A9B-ABD7-A523A3435369}"/>
              </a:ext>
            </a:extLst>
          </p:cNvPr>
          <p:cNvSpPr>
            <a:spLocks noChangeArrowheads="1"/>
          </p:cNvSpPr>
          <p:nvPr/>
        </p:nvSpPr>
        <p:spPr bwMode="auto">
          <a:xfrm>
            <a:off x="10826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7660" name="Rectangle 12">
            <a:extLst>
              <a:ext uri="{FF2B5EF4-FFF2-40B4-BE49-F238E27FC236}">
                <a16:creationId xmlns:a16="http://schemas.microsoft.com/office/drawing/2014/main" id="{92B44059-2EB2-44C3-A14D-E8EEECE09E70}"/>
              </a:ext>
            </a:extLst>
          </p:cNvPr>
          <p:cNvSpPr>
            <a:spLocks noChangeArrowheads="1"/>
          </p:cNvSpPr>
          <p:nvPr/>
        </p:nvSpPr>
        <p:spPr bwMode="auto">
          <a:xfrm>
            <a:off x="1550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7661" name="Rectangle 13">
            <a:extLst>
              <a:ext uri="{FF2B5EF4-FFF2-40B4-BE49-F238E27FC236}">
                <a16:creationId xmlns:a16="http://schemas.microsoft.com/office/drawing/2014/main" id="{F6E0BA6F-D5C6-4DE8-A559-955478C349E3}"/>
              </a:ext>
            </a:extLst>
          </p:cNvPr>
          <p:cNvSpPr>
            <a:spLocks noChangeArrowheads="1"/>
          </p:cNvSpPr>
          <p:nvPr/>
        </p:nvSpPr>
        <p:spPr bwMode="auto">
          <a:xfrm>
            <a:off x="2003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7662" name="Rectangle 14">
            <a:extLst>
              <a:ext uri="{FF2B5EF4-FFF2-40B4-BE49-F238E27FC236}">
                <a16:creationId xmlns:a16="http://schemas.microsoft.com/office/drawing/2014/main" id="{4455BCFF-A60C-49CF-8F2A-DF20AE06D4E1}"/>
              </a:ext>
            </a:extLst>
          </p:cNvPr>
          <p:cNvSpPr>
            <a:spLocks noChangeArrowheads="1"/>
          </p:cNvSpPr>
          <p:nvPr/>
        </p:nvSpPr>
        <p:spPr bwMode="auto">
          <a:xfrm>
            <a:off x="24558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7663" name="Rectangle 15">
            <a:extLst>
              <a:ext uri="{FF2B5EF4-FFF2-40B4-BE49-F238E27FC236}">
                <a16:creationId xmlns:a16="http://schemas.microsoft.com/office/drawing/2014/main" id="{D654805F-902F-498C-AE38-380E49AB91C1}"/>
              </a:ext>
            </a:extLst>
          </p:cNvPr>
          <p:cNvSpPr>
            <a:spLocks noChangeArrowheads="1"/>
          </p:cNvSpPr>
          <p:nvPr/>
        </p:nvSpPr>
        <p:spPr bwMode="auto">
          <a:xfrm>
            <a:off x="2924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7664" name="Rectangle 16">
            <a:extLst>
              <a:ext uri="{FF2B5EF4-FFF2-40B4-BE49-F238E27FC236}">
                <a16:creationId xmlns:a16="http://schemas.microsoft.com/office/drawing/2014/main" id="{7552BA08-12C2-4E38-A89B-DDD6631845C7}"/>
              </a:ext>
            </a:extLst>
          </p:cNvPr>
          <p:cNvSpPr>
            <a:spLocks noChangeArrowheads="1"/>
          </p:cNvSpPr>
          <p:nvPr/>
        </p:nvSpPr>
        <p:spPr bwMode="auto">
          <a:xfrm>
            <a:off x="3376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27665" name="Rectangle 17">
            <a:extLst>
              <a:ext uri="{FF2B5EF4-FFF2-40B4-BE49-F238E27FC236}">
                <a16:creationId xmlns:a16="http://schemas.microsoft.com/office/drawing/2014/main" id="{1286CA0E-DEF9-4EB2-BA69-9A9648FC510B}"/>
              </a:ext>
            </a:extLst>
          </p:cNvPr>
          <p:cNvSpPr>
            <a:spLocks noChangeArrowheads="1"/>
          </p:cNvSpPr>
          <p:nvPr/>
        </p:nvSpPr>
        <p:spPr bwMode="auto">
          <a:xfrm>
            <a:off x="38290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7666" name="Rectangle 18">
            <a:extLst>
              <a:ext uri="{FF2B5EF4-FFF2-40B4-BE49-F238E27FC236}">
                <a16:creationId xmlns:a16="http://schemas.microsoft.com/office/drawing/2014/main" id="{974D4200-E4F7-4FEA-9927-7DEACDA17617}"/>
              </a:ext>
            </a:extLst>
          </p:cNvPr>
          <p:cNvSpPr>
            <a:spLocks noChangeArrowheads="1"/>
          </p:cNvSpPr>
          <p:nvPr/>
        </p:nvSpPr>
        <p:spPr bwMode="auto">
          <a:xfrm>
            <a:off x="4297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7667" name="Rectangle 19">
            <a:extLst>
              <a:ext uri="{FF2B5EF4-FFF2-40B4-BE49-F238E27FC236}">
                <a16:creationId xmlns:a16="http://schemas.microsoft.com/office/drawing/2014/main" id="{9076EE6B-5CB9-494B-A89F-4D27548D4B5D}"/>
              </a:ext>
            </a:extLst>
          </p:cNvPr>
          <p:cNvSpPr>
            <a:spLocks noChangeArrowheads="1"/>
          </p:cNvSpPr>
          <p:nvPr/>
        </p:nvSpPr>
        <p:spPr bwMode="auto">
          <a:xfrm>
            <a:off x="4749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7668" name="Rectangle 20">
            <a:extLst>
              <a:ext uri="{FF2B5EF4-FFF2-40B4-BE49-F238E27FC236}">
                <a16:creationId xmlns:a16="http://schemas.microsoft.com/office/drawing/2014/main" id="{91D1D0DF-C1C7-457F-8497-71F9A37D7B15}"/>
              </a:ext>
            </a:extLst>
          </p:cNvPr>
          <p:cNvSpPr>
            <a:spLocks noChangeArrowheads="1"/>
          </p:cNvSpPr>
          <p:nvPr/>
        </p:nvSpPr>
        <p:spPr bwMode="auto">
          <a:xfrm>
            <a:off x="5202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7669" name="Rectangle 21">
            <a:extLst>
              <a:ext uri="{FF2B5EF4-FFF2-40B4-BE49-F238E27FC236}">
                <a16:creationId xmlns:a16="http://schemas.microsoft.com/office/drawing/2014/main" id="{E8885C70-22F4-4A25-8F2D-B82EB7238A52}"/>
              </a:ext>
            </a:extLst>
          </p:cNvPr>
          <p:cNvSpPr>
            <a:spLocks noChangeArrowheads="1"/>
          </p:cNvSpPr>
          <p:nvPr/>
        </p:nvSpPr>
        <p:spPr bwMode="auto">
          <a:xfrm>
            <a:off x="56705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7670" name="Rectangle 22">
            <a:extLst>
              <a:ext uri="{FF2B5EF4-FFF2-40B4-BE49-F238E27FC236}">
                <a16:creationId xmlns:a16="http://schemas.microsoft.com/office/drawing/2014/main" id="{D338064E-66D1-4D4E-9386-86A36ECB79A6}"/>
              </a:ext>
            </a:extLst>
          </p:cNvPr>
          <p:cNvSpPr>
            <a:spLocks noChangeArrowheads="1"/>
          </p:cNvSpPr>
          <p:nvPr/>
        </p:nvSpPr>
        <p:spPr bwMode="auto">
          <a:xfrm>
            <a:off x="6122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7671" name="Rectangle 23">
            <a:extLst>
              <a:ext uri="{FF2B5EF4-FFF2-40B4-BE49-F238E27FC236}">
                <a16:creationId xmlns:a16="http://schemas.microsoft.com/office/drawing/2014/main" id="{83A9F9A5-1EA4-43EE-8225-006FEAFFDA04}"/>
              </a:ext>
            </a:extLst>
          </p:cNvPr>
          <p:cNvSpPr>
            <a:spLocks noChangeArrowheads="1"/>
          </p:cNvSpPr>
          <p:nvPr/>
        </p:nvSpPr>
        <p:spPr bwMode="auto">
          <a:xfrm>
            <a:off x="6575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7672" name="Rectangle 24">
            <a:extLst>
              <a:ext uri="{FF2B5EF4-FFF2-40B4-BE49-F238E27FC236}">
                <a16:creationId xmlns:a16="http://schemas.microsoft.com/office/drawing/2014/main" id="{E3D704E0-8F75-4899-90A4-DD95EB9631EA}"/>
              </a:ext>
            </a:extLst>
          </p:cNvPr>
          <p:cNvSpPr>
            <a:spLocks noChangeArrowheads="1"/>
          </p:cNvSpPr>
          <p:nvPr/>
        </p:nvSpPr>
        <p:spPr bwMode="auto">
          <a:xfrm>
            <a:off x="70437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7673" name="Rectangle 25">
            <a:extLst>
              <a:ext uri="{FF2B5EF4-FFF2-40B4-BE49-F238E27FC236}">
                <a16:creationId xmlns:a16="http://schemas.microsoft.com/office/drawing/2014/main" id="{14BAEB5E-59A6-4C27-AEF9-0AD4B4F9CACD}"/>
              </a:ext>
            </a:extLst>
          </p:cNvPr>
          <p:cNvSpPr>
            <a:spLocks noChangeArrowheads="1"/>
          </p:cNvSpPr>
          <p:nvPr/>
        </p:nvSpPr>
        <p:spPr bwMode="auto">
          <a:xfrm>
            <a:off x="7496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7674" name="Rectangle 26">
            <a:extLst>
              <a:ext uri="{FF2B5EF4-FFF2-40B4-BE49-F238E27FC236}">
                <a16:creationId xmlns:a16="http://schemas.microsoft.com/office/drawing/2014/main" id="{BE4B7B64-C7A2-4FFB-A348-FB0912DE7045}"/>
              </a:ext>
            </a:extLst>
          </p:cNvPr>
          <p:cNvSpPr>
            <a:spLocks noChangeArrowheads="1"/>
          </p:cNvSpPr>
          <p:nvPr/>
        </p:nvSpPr>
        <p:spPr bwMode="auto">
          <a:xfrm>
            <a:off x="7948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7675" name="Rectangle 27">
            <a:extLst>
              <a:ext uri="{FF2B5EF4-FFF2-40B4-BE49-F238E27FC236}">
                <a16:creationId xmlns:a16="http://schemas.microsoft.com/office/drawing/2014/main" id="{ADBA7205-26BB-4D77-AA31-B9915C119C37}"/>
              </a:ext>
            </a:extLst>
          </p:cNvPr>
          <p:cNvSpPr>
            <a:spLocks noChangeArrowheads="1"/>
          </p:cNvSpPr>
          <p:nvPr/>
        </p:nvSpPr>
        <p:spPr bwMode="auto">
          <a:xfrm>
            <a:off x="84169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7676" name="Rectangle 28">
            <a:extLst>
              <a:ext uri="{FF2B5EF4-FFF2-40B4-BE49-F238E27FC236}">
                <a16:creationId xmlns:a16="http://schemas.microsoft.com/office/drawing/2014/main" id="{5075DB54-85A9-45C2-9EA7-2E379AE243AC}"/>
              </a:ext>
            </a:extLst>
          </p:cNvPr>
          <p:cNvSpPr>
            <a:spLocks noChangeArrowheads="1"/>
          </p:cNvSpPr>
          <p:nvPr/>
        </p:nvSpPr>
        <p:spPr bwMode="auto">
          <a:xfrm>
            <a:off x="8869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7677" name="Rectangle 29">
            <a:extLst>
              <a:ext uri="{FF2B5EF4-FFF2-40B4-BE49-F238E27FC236}">
                <a16:creationId xmlns:a16="http://schemas.microsoft.com/office/drawing/2014/main" id="{0FB397BC-7EF3-490A-B6D2-B77C4019BD2E}"/>
              </a:ext>
            </a:extLst>
          </p:cNvPr>
          <p:cNvSpPr>
            <a:spLocks noChangeArrowheads="1"/>
          </p:cNvSpPr>
          <p:nvPr/>
        </p:nvSpPr>
        <p:spPr bwMode="auto">
          <a:xfrm>
            <a:off x="225425" y="4968875"/>
            <a:ext cx="1992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页框(物理块）</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86D1E8C9-79C5-4043-82E1-73FF657CA840}"/>
              </a:ext>
            </a:extLst>
          </p:cNvPr>
          <p:cNvSpPr txBox="1">
            <a:spLocks noChangeArrowheads="1"/>
          </p:cNvSpPr>
          <p:nvPr/>
        </p:nvSpPr>
        <p:spPr bwMode="auto">
          <a:xfrm>
            <a:off x="585075" y="200714"/>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28675" name="Rectangle 3">
            <a:extLst>
              <a:ext uri="{FF2B5EF4-FFF2-40B4-BE49-F238E27FC236}">
                <a16:creationId xmlns:a16="http://schemas.microsoft.com/office/drawing/2014/main" id="{5829502B-E906-4304-9248-4DEE1928989C}"/>
              </a:ext>
            </a:extLst>
          </p:cNvPr>
          <p:cNvSpPr>
            <a:spLocks noChangeArrowheads="1"/>
          </p:cNvSpPr>
          <p:nvPr/>
        </p:nvSpPr>
        <p:spPr bwMode="auto">
          <a:xfrm>
            <a:off x="304800" y="12954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最佳置换算法</a:t>
            </a:r>
          </a:p>
        </p:txBody>
      </p:sp>
      <p:sp>
        <p:nvSpPr>
          <p:cNvPr id="28676" name="Rectangle 4">
            <a:extLst>
              <a:ext uri="{FF2B5EF4-FFF2-40B4-BE49-F238E27FC236}">
                <a16:creationId xmlns:a16="http://schemas.microsoft.com/office/drawing/2014/main" id="{19295A70-3C79-4EC2-B5F3-A9AF615C0092}"/>
              </a:ext>
            </a:extLst>
          </p:cNvPr>
          <p:cNvSpPr>
            <a:spLocks noChangeArrowheads="1"/>
          </p:cNvSpPr>
          <p:nvPr/>
        </p:nvSpPr>
        <p:spPr bwMode="auto">
          <a:xfrm>
            <a:off x="209550" y="2590800"/>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28677" name="Rectangle 5">
            <a:extLst>
              <a:ext uri="{FF2B5EF4-FFF2-40B4-BE49-F238E27FC236}">
                <a16:creationId xmlns:a16="http://schemas.microsoft.com/office/drawing/2014/main" id="{EFF68782-8015-4036-8A5B-5235E1D67428}"/>
              </a:ext>
            </a:extLst>
          </p:cNvPr>
          <p:cNvSpPr>
            <a:spLocks noChangeArrowheads="1"/>
          </p:cNvSpPr>
          <p:nvPr/>
        </p:nvSpPr>
        <p:spPr bwMode="auto">
          <a:xfrm>
            <a:off x="177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8678" name="Rectangle 6">
            <a:extLst>
              <a:ext uri="{FF2B5EF4-FFF2-40B4-BE49-F238E27FC236}">
                <a16:creationId xmlns:a16="http://schemas.microsoft.com/office/drawing/2014/main" id="{9055A6D2-74DE-49CC-8C48-6C679D02D904}"/>
              </a:ext>
            </a:extLst>
          </p:cNvPr>
          <p:cNvSpPr>
            <a:spLocks noChangeArrowheads="1"/>
          </p:cNvSpPr>
          <p:nvPr/>
        </p:nvSpPr>
        <p:spPr bwMode="auto">
          <a:xfrm>
            <a:off x="630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8679" name="Rectangle 7">
            <a:extLst>
              <a:ext uri="{FF2B5EF4-FFF2-40B4-BE49-F238E27FC236}">
                <a16:creationId xmlns:a16="http://schemas.microsoft.com/office/drawing/2014/main" id="{E8A322E8-85F3-4F5E-BCA7-AD50B6A6FE30}"/>
              </a:ext>
            </a:extLst>
          </p:cNvPr>
          <p:cNvSpPr>
            <a:spLocks noChangeArrowheads="1"/>
          </p:cNvSpPr>
          <p:nvPr/>
        </p:nvSpPr>
        <p:spPr bwMode="auto">
          <a:xfrm>
            <a:off x="29051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8680" name="Rectangle 8">
            <a:extLst>
              <a:ext uri="{FF2B5EF4-FFF2-40B4-BE49-F238E27FC236}">
                <a16:creationId xmlns:a16="http://schemas.microsoft.com/office/drawing/2014/main" id="{155E4EDA-A3C4-4943-851D-6968019284B1}"/>
              </a:ext>
            </a:extLst>
          </p:cNvPr>
          <p:cNvSpPr>
            <a:spLocks noChangeArrowheads="1"/>
          </p:cNvSpPr>
          <p:nvPr/>
        </p:nvSpPr>
        <p:spPr bwMode="auto">
          <a:xfrm>
            <a:off x="403225"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8681" name="Rectangle 9">
            <a:extLst>
              <a:ext uri="{FF2B5EF4-FFF2-40B4-BE49-F238E27FC236}">
                <a16:creationId xmlns:a16="http://schemas.microsoft.com/office/drawing/2014/main" id="{48471264-93C9-41B0-86E6-AFF5850E4FF1}"/>
              </a:ext>
            </a:extLst>
          </p:cNvPr>
          <p:cNvSpPr>
            <a:spLocks noChangeArrowheads="1"/>
          </p:cNvSpPr>
          <p:nvPr/>
        </p:nvSpPr>
        <p:spPr bwMode="auto">
          <a:xfrm>
            <a:off x="29051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8682" name="Rectangle 10">
            <a:extLst>
              <a:ext uri="{FF2B5EF4-FFF2-40B4-BE49-F238E27FC236}">
                <a16:creationId xmlns:a16="http://schemas.microsoft.com/office/drawing/2014/main" id="{26CFDD52-DDCF-442D-9602-B1BA1C6D51A3}"/>
              </a:ext>
            </a:extLst>
          </p:cNvPr>
          <p:cNvSpPr>
            <a:spLocks noChangeArrowheads="1"/>
          </p:cNvSpPr>
          <p:nvPr/>
        </p:nvSpPr>
        <p:spPr bwMode="auto">
          <a:xfrm>
            <a:off x="29051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8683" name="Rectangle 11">
            <a:extLst>
              <a:ext uri="{FF2B5EF4-FFF2-40B4-BE49-F238E27FC236}">
                <a16:creationId xmlns:a16="http://schemas.microsoft.com/office/drawing/2014/main" id="{BE48ECCD-4057-4E1B-A2B0-081D47D79A83}"/>
              </a:ext>
            </a:extLst>
          </p:cNvPr>
          <p:cNvSpPr>
            <a:spLocks noChangeArrowheads="1"/>
          </p:cNvSpPr>
          <p:nvPr/>
        </p:nvSpPr>
        <p:spPr bwMode="auto">
          <a:xfrm>
            <a:off x="758825"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8684" name="Rectangle 12">
            <a:extLst>
              <a:ext uri="{FF2B5EF4-FFF2-40B4-BE49-F238E27FC236}">
                <a16:creationId xmlns:a16="http://schemas.microsoft.com/office/drawing/2014/main" id="{9E89060E-7912-4C7E-993C-78B84A6C1479}"/>
              </a:ext>
            </a:extLst>
          </p:cNvPr>
          <p:cNvSpPr>
            <a:spLocks noChangeArrowheads="1"/>
          </p:cNvSpPr>
          <p:nvPr/>
        </p:nvSpPr>
        <p:spPr bwMode="auto">
          <a:xfrm>
            <a:off x="855663"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8685" name="Rectangle 13">
            <a:extLst>
              <a:ext uri="{FF2B5EF4-FFF2-40B4-BE49-F238E27FC236}">
                <a16:creationId xmlns:a16="http://schemas.microsoft.com/office/drawing/2014/main" id="{5AFF2305-9F42-4734-BEF6-D434A91BB3AF}"/>
              </a:ext>
            </a:extLst>
          </p:cNvPr>
          <p:cNvSpPr>
            <a:spLocks noChangeArrowheads="1"/>
          </p:cNvSpPr>
          <p:nvPr/>
        </p:nvSpPr>
        <p:spPr bwMode="auto">
          <a:xfrm>
            <a:off x="758825"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8686" name="Rectangle 14">
            <a:extLst>
              <a:ext uri="{FF2B5EF4-FFF2-40B4-BE49-F238E27FC236}">
                <a16:creationId xmlns:a16="http://schemas.microsoft.com/office/drawing/2014/main" id="{CA36E04E-1513-45C5-98AA-2ADC6038604B}"/>
              </a:ext>
            </a:extLst>
          </p:cNvPr>
          <p:cNvSpPr>
            <a:spLocks noChangeArrowheads="1"/>
          </p:cNvSpPr>
          <p:nvPr/>
        </p:nvSpPr>
        <p:spPr bwMode="auto">
          <a:xfrm>
            <a:off x="855663"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8687" name="Rectangle 15">
            <a:extLst>
              <a:ext uri="{FF2B5EF4-FFF2-40B4-BE49-F238E27FC236}">
                <a16:creationId xmlns:a16="http://schemas.microsoft.com/office/drawing/2014/main" id="{7F42EC73-FABB-41A4-AA45-D1286BA9A7A3}"/>
              </a:ext>
            </a:extLst>
          </p:cNvPr>
          <p:cNvSpPr>
            <a:spLocks noChangeArrowheads="1"/>
          </p:cNvSpPr>
          <p:nvPr/>
        </p:nvSpPr>
        <p:spPr bwMode="auto">
          <a:xfrm>
            <a:off x="758825"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8688" name="Rectangle 16">
            <a:extLst>
              <a:ext uri="{FF2B5EF4-FFF2-40B4-BE49-F238E27FC236}">
                <a16:creationId xmlns:a16="http://schemas.microsoft.com/office/drawing/2014/main" id="{56EA24EA-82B7-430C-A5CE-ADC00A477CA5}"/>
              </a:ext>
            </a:extLst>
          </p:cNvPr>
          <p:cNvSpPr>
            <a:spLocks noChangeArrowheads="1"/>
          </p:cNvSpPr>
          <p:nvPr/>
        </p:nvSpPr>
        <p:spPr bwMode="auto">
          <a:xfrm>
            <a:off x="10826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8689" name="Rectangle 17">
            <a:extLst>
              <a:ext uri="{FF2B5EF4-FFF2-40B4-BE49-F238E27FC236}">
                <a16:creationId xmlns:a16="http://schemas.microsoft.com/office/drawing/2014/main" id="{C75D19F1-8D02-4CEE-8C16-812B8297BAC0}"/>
              </a:ext>
            </a:extLst>
          </p:cNvPr>
          <p:cNvSpPr>
            <a:spLocks noChangeArrowheads="1"/>
          </p:cNvSpPr>
          <p:nvPr/>
        </p:nvSpPr>
        <p:spPr bwMode="auto">
          <a:xfrm>
            <a:off x="1550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8690" name="Rectangle 18">
            <a:extLst>
              <a:ext uri="{FF2B5EF4-FFF2-40B4-BE49-F238E27FC236}">
                <a16:creationId xmlns:a16="http://schemas.microsoft.com/office/drawing/2014/main" id="{6DBB414B-0D05-44C0-B6BD-DE86B32F5874}"/>
              </a:ext>
            </a:extLst>
          </p:cNvPr>
          <p:cNvSpPr>
            <a:spLocks noChangeArrowheads="1"/>
          </p:cNvSpPr>
          <p:nvPr/>
        </p:nvSpPr>
        <p:spPr bwMode="auto">
          <a:xfrm>
            <a:off x="2003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8691" name="Rectangle 19">
            <a:extLst>
              <a:ext uri="{FF2B5EF4-FFF2-40B4-BE49-F238E27FC236}">
                <a16:creationId xmlns:a16="http://schemas.microsoft.com/office/drawing/2014/main" id="{BFD8F65A-DECE-4303-AA8E-E04721DAB442}"/>
              </a:ext>
            </a:extLst>
          </p:cNvPr>
          <p:cNvSpPr>
            <a:spLocks noChangeArrowheads="1"/>
          </p:cNvSpPr>
          <p:nvPr/>
        </p:nvSpPr>
        <p:spPr bwMode="auto">
          <a:xfrm>
            <a:off x="24558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8692" name="Rectangle 20">
            <a:extLst>
              <a:ext uri="{FF2B5EF4-FFF2-40B4-BE49-F238E27FC236}">
                <a16:creationId xmlns:a16="http://schemas.microsoft.com/office/drawing/2014/main" id="{9543932C-FCA9-427E-A07C-C043D5EE6460}"/>
              </a:ext>
            </a:extLst>
          </p:cNvPr>
          <p:cNvSpPr>
            <a:spLocks noChangeArrowheads="1"/>
          </p:cNvSpPr>
          <p:nvPr/>
        </p:nvSpPr>
        <p:spPr bwMode="auto">
          <a:xfrm>
            <a:off x="2924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8693" name="Rectangle 21">
            <a:extLst>
              <a:ext uri="{FF2B5EF4-FFF2-40B4-BE49-F238E27FC236}">
                <a16:creationId xmlns:a16="http://schemas.microsoft.com/office/drawing/2014/main" id="{F45CF79C-64CD-446E-A503-AFFB53F9B755}"/>
              </a:ext>
            </a:extLst>
          </p:cNvPr>
          <p:cNvSpPr>
            <a:spLocks noChangeArrowheads="1"/>
          </p:cNvSpPr>
          <p:nvPr/>
        </p:nvSpPr>
        <p:spPr bwMode="auto">
          <a:xfrm>
            <a:off x="3376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28694" name="Rectangle 22">
            <a:extLst>
              <a:ext uri="{FF2B5EF4-FFF2-40B4-BE49-F238E27FC236}">
                <a16:creationId xmlns:a16="http://schemas.microsoft.com/office/drawing/2014/main" id="{BB8B0CF1-5DA0-45DE-9456-34B1EC61B2A7}"/>
              </a:ext>
            </a:extLst>
          </p:cNvPr>
          <p:cNvSpPr>
            <a:spLocks noChangeArrowheads="1"/>
          </p:cNvSpPr>
          <p:nvPr/>
        </p:nvSpPr>
        <p:spPr bwMode="auto">
          <a:xfrm>
            <a:off x="38290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8695" name="Rectangle 23">
            <a:extLst>
              <a:ext uri="{FF2B5EF4-FFF2-40B4-BE49-F238E27FC236}">
                <a16:creationId xmlns:a16="http://schemas.microsoft.com/office/drawing/2014/main" id="{336BF615-110D-4719-A728-D9F876E2E746}"/>
              </a:ext>
            </a:extLst>
          </p:cNvPr>
          <p:cNvSpPr>
            <a:spLocks noChangeArrowheads="1"/>
          </p:cNvSpPr>
          <p:nvPr/>
        </p:nvSpPr>
        <p:spPr bwMode="auto">
          <a:xfrm>
            <a:off x="4297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8696" name="Rectangle 24">
            <a:extLst>
              <a:ext uri="{FF2B5EF4-FFF2-40B4-BE49-F238E27FC236}">
                <a16:creationId xmlns:a16="http://schemas.microsoft.com/office/drawing/2014/main" id="{94398F58-6750-49C8-9CE7-00A4D1565F48}"/>
              </a:ext>
            </a:extLst>
          </p:cNvPr>
          <p:cNvSpPr>
            <a:spLocks noChangeArrowheads="1"/>
          </p:cNvSpPr>
          <p:nvPr/>
        </p:nvSpPr>
        <p:spPr bwMode="auto">
          <a:xfrm>
            <a:off x="4749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8697" name="Rectangle 25">
            <a:extLst>
              <a:ext uri="{FF2B5EF4-FFF2-40B4-BE49-F238E27FC236}">
                <a16:creationId xmlns:a16="http://schemas.microsoft.com/office/drawing/2014/main" id="{16118250-B8C2-436C-959B-35DA97432BE2}"/>
              </a:ext>
            </a:extLst>
          </p:cNvPr>
          <p:cNvSpPr>
            <a:spLocks noChangeArrowheads="1"/>
          </p:cNvSpPr>
          <p:nvPr/>
        </p:nvSpPr>
        <p:spPr bwMode="auto">
          <a:xfrm>
            <a:off x="5202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8698" name="Rectangle 26">
            <a:extLst>
              <a:ext uri="{FF2B5EF4-FFF2-40B4-BE49-F238E27FC236}">
                <a16:creationId xmlns:a16="http://schemas.microsoft.com/office/drawing/2014/main" id="{F18FC1BA-69AA-44D5-A578-7DF1BB4D0AF8}"/>
              </a:ext>
            </a:extLst>
          </p:cNvPr>
          <p:cNvSpPr>
            <a:spLocks noChangeArrowheads="1"/>
          </p:cNvSpPr>
          <p:nvPr/>
        </p:nvSpPr>
        <p:spPr bwMode="auto">
          <a:xfrm>
            <a:off x="56705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8699" name="Rectangle 27">
            <a:extLst>
              <a:ext uri="{FF2B5EF4-FFF2-40B4-BE49-F238E27FC236}">
                <a16:creationId xmlns:a16="http://schemas.microsoft.com/office/drawing/2014/main" id="{0F06C726-6302-4431-A5CD-24A08646B9D9}"/>
              </a:ext>
            </a:extLst>
          </p:cNvPr>
          <p:cNvSpPr>
            <a:spLocks noChangeArrowheads="1"/>
          </p:cNvSpPr>
          <p:nvPr/>
        </p:nvSpPr>
        <p:spPr bwMode="auto">
          <a:xfrm>
            <a:off x="6122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8700" name="Rectangle 28">
            <a:extLst>
              <a:ext uri="{FF2B5EF4-FFF2-40B4-BE49-F238E27FC236}">
                <a16:creationId xmlns:a16="http://schemas.microsoft.com/office/drawing/2014/main" id="{B08A109B-8F56-4279-A4A2-060CC69A6AF2}"/>
              </a:ext>
            </a:extLst>
          </p:cNvPr>
          <p:cNvSpPr>
            <a:spLocks noChangeArrowheads="1"/>
          </p:cNvSpPr>
          <p:nvPr/>
        </p:nvSpPr>
        <p:spPr bwMode="auto">
          <a:xfrm>
            <a:off x="6575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8701" name="Rectangle 29">
            <a:extLst>
              <a:ext uri="{FF2B5EF4-FFF2-40B4-BE49-F238E27FC236}">
                <a16:creationId xmlns:a16="http://schemas.microsoft.com/office/drawing/2014/main" id="{2B41A78D-3969-4F58-ADC6-92971DF9921D}"/>
              </a:ext>
            </a:extLst>
          </p:cNvPr>
          <p:cNvSpPr>
            <a:spLocks noChangeArrowheads="1"/>
          </p:cNvSpPr>
          <p:nvPr/>
        </p:nvSpPr>
        <p:spPr bwMode="auto">
          <a:xfrm>
            <a:off x="70437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8702" name="Rectangle 30">
            <a:extLst>
              <a:ext uri="{FF2B5EF4-FFF2-40B4-BE49-F238E27FC236}">
                <a16:creationId xmlns:a16="http://schemas.microsoft.com/office/drawing/2014/main" id="{7F5221D1-4BE3-4E98-85C5-266710B2F190}"/>
              </a:ext>
            </a:extLst>
          </p:cNvPr>
          <p:cNvSpPr>
            <a:spLocks noChangeArrowheads="1"/>
          </p:cNvSpPr>
          <p:nvPr/>
        </p:nvSpPr>
        <p:spPr bwMode="auto">
          <a:xfrm>
            <a:off x="7496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8703" name="Rectangle 31">
            <a:extLst>
              <a:ext uri="{FF2B5EF4-FFF2-40B4-BE49-F238E27FC236}">
                <a16:creationId xmlns:a16="http://schemas.microsoft.com/office/drawing/2014/main" id="{801B850A-888C-4D85-9D0B-A89821790307}"/>
              </a:ext>
            </a:extLst>
          </p:cNvPr>
          <p:cNvSpPr>
            <a:spLocks noChangeArrowheads="1"/>
          </p:cNvSpPr>
          <p:nvPr/>
        </p:nvSpPr>
        <p:spPr bwMode="auto">
          <a:xfrm>
            <a:off x="7948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8704" name="Rectangle 32">
            <a:extLst>
              <a:ext uri="{FF2B5EF4-FFF2-40B4-BE49-F238E27FC236}">
                <a16:creationId xmlns:a16="http://schemas.microsoft.com/office/drawing/2014/main" id="{DE3B5897-0513-4BC5-9536-FEB426D3E1BA}"/>
              </a:ext>
            </a:extLst>
          </p:cNvPr>
          <p:cNvSpPr>
            <a:spLocks noChangeArrowheads="1"/>
          </p:cNvSpPr>
          <p:nvPr/>
        </p:nvSpPr>
        <p:spPr bwMode="auto">
          <a:xfrm>
            <a:off x="84169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8705" name="Rectangle 33">
            <a:extLst>
              <a:ext uri="{FF2B5EF4-FFF2-40B4-BE49-F238E27FC236}">
                <a16:creationId xmlns:a16="http://schemas.microsoft.com/office/drawing/2014/main" id="{2E46BF4D-98E4-44E3-A4B0-E61FF930B1B6}"/>
              </a:ext>
            </a:extLst>
          </p:cNvPr>
          <p:cNvSpPr>
            <a:spLocks noChangeArrowheads="1"/>
          </p:cNvSpPr>
          <p:nvPr/>
        </p:nvSpPr>
        <p:spPr bwMode="auto">
          <a:xfrm>
            <a:off x="8869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8706" name="Rectangle 34">
            <a:extLst>
              <a:ext uri="{FF2B5EF4-FFF2-40B4-BE49-F238E27FC236}">
                <a16:creationId xmlns:a16="http://schemas.microsoft.com/office/drawing/2014/main" id="{CE302C84-5845-4149-84F5-031AF6226402}"/>
              </a:ext>
            </a:extLst>
          </p:cNvPr>
          <p:cNvSpPr>
            <a:spLocks noChangeArrowheads="1"/>
          </p:cNvSpPr>
          <p:nvPr/>
        </p:nvSpPr>
        <p:spPr bwMode="auto">
          <a:xfrm>
            <a:off x="225425" y="4968875"/>
            <a:ext cx="1992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页框(物理块）</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B33B63A3-38AD-430A-A3A3-7E14BB25A94B}"/>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29699" name="Rectangle 3">
            <a:extLst>
              <a:ext uri="{FF2B5EF4-FFF2-40B4-BE49-F238E27FC236}">
                <a16:creationId xmlns:a16="http://schemas.microsoft.com/office/drawing/2014/main" id="{84004300-05D2-4976-ABE7-905B2B622158}"/>
              </a:ext>
            </a:extLst>
          </p:cNvPr>
          <p:cNvSpPr>
            <a:spLocks noChangeArrowheads="1"/>
          </p:cNvSpPr>
          <p:nvPr/>
        </p:nvSpPr>
        <p:spPr bwMode="auto">
          <a:xfrm>
            <a:off x="304800" y="12954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最佳置换算法</a:t>
            </a:r>
          </a:p>
        </p:txBody>
      </p:sp>
      <p:sp>
        <p:nvSpPr>
          <p:cNvPr id="29700" name="Rectangle 4">
            <a:extLst>
              <a:ext uri="{FF2B5EF4-FFF2-40B4-BE49-F238E27FC236}">
                <a16:creationId xmlns:a16="http://schemas.microsoft.com/office/drawing/2014/main" id="{1D22C639-C30C-4ACF-AFEF-AE76380E3314}"/>
              </a:ext>
            </a:extLst>
          </p:cNvPr>
          <p:cNvSpPr>
            <a:spLocks noChangeArrowheads="1"/>
          </p:cNvSpPr>
          <p:nvPr/>
        </p:nvSpPr>
        <p:spPr bwMode="auto">
          <a:xfrm>
            <a:off x="209550" y="2590800"/>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29701" name="Rectangle 5">
            <a:extLst>
              <a:ext uri="{FF2B5EF4-FFF2-40B4-BE49-F238E27FC236}">
                <a16:creationId xmlns:a16="http://schemas.microsoft.com/office/drawing/2014/main" id="{1D07EA74-4909-41C7-B6B2-52DE02803D83}"/>
              </a:ext>
            </a:extLst>
          </p:cNvPr>
          <p:cNvSpPr>
            <a:spLocks noChangeArrowheads="1"/>
          </p:cNvSpPr>
          <p:nvPr/>
        </p:nvSpPr>
        <p:spPr bwMode="auto">
          <a:xfrm>
            <a:off x="177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9702" name="Rectangle 6">
            <a:extLst>
              <a:ext uri="{FF2B5EF4-FFF2-40B4-BE49-F238E27FC236}">
                <a16:creationId xmlns:a16="http://schemas.microsoft.com/office/drawing/2014/main" id="{88961F21-9133-4F93-A936-1C68B39ED507}"/>
              </a:ext>
            </a:extLst>
          </p:cNvPr>
          <p:cNvSpPr>
            <a:spLocks noChangeArrowheads="1"/>
          </p:cNvSpPr>
          <p:nvPr/>
        </p:nvSpPr>
        <p:spPr bwMode="auto">
          <a:xfrm>
            <a:off x="630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9703" name="Rectangle 7">
            <a:extLst>
              <a:ext uri="{FF2B5EF4-FFF2-40B4-BE49-F238E27FC236}">
                <a16:creationId xmlns:a16="http://schemas.microsoft.com/office/drawing/2014/main" id="{1224DA22-CC04-469D-BCED-4849205F8B43}"/>
              </a:ext>
            </a:extLst>
          </p:cNvPr>
          <p:cNvSpPr>
            <a:spLocks noChangeArrowheads="1"/>
          </p:cNvSpPr>
          <p:nvPr/>
        </p:nvSpPr>
        <p:spPr bwMode="auto">
          <a:xfrm>
            <a:off x="29051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04" name="Rectangle 8">
            <a:extLst>
              <a:ext uri="{FF2B5EF4-FFF2-40B4-BE49-F238E27FC236}">
                <a16:creationId xmlns:a16="http://schemas.microsoft.com/office/drawing/2014/main" id="{E9C6FF43-E603-4B96-BDF0-4838594670F2}"/>
              </a:ext>
            </a:extLst>
          </p:cNvPr>
          <p:cNvSpPr>
            <a:spLocks noChangeArrowheads="1"/>
          </p:cNvSpPr>
          <p:nvPr/>
        </p:nvSpPr>
        <p:spPr bwMode="auto">
          <a:xfrm>
            <a:off x="403225"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9705" name="Rectangle 9">
            <a:extLst>
              <a:ext uri="{FF2B5EF4-FFF2-40B4-BE49-F238E27FC236}">
                <a16:creationId xmlns:a16="http://schemas.microsoft.com/office/drawing/2014/main" id="{B0B9D33A-BE8C-46B8-80C7-5C85967EF4E6}"/>
              </a:ext>
            </a:extLst>
          </p:cNvPr>
          <p:cNvSpPr>
            <a:spLocks noChangeArrowheads="1"/>
          </p:cNvSpPr>
          <p:nvPr/>
        </p:nvSpPr>
        <p:spPr bwMode="auto">
          <a:xfrm>
            <a:off x="29051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06" name="Rectangle 10">
            <a:extLst>
              <a:ext uri="{FF2B5EF4-FFF2-40B4-BE49-F238E27FC236}">
                <a16:creationId xmlns:a16="http://schemas.microsoft.com/office/drawing/2014/main" id="{6C781726-79B8-496B-8262-A320605C6F8D}"/>
              </a:ext>
            </a:extLst>
          </p:cNvPr>
          <p:cNvSpPr>
            <a:spLocks noChangeArrowheads="1"/>
          </p:cNvSpPr>
          <p:nvPr/>
        </p:nvSpPr>
        <p:spPr bwMode="auto">
          <a:xfrm>
            <a:off x="29051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07" name="Rectangle 11">
            <a:extLst>
              <a:ext uri="{FF2B5EF4-FFF2-40B4-BE49-F238E27FC236}">
                <a16:creationId xmlns:a16="http://schemas.microsoft.com/office/drawing/2014/main" id="{9343711D-C9E4-456A-B8CB-F13A4EC2B34E}"/>
              </a:ext>
            </a:extLst>
          </p:cNvPr>
          <p:cNvSpPr>
            <a:spLocks noChangeArrowheads="1"/>
          </p:cNvSpPr>
          <p:nvPr/>
        </p:nvSpPr>
        <p:spPr bwMode="auto">
          <a:xfrm>
            <a:off x="758825"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08" name="Rectangle 12">
            <a:extLst>
              <a:ext uri="{FF2B5EF4-FFF2-40B4-BE49-F238E27FC236}">
                <a16:creationId xmlns:a16="http://schemas.microsoft.com/office/drawing/2014/main" id="{E618DC85-E116-4080-A25A-AA0119288907}"/>
              </a:ext>
            </a:extLst>
          </p:cNvPr>
          <p:cNvSpPr>
            <a:spLocks noChangeArrowheads="1"/>
          </p:cNvSpPr>
          <p:nvPr/>
        </p:nvSpPr>
        <p:spPr bwMode="auto">
          <a:xfrm>
            <a:off x="855663"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9709" name="Rectangle 13">
            <a:extLst>
              <a:ext uri="{FF2B5EF4-FFF2-40B4-BE49-F238E27FC236}">
                <a16:creationId xmlns:a16="http://schemas.microsoft.com/office/drawing/2014/main" id="{F552EF52-F52D-419F-850A-93197D54808F}"/>
              </a:ext>
            </a:extLst>
          </p:cNvPr>
          <p:cNvSpPr>
            <a:spLocks noChangeArrowheads="1"/>
          </p:cNvSpPr>
          <p:nvPr/>
        </p:nvSpPr>
        <p:spPr bwMode="auto">
          <a:xfrm>
            <a:off x="758825"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10" name="Rectangle 14">
            <a:extLst>
              <a:ext uri="{FF2B5EF4-FFF2-40B4-BE49-F238E27FC236}">
                <a16:creationId xmlns:a16="http://schemas.microsoft.com/office/drawing/2014/main" id="{30871464-B73F-4225-9FA5-45A6CA394708}"/>
              </a:ext>
            </a:extLst>
          </p:cNvPr>
          <p:cNvSpPr>
            <a:spLocks noChangeArrowheads="1"/>
          </p:cNvSpPr>
          <p:nvPr/>
        </p:nvSpPr>
        <p:spPr bwMode="auto">
          <a:xfrm>
            <a:off x="855663"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9711" name="Rectangle 15">
            <a:extLst>
              <a:ext uri="{FF2B5EF4-FFF2-40B4-BE49-F238E27FC236}">
                <a16:creationId xmlns:a16="http://schemas.microsoft.com/office/drawing/2014/main" id="{5E785918-AE61-465E-82AA-A6642DF46404}"/>
              </a:ext>
            </a:extLst>
          </p:cNvPr>
          <p:cNvSpPr>
            <a:spLocks noChangeArrowheads="1"/>
          </p:cNvSpPr>
          <p:nvPr/>
        </p:nvSpPr>
        <p:spPr bwMode="auto">
          <a:xfrm>
            <a:off x="758825"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12" name="Rectangle 16">
            <a:extLst>
              <a:ext uri="{FF2B5EF4-FFF2-40B4-BE49-F238E27FC236}">
                <a16:creationId xmlns:a16="http://schemas.microsoft.com/office/drawing/2014/main" id="{2EEBFBB4-C4EF-4751-8F6D-3005C044C6C6}"/>
              </a:ext>
            </a:extLst>
          </p:cNvPr>
          <p:cNvSpPr>
            <a:spLocks noChangeArrowheads="1"/>
          </p:cNvSpPr>
          <p:nvPr/>
        </p:nvSpPr>
        <p:spPr bwMode="auto">
          <a:xfrm>
            <a:off x="10826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9713" name="Rectangle 17">
            <a:extLst>
              <a:ext uri="{FF2B5EF4-FFF2-40B4-BE49-F238E27FC236}">
                <a16:creationId xmlns:a16="http://schemas.microsoft.com/office/drawing/2014/main" id="{1267C16A-EC13-4BFE-B0F3-E68006AA5083}"/>
              </a:ext>
            </a:extLst>
          </p:cNvPr>
          <p:cNvSpPr>
            <a:spLocks noChangeArrowheads="1"/>
          </p:cNvSpPr>
          <p:nvPr/>
        </p:nvSpPr>
        <p:spPr bwMode="auto">
          <a:xfrm>
            <a:off x="121126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14" name="Rectangle 18">
            <a:extLst>
              <a:ext uri="{FF2B5EF4-FFF2-40B4-BE49-F238E27FC236}">
                <a16:creationId xmlns:a16="http://schemas.microsoft.com/office/drawing/2014/main" id="{FA0D6DFD-80FA-4D20-B88C-49FE7D8ECD2B}"/>
              </a:ext>
            </a:extLst>
          </p:cNvPr>
          <p:cNvSpPr>
            <a:spLocks noChangeArrowheads="1"/>
          </p:cNvSpPr>
          <p:nvPr/>
        </p:nvSpPr>
        <p:spPr bwMode="auto">
          <a:xfrm>
            <a:off x="1308100"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9715" name="Rectangle 19">
            <a:extLst>
              <a:ext uri="{FF2B5EF4-FFF2-40B4-BE49-F238E27FC236}">
                <a16:creationId xmlns:a16="http://schemas.microsoft.com/office/drawing/2014/main" id="{D1D9C01C-6E79-4ECE-8BD6-3F61534E90C1}"/>
              </a:ext>
            </a:extLst>
          </p:cNvPr>
          <p:cNvSpPr>
            <a:spLocks noChangeArrowheads="1"/>
          </p:cNvSpPr>
          <p:nvPr/>
        </p:nvSpPr>
        <p:spPr bwMode="auto">
          <a:xfrm>
            <a:off x="121126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16" name="Rectangle 20">
            <a:extLst>
              <a:ext uri="{FF2B5EF4-FFF2-40B4-BE49-F238E27FC236}">
                <a16:creationId xmlns:a16="http://schemas.microsoft.com/office/drawing/2014/main" id="{DB8DC3A5-E5B6-4726-A468-62A69728838A}"/>
              </a:ext>
            </a:extLst>
          </p:cNvPr>
          <p:cNvSpPr>
            <a:spLocks noChangeArrowheads="1"/>
          </p:cNvSpPr>
          <p:nvPr/>
        </p:nvSpPr>
        <p:spPr bwMode="auto">
          <a:xfrm>
            <a:off x="1308100"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9717" name="Rectangle 21">
            <a:extLst>
              <a:ext uri="{FF2B5EF4-FFF2-40B4-BE49-F238E27FC236}">
                <a16:creationId xmlns:a16="http://schemas.microsoft.com/office/drawing/2014/main" id="{869C3DCD-3AC1-422C-820D-A6F6480A7500}"/>
              </a:ext>
            </a:extLst>
          </p:cNvPr>
          <p:cNvSpPr>
            <a:spLocks noChangeArrowheads="1"/>
          </p:cNvSpPr>
          <p:nvPr/>
        </p:nvSpPr>
        <p:spPr bwMode="auto">
          <a:xfrm>
            <a:off x="121126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9718" name="Rectangle 22">
            <a:extLst>
              <a:ext uri="{FF2B5EF4-FFF2-40B4-BE49-F238E27FC236}">
                <a16:creationId xmlns:a16="http://schemas.microsoft.com/office/drawing/2014/main" id="{8BF9BFAC-A435-403E-84E2-660D72DCED6B}"/>
              </a:ext>
            </a:extLst>
          </p:cNvPr>
          <p:cNvSpPr>
            <a:spLocks noChangeArrowheads="1"/>
          </p:cNvSpPr>
          <p:nvPr/>
        </p:nvSpPr>
        <p:spPr bwMode="auto">
          <a:xfrm>
            <a:off x="1308100"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9719" name="Rectangle 23">
            <a:extLst>
              <a:ext uri="{FF2B5EF4-FFF2-40B4-BE49-F238E27FC236}">
                <a16:creationId xmlns:a16="http://schemas.microsoft.com/office/drawing/2014/main" id="{1C0B23AB-6A81-4707-A74F-9430977BD9D9}"/>
              </a:ext>
            </a:extLst>
          </p:cNvPr>
          <p:cNvSpPr>
            <a:spLocks noChangeArrowheads="1"/>
          </p:cNvSpPr>
          <p:nvPr/>
        </p:nvSpPr>
        <p:spPr bwMode="auto">
          <a:xfrm>
            <a:off x="1550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9720" name="Rectangle 24">
            <a:extLst>
              <a:ext uri="{FF2B5EF4-FFF2-40B4-BE49-F238E27FC236}">
                <a16:creationId xmlns:a16="http://schemas.microsoft.com/office/drawing/2014/main" id="{4D21C2B4-8C2F-4091-99DE-C5F5BDB2CC94}"/>
              </a:ext>
            </a:extLst>
          </p:cNvPr>
          <p:cNvSpPr>
            <a:spLocks noChangeArrowheads="1"/>
          </p:cNvSpPr>
          <p:nvPr/>
        </p:nvSpPr>
        <p:spPr bwMode="auto">
          <a:xfrm>
            <a:off x="2003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9721" name="Rectangle 25">
            <a:extLst>
              <a:ext uri="{FF2B5EF4-FFF2-40B4-BE49-F238E27FC236}">
                <a16:creationId xmlns:a16="http://schemas.microsoft.com/office/drawing/2014/main" id="{30203825-3888-42F6-801D-563BDD1F78FF}"/>
              </a:ext>
            </a:extLst>
          </p:cNvPr>
          <p:cNvSpPr>
            <a:spLocks noChangeArrowheads="1"/>
          </p:cNvSpPr>
          <p:nvPr/>
        </p:nvSpPr>
        <p:spPr bwMode="auto">
          <a:xfrm>
            <a:off x="24558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9722" name="Rectangle 26">
            <a:extLst>
              <a:ext uri="{FF2B5EF4-FFF2-40B4-BE49-F238E27FC236}">
                <a16:creationId xmlns:a16="http://schemas.microsoft.com/office/drawing/2014/main" id="{D208BCB7-7FB1-47F5-963A-4615BCF0D0BB}"/>
              </a:ext>
            </a:extLst>
          </p:cNvPr>
          <p:cNvSpPr>
            <a:spLocks noChangeArrowheads="1"/>
          </p:cNvSpPr>
          <p:nvPr/>
        </p:nvSpPr>
        <p:spPr bwMode="auto">
          <a:xfrm>
            <a:off x="2924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9723" name="Rectangle 27">
            <a:extLst>
              <a:ext uri="{FF2B5EF4-FFF2-40B4-BE49-F238E27FC236}">
                <a16:creationId xmlns:a16="http://schemas.microsoft.com/office/drawing/2014/main" id="{41028B14-7077-4DDA-812B-467CBA9F3552}"/>
              </a:ext>
            </a:extLst>
          </p:cNvPr>
          <p:cNvSpPr>
            <a:spLocks noChangeArrowheads="1"/>
          </p:cNvSpPr>
          <p:nvPr/>
        </p:nvSpPr>
        <p:spPr bwMode="auto">
          <a:xfrm>
            <a:off x="3376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29724" name="Rectangle 28">
            <a:extLst>
              <a:ext uri="{FF2B5EF4-FFF2-40B4-BE49-F238E27FC236}">
                <a16:creationId xmlns:a16="http://schemas.microsoft.com/office/drawing/2014/main" id="{D1361845-C06D-4F1F-A10E-67F3FF9317D7}"/>
              </a:ext>
            </a:extLst>
          </p:cNvPr>
          <p:cNvSpPr>
            <a:spLocks noChangeArrowheads="1"/>
          </p:cNvSpPr>
          <p:nvPr/>
        </p:nvSpPr>
        <p:spPr bwMode="auto">
          <a:xfrm>
            <a:off x="38290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9725" name="Rectangle 29">
            <a:extLst>
              <a:ext uri="{FF2B5EF4-FFF2-40B4-BE49-F238E27FC236}">
                <a16:creationId xmlns:a16="http://schemas.microsoft.com/office/drawing/2014/main" id="{398CFB46-234E-436B-B7F3-A34FFE552799}"/>
              </a:ext>
            </a:extLst>
          </p:cNvPr>
          <p:cNvSpPr>
            <a:spLocks noChangeArrowheads="1"/>
          </p:cNvSpPr>
          <p:nvPr/>
        </p:nvSpPr>
        <p:spPr bwMode="auto">
          <a:xfrm>
            <a:off x="4297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9726" name="Rectangle 30">
            <a:extLst>
              <a:ext uri="{FF2B5EF4-FFF2-40B4-BE49-F238E27FC236}">
                <a16:creationId xmlns:a16="http://schemas.microsoft.com/office/drawing/2014/main" id="{0B295E41-3CC9-4292-B4FF-C86D983B1106}"/>
              </a:ext>
            </a:extLst>
          </p:cNvPr>
          <p:cNvSpPr>
            <a:spLocks noChangeArrowheads="1"/>
          </p:cNvSpPr>
          <p:nvPr/>
        </p:nvSpPr>
        <p:spPr bwMode="auto">
          <a:xfrm>
            <a:off x="4749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9727" name="Rectangle 31">
            <a:extLst>
              <a:ext uri="{FF2B5EF4-FFF2-40B4-BE49-F238E27FC236}">
                <a16:creationId xmlns:a16="http://schemas.microsoft.com/office/drawing/2014/main" id="{81EE7F5A-015D-4DA8-9ECB-78764C131D78}"/>
              </a:ext>
            </a:extLst>
          </p:cNvPr>
          <p:cNvSpPr>
            <a:spLocks noChangeArrowheads="1"/>
          </p:cNvSpPr>
          <p:nvPr/>
        </p:nvSpPr>
        <p:spPr bwMode="auto">
          <a:xfrm>
            <a:off x="5202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29728" name="Rectangle 32">
            <a:extLst>
              <a:ext uri="{FF2B5EF4-FFF2-40B4-BE49-F238E27FC236}">
                <a16:creationId xmlns:a16="http://schemas.microsoft.com/office/drawing/2014/main" id="{7DBCAAC5-F99B-426B-AE81-CEBEC05E6FF5}"/>
              </a:ext>
            </a:extLst>
          </p:cNvPr>
          <p:cNvSpPr>
            <a:spLocks noChangeArrowheads="1"/>
          </p:cNvSpPr>
          <p:nvPr/>
        </p:nvSpPr>
        <p:spPr bwMode="auto">
          <a:xfrm>
            <a:off x="56705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9729" name="Rectangle 33">
            <a:extLst>
              <a:ext uri="{FF2B5EF4-FFF2-40B4-BE49-F238E27FC236}">
                <a16:creationId xmlns:a16="http://schemas.microsoft.com/office/drawing/2014/main" id="{5B7C24A9-1552-4476-9610-3CB3282F5969}"/>
              </a:ext>
            </a:extLst>
          </p:cNvPr>
          <p:cNvSpPr>
            <a:spLocks noChangeArrowheads="1"/>
          </p:cNvSpPr>
          <p:nvPr/>
        </p:nvSpPr>
        <p:spPr bwMode="auto">
          <a:xfrm>
            <a:off x="6122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9730" name="Rectangle 34">
            <a:extLst>
              <a:ext uri="{FF2B5EF4-FFF2-40B4-BE49-F238E27FC236}">
                <a16:creationId xmlns:a16="http://schemas.microsoft.com/office/drawing/2014/main" id="{0666B87B-8E73-41B9-8810-CAFC9528DE2A}"/>
              </a:ext>
            </a:extLst>
          </p:cNvPr>
          <p:cNvSpPr>
            <a:spLocks noChangeArrowheads="1"/>
          </p:cNvSpPr>
          <p:nvPr/>
        </p:nvSpPr>
        <p:spPr bwMode="auto">
          <a:xfrm>
            <a:off x="6575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29731" name="Rectangle 35">
            <a:extLst>
              <a:ext uri="{FF2B5EF4-FFF2-40B4-BE49-F238E27FC236}">
                <a16:creationId xmlns:a16="http://schemas.microsoft.com/office/drawing/2014/main" id="{6A362885-DAD7-470F-A54A-5ED300DBEA5D}"/>
              </a:ext>
            </a:extLst>
          </p:cNvPr>
          <p:cNvSpPr>
            <a:spLocks noChangeArrowheads="1"/>
          </p:cNvSpPr>
          <p:nvPr/>
        </p:nvSpPr>
        <p:spPr bwMode="auto">
          <a:xfrm>
            <a:off x="70437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9732" name="Rectangle 36">
            <a:extLst>
              <a:ext uri="{FF2B5EF4-FFF2-40B4-BE49-F238E27FC236}">
                <a16:creationId xmlns:a16="http://schemas.microsoft.com/office/drawing/2014/main" id="{500D0B3B-35D2-4E2D-BD7B-A8282D4EE923}"/>
              </a:ext>
            </a:extLst>
          </p:cNvPr>
          <p:cNvSpPr>
            <a:spLocks noChangeArrowheads="1"/>
          </p:cNvSpPr>
          <p:nvPr/>
        </p:nvSpPr>
        <p:spPr bwMode="auto">
          <a:xfrm>
            <a:off x="7496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9733" name="Rectangle 37">
            <a:extLst>
              <a:ext uri="{FF2B5EF4-FFF2-40B4-BE49-F238E27FC236}">
                <a16:creationId xmlns:a16="http://schemas.microsoft.com/office/drawing/2014/main" id="{91601C63-6531-418E-BF93-3BBAB3146870}"/>
              </a:ext>
            </a:extLst>
          </p:cNvPr>
          <p:cNvSpPr>
            <a:spLocks noChangeArrowheads="1"/>
          </p:cNvSpPr>
          <p:nvPr/>
        </p:nvSpPr>
        <p:spPr bwMode="auto">
          <a:xfrm>
            <a:off x="7948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29734" name="Rectangle 38">
            <a:extLst>
              <a:ext uri="{FF2B5EF4-FFF2-40B4-BE49-F238E27FC236}">
                <a16:creationId xmlns:a16="http://schemas.microsoft.com/office/drawing/2014/main" id="{90E4D8E4-8FF8-4F8B-B33A-F93B0445BB56}"/>
              </a:ext>
            </a:extLst>
          </p:cNvPr>
          <p:cNvSpPr>
            <a:spLocks noChangeArrowheads="1"/>
          </p:cNvSpPr>
          <p:nvPr/>
        </p:nvSpPr>
        <p:spPr bwMode="auto">
          <a:xfrm>
            <a:off x="84169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29735" name="Rectangle 39">
            <a:extLst>
              <a:ext uri="{FF2B5EF4-FFF2-40B4-BE49-F238E27FC236}">
                <a16:creationId xmlns:a16="http://schemas.microsoft.com/office/drawing/2014/main" id="{68A94765-9BE6-4754-8D04-21096A06E150}"/>
              </a:ext>
            </a:extLst>
          </p:cNvPr>
          <p:cNvSpPr>
            <a:spLocks noChangeArrowheads="1"/>
          </p:cNvSpPr>
          <p:nvPr/>
        </p:nvSpPr>
        <p:spPr bwMode="auto">
          <a:xfrm>
            <a:off x="8869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29736" name="Rectangle 40">
            <a:extLst>
              <a:ext uri="{FF2B5EF4-FFF2-40B4-BE49-F238E27FC236}">
                <a16:creationId xmlns:a16="http://schemas.microsoft.com/office/drawing/2014/main" id="{611043E3-5B95-4BDD-B82B-CF4E19413613}"/>
              </a:ext>
            </a:extLst>
          </p:cNvPr>
          <p:cNvSpPr>
            <a:spLocks noChangeArrowheads="1"/>
          </p:cNvSpPr>
          <p:nvPr/>
        </p:nvSpPr>
        <p:spPr bwMode="auto">
          <a:xfrm>
            <a:off x="225425" y="4968875"/>
            <a:ext cx="1992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页框(物理块）</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A1F39F80-2703-4D75-826C-1F4E4D0D2079}"/>
              </a:ext>
            </a:extLst>
          </p:cNvPr>
          <p:cNvSpPr txBox="1">
            <a:spLocks noChangeArrowheads="1"/>
          </p:cNvSpPr>
          <p:nvPr/>
        </p:nvSpPr>
        <p:spPr bwMode="auto">
          <a:xfrm>
            <a:off x="800100" y="17929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0723" name="Rectangle 3">
            <a:extLst>
              <a:ext uri="{FF2B5EF4-FFF2-40B4-BE49-F238E27FC236}">
                <a16:creationId xmlns:a16="http://schemas.microsoft.com/office/drawing/2014/main" id="{D8D79293-3647-490F-BDC4-4408E724E1B6}"/>
              </a:ext>
            </a:extLst>
          </p:cNvPr>
          <p:cNvSpPr>
            <a:spLocks noChangeArrowheads="1"/>
          </p:cNvSpPr>
          <p:nvPr/>
        </p:nvSpPr>
        <p:spPr bwMode="auto">
          <a:xfrm>
            <a:off x="375443" y="865566"/>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dirty="0">
                <a:solidFill>
                  <a:srgbClr val="0000CC"/>
                </a:solidFill>
                <a:latin typeface="Times New Roman" panose="02020603050405020304" pitchFamily="18" charset="0"/>
              </a:rPr>
              <a:t>最佳置换算法</a:t>
            </a:r>
          </a:p>
        </p:txBody>
      </p:sp>
      <p:grpSp>
        <p:nvGrpSpPr>
          <p:cNvPr id="2" name="组合 1">
            <a:extLst>
              <a:ext uri="{FF2B5EF4-FFF2-40B4-BE49-F238E27FC236}">
                <a16:creationId xmlns:a16="http://schemas.microsoft.com/office/drawing/2014/main" id="{E2C84E28-43A4-4439-9171-552A90296619}"/>
              </a:ext>
            </a:extLst>
          </p:cNvPr>
          <p:cNvGrpSpPr/>
          <p:nvPr/>
        </p:nvGrpSpPr>
        <p:grpSpPr>
          <a:xfrm>
            <a:off x="309813" y="1567241"/>
            <a:ext cx="8843963" cy="2143125"/>
            <a:chOff x="177800" y="2590800"/>
            <a:chExt cx="8843963" cy="2143125"/>
          </a:xfrm>
        </p:grpSpPr>
        <p:sp>
          <p:nvSpPr>
            <p:cNvPr id="30724" name="Rectangle 4">
              <a:extLst>
                <a:ext uri="{FF2B5EF4-FFF2-40B4-BE49-F238E27FC236}">
                  <a16:creationId xmlns:a16="http://schemas.microsoft.com/office/drawing/2014/main" id="{81E0B288-47F4-4DFB-A6DF-51DF21285D10}"/>
                </a:ext>
              </a:extLst>
            </p:cNvPr>
            <p:cNvSpPr>
              <a:spLocks noChangeArrowheads="1"/>
            </p:cNvSpPr>
            <p:nvPr/>
          </p:nvSpPr>
          <p:spPr bwMode="auto">
            <a:xfrm>
              <a:off x="209550" y="2590800"/>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solidFill>
                    <a:srgbClr val="000000"/>
                  </a:solidFill>
                  <a:latin typeface="宋体" panose="02010600030101010101" pitchFamily="2" charset="-122"/>
                </a:rPr>
                <a:t>引用率</a:t>
              </a:r>
              <a:endParaRPr lang="zh-CN" altLang="en-US" dirty="0"/>
            </a:p>
          </p:txBody>
        </p:sp>
        <p:sp>
          <p:nvSpPr>
            <p:cNvPr id="30725" name="Rectangle 5">
              <a:extLst>
                <a:ext uri="{FF2B5EF4-FFF2-40B4-BE49-F238E27FC236}">
                  <a16:creationId xmlns:a16="http://schemas.microsoft.com/office/drawing/2014/main" id="{9A09A71F-8419-4DEA-97DA-CF7D259E2C52}"/>
                </a:ext>
              </a:extLst>
            </p:cNvPr>
            <p:cNvSpPr>
              <a:spLocks noChangeArrowheads="1"/>
            </p:cNvSpPr>
            <p:nvPr/>
          </p:nvSpPr>
          <p:spPr bwMode="auto">
            <a:xfrm>
              <a:off x="177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0726" name="Rectangle 6">
              <a:extLst>
                <a:ext uri="{FF2B5EF4-FFF2-40B4-BE49-F238E27FC236}">
                  <a16:creationId xmlns:a16="http://schemas.microsoft.com/office/drawing/2014/main" id="{13B31B1B-0E7D-4327-8689-FEC2C61E99EF}"/>
                </a:ext>
              </a:extLst>
            </p:cNvPr>
            <p:cNvSpPr>
              <a:spLocks noChangeArrowheads="1"/>
            </p:cNvSpPr>
            <p:nvPr/>
          </p:nvSpPr>
          <p:spPr bwMode="auto">
            <a:xfrm>
              <a:off x="630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solidFill>
                    <a:srgbClr val="000000"/>
                  </a:solidFill>
                  <a:latin typeface="Times" panose="02020603050405020304" pitchFamily="18" charset="0"/>
                </a:rPr>
                <a:t>0</a:t>
              </a:r>
              <a:endParaRPr lang="zh-CN" altLang="en-US" dirty="0"/>
            </a:p>
          </p:txBody>
        </p:sp>
        <p:sp>
          <p:nvSpPr>
            <p:cNvPr id="30727" name="Rectangle 7">
              <a:extLst>
                <a:ext uri="{FF2B5EF4-FFF2-40B4-BE49-F238E27FC236}">
                  <a16:creationId xmlns:a16="http://schemas.microsoft.com/office/drawing/2014/main" id="{7F005FBB-0B5F-45A5-8191-9E075B0295BC}"/>
                </a:ext>
              </a:extLst>
            </p:cNvPr>
            <p:cNvSpPr>
              <a:spLocks noChangeArrowheads="1"/>
            </p:cNvSpPr>
            <p:nvPr/>
          </p:nvSpPr>
          <p:spPr bwMode="auto">
            <a:xfrm>
              <a:off x="29051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28" name="Rectangle 8">
              <a:extLst>
                <a:ext uri="{FF2B5EF4-FFF2-40B4-BE49-F238E27FC236}">
                  <a16:creationId xmlns:a16="http://schemas.microsoft.com/office/drawing/2014/main" id="{586E6569-411B-44A8-8A49-5F5752835548}"/>
                </a:ext>
              </a:extLst>
            </p:cNvPr>
            <p:cNvSpPr>
              <a:spLocks noChangeArrowheads="1"/>
            </p:cNvSpPr>
            <p:nvPr/>
          </p:nvSpPr>
          <p:spPr bwMode="auto">
            <a:xfrm>
              <a:off x="403225"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0729" name="Rectangle 9">
              <a:extLst>
                <a:ext uri="{FF2B5EF4-FFF2-40B4-BE49-F238E27FC236}">
                  <a16:creationId xmlns:a16="http://schemas.microsoft.com/office/drawing/2014/main" id="{D7477ACA-3F4D-4E57-90E6-AD381042B08B}"/>
                </a:ext>
              </a:extLst>
            </p:cNvPr>
            <p:cNvSpPr>
              <a:spLocks noChangeArrowheads="1"/>
            </p:cNvSpPr>
            <p:nvPr/>
          </p:nvSpPr>
          <p:spPr bwMode="auto">
            <a:xfrm>
              <a:off x="29051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30" name="Rectangle 10">
              <a:extLst>
                <a:ext uri="{FF2B5EF4-FFF2-40B4-BE49-F238E27FC236}">
                  <a16:creationId xmlns:a16="http://schemas.microsoft.com/office/drawing/2014/main" id="{A97C11F6-99CB-4F0F-BD2D-ECDF3686D451}"/>
                </a:ext>
              </a:extLst>
            </p:cNvPr>
            <p:cNvSpPr>
              <a:spLocks noChangeArrowheads="1"/>
            </p:cNvSpPr>
            <p:nvPr/>
          </p:nvSpPr>
          <p:spPr bwMode="auto">
            <a:xfrm>
              <a:off x="29051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31" name="Rectangle 11">
              <a:extLst>
                <a:ext uri="{FF2B5EF4-FFF2-40B4-BE49-F238E27FC236}">
                  <a16:creationId xmlns:a16="http://schemas.microsoft.com/office/drawing/2014/main" id="{BAA1261F-22FC-4A99-AC84-9079287C5E7C}"/>
                </a:ext>
              </a:extLst>
            </p:cNvPr>
            <p:cNvSpPr>
              <a:spLocks noChangeArrowheads="1"/>
            </p:cNvSpPr>
            <p:nvPr/>
          </p:nvSpPr>
          <p:spPr bwMode="auto">
            <a:xfrm>
              <a:off x="758825"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32" name="Rectangle 12">
              <a:extLst>
                <a:ext uri="{FF2B5EF4-FFF2-40B4-BE49-F238E27FC236}">
                  <a16:creationId xmlns:a16="http://schemas.microsoft.com/office/drawing/2014/main" id="{E69BE3AC-65F9-4A23-B80C-C5C4DD6C648C}"/>
                </a:ext>
              </a:extLst>
            </p:cNvPr>
            <p:cNvSpPr>
              <a:spLocks noChangeArrowheads="1"/>
            </p:cNvSpPr>
            <p:nvPr/>
          </p:nvSpPr>
          <p:spPr bwMode="auto">
            <a:xfrm>
              <a:off x="855663"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0733" name="Rectangle 13">
              <a:extLst>
                <a:ext uri="{FF2B5EF4-FFF2-40B4-BE49-F238E27FC236}">
                  <a16:creationId xmlns:a16="http://schemas.microsoft.com/office/drawing/2014/main" id="{C3180D2E-95BF-483E-B4AC-5D821D54BC64}"/>
                </a:ext>
              </a:extLst>
            </p:cNvPr>
            <p:cNvSpPr>
              <a:spLocks noChangeArrowheads="1"/>
            </p:cNvSpPr>
            <p:nvPr/>
          </p:nvSpPr>
          <p:spPr bwMode="auto">
            <a:xfrm>
              <a:off x="758825"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34" name="Rectangle 14">
              <a:extLst>
                <a:ext uri="{FF2B5EF4-FFF2-40B4-BE49-F238E27FC236}">
                  <a16:creationId xmlns:a16="http://schemas.microsoft.com/office/drawing/2014/main" id="{470B8779-8239-49E3-AA87-777DA080A72F}"/>
                </a:ext>
              </a:extLst>
            </p:cNvPr>
            <p:cNvSpPr>
              <a:spLocks noChangeArrowheads="1"/>
            </p:cNvSpPr>
            <p:nvPr/>
          </p:nvSpPr>
          <p:spPr bwMode="auto">
            <a:xfrm>
              <a:off x="855663"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0735" name="Rectangle 15">
              <a:extLst>
                <a:ext uri="{FF2B5EF4-FFF2-40B4-BE49-F238E27FC236}">
                  <a16:creationId xmlns:a16="http://schemas.microsoft.com/office/drawing/2014/main" id="{A090C388-EE74-4EBE-9CA5-2D1B1CE65550}"/>
                </a:ext>
              </a:extLst>
            </p:cNvPr>
            <p:cNvSpPr>
              <a:spLocks noChangeArrowheads="1"/>
            </p:cNvSpPr>
            <p:nvPr/>
          </p:nvSpPr>
          <p:spPr bwMode="auto">
            <a:xfrm>
              <a:off x="758825"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36" name="Rectangle 16">
              <a:extLst>
                <a:ext uri="{FF2B5EF4-FFF2-40B4-BE49-F238E27FC236}">
                  <a16:creationId xmlns:a16="http://schemas.microsoft.com/office/drawing/2014/main" id="{1E4B4EBE-C8FC-4C80-9098-6C94874C42B7}"/>
                </a:ext>
              </a:extLst>
            </p:cNvPr>
            <p:cNvSpPr>
              <a:spLocks noChangeArrowheads="1"/>
            </p:cNvSpPr>
            <p:nvPr/>
          </p:nvSpPr>
          <p:spPr bwMode="auto">
            <a:xfrm>
              <a:off x="10826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0737" name="Rectangle 17">
              <a:extLst>
                <a:ext uri="{FF2B5EF4-FFF2-40B4-BE49-F238E27FC236}">
                  <a16:creationId xmlns:a16="http://schemas.microsoft.com/office/drawing/2014/main" id="{93271439-8221-49B8-95D6-2CCD2E517517}"/>
                </a:ext>
              </a:extLst>
            </p:cNvPr>
            <p:cNvSpPr>
              <a:spLocks noChangeArrowheads="1"/>
            </p:cNvSpPr>
            <p:nvPr/>
          </p:nvSpPr>
          <p:spPr bwMode="auto">
            <a:xfrm>
              <a:off x="121126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38" name="Rectangle 18">
              <a:extLst>
                <a:ext uri="{FF2B5EF4-FFF2-40B4-BE49-F238E27FC236}">
                  <a16:creationId xmlns:a16="http://schemas.microsoft.com/office/drawing/2014/main" id="{426169DC-E9E3-4F9D-9A27-86A17F3ACBF8}"/>
                </a:ext>
              </a:extLst>
            </p:cNvPr>
            <p:cNvSpPr>
              <a:spLocks noChangeArrowheads="1"/>
            </p:cNvSpPr>
            <p:nvPr/>
          </p:nvSpPr>
          <p:spPr bwMode="auto">
            <a:xfrm>
              <a:off x="1308100"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0739" name="Rectangle 19">
              <a:extLst>
                <a:ext uri="{FF2B5EF4-FFF2-40B4-BE49-F238E27FC236}">
                  <a16:creationId xmlns:a16="http://schemas.microsoft.com/office/drawing/2014/main" id="{477E78D5-3094-41AA-8EFC-8E2FA3C2ED1D}"/>
                </a:ext>
              </a:extLst>
            </p:cNvPr>
            <p:cNvSpPr>
              <a:spLocks noChangeArrowheads="1"/>
            </p:cNvSpPr>
            <p:nvPr/>
          </p:nvSpPr>
          <p:spPr bwMode="auto">
            <a:xfrm>
              <a:off x="121126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40" name="Rectangle 20">
              <a:extLst>
                <a:ext uri="{FF2B5EF4-FFF2-40B4-BE49-F238E27FC236}">
                  <a16:creationId xmlns:a16="http://schemas.microsoft.com/office/drawing/2014/main" id="{74ECF6A4-5FB6-4792-8157-170D43323ADD}"/>
                </a:ext>
              </a:extLst>
            </p:cNvPr>
            <p:cNvSpPr>
              <a:spLocks noChangeArrowheads="1"/>
            </p:cNvSpPr>
            <p:nvPr/>
          </p:nvSpPr>
          <p:spPr bwMode="auto">
            <a:xfrm>
              <a:off x="1308100"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0741" name="Rectangle 21">
              <a:extLst>
                <a:ext uri="{FF2B5EF4-FFF2-40B4-BE49-F238E27FC236}">
                  <a16:creationId xmlns:a16="http://schemas.microsoft.com/office/drawing/2014/main" id="{326E3F3B-F385-4F22-B2D5-5F669C57B5BE}"/>
                </a:ext>
              </a:extLst>
            </p:cNvPr>
            <p:cNvSpPr>
              <a:spLocks noChangeArrowheads="1"/>
            </p:cNvSpPr>
            <p:nvPr/>
          </p:nvSpPr>
          <p:spPr bwMode="auto">
            <a:xfrm>
              <a:off x="121126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0742" name="Rectangle 22">
              <a:extLst>
                <a:ext uri="{FF2B5EF4-FFF2-40B4-BE49-F238E27FC236}">
                  <a16:creationId xmlns:a16="http://schemas.microsoft.com/office/drawing/2014/main" id="{C1300CBB-50E2-453E-B1F6-2F852124FF66}"/>
                </a:ext>
              </a:extLst>
            </p:cNvPr>
            <p:cNvSpPr>
              <a:spLocks noChangeArrowheads="1"/>
            </p:cNvSpPr>
            <p:nvPr/>
          </p:nvSpPr>
          <p:spPr bwMode="auto">
            <a:xfrm>
              <a:off x="1308100"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0743" name="Rectangle 23">
              <a:extLst>
                <a:ext uri="{FF2B5EF4-FFF2-40B4-BE49-F238E27FC236}">
                  <a16:creationId xmlns:a16="http://schemas.microsoft.com/office/drawing/2014/main" id="{504808B6-48F3-4594-9898-FE1F3AF004C2}"/>
                </a:ext>
              </a:extLst>
            </p:cNvPr>
            <p:cNvSpPr>
              <a:spLocks noChangeArrowheads="1"/>
            </p:cNvSpPr>
            <p:nvPr/>
          </p:nvSpPr>
          <p:spPr bwMode="auto">
            <a:xfrm>
              <a:off x="1550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2</a:t>
              </a:r>
              <a:endParaRPr lang="zh-CN" altLang="en-US">
                <a:solidFill>
                  <a:srgbClr val="FF0000"/>
                </a:solidFill>
              </a:endParaRPr>
            </a:p>
          </p:txBody>
        </p:sp>
        <p:sp>
          <p:nvSpPr>
            <p:cNvPr id="30744" name="Rectangle 24">
              <a:extLst>
                <a:ext uri="{FF2B5EF4-FFF2-40B4-BE49-F238E27FC236}">
                  <a16:creationId xmlns:a16="http://schemas.microsoft.com/office/drawing/2014/main" id="{5A96776A-42CF-46E8-AE80-F66B635B1A2E}"/>
                </a:ext>
              </a:extLst>
            </p:cNvPr>
            <p:cNvSpPr>
              <a:spLocks noChangeArrowheads="1"/>
            </p:cNvSpPr>
            <p:nvPr/>
          </p:nvSpPr>
          <p:spPr bwMode="auto">
            <a:xfrm>
              <a:off x="2003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0</a:t>
              </a:r>
              <a:endParaRPr lang="zh-CN" altLang="en-US">
                <a:solidFill>
                  <a:srgbClr val="0000CC"/>
                </a:solidFill>
              </a:endParaRPr>
            </a:p>
          </p:txBody>
        </p:sp>
        <p:sp>
          <p:nvSpPr>
            <p:cNvPr id="30745" name="Rectangle 25">
              <a:extLst>
                <a:ext uri="{FF2B5EF4-FFF2-40B4-BE49-F238E27FC236}">
                  <a16:creationId xmlns:a16="http://schemas.microsoft.com/office/drawing/2014/main" id="{B15A7236-54E7-455F-9F11-BE2985944A2F}"/>
                </a:ext>
              </a:extLst>
            </p:cNvPr>
            <p:cNvSpPr>
              <a:spLocks noChangeArrowheads="1"/>
            </p:cNvSpPr>
            <p:nvPr/>
          </p:nvSpPr>
          <p:spPr bwMode="auto">
            <a:xfrm>
              <a:off x="24558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0746" name="Rectangle 26">
              <a:extLst>
                <a:ext uri="{FF2B5EF4-FFF2-40B4-BE49-F238E27FC236}">
                  <a16:creationId xmlns:a16="http://schemas.microsoft.com/office/drawing/2014/main" id="{EF7CEEE8-1BE3-47D5-BD64-FB1D15AC2EF4}"/>
                </a:ext>
              </a:extLst>
            </p:cNvPr>
            <p:cNvSpPr>
              <a:spLocks noChangeArrowheads="1"/>
            </p:cNvSpPr>
            <p:nvPr/>
          </p:nvSpPr>
          <p:spPr bwMode="auto">
            <a:xfrm>
              <a:off x="2924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0747" name="Rectangle 27">
              <a:extLst>
                <a:ext uri="{FF2B5EF4-FFF2-40B4-BE49-F238E27FC236}">
                  <a16:creationId xmlns:a16="http://schemas.microsoft.com/office/drawing/2014/main" id="{CFA40D94-1F99-4B18-AC1A-22712431C94E}"/>
                </a:ext>
              </a:extLst>
            </p:cNvPr>
            <p:cNvSpPr>
              <a:spLocks noChangeArrowheads="1"/>
            </p:cNvSpPr>
            <p:nvPr/>
          </p:nvSpPr>
          <p:spPr bwMode="auto">
            <a:xfrm>
              <a:off x="3376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0748" name="Rectangle 28">
              <a:extLst>
                <a:ext uri="{FF2B5EF4-FFF2-40B4-BE49-F238E27FC236}">
                  <a16:creationId xmlns:a16="http://schemas.microsoft.com/office/drawing/2014/main" id="{8C52CA2D-E939-4339-8A11-2B2148AFF3AC}"/>
                </a:ext>
              </a:extLst>
            </p:cNvPr>
            <p:cNvSpPr>
              <a:spLocks noChangeArrowheads="1"/>
            </p:cNvSpPr>
            <p:nvPr/>
          </p:nvSpPr>
          <p:spPr bwMode="auto">
            <a:xfrm>
              <a:off x="38290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0749" name="Rectangle 29">
              <a:extLst>
                <a:ext uri="{FF2B5EF4-FFF2-40B4-BE49-F238E27FC236}">
                  <a16:creationId xmlns:a16="http://schemas.microsoft.com/office/drawing/2014/main" id="{EA4A2799-2869-4E09-A436-6B37FCE1D431}"/>
                </a:ext>
              </a:extLst>
            </p:cNvPr>
            <p:cNvSpPr>
              <a:spLocks noChangeArrowheads="1"/>
            </p:cNvSpPr>
            <p:nvPr/>
          </p:nvSpPr>
          <p:spPr bwMode="auto">
            <a:xfrm>
              <a:off x="4297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0750" name="Rectangle 30">
              <a:extLst>
                <a:ext uri="{FF2B5EF4-FFF2-40B4-BE49-F238E27FC236}">
                  <a16:creationId xmlns:a16="http://schemas.microsoft.com/office/drawing/2014/main" id="{2058CD9C-B4ED-4416-B62B-1AF2B19C950C}"/>
                </a:ext>
              </a:extLst>
            </p:cNvPr>
            <p:cNvSpPr>
              <a:spLocks noChangeArrowheads="1"/>
            </p:cNvSpPr>
            <p:nvPr/>
          </p:nvSpPr>
          <p:spPr bwMode="auto">
            <a:xfrm>
              <a:off x="4749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0751" name="Rectangle 31">
              <a:extLst>
                <a:ext uri="{FF2B5EF4-FFF2-40B4-BE49-F238E27FC236}">
                  <a16:creationId xmlns:a16="http://schemas.microsoft.com/office/drawing/2014/main" id="{38642698-312A-4C4F-9845-06E9493524F2}"/>
                </a:ext>
              </a:extLst>
            </p:cNvPr>
            <p:cNvSpPr>
              <a:spLocks noChangeArrowheads="1"/>
            </p:cNvSpPr>
            <p:nvPr/>
          </p:nvSpPr>
          <p:spPr bwMode="auto">
            <a:xfrm>
              <a:off x="5202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0752" name="Rectangle 32">
              <a:extLst>
                <a:ext uri="{FF2B5EF4-FFF2-40B4-BE49-F238E27FC236}">
                  <a16:creationId xmlns:a16="http://schemas.microsoft.com/office/drawing/2014/main" id="{1C581579-4E7F-4519-9B03-756EFBF69337}"/>
                </a:ext>
              </a:extLst>
            </p:cNvPr>
            <p:cNvSpPr>
              <a:spLocks noChangeArrowheads="1"/>
            </p:cNvSpPr>
            <p:nvPr/>
          </p:nvSpPr>
          <p:spPr bwMode="auto">
            <a:xfrm>
              <a:off x="56705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0753" name="Rectangle 33">
              <a:extLst>
                <a:ext uri="{FF2B5EF4-FFF2-40B4-BE49-F238E27FC236}">
                  <a16:creationId xmlns:a16="http://schemas.microsoft.com/office/drawing/2014/main" id="{7C39EA3D-4FF9-49D4-AC3A-AE352A68B0FE}"/>
                </a:ext>
              </a:extLst>
            </p:cNvPr>
            <p:cNvSpPr>
              <a:spLocks noChangeArrowheads="1"/>
            </p:cNvSpPr>
            <p:nvPr/>
          </p:nvSpPr>
          <p:spPr bwMode="auto">
            <a:xfrm>
              <a:off x="6122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30754" name="Rectangle 34">
              <a:extLst>
                <a:ext uri="{FF2B5EF4-FFF2-40B4-BE49-F238E27FC236}">
                  <a16:creationId xmlns:a16="http://schemas.microsoft.com/office/drawing/2014/main" id="{2A085D0B-C6D5-47BE-AD7C-63144847AFC0}"/>
                </a:ext>
              </a:extLst>
            </p:cNvPr>
            <p:cNvSpPr>
              <a:spLocks noChangeArrowheads="1"/>
            </p:cNvSpPr>
            <p:nvPr/>
          </p:nvSpPr>
          <p:spPr bwMode="auto">
            <a:xfrm>
              <a:off x="6575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0755" name="Rectangle 35">
              <a:extLst>
                <a:ext uri="{FF2B5EF4-FFF2-40B4-BE49-F238E27FC236}">
                  <a16:creationId xmlns:a16="http://schemas.microsoft.com/office/drawing/2014/main" id="{B575FB17-5B05-4FD6-A07E-333BA05E81A9}"/>
                </a:ext>
              </a:extLst>
            </p:cNvPr>
            <p:cNvSpPr>
              <a:spLocks noChangeArrowheads="1"/>
            </p:cNvSpPr>
            <p:nvPr/>
          </p:nvSpPr>
          <p:spPr bwMode="auto">
            <a:xfrm>
              <a:off x="70437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0756" name="Rectangle 36">
              <a:extLst>
                <a:ext uri="{FF2B5EF4-FFF2-40B4-BE49-F238E27FC236}">
                  <a16:creationId xmlns:a16="http://schemas.microsoft.com/office/drawing/2014/main" id="{A5408F3A-C07D-4ADA-BFB7-CB3FC8043A19}"/>
                </a:ext>
              </a:extLst>
            </p:cNvPr>
            <p:cNvSpPr>
              <a:spLocks noChangeArrowheads="1"/>
            </p:cNvSpPr>
            <p:nvPr/>
          </p:nvSpPr>
          <p:spPr bwMode="auto">
            <a:xfrm>
              <a:off x="7496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0757" name="Rectangle 37">
              <a:extLst>
                <a:ext uri="{FF2B5EF4-FFF2-40B4-BE49-F238E27FC236}">
                  <a16:creationId xmlns:a16="http://schemas.microsoft.com/office/drawing/2014/main" id="{779D3723-41A1-46A6-A36B-2B6C54AD2AC9}"/>
                </a:ext>
              </a:extLst>
            </p:cNvPr>
            <p:cNvSpPr>
              <a:spLocks noChangeArrowheads="1"/>
            </p:cNvSpPr>
            <p:nvPr/>
          </p:nvSpPr>
          <p:spPr bwMode="auto">
            <a:xfrm>
              <a:off x="7948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7</a:t>
              </a:r>
              <a:endParaRPr lang="zh-CN" altLang="en-US">
                <a:solidFill>
                  <a:srgbClr val="0000CC"/>
                </a:solidFill>
              </a:endParaRPr>
            </a:p>
          </p:txBody>
        </p:sp>
        <p:sp>
          <p:nvSpPr>
            <p:cNvPr id="30758" name="Rectangle 38">
              <a:extLst>
                <a:ext uri="{FF2B5EF4-FFF2-40B4-BE49-F238E27FC236}">
                  <a16:creationId xmlns:a16="http://schemas.microsoft.com/office/drawing/2014/main" id="{DC70F1B9-35D5-4D04-90D2-A8E55BFF5C29}"/>
                </a:ext>
              </a:extLst>
            </p:cNvPr>
            <p:cNvSpPr>
              <a:spLocks noChangeArrowheads="1"/>
            </p:cNvSpPr>
            <p:nvPr/>
          </p:nvSpPr>
          <p:spPr bwMode="auto">
            <a:xfrm>
              <a:off x="84169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0759" name="Rectangle 39">
              <a:extLst>
                <a:ext uri="{FF2B5EF4-FFF2-40B4-BE49-F238E27FC236}">
                  <a16:creationId xmlns:a16="http://schemas.microsoft.com/office/drawing/2014/main" id="{17C6CFE0-9505-42E2-A0BC-9DF3D980BC1B}"/>
                </a:ext>
              </a:extLst>
            </p:cNvPr>
            <p:cNvSpPr>
              <a:spLocks noChangeArrowheads="1"/>
            </p:cNvSpPr>
            <p:nvPr/>
          </p:nvSpPr>
          <p:spPr bwMode="auto">
            <a:xfrm>
              <a:off x="8869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grpSp>
      <p:sp>
        <p:nvSpPr>
          <p:cNvPr id="30760" name="Rectangle 40">
            <a:extLst>
              <a:ext uri="{FF2B5EF4-FFF2-40B4-BE49-F238E27FC236}">
                <a16:creationId xmlns:a16="http://schemas.microsoft.com/office/drawing/2014/main" id="{5156C4E0-1371-4B4C-B4A1-9A4CA4A5B6F7}"/>
              </a:ext>
            </a:extLst>
          </p:cNvPr>
          <p:cNvSpPr>
            <a:spLocks noChangeArrowheads="1"/>
          </p:cNvSpPr>
          <p:nvPr/>
        </p:nvSpPr>
        <p:spPr bwMode="auto">
          <a:xfrm>
            <a:off x="309813" y="3933056"/>
            <a:ext cx="8972008"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solidFill>
                  <a:srgbClr val="000000"/>
                </a:solidFill>
                <a:latin typeface="宋体" panose="02010600030101010101" pitchFamily="2" charset="-122"/>
              </a:rPr>
              <a:t>此时产生缺页中断，然后计算已在内存的这些页下次使用的时间，</a:t>
            </a:r>
            <a:endParaRPr lang="en-US" altLang="zh-CN" dirty="0">
              <a:solidFill>
                <a:srgbClr val="000000"/>
              </a:solidFill>
              <a:latin typeface="宋体" panose="02010600030101010101" pitchFamily="2" charset="-122"/>
            </a:endParaRPr>
          </a:p>
          <a:p>
            <a:r>
              <a:rPr lang="zh-CN" altLang="en-US" dirty="0">
                <a:solidFill>
                  <a:srgbClr val="000000"/>
                </a:solidFill>
                <a:latin typeface="宋体" panose="02010600030101010101" pitchFamily="2" charset="-122"/>
              </a:rPr>
              <a:t>选最长的调出</a:t>
            </a:r>
            <a:endParaRPr lang="en-US" altLang="zh-CN" dirty="0">
              <a:solidFill>
                <a:srgbClr val="000000"/>
              </a:solidFill>
              <a:latin typeface="宋体" panose="02010600030101010101" pitchFamily="2" charset="-122"/>
            </a:endParaRPr>
          </a:p>
          <a:p>
            <a:r>
              <a:rPr lang="en-US" altLang="zh-CN" dirty="0"/>
              <a:t>7</a:t>
            </a:r>
            <a:r>
              <a:rPr lang="zh-CN" altLang="en-US" dirty="0"/>
              <a:t>：</a:t>
            </a:r>
            <a:r>
              <a:rPr lang="en-US" altLang="zh-CN" dirty="0"/>
              <a:t>14</a:t>
            </a:r>
          </a:p>
          <a:p>
            <a:r>
              <a:rPr lang="en-US" altLang="zh-CN" dirty="0"/>
              <a:t>0</a:t>
            </a:r>
            <a:r>
              <a:rPr lang="zh-CN" altLang="en-US" dirty="0"/>
              <a:t>：</a:t>
            </a:r>
            <a:r>
              <a:rPr lang="en-US" altLang="zh-CN" dirty="0"/>
              <a:t>1</a:t>
            </a:r>
          </a:p>
          <a:p>
            <a:r>
              <a:rPr lang="en-US" altLang="zh-CN" dirty="0"/>
              <a:t>1</a:t>
            </a:r>
            <a:r>
              <a:rPr lang="zh-CN" altLang="en-US" dirty="0"/>
              <a:t>：</a:t>
            </a:r>
            <a:r>
              <a:rPr lang="en-US" altLang="zh-CN" dirty="0"/>
              <a:t>10</a:t>
            </a:r>
          </a:p>
          <a:p>
            <a:r>
              <a:rPr lang="zh-CN" altLang="en-US" dirty="0"/>
              <a:t>（跟书上计算稍有不同，它从最开始计算，本质一样）</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C8525471-DE56-4E6D-BE6E-C1FE3C023B82}"/>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1747" name="Rectangle 3">
            <a:extLst>
              <a:ext uri="{FF2B5EF4-FFF2-40B4-BE49-F238E27FC236}">
                <a16:creationId xmlns:a16="http://schemas.microsoft.com/office/drawing/2014/main" id="{CDEEE7D4-CCF3-4388-9D80-8BAD5AE0F6FF}"/>
              </a:ext>
            </a:extLst>
          </p:cNvPr>
          <p:cNvSpPr>
            <a:spLocks noChangeArrowheads="1"/>
          </p:cNvSpPr>
          <p:nvPr/>
        </p:nvSpPr>
        <p:spPr bwMode="auto">
          <a:xfrm>
            <a:off x="304800" y="12954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最佳置换算法</a:t>
            </a:r>
          </a:p>
        </p:txBody>
      </p:sp>
      <p:sp>
        <p:nvSpPr>
          <p:cNvPr id="31748" name="Rectangle 4">
            <a:extLst>
              <a:ext uri="{FF2B5EF4-FFF2-40B4-BE49-F238E27FC236}">
                <a16:creationId xmlns:a16="http://schemas.microsoft.com/office/drawing/2014/main" id="{64C278AA-73D0-49D9-A3D3-4F10A13E3E2E}"/>
              </a:ext>
            </a:extLst>
          </p:cNvPr>
          <p:cNvSpPr>
            <a:spLocks noChangeArrowheads="1"/>
          </p:cNvSpPr>
          <p:nvPr/>
        </p:nvSpPr>
        <p:spPr bwMode="auto">
          <a:xfrm>
            <a:off x="209550" y="2590800"/>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1749" name="Rectangle 5">
            <a:extLst>
              <a:ext uri="{FF2B5EF4-FFF2-40B4-BE49-F238E27FC236}">
                <a16:creationId xmlns:a16="http://schemas.microsoft.com/office/drawing/2014/main" id="{E770893D-F41B-41B1-9A9B-3EFDB7321A75}"/>
              </a:ext>
            </a:extLst>
          </p:cNvPr>
          <p:cNvSpPr>
            <a:spLocks noChangeArrowheads="1"/>
          </p:cNvSpPr>
          <p:nvPr/>
        </p:nvSpPr>
        <p:spPr bwMode="auto">
          <a:xfrm>
            <a:off x="177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1750" name="Rectangle 6">
            <a:extLst>
              <a:ext uri="{FF2B5EF4-FFF2-40B4-BE49-F238E27FC236}">
                <a16:creationId xmlns:a16="http://schemas.microsoft.com/office/drawing/2014/main" id="{D8FFF357-7336-4ACC-A70D-D977305F31AB}"/>
              </a:ext>
            </a:extLst>
          </p:cNvPr>
          <p:cNvSpPr>
            <a:spLocks noChangeArrowheads="1"/>
          </p:cNvSpPr>
          <p:nvPr/>
        </p:nvSpPr>
        <p:spPr bwMode="auto">
          <a:xfrm>
            <a:off x="630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51" name="Rectangle 7">
            <a:extLst>
              <a:ext uri="{FF2B5EF4-FFF2-40B4-BE49-F238E27FC236}">
                <a16:creationId xmlns:a16="http://schemas.microsoft.com/office/drawing/2014/main" id="{B059E112-4032-49C3-8CA2-40CE5FC82E96}"/>
              </a:ext>
            </a:extLst>
          </p:cNvPr>
          <p:cNvSpPr>
            <a:spLocks noChangeArrowheads="1"/>
          </p:cNvSpPr>
          <p:nvPr/>
        </p:nvSpPr>
        <p:spPr bwMode="auto">
          <a:xfrm>
            <a:off x="29051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52" name="Rectangle 8">
            <a:extLst>
              <a:ext uri="{FF2B5EF4-FFF2-40B4-BE49-F238E27FC236}">
                <a16:creationId xmlns:a16="http://schemas.microsoft.com/office/drawing/2014/main" id="{1B1E6483-7253-4625-83B7-AE86F8CFB279}"/>
              </a:ext>
            </a:extLst>
          </p:cNvPr>
          <p:cNvSpPr>
            <a:spLocks noChangeArrowheads="1"/>
          </p:cNvSpPr>
          <p:nvPr/>
        </p:nvSpPr>
        <p:spPr bwMode="auto">
          <a:xfrm>
            <a:off x="403225"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1753" name="Rectangle 9">
            <a:extLst>
              <a:ext uri="{FF2B5EF4-FFF2-40B4-BE49-F238E27FC236}">
                <a16:creationId xmlns:a16="http://schemas.microsoft.com/office/drawing/2014/main" id="{9811A686-0D4C-4BE2-ACF6-D1C799641A4A}"/>
              </a:ext>
            </a:extLst>
          </p:cNvPr>
          <p:cNvSpPr>
            <a:spLocks noChangeArrowheads="1"/>
          </p:cNvSpPr>
          <p:nvPr/>
        </p:nvSpPr>
        <p:spPr bwMode="auto">
          <a:xfrm>
            <a:off x="29051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54" name="Rectangle 10">
            <a:extLst>
              <a:ext uri="{FF2B5EF4-FFF2-40B4-BE49-F238E27FC236}">
                <a16:creationId xmlns:a16="http://schemas.microsoft.com/office/drawing/2014/main" id="{1CD1E518-FB27-44A0-946A-5A5FAA01B1D1}"/>
              </a:ext>
            </a:extLst>
          </p:cNvPr>
          <p:cNvSpPr>
            <a:spLocks noChangeArrowheads="1"/>
          </p:cNvSpPr>
          <p:nvPr/>
        </p:nvSpPr>
        <p:spPr bwMode="auto">
          <a:xfrm>
            <a:off x="29051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55" name="Rectangle 11">
            <a:extLst>
              <a:ext uri="{FF2B5EF4-FFF2-40B4-BE49-F238E27FC236}">
                <a16:creationId xmlns:a16="http://schemas.microsoft.com/office/drawing/2014/main" id="{DC5D7E71-AEB5-487D-8576-47BE697131D6}"/>
              </a:ext>
            </a:extLst>
          </p:cNvPr>
          <p:cNvSpPr>
            <a:spLocks noChangeArrowheads="1"/>
          </p:cNvSpPr>
          <p:nvPr/>
        </p:nvSpPr>
        <p:spPr bwMode="auto">
          <a:xfrm>
            <a:off x="758825"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56" name="Rectangle 12">
            <a:extLst>
              <a:ext uri="{FF2B5EF4-FFF2-40B4-BE49-F238E27FC236}">
                <a16:creationId xmlns:a16="http://schemas.microsoft.com/office/drawing/2014/main" id="{791516E9-AC53-4299-9116-EB53D104FEF6}"/>
              </a:ext>
            </a:extLst>
          </p:cNvPr>
          <p:cNvSpPr>
            <a:spLocks noChangeArrowheads="1"/>
          </p:cNvSpPr>
          <p:nvPr/>
        </p:nvSpPr>
        <p:spPr bwMode="auto">
          <a:xfrm>
            <a:off x="855663"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1757" name="Rectangle 13">
            <a:extLst>
              <a:ext uri="{FF2B5EF4-FFF2-40B4-BE49-F238E27FC236}">
                <a16:creationId xmlns:a16="http://schemas.microsoft.com/office/drawing/2014/main" id="{042BD18A-F86E-4887-95E6-8D10D59E785E}"/>
              </a:ext>
            </a:extLst>
          </p:cNvPr>
          <p:cNvSpPr>
            <a:spLocks noChangeArrowheads="1"/>
          </p:cNvSpPr>
          <p:nvPr/>
        </p:nvSpPr>
        <p:spPr bwMode="auto">
          <a:xfrm>
            <a:off x="758825"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58" name="Rectangle 14">
            <a:extLst>
              <a:ext uri="{FF2B5EF4-FFF2-40B4-BE49-F238E27FC236}">
                <a16:creationId xmlns:a16="http://schemas.microsoft.com/office/drawing/2014/main" id="{81451906-BF33-4B4A-BE96-67EE0D7B715E}"/>
              </a:ext>
            </a:extLst>
          </p:cNvPr>
          <p:cNvSpPr>
            <a:spLocks noChangeArrowheads="1"/>
          </p:cNvSpPr>
          <p:nvPr/>
        </p:nvSpPr>
        <p:spPr bwMode="auto">
          <a:xfrm>
            <a:off x="855663"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59" name="Rectangle 15">
            <a:extLst>
              <a:ext uri="{FF2B5EF4-FFF2-40B4-BE49-F238E27FC236}">
                <a16:creationId xmlns:a16="http://schemas.microsoft.com/office/drawing/2014/main" id="{0C2D465C-079E-4DB7-A03C-EB65506CF425}"/>
              </a:ext>
            </a:extLst>
          </p:cNvPr>
          <p:cNvSpPr>
            <a:spLocks noChangeArrowheads="1"/>
          </p:cNvSpPr>
          <p:nvPr/>
        </p:nvSpPr>
        <p:spPr bwMode="auto">
          <a:xfrm>
            <a:off x="758825"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60" name="Rectangle 16">
            <a:extLst>
              <a:ext uri="{FF2B5EF4-FFF2-40B4-BE49-F238E27FC236}">
                <a16:creationId xmlns:a16="http://schemas.microsoft.com/office/drawing/2014/main" id="{D8DBB171-8EF6-47C7-B890-C327BA5FBFCD}"/>
              </a:ext>
            </a:extLst>
          </p:cNvPr>
          <p:cNvSpPr>
            <a:spLocks noChangeArrowheads="1"/>
          </p:cNvSpPr>
          <p:nvPr/>
        </p:nvSpPr>
        <p:spPr bwMode="auto">
          <a:xfrm>
            <a:off x="10826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1761" name="Rectangle 17">
            <a:extLst>
              <a:ext uri="{FF2B5EF4-FFF2-40B4-BE49-F238E27FC236}">
                <a16:creationId xmlns:a16="http://schemas.microsoft.com/office/drawing/2014/main" id="{C12537AA-7730-43FE-BFC6-08D366830A03}"/>
              </a:ext>
            </a:extLst>
          </p:cNvPr>
          <p:cNvSpPr>
            <a:spLocks noChangeArrowheads="1"/>
          </p:cNvSpPr>
          <p:nvPr/>
        </p:nvSpPr>
        <p:spPr bwMode="auto">
          <a:xfrm>
            <a:off x="121126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62" name="Rectangle 18">
            <a:extLst>
              <a:ext uri="{FF2B5EF4-FFF2-40B4-BE49-F238E27FC236}">
                <a16:creationId xmlns:a16="http://schemas.microsoft.com/office/drawing/2014/main" id="{478F052B-19DB-417D-8CB1-F58E0E71EAEB}"/>
              </a:ext>
            </a:extLst>
          </p:cNvPr>
          <p:cNvSpPr>
            <a:spLocks noChangeArrowheads="1"/>
          </p:cNvSpPr>
          <p:nvPr/>
        </p:nvSpPr>
        <p:spPr bwMode="auto">
          <a:xfrm>
            <a:off x="1308100"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1763" name="Rectangle 19">
            <a:extLst>
              <a:ext uri="{FF2B5EF4-FFF2-40B4-BE49-F238E27FC236}">
                <a16:creationId xmlns:a16="http://schemas.microsoft.com/office/drawing/2014/main" id="{3D9A83B2-DDDC-4772-85A6-CD75E8FE9251}"/>
              </a:ext>
            </a:extLst>
          </p:cNvPr>
          <p:cNvSpPr>
            <a:spLocks noChangeArrowheads="1"/>
          </p:cNvSpPr>
          <p:nvPr/>
        </p:nvSpPr>
        <p:spPr bwMode="auto">
          <a:xfrm>
            <a:off x="121126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64" name="Rectangle 20">
            <a:extLst>
              <a:ext uri="{FF2B5EF4-FFF2-40B4-BE49-F238E27FC236}">
                <a16:creationId xmlns:a16="http://schemas.microsoft.com/office/drawing/2014/main" id="{B88C39F4-C511-45C4-AB46-54D371F3A928}"/>
              </a:ext>
            </a:extLst>
          </p:cNvPr>
          <p:cNvSpPr>
            <a:spLocks noChangeArrowheads="1"/>
          </p:cNvSpPr>
          <p:nvPr/>
        </p:nvSpPr>
        <p:spPr bwMode="auto">
          <a:xfrm>
            <a:off x="1308100"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65" name="Rectangle 21">
            <a:extLst>
              <a:ext uri="{FF2B5EF4-FFF2-40B4-BE49-F238E27FC236}">
                <a16:creationId xmlns:a16="http://schemas.microsoft.com/office/drawing/2014/main" id="{7D5600B5-D47A-485C-88F4-2A14DC0D3EF2}"/>
              </a:ext>
            </a:extLst>
          </p:cNvPr>
          <p:cNvSpPr>
            <a:spLocks noChangeArrowheads="1"/>
          </p:cNvSpPr>
          <p:nvPr/>
        </p:nvSpPr>
        <p:spPr bwMode="auto">
          <a:xfrm>
            <a:off x="121126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66" name="Rectangle 22">
            <a:extLst>
              <a:ext uri="{FF2B5EF4-FFF2-40B4-BE49-F238E27FC236}">
                <a16:creationId xmlns:a16="http://schemas.microsoft.com/office/drawing/2014/main" id="{CEE76236-8A7E-4B1C-9E08-2BA29BBFEC58}"/>
              </a:ext>
            </a:extLst>
          </p:cNvPr>
          <p:cNvSpPr>
            <a:spLocks noChangeArrowheads="1"/>
          </p:cNvSpPr>
          <p:nvPr/>
        </p:nvSpPr>
        <p:spPr bwMode="auto">
          <a:xfrm>
            <a:off x="1308100"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1767" name="Rectangle 23">
            <a:extLst>
              <a:ext uri="{FF2B5EF4-FFF2-40B4-BE49-F238E27FC236}">
                <a16:creationId xmlns:a16="http://schemas.microsoft.com/office/drawing/2014/main" id="{D1B0C26E-6272-403B-A33F-6B4720453DD5}"/>
              </a:ext>
            </a:extLst>
          </p:cNvPr>
          <p:cNvSpPr>
            <a:spLocks noChangeArrowheads="1"/>
          </p:cNvSpPr>
          <p:nvPr/>
        </p:nvSpPr>
        <p:spPr bwMode="auto">
          <a:xfrm>
            <a:off x="1550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1768" name="Rectangle 24">
            <a:extLst>
              <a:ext uri="{FF2B5EF4-FFF2-40B4-BE49-F238E27FC236}">
                <a16:creationId xmlns:a16="http://schemas.microsoft.com/office/drawing/2014/main" id="{B4190A5D-B862-4547-859C-B06A4B816AFC}"/>
              </a:ext>
            </a:extLst>
          </p:cNvPr>
          <p:cNvSpPr>
            <a:spLocks noChangeArrowheads="1"/>
          </p:cNvSpPr>
          <p:nvPr/>
        </p:nvSpPr>
        <p:spPr bwMode="auto">
          <a:xfrm>
            <a:off x="1663700"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69" name="Rectangle 25">
            <a:extLst>
              <a:ext uri="{FF2B5EF4-FFF2-40B4-BE49-F238E27FC236}">
                <a16:creationId xmlns:a16="http://schemas.microsoft.com/office/drawing/2014/main" id="{D0BF0E56-D3EB-4C14-B71D-D3512E3DF83A}"/>
              </a:ext>
            </a:extLst>
          </p:cNvPr>
          <p:cNvSpPr>
            <a:spLocks noChangeArrowheads="1"/>
          </p:cNvSpPr>
          <p:nvPr/>
        </p:nvSpPr>
        <p:spPr bwMode="auto">
          <a:xfrm>
            <a:off x="1776413"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1770" name="Rectangle 26">
            <a:extLst>
              <a:ext uri="{FF2B5EF4-FFF2-40B4-BE49-F238E27FC236}">
                <a16:creationId xmlns:a16="http://schemas.microsoft.com/office/drawing/2014/main" id="{6D970DB6-7D67-47C0-B377-1FD0238BE382}"/>
              </a:ext>
            </a:extLst>
          </p:cNvPr>
          <p:cNvSpPr>
            <a:spLocks noChangeArrowheads="1"/>
          </p:cNvSpPr>
          <p:nvPr/>
        </p:nvSpPr>
        <p:spPr bwMode="auto">
          <a:xfrm>
            <a:off x="1663700"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71" name="Rectangle 27">
            <a:extLst>
              <a:ext uri="{FF2B5EF4-FFF2-40B4-BE49-F238E27FC236}">
                <a16:creationId xmlns:a16="http://schemas.microsoft.com/office/drawing/2014/main" id="{F8B24D14-0E77-4A67-A5CC-D59D9874A2AF}"/>
              </a:ext>
            </a:extLst>
          </p:cNvPr>
          <p:cNvSpPr>
            <a:spLocks noChangeArrowheads="1"/>
          </p:cNvSpPr>
          <p:nvPr/>
        </p:nvSpPr>
        <p:spPr bwMode="auto">
          <a:xfrm>
            <a:off x="1776413"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72" name="Rectangle 28">
            <a:extLst>
              <a:ext uri="{FF2B5EF4-FFF2-40B4-BE49-F238E27FC236}">
                <a16:creationId xmlns:a16="http://schemas.microsoft.com/office/drawing/2014/main" id="{F93C7174-FE93-4432-9D0B-47E05EB5136D}"/>
              </a:ext>
            </a:extLst>
          </p:cNvPr>
          <p:cNvSpPr>
            <a:spLocks noChangeArrowheads="1"/>
          </p:cNvSpPr>
          <p:nvPr/>
        </p:nvSpPr>
        <p:spPr bwMode="auto">
          <a:xfrm>
            <a:off x="1663700"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1773" name="Rectangle 29">
            <a:extLst>
              <a:ext uri="{FF2B5EF4-FFF2-40B4-BE49-F238E27FC236}">
                <a16:creationId xmlns:a16="http://schemas.microsoft.com/office/drawing/2014/main" id="{5EB4ADED-769E-4685-9EA8-4ECA44BAF6EB}"/>
              </a:ext>
            </a:extLst>
          </p:cNvPr>
          <p:cNvSpPr>
            <a:spLocks noChangeArrowheads="1"/>
          </p:cNvSpPr>
          <p:nvPr/>
        </p:nvSpPr>
        <p:spPr bwMode="auto">
          <a:xfrm>
            <a:off x="1776413"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1774" name="Rectangle 30">
            <a:extLst>
              <a:ext uri="{FF2B5EF4-FFF2-40B4-BE49-F238E27FC236}">
                <a16:creationId xmlns:a16="http://schemas.microsoft.com/office/drawing/2014/main" id="{AEB1004A-5223-4317-85AB-680B09C752A5}"/>
              </a:ext>
            </a:extLst>
          </p:cNvPr>
          <p:cNvSpPr>
            <a:spLocks noChangeArrowheads="1"/>
          </p:cNvSpPr>
          <p:nvPr/>
        </p:nvSpPr>
        <p:spPr bwMode="auto">
          <a:xfrm>
            <a:off x="2003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75" name="Rectangle 31">
            <a:extLst>
              <a:ext uri="{FF2B5EF4-FFF2-40B4-BE49-F238E27FC236}">
                <a16:creationId xmlns:a16="http://schemas.microsoft.com/office/drawing/2014/main" id="{8A21A28A-8B93-44FF-A590-27D7AA2F0CE6}"/>
              </a:ext>
            </a:extLst>
          </p:cNvPr>
          <p:cNvSpPr>
            <a:spLocks noChangeArrowheads="1"/>
          </p:cNvSpPr>
          <p:nvPr/>
        </p:nvSpPr>
        <p:spPr bwMode="auto">
          <a:xfrm>
            <a:off x="24558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1776" name="Rectangle 32">
            <a:extLst>
              <a:ext uri="{FF2B5EF4-FFF2-40B4-BE49-F238E27FC236}">
                <a16:creationId xmlns:a16="http://schemas.microsoft.com/office/drawing/2014/main" id="{0AEEA8F2-CD14-49E8-B3A1-01429C1E1AAC}"/>
              </a:ext>
            </a:extLst>
          </p:cNvPr>
          <p:cNvSpPr>
            <a:spLocks noChangeArrowheads="1"/>
          </p:cNvSpPr>
          <p:nvPr/>
        </p:nvSpPr>
        <p:spPr bwMode="auto">
          <a:xfrm>
            <a:off x="2924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77" name="Rectangle 33">
            <a:extLst>
              <a:ext uri="{FF2B5EF4-FFF2-40B4-BE49-F238E27FC236}">
                <a16:creationId xmlns:a16="http://schemas.microsoft.com/office/drawing/2014/main" id="{CF2B924B-D0DB-4F46-9BC2-D1A93C76C5DB}"/>
              </a:ext>
            </a:extLst>
          </p:cNvPr>
          <p:cNvSpPr>
            <a:spLocks noChangeArrowheads="1"/>
          </p:cNvSpPr>
          <p:nvPr/>
        </p:nvSpPr>
        <p:spPr bwMode="auto">
          <a:xfrm>
            <a:off x="3376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1778" name="Rectangle 34">
            <a:extLst>
              <a:ext uri="{FF2B5EF4-FFF2-40B4-BE49-F238E27FC236}">
                <a16:creationId xmlns:a16="http://schemas.microsoft.com/office/drawing/2014/main" id="{D9F234F1-B219-419F-B091-2BFB81561AE0}"/>
              </a:ext>
            </a:extLst>
          </p:cNvPr>
          <p:cNvSpPr>
            <a:spLocks noChangeArrowheads="1"/>
          </p:cNvSpPr>
          <p:nvPr/>
        </p:nvSpPr>
        <p:spPr bwMode="auto">
          <a:xfrm>
            <a:off x="38290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1779" name="Rectangle 35">
            <a:extLst>
              <a:ext uri="{FF2B5EF4-FFF2-40B4-BE49-F238E27FC236}">
                <a16:creationId xmlns:a16="http://schemas.microsoft.com/office/drawing/2014/main" id="{F5AD8AD1-0960-4B11-BF96-C8C900D236BA}"/>
              </a:ext>
            </a:extLst>
          </p:cNvPr>
          <p:cNvSpPr>
            <a:spLocks noChangeArrowheads="1"/>
          </p:cNvSpPr>
          <p:nvPr/>
        </p:nvSpPr>
        <p:spPr bwMode="auto">
          <a:xfrm>
            <a:off x="4297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1780" name="Rectangle 36">
            <a:extLst>
              <a:ext uri="{FF2B5EF4-FFF2-40B4-BE49-F238E27FC236}">
                <a16:creationId xmlns:a16="http://schemas.microsoft.com/office/drawing/2014/main" id="{410F3DD4-5DBE-400A-9400-B5C05B222675}"/>
              </a:ext>
            </a:extLst>
          </p:cNvPr>
          <p:cNvSpPr>
            <a:spLocks noChangeArrowheads="1"/>
          </p:cNvSpPr>
          <p:nvPr/>
        </p:nvSpPr>
        <p:spPr bwMode="auto">
          <a:xfrm>
            <a:off x="4749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81" name="Rectangle 37">
            <a:extLst>
              <a:ext uri="{FF2B5EF4-FFF2-40B4-BE49-F238E27FC236}">
                <a16:creationId xmlns:a16="http://schemas.microsoft.com/office/drawing/2014/main" id="{1EB86B4D-9EF4-4C18-BF4D-2A8F79B40C5D}"/>
              </a:ext>
            </a:extLst>
          </p:cNvPr>
          <p:cNvSpPr>
            <a:spLocks noChangeArrowheads="1"/>
          </p:cNvSpPr>
          <p:nvPr/>
        </p:nvSpPr>
        <p:spPr bwMode="auto">
          <a:xfrm>
            <a:off x="5202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1782" name="Rectangle 38">
            <a:extLst>
              <a:ext uri="{FF2B5EF4-FFF2-40B4-BE49-F238E27FC236}">
                <a16:creationId xmlns:a16="http://schemas.microsoft.com/office/drawing/2014/main" id="{C75BE321-5CD4-4D7F-A1C2-38C3E346C117}"/>
              </a:ext>
            </a:extLst>
          </p:cNvPr>
          <p:cNvSpPr>
            <a:spLocks noChangeArrowheads="1"/>
          </p:cNvSpPr>
          <p:nvPr/>
        </p:nvSpPr>
        <p:spPr bwMode="auto">
          <a:xfrm>
            <a:off x="56705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1783" name="Rectangle 39">
            <a:extLst>
              <a:ext uri="{FF2B5EF4-FFF2-40B4-BE49-F238E27FC236}">
                <a16:creationId xmlns:a16="http://schemas.microsoft.com/office/drawing/2014/main" id="{9B9BAC25-E7F2-4391-B2D2-18ADD52A8522}"/>
              </a:ext>
            </a:extLst>
          </p:cNvPr>
          <p:cNvSpPr>
            <a:spLocks noChangeArrowheads="1"/>
          </p:cNvSpPr>
          <p:nvPr/>
        </p:nvSpPr>
        <p:spPr bwMode="auto">
          <a:xfrm>
            <a:off x="6122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1784" name="Rectangle 40">
            <a:extLst>
              <a:ext uri="{FF2B5EF4-FFF2-40B4-BE49-F238E27FC236}">
                <a16:creationId xmlns:a16="http://schemas.microsoft.com/office/drawing/2014/main" id="{83A92F39-9850-488C-A89E-134A0B3592F2}"/>
              </a:ext>
            </a:extLst>
          </p:cNvPr>
          <p:cNvSpPr>
            <a:spLocks noChangeArrowheads="1"/>
          </p:cNvSpPr>
          <p:nvPr/>
        </p:nvSpPr>
        <p:spPr bwMode="auto">
          <a:xfrm>
            <a:off x="6575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1785" name="Rectangle 41">
            <a:extLst>
              <a:ext uri="{FF2B5EF4-FFF2-40B4-BE49-F238E27FC236}">
                <a16:creationId xmlns:a16="http://schemas.microsoft.com/office/drawing/2014/main" id="{DB9C75F3-A970-4251-B0D7-FBAC8D8D23FC}"/>
              </a:ext>
            </a:extLst>
          </p:cNvPr>
          <p:cNvSpPr>
            <a:spLocks noChangeArrowheads="1"/>
          </p:cNvSpPr>
          <p:nvPr/>
        </p:nvSpPr>
        <p:spPr bwMode="auto">
          <a:xfrm>
            <a:off x="70437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86" name="Rectangle 42">
            <a:extLst>
              <a:ext uri="{FF2B5EF4-FFF2-40B4-BE49-F238E27FC236}">
                <a16:creationId xmlns:a16="http://schemas.microsoft.com/office/drawing/2014/main" id="{697576C7-B75C-48E3-9B9B-84EEC7B77B9E}"/>
              </a:ext>
            </a:extLst>
          </p:cNvPr>
          <p:cNvSpPr>
            <a:spLocks noChangeArrowheads="1"/>
          </p:cNvSpPr>
          <p:nvPr/>
        </p:nvSpPr>
        <p:spPr bwMode="auto">
          <a:xfrm>
            <a:off x="7496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1787" name="Rectangle 43">
            <a:extLst>
              <a:ext uri="{FF2B5EF4-FFF2-40B4-BE49-F238E27FC236}">
                <a16:creationId xmlns:a16="http://schemas.microsoft.com/office/drawing/2014/main" id="{37E3CB4A-F919-4770-9857-CA0CEA92517F}"/>
              </a:ext>
            </a:extLst>
          </p:cNvPr>
          <p:cNvSpPr>
            <a:spLocks noChangeArrowheads="1"/>
          </p:cNvSpPr>
          <p:nvPr/>
        </p:nvSpPr>
        <p:spPr bwMode="auto">
          <a:xfrm>
            <a:off x="7948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1788" name="Rectangle 44">
            <a:extLst>
              <a:ext uri="{FF2B5EF4-FFF2-40B4-BE49-F238E27FC236}">
                <a16:creationId xmlns:a16="http://schemas.microsoft.com/office/drawing/2014/main" id="{5ED02BC5-54D0-4060-9B59-345E46116DE1}"/>
              </a:ext>
            </a:extLst>
          </p:cNvPr>
          <p:cNvSpPr>
            <a:spLocks noChangeArrowheads="1"/>
          </p:cNvSpPr>
          <p:nvPr/>
        </p:nvSpPr>
        <p:spPr bwMode="auto">
          <a:xfrm>
            <a:off x="84169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1789" name="Rectangle 45">
            <a:extLst>
              <a:ext uri="{FF2B5EF4-FFF2-40B4-BE49-F238E27FC236}">
                <a16:creationId xmlns:a16="http://schemas.microsoft.com/office/drawing/2014/main" id="{2B2153E8-FA8C-4B67-BBE3-235BEDD0E63D}"/>
              </a:ext>
            </a:extLst>
          </p:cNvPr>
          <p:cNvSpPr>
            <a:spLocks noChangeArrowheads="1"/>
          </p:cNvSpPr>
          <p:nvPr/>
        </p:nvSpPr>
        <p:spPr bwMode="auto">
          <a:xfrm>
            <a:off x="8869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1790" name="Rectangle 46">
            <a:extLst>
              <a:ext uri="{FF2B5EF4-FFF2-40B4-BE49-F238E27FC236}">
                <a16:creationId xmlns:a16="http://schemas.microsoft.com/office/drawing/2014/main" id="{D5DD2993-E8EF-47D2-9E77-6624DAB46E3E}"/>
              </a:ext>
            </a:extLst>
          </p:cNvPr>
          <p:cNvSpPr>
            <a:spLocks noChangeArrowheads="1"/>
          </p:cNvSpPr>
          <p:nvPr/>
        </p:nvSpPr>
        <p:spPr bwMode="auto">
          <a:xfrm>
            <a:off x="225425" y="4968875"/>
            <a:ext cx="1992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页框(物理块）</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0769031C-426E-4F72-AB2E-0D21C2D1D742}"/>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2771" name="Rectangle 3">
            <a:extLst>
              <a:ext uri="{FF2B5EF4-FFF2-40B4-BE49-F238E27FC236}">
                <a16:creationId xmlns:a16="http://schemas.microsoft.com/office/drawing/2014/main" id="{782D250E-C5B9-45D5-83BE-E8D8617602AD}"/>
              </a:ext>
            </a:extLst>
          </p:cNvPr>
          <p:cNvSpPr>
            <a:spLocks noChangeArrowheads="1"/>
          </p:cNvSpPr>
          <p:nvPr/>
        </p:nvSpPr>
        <p:spPr bwMode="auto">
          <a:xfrm>
            <a:off x="304800" y="12954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最佳置换算法</a:t>
            </a:r>
          </a:p>
        </p:txBody>
      </p:sp>
      <p:sp>
        <p:nvSpPr>
          <p:cNvPr id="32772" name="Rectangle 4">
            <a:extLst>
              <a:ext uri="{FF2B5EF4-FFF2-40B4-BE49-F238E27FC236}">
                <a16:creationId xmlns:a16="http://schemas.microsoft.com/office/drawing/2014/main" id="{98E36299-E7DF-43A4-86C9-4EFB56A7E443}"/>
              </a:ext>
            </a:extLst>
          </p:cNvPr>
          <p:cNvSpPr>
            <a:spLocks noChangeArrowheads="1"/>
          </p:cNvSpPr>
          <p:nvPr/>
        </p:nvSpPr>
        <p:spPr bwMode="auto">
          <a:xfrm>
            <a:off x="209550" y="2590800"/>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2773" name="Rectangle 5">
            <a:extLst>
              <a:ext uri="{FF2B5EF4-FFF2-40B4-BE49-F238E27FC236}">
                <a16:creationId xmlns:a16="http://schemas.microsoft.com/office/drawing/2014/main" id="{1BBBB4D7-DDF9-449A-A7AD-17C9101F062B}"/>
              </a:ext>
            </a:extLst>
          </p:cNvPr>
          <p:cNvSpPr>
            <a:spLocks noChangeArrowheads="1"/>
          </p:cNvSpPr>
          <p:nvPr/>
        </p:nvSpPr>
        <p:spPr bwMode="auto">
          <a:xfrm>
            <a:off x="177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2774" name="Rectangle 6">
            <a:extLst>
              <a:ext uri="{FF2B5EF4-FFF2-40B4-BE49-F238E27FC236}">
                <a16:creationId xmlns:a16="http://schemas.microsoft.com/office/drawing/2014/main" id="{7BB3E473-F279-4BDD-AA13-8C57AC28752F}"/>
              </a:ext>
            </a:extLst>
          </p:cNvPr>
          <p:cNvSpPr>
            <a:spLocks noChangeArrowheads="1"/>
          </p:cNvSpPr>
          <p:nvPr/>
        </p:nvSpPr>
        <p:spPr bwMode="auto">
          <a:xfrm>
            <a:off x="630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775" name="Rectangle 7">
            <a:extLst>
              <a:ext uri="{FF2B5EF4-FFF2-40B4-BE49-F238E27FC236}">
                <a16:creationId xmlns:a16="http://schemas.microsoft.com/office/drawing/2014/main" id="{78B42C1C-7C8C-47DC-97D8-95212CB8D9A4}"/>
              </a:ext>
            </a:extLst>
          </p:cNvPr>
          <p:cNvSpPr>
            <a:spLocks noChangeArrowheads="1"/>
          </p:cNvSpPr>
          <p:nvPr/>
        </p:nvSpPr>
        <p:spPr bwMode="auto">
          <a:xfrm>
            <a:off x="29051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76" name="Rectangle 8">
            <a:extLst>
              <a:ext uri="{FF2B5EF4-FFF2-40B4-BE49-F238E27FC236}">
                <a16:creationId xmlns:a16="http://schemas.microsoft.com/office/drawing/2014/main" id="{3424C2AA-690F-489A-AC04-4CAB1BFBDA46}"/>
              </a:ext>
            </a:extLst>
          </p:cNvPr>
          <p:cNvSpPr>
            <a:spLocks noChangeArrowheads="1"/>
          </p:cNvSpPr>
          <p:nvPr/>
        </p:nvSpPr>
        <p:spPr bwMode="auto">
          <a:xfrm>
            <a:off x="403225"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2777" name="Rectangle 9">
            <a:extLst>
              <a:ext uri="{FF2B5EF4-FFF2-40B4-BE49-F238E27FC236}">
                <a16:creationId xmlns:a16="http://schemas.microsoft.com/office/drawing/2014/main" id="{602AE316-C64C-46FA-B0C5-8A144B734FEE}"/>
              </a:ext>
            </a:extLst>
          </p:cNvPr>
          <p:cNvSpPr>
            <a:spLocks noChangeArrowheads="1"/>
          </p:cNvSpPr>
          <p:nvPr/>
        </p:nvSpPr>
        <p:spPr bwMode="auto">
          <a:xfrm>
            <a:off x="29051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78" name="Rectangle 10">
            <a:extLst>
              <a:ext uri="{FF2B5EF4-FFF2-40B4-BE49-F238E27FC236}">
                <a16:creationId xmlns:a16="http://schemas.microsoft.com/office/drawing/2014/main" id="{F21FAC86-8C8A-4E10-913C-104AF2D52A69}"/>
              </a:ext>
            </a:extLst>
          </p:cNvPr>
          <p:cNvSpPr>
            <a:spLocks noChangeArrowheads="1"/>
          </p:cNvSpPr>
          <p:nvPr/>
        </p:nvSpPr>
        <p:spPr bwMode="auto">
          <a:xfrm>
            <a:off x="29051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79" name="Rectangle 11">
            <a:extLst>
              <a:ext uri="{FF2B5EF4-FFF2-40B4-BE49-F238E27FC236}">
                <a16:creationId xmlns:a16="http://schemas.microsoft.com/office/drawing/2014/main" id="{5F48097C-D284-44BC-9CB4-C2E117340291}"/>
              </a:ext>
            </a:extLst>
          </p:cNvPr>
          <p:cNvSpPr>
            <a:spLocks noChangeArrowheads="1"/>
          </p:cNvSpPr>
          <p:nvPr/>
        </p:nvSpPr>
        <p:spPr bwMode="auto">
          <a:xfrm>
            <a:off x="758825"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80" name="Rectangle 12">
            <a:extLst>
              <a:ext uri="{FF2B5EF4-FFF2-40B4-BE49-F238E27FC236}">
                <a16:creationId xmlns:a16="http://schemas.microsoft.com/office/drawing/2014/main" id="{D4C5870D-F8FD-4B1A-8015-3A00C8D0D31E}"/>
              </a:ext>
            </a:extLst>
          </p:cNvPr>
          <p:cNvSpPr>
            <a:spLocks noChangeArrowheads="1"/>
          </p:cNvSpPr>
          <p:nvPr/>
        </p:nvSpPr>
        <p:spPr bwMode="auto">
          <a:xfrm>
            <a:off x="855663"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2781" name="Rectangle 13">
            <a:extLst>
              <a:ext uri="{FF2B5EF4-FFF2-40B4-BE49-F238E27FC236}">
                <a16:creationId xmlns:a16="http://schemas.microsoft.com/office/drawing/2014/main" id="{72A805B4-D5F3-4FED-A704-5A6D461F7C22}"/>
              </a:ext>
            </a:extLst>
          </p:cNvPr>
          <p:cNvSpPr>
            <a:spLocks noChangeArrowheads="1"/>
          </p:cNvSpPr>
          <p:nvPr/>
        </p:nvSpPr>
        <p:spPr bwMode="auto">
          <a:xfrm>
            <a:off x="758825"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82" name="Rectangle 14">
            <a:extLst>
              <a:ext uri="{FF2B5EF4-FFF2-40B4-BE49-F238E27FC236}">
                <a16:creationId xmlns:a16="http://schemas.microsoft.com/office/drawing/2014/main" id="{394C1614-7F09-466E-BDD1-B2AA259E194D}"/>
              </a:ext>
            </a:extLst>
          </p:cNvPr>
          <p:cNvSpPr>
            <a:spLocks noChangeArrowheads="1"/>
          </p:cNvSpPr>
          <p:nvPr/>
        </p:nvSpPr>
        <p:spPr bwMode="auto">
          <a:xfrm>
            <a:off x="855663"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783" name="Rectangle 15">
            <a:extLst>
              <a:ext uri="{FF2B5EF4-FFF2-40B4-BE49-F238E27FC236}">
                <a16:creationId xmlns:a16="http://schemas.microsoft.com/office/drawing/2014/main" id="{84F52F70-0EEA-418B-97FF-147EDD266826}"/>
              </a:ext>
            </a:extLst>
          </p:cNvPr>
          <p:cNvSpPr>
            <a:spLocks noChangeArrowheads="1"/>
          </p:cNvSpPr>
          <p:nvPr/>
        </p:nvSpPr>
        <p:spPr bwMode="auto">
          <a:xfrm>
            <a:off x="758825"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84" name="Rectangle 16">
            <a:extLst>
              <a:ext uri="{FF2B5EF4-FFF2-40B4-BE49-F238E27FC236}">
                <a16:creationId xmlns:a16="http://schemas.microsoft.com/office/drawing/2014/main" id="{51640CFE-3BB7-46BB-9478-C53942FB2F8D}"/>
              </a:ext>
            </a:extLst>
          </p:cNvPr>
          <p:cNvSpPr>
            <a:spLocks noChangeArrowheads="1"/>
          </p:cNvSpPr>
          <p:nvPr/>
        </p:nvSpPr>
        <p:spPr bwMode="auto">
          <a:xfrm>
            <a:off x="10826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2785" name="Rectangle 17">
            <a:extLst>
              <a:ext uri="{FF2B5EF4-FFF2-40B4-BE49-F238E27FC236}">
                <a16:creationId xmlns:a16="http://schemas.microsoft.com/office/drawing/2014/main" id="{03DF600D-1100-4226-BCAF-68CC2C4F74E9}"/>
              </a:ext>
            </a:extLst>
          </p:cNvPr>
          <p:cNvSpPr>
            <a:spLocks noChangeArrowheads="1"/>
          </p:cNvSpPr>
          <p:nvPr/>
        </p:nvSpPr>
        <p:spPr bwMode="auto">
          <a:xfrm>
            <a:off x="1211263"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86" name="Rectangle 18">
            <a:extLst>
              <a:ext uri="{FF2B5EF4-FFF2-40B4-BE49-F238E27FC236}">
                <a16:creationId xmlns:a16="http://schemas.microsoft.com/office/drawing/2014/main" id="{AF5FAC25-2234-4992-B100-8104EA72C6E5}"/>
              </a:ext>
            </a:extLst>
          </p:cNvPr>
          <p:cNvSpPr>
            <a:spLocks noChangeArrowheads="1"/>
          </p:cNvSpPr>
          <p:nvPr/>
        </p:nvSpPr>
        <p:spPr bwMode="auto">
          <a:xfrm>
            <a:off x="1308100"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2787" name="Rectangle 19">
            <a:extLst>
              <a:ext uri="{FF2B5EF4-FFF2-40B4-BE49-F238E27FC236}">
                <a16:creationId xmlns:a16="http://schemas.microsoft.com/office/drawing/2014/main" id="{619F2FCC-56B7-4A44-9632-856A26089BAF}"/>
              </a:ext>
            </a:extLst>
          </p:cNvPr>
          <p:cNvSpPr>
            <a:spLocks noChangeArrowheads="1"/>
          </p:cNvSpPr>
          <p:nvPr/>
        </p:nvSpPr>
        <p:spPr bwMode="auto">
          <a:xfrm>
            <a:off x="1211263"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88" name="Rectangle 20">
            <a:extLst>
              <a:ext uri="{FF2B5EF4-FFF2-40B4-BE49-F238E27FC236}">
                <a16:creationId xmlns:a16="http://schemas.microsoft.com/office/drawing/2014/main" id="{1A61C7C0-ACF6-44DC-851B-E37672D27777}"/>
              </a:ext>
            </a:extLst>
          </p:cNvPr>
          <p:cNvSpPr>
            <a:spLocks noChangeArrowheads="1"/>
          </p:cNvSpPr>
          <p:nvPr/>
        </p:nvSpPr>
        <p:spPr bwMode="auto">
          <a:xfrm>
            <a:off x="1308100"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789" name="Rectangle 21">
            <a:extLst>
              <a:ext uri="{FF2B5EF4-FFF2-40B4-BE49-F238E27FC236}">
                <a16:creationId xmlns:a16="http://schemas.microsoft.com/office/drawing/2014/main" id="{EBAA331E-AC79-43C3-9EF1-E78D9A483BE8}"/>
              </a:ext>
            </a:extLst>
          </p:cNvPr>
          <p:cNvSpPr>
            <a:spLocks noChangeArrowheads="1"/>
          </p:cNvSpPr>
          <p:nvPr/>
        </p:nvSpPr>
        <p:spPr bwMode="auto">
          <a:xfrm>
            <a:off x="1211263"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90" name="Rectangle 22">
            <a:extLst>
              <a:ext uri="{FF2B5EF4-FFF2-40B4-BE49-F238E27FC236}">
                <a16:creationId xmlns:a16="http://schemas.microsoft.com/office/drawing/2014/main" id="{3EE2CF6A-F834-4937-AB6E-853672B13A47}"/>
              </a:ext>
            </a:extLst>
          </p:cNvPr>
          <p:cNvSpPr>
            <a:spLocks noChangeArrowheads="1"/>
          </p:cNvSpPr>
          <p:nvPr/>
        </p:nvSpPr>
        <p:spPr bwMode="auto">
          <a:xfrm>
            <a:off x="1308100"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2791" name="Rectangle 23">
            <a:extLst>
              <a:ext uri="{FF2B5EF4-FFF2-40B4-BE49-F238E27FC236}">
                <a16:creationId xmlns:a16="http://schemas.microsoft.com/office/drawing/2014/main" id="{7A9933D6-CB87-4C3A-BC3E-527ECD266289}"/>
              </a:ext>
            </a:extLst>
          </p:cNvPr>
          <p:cNvSpPr>
            <a:spLocks noChangeArrowheads="1"/>
          </p:cNvSpPr>
          <p:nvPr/>
        </p:nvSpPr>
        <p:spPr bwMode="auto">
          <a:xfrm>
            <a:off x="1550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792" name="Rectangle 24">
            <a:extLst>
              <a:ext uri="{FF2B5EF4-FFF2-40B4-BE49-F238E27FC236}">
                <a16:creationId xmlns:a16="http://schemas.microsoft.com/office/drawing/2014/main" id="{9B8F7514-690A-408E-BBFF-8310C6194B2F}"/>
              </a:ext>
            </a:extLst>
          </p:cNvPr>
          <p:cNvSpPr>
            <a:spLocks noChangeArrowheads="1"/>
          </p:cNvSpPr>
          <p:nvPr/>
        </p:nvSpPr>
        <p:spPr bwMode="auto">
          <a:xfrm>
            <a:off x="1663700"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93" name="Rectangle 25">
            <a:extLst>
              <a:ext uri="{FF2B5EF4-FFF2-40B4-BE49-F238E27FC236}">
                <a16:creationId xmlns:a16="http://schemas.microsoft.com/office/drawing/2014/main" id="{4E27C1F1-5CF8-4C08-948E-A7764BC5EDEB}"/>
              </a:ext>
            </a:extLst>
          </p:cNvPr>
          <p:cNvSpPr>
            <a:spLocks noChangeArrowheads="1"/>
          </p:cNvSpPr>
          <p:nvPr/>
        </p:nvSpPr>
        <p:spPr bwMode="auto">
          <a:xfrm>
            <a:off x="1776413"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794" name="Rectangle 26">
            <a:extLst>
              <a:ext uri="{FF2B5EF4-FFF2-40B4-BE49-F238E27FC236}">
                <a16:creationId xmlns:a16="http://schemas.microsoft.com/office/drawing/2014/main" id="{20E54190-6086-4913-861A-EAE449D94FC6}"/>
              </a:ext>
            </a:extLst>
          </p:cNvPr>
          <p:cNvSpPr>
            <a:spLocks noChangeArrowheads="1"/>
          </p:cNvSpPr>
          <p:nvPr/>
        </p:nvSpPr>
        <p:spPr bwMode="auto">
          <a:xfrm>
            <a:off x="1663700"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95" name="Rectangle 27">
            <a:extLst>
              <a:ext uri="{FF2B5EF4-FFF2-40B4-BE49-F238E27FC236}">
                <a16:creationId xmlns:a16="http://schemas.microsoft.com/office/drawing/2014/main" id="{216EA93E-E8BB-43B8-8272-87E979CC3AC8}"/>
              </a:ext>
            </a:extLst>
          </p:cNvPr>
          <p:cNvSpPr>
            <a:spLocks noChangeArrowheads="1"/>
          </p:cNvSpPr>
          <p:nvPr/>
        </p:nvSpPr>
        <p:spPr bwMode="auto">
          <a:xfrm>
            <a:off x="1776413"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796" name="Rectangle 28">
            <a:extLst>
              <a:ext uri="{FF2B5EF4-FFF2-40B4-BE49-F238E27FC236}">
                <a16:creationId xmlns:a16="http://schemas.microsoft.com/office/drawing/2014/main" id="{D4F4C59C-7046-413D-9555-24B898D07C6B}"/>
              </a:ext>
            </a:extLst>
          </p:cNvPr>
          <p:cNvSpPr>
            <a:spLocks noChangeArrowheads="1"/>
          </p:cNvSpPr>
          <p:nvPr/>
        </p:nvSpPr>
        <p:spPr bwMode="auto">
          <a:xfrm>
            <a:off x="1663700"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797" name="Rectangle 29">
            <a:extLst>
              <a:ext uri="{FF2B5EF4-FFF2-40B4-BE49-F238E27FC236}">
                <a16:creationId xmlns:a16="http://schemas.microsoft.com/office/drawing/2014/main" id="{8D604AC9-F8FD-4F31-BEF0-FD91445BE1B1}"/>
              </a:ext>
            </a:extLst>
          </p:cNvPr>
          <p:cNvSpPr>
            <a:spLocks noChangeArrowheads="1"/>
          </p:cNvSpPr>
          <p:nvPr/>
        </p:nvSpPr>
        <p:spPr bwMode="auto">
          <a:xfrm>
            <a:off x="1776413"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2798" name="Rectangle 30">
            <a:extLst>
              <a:ext uri="{FF2B5EF4-FFF2-40B4-BE49-F238E27FC236}">
                <a16:creationId xmlns:a16="http://schemas.microsoft.com/office/drawing/2014/main" id="{95B0F7D6-F07A-4792-970A-E38E70576539}"/>
              </a:ext>
            </a:extLst>
          </p:cNvPr>
          <p:cNvSpPr>
            <a:spLocks noChangeArrowheads="1"/>
          </p:cNvSpPr>
          <p:nvPr/>
        </p:nvSpPr>
        <p:spPr bwMode="auto">
          <a:xfrm>
            <a:off x="2003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799" name="Rectangle 31">
            <a:extLst>
              <a:ext uri="{FF2B5EF4-FFF2-40B4-BE49-F238E27FC236}">
                <a16:creationId xmlns:a16="http://schemas.microsoft.com/office/drawing/2014/main" id="{58E49745-033F-4E2D-80D7-FF7F224BAA31}"/>
              </a:ext>
            </a:extLst>
          </p:cNvPr>
          <p:cNvSpPr>
            <a:spLocks noChangeArrowheads="1"/>
          </p:cNvSpPr>
          <p:nvPr/>
        </p:nvSpPr>
        <p:spPr bwMode="auto">
          <a:xfrm>
            <a:off x="24558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2800" name="Rectangle 32">
            <a:extLst>
              <a:ext uri="{FF2B5EF4-FFF2-40B4-BE49-F238E27FC236}">
                <a16:creationId xmlns:a16="http://schemas.microsoft.com/office/drawing/2014/main" id="{2DA71A60-7E0D-4794-AA88-9D73E042E4E0}"/>
              </a:ext>
            </a:extLst>
          </p:cNvPr>
          <p:cNvSpPr>
            <a:spLocks noChangeArrowheads="1"/>
          </p:cNvSpPr>
          <p:nvPr/>
        </p:nvSpPr>
        <p:spPr bwMode="auto">
          <a:xfrm>
            <a:off x="2584450"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01" name="Rectangle 33">
            <a:extLst>
              <a:ext uri="{FF2B5EF4-FFF2-40B4-BE49-F238E27FC236}">
                <a16:creationId xmlns:a16="http://schemas.microsoft.com/office/drawing/2014/main" id="{AEC78386-9C6F-41D7-8705-078513DB8B60}"/>
              </a:ext>
            </a:extLst>
          </p:cNvPr>
          <p:cNvSpPr>
            <a:spLocks noChangeArrowheads="1"/>
          </p:cNvSpPr>
          <p:nvPr/>
        </p:nvSpPr>
        <p:spPr bwMode="auto">
          <a:xfrm>
            <a:off x="2681288"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802" name="Rectangle 34">
            <a:extLst>
              <a:ext uri="{FF2B5EF4-FFF2-40B4-BE49-F238E27FC236}">
                <a16:creationId xmlns:a16="http://schemas.microsoft.com/office/drawing/2014/main" id="{3B691090-B25F-40A0-BC3B-41F9B5EC7A43}"/>
              </a:ext>
            </a:extLst>
          </p:cNvPr>
          <p:cNvSpPr>
            <a:spLocks noChangeArrowheads="1"/>
          </p:cNvSpPr>
          <p:nvPr/>
        </p:nvSpPr>
        <p:spPr bwMode="auto">
          <a:xfrm>
            <a:off x="2584450"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03" name="Rectangle 35">
            <a:extLst>
              <a:ext uri="{FF2B5EF4-FFF2-40B4-BE49-F238E27FC236}">
                <a16:creationId xmlns:a16="http://schemas.microsoft.com/office/drawing/2014/main" id="{CD63D648-0F72-44DD-9EBB-5B0FC47C2DA8}"/>
              </a:ext>
            </a:extLst>
          </p:cNvPr>
          <p:cNvSpPr>
            <a:spLocks noChangeArrowheads="1"/>
          </p:cNvSpPr>
          <p:nvPr/>
        </p:nvSpPr>
        <p:spPr bwMode="auto">
          <a:xfrm>
            <a:off x="2681288"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804" name="Rectangle 36">
            <a:extLst>
              <a:ext uri="{FF2B5EF4-FFF2-40B4-BE49-F238E27FC236}">
                <a16:creationId xmlns:a16="http://schemas.microsoft.com/office/drawing/2014/main" id="{54D1955E-9A1B-4AC8-8C34-87CBFAD6F022}"/>
              </a:ext>
            </a:extLst>
          </p:cNvPr>
          <p:cNvSpPr>
            <a:spLocks noChangeArrowheads="1"/>
          </p:cNvSpPr>
          <p:nvPr/>
        </p:nvSpPr>
        <p:spPr bwMode="auto">
          <a:xfrm>
            <a:off x="2584450"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05" name="Rectangle 37">
            <a:extLst>
              <a:ext uri="{FF2B5EF4-FFF2-40B4-BE49-F238E27FC236}">
                <a16:creationId xmlns:a16="http://schemas.microsoft.com/office/drawing/2014/main" id="{73D445F7-D568-45BB-B63D-314121A86D74}"/>
              </a:ext>
            </a:extLst>
          </p:cNvPr>
          <p:cNvSpPr>
            <a:spLocks noChangeArrowheads="1"/>
          </p:cNvSpPr>
          <p:nvPr/>
        </p:nvSpPr>
        <p:spPr bwMode="auto">
          <a:xfrm>
            <a:off x="2681288"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2806" name="Rectangle 38">
            <a:extLst>
              <a:ext uri="{FF2B5EF4-FFF2-40B4-BE49-F238E27FC236}">
                <a16:creationId xmlns:a16="http://schemas.microsoft.com/office/drawing/2014/main" id="{BB600C43-CB11-4098-8598-17D43B8A4DF0}"/>
              </a:ext>
            </a:extLst>
          </p:cNvPr>
          <p:cNvSpPr>
            <a:spLocks noChangeArrowheads="1"/>
          </p:cNvSpPr>
          <p:nvPr/>
        </p:nvSpPr>
        <p:spPr bwMode="auto">
          <a:xfrm>
            <a:off x="2924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807" name="Rectangle 39">
            <a:extLst>
              <a:ext uri="{FF2B5EF4-FFF2-40B4-BE49-F238E27FC236}">
                <a16:creationId xmlns:a16="http://schemas.microsoft.com/office/drawing/2014/main" id="{00AE3AB4-FBB0-4EC3-8123-833E8EBF81AD}"/>
              </a:ext>
            </a:extLst>
          </p:cNvPr>
          <p:cNvSpPr>
            <a:spLocks noChangeArrowheads="1"/>
          </p:cNvSpPr>
          <p:nvPr/>
        </p:nvSpPr>
        <p:spPr bwMode="auto">
          <a:xfrm>
            <a:off x="3376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2808" name="Rectangle 40">
            <a:extLst>
              <a:ext uri="{FF2B5EF4-FFF2-40B4-BE49-F238E27FC236}">
                <a16:creationId xmlns:a16="http://schemas.microsoft.com/office/drawing/2014/main" id="{9D98898F-3E68-4E0A-91CD-B2F8468D4191}"/>
              </a:ext>
            </a:extLst>
          </p:cNvPr>
          <p:cNvSpPr>
            <a:spLocks noChangeArrowheads="1"/>
          </p:cNvSpPr>
          <p:nvPr/>
        </p:nvSpPr>
        <p:spPr bwMode="auto">
          <a:xfrm>
            <a:off x="3505200"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09" name="Rectangle 41">
            <a:extLst>
              <a:ext uri="{FF2B5EF4-FFF2-40B4-BE49-F238E27FC236}">
                <a16:creationId xmlns:a16="http://schemas.microsoft.com/office/drawing/2014/main" id="{97A7D3CF-ADB1-4CA0-800D-400982E38FA1}"/>
              </a:ext>
            </a:extLst>
          </p:cNvPr>
          <p:cNvSpPr>
            <a:spLocks noChangeArrowheads="1"/>
          </p:cNvSpPr>
          <p:nvPr/>
        </p:nvSpPr>
        <p:spPr bwMode="auto">
          <a:xfrm>
            <a:off x="3602038"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810" name="Rectangle 42">
            <a:extLst>
              <a:ext uri="{FF2B5EF4-FFF2-40B4-BE49-F238E27FC236}">
                <a16:creationId xmlns:a16="http://schemas.microsoft.com/office/drawing/2014/main" id="{CD2E87AB-5278-4BBA-86E1-C691CC7732E3}"/>
              </a:ext>
            </a:extLst>
          </p:cNvPr>
          <p:cNvSpPr>
            <a:spLocks noChangeArrowheads="1"/>
          </p:cNvSpPr>
          <p:nvPr/>
        </p:nvSpPr>
        <p:spPr bwMode="auto">
          <a:xfrm>
            <a:off x="3505200"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11" name="Rectangle 43">
            <a:extLst>
              <a:ext uri="{FF2B5EF4-FFF2-40B4-BE49-F238E27FC236}">
                <a16:creationId xmlns:a16="http://schemas.microsoft.com/office/drawing/2014/main" id="{A1ACF8F8-2CDD-4F75-B05D-BF9C28210C6B}"/>
              </a:ext>
            </a:extLst>
          </p:cNvPr>
          <p:cNvSpPr>
            <a:spLocks noChangeArrowheads="1"/>
          </p:cNvSpPr>
          <p:nvPr/>
        </p:nvSpPr>
        <p:spPr bwMode="auto">
          <a:xfrm>
            <a:off x="3602038"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2812" name="Rectangle 44">
            <a:extLst>
              <a:ext uri="{FF2B5EF4-FFF2-40B4-BE49-F238E27FC236}">
                <a16:creationId xmlns:a16="http://schemas.microsoft.com/office/drawing/2014/main" id="{F214D310-09AD-468A-8795-8D771A4019EB}"/>
              </a:ext>
            </a:extLst>
          </p:cNvPr>
          <p:cNvSpPr>
            <a:spLocks noChangeArrowheads="1"/>
          </p:cNvSpPr>
          <p:nvPr/>
        </p:nvSpPr>
        <p:spPr bwMode="auto">
          <a:xfrm>
            <a:off x="3505200"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13" name="Rectangle 45">
            <a:extLst>
              <a:ext uri="{FF2B5EF4-FFF2-40B4-BE49-F238E27FC236}">
                <a16:creationId xmlns:a16="http://schemas.microsoft.com/office/drawing/2014/main" id="{F21E4F31-40DA-4D41-971B-D81C03E8F173}"/>
              </a:ext>
            </a:extLst>
          </p:cNvPr>
          <p:cNvSpPr>
            <a:spLocks noChangeArrowheads="1"/>
          </p:cNvSpPr>
          <p:nvPr/>
        </p:nvSpPr>
        <p:spPr bwMode="auto">
          <a:xfrm>
            <a:off x="3602038"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2814" name="Rectangle 46">
            <a:extLst>
              <a:ext uri="{FF2B5EF4-FFF2-40B4-BE49-F238E27FC236}">
                <a16:creationId xmlns:a16="http://schemas.microsoft.com/office/drawing/2014/main" id="{BA0A1C8B-3B05-4E7F-A62C-99CCC5E952A9}"/>
              </a:ext>
            </a:extLst>
          </p:cNvPr>
          <p:cNvSpPr>
            <a:spLocks noChangeArrowheads="1"/>
          </p:cNvSpPr>
          <p:nvPr/>
        </p:nvSpPr>
        <p:spPr bwMode="auto">
          <a:xfrm>
            <a:off x="38290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815" name="Rectangle 47">
            <a:extLst>
              <a:ext uri="{FF2B5EF4-FFF2-40B4-BE49-F238E27FC236}">
                <a16:creationId xmlns:a16="http://schemas.microsoft.com/office/drawing/2014/main" id="{D2EEAEC5-862A-40A9-83CB-54CCB1374E3F}"/>
              </a:ext>
            </a:extLst>
          </p:cNvPr>
          <p:cNvSpPr>
            <a:spLocks noChangeArrowheads="1"/>
          </p:cNvSpPr>
          <p:nvPr/>
        </p:nvSpPr>
        <p:spPr bwMode="auto">
          <a:xfrm>
            <a:off x="4297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2816" name="Rectangle 48">
            <a:extLst>
              <a:ext uri="{FF2B5EF4-FFF2-40B4-BE49-F238E27FC236}">
                <a16:creationId xmlns:a16="http://schemas.microsoft.com/office/drawing/2014/main" id="{82706406-7B70-493E-9243-91B46AD3A36E}"/>
              </a:ext>
            </a:extLst>
          </p:cNvPr>
          <p:cNvSpPr>
            <a:spLocks noChangeArrowheads="1"/>
          </p:cNvSpPr>
          <p:nvPr/>
        </p:nvSpPr>
        <p:spPr bwMode="auto">
          <a:xfrm>
            <a:off x="474980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817" name="Rectangle 49">
            <a:extLst>
              <a:ext uri="{FF2B5EF4-FFF2-40B4-BE49-F238E27FC236}">
                <a16:creationId xmlns:a16="http://schemas.microsoft.com/office/drawing/2014/main" id="{63C7B79B-9F29-4A81-B9B8-C222ECB2C1E4}"/>
              </a:ext>
            </a:extLst>
          </p:cNvPr>
          <p:cNvSpPr>
            <a:spLocks noChangeArrowheads="1"/>
          </p:cNvSpPr>
          <p:nvPr/>
        </p:nvSpPr>
        <p:spPr bwMode="auto">
          <a:xfrm>
            <a:off x="52022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2818" name="Rectangle 50">
            <a:extLst>
              <a:ext uri="{FF2B5EF4-FFF2-40B4-BE49-F238E27FC236}">
                <a16:creationId xmlns:a16="http://schemas.microsoft.com/office/drawing/2014/main" id="{A369F918-60C0-4833-955B-A61C0A8C55D7}"/>
              </a:ext>
            </a:extLst>
          </p:cNvPr>
          <p:cNvSpPr>
            <a:spLocks noChangeArrowheads="1"/>
          </p:cNvSpPr>
          <p:nvPr/>
        </p:nvSpPr>
        <p:spPr bwMode="auto">
          <a:xfrm>
            <a:off x="5670550"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819" name="Rectangle 51">
            <a:extLst>
              <a:ext uri="{FF2B5EF4-FFF2-40B4-BE49-F238E27FC236}">
                <a16:creationId xmlns:a16="http://schemas.microsoft.com/office/drawing/2014/main" id="{4CB93AB5-6B54-4DD1-BF81-052D051E77C6}"/>
              </a:ext>
            </a:extLst>
          </p:cNvPr>
          <p:cNvSpPr>
            <a:spLocks noChangeArrowheads="1"/>
          </p:cNvSpPr>
          <p:nvPr/>
        </p:nvSpPr>
        <p:spPr bwMode="auto">
          <a:xfrm>
            <a:off x="612298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2820" name="Rectangle 52">
            <a:extLst>
              <a:ext uri="{FF2B5EF4-FFF2-40B4-BE49-F238E27FC236}">
                <a16:creationId xmlns:a16="http://schemas.microsoft.com/office/drawing/2014/main" id="{45EA69CE-BC89-481F-AA7A-3AB72AD8A04D}"/>
              </a:ext>
            </a:extLst>
          </p:cNvPr>
          <p:cNvSpPr>
            <a:spLocks noChangeArrowheads="1"/>
          </p:cNvSpPr>
          <p:nvPr/>
        </p:nvSpPr>
        <p:spPr bwMode="auto">
          <a:xfrm>
            <a:off x="6251575"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21" name="Rectangle 53">
            <a:extLst>
              <a:ext uri="{FF2B5EF4-FFF2-40B4-BE49-F238E27FC236}">
                <a16:creationId xmlns:a16="http://schemas.microsoft.com/office/drawing/2014/main" id="{FF99C961-245A-4DD8-9915-A0725B2BE002}"/>
              </a:ext>
            </a:extLst>
          </p:cNvPr>
          <p:cNvSpPr>
            <a:spLocks noChangeArrowheads="1"/>
          </p:cNvSpPr>
          <p:nvPr/>
        </p:nvSpPr>
        <p:spPr bwMode="auto">
          <a:xfrm>
            <a:off x="6348413"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822" name="Rectangle 54">
            <a:extLst>
              <a:ext uri="{FF2B5EF4-FFF2-40B4-BE49-F238E27FC236}">
                <a16:creationId xmlns:a16="http://schemas.microsoft.com/office/drawing/2014/main" id="{D291FF9E-7562-4787-8800-E4B683BF138C}"/>
              </a:ext>
            </a:extLst>
          </p:cNvPr>
          <p:cNvSpPr>
            <a:spLocks noChangeArrowheads="1"/>
          </p:cNvSpPr>
          <p:nvPr/>
        </p:nvSpPr>
        <p:spPr bwMode="auto">
          <a:xfrm>
            <a:off x="6251575"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23" name="Rectangle 55">
            <a:extLst>
              <a:ext uri="{FF2B5EF4-FFF2-40B4-BE49-F238E27FC236}">
                <a16:creationId xmlns:a16="http://schemas.microsoft.com/office/drawing/2014/main" id="{E2F6FE7A-F2C8-421C-95FA-17B02EDFA1D7}"/>
              </a:ext>
            </a:extLst>
          </p:cNvPr>
          <p:cNvSpPr>
            <a:spLocks noChangeArrowheads="1"/>
          </p:cNvSpPr>
          <p:nvPr/>
        </p:nvSpPr>
        <p:spPr bwMode="auto">
          <a:xfrm>
            <a:off x="6348413"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824" name="Rectangle 56">
            <a:extLst>
              <a:ext uri="{FF2B5EF4-FFF2-40B4-BE49-F238E27FC236}">
                <a16:creationId xmlns:a16="http://schemas.microsoft.com/office/drawing/2014/main" id="{D009CB68-A811-4AD5-BB6C-9C8E89345B78}"/>
              </a:ext>
            </a:extLst>
          </p:cNvPr>
          <p:cNvSpPr>
            <a:spLocks noChangeArrowheads="1"/>
          </p:cNvSpPr>
          <p:nvPr/>
        </p:nvSpPr>
        <p:spPr bwMode="auto">
          <a:xfrm>
            <a:off x="6251575"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25" name="Rectangle 57">
            <a:extLst>
              <a:ext uri="{FF2B5EF4-FFF2-40B4-BE49-F238E27FC236}">
                <a16:creationId xmlns:a16="http://schemas.microsoft.com/office/drawing/2014/main" id="{A319E7BD-82EB-4B4E-87F3-E5D6536FA104}"/>
              </a:ext>
            </a:extLst>
          </p:cNvPr>
          <p:cNvSpPr>
            <a:spLocks noChangeArrowheads="1"/>
          </p:cNvSpPr>
          <p:nvPr/>
        </p:nvSpPr>
        <p:spPr bwMode="auto">
          <a:xfrm>
            <a:off x="6348413"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2826" name="Rectangle 58">
            <a:extLst>
              <a:ext uri="{FF2B5EF4-FFF2-40B4-BE49-F238E27FC236}">
                <a16:creationId xmlns:a16="http://schemas.microsoft.com/office/drawing/2014/main" id="{DCCEE3F8-F46E-4C50-9706-ED3BC6124DAE}"/>
              </a:ext>
            </a:extLst>
          </p:cNvPr>
          <p:cNvSpPr>
            <a:spLocks noChangeArrowheads="1"/>
          </p:cNvSpPr>
          <p:nvPr/>
        </p:nvSpPr>
        <p:spPr bwMode="auto">
          <a:xfrm>
            <a:off x="65754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827" name="Rectangle 59">
            <a:extLst>
              <a:ext uri="{FF2B5EF4-FFF2-40B4-BE49-F238E27FC236}">
                <a16:creationId xmlns:a16="http://schemas.microsoft.com/office/drawing/2014/main" id="{2230DA7B-CBD1-4A3D-8560-95CA8DFA3890}"/>
              </a:ext>
            </a:extLst>
          </p:cNvPr>
          <p:cNvSpPr>
            <a:spLocks noChangeArrowheads="1"/>
          </p:cNvSpPr>
          <p:nvPr/>
        </p:nvSpPr>
        <p:spPr bwMode="auto">
          <a:xfrm>
            <a:off x="7043738"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828" name="Rectangle 60">
            <a:extLst>
              <a:ext uri="{FF2B5EF4-FFF2-40B4-BE49-F238E27FC236}">
                <a16:creationId xmlns:a16="http://schemas.microsoft.com/office/drawing/2014/main" id="{91F85EC1-DCAB-48ED-B3E6-867AFEF74AEB}"/>
              </a:ext>
            </a:extLst>
          </p:cNvPr>
          <p:cNvSpPr>
            <a:spLocks noChangeArrowheads="1"/>
          </p:cNvSpPr>
          <p:nvPr/>
        </p:nvSpPr>
        <p:spPr bwMode="auto">
          <a:xfrm>
            <a:off x="749617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2829" name="Rectangle 61">
            <a:extLst>
              <a:ext uri="{FF2B5EF4-FFF2-40B4-BE49-F238E27FC236}">
                <a16:creationId xmlns:a16="http://schemas.microsoft.com/office/drawing/2014/main" id="{746BCD13-43D5-41BF-81DD-45FE0CCE052A}"/>
              </a:ext>
            </a:extLst>
          </p:cNvPr>
          <p:cNvSpPr>
            <a:spLocks noChangeArrowheads="1"/>
          </p:cNvSpPr>
          <p:nvPr/>
        </p:nvSpPr>
        <p:spPr bwMode="auto">
          <a:xfrm>
            <a:off x="794861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2830" name="Rectangle 62">
            <a:extLst>
              <a:ext uri="{FF2B5EF4-FFF2-40B4-BE49-F238E27FC236}">
                <a16:creationId xmlns:a16="http://schemas.microsoft.com/office/drawing/2014/main" id="{068D52F4-05FC-47B1-AB73-241EA15D35BF}"/>
              </a:ext>
            </a:extLst>
          </p:cNvPr>
          <p:cNvSpPr>
            <a:spLocks noChangeArrowheads="1"/>
          </p:cNvSpPr>
          <p:nvPr/>
        </p:nvSpPr>
        <p:spPr bwMode="auto">
          <a:xfrm>
            <a:off x="8077200" y="3352800"/>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31" name="Rectangle 63">
            <a:extLst>
              <a:ext uri="{FF2B5EF4-FFF2-40B4-BE49-F238E27FC236}">
                <a16:creationId xmlns:a16="http://schemas.microsoft.com/office/drawing/2014/main" id="{A42B59E0-E7FA-49EF-AC13-5FF3C301E34B}"/>
              </a:ext>
            </a:extLst>
          </p:cNvPr>
          <p:cNvSpPr>
            <a:spLocks noChangeArrowheads="1"/>
          </p:cNvSpPr>
          <p:nvPr/>
        </p:nvSpPr>
        <p:spPr bwMode="auto">
          <a:xfrm>
            <a:off x="8191500"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2832" name="Rectangle 64">
            <a:extLst>
              <a:ext uri="{FF2B5EF4-FFF2-40B4-BE49-F238E27FC236}">
                <a16:creationId xmlns:a16="http://schemas.microsoft.com/office/drawing/2014/main" id="{0030FF7E-661F-4067-868A-8FA531F26549}"/>
              </a:ext>
            </a:extLst>
          </p:cNvPr>
          <p:cNvSpPr>
            <a:spLocks noChangeArrowheads="1"/>
          </p:cNvSpPr>
          <p:nvPr/>
        </p:nvSpPr>
        <p:spPr bwMode="auto">
          <a:xfrm>
            <a:off x="8077200" y="3803650"/>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33" name="Rectangle 65">
            <a:extLst>
              <a:ext uri="{FF2B5EF4-FFF2-40B4-BE49-F238E27FC236}">
                <a16:creationId xmlns:a16="http://schemas.microsoft.com/office/drawing/2014/main" id="{ED8D082D-FB41-4FF3-89B3-4C5F0B7A7AAE}"/>
              </a:ext>
            </a:extLst>
          </p:cNvPr>
          <p:cNvSpPr>
            <a:spLocks noChangeArrowheads="1"/>
          </p:cNvSpPr>
          <p:nvPr/>
        </p:nvSpPr>
        <p:spPr bwMode="auto">
          <a:xfrm>
            <a:off x="8191500"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834" name="Rectangle 66">
            <a:extLst>
              <a:ext uri="{FF2B5EF4-FFF2-40B4-BE49-F238E27FC236}">
                <a16:creationId xmlns:a16="http://schemas.microsoft.com/office/drawing/2014/main" id="{500614FF-0D2C-4020-B2D0-559ADC74B7A2}"/>
              </a:ext>
            </a:extLst>
          </p:cNvPr>
          <p:cNvSpPr>
            <a:spLocks noChangeArrowheads="1"/>
          </p:cNvSpPr>
          <p:nvPr/>
        </p:nvSpPr>
        <p:spPr bwMode="auto">
          <a:xfrm>
            <a:off x="8077200" y="4271963"/>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35" name="Rectangle 67">
            <a:extLst>
              <a:ext uri="{FF2B5EF4-FFF2-40B4-BE49-F238E27FC236}">
                <a16:creationId xmlns:a16="http://schemas.microsoft.com/office/drawing/2014/main" id="{86C09F91-7EF6-4271-9838-F3D0A8E16C85}"/>
              </a:ext>
            </a:extLst>
          </p:cNvPr>
          <p:cNvSpPr>
            <a:spLocks noChangeArrowheads="1"/>
          </p:cNvSpPr>
          <p:nvPr/>
        </p:nvSpPr>
        <p:spPr bwMode="auto">
          <a:xfrm>
            <a:off x="8191500"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2836" name="Rectangle 68">
            <a:extLst>
              <a:ext uri="{FF2B5EF4-FFF2-40B4-BE49-F238E27FC236}">
                <a16:creationId xmlns:a16="http://schemas.microsoft.com/office/drawing/2014/main" id="{6FC8ACF6-BECF-4C61-8571-799CCA8630C6}"/>
              </a:ext>
            </a:extLst>
          </p:cNvPr>
          <p:cNvSpPr>
            <a:spLocks noChangeArrowheads="1"/>
          </p:cNvSpPr>
          <p:nvPr/>
        </p:nvSpPr>
        <p:spPr bwMode="auto">
          <a:xfrm>
            <a:off x="8416925"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837" name="Rectangle 69">
            <a:extLst>
              <a:ext uri="{FF2B5EF4-FFF2-40B4-BE49-F238E27FC236}">
                <a16:creationId xmlns:a16="http://schemas.microsoft.com/office/drawing/2014/main" id="{41AB8E9F-A4A9-4FFA-A6AD-A72236F5D620}"/>
              </a:ext>
            </a:extLst>
          </p:cNvPr>
          <p:cNvSpPr>
            <a:spLocks noChangeArrowheads="1"/>
          </p:cNvSpPr>
          <p:nvPr/>
        </p:nvSpPr>
        <p:spPr bwMode="auto">
          <a:xfrm>
            <a:off x="8869363" y="2994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2838" name="Rectangle 70">
            <a:extLst>
              <a:ext uri="{FF2B5EF4-FFF2-40B4-BE49-F238E27FC236}">
                <a16:creationId xmlns:a16="http://schemas.microsoft.com/office/drawing/2014/main" id="{5ABB3786-A814-4D5E-8771-4EC07A19D7A7}"/>
              </a:ext>
            </a:extLst>
          </p:cNvPr>
          <p:cNvSpPr>
            <a:spLocks noChangeArrowheads="1"/>
          </p:cNvSpPr>
          <p:nvPr/>
        </p:nvSpPr>
        <p:spPr bwMode="auto">
          <a:xfrm>
            <a:off x="225425" y="4968875"/>
            <a:ext cx="1992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页框(物理块）</a:t>
            </a:r>
            <a:endParaRPr lang="zh-CN" altLang="en-US"/>
          </a:p>
        </p:txBody>
      </p:sp>
      <p:sp>
        <p:nvSpPr>
          <p:cNvPr id="32839" name="Rectangle 71">
            <a:extLst>
              <a:ext uri="{FF2B5EF4-FFF2-40B4-BE49-F238E27FC236}">
                <a16:creationId xmlns:a16="http://schemas.microsoft.com/office/drawing/2014/main" id="{5B9F5891-450E-40BD-8B86-57A22EC6CFA5}"/>
              </a:ext>
            </a:extLst>
          </p:cNvPr>
          <p:cNvSpPr>
            <a:spLocks noChangeArrowheads="1"/>
          </p:cNvSpPr>
          <p:nvPr/>
        </p:nvSpPr>
        <p:spPr bwMode="auto">
          <a:xfrm>
            <a:off x="4876800" y="3352800"/>
            <a:ext cx="292100"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40" name="Rectangle 72">
            <a:extLst>
              <a:ext uri="{FF2B5EF4-FFF2-40B4-BE49-F238E27FC236}">
                <a16:creationId xmlns:a16="http://schemas.microsoft.com/office/drawing/2014/main" id="{DB971CAB-2FAB-4AA1-AD2E-DBF5966A38FF}"/>
              </a:ext>
            </a:extLst>
          </p:cNvPr>
          <p:cNvSpPr>
            <a:spLocks noChangeArrowheads="1"/>
          </p:cNvSpPr>
          <p:nvPr/>
        </p:nvSpPr>
        <p:spPr bwMode="auto">
          <a:xfrm>
            <a:off x="4973638" y="34496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2841" name="Rectangle 73">
            <a:extLst>
              <a:ext uri="{FF2B5EF4-FFF2-40B4-BE49-F238E27FC236}">
                <a16:creationId xmlns:a16="http://schemas.microsoft.com/office/drawing/2014/main" id="{44659ACC-D3B4-445E-88AD-9CB1C6C28AB8}"/>
              </a:ext>
            </a:extLst>
          </p:cNvPr>
          <p:cNvSpPr>
            <a:spLocks noChangeArrowheads="1"/>
          </p:cNvSpPr>
          <p:nvPr/>
        </p:nvSpPr>
        <p:spPr bwMode="auto">
          <a:xfrm>
            <a:off x="4876800" y="3803650"/>
            <a:ext cx="292100"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42" name="Rectangle 74">
            <a:extLst>
              <a:ext uri="{FF2B5EF4-FFF2-40B4-BE49-F238E27FC236}">
                <a16:creationId xmlns:a16="http://schemas.microsoft.com/office/drawing/2014/main" id="{94114EDB-2D10-43C6-87B2-CB4F4E3E5F55}"/>
              </a:ext>
            </a:extLst>
          </p:cNvPr>
          <p:cNvSpPr>
            <a:spLocks noChangeArrowheads="1"/>
          </p:cNvSpPr>
          <p:nvPr/>
        </p:nvSpPr>
        <p:spPr bwMode="auto">
          <a:xfrm>
            <a:off x="4973638" y="39163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2843" name="Rectangle 75">
            <a:extLst>
              <a:ext uri="{FF2B5EF4-FFF2-40B4-BE49-F238E27FC236}">
                <a16:creationId xmlns:a16="http://schemas.microsoft.com/office/drawing/2014/main" id="{AF36B913-3030-4022-BEBA-26C3C2DAA7FD}"/>
              </a:ext>
            </a:extLst>
          </p:cNvPr>
          <p:cNvSpPr>
            <a:spLocks noChangeArrowheads="1"/>
          </p:cNvSpPr>
          <p:nvPr/>
        </p:nvSpPr>
        <p:spPr bwMode="auto">
          <a:xfrm>
            <a:off x="4876800" y="4271963"/>
            <a:ext cx="292100"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2844" name="Rectangle 76">
            <a:extLst>
              <a:ext uri="{FF2B5EF4-FFF2-40B4-BE49-F238E27FC236}">
                <a16:creationId xmlns:a16="http://schemas.microsoft.com/office/drawing/2014/main" id="{A897DD71-B7E3-4049-8957-FDD4F0773BA3}"/>
              </a:ext>
            </a:extLst>
          </p:cNvPr>
          <p:cNvSpPr>
            <a:spLocks noChangeArrowheads="1"/>
          </p:cNvSpPr>
          <p:nvPr/>
        </p:nvSpPr>
        <p:spPr bwMode="auto">
          <a:xfrm>
            <a:off x="4973638" y="43688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2845" name="Text Box 77">
            <a:extLst>
              <a:ext uri="{FF2B5EF4-FFF2-40B4-BE49-F238E27FC236}">
                <a16:creationId xmlns:a16="http://schemas.microsoft.com/office/drawing/2014/main" id="{DB7D219C-CCB6-4BE8-AF24-B155C6D72768}"/>
              </a:ext>
            </a:extLst>
          </p:cNvPr>
          <p:cNvSpPr txBox="1">
            <a:spLocks noChangeArrowheads="1"/>
          </p:cNvSpPr>
          <p:nvPr/>
        </p:nvSpPr>
        <p:spPr bwMode="auto">
          <a:xfrm>
            <a:off x="1752600" y="5638800"/>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800" dirty="0"/>
              <a:t>缺页：</a:t>
            </a:r>
            <a:r>
              <a:rPr lang="en-US" altLang="zh-CN" sz="2800" dirty="0"/>
              <a:t>9</a:t>
            </a:r>
            <a:r>
              <a:rPr lang="zh-CN" altLang="en-US" sz="2800" dirty="0"/>
              <a:t>次，页面置换：6次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2EDD82E7-785B-4617-90DA-FA61A5106029}"/>
              </a:ext>
            </a:extLst>
          </p:cNvPr>
          <p:cNvSpPr txBox="1">
            <a:spLocks noChangeArrowheads="1"/>
          </p:cNvSpPr>
          <p:nvPr/>
        </p:nvSpPr>
        <p:spPr bwMode="auto">
          <a:xfrm>
            <a:off x="539552" y="54868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5.1</a:t>
            </a:r>
            <a:r>
              <a:rPr lang="zh-CN" altLang="en-US" sz="4000" dirty="0">
                <a:solidFill>
                  <a:srgbClr val="000000"/>
                </a:solidFill>
                <a:latin typeface="华文新魏" panose="02010800040101010101" pitchFamily="2" charset="-122"/>
                <a:ea typeface="华文新魏" panose="02010800040101010101" pitchFamily="2" charset="-122"/>
              </a:rPr>
              <a:t>虚拟存储器概述</a:t>
            </a:r>
          </a:p>
        </p:txBody>
      </p:sp>
      <p:sp>
        <p:nvSpPr>
          <p:cNvPr id="7171" name="Rectangle 3">
            <a:extLst>
              <a:ext uri="{FF2B5EF4-FFF2-40B4-BE49-F238E27FC236}">
                <a16:creationId xmlns:a16="http://schemas.microsoft.com/office/drawing/2014/main" id="{D109A230-5058-4F20-A590-FC99EF1B800E}"/>
              </a:ext>
            </a:extLst>
          </p:cNvPr>
          <p:cNvSpPr>
            <a:spLocks noChangeArrowheads="1"/>
          </p:cNvSpPr>
          <p:nvPr/>
        </p:nvSpPr>
        <p:spPr bwMode="auto">
          <a:xfrm>
            <a:off x="457200" y="1295400"/>
            <a:ext cx="843528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dirty="0">
                <a:solidFill>
                  <a:srgbClr val="0000CC"/>
                </a:solidFill>
                <a:latin typeface="Times New Roman" panose="02020603050405020304" pitchFamily="18" charset="0"/>
              </a:rPr>
              <a:t>虚拟存储器的引入</a:t>
            </a:r>
            <a:endParaRPr lang="en-US" altLang="zh-CN" sz="3200" dirty="0">
              <a:solidFill>
                <a:srgbClr val="0000CC"/>
              </a:solidFill>
              <a:latin typeface="Times New Roman" panose="02020603050405020304" pitchFamily="18" charset="0"/>
            </a:endParaRPr>
          </a:p>
          <a:p>
            <a:pPr marL="0" indent="0" algn="just">
              <a:spcBef>
                <a:spcPct val="20000"/>
              </a:spcBef>
              <a:buClr>
                <a:srgbClr val="0000CC"/>
              </a:buClr>
            </a:pPr>
            <a:r>
              <a:rPr lang="zh-CN" altLang="en-US" sz="2800" dirty="0">
                <a:latin typeface="Times New Roman" panose="02020603050405020304" pitchFamily="18" charset="0"/>
              </a:rPr>
              <a:t>      第四章介绍的存储管理方式</a:t>
            </a:r>
            <a:r>
              <a:rPr lang="en-US" altLang="zh-CN" sz="2800" dirty="0">
                <a:latin typeface="Times New Roman" panose="02020603050405020304" pitchFamily="18" charset="0"/>
              </a:rPr>
              <a:t>,</a:t>
            </a:r>
            <a:r>
              <a:rPr lang="zh-CN" altLang="en-US" sz="2800" dirty="0">
                <a:latin typeface="Times New Roman" panose="02020603050405020304" pitchFamily="18" charset="0"/>
              </a:rPr>
              <a:t>都要求作业全部装入内存后才能运行</a:t>
            </a:r>
            <a:r>
              <a:rPr lang="en-US" altLang="zh-CN" sz="2800" dirty="0">
                <a:latin typeface="Times New Roman" panose="02020603050405020304" pitchFamily="18" charset="0"/>
              </a:rPr>
              <a:t>,</a:t>
            </a:r>
            <a:r>
              <a:rPr lang="zh-CN" altLang="en-US" sz="2800" dirty="0">
                <a:latin typeface="Times New Roman" panose="02020603050405020304" pitchFamily="18" charset="0"/>
              </a:rPr>
              <a:t>但是实际中这个条件可能无法达到</a:t>
            </a:r>
            <a:r>
              <a:rPr lang="en-US" altLang="zh-CN" sz="2800" dirty="0">
                <a:latin typeface="Times New Roman" panose="02020603050405020304" pitchFamily="18" charset="0"/>
              </a:rPr>
              <a:t>:</a:t>
            </a:r>
          </a:p>
          <a:p>
            <a:pPr marL="514350" indent="-514350" algn="just">
              <a:spcBef>
                <a:spcPct val="20000"/>
              </a:spcBef>
              <a:buClr>
                <a:srgbClr val="0000CC"/>
              </a:buClr>
              <a:buFont typeface="+mj-ea"/>
              <a:buAutoNum type="circleNumDbPlain"/>
            </a:pPr>
            <a:r>
              <a:rPr lang="zh-CN" altLang="en-US" sz="2800" dirty="0">
                <a:latin typeface="Times New Roman" panose="02020603050405020304" pitchFamily="18" charset="0"/>
              </a:rPr>
              <a:t>作业本身很大</a:t>
            </a:r>
            <a:r>
              <a:rPr lang="en-US" altLang="zh-CN" sz="2800" dirty="0">
                <a:latin typeface="Times New Roman" panose="02020603050405020304" pitchFamily="18" charset="0"/>
              </a:rPr>
              <a:t>,</a:t>
            </a:r>
            <a:r>
              <a:rPr lang="zh-CN" altLang="en-US" sz="2800" dirty="0">
                <a:latin typeface="Times New Roman" panose="02020603050405020304" pitchFamily="18" charset="0"/>
              </a:rPr>
              <a:t>超过内存总量</a:t>
            </a:r>
            <a:endParaRPr lang="en-US" altLang="zh-CN" sz="2800" dirty="0">
              <a:latin typeface="Times New Roman" panose="02020603050405020304" pitchFamily="18" charset="0"/>
            </a:endParaRPr>
          </a:p>
          <a:p>
            <a:pPr marL="514350" indent="-514350" algn="just">
              <a:spcBef>
                <a:spcPct val="20000"/>
              </a:spcBef>
              <a:buClr>
                <a:srgbClr val="0000CC"/>
              </a:buClr>
              <a:buFont typeface="+mj-ea"/>
              <a:buAutoNum type="circleNumDbPlain"/>
            </a:pPr>
            <a:r>
              <a:rPr lang="zh-CN" altLang="en-US" sz="2800" dirty="0">
                <a:latin typeface="Times New Roman" panose="02020603050405020304" pitchFamily="18" charset="0"/>
              </a:rPr>
              <a:t>有大量作业需要运行</a:t>
            </a:r>
            <a:r>
              <a:rPr lang="en-US" altLang="zh-CN" sz="2800" dirty="0">
                <a:latin typeface="Times New Roman" panose="02020603050405020304" pitchFamily="18" charset="0"/>
              </a:rPr>
              <a:t>,</a:t>
            </a:r>
            <a:r>
              <a:rPr lang="zh-CN" altLang="en-US" sz="2800" dirty="0">
                <a:latin typeface="Times New Roman" panose="02020603050405020304" pitchFamily="18" charset="0"/>
              </a:rPr>
              <a:t>总量超过内存</a:t>
            </a:r>
            <a:r>
              <a:rPr lang="en-US" altLang="zh-CN" sz="2800" dirty="0">
                <a:latin typeface="Times New Roman" panose="02020603050405020304" pitchFamily="18" charset="0"/>
              </a:rPr>
              <a:t>,</a:t>
            </a:r>
            <a:r>
              <a:rPr lang="zh-CN" altLang="en-US" sz="2800" dirty="0">
                <a:latin typeface="Times New Roman" panose="02020603050405020304" pitchFamily="18" charset="0"/>
              </a:rPr>
              <a:t>导致只有少量作业被调入内存运行</a:t>
            </a:r>
            <a:r>
              <a:rPr lang="en-US" altLang="zh-CN" sz="2800" dirty="0">
                <a:latin typeface="Times New Roman" panose="02020603050405020304" pitchFamily="18" charset="0"/>
              </a:rPr>
              <a:t>,</a:t>
            </a:r>
            <a:r>
              <a:rPr lang="zh-CN" altLang="en-US" sz="2800" dirty="0">
                <a:latin typeface="Times New Roman" panose="02020603050405020304" pitchFamily="18" charset="0"/>
              </a:rPr>
              <a:t>大量作业等待</a:t>
            </a:r>
            <a:endParaRPr lang="en-US" altLang="zh-CN" sz="2800" dirty="0">
              <a:latin typeface="Times New Roman" panose="02020603050405020304" pitchFamily="18" charset="0"/>
            </a:endParaRPr>
          </a:p>
          <a:p>
            <a:pPr marL="514350" indent="-514350" algn="just">
              <a:spcBef>
                <a:spcPct val="20000"/>
              </a:spcBef>
              <a:buClr>
                <a:srgbClr val="0000CC"/>
              </a:buClr>
              <a:buFont typeface="+mj-ea"/>
              <a:buAutoNum type="circleNumDbPlain"/>
            </a:pPr>
            <a:endParaRPr lang="en-US" altLang="zh-CN" sz="2800" dirty="0">
              <a:latin typeface="Times New Roman" panose="02020603050405020304" pitchFamily="18" charset="0"/>
            </a:endParaRPr>
          </a:p>
          <a:p>
            <a:pPr marL="0" indent="0" algn="just">
              <a:spcBef>
                <a:spcPct val="20000"/>
              </a:spcBef>
              <a:buClr>
                <a:srgbClr val="0000CC"/>
              </a:buClr>
            </a:pPr>
            <a:r>
              <a:rPr lang="zh-CN" altLang="en-US" sz="2800" dirty="0">
                <a:latin typeface="Times New Roman" panose="02020603050405020304" pitchFamily="18" charset="0"/>
              </a:rPr>
              <a:t>解决方案</a:t>
            </a:r>
            <a:r>
              <a:rPr lang="en-US" altLang="zh-CN" sz="2800" dirty="0">
                <a:latin typeface="Times New Roman" panose="02020603050405020304" pitchFamily="18" charset="0"/>
              </a:rPr>
              <a:t>:1)</a:t>
            </a:r>
            <a:r>
              <a:rPr lang="zh-CN" altLang="en-US" sz="2800" dirty="0">
                <a:latin typeface="Times New Roman" panose="02020603050405020304" pitchFamily="18" charset="0"/>
              </a:rPr>
              <a:t>物理上增加内存</a:t>
            </a:r>
            <a:r>
              <a:rPr lang="en-US" altLang="zh-CN" sz="2800" dirty="0">
                <a:latin typeface="Times New Roman" panose="02020603050405020304" pitchFamily="18" charset="0"/>
              </a:rPr>
              <a:t>—</a:t>
            </a:r>
            <a:r>
              <a:rPr lang="zh-CN" altLang="en-US" sz="2800" dirty="0">
                <a:latin typeface="Times New Roman" panose="02020603050405020304" pitchFamily="18" charset="0"/>
              </a:rPr>
              <a:t>代价高</a:t>
            </a:r>
            <a:r>
              <a:rPr lang="en-US" altLang="zh-CN" sz="2800" dirty="0">
                <a:latin typeface="Times New Roman" panose="02020603050405020304" pitchFamily="18" charset="0"/>
              </a:rPr>
              <a:t>or</a:t>
            </a:r>
            <a:r>
              <a:rPr lang="zh-CN" altLang="en-US" sz="2800" dirty="0">
                <a:latin typeface="Times New Roman" panose="02020603050405020304" pitchFamily="18" charset="0"/>
              </a:rPr>
              <a:t>实际受限</a:t>
            </a:r>
            <a:endParaRPr lang="en-US" altLang="zh-CN" sz="2800" dirty="0">
              <a:latin typeface="Times New Roman" panose="02020603050405020304" pitchFamily="18" charset="0"/>
            </a:endParaRPr>
          </a:p>
          <a:p>
            <a:pPr marL="0" indent="0" algn="just">
              <a:spcBef>
                <a:spcPct val="20000"/>
              </a:spcBef>
              <a:buClr>
                <a:srgbClr val="0000CC"/>
              </a:buClr>
            </a:pPr>
            <a:r>
              <a:rPr lang="en-US" altLang="zh-CN" sz="2800" dirty="0">
                <a:latin typeface="Times New Roman" panose="02020603050405020304" pitchFamily="18" charset="0"/>
              </a:rPr>
              <a:t>2)</a:t>
            </a:r>
            <a:r>
              <a:rPr lang="zh-CN" altLang="en-US" sz="2800" dirty="0">
                <a:latin typeface="Times New Roman" panose="02020603050405020304" pitchFamily="18" charset="0"/>
              </a:rPr>
              <a:t>从逻辑上扩充内存</a:t>
            </a:r>
            <a:r>
              <a:rPr lang="en-US" altLang="zh-CN" sz="2800" dirty="0">
                <a:latin typeface="Times New Roman" panose="02020603050405020304" pitchFamily="18" charset="0"/>
              </a:rPr>
              <a:t>-</a:t>
            </a:r>
            <a:r>
              <a:rPr lang="zh-CN" altLang="en-US" sz="2800" dirty="0">
                <a:latin typeface="Times New Roman" panose="02020603050405020304" pitchFamily="18" charset="0"/>
              </a:rPr>
              <a:t>虚拟存储技术</a:t>
            </a:r>
            <a:endParaRPr lang="en-US" altLang="zh-CN" sz="2800" dirty="0">
              <a:latin typeface="Times New Roman" panose="02020603050405020304" pitchFamily="18" charset="0"/>
            </a:endParaRPr>
          </a:p>
          <a:p>
            <a:pPr marL="0" indent="0" algn="just">
              <a:spcBef>
                <a:spcPct val="20000"/>
              </a:spcBef>
              <a:buClr>
                <a:srgbClr val="0000CC"/>
              </a:buClr>
            </a:pPr>
            <a:endParaRPr lang="zh-CN" altLang="en-US" sz="3200"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2857142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F6D44C0A-DF66-47E2-8F1D-9941DE002DDB}"/>
              </a:ext>
            </a:extLst>
          </p:cNvPr>
          <p:cNvSpPr txBox="1">
            <a:spLocks noChangeArrowheads="1"/>
          </p:cNvSpPr>
          <p:nvPr/>
        </p:nvSpPr>
        <p:spPr bwMode="auto">
          <a:xfrm>
            <a:off x="952614" y="19685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3795" name="Rectangle 3">
            <a:extLst>
              <a:ext uri="{FF2B5EF4-FFF2-40B4-BE49-F238E27FC236}">
                <a16:creationId xmlns:a16="http://schemas.microsoft.com/office/drawing/2014/main" id="{9EED8BED-B865-457E-9186-AD1B8CB131CE}"/>
              </a:ext>
            </a:extLst>
          </p:cNvPr>
          <p:cNvSpPr>
            <a:spLocks noChangeArrowheads="1"/>
          </p:cNvSpPr>
          <p:nvPr/>
        </p:nvSpPr>
        <p:spPr bwMode="auto">
          <a:xfrm>
            <a:off x="304800" y="1295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2.</a:t>
            </a:r>
            <a:r>
              <a:rPr lang="zh-CN" altLang="en-US" sz="3200" dirty="0">
                <a:solidFill>
                  <a:srgbClr val="0000CC"/>
                </a:solidFill>
                <a:latin typeface="Times New Roman" panose="02020603050405020304" pitchFamily="18" charset="0"/>
              </a:rPr>
              <a:t>先进先出(</a:t>
            </a:r>
            <a:r>
              <a:rPr lang="en-US" altLang="zh-CN" sz="3200" dirty="0">
                <a:solidFill>
                  <a:srgbClr val="0000CC"/>
                </a:solidFill>
                <a:latin typeface="Times New Roman" panose="02020603050405020304" pitchFamily="18" charset="0"/>
              </a:rPr>
              <a:t>FIFO)</a:t>
            </a:r>
            <a:r>
              <a:rPr lang="zh-CN" altLang="en-US" sz="3200" dirty="0">
                <a:solidFill>
                  <a:srgbClr val="0000CC"/>
                </a:solidFill>
                <a:latin typeface="Times New Roman" panose="02020603050405020304" pitchFamily="18" charset="0"/>
              </a:rPr>
              <a:t>页面置换算法</a:t>
            </a:r>
            <a:endParaRPr lang="zh-CN" altLang="en-US" sz="2800" dirty="0">
              <a:latin typeface="宋体" panose="02010600030101010101" pitchFamily="2" charset="-122"/>
            </a:endParaRPr>
          </a:p>
        </p:txBody>
      </p:sp>
      <p:sp>
        <p:nvSpPr>
          <p:cNvPr id="33796" name="Rectangle 4">
            <a:extLst>
              <a:ext uri="{FF2B5EF4-FFF2-40B4-BE49-F238E27FC236}">
                <a16:creationId xmlns:a16="http://schemas.microsoft.com/office/drawing/2014/main" id="{F18BD08A-1E0E-4080-A9C4-20996D1FB470}"/>
              </a:ext>
            </a:extLst>
          </p:cNvPr>
          <p:cNvSpPr>
            <a:spLocks noChangeArrowheads="1"/>
          </p:cNvSpPr>
          <p:nvPr/>
        </p:nvSpPr>
        <p:spPr bwMode="auto">
          <a:xfrm>
            <a:off x="107950" y="23780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3797" name="Rectangle 5">
            <a:extLst>
              <a:ext uri="{FF2B5EF4-FFF2-40B4-BE49-F238E27FC236}">
                <a16:creationId xmlns:a16="http://schemas.microsoft.com/office/drawing/2014/main" id="{625129CA-B54A-4433-89E6-AF6E559E0EAE}"/>
              </a:ext>
            </a:extLst>
          </p:cNvPr>
          <p:cNvSpPr>
            <a:spLocks noChangeArrowheads="1"/>
          </p:cNvSpPr>
          <p:nvPr/>
        </p:nvSpPr>
        <p:spPr bwMode="auto">
          <a:xfrm>
            <a:off x="169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3798" name="Rectangle 6">
            <a:extLst>
              <a:ext uri="{FF2B5EF4-FFF2-40B4-BE49-F238E27FC236}">
                <a16:creationId xmlns:a16="http://schemas.microsoft.com/office/drawing/2014/main" id="{7310F420-4E28-4CC2-B179-1B3621876C24}"/>
              </a:ext>
            </a:extLst>
          </p:cNvPr>
          <p:cNvSpPr>
            <a:spLocks noChangeArrowheads="1"/>
          </p:cNvSpPr>
          <p:nvPr/>
        </p:nvSpPr>
        <p:spPr bwMode="auto">
          <a:xfrm>
            <a:off x="600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3799" name="Rectangle 7">
            <a:extLst>
              <a:ext uri="{FF2B5EF4-FFF2-40B4-BE49-F238E27FC236}">
                <a16:creationId xmlns:a16="http://schemas.microsoft.com/office/drawing/2014/main" id="{C2763098-C315-45AC-AB9D-8D07862BD7A6}"/>
              </a:ext>
            </a:extLst>
          </p:cNvPr>
          <p:cNvSpPr>
            <a:spLocks noChangeArrowheads="1"/>
          </p:cNvSpPr>
          <p:nvPr/>
        </p:nvSpPr>
        <p:spPr bwMode="auto">
          <a:xfrm>
            <a:off x="2778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00" name="Rectangle 8">
            <a:extLst>
              <a:ext uri="{FF2B5EF4-FFF2-40B4-BE49-F238E27FC236}">
                <a16:creationId xmlns:a16="http://schemas.microsoft.com/office/drawing/2014/main" id="{F66A7FBA-6FE8-4A4B-9046-9263A20875B8}"/>
              </a:ext>
            </a:extLst>
          </p:cNvPr>
          <p:cNvSpPr>
            <a:spLocks noChangeArrowheads="1"/>
          </p:cNvSpPr>
          <p:nvPr/>
        </p:nvSpPr>
        <p:spPr bwMode="auto">
          <a:xfrm>
            <a:off x="384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3801" name="Rectangle 9">
            <a:extLst>
              <a:ext uri="{FF2B5EF4-FFF2-40B4-BE49-F238E27FC236}">
                <a16:creationId xmlns:a16="http://schemas.microsoft.com/office/drawing/2014/main" id="{9FC0CE9A-39D2-43C7-A5FD-181551DEE39A}"/>
              </a:ext>
            </a:extLst>
          </p:cNvPr>
          <p:cNvSpPr>
            <a:spLocks noChangeArrowheads="1"/>
          </p:cNvSpPr>
          <p:nvPr/>
        </p:nvSpPr>
        <p:spPr bwMode="auto">
          <a:xfrm>
            <a:off x="2778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02" name="Rectangle 10">
            <a:extLst>
              <a:ext uri="{FF2B5EF4-FFF2-40B4-BE49-F238E27FC236}">
                <a16:creationId xmlns:a16="http://schemas.microsoft.com/office/drawing/2014/main" id="{D9EFE856-780B-48C7-9E35-30080D45ADEF}"/>
              </a:ext>
            </a:extLst>
          </p:cNvPr>
          <p:cNvSpPr>
            <a:spLocks noChangeArrowheads="1"/>
          </p:cNvSpPr>
          <p:nvPr/>
        </p:nvSpPr>
        <p:spPr bwMode="auto">
          <a:xfrm>
            <a:off x="2778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03" name="Rectangle 11">
            <a:extLst>
              <a:ext uri="{FF2B5EF4-FFF2-40B4-BE49-F238E27FC236}">
                <a16:creationId xmlns:a16="http://schemas.microsoft.com/office/drawing/2014/main" id="{2C1856F9-1425-4C4D-978A-11D28E8814D8}"/>
              </a:ext>
            </a:extLst>
          </p:cNvPr>
          <p:cNvSpPr>
            <a:spLocks noChangeArrowheads="1"/>
          </p:cNvSpPr>
          <p:nvPr/>
        </p:nvSpPr>
        <p:spPr bwMode="auto">
          <a:xfrm>
            <a:off x="7239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04" name="Rectangle 12">
            <a:extLst>
              <a:ext uri="{FF2B5EF4-FFF2-40B4-BE49-F238E27FC236}">
                <a16:creationId xmlns:a16="http://schemas.microsoft.com/office/drawing/2014/main" id="{F70FA151-E747-43D0-91AC-C744D8D13504}"/>
              </a:ext>
            </a:extLst>
          </p:cNvPr>
          <p:cNvSpPr>
            <a:spLocks noChangeArrowheads="1"/>
          </p:cNvSpPr>
          <p:nvPr/>
        </p:nvSpPr>
        <p:spPr bwMode="auto">
          <a:xfrm>
            <a:off x="8159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3805" name="Rectangle 13">
            <a:extLst>
              <a:ext uri="{FF2B5EF4-FFF2-40B4-BE49-F238E27FC236}">
                <a16:creationId xmlns:a16="http://schemas.microsoft.com/office/drawing/2014/main" id="{4FCFF59E-31BA-4206-91DC-0F7A96E46A30}"/>
              </a:ext>
            </a:extLst>
          </p:cNvPr>
          <p:cNvSpPr>
            <a:spLocks noChangeArrowheads="1"/>
          </p:cNvSpPr>
          <p:nvPr/>
        </p:nvSpPr>
        <p:spPr bwMode="auto">
          <a:xfrm>
            <a:off x="7239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06" name="Rectangle 14">
            <a:extLst>
              <a:ext uri="{FF2B5EF4-FFF2-40B4-BE49-F238E27FC236}">
                <a16:creationId xmlns:a16="http://schemas.microsoft.com/office/drawing/2014/main" id="{C6FC71A8-3482-47F1-BC12-1B56747F9ED2}"/>
              </a:ext>
            </a:extLst>
          </p:cNvPr>
          <p:cNvSpPr>
            <a:spLocks noChangeArrowheads="1"/>
          </p:cNvSpPr>
          <p:nvPr/>
        </p:nvSpPr>
        <p:spPr bwMode="auto">
          <a:xfrm>
            <a:off x="8159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3807" name="Rectangle 15">
            <a:extLst>
              <a:ext uri="{FF2B5EF4-FFF2-40B4-BE49-F238E27FC236}">
                <a16:creationId xmlns:a16="http://schemas.microsoft.com/office/drawing/2014/main" id="{B8643246-D4DC-4205-B77A-A4A2EF9F255C}"/>
              </a:ext>
            </a:extLst>
          </p:cNvPr>
          <p:cNvSpPr>
            <a:spLocks noChangeArrowheads="1"/>
          </p:cNvSpPr>
          <p:nvPr/>
        </p:nvSpPr>
        <p:spPr bwMode="auto">
          <a:xfrm>
            <a:off x="7239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08" name="Rectangle 16">
            <a:extLst>
              <a:ext uri="{FF2B5EF4-FFF2-40B4-BE49-F238E27FC236}">
                <a16:creationId xmlns:a16="http://schemas.microsoft.com/office/drawing/2014/main" id="{C0E4A08B-3015-46F7-9A5C-D71AB398B568}"/>
              </a:ext>
            </a:extLst>
          </p:cNvPr>
          <p:cNvSpPr>
            <a:spLocks noChangeArrowheads="1"/>
          </p:cNvSpPr>
          <p:nvPr/>
        </p:nvSpPr>
        <p:spPr bwMode="auto">
          <a:xfrm>
            <a:off x="10318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3809" name="Rectangle 17">
            <a:extLst>
              <a:ext uri="{FF2B5EF4-FFF2-40B4-BE49-F238E27FC236}">
                <a16:creationId xmlns:a16="http://schemas.microsoft.com/office/drawing/2014/main" id="{5C4D0E38-B8E2-4F9D-9EF5-7C4B8AF3C058}"/>
              </a:ext>
            </a:extLst>
          </p:cNvPr>
          <p:cNvSpPr>
            <a:spLocks noChangeArrowheads="1"/>
          </p:cNvSpPr>
          <p:nvPr/>
        </p:nvSpPr>
        <p:spPr bwMode="auto">
          <a:xfrm>
            <a:off x="1154113" y="3173413"/>
            <a:ext cx="293687"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10" name="Rectangle 18">
            <a:extLst>
              <a:ext uri="{FF2B5EF4-FFF2-40B4-BE49-F238E27FC236}">
                <a16:creationId xmlns:a16="http://schemas.microsoft.com/office/drawing/2014/main" id="{1A0403F8-A3D5-46AA-9BDC-4205A2BFF94F}"/>
              </a:ext>
            </a:extLst>
          </p:cNvPr>
          <p:cNvSpPr>
            <a:spLocks noChangeArrowheads="1"/>
          </p:cNvSpPr>
          <p:nvPr/>
        </p:nvSpPr>
        <p:spPr bwMode="auto">
          <a:xfrm>
            <a:off x="1246188"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3811" name="Rectangle 19">
            <a:extLst>
              <a:ext uri="{FF2B5EF4-FFF2-40B4-BE49-F238E27FC236}">
                <a16:creationId xmlns:a16="http://schemas.microsoft.com/office/drawing/2014/main" id="{8D0D4A4E-B60B-40DC-B7E7-59595BBBB5D9}"/>
              </a:ext>
            </a:extLst>
          </p:cNvPr>
          <p:cNvSpPr>
            <a:spLocks noChangeArrowheads="1"/>
          </p:cNvSpPr>
          <p:nvPr/>
        </p:nvSpPr>
        <p:spPr bwMode="auto">
          <a:xfrm>
            <a:off x="1154113" y="3603625"/>
            <a:ext cx="293687"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12" name="Rectangle 20">
            <a:extLst>
              <a:ext uri="{FF2B5EF4-FFF2-40B4-BE49-F238E27FC236}">
                <a16:creationId xmlns:a16="http://schemas.microsoft.com/office/drawing/2014/main" id="{DAE705CC-645B-4D6D-9B2B-18620B64F1FE}"/>
              </a:ext>
            </a:extLst>
          </p:cNvPr>
          <p:cNvSpPr>
            <a:spLocks noChangeArrowheads="1"/>
          </p:cNvSpPr>
          <p:nvPr/>
        </p:nvSpPr>
        <p:spPr bwMode="auto">
          <a:xfrm>
            <a:off x="1246188"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3813" name="Rectangle 21">
            <a:extLst>
              <a:ext uri="{FF2B5EF4-FFF2-40B4-BE49-F238E27FC236}">
                <a16:creationId xmlns:a16="http://schemas.microsoft.com/office/drawing/2014/main" id="{D6238CB3-069B-4B60-9A48-6DCF057ABD4F}"/>
              </a:ext>
            </a:extLst>
          </p:cNvPr>
          <p:cNvSpPr>
            <a:spLocks noChangeArrowheads="1"/>
          </p:cNvSpPr>
          <p:nvPr/>
        </p:nvSpPr>
        <p:spPr bwMode="auto">
          <a:xfrm>
            <a:off x="1154113" y="4048125"/>
            <a:ext cx="293687"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3814" name="Rectangle 22">
            <a:extLst>
              <a:ext uri="{FF2B5EF4-FFF2-40B4-BE49-F238E27FC236}">
                <a16:creationId xmlns:a16="http://schemas.microsoft.com/office/drawing/2014/main" id="{57AD637E-7B65-4908-847B-AC8148ED48DC}"/>
              </a:ext>
            </a:extLst>
          </p:cNvPr>
          <p:cNvSpPr>
            <a:spLocks noChangeArrowheads="1"/>
          </p:cNvSpPr>
          <p:nvPr/>
        </p:nvSpPr>
        <p:spPr bwMode="auto">
          <a:xfrm>
            <a:off x="1246188"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3815" name="Rectangle 23">
            <a:extLst>
              <a:ext uri="{FF2B5EF4-FFF2-40B4-BE49-F238E27FC236}">
                <a16:creationId xmlns:a16="http://schemas.microsoft.com/office/drawing/2014/main" id="{F44ED804-A422-4BCC-8D02-C6907C3A9EB6}"/>
              </a:ext>
            </a:extLst>
          </p:cNvPr>
          <p:cNvSpPr>
            <a:spLocks noChangeArrowheads="1"/>
          </p:cNvSpPr>
          <p:nvPr/>
        </p:nvSpPr>
        <p:spPr bwMode="auto">
          <a:xfrm>
            <a:off x="1477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3816" name="Rectangle 24">
            <a:extLst>
              <a:ext uri="{FF2B5EF4-FFF2-40B4-BE49-F238E27FC236}">
                <a16:creationId xmlns:a16="http://schemas.microsoft.com/office/drawing/2014/main" id="{F4BDF125-E1D4-467E-B917-13D06BDB5CB9}"/>
              </a:ext>
            </a:extLst>
          </p:cNvPr>
          <p:cNvSpPr>
            <a:spLocks noChangeArrowheads="1"/>
          </p:cNvSpPr>
          <p:nvPr/>
        </p:nvSpPr>
        <p:spPr bwMode="auto">
          <a:xfrm>
            <a:off x="1908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3817" name="Rectangle 25">
            <a:extLst>
              <a:ext uri="{FF2B5EF4-FFF2-40B4-BE49-F238E27FC236}">
                <a16:creationId xmlns:a16="http://schemas.microsoft.com/office/drawing/2014/main" id="{D5DD28C6-2720-4BBD-943C-35137C596168}"/>
              </a:ext>
            </a:extLst>
          </p:cNvPr>
          <p:cNvSpPr>
            <a:spLocks noChangeArrowheads="1"/>
          </p:cNvSpPr>
          <p:nvPr/>
        </p:nvSpPr>
        <p:spPr bwMode="auto">
          <a:xfrm>
            <a:off x="23399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3818" name="Rectangle 26">
            <a:extLst>
              <a:ext uri="{FF2B5EF4-FFF2-40B4-BE49-F238E27FC236}">
                <a16:creationId xmlns:a16="http://schemas.microsoft.com/office/drawing/2014/main" id="{9B99229C-890B-4395-AF3E-99745277EAC9}"/>
              </a:ext>
            </a:extLst>
          </p:cNvPr>
          <p:cNvSpPr>
            <a:spLocks noChangeArrowheads="1"/>
          </p:cNvSpPr>
          <p:nvPr/>
        </p:nvSpPr>
        <p:spPr bwMode="auto">
          <a:xfrm>
            <a:off x="2786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3819" name="Rectangle 27">
            <a:extLst>
              <a:ext uri="{FF2B5EF4-FFF2-40B4-BE49-F238E27FC236}">
                <a16:creationId xmlns:a16="http://schemas.microsoft.com/office/drawing/2014/main" id="{5324EEC2-1EAA-49A7-B381-685A61C0125E}"/>
              </a:ext>
            </a:extLst>
          </p:cNvPr>
          <p:cNvSpPr>
            <a:spLocks noChangeArrowheads="1"/>
          </p:cNvSpPr>
          <p:nvPr/>
        </p:nvSpPr>
        <p:spPr bwMode="auto">
          <a:xfrm>
            <a:off x="3217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3820" name="Rectangle 28">
            <a:extLst>
              <a:ext uri="{FF2B5EF4-FFF2-40B4-BE49-F238E27FC236}">
                <a16:creationId xmlns:a16="http://schemas.microsoft.com/office/drawing/2014/main" id="{86F8484B-6284-4B88-B703-FFCE76946E72}"/>
              </a:ext>
            </a:extLst>
          </p:cNvPr>
          <p:cNvSpPr>
            <a:spLocks noChangeArrowheads="1"/>
          </p:cNvSpPr>
          <p:nvPr/>
        </p:nvSpPr>
        <p:spPr bwMode="auto">
          <a:xfrm>
            <a:off x="3648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3821" name="Rectangle 29">
            <a:extLst>
              <a:ext uri="{FF2B5EF4-FFF2-40B4-BE49-F238E27FC236}">
                <a16:creationId xmlns:a16="http://schemas.microsoft.com/office/drawing/2014/main" id="{3F14E835-2763-4CC3-BFFE-27101586DA07}"/>
              </a:ext>
            </a:extLst>
          </p:cNvPr>
          <p:cNvSpPr>
            <a:spLocks noChangeArrowheads="1"/>
          </p:cNvSpPr>
          <p:nvPr/>
        </p:nvSpPr>
        <p:spPr bwMode="auto">
          <a:xfrm>
            <a:off x="4094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3822" name="Rectangle 30">
            <a:extLst>
              <a:ext uri="{FF2B5EF4-FFF2-40B4-BE49-F238E27FC236}">
                <a16:creationId xmlns:a16="http://schemas.microsoft.com/office/drawing/2014/main" id="{EF196495-6518-48A7-9BF2-77BC66EF370E}"/>
              </a:ext>
            </a:extLst>
          </p:cNvPr>
          <p:cNvSpPr>
            <a:spLocks noChangeArrowheads="1"/>
          </p:cNvSpPr>
          <p:nvPr/>
        </p:nvSpPr>
        <p:spPr bwMode="auto">
          <a:xfrm>
            <a:off x="4525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3823" name="Rectangle 31">
            <a:extLst>
              <a:ext uri="{FF2B5EF4-FFF2-40B4-BE49-F238E27FC236}">
                <a16:creationId xmlns:a16="http://schemas.microsoft.com/office/drawing/2014/main" id="{8617FE87-C9E3-40C1-A323-174217D86B17}"/>
              </a:ext>
            </a:extLst>
          </p:cNvPr>
          <p:cNvSpPr>
            <a:spLocks noChangeArrowheads="1"/>
          </p:cNvSpPr>
          <p:nvPr/>
        </p:nvSpPr>
        <p:spPr bwMode="auto">
          <a:xfrm>
            <a:off x="4956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3824" name="Rectangle 32">
            <a:extLst>
              <a:ext uri="{FF2B5EF4-FFF2-40B4-BE49-F238E27FC236}">
                <a16:creationId xmlns:a16="http://schemas.microsoft.com/office/drawing/2014/main" id="{68B4C33F-F7DC-4773-8F52-7762F65A9CBD}"/>
              </a:ext>
            </a:extLst>
          </p:cNvPr>
          <p:cNvSpPr>
            <a:spLocks noChangeArrowheads="1"/>
          </p:cNvSpPr>
          <p:nvPr/>
        </p:nvSpPr>
        <p:spPr bwMode="auto">
          <a:xfrm>
            <a:off x="54038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3825" name="Rectangle 33">
            <a:extLst>
              <a:ext uri="{FF2B5EF4-FFF2-40B4-BE49-F238E27FC236}">
                <a16:creationId xmlns:a16="http://schemas.microsoft.com/office/drawing/2014/main" id="{0D52BDC3-4A84-4506-B682-3E958D926FDE}"/>
              </a:ext>
            </a:extLst>
          </p:cNvPr>
          <p:cNvSpPr>
            <a:spLocks noChangeArrowheads="1"/>
          </p:cNvSpPr>
          <p:nvPr/>
        </p:nvSpPr>
        <p:spPr bwMode="auto">
          <a:xfrm>
            <a:off x="5834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3826" name="Rectangle 34">
            <a:extLst>
              <a:ext uri="{FF2B5EF4-FFF2-40B4-BE49-F238E27FC236}">
                <a16:creationId xmlns:a16="http://schemas.microsoft.com/office/drawing/2014/main" id="{6307AB05-57B0-47B1-B603-AD65971BD67A}"/>
              </a:ext>
            </a:extLst>
          </p:cNvPr>
          <p:cNvSpPr>
            <a:spLocks noChangeArrowheads="1"/>
          </p:cNvSpPr>
          <p:nvPr/>
        </p:nvSpPr>
        <p:spPr bwMode="auto">
          <a:xfrm>
            <a:off x="6265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3827" name="Rectangle 35">
            <a:extLst>
              <a:ext uri="{FF2B5EF4-FFF2-40B4-BE49-F238E27FC236}">
                <a16:creationId xmlns:a16="http://schemas.microsoft.com/office/drawing/2014/main" id="{DF1F2D6A-61C7-4485-A44A-CB5874813904}"/>
              </a:ext>
            </a:extLst>
          </p:cNvPr>
          <p:cNvSpPr>
            <a:spLocks noChangeArrowheads="1"/>
          </p:cNvSpPr>
          <p:nvPr/>
        </p:nvSpPr>
        <p:spPr bwMode="auto">
          <a:xfrm>
            <a:off x="67119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3828" name="Rectangle 36">
            <a:extLst>
              <a:ext uri="{FF2B5EF4-FFF2-40B4-BE49-F238E27FC236}">
                <a16:creationId xmlns:a16="http://schemas.microsoft.com/office/drawing/2014/main" id="{E0D2EB69-B81D-438E-B21B-FF353DE2DE81}"/>
              </a:ext>
            </a:extLst>
          </p:cNvPr>
          <p:cNvSpPr>
            <a:spLocks noChangeArrowheads="1"/>
          </p:cNvSpPr>
          <p:nvPr/>
        </p:nvSpPr>
        <p:spPr bwMode="auto">
          <a:xfrm>
            <a:off x="75438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3829" name="Rectangle 37">
            <a:extLst>
              <a:ext uri="{FF2B5EF4-FFF2-40B4-BE49-F238E27FC236}">
                <a16:creationId xmlns:a16="http://schemas.microsoft.com/office/drawing/2014/main" id="{351CAAEF-FDC9-4408-9B14-643D2D559EB8}"/>
              </a:ext>
            </a:extLst>
          </p:cNvPr>
          <p:cNvSpPr>
            <a:spLocks noChangeArrowheads="1"/>
          </p:cNvSpPr>
          <p:nvPr/>
        </p:nvSpPr>
        <p:spPr bwMode="auto">
          <a:xfrm>
            <a:off x="79756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3830" name="Rectangle 38">
            <a:extLst>
              <a:ext uri="{FF2B5EF4-FFF2-40B4-BE49-F238E27FC236}">
                <a16:creationId xmlns:a16="http://schemas.microsoft.com/office/drawing/2014/main" id="{0F853F5A-E22D-48A6-AF14-71A31F739852}"/>
              </a:ext>
            </a:extLst>
          </p:cNvPr>
          <p:cNvSpPr>
            <a:spLocks noChangeArrowheads="1"/>
          </p:cNvSpPr>
          <p:nvPr/>
        </p:nvSpPr>
        <p:spPr bwMode="auto">
          <a:xfrm>
            <a:off x="840581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3831" name="Rectangle 39">
            <a:extLst>
              <a:ext uri="{FF2B5EF4-FFF2-40B4-BE49-F238E27FC236}">
                <a16:creationId xmlns:a16="http://schemas.microsoft.com/office/drawing/2014/main" id="{918DC092-35E3-4838-9C09-DBAAC24D6E8C}"/>
              </a:ext>
            </a:extLst>
          </p:cNvPr>
          <p:cNvSpPr>
            <a:spLocks noChangeArrowheads="1"/>
          </p:cNvSpPr>
          <p:nvPr/>
        </p:nvSpPr>
        <p:spPr bwMode="auto">
          <a:xfrm>
            <a:off x="107950" y="46640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
        <p:nvSpPr>
          <p:cNvPr id="33832" name="Rectangle 40">
            <a:extLst>
              <a:ext uri="{FF2B5EF4-FFF2-40B4-BE49-F238E27FC236}">
                <a16:creationId xmlns:a16="http://schemas.microsoft.com/office/drawing/2014/main" id="{84F77E6F-05AA-4CBE-9AB0-AA7BC85D9B88}"/>
              </a:ext>
            </a:extLst>
          </p:cNvPr>
          <p:cNvSpPr>
            <a:spLocks noChangeArrowheads="1"/>
          </p:cNvSpPr>
          <p:nvPr/>
        </p:nvSpPr>
        <p:spPr bwMode="auto">
          <a:xfrm>
            <a:off x="7142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CA21EE1A-1773-4EF1-8077-13EC76AEECDD}"/>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4819" name="Rectangle 3">
            <a:extLst>
              <a:ext uri="{FF2B5EF4-FFF2-40B4-BE49-F238E27FC236}">
                <a16:creationId xmlns:a16="http://schemas.microsoft.com/office/drawing/2014/main" id="{4EF25E60-E5BD-49BD-ABA5-E7C03E54E97D}"/>
              </a:ext>
            </a:extLst>
          </p:cNvPr>
          <p:cNvSpPr>
            <a:spLocks noChangeArrowheads="1"/>
          </p:cNvSpPr>
          <p:nvPr/>
        </p:nvSpPr>
        <p:spPr bwMode="auto">
          <a:xfrm>
            <a:off x="304800" y="1295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先进先出(</a:t>
            </a:r>
            <a:r>
              <a:rPr lang="en-US" altLang="zh-CN" sz="3200">
                <a:solidFill>
                  <a:srgbClr val="0000CC"/>
                </a:solidFill>
                <a:latin typeface="Times New Roman" panose="02020603050405020304" pitchFamily="18" charset="0"/>
              </a:rPr>
              <a:t>FIFO)</a:t>
            </a:r>
            <a:r>
              <a:rPr lang="zh-CN" altLang="en-US" sz="3200">
                <a:solidFill>
                  <a:srgbClr val="0000CC"/>
                </a:solidFill>
                <a:latin typeface="Times New Roman" panose="02020603050405020304" pitchFamily="18" charset="0"/>
              </a:rPr>
              <a:t>页面置换算法</a:t>
            </a:r>
            <a:endParaRPr lang="zh-CN" altLang="en-US" sz="2800">
              <a:latin typeface="宋体" panose="02010600030101010101" pitchFamily="2" charset="-122"/>
            </a:endParaRPr>
          </a:p>
        </p:txBody>
      </p:sp>
      <p:sp>
        <p:nvSpPr>
          <p:cNvPr id="34820" name="Rectangle 4">
            <a:extLst>
              <a:ext uri="{FF2B5EF4-FFF2-40B4-BE49-F238E27FC236}">
                <a16:creationId xmlns:a16="http://schemas.microsoft.com/office/drawing/2014/main" id="{E4F9B2C7-CD08-4497-805F-6D0C40AD9E15}"/>
              </a:ext>
            </a:extLst>
          </p:cNvPr>
          <p:cNvSpPr>
            <a:spLocks noChangeArrowheads="1"/>
          </p:cNvSpPr>
          <p:nvPr/>
        </p:nvSpPr>
        <p:spPr bwMode="auto">
          <a:xfrm>
            <a:off x="107950" y="23780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4821" name="Rectangle 5">
            <a:extLst>
              <a:ext uri="{FF2B5EF4-FFF2-40B4-BE49-F238E27FC236}">
                <a16:creationId xmlns:a16="http://schemas.microsoft.com/office/drawing/2014/main" id="{FB607651-5626-4632-82A0-4D17F9B3F275}"/>
              </a:ext>
            </a:extLst>
          </p:cNvPr>
          <p:cNvSpPr>
            <a:spLocks noChangeArrowheads="1"/>
          </p:cNvSpPr>
          <p:nvPr/>
        </p:nvSpPr>
        <p:spPr bwMode="auto">
          <a:xfrm>
            <a:off x="169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solidFill>
                <a:srgbClr val="000000"/>
              </a:solidFill>
            </a:endParaRPr>
          </a:p>
        </p:txBody>
      </p:sp>
      <p:sp>
        <p:nvSpPr>
          <p:cNvPr id="34822" name="Rectangle 6">
            <a:extLst>
              <a:ext uri="{FF2B5EF4-FFF2-40B4-BE49-F238E27FC236}">
                <a16:creationId xmlns:a16="http://schemas.microsoft.com/office/drawing/2014/main" id="{D54202D9-ECDE-4510-9C86-23E19392DDBD}"/>
              </a:ext>
            </a:extLst>
          </p:cNvPr>
          <p:cNvSpPr>
            <a:spLocks noChangeArrowheads="1"/>
          </p:cNvSpPr>
          <p:nvPr/>
        </p:nvSpPr>
        <p:spPr bwMode="auto">
          <a:xfrm>
            <a:off x="600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4823" name="Rectangle 7">
            <a:extLst>
              <a:ext uri="{FF2B5EF4-FFF2-40B4-BE49-F238E27FC236}">
                <a16:creationId xmlns:a16="http://schemas.microsoft.com/office/drawing/2014/main" id="{45902D14-415D-422E-80CC-E9BAB758354A}"/>
              </a:ext>
            </a:extLst>
          </p:cNvPr>
          <p:cNvSpPr>
            <a:spLocks noChangeArrowheads="1"/>
          </p:cNvSpPr>
          <p:nvPr/>
        </p:nvSpPr>
        <p:spPr bwMode="auto">
          <a:xfrm>
            <a:off x="2778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24" name="Rectangle 8">
            <a:extLst>
              <a:ext uri="{FF2B5EF4-FFF2-40B4-BE49-F238E27FC236}">
                <a16:creationId xmlns:a16="http://schemas.microsoft.com/office/drawing/2014/main" id="{64377EBD-AB0E-4DF5-8FC6-CCFFBE7519D3}"/>
              </a:ext>
            </a:extLst>
          </p:cNvPr>
          <p:cNvSpPr>
            <a:spLocks noChangeArrowheads="1"/>
          </p:cNvSpPr>
          <p:nvPr/>
        </p:nvSpPr>
        <p:spPr bwMode="auto">
          <a:xfrm>
            <a:off x="384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7</a:t>
            </a:r>
            <a:endParaRPr lang="zh-CN" altLang="en-US">
              <a:solidFill>
                <a:srgbClr val="0000CC"/>
              </a:solidFill>
            </a:endParaRPr>
          </a:p>
        </p:txBody>
      </p:sp>
      <p:sp>
        <p:nvSpPr>
          <p:cNvPr id="34825" name="Rectangle 9">
            <a:extLst>
              <a:ext uri="{FF2B5EF4-FFF2-40B4-BE49-F238E27FC236}">
                <a16:creationId xmlns:a16="http://schemas.microsoft.com/office/drawing/2014/main" id="{60C3921B-605F-43C3-9962-85A558456735}"/>
              </a:ext>
            </a:extLst>
          </p:cNvPr>
          <p:cNvSpPr>
            <a:spLocks noChangeArrowheads="1"/>
          </p:cNvSpPr>
          <p:nvPr/>
        </p:nvSpPr>
        <p:spPr bwMode="auto">
          <a:xfrm>
            <a:off x="2778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26" name="Rectangle 10">
            <a:extLst>
              <a:ext uri="{FF2B5EF4-FFF2-40B4-BE49-F238E27FC236}">
                <a16:creationId xmlns:a16="http://schemas.microsoft.com/office/drawing/2014/main" id="{C15A7E93-BCF8-448F-80DD-C68EC23168EC}"/>
              </a:ext>
            </a:extLst>
          </p:cNvPr>
          <p:cNvSpPr>
            <a:spLocks noChangeArrowheads="1"/>
          </p:cNvSpPr>
          <p:nvPr/>
        </p:nvSpPr>
        <p:spPr bwMode="auto">
          <a:xfrm>
            <a:off x="2778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27" name="Rectangle 11">
            <a:extLst>
              <a:ext uri="{FF2B5EF4-FFF2-40B4-BE49-F238E27FC236}">
                <a16:creationId xmlns:a16="http://schemas.microsoft.com/office/drawing/2014/main" id="{558535F3-EF51-42BC-A1E1-113DB5902AB4}"/>
              </a:ext>
            </a:extLst>
          </p:cNvPr>
          <p:cNvSpPr>
            <a:spLocks noChangeArrowheads="1"/>
          </p:cNvSpPr>
          <p:nvPr/>
        </p:nvSpPr>
        <p:spPr bwMode="auto">
          <a:xfrm>
            <a:off x="7239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28" name="Rectangle 12">
            <a:extLst>
              <a:ext uri="{FF2B5EF4-FFF2-40B4-BE49-F238E27FC236}">
                <a16:creationId xmlns:a16="http://schemas.microsoft.com/office/drawing/2014/main" id="{85EFF639-15FD-43D3-B7AB-1B0A98E26B16}"/>
              </a:ext>
            </a:extLst>
          </p:cNvPr>
          <p:cNvSpPr>
            <a:spLocks noChangeArrowheads="1"/>
          </p:cNvSpPr>
          <p:nvPr/>
        </p:nvSpPr>
        <p:spPr bwMode="auto">
          <a:xfrm>
            <a:off x="8159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7</a:t>
            </a:r>
            <a:endParaRPr lang="zh-CN" altLang="en-US">
              <a:solidFill>
                <a:srgbClr val="0000CC"/>
              </a:solidFill>
            </a:endParaRPr>
          </a:p>
        </p:txBody>
      </p:sp>
      <p:sp>
        <p:nvSpPr>
          <p:cNvPr id="34829" name="Rectangle 13">
            <a:extLst>
              <a:ext uri="{FF2B5EF4-FFF2-40B4-BE49-F238E27FC236}">
                <a16:creationId xmlns:a16="http://schemas.microsoft.com/office/drawing/2014/main" id="{35B14E03-929C-44AD-A242-B57C0E177B59}"/>
              </a:ext>
            </a:extLst>
          </p:cNvPr>
          <p:cNvSpPr>
            <a:spLocks noChangeArrowheads="1"/>
          </p:cNvSpPr>
          <p:nvPr/>
        </p:nvSpPr>
        <p:spPr bwMode="auto">
          <a:xfrm>
            <a:off x="7239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30" name="Rectangle 14">
            <a:extLst>
              <a:ext uri="{FF2B5EF4-FFF2-40B4-BE49-F238E27FC236}">
                <a16:creationId xmlns:a16="http://schemas.microsoft.com/office/drawing/2014/main" id="{8CA3799A-1733-4AAD-B7F9-914C0D9EA5A7}"/>
              </a:ext>
            </a:extLst>
          </p:cNvPr>
          <p:cNvSpPr>
            <a:spLocks noChangeArrowheads="1"/>
          </p:cNvSpPr>
          <p:nvPr/>
        </p:nvSpPr>
        <p:spPr bwMode="auto">
          <a:xfrm>
            <a:off x="8159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0</a:t>
            </a:r>
            <a:endParaRPr lang="zh-CN" altLang="en-US">
              <a:solidFill>
                <a:srgbClr val="FF0000"/>
              </a:solidFill>
            </a:endParaRPr>
          </a:p>
        </p:txBody>
      </p:sp>
      <p:sp>
        <p:nvSpPr>
          <p:cNvPr id="34831" name="Rectangle 15">
            <a:extLst>
              <a:ext uri="{FF2B5EF4-FFF2-40B4-BE49-F238E27FC236}">
                <a16:creationId xmlns:a16="http://schemas.microsoft.com/office/drawing/2014/main" id="{90DD8D40-5023-463E-A4DA-C534869DEDB0}"/>
              </a:ext>
            </a:extLst>
          </p:cNvPr>
          <p:cNvSpPr>
            <a:spLocks noChangeArrowheads="1"/>
          </p:cNvSpPr>
          <p:nvPr/>
        </p:nvSpPr>
        <p:spPr bwMode="auto">
          <a:xfrm>
            <a:off x="7239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32" name="Rectangle 16">
            <a:extLst>
              <a:ext uri="{FF2B5EF4-FFF2-40B4-BE49-F238E27FC236}">
                <a16:creationId xmlns:a16="http://schemas.microsoft.com/office/drawing/2014/main" id="{F5754B14-13E3-4518-A3A1-DE3530D8569B}"/>
              </a:ext>
            </a:extLst>
          </p:cNvPr>
          <p:cNvSpPr>
            <a:spLocks noChangeArrowheads="1"/>
          </p:cNvSpPr>
          <p:nvPr/>
        </p:nvSpPr>
        <p:spPr bwMode="auto">
          <a:xfrm>
            <a:off x="10318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4833" name="Rectangle 17">
            <a:extLst>
              <a:ext uri="{FF2B5EF4-FFF2-40B4-BE49-F238E27FC236}">
                <a16:creationId xmlns:a16="http://schemas.microsoft.com/office/drawing/2014/main" id="{DFD93CD3-B833-4FD4-B93E-3C84AE8C7436}"/>
              </a:ext>
            </a:extLst>
          </p:cNvPr>
          <p:cNvSpPr>
            <a:spLocks noChangeArrowheads="1"/>
          </p:cNvSpPr>
          <p:nvPr/>
        </p:nvSpPr>
        <p:spPr bwMode="auto">
          <a:xfrm>
            <a:off x="1154113" y="3173413"/>
            <a:ext cx="293687"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34" name="Rectangle 18">
            <a:extLst>
              <a:ext uri="{FF2B5EF4-FFF2-40B4-BE49-F238E27FC236}">
                <a16:creationId xmlns:a16="http://schemas.microsoft.com/office/drawing/2014/main" id="{294C1AA7-43F6-4CE7-B0AB-895BDAB6BEBC}"/>
              </a:ext>
            </a:extLst>
          </p:cNvPr>
          <p:cNvSpPr>
            <a:spLocks noChangeArrowheads="1"/>
          </p:cNvSpPr>
          <p:nvPr/>
        </p:nvSpPr>
        <p:spPr bwMode="auto">
          <a:xfrm>
            <a:off x="1246188"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7</a:t>
            </a:r>
            <a:endParaRPr lang="zh-CN" altLang="en-US">
              <a:solidFill>
                <a:srgbClr val="0000CC"/>
              </a:solidFill>
            </a:endParaRPr>
          </a:p>
        </p:txBody>
      </p:sp>
      <p:sp>
        <p:nvSpPr>
          <p:cNvPr id="34835" name="Rectangle 19">
            <a:extLst>
              <a:ext uri="{FF2B5EF4-FFF2-40B4-BE49-F238E27FC236}">
                <a16:creationId xmlns:a16="http://schemas.microsoft.com/office/drawing/2014/main" id="{1D477DA6-7DEB-45D0-813C-950C3C098E20}"/>
              </a:ext>
            </a:extLst>
          </p:cNvPr>
          <p:cNvSpPr>
            <a:spLocks noChangeArrowheads="1"/>
          </p:cNvSpPr>
          <p:nvPr/>
        </p:nvSpPr>
        <p:spPr bwMode="auto">
          <a:xfrm>
            <a:off x="1154113" y="3603625"/>
            <a:ext cx="293687"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36" name="Rectangle 20">
            <a:extLst>
              <a:ext uri="{FF2B5EF4-FFF2-40B4-BE49-F238E27FC236}">
                <a16:creationId xmlns:a16="http://schemas.microsoft.com/office/drawing/2014/main" id="{5B5DA55A-FCB8-41FD-A483-BAA309B3A1F0}"/>
              </a:ext>
            </a:extLst>
          </p:cNvPr>
          <p:cNvSpPr>
            <a:spLocks noChangeArrowheads="1"/>
          </p:cNvSpPr>
          <p:nvPr/>
        </p:nvSpPr>
        <p:spPr bwMode="auto">
          <a:xfrm>
            <a:off x="1246188"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0</a:t>
            </a:r>
            <a:endParaRPr lang="zh-CN" altLang="en-US">
              <a:solidFill>
                <a:srgbClr val="FF0000"/>
              </a:solidFill>
            </a:endParaRPr>
          </a:p>
        </p:txBody>
      </p:sp>
      <p:sp>
        <p:nvSpPr>
          <p:cNvPr id="34837" name="Rectangle 21">
            <a:extLst>
              <a:ext uri="{FF2B5EF4-FFF2-40B4-BE49-F238E27FC236}">
                <a16:creationId xmlns:a16="http://schemas.microsoft.com/office/drawing/2014/main" id="{C181E6CB-4BDF-4F3D-B356-B124354F99DA}"/>
              </a:ext>
            </a:extLst>
          </p:cNvPr>
          <p:cNvSpPr>
            <a:spLocks noChangeArrowheads="1"/>
          </p:cNvSpPr>
          <p:nvPr/>
        </p:nvSpPr>
        <p:spPr bwMode="auto">
          <a:xfrm>
            <a:off x="1154113" y="4048125"/>
            <a:ext cx="293687"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4838" name="Rectangle 22">
            <a:extLst>
              <a:ext uri="{FF2B5EF4-FFF2-40B4-BE49-F238E27FC236}">
                <a16:creationId xmlns:a16="http://schemas.microsoft.com/office/drawing/2014/main" id="{E1105CC9-BA99-48AB-B6B1-023FD4CBE051}"/>
              </a:ext>
            </a:extLst>
          </p:cNvPr>
          <p:cNvSpPr>
            <a:spLocks noChangeArrowheads="1"/>
          </p:cNvSpPr>
          <p:nvPr/>
        </p:nvSpPr>
        <p:spPr bwMode="auto">
          <a:xfrm>
            <a:off x="1246188"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34839" name="Rectangle 23">
            <a:extLst>
              <a:ext uri="{FF2B5EF4-FFF2-40B4-BE49-F238E27FC236}">
                <a16:creationId xmlns:a16="http://schemas.microsoft.com/office/drawing/2014/main" id="{452B07FB-3634-4396-80EB-CAA9C2FB58D8}"/>
              </a:ext>
            </a:extLst>
          </p:cNvPr>
          <p:cNvSpPr>
            <a:spLocks noChangeArrowheads="1"/>
          </p:cNvSpPr>
          <p:nvPr/>
        </p:nvSpPr>
        <p:spPr bwMode="auto">
          <a:xfrm>
            <a:off x="1477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2</a:t>
            </a:r>
            <a:endParaRPr lang="zh-CN" altLang="en-US">
              <a:solidFill>
                <a:srgbClr val="FF0000"/>
              </a:solidFill>
            </a:endParaRPr>
          </a:p>
        </p:txBody>
      </p:sp>
      <p:sp>
        <p:nvSpPr>
          <p:cNvPr id="34840" name="Rectangle 24">
            <a:extLst>
              <a:ext uri="{FF2B5EF4-FFF2-40B4-BE49-F238E27FC236}">
                <a16:creationId xmlns:a16="http://schemas.microsoft.com/office/drawing/2014/main" id="{96DF04B2-5BBA-4BBD-BC93-3331E613B5A3}"/>
              </a:ext>
            </a:extLst>
          </p:cNvPr>
          <p:cNvSpPr>
            <a:spLocks noChangeArrowheads="1"/>
          </p:cNvSpPr>
          <p:nvPr/>
        </p:nvSpPr>
        <p:spPr bwMode="auto">
          <a:xfrm>
            <a:off x="1908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4841" name="Rectangle 25">
            <a:extLst>
              <a:ext uri="{FF2B5EF4-FFF2-40B4-BE49-F238E27FC236}">
                <a16:creationId xmlns:a16="http://schemas.microsoft.com/office/drawing/2014/main" id="{EDE26697-6E6F-4C10-A75C-F9BBB4D5E8B2}"/>
              </a:ext>
            </a:extLst>
          </p:cNvPr>
          <p:cNvSpPr>
            <a:spLocks noChangeArrowheads="1"/>
          </p:cNvSpPr>
          <p:nvPr/>
        </p:nvSpPr>
        <p:spPr bwMode="auto">
          <a:xfrm>
            <a:off x="23399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4842" name="Rectangle 26">
            <a:extLst>
              <a:ext uri="{FF2B5EF4-FFF2-40B4-BE49-F238E27FC236}">
                <a16:creationId xmlns:a16="http://schemas.microsoft.com/office/drawing/2014/main" id="{809AE8A9-34E3-485D-84A7-16010C6AC527}"/>
              </a:ext>
            </a:extLst>
          </p:cNvPr>
          <p:cNvSpPr>
            <a:spLocks noChangeArrowheads="1"/>
          </p:cNvSpPr>
          <p:nvPr/>
        </p:nvSpPr>
        <p:spPr bwMode="auto">
          <a:xfrm>
            <a:off x="2786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4843" name="Rectangle 27">
            <a:extLst>
              <a:ext uri="{FF2B5EF4-FFF2-40B4-BE49-F238E27FC236}">
                <a16:creationId xmlns:a16="http://schemas.microsoft.com/office/drawing/2014/main" id="{8BBCBF41-4DA3-46FD-97C3-5301DEC5295A}"/>
              </a:ext>
            </a:extLst>
          </p:cNvPr>
          <p:cNvSpPr>
            <a:spLocks noChangeArrowheads="1"/>
          </p:cNvSpPr>
          <p:nvPr/>
        </p:nvSpPr>
        <p:spPr bwMode="auto">
          <a:xfrm>
            <a:off x="3217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4844" name="Rectangle 28">
            <a:extLst>
              <a:ext uri="{FF2B5EF4-FFF2-40B4-BE49-F238E27FC236}">
                <a16:creationId xmlns:a16="http://schemas.microsoft.com/office/drawing/2014/main" id="{3D068930-72A7-4C8E-8E07-A9051A4F7D72}"/>
              </a:ext>
            </a:extLst>
          </p:cNvPr>
          <p:cNvSpPr>
            <a:spLocks noChangeArrowheads="1"/>
          </p:cNvSpPr>
          <p:nvPr/>
        </p:nvSpPr>
        <p:spPr bwMode="auto">
          <a:xfrm>
            <a:off x="3648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4845" name="Rectangle 29">
            <a:extLst>
              <a:ext uri="{FF2B5EF4-FFF2-40B4-BE49-F238E27FC236}">
                <a16:creationId xmlns:a16="http://schemas.microsoft.com/office/drawing/2014/main" id="{3E5F215E-F346-471E-910B-1DCC91DBBA26}"/>
              </a:ext>
            </a:extLst>
          </p:cNvPr>
          <p:cNvSpPr>
            <a:spLocks noChangeArrowheads="1"/>
          </p:cNvSpPr>
          <p:nvPr/>
        </p:nvSpPr>
        <p:spPr bwMode="auto">
          <a:xfrm>
            <a:off x="4094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4846" name="Rectangle 30">
            <a:extLst>
              <a:ext uri="{FF2B5EF4-FFF2-40B4-BE49-F238E27FC236}">
                <a16:creationId xmlns:a16="http://schemas.microsoft.com/office/drawing/2014/main" id="{7D3B1D5B-DAE6-490F-A2C5-0631EE5DCCD2}"/>
              </a:ext>
            </a:extLst>
          </p:cNvPr>
          <p:cNvSpPr>
            <a:spLocks noChangeArrowheads="1"/>
          </p:cNvSpPr>
          <p:nvPr/>
        </p:nvSpPr>
        <p:spPr bwMode="auto">
          <a:xfrm>
            <a:off x="4525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4847" name="Rectangle 31">
            <a:extLst>
              <a:ext uri="{FF2B5EF4-FFF2-40B4-BE49-F238E27FC236}">
                <a16:creationId xmlns:a16="http://schemas.microsoft.com/office/drawing/2014/main" id="{3B01D1DA-D2D3-42A3-B5F3-630278013F2B}"/>
              </a:ext>
            </a:extLst>
          </p:cNvPr>
          <p:cNvSpPr>
            <a:spLocks noChangeArrowheads="1"/>
          </p:cNvSpPr>
          <p:nvPr/>
        </p:nvSpPr>
        <p:spPr bwMode="auto">
          <a:xfrm>
            <a:off x="4956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4848" name="Rectangle 32">
            <a:extLst>
              <a:ext uri="{FF2B5EF4-FFF2-40B4-BE49-F238E27FC236}">
                <a16:creationId xmlns:a16="http://schemas.microsoft.com/office/drawing/2014/main" id="{282C7AC2-5CAE-4D84-8943-682685FF0044}"/>
              </a:ext>
            </a:extLst>
          </p:cNvPr>
          <p:cNvSpPr>
            <a:spLocks noChangeArrowheads="1"/>
          </p:cNvSpPr>
          <p:nvPr/>
        </p:nvSpPr>
        <p:spPr bwMode="auto">
          <a:xfrm>
            <a:off x="54038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4849" name="Rectangle 33">
            <a:extLst>
              <a:ext uri="{FF2B5EF4-FFF2-40B4-BE49-F238E27FC236}">
                <a16:creationId xmlns:a16="http://schemas.microsoft.com/office/drawing/2014/main" id="{A51AB696-2FF7-4FA1-956D-FC81BEEB77B7}"/>
              </a:ext>
            </a:extLst>
          </p:cNvPr>
          <p:cNvSpPr>
            <a:spLocks noChangeArrowheads="1"/>
          </p:cNvSpPr>
          <p:nvPr/>
        </p:nvSpPr>
        <p:spPr bwMode="auto">
          <a:xfrm>
            <a:off x="5834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4850" name="Rectangle 34">
            <a:extLst>
              <a:ext uri="{FF2B5EF4-FFF2-40B4-BE49-F238E27FC236}">
                <a16:creationId xmlns:a16="http://schemas.microsoft.com/office/drawing/2014/main" id="{B1E8AFAE-A88D-4201-9D5D-89EF4390B42F}"/>
              </a:ext>
            </a:extLst>
          </p:cNvPr>
          <p:cNvSpPr>
            <a:spLocks noChangeArrowheads="1"/>
          </p:cNvSpPr>
          <p:nvPr/>
        </p:nvSpPr>
        <p:spPr bwMode="auto">
          <a:xfrm>
            <a:off x="6265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4851" name="Rectangle 35">
            <a:extLst>
              <a:ext uri="{FF2B5EF4-FFF2-40B4-BE49-F238E27FC236}">
                <a16:creationId xmlns:a16="http://schemas.microsoft.com/office/drawing/2014/main" id="{DFBF0D03-E008-4409-A533-627A9F3644D0}"/>
              </a:ext>
            </a:extLst>
          </p:cNvPr>
          <p:cNvSpPr>
            <a:spLocks noChangeArrowheads="1"/>
          </p:cNvSpPr>
          <p:nvPr/>
        </p:nvSpPr>
        <p:spPr bwMode="auto">
          <a:xfrm>
            <a:off x="67119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4852" name="Rectangle 36">
            <a:extLst>
              <a:ext uri="{FF2B5EF4-FFF2-40B4-BE49-F238E27FC236}">
                <a16:creationId xmlns:a16="http://schemas.microsoft.com/office/drawing/2014/main" id="{40717AA2-4411-4BCA-BF6B-BBCED74A870C}"/>
              </a:ext>
            </a:extLst>
          </p:cNvPr>
          <p:cNvSpPr>
            <a:spLocks noChangeArrowheads="1"/>
          </p:cNvSpPr>
          <p:nvPr/>
        </p:nvSpPr>
        <p:spPr bwMode="auto">
          <a:xfrm>
            <a:off x="75438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4853" name="Rectangle 37">
            <a:extLst>
              <a:ext uri="{FF2B5EF4-FFF2-40B4-BE49-F238E27FC236}">
                <a16:creationId xmlns:a16="http://schemas.microsoft.com/office/drawing/2014/main" id="{182B56DA-276B-4CA3-8616-1E79791D3FC8}"/>
              </a:ext>
            </a:extLst>
          </p:cNvPr>
          <p:cNvSpPr>
            <a:spLocks noChangeArrowheads="1"/>
          </p:cNvSpPr>
          <p:nvPr/>
        </p:nvSpPr>
        <p:spPr bwMode="auto">
          <a:xfrm>
            <a:off x="79756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4854" name="Rectangle 38">
            <a:extLst>
              <a:ext uri="{FF2B5EF4-FFF2-40B4-BE49-F238E27FC236}">
                <a16:creationId xmlns:a16="http://schemas.microsoft.com/office/drawing/2014/main" id="{4D6F1CFE-C9A4-4846-B12F-3BC97F220EC6}"/>
              </a:ext>
            </a:extLst>
          </p:cNvPr>
          <p:cNvSpPr>
            <a:spLocks noChangeArrowheads="1"/>
          </p:cNvSpPr>
          <p:nvPr/>
        </p:nvSpPr>
        <p:spPr bwMode="auto">
          <a:xfrm>
            <a:off x="840581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4855" name="Rectangle 39">
            <a:extLst>
              <a:ext uri="{FF2B5EF4-FFF2-40B4-BE49-F238E27FC236}">
                <a16:creationId xmlns:a16="http://schemas.microsoft.com/office/drawing/2014/main" id="{09D76047-2EF4-4B23-9D37-024A4CF1BBFC}"/>
              </a:ext>
            </a:extLst>
          </p:cNvPr>
          <p:cNvSpPr>
            <a:spLocks noChangeArrowheads="1"/>
          </p:cNvSpPr>
          <p:nvPr/>
        </p:nvSpPr>
        <p:spPr bwMode="auto">
          <a:xfrm>
            <a:off x="107950" y="46640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
        <p:nvSpPr>
          <p:cNvPr id="34856" name="Rectangle 40">
            <a:extLst>
              <a:ext uri="{FF2B5EF4-FFF2-40B4-BE49-F238E27FC236}">
                <a16:creationId xmlns:a16="http://schemas.microsoft.com/office/drawing/2014/main" id="{FA6784B1-0ED3-4232-A9C3-970E552946A1}"/>
              </a:ext>
            </a:extLst>
          </p:cNvPr>
          <p:cNvSpPr>
            <a:spLocks noChangeArrowheads="1"/>
          </p:cNvSpPr>
          <p:nvPr/>
        </p:nvSpPr>
        <p:spPr bwMode="auto">
          <a:xfrm>
            <a:off x="7142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8AB069A0-3A85-4241-8A9A-F866C90F4EBA}"/>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5843" name="Rectangle 3">
            <a:extLst>
              <a:ext uri="{FF2B5EF4-FFF2-40B4-BE49-F238E27FC236}">
                <a16:creationId xmlns:a16="http://schemas.microsoft.com/office/drawing/2014/main" id="{0413A790-5185-43F6-97F0-FF1B485D4608}"/>
              </a:ext>
            </a:extLst>
          </p:cNvPr>
          <p:cNvSpPr>
            <a:spLocks noChangeArrowheads="1"/>
          </p:cNvSpPr>
          <p:nvPr/>
        </p:nvSpPr>
        <p:spPr bwMode="auto">
          <a:xfrm>
            <a:off x="304800" y="1295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先进先出(</a:t>
            </a:r>
            <a:r>
              <a:rPr lang="en-US" altLang="zh-CN" sz="3200">
                <a:solidFill>
                  <a:srgbClr val="0000CC"/>
                </a:solidFill>
                <a:latin typeface="Times New Roman" panose="02020603050405020304" pitchFamily="18" charset="0"/>
              </a:rPr>
              <a:t>FIFO)</a:t>
            </a:r>
            <a:r>
              <a:rPr lang="zh-CN" altLang="en-US" sz="3200">
                <a:solidFill>
                  <a:srgbClr val="0000CC"/>
                </a:solidFill>
                <a:latin typeface="Times New Roman" panose="02020603050405020304" pitchFamily="18" charset="0"/>
              </a:rPr>
              <a:t>页面置换算法</a:t>
            </a:r>
            <a:endParaRPr lang="zh-CN" altLang="en-US" sz="2800">
              <a:latin typeface="宋体" panose="02010600030101010101" pitchFamily="2" charset="-122"/>
            </a:endParaRPr>
          </a:p>
        </p:txBody>
      </p:sp>
      <p:sp>
        <p:nvSpPr>
          <p:cNvPr id="35844" name="Rectangle 4">
            <a:extLst>
              <a:ext uri="{FF2B5EF4-FFF2-40B4-BE49-F238E27FC236}">
                <a16:creationId xmlns:a16="http://schemas.microsoft.com/office/drawing/2014/main" id="{C031BA62-AB37-4704-ACC9-FA2381046253}"/>
              </a:ext>
            </a:extLst>
          </p:cNvPr>
          <p:cNvSpPr>
            <a:spLocks noChangeArrowheads="1"/>
          </p:cNvSpPr>
          <p:nvPr/>
        </p:nvSpPr>
        <p:spPr bwMode="auto">
          <a:xfrm>
            <a:off x="107950" y="23780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5845" name="Rectangle 5">
            <a:extLst>
              <a:ext uri="{FF2B5EF4-FFF2-40B4-BE49-F238E27FC236}">
                <a16:creationId xmlns:a16="http://schemas.microsoft.com/office/drawing/2014/main" id="{53D30FE7-89EE-4796-A07B-B9BDE764536D}"/>
              </a:ext>
            </a:extLst>
          </p:cNvPr>
          <p:cNvSpPr>
            <a:spLocks noChangeArrowheads="1"/>
          </p:cNvSpPr>
          <p:nvPr/>
        </p:nvSpPr>
        <p:spPr bwMode="auto">
          <a:xfrm>
            <a:off x="169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5846" name="Rectangle 6">
            <a:extLst>
              <a:ext uri="{FF2B5EF4-FFF2-40B4-BE49-F238E27FC236}">
                <a16:creationId xmlns:a16="http://schemas.microsoft.com/office/drawing/2014/main" id="{2CA6C614-F29A-4435-B270-82380111488C}"/>
              </a:ext>
            </a:extLst>
          </p:cNvPr>
          <p:cNvSpPr>
            <a:spLocks noChangeArrowheads="1"/>
          </p:cNvSpPr>
          <p:nvPr/>
        </p:nvSpPr>
        <p:spPr bwMode="auto">
          <a:xfrm>
            <a:off x="600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5847" name="Rectangle 7">
            <a:extLst>
              <a:ext uri="{FF2B5EF4-FFF2-40B4-BE49-F238E27FC236}">
                <a16:creationId xmlns:a16="http://schemas.microsoft.com/office/drawing/2014/main" id="{C8A8EF14-6E27-4B43-80BC-659CA84E0E81}"/>
              </a:ext>
            </a:extLst>
          </p:cNvPr>
          <p:cNvSpPr>
            <a:spLocks noChangeArrowheads="1"/>
          </p:cNvSpPr>
          <p:nvPr/>
        </p:nvSpPr>
        <p:spPr bwMode="auto">
          <a:xfrm>
            <a:off x="2778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48" name="Rectangle 8">
            <a:extLst>
              <a:ext uri="{FF2B5EF4-FFF2-40B4-BE49-F238E27FC236}">
                <a16:creationId xmlns:a16="http://schemas.microsoft.com/office/drawing/2014/main" id="{97CA53FA-AEFA-46E0-9F7F-4639EBA2ED99}"/>
              </a:ext>
            </a:extLst>
          </p:cNvPr>
          <p:cNvSpPr>
            <a:spLocks noChangeArrowheads="1"/>
          </p:cNvSpPr>
          <p:nvPr/>
        </p:nvSpPr>
        <p:spPr bwMode="auto">
          <a:xfrm>
            <a:off x="384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7</a:t>
            </a:r>
            <a:endParaRPr lang="zh-CN" altLang="en-US">
              <a:solidFill>
                <a:srgbClr val="0000CC"/>
              </a:solidFill>
            </a:endParaRPr>
          </a:p>
        </p:txBody>
      </p:sp>
      <p:sp>
        <p:nvSpPr>
          <p:cNvPr id="35849" name="Rectangle 9">
            <a:extLst>
              <a:ext uri="{FF2B5EF4-FFF2-40B4-BE49-F238E27FC236}">
                <a16:creationId xmlns:a16="http://schemas.microsoft.com/office/drawing/2014/main" id="{D0D96411-4188-4828-870A-0FEB97845279}"/>
              </a:ext>
            </a:extLst>
          </p:cNvPr>
          <p:cNvSpPr>
            <a:spLocks noChangeArrowheads="1"/>
          </p:cNvSpPr>
          <p:nvPr/>
        </p:nvSpPr>
        <p:spPr bwMode="auto">
          <a:xfrm>
            <a:off x="2778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50" name="Rectangle 10">
            <a:extLst>
              <a:ext uri="{FF2B5EF4-FFF2-40B4-BE49-F238E27FC236}">
                <a16:creationId xmlns:a16="http://schemas.microsoft.com/office/drawing/2014/main" id="{5C7ACE6A-9655-42E4-91E6-71306B7791C4}"/>
              </a:ext>
            </a:extLst>
          </p:cNvPr>
          <p:cNvSpPr>
            <a:spLocks noChangeArrowheads="1"/>
          </p:cNvSpPr>
          <p:nvPr/>
        </p:nvSpPr>
        <p:spPr bwMode="auto">
          <a:xfrm>
            <a:off x="2778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51" name="Rectangle 11">
            <a:extLst>
              <a:ext uri="{FF2B5EF4-FFF2-40B4-BE49-F238E27FC236}">
                <a16:creationId xmlns:a16="http://schemas.microsoft.com/office/drawing/2014/main" id="{1E1C0A58-EBD8-48B5-A098-4A27B24D63A2}"/>
              </a:ext>
            </a:extLst>
          </p:cNvPr>
          <p:cNvSpPr>
            <a:spLocks noChangeArrowheads="1"/>
          </p:cNvSpPr>
          <p:nvPr/>
        </p:nvSpPr>
        <p:spPr bwMode="auto">
          <a:xfrm>
            <a:off x="7239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52" name="Rectangle 12">
            <a:extLst>
              <a:ext uri="{FF2B5EF4-FFF2-40B4-BE49-F238E27FC236}">
                <a16:creationId xmlns:a16="http://schemas.microsoft.com/office/drawing/2014/main" id="{1A414E24-D464-4D08-A573-A3251AFD1DCD}"/>
              </a:ext>
            </a:extLst>
          </p:cNvPr>
          <p:cNvSpPr>
            <a:spLocks noChangeArrowheads="1"/>
          </p:cNvSpPr>
          <p:nvPr/>
        </p:nvSpPr>
        <p:spPr bwMode="auto">
          <a:xfrm>
            <a:off x="8159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7</a:t>
            </a:r>
            <a:endParaRPr lang="zh-CN" altLang="en-US">
              <a:solidFill>
                <a:srgbClr val="0000CC"/>
              </a:solidFill>
            </a:endParaRPr>
          </a:p>
        </p:txBody>
      </p:sp>
      <p:sp>
        <p:nvSpPr>
          <p:cNvPr id="35853" name="Rectangle 13">
            <a:extLst>
              <a:ext uri="{FF2B5EF4-FFF2-40B4-BE49-F238E27FC236}">
                <a16:creationId xmlns:a16="http://schemas.microsoft.com/office/drawing/2014/main" id="{0717C3B7-0821-4109-8E6C-A1DF3F2EA6D5}"/>
              </a:ext>
            </a:extLst>
          </p:cNvPr>
          <p:cNvSpPr>
            <a:spLocks noChangeArrowheads="1"/>
          </p:cNvSpPr>
          <p:nvPr/>
        </p:nvSpPr>
        <p:spPr bwMode="auto">
          <a:xfrm>
            <a:off x="7239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54" name="Rectangle 14">
            <a:extLst>
              <a:ext uri="{FF2B5EF4-FFF2-40B4-BE49-F238E27FC236}">
                <a16:creationId xmlns:a16="http://schemas.microsoft.com/office/drawing/2014/main" id="{A67DA81C-21FA-4A84-8FEF-D5C471F3A9C8}"/>
              </a:ext>
            </a:extLst>
          </p:cNvPr>
          <p:cNvSpPr>
            <a:spLocks noChangeArrowheads="1"/>
          </p:cNvSpPr>
          <p:nvPr/>
        </p:nvSpPr>
        <p:spPr bwMode="auto">
          <a:xfrm>
            <a:off x="815975" y="3711575"/>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latin typeface="Times" panose="02020603050405020304" pitchFamily="18" charset="0"/>
              </a:rPr>
              <a:t>0</a:t>
            </a:r>
            <a:endParaRPr lang="zh-CN" altLang="en-US" dirty="0"/>
          </a:p>
        </p:txBody>
      </p:sp>
      <p:sp>
        <p:nvSpPr>
          <p:cNvPr id="35855" name="Rectangle 15">
            <a:extLst>
              <a:ext uri="{FF2B5EF4-FFF2-40B4-BE49-F238E27FC236}">
                <a16:creationId xmlns:a16="http://schemas.microsoft.com/office/drawing/2014/main" id="{9AD0DAC1-45BC-48BB-B9A1-44C7F3184541}"/>
              </a:ext>
            </a:extLst>
          </p:cNvPr>
          <p:cNvSpPr>
            <a:spLocks noChangeArrowheads="1"/>
          </p:cNvSpPr>
          <p:nvPr/>
        </p:nvSpPr>
        <p:spPr bwMode="auto">
          <a:xfrm>
            <a:off x="7239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56" name="Rectangle 16">
            <a:extLst>
              <a:ext uri="{FF2B5EF4-FFF2-40B4-BE49-F238E27FC236}">
                <a16:creationId xmlns:a16="http://schemas.microsoft.com/office/drawing/2014/main" id="{F57AB047-0D46-4C02-9374-8BC567C141F9}"/>
              </a:ext>
            </a:extLst>
          </p:cNvPr>
          <p:cNvSpPr>
            <a:spLocks noChangeArrowheads="1"/>
          </p:cNvSpPr>
          <p:nvPr/>
        </p:nvSpPr>
        <p:spPr bwMode="auto">
          <a:xfrm>
            <a:off x="10318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5857" name="Rectangle 17">
            <a:extLst>
              <a:ext uri="{FF2B5EF4-FFF2-40B4-BE49-F238E27FC236}">
                <a16:creationId xmlns:a16="http://schemas.microsoft.com/office/drawing/2014/main" id="{829CC6DB-4516-40AC-AD44-70A0BA756D48}"/>
              </a:ext>
            </a:extLst>
          </p:cNvPr>
          <p:cNvSpPr>
            <a:spLocks noChangeArrowheads="1"/>
          </p:cNvSpPr>
          <p:nvPr/>
        </p:nvSpPr>
        <p:spPr bwMode="auto">
          <a:xfrm>
            <a:off x="1154113" y="3173413"/>
            <a:ext cx="293687"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58" name="Rectangle 18">
            <a:extLst>
              <a:ext uri="{FF2B5EF4-FFF2-40B4-BE49-F238E27FC236}">
                <a16:creationId xmlns:a16="http://schemas.microsoft.com/office/drawing/2014/main" id="{79ACD564-DB01-432D-BF37-4510B75F843F}"/>
              </a:ext>
            </a:extLst>
          </p:cNvPr>
          <p:cNvSpPr>
            <a:spLocks noChangeArrowheads="1"/>
          </p:cNvSpPr>
          <p:nvPr/>
        </p:nvSpPr>
        <p:spPr bwMode="auto">
          <a:xfrm>
            <a:off x="1246188"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7</a:t>
            </a:r>
            <a:endParaRPr lang="zh-CN" altLang="en-US">
              <a:solidFill>
                <a:srgbClr val="0000CC"/>
              </a:solidFill>
            </a:endParaRPr>
          </a:p>
        </p:txBody>
      </p:sp>
      <p:sp>
        <p:nvSpPr>
          <p:cNvPr id="35859" name="Rectangle 19">
            <a:extLst>
              <a:ext uri="{FF2B5EF4-FFF2-40B4-BE49-F238E27FC236}">
                <a16:creationId xmlns:a16="http://schemas.microsoft.com/office/drawing/2014/main" id="{F47AAC31-827A-4ACD-8F45-8FAAB8CE6B87}"/>
              </a:ext>
            </a:extLst>
          </p:cNvPr>
          <p:cNvSpPr>
            <a:spLocks noChangeArrowheads="1"/>
          </p:cNvSpPr>
          <p:nvPr/>
        </p:nvSpPr>
        <p:spPr bwMode="auto">
          <a:xfrm>
            <a:off x="1154113" y="3603625"/>
            <a:ext cx="293687"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60" name="Rectangle 20">
            <a:extLst>
              <a:ext uri="{FF2B5EF4-FFF2-40B4-BE49-F238E27FC236}">
                <a16:creationId xmlns:a16="http://schemas.microsoft.com/office/drawing/2014/main" id="{2F528DA9-0234-4C64-902F-5E105A3BF821}"/>
              </a:ext>
            </a:extLst>
          </p:cNvPr>
          <p:cNvSpPr>
            <a:spLocks noChangeArrowheads="1"/>
          </p:cNvSpPr>
          <p:nvPr/>
        </p:nvSpPr>
        <p:spPr bwMode="auto">
          <a:xfrm>
            <a:off x="1246188" y="3711575"/>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latin typeface="Times" panose="02020603050405020304" pitchFamily="18" charset="0"/>
              </a:rPr>
              <a:t>0</a:t>
            </a:r>
            <a:endParaRPr lang="zh-CN" altLang="en-US" dirty="0"/>
          </a:p>
        </p:txBody>
      </p:sp>
      <p:sp>
        <p:nvSpPr>
          <p:cNvPr id="35861" name="Rectangle 21">
            <a:extLst>
              <a:ext uri="{FF2B5EF4-FFF2-40B4-BE49-F238E27FC236}">
                <a16:creationId xmlns:a16="http://schemas.microsoft.com/office/drawing/2014/main" id="{72336D3C-C8AB-4F1D-86B8-14E6633B2AD3}"/>
              </a:ext>
            </a:extLst>
          </p:cNvPr>
          <p:cNvSpPr>
            <a:spLocks noChangeArrowheads="1"/>
          </p:cNvSpPr>
          <p:nvPr/>
        </p:nvSpPr>
        <p:spPr bwMode="auto">
          <a:xfrm>
            <a:off x="1154113" y="4048125"/>
            <a:ext cx="293687"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62" name="Rectangle 22">
            <a:extLst>
              <a:ext uri="{FF2B5EF4-FFF2-40B4-BE49-F238E27FC236}">
                <a16:creationId xmlns:a16="http://schemas.microsoft.com/office/drawing/2014/main" id="{E1216950-BCF1-402F-A88E-CB20CBFA6693}"/>
              </a:ext>
            </a:extLst>
          </p:cNvPr>
          <p:cNvSpPr>
            <a:spLocks noChangeArrowheads="1"/>
          </p:cNvSpPr>
          <p:nvPr/>
        </p:nvSpPr>
        <p:spPr bwMode="auto">
          <a:xfrm>
            <a:off x="1246188"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35863" name="Rectangle 23">
            <a:extLst>
              <a:ext uri="{FF2B5EF4-FFF2-40B4-BE49-F238E27FC236}">
                <a16:creationId xmlns:a16="http://schemas.microsoft.com/office/drawing/2014/main" id="{5D5CE1EF-30FE-47BA-92BF-007D25040723}"/>
              </a:ext>
            </a:extLst>
          </p:cNvPr>
          <p:cNvSpPr>
            <a:spLocks noChangeArrowheads="1"/>
          </p:cNvSpPr>
          <p:nvPr/>
        </p:nvSpPr>
        <p:spPr bwMode="auto">
          <a:xfrm>
            <a:off x="1477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5864" name="Rectangle 24">
            <a:extLst>
              <a:ext uri="{FF2B5EF4-FFF2-40B4-BE49-F238E27FC236}">
                <a16:creationId xmlns:a16="http://schemas.microsoft.com/office/drawing/2014/main" id="{E66447F4-6616-46EF-A12C-E7A0200C7880}"/>
              </a:ext>
            </a:extLst>
          </p:cNvPr>
          <p:cNvSpPr>
            <a:spLocks noChangeArrowheads="1"/>
          </p:cNvSpPr>
          <p:nvPr/>
        </p:nvSpPr>
        <p:spPr bwMode="auto">
          <a:xfrm>
            <a:off x="15859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65" name="Rectangle 25">
            <a:extLst>
              <a:ext uri="{FF2B5EF4-FFF2-40B4-BE49-F238E27FC236}">
                <a16:creationId xmlns:a16="http://schemas.microsoft.com/office/drawing/2014/main" id="{8B2C01F1-E994-4272-B984-69B53E650B4E}"/>
              </a:ext>
            </a:extLst>
          </p:cNvPr>
          <p:cNvSpPr>
            <a:spLocks noChangeArrowheads="1"/>
          </p:cNvSpPr>
          <p:nvPr/>
        </p:nvSpPr>
        <p:spPr bwMode="auto">
          <a:xfrm>
            <a:off x="16938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5866" name="Rectangle 26">
            <a:extLst>
              <a:ext uri="{FF2B5EF4-FFF2-40B4-BE49-F238E27FC236}">
                <a16:creationId xmlns:a16="http://schemas.microsoft.com/office/drawing/2014/main" id="{9F4F0E23-AC03-4AC1-9457-A5984624A831}"/>
              </a:ext>
            </a:extLst>
          </p:cNvPr>
          <p:cNvSpPr>
            <a:spLocks noChangeArrowheads="1"/>
          </p:cNvSpPr>
          <p:nvPr/>
        </p:nvSpPr>
        <p:spPr bwMode="auto">
          <a:xfrm>
            <a:off x="15859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67" name="Rectangle 27">
            <a:extLst>
              <a:ext uri="{FF2B5EF4-FFF2-40B4-BE49-F238E27FC236}">
                <a16:creationId xmlns:a16="http://schemas.microsoft.com/office/drawing/2014/main" id="{AB6ADBB0-BCC5-4808-9E47-A76F2252CBB4}"/>
              </a:ext>
            </a:extLst>
          </p:cNvPr>
          <p:cNvSpPr>
            <a:spLocks noChangeArrowheads="1"/>
          </p:cNvSpPr>
          <p:nvPr/>
        </p:nvSpPr>
        <p:spPr bwMode="auto">
          <a:xfrm>
            <a:off x="16938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5868" name="Rectangle 28">
            <a:extLst>
              <a:ext uri="{FF2B5EF4-FFF2-40B4-BE49-F238E27FC236}">
                <a16:creationId xmlns:a16="http://schemas.microsoft.com/office/drawing/2014/main" id="{A3FA2D09-6FCD-4B6F-8703-9495655C9889}"/>
              </a:ext>
            </a:extLst>
          </p:cNvPr>
          <p:cNvSpPr>
            <a:spLocks noChangeArrowheads="1"/>
          </p:cNvSpPr>
          <p:nvPr/>
        </p:nvSpPr>
        <p:spPr bwMode="auto">
          <a:xfrm>
            <a:off x="15859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5869" name="Rectangle 29">
            <a:extLst>
              <a:ext uri="{FF2B5EF4-FFF2-40B4-BE49-F238E27FC236}">
                <a16:creationId xmlns:a16="http://schemas.microsoft.com/office/drawing/2014/main" id="{1E98628E-1543-4E93-9239-4676404E3692}"/>
              </a:ext>
            </a:extLst>
          </p:cNvPr>
          <p:cNvSpPr>
            <a:spLocks noChangeArrowheads="1"/>
          </p:cNvSpPr>
          <p:nvPr/>
        </p:nvSpPr>
        <p:spPr bwMode="auto">
          <a:xfrm>
            <a:off x="16938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5870" name="Rectangle 30">
            <a:extLst>
              <a:ext uri="{FF2B5EF4-FFF2-40B4-BE49-F238E27FC236}">
                <a16:creationId xmlns:a16="http://schemas.microsoft.com/office/drawing/2014/main" id="{CE059FB7-2BDA-4112-B1B6-232A835F3BED}"/>
              </a:ext>
            </a:extLst>
          </p:cNvPr>
          <p:cNvSpPr>
            <a:spLocks noChangeArrowheads="1"/>
          </p:cNvSpPr>
          <p:nvPr/>
        </p:nvSpPr>
        <p:spPr bwMode="auto">
          <a:xfrm>
            <a:off x="1908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5871" name="Rectangle 31">
            <a:extLst>
              <a:ext uri="{FF2B5EF4-FFF2-40B4-BE49-F238E27FC236}">
                <a16:creationId xmlns:a16="http://schemas.microsoft.com/office/drawing/2014/main" id="{C522C280-9929-4B68-A582-44BA6485FB55}"/>
              </a:ext>
            </a:extLst>
          </p:cNvPr>
          <p:cNvSpPr>
            <a:spLocks noChangeArrowheads="1"/>
          </p:cNvSpPr>
          <p:nvPr/>
        </p:nvSpPr>
        <p:spPr bwMode="auto">
          <a:xfrm>
            <a:off x="23399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5872" name="Rectangle 32">
            <a:extLst>
              <a:ext uri="{FF2B5EF4-FFF2-40B4-BE49-F238E27FC236}">
                <a16:creationId xmlns:a16="http://schemas.microsoft.com/office/drawing/2014/main" id="{EFC25E16-61C8-4908-B465-7464E7FA1AD5}"/>
              </a:ext>
            </a:extLst>
          </p:cNvPr>
          <p:cNvSpPr>
            <a:spLocks noChangeArrowheads="1"/>
          </p:cNvSpPr>
          <p:nvPr/>
        </p:nvSpPr>
        <p:spPr bwMode="auto">
          <a:xfrm>
            <a:off x="2786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5873" name="Rectangle 33">
            <a:extLst>
              <a:ext uri="{FF2B5EF4-FFF2-40B4-BE49-F238E27FC236}">
                <a16:creationId xmlns:a16="http://schemas.microsoft.com/office/drawing/2014/main" id="{C3C076CD-BB7F-4C6C-9686-E38D3E7A2F67}"/>
              </a:ext>
            </a:extLst>
          </p:cNvPr>
          <p:cNvSpPr>
            <a:spLocks noChangeArrowheads="1"/>
          </p:cNvSpPr>
          <p:nvPr/>
        </p:nvSpPr>
        <p:spPr bwMode="auto">
          <a:xfrm>
            <a:off x="3217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5874" name="Rectangle 34">
            <a:extLst>
              <a:ext uri="{FF2B5EF4-FFF2-40B4-BE49-F238E27FC236}">
                <a16:creationId xmlns:a16="http://schemas.microsoft.com/office/drawing/2014/main" id="{A4051D5A-3BCC-4DCB-8987-4D446ED1E2E1}"/>
              </a:ext>
            </a:extLst>
          </p:cNvPr>
          <p:cNvSpPr>
            <a:spLocks noChangeArrowheads="1"/>
          </p:cNvSpPr>
          <p:nvPr/>
        </p:nvSpPr>
        <p:spPr bwMode="auto">
          <a:xfrm>
            <a:off x="3648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5875" name="Rectangle 35">
            <a:extLst>
              <a:ext uri="{FF2B5EF4-FFF2-40B4-BE49-F238E27FC236}">
                <a16:creationId xmlns:a16="http://schemas.microsoft.com/office/drawing/2014/main" id="{8D9C8A7C-E39B-4AC1-AD13-6CB14A964AD3}"/>
              </a:ext>
            </a:extLst>
          </p:cNvPr>
          <p:cNvSpPr>
            <a:spLocks noChangeArrowheads="1"/>
          </p:cNvSpPr>
          <p:nvPr/>
        </p:nvSpPr>
        <p:spPr bwMode="auto">
          <a:xfrm>
            <a:off x="4094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5876" name="Rectangle 36">
            <a:extLst>
              <a:ext uri="{FF2B5EF4-FFF2-40B4-BE49-F238E27FC236}">
                <a16:creationId xmlns:a16="http://schemas.microsoft.com/office/drawing/2014/main" id="{B664D512-64A9-4FB2-8BB5-885DBCA18FB2}"/>
              </a:ext>
            </a:extLst>
          </p:cNvPr>
          <p:cNvSpPr>
            <a:spLocks noChangeArrowheads="1"/>
          </p:cNvSpPr>
          <p:nvPr/>
        </p:nvSpPr>
        <p:spPr bwMode="auto">
          <a:xfrm>
            <a:off x="4525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5877" name="Rectangle 37">
            <a:extLst>
              <a:ext uri="{FF2B5EF4-FFF2-40B4-BE49-F238E27FC236}">
                <a16:creationId xmlns:a16="http://schemas.microsoft.com/office/drawing/2014/main" id="{55258374-8B8A-4043-B1A6-AE0B778812DD}"/>
              </a:ext>
            </a:extLst>
          </p:cNvPr>
          <p:cNvSpPr>
            <a:spLocks noChangeArrowheads="1"/>
          </p:cNvSpPr>
          <p:nvPr/>
        </p:nvSpPr>
        <p:spPr bwMode="auto">
          <a:xfrm>
            <a:off x="4956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5878" name="Rectangle 38">
            <a:extLst>
              <a:ext uri="{FF2B5EF4-FFF2-40B4-BE49-F238E27FC236}">
                <a16:creationId xmlns:a16="http://schemas.microsoft.com/office/drawing/2014/main" id="{2576BCE9-9CBD-4FED-9F5A-11AB2B309CC7}"/>
              </a:ext>
            </a:extLst>
          </p:cNvPr>
          <p:cNvSpPr>
            <a:spLocks noChangeArrowheads="1"/>
          </p:cNvSpPr>
          <p:nvPr/>
        </p:nvSpPr>
        <p:spPr bwMode="auto">
          <a:xfrm>
            <a:off x="54038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5879" name="Rectangle 39">
            <a:extLst>
              <a:ext uri="{FF2B5EF4-FFF2-40B4-BE49-F238E27FC236}">
                <a16:creationId xmlns:a16="http://schemas.microsoft.com/office/drawing/2014/main" id="{5E981C23-DDDD-40FC-9EAA-E1B21F24EF56}"/>
              </a:ext>
            </a:extLst>
          </p:cNvPr>
          <p:cNvSpPr>
            <a:spLocks noChangeArrowheads="1"/>
          </p:cNvSpPr>
          <p:nvPr/>
        </p:nvSpPr>
        <p:spPr bwMode="auto">
          <a:xfrm>
            <a:off x="5834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5880" name="Rectangle 40">
            <a:extLst>
              <a:ext uri="{FF2B5EF4-FFF2-40B4-BE49-F238E27FC236}">
                <a16:creationId xmlns:a16="http://schemas.microsoft.com/office/drawing/2014/main" id="{A2FB25C1-FD16-42F0-B224-3C8514206F64}"/>
              </a:ext>
            </a:extLst>
          </p:cNvPr>
          <p:cNvSpPr>
            <a:spLocks noChangeArrowheads="1"/>
          </p:cNvSpPr>
          <p:nvPr/>
        </p:nvSpPr>
        <p:spPr bwMode="auto">
          <a:xfrm>
            <a:off x="6265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5881" name="Rectangle 41">
            <a:extLst>
              <a:ext uri="{FF2B5EF4-FFF2-40B4-BE49-F238E27FC236}">
                <a16:creationId xmlns:a16="http://schemas.microsoft.com/office/drawing/2014/main" id="{6A8D6466-5AE4-4679-9CDD-4C28D657D4B7}"/>
              </a:ext>
            </a:extLst>
          </p:cNvPr>
          <p:cNvSpPr>
            <a:spLocks noChangeArrowheads="1"/>
          </p:cNvSpPr>
          <p:nvPr/>
        </p:nvSpPr>
        <p:spPr bwMode="auto">
          <a:xfrm>
            <a:off x="67119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5882" name="Rectangle 42">
            <a:extLst>
              <a:ext uri="{FF2B5EF4-FFF2-40B4-BE49-F238E27FC236}">
                <a16:creationId xmlns:a16="http://schemas.microsoft.com/office/drawing/2014/main" id="{9E8124B5-D0F3-4F00-A451-E63934065F2A}"/>
              </a:ext>
            </a:extLst>
          </p:cNvPr>
          <p:cNvSpPr>
            <a:spLocks noChangeArrowheads="1"/>
          </p:cNvSpPr>
          <p:nvPr/>
        </p:nvSpPr>
        <p:spPr bwMode="auto">
          <a:xfrm>
            <a:off x="75438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5883" name="Rectangle 43">
            <a:extLst>
              <a:ext uri="{FF2B5EF4-FFF2-40B4-BE49-F238E27FC236}">
                <a16:creationId xmlns:a16="http://schemas.microsoft.com/office/drawing/2014/main" id="{37512268-A40E-4128-A757-D81BE301CB6A}"/>
              </a:ext>
            </a:extLst>
          </p:cNvPr>
          <p:cNvSpPr>
            <a:spLocks noChangeArrowheads="1"/>
          </p:cNvSpPr>
          <p:nvPr/>
        </p:nvSpPr>
        <p:spPr bwMode="auto">
          <a:xfrm>
            <a:off x="79756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5884" name="Rectangle 44">
            <a:extLst>
              <a:ext uri="{FF2B5EF4-FFF2-40B4-BE49-F238E27FC236}">
                <a16:creationId xmlns:a16="http://schemas.microsoft.com/office/drawing/2014/main" id="{261E02A0-C9EE-4A04-A2DC-E400D5086E42}"/>
              </a:ext>
            </a:extLst>
          </p:cNvPr>
          <p:cNvSpPr>
            <a:spLocks noChangeArrowheads="1"/>
          </p:cNvSpPr>
          <p:nvPr/>
        </p:nvSpPr>
        <p:spPr bwMode="auto">
          <a:xfrm>
            <a:off x="840581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5885" name="Rectangle 45">
            <a:extLst>
              <a:ext uri="{FF2B5EF4-FFF2-40B4-BE49-F238E27FC236}">
                <a16:creationId xmlns:a16="http://schemas.microsoft.com/office/drawing/2014/main" id="{D188420C-576F-4AE5-8152-00D3DE52A0CD}"/>
              </a:ext>
            </a:extLst>
          </p:cNvPr>
          <p:cNvSpPr>
            <a:spLocks noChangeArrowheads="1"/>
          </p:cNvSpPr>
          <p:nvPr/>
        </p:nvSpPr>
        <p:spPr bwMode="auto">
          <a:xfrm>
            <a:off x="107950" y="46640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
        <p:nvSpPr>
          <p:cNvPr id="35886" name="Rectangle 46">
            <a:extLst>
              <a:ext uri="{FF2B5EF4-FFF2-40B4-BE49-F238E27FC236}">
                <a16:creationId xmlns:a16="http://schemas.microsoft.com/office/drawing/2014/main" id="{643055D1-10D4-47B4-8FFD-49B4E753DE47}"/>
              </a:ext>
            </a:extLst>
          </p:cNvPr>
          <p:cNvSpPr>
            <a:spLocks noChangeArrowheads="1"/>
          </p:cNvSpPr>
          <p:nvPr/>
        </p:nvSpPr>
        <p:spPr bwMode="auto">
          <a:xfrm>
            <a:off x="7142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B51C7AB8-5ED8-4A45-9685-F2A0523B5AC0}"/>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6867" name="Rectangle 3">
            <a:extLst>
              <a:ext uri="{FF2B5EF4-FFF2-40B4-BE49-F238E27FC236}">
                <a16:creationId xmlns:a16="http://schemas.microsoft.com/office/drawing/2014/main" id="{6562EB70-5FCD-43DF-A44F-A88E95F01F5D}"/>
              </a:ext>
            </a:extLst>
          </p:cNvPr>
          <p:cNvSpPr>
            <a:spLocks noChangeArrowheads="1"/>
          </p:cNvSpPr>
          <p:nvPr/>
        </p:nvSpPr>
        <p:spPr bwMode="auto">
          <a:xfrm>
            <a:off x="304800" y="1295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先进先出(</a:t>
            </a:r>
            <a:r>
              <a:rPr lang="en-US" altLang="zh-CN" sz="3200">
                <a:solidFill>
                  <a:srgbClr val="0000CC"/>
                </a:solidFill>
                <a:latin typeface="Times New Roman" panose="02020603050405020304" pitchFamily="18" charset="0"/>
              </a:rPr>
              <a:t>FIFO)</a:t>
            </a:r>
            <a:r>
              <a:rPr lang="zh-CN" altLang="en-US" sz="3200">
                <a:solidFill>
                  <a:srgbClr val="0000CC"/>
                </a:solidFill>
                <a:latin typeface="Times New Roman" panose="02020603050405020304" pitchFamily="18" charset="0"/>
              </a:rPr>
              <a:t>页面置换算法</a:t>
            </a:r>
            <a:endParaRPr lang="zh-CN" altLang="en-US" sz="2800">
              <a:latin typeface="宋体" panose="02010600030101010101" pitchFamily="2" charset="-122"/>
            </a:endParaRPr>
          </a:p>
        </p:txBody>
      </p:sp>
      <p:sp>
        <p:nvSpPr>
          <p:cNvPr id="36868" name="Rectangle 4">
            <a:extLst>
              <a:ext uri="{FF2B5EF4-FFF2-40B4-BE49-F238E27FC236}">
                <a16:creationId xmlns:a16="http://schemas.microsoft.com/office/drawing/2014/main" id="{3A3857DC-A16A-4936-A55B-C9330ADCAC4C}"/>
              </a:ext>
            </a:extLst>
          </p:cNvPr>
          <p:cNvSpPr>
            <a:spLocks noChangeArrowheads="1"/>
          </p:cNvSpPr>
          <p:nvPr/>
        </p:nvSpPr>
        <p:spPr bwMode="auto">
          <a:xfrm>
            <a:off x="107950" y="23780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6869" name="Rectangle 5">
            <a:extLst>
              <a:ext uri="{FF2B5EF4-FFF2-40B4-BE49-F238E27FC236}">
                <a16:creationId xmlns:a16="http://schemas.microsoft.com/office/drawing/2014/main" id="{C24218A3-548D-432C-B3D3-7A904114985B}"/>
              </a:ext>
            </a:extLst>
          </p:cNvPr>
          <p:cNvSpPr>
            <a:spLocks noChangeArrowheads="1"/>
          </p:cNvSpPr>
          <p:nvPr/>
        </p:nvSpPr>
        <p:spPr bwMode="auto">
          <a:xfrm>
            <a:off x="169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6870" name="Rectangle 6">
            <a:extLst>
              <a:ext uri="{FF2B5EF4-FFF2-40B4-BE49-F238E27FC236}">
                <a16:creationId xmlns:a16="http://schemas.microsoft.com/office/drawing/2014/main" id="{6B8BD554-76FA-48FE-ADBC-8F2F4E4069A3}"/>
              </a:ext>
            </a:extLst>
          </p:cNvPr>
          <p:cNvSpPr>
            <a:spLocks noChangeArrowheads="1"/>
          </p:cNvSpPr>
          <p:nvPr/>
        </p:nvSpPr>
        <p:spPr bwMode="auto">
          <a:xfrm>
            <a:off x="600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6871" name="Rectangle 7">
            <a:extLst>
              <a:ext uri="{FF2B5EF4-FFF2-40B4-BE49-F238E27FC236}">
                <a16:creationId xmlns:a16="http://schemas.microsoft.com/office/drawing/2014/main" id="{3A234AC4-2F94-4EBD-8BC4-B64466AAAA3E}"/>
              </a:ext>
            </a:extLst>
          </p:cNvPr>
          <p:cNvSpPr>
            <a:spLocks noChangeArrowheads="1"/>
          </p:cNvSpPr>
          <p:nvPr/>
        </p:nvSpPr>
        <p:spPr bwMode="auto">
          <a:xfrm>
            <a:off x="2778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72" name="Rectangle 8">
            <a:extLst>
              <a:ext uri="{FF2B5EF4-FFF2-40B4-BE49-F238E27FC236}">
                <a16:creationId xmlns:a16="http://schemas.microsoft.com/office/drawing/2014/main" id="{C3F2FE71-95F5-41ED-9902-6C65282022BB}"/>
              </a:ext>
            </a:extLst>
          </p:cNvPr>
          <p:cNvSpPr>
            <a:spLocks noChangeArrowheads="1"/>
          </p:cNvSpPr>
          <p:nvPr/>
        </p:nvSpPr>
        <p:spPr bwMode="auto">
          <a:xfrm>
            <a:off x="384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6873" name="Rectangle 9">
            <a:extLst>
              <a:ext uri="{FF2B5EF4-FFF2-40B4-BE49-F238E27FC236}">
                <a16:creationId xmlns:a16="http://schemas.microsoft.com/office/drawing/2014/main" id="{6F63F3D1-D9F9-4770-AB32-2406ED2D6EE4}"/>
              </a:ext>
            </a:extLst>
          </p:cNvPr>
          <p:cNvSpPr>
            <a:spLocks noChangeArrowheads="1"/>
          </p:cNvSpPr>
          <p:nvPr/>
        </p:nvSpPr>
        <p:spPr bwMode="auto">
          <a:xfrm>
            <a:off x="2778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74" name="Rectangle 10">
            <a:extLst>
              <a:ext uri="{FF2B5EF4-FFF2-40B4-BE49-F238E27FC236}">
                <a16:creationId xmlns:a16="http://schemas.microsoft.com/office/drawing/2014/main" id="{BFF0F504-82D6-429A-A779-9D9FFC1BC97B}"/>
              </a:ext>
            </a:extLst>
          </p:cNvPr>
          <p:cNvSpPr>
            <a:spLocks noChangeArrowheads="1"/>
          </p:cNvSpPr>
          <p:nvPr/>
        </p:nvSpPr>
        <p:spPr bwMode="auto">
          <a:xfrm>
            <a:off x="2778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75" name="Rectangle 11">
            <a:extLst>
              <a:ext uri="{FF2B5EF4-FFF2-40B4-BE49-F238E27FC236}">
                <a16:creationId xmlns:a16="http://schemas.microsoft.com/office/drawing/2014/main" id="{BD4C7DC7-177A-4C66-BA9B-34CAFFAA682B}"/>
              </a:ext>
            </a:extLst>
          </p:cNvPr>
          <p:cNvSpPr>
            <a:spLocks noChangeArrowheads="1"/>
          </p:cNvSpPr>
          <p:nvPr/>
        </p:nvSpPr>
        <p:spPr bwMode="auto">
          <a:xfrm>
            <a:off x="7239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76" name="Rectangle 12">
            <a:extLst>
              <a:ext uri="{FF2B5EF4-FFF2-40B4-BE49-F238E27FC236}">
                <a16:creationId xmlns:a16="http://schemas.microsoft.com/office/drawing/2014/main" id="{DA219AB2-19C3-4A10-BA84-36B048C21256}"/>
              </a:ext>
            </a:extLst>
          </p:cNvPr>
          <p:cNvSpPr>
            <a:spLocks noChangeArrowheads="1"/>
          </p:cNvSpPr>
          <p:nvPr/>
        </p:nvSpPr>
        <p:spPr bwMode="auto">
          <a:xfrm>
            <a:off x="8159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6877" name="Rectangle 13">
            <a:extLst>
              <a:ext uri="{FF2B5EF4-FFF2-40B4-BE49-F238E27FC236}">
                <a16:creationId xmlns:a16="http://schemas.microsoft.com/office/drawing/2014/main" id="{A3FF1FB7-1CDD-4AFA-A1DF-639B1C066A51}"/>
              </a:ext>
            </a:extLst>
          </p:cNvPr>
          <p:cNvSpPr>
            <a:spLocks noChangeArrowheads="1"/>
          </p:cNvSpPr>
          <p:nvPr/>
        </p:nvSpPr>
        <p:spPr bwMode="auto">
          <a:xfrm>
            <a:off x="7239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78" name="Rectangle 14">
            <a:extLst>
              <a:ext uri="{FF2B5EF4-FFF2-40B4-BE49-F238E27FC236}">
                <a16:creationId xmlns:a16="http://schemas.microsoft.com/office/drawing/2014/main" id="{38B8A177-8E5D-49E9-860D-784E41AAF811}"/>
              </a:ext>
            </a:extLst>
          </p:cNvPr>
          <p:cNvSpPr>
            <a:spLocks noChangeArrowheads="1"/>
          </p:cNvSpPr>
          <p:nvPr/>
        </p:nvSpPr>
        <p:spPr bwMode="auto">
          <a:xfrm>
            <a:off x="8159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0</a:t>
            </a:r>
            <a:endParaRPr lang="zh-CN" altLang="en-US">
              <a:solidFill>
                <a:srgbClr val="FF0000"/>
              </a:solidFill>
            </a:endParaRPr>
          </a:p>
        </p:txBody>
      </p:sp>
      <p:sp>
        <p:nvSpPr>
          <p:cNvPr id="36879" name="Rectangle 15">
            <a:extLst>
              <a:ext uri="{FF2B5EF4-FFF2-40B4-BE49-F238E27FC236}">
                <a16:creationId xmlns:a16="http://schemas.microsoft.com/office/drawing/2014/main" id="{B98279A9-D1A9-4928-99F5-53BFC8E74FEC}"/>
              </a:ext>
            </a:extLst>
          </p:cNvPr>
          <p:cNvSpPr>
            <a:spLocks noChangeArrowheads="1"/>
          </p:cNvSpPr>
          <p:nvPr/>
        </p:nvSpPr>
        <p:spPr bwMode="auto">
          <a:xfrm>
            <a:off x="7239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80" name="Rectangle 16">
            <a:extLst>
              <a:ext uri="{FF2B5EF4-FFF2-40B4-BE49-F238E27FC236}">
                <a16:creationId xmlns:a16="http://schemas.microsoft.com/office/drawing/2014/main" id="{E07048A3-4E04-4009-967C-DAEFF482B4FC}"/>
              </a:ext>
            </a:extLst>
          </p:cNvPr>
          <p:cNvSpPr>
            <a:spLocks noChangeArrowheads="1"/>
          </p:cNvSpPr>
          <p:nvPr/>
        </p:nvSpPr>
        <p:spPr bwMode="auto">
          <a:xfrm>
            <a:off x="10318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6881" name="Rectangle 17">
            <a:extLst>
              <a:ext uri="{FF2B5EF4-FFF2-40B4-BE49-F238E27FC236}">
                <a16:creationId xmlns:a16="http://schemas.microsoft.com/office/drawing/2014/main" id="{369F3053-049D-4623-8A36-0B1035E92235}"/>
              </a:ext>
            </a:extLst>
          </p:cNvPr>
          <p:cNvSpPr>
            <a:spLocks noChangeArrowheads="1"/>
          </p:cNvSpPr>
          <p:nvPr/>
        </p:nvSpPr>
        <p:spPr bwMode="auto">
          <a:xfrm>
            <a:off x="1154113" y="3173413"/>
            <a:ext cx="293687"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82" name="Rectangle 18">
            <a:extLst>
              <a:ext uri="{FF2B5EF4-FFF2-40B4-BE49-F238E27FC236}">
                <a16:creationId xmlns:a16="http://schemas.microsoft.com/office/drawing/2014/main" id="{1B56CDA0-DFE5-47FE-B1E2-17201A25AF44}"/>
              </a:ext>
            </a:extLst>
          </p:cNvPr>
          <p:cNvSpPr>
            <a:spLocks noChangeArrowheads="1"/>
          </p:cNvSpPr>
          <p:nvPr/>
        </p:nvSpPr>
        <p:spPr bwMode="auto">
          <a:xfrm>
            <a:off x="1246188"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6883" name="Rectangle 19">
            <a:extLst>
              <a:ext uri="{FF2B5EF4-FFF2-40B4-BE49-F238E27FC236}">
                <a16:creationId xmlns:a16="http://schemas.microsoft.com/office/drawing/2014/main" id="{7FF0F71B-BD43-414E-BB26-10B5339442C5}"/>
              </a:ext>
            </a:extLst>
          </p:cNvPr>
          <p:cNvSpPr>
            <a:spLocks noChangeArrowheads="1"/>
          </p:cNvSpPr>
          <p:nvPr/>
        </p:nvSpPr>
        <p:spPr bwMode="auto">
          <a:xfrm>
            <a:off x="1154113" y="3603625"/>
            <a:ext cx="293687"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84" name="Rectangle 20">
            <a:extLst>
              <a:ext uri="{FF2B5EF4-FFF2-40B4-BE49-F238E27FC236}">
                <a16:creationId xmlns:a16="http://schemas.microsoft.com/office/drawing/2014/main" id="{4C0D1E5F-249E-41A0-9E25-38486FE65724}"/>
              </a:ext>
            </a:extLst>
          </p:cNvPr>
          <p:cNvSpPr>
            <a:spLocks noChangeArrowheads="1"/>
          </p:cNvSpPr>
          <p:nvPr/>
        </p:nvSpPr>
        <p:spPr bwMode="auto">
          <a:xfrm>
            <a:off x="1246188"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0</a:t>
            </a:r>
            <a:endParaRPr lang="zh-CN" altLang="en-US">
              <a:solidFill>
                <a:srgbClr val="FF0000"/>
              </a:solidFill>
            </a:endParaRPr>
          </a:p>
        </p:txBody>
      </p:sp>
      <p:sp>
        <p:nvSpPr>
          <p:cNvPr id="36885" name="Rectangle 21">
            <a:extLst>
              <a:ext uri="{FF2B5EF4-FFF2-40B4-BE49-F238E27FC236}">
                <a16:creationId xmlns:a16="http://schemas.microsoft.com/office/drawing/2014/main" id="{B3A84AB5-AEBE-4C88-8212-39C1D3B8F1FB}"/>
              </a:ext>
            </a:extLst>
          </p:cNvPr>
          <p:cNvSpPr>
            <a:spLocks noChangeArrowheads="1"/>
          </p:cNvSpPr>
          <p:nvPr/>
        </p:nvSpPr>
        <p:spPr bwMode="auto">
          <a:xfrm>
            <a:off x="1154113" y="4048125"/>
            <a:ext cx="293687"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86" name="Rectangle 22">
            <a:extLst>
              <a:ext uri="{FF2B5EF4-FFF2-40B4-BE49-F238E27FC236}">
                <a16:creationId xmlns:a16="http://schemas.microsoft.com/office/drawing/2014/main" id="{2BF272F3-3304-4843-93FB-7E392FE9A978}"/>
              </a:ext>
            </a:extLst>
          </p:cNvPr>
          <p:cNvSpPr>
            <a:spLocks noChangeArrowheads="1"/>
          </p:cNvSpPr>
          <p:nvPr/>
        </p:nvSpPr>
        <p:spPr bwMode="auto">
          <a:xfrm>
            <a:off x="1246188"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36887" name="Rectangle 23">
            <a:extLst>
              <a:ext uri="{FF2B5EF4-FFF2-40B4-BE49-F238E27FC236}">
                <a16:creationId xmlns:a16="http://schemas.microsoft.com/office/drawing/2014/main" id="{12B9D5B7-2197-4791-9D5F-0BAD1BF43F78}"/>
              </a:ext>
            </a:extLst>
          </p:cNvPr>
          <p:cNvSpPr>
            <a:spLocks noChangeArrowheads="1"/>
          </p:cNvSpPr>
          <p:nvPr/>
        </p:nvSpPr>
        <p:spPr bwMode="auto">
          <a:xfrm>
            <a:off x="1477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6888" name="Rectangle 24">
            <a:extLst>
              <a:ext uri="{FF2B5EF4-FFF2-40B4-BE49-F238E27FC236}">
                <a16:creationId xmlns:a16="http://schemas.microsoft.com/office/drawing/2014/main" id="{E50FB892-7A4F-43AB-817F-C18A21B756C8}"/>
              </a:ext>
            </a:extLst>
          </p:cNvPr>
          <p:cNvSpPr>
            <a:spLocks noChangeArrowheads="1"/>
          </p:cNvSpPr>
          <p:nvPr/>
        </p:nvSpPr>
        <p:spPr bwMode="auto">
          <a:xfrm>
            <a:off x="15859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89" name="Rectangle 25">
            <a:extLst>
              <a:ext uri="{FF2B5EF4-FFF2-40B4-BE49-F238E27FC236}">
                <a16:creationId xmlns:a16="http://schemas.microsoft.com/office/drawing/2014/main" id="{0893B6F5-24A2-4365-B96D-24C6E05E9DAF}"/>
              </a:ext>
            </a:extLst>
          </p:cNvPr>
          <p:cNvSpPr>
            <a:spLocks noChangeArrowheads="1"/>
          </p:cNvSpPr>
          <p:nvPr/>
        </p:nvSpPr>
        <p:spPr bwMode="auto">
          <a:xfrm>
            <a:off x="16938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2</a:t>
            </a:r>
            <a:endParaRPr lang="zh-CN" altLang="en-US">
              <a:solidFill>
                <a:srgbClr val="0000CC"/>
              </a:solidFill>
            </a:endParaRPr>
          </a:p>
        </p:txBody>
      </p:sp>
      <p:sp>
        <p:nvSpPr>
          <p:cNvPr id="36890" name="Rectangle 26">
            <a:extLst>
              <a:ext uri="{FF2B5EF4-FFF2-40B4-BE49-F238E27FC236}">
                <a16:creationId xmlns:a16="http://schemas.microsoft.com/office/drawing/2014/main" id="{62E53032-9124-4F8F-8693-78772EE8C295}"/>
              </a:ext>
            </a:extLst>
          </p:cNvPr>
          <p:cNvSpPr>
            <a:spLocks noChangeArrowheads="1"/>
          </p:cNvSpPr>
          <p:nvPr/>
        </p:nvSpPr>
        <p:spPr bwMode="auto">
          <a:xfrm>
            <a:off x="15859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91" name="Rectangle 27">
            <a:extLst>
              <a:ext uri="{FF2B5EF4-FFF2-40B4-BE49-F238E27FC236}">
                <a16:creationId xmlns:a16="http://schemas.microsoft.com/office/drawing/2014/main" id="{8B4A978A-29ED-4B9F-AF08-DD5A2EEF7E67}"/>
              </a:ext>
            </a:extLst>
          </p:cNvPr>
          <p:cNvSpPr>
            <a:spLocks noChangeArrowheads="1"/>
          </p:cNvSpPr>
          <p:nvPr/>
        </p:nvSpPr>
        <p:spPr bwMode="auto">
          <a:xfrm>
            <a:off x="16938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0</a:t>
            </a:r>
            <a:endParaRPr lang="zh-CN" altLang="en-US">
              <a:solidFill>
                <a:srgbClr val="FF0000"/>
              </a:solidFill>
            </a:endParaRPr>
          </a:p>
        </p:txBody>
      </p:sp>
      <p:sp>
        <p:nvSpPr>
          <p:cNvPr id="36892" name="Rectangle 28">
            <a:extLst>
              <a:ext uri="{FF2B5EF4-FFF2-40B4-BE49-F238E27FC236}">
                <a16:creationId xmlns:a16="http://schemas.microsoft.com/office/drawing/2014/main" id="{05113DD9-E3DF-46B1-89D9-63DC31E54407}"/>
              </a:ext>
            </a:extLst>
          </p:cNvPr>
          <p:cNvSpPr>
            <a:spLocks noChangeArrowheads="1"/>
          </p:cNvSpPr>
          <p:nvPr/>
        </p:nvSpPr>
        <p:spPr bwMode="auto">
          <a:xfrm>
            <a:off x="15859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93" name="Rectangle 29">
            <a:extLst>
              <a:ext uri="{FF2B5EF4-FFF2-40B4-BE49-F238E27FC236}">
                <a16:creationId xmlns:a16="http://schemas.microsoft.com/office/drawing/2014/main" id="{11503FCE-58D4-4BBA-9BD6-D8EA87B95930}"/>
              </a:ext>
            </a:extLst>
          </p:cNvPr>
          <p:cNvSpPr>
            <a:spLocks noChangeArrowheads="1"/>
          </p:cNvSpPr>
          <p:nvPr/>
        </p:nvSpPr>
        <p:spPr bwMode="auto">
          <a:xfrm>
            <a:off x="16938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36894" name="Rectangle 30">
            <a:extLst>
              <a:ext uri="{FF2B5EF4-FFF2-40B4-BE49-F238E27FC236}">
                <a16:creationId xmlns:a16="http://schemas.microsoft.com/office/drawing/2014/main" id="{5F8C4117-05A0-4C2B-9C62-49075B433B09}"/>
              </a:ext>
            </a:extLst>
          </p:cNvPr>
          <p:cNvSpPr>
            <a:spLocks noChangeArrowheads="1"/>
          </p:cNvSpPr>
          <p:nvPr/>
        </p:nvSpPr>
        <p:spPr bwMode="auto">
          <a:xfrm>
            <a:off x="1908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6895" name="Rectangle 31">
            <a:extLst>
              <a:ext uri="{FF2B5EF4-FFF2-40B4-BE49-F238E27FC236}">
                <a16:creationId xmlns:a16="http://schemas.microsoft.com/office/drawing/2014/main" id="{EC78D6E3-E8B4-485F-9983-A0C30AAFAE8E}"/>
              </a:ext>
            </a:extLst>
          </p:cNvPr>
          <p:cNvSpPr>
            <a:spLocks noChangeArrowheads="1"/>
          </p:cNvSpPr>
          <p:nvPr/>
        </p:nvSpPr>
        <p:spPr bwMode="auto">
          <a:xfrm>
            <a:off x="23399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6896" name="Rectangle 32">
            <a:extLst>
              <a:ext uri="{FF2B5EF4-FFF2-40B4-BE49-F238E27FC236}">
                <a16:creationId xmlns:a16="http://schemas.microsoft.com/office/drawing/2014/main" id="{4C552DF0-73F3-41D7-A6E3-13281BF7F8D5}"/>
              </a:ext>
            </a:extLst>
          </p:cNvPr>
          <p:cNvSpPr>
            <a:spLocks noChangeArrowheads="1"/>
          </p:cNvSpPr>
          <p:nvPr/>
        </p:nvSpPr>
        <p:spPr bwMode="auto">
          <a:xfrm>
            <a:off x="24638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97" name="Rectangle 33">
            <a:extLst>
              <a:ext uri="{FF2B5EF4-FFF2-40B4-BE49-F238E27FC236}">
                <a16:creationId xmlns:a16="http://schemas.microsoft.com/office/drawing/2014/main" id="{DE3B4613-7411-467A-BDE6-3D20BA1E3CEA}"/>
              </a:ext>
            </a:extLst>
          </p:cNvPr>
          <p:cNvSpPr>
            <a:spLocks noChangeArrowheads="1"/>
          </p:cNvSpPr>
          <p:nvPr/>
        </p:nvSpPr>
        <p:spPr bwMode="auto">
          <a:xfrm>
            <a:off x="25558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6898" name="Rectangle 34">
            <a:extLst>
              <a:ext uri="{FF2B5EF4-FFF2-40B4-BE49-F238E27FC236}">
                <a16:creationId xmlns:a16="http://schemas.microsoft.com/office/drawing/2014/main" id="{4673EBBC-61CF-4329-B7EF-AAE263A89424}"/>
              </a:ext>
            </a:extLst>
          </p:cNvPr>
          <p:cNvSpPr>
            <a:spLocks noChangeArrowheads="1"/>
          </p:cNvSpPr>
          <p:nvPr/>
        </p:nvSpPr>
        <p:spPr bwMode="auto">
          <a:xfrm>
            <a:off x="24638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899" name="Rectangle 35">
            <a:extLst>
              <a:ext uri="{FF2B5EF4-FFF2-40B4-BE49-F238E27FC236}">
                <a16:creationId xmlns:a16="http://schemas.microsoft.com/office/drawing/2014/main" id="{FE97B050-72E8-4082-AD49-069F53751DF3}"/>
              </a:ext>
            </a:extLst>
          </p:cNvPr>
          <p:cNvSpPr>
            <a:spLocks noChangeArrowheads="1"/>
          </p:cNvSpPr>
          <p:nvPr/>
        </p:nvSpPr>
        <p:spPr bwMode="auto">
          <a:xfrm>
            <a:off x="25558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6900" name="Rectangle 36">
            <a:extLst>
              <a:ext uri="{FF2B5EF4-FFF2-40B4-BE49-F238E27FC236}">
                <a16:creationId xmlns:a16="http://schemas.microsoft.com/office/drawing/2014/main" id="{62D3C264-62CD-41CB-A251-A3BEBEE1E7D4}"/>
              </a:ext>
            </a:extLst>
          </p:cNvPr>
          <p:cNvSpPr>
            <a:spLocks noChangeArrowheads="1"/>
          </p:cNvSpPr>
          <p:nvPr/>
        </p:nvSpPr>
        <p:spPr bwMode="auto">
          <a:xfrm>
            <a:off x="24638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6901" name="Rectangle 37">
            <a:extLst>
              <a:ext uri="{FF2B5EF4-FFF2-40B4-BE49-F238E27FC236}">
                <a16:creationId xmlns:a16="http://schemas.microsoft.com/office/drawing/2014/main" id="{0405BF8C-A5C6-44BD-806A-6595DF195298}"/>
              </a:ext>
            </a:extLst>
          </p:cNvPr>
          <p:cNvSpPr>
            <a:spLocks noChangeArrowheads="1"/>
          </p:cNvSpPr>
          <p:nvPr/>
        </p:nvSpPr>
        <p:spPr bwMode="auto">
          <a:xfrm>
            <a:off x="2555875"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6902" name="Rectangle 38">
            <a:extLst>
              <a:ext uri="{FF2B5EF4-FFF2-40B4-BE49-F238E27FC236}">
                <a16:creationId xmlns:a16="http://schemas.microsoft.com/office/drawing/2014/main" id="{B51C3E5D-75FC-4375-AAC6-63A3BDE406C8}"/>
              </a:ext>
            </a:extLst>
          </p:cNvPr>
          <p:cNvSpPr>
            <a:spLocks noChangeArrowheads="1"/>
          </p:cNvSpPr>
          <p:nvPr/>
        </p:nvSpPr>
        <p:spPr bwMode="auto">
          <a:xfrm>
            <a:off x="2786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6903" name="Rectangle 39">
            <a:extLst>
              <a:ext uri="{FF2B5EF4-FFF2-40B4-BE49-F238E27FC236}">
                <a16:creationId xmlns:a16="http://schemas.microsoft.com/office/drawing/2014/main" id="{222859C2-7A54-484C-BB81-55B6F6257F1D}"/>
              </a:ext>
            </a:extLst>
          </p:cNvPr>
          <p:cNvSpPr>
            <a:spLocks noChangeArrowheads="1"/>
          </p:cNvSpPr>
          <p:nvPr/>
        </p:nvSpPr>
        <p:spPr bwMode="auto">
          <a:xfrm>
            <a:off x="3217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6904" name="Rectangle 40">
            <a:extLst>
              <a:ext uri="{FF2B5EF4-FFF2-40B4-BE49-F238E27FC236}">
                <a16:creationId xmlns:a16="http://schemas.microsoft.com/office/drawing/2014/main" id="{3870AE8E-135B-48D3-AF3F-3A5FF7139E1A}"/>
              </a:ext>
            </a:extLst>
          </p:cNvPr>
          <p:cNvSpPr>
            <a:spLocks noChangeArrowheads="1"/>
          </p:cNvSpPr>
          <p:nvPr/>
        </p:nvSpPr>
        <p:spPr bwMode="auto">
          <a:xfrm>
            <a:off x="3648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6905" name="Rectangle 41">
            <a:extLst>
              <a:ext uri="{FF2B5EF4-FFF2-40B4-BE49-F238E27FC236}">
                <a16:creationId xmlns:a16="http://schemas.microsoft.com/office/drawing/2014/main" id="{BB1F7662-CD8D-4BF5-B1D2-24D9D97278AF}"/>
              </a:ext>
            </a:extLst>
          </p:cNvPr>
          <p:cNvSpPr>
            <a:spLocks noChangeArrowheads="1"/>
          </p:cNvSpPr>
          <p:nvPr/>
        </p:nvSpPr>
        <p:spPr bwMode="auto">
          <a:xfrm>
            <a:off x="4094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6906" name="Rectangle 42">
            <a:extLst>
              <a:ext uri="{FF2B5EF4-FFF2-40B4-BE49-F238E27FC236}">
                <a16:creationId xmlns:a16="http://schemas.microsoft.com/office/drawing/2014/main" id="{7DBFA693-5542-4566-92B3-971D58695483}"/>
              </a:ext>
            </a:extLst>
          </p:cNvPr>
          <p:cNvSpPr>
            <a:spLocks noChangeArrowheads="1"/>
          </p:cNvSpPr>
          <p:nvPr/>
        </p:nvSpPr>
        <p:spPr bwMode="auto">
          <a:xfrm>
            <a:off x="4525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6907" name="Rectangle 43">
            <a:extLst>
              <a:ext uri="{FF2B5EF4-FFF2-40B4-BE49-F238E27FC236}">
                <a16:creationId xmlns:a16="http://schemas.microsoft.com/office/drawing/2014/main" id="{9D458482-C6FD-448A-A997-E0467A0B1D31}"/>
              </a:ext>
            </a:extLst>
          </p:cNvPr>
          <p:cNvSpPr>
            <a:spLocks noChangeArrowheads="1"/>
          </p:cNvSpPr>
          <p:nvPr/>
        </p:nvSpPr>
        <p:spPr bwMode="auto">
          <a:xfrm>
            <a:off x="4956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6908" name="Rectangle 44">
            <a:extLst>
              <a:ext uri="{FF2B5EF4-FFF2-40B4-BE49-F238E27FC236}">
                <a16:creationId xmlns:a16="http://schemas.microsoft.com/office/drawing/2014/main" id="{73659934-08F2-497F-95DE-6A4B0E1CC339}"/>
              </a:ext>
            </a:extLst>
          </p:cNvPr>
          <p:cNvSpPr>
            <a:spLocks noChangeArrowheads="1"/>
          </p:cNvSpPr>
          <p:nvPr/>
        </p:nvSpPr>
        <p:spPr bwMode="auto">
          <a:xfrm>
            <a:off x="54038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6909" name="Rectangle 45">
            <a:extLst>
              <a:ext uri="{FF2B5EF4-FFF2-40B4-BE49-F238E27FC236}">
                <a16:creationId xmlns:a16="http://schemas.microsoft.com/office/drawing/2014/main" id="{F98F7C80-BB87-4191-80E0-935EDF16AEE0}"/>
              </a:ext>
            </a:extLst>
          </p:cNvPr>
          <p:cNvSpPr>
            <a:spLocks noChangeArrowheads="1"/>
          </p:cNvSpPr>
          <p:nvPr/>
        </p:nvSpPr>
        <p:spPr bwMode="auto">
          <a:xfrm>
            <a:off x="5834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6910" name="Rectangle 46">
            <a:extLst>
              <a:ext uri="{FF2B5EF4-FFF2-40B4-BE49-F238E27FC236}">
                <a16:creationId xmlns:a16="http://schemas.microsoft.com/office/drawing/2014/main" id="{DA89AC43-9586-49D4-AA39-0A304A64B1DC}"/>
              </a:ext>
            </a:extLst>
          </p:cNvPr>
          <p:cNvSpPr>
            <a:spLocks noChangeArrowheads="1"/>
          </p:cNvSpPr>
          <p:nvPr/>
        </p:nvSpPr>
        <p:spPr bwMode="auto">
          <a:xfrm>
            <a:off x="6265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6911" name="Rectangle 47">
            <a:extLst>
              <a:ext uri="{FF2B5EF4-FFF2-40B4-BE49-F238E27FC236}">
                <a16:creationId xmlns:a16="http://schemas.microsoft.com/office/drawing/2014/main" id="{DA0B87C4-2608-47F1-ABDF-66BA62DF7051}"/>
              </a:ext>
            </a:extLst>
          </p:cNvPr>
          <p:cNvSpPr>
            <a:spLocks noChangeArrowheads="1"/>
          </p:cNvSpPr>
          <p:nvPr/>
        </p:nvSpPr>
        <p:spPr bwMode="auto">
          <a:xfrm>
            <a:off x="67119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6912" name="Rectangle 48">
            <a:extLst>
              <a:ext uri="{FF2B5EF4-FFF2-40B4-BE49-F238E27FC236}">
                <a16:creationId xmlns:a16="http://schemas.microsoft.com/office/drawing/2014/main" id="{5BEFFA29-A2BD-40D8-9BB1-6EDAA2C4FC01}"/>
              </a:ext>
            </a:extLst>
          </p:cNvPr>
          <p:cNvSpPr>
            <a:spLocks noChangeArrowheads="1"/>
          </p:cNvSpPr>
          <p:nvPr/>
        </p:nvSpPr>
        <p:spPr bwMode="auto">
          <a:xfrm>
            <a:off x="75438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6913" name="Rectangle 49">
            <a:extLst>
              <a:ext uri="{FF2B5EF4-FFF2-40B4-BE49-F238E27FC236}">
                <a16:creationId xmlns:a16="http://schemas.microsoft.com/office/drawing/2014/main" id="{20099235-8755-46AA-9DF1-EE0C21423A71}"/>
              </a:ext>
            </a:extLst>
          </p:cNvPr>
          <p:cNvSpPr>
            <a:spLocks noChangeArrowheads="1"/>
          </p:cNvSpPr>
          <p:nvPr/>
        </p:nvSpPr>
        <p:spPr bwMode="auto">
          <a:xfrm>
            <a:off x="79756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6914" name="Rectangle 50">
            <a:extLst>
              <a:ext uri="{FF2B5EF4-FFF2-40B4-BE49-F238E27FC236}">
                <a16:creationId xmlns:a16="http://schemas.microsoft.com/office/drawing/2014/main" id="{B7F6D625-BCDF-47A0-9F10-84114E23CC5F}"/>
              </a:ext>
            </a:extLst>
          </p:cNvPr>
          <p:cNvSpPr>
            <a:spLocks noChangeArrowheads="1"/>
          </p:cNvSpPr>
          <p:nvPr/>
        </p:nvSpPr>
        <p:spPr bwMode="auto">
          <a:xfrm>
            <a:off x="840581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6915" name="Rectangle 51">
            <a:extLst>
              <a:ext uri="{FF2B5EF4-FFF2-40B4-BE49-F238E27FC236}">
                <a16:creationId xmlns:a16="http://schemas.microsoft.com/office/drawing/2014/main" id="{832583FB-8752-4D8B-BA45-0DE1120A60F2}"/>
              </a:ext>
            </a:extLst>
          </p:cNvPr>
          <p:cNvSpPr>
            <a:spLocks noChangeArrowheads="1"/>
          </p:cNvSpPr>
          <p:nvPr/>
        </p:nvSpPr>
        <p:spPr bwMode="auto">
          <a:xfrm>
            <a:off x="107950" y="46640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
        <p:nvSpPr>
          <p:cNvPr id="36916" name="Rectangle 52">
            <a:extLst>
              <a:ext uri="{FF2B5EF4-FFF2-40B4-BE49-F238E27FC236}">
                <a16:creationId xmlns:a16="http://schemas.microsoft.com/office/drawing/2014/main" id="{74CCF7B4-F59D-42E0-A22C-81BDE348CD6D}"/>
              </a:ext>
            </a:extLst>
          </p:cNvPr>
          <p:cNvSpPr>
            <a:spLocks noChangeArrowheads="1"/>
          </p:cNvSpPr>
          <p:nvPr/>
        </p:nvSpPr>
        <p:spPr bwMode="auto">
          <a:xfrm>
            <a:off x="7142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AF389AB5-3FEB-42C1-8004-B9F152CAC4EB}"/>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7891" name="Rectangle 3">
            <a:extLst>
              <a:ext uri="{FF2B5EF4-FFF2-40B4-BE49-F238E27FC236}">
                <a16:creationId xmlns:a16="http://schemas.microsoft.com/office/drawing/2014/main" id="{28B10066-41BA-4081-A88D-CE40F5DD3ED1}"/>
              </a:ext>
            </a:extLst>
          </p:cNvPr>
          <p:cNvSpPr>
            <a:spLocks noChangeArrowheads="1"/>
          </p:cNvSpPr>
          <p:nvPr/>
        </p:nvSpPr>
        <p:spPr bwMode="auto">
          <a:xfrm>
            <a:off x="304800" y="1295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先进先出(</a:t>
            </a:r>
            <a:r>
              <a:rPr lang="en-US" altLang="zh-CN" sz="3200">
                <a:solidFill>
                  <a:srgbClr val="0000CC"/>
                </a:solidFill>
                <a:latin typeface="Times New Roman" panose="02020603050405020304" pitchFamily="18" charset="0"/>
              </a:rPr>
              <a:t>FIFO)</a:t>
            </a:r>
            <a:r>
              <a:rPr lang="zh-CN" altLang="en-US" sz="3200">
                <a:solidFill>
                  <a:srgbClr val="0000CC"/>
                </a:solidFill>
                <a:latin typeface="Times New Roman" panose="02020603050405020304" pitchFamily="18" charset="0"/>
              </a:rPr>
              <a:t>页面置换算法</a:t>
            </a:r>
            <a:endParaRPr lang="zh-CN" altLang="en-US" sz="2800">
              <a:latin typeface="宋体" panose="02010600030101010101" pitchFamily="2" charset="-122"/>
            </a:endParaRPr>
          </a:p>
        </p:txBody>
      </p:sp>
      <p:sp>
        <p:nvSpPr>
          <p:cNvPr id="37892" name="Rectangle 4">
            <a:extLst>
              <a:ext uri="{FF2B5EF4-FFF2-40B4-BE49-F238E27FC236}">
                <a16:creationId xmlns:a16="http://schemas.microsoft.com/office/drawing/2014/main" id="{9CFF9B58-7123-40CD-AA51-01A63400C2AE}"/>
              </a:ext>
            </a:extLst>
          </p:cNvPr>
          <p:cNvSpPr>
            <a:spLocks noChangeArrowheads="1"/>
          </p:cNvSpPr>
          <p:nvPr/>
        </p:nvSpPr>
        <p:spPr bwMode="auto">
          <a:xfrm>
            <a:off x="107950" y="23780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7893" name="Rectangle 5">
            <a:extLst>
              <a:ext uri="{FF2B5EF4-FFF2-40B4-BE49-F238E27FC236}">
                <a16:creationId xmlns:a16="http://schemas.microsoft.com/office/drawing/2014/main" id="{040896B6-DE74-43E6-BF0A-CEE2223DF894}"/>
              </a:ext>
            </a:extLst>
          </p:cNvPr>
          <p:cNvSpPr>
            <a:spLocks noChangeArrowheads="1"/>
          </p:cNvSpPr>
          <p:nvPr/>
        </p:nvSpPr>
        <p:spPr bwMode="auto">
          <a:xfrm>
            <a:off x="169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7894" name="Rectangle 6">
            <a:extLst>
              <a:ext uri="{FF2B5EF4-FFF2-40B4-BE49-F238E27FC236}">
                <a16:creationId xmlns:a16="http://schemas.microsoft.com/office/drawing/2014/main" id="{B4A7EC20-7631-4371-B0A3-206C0610C46F}"/>
              </a:ext>
            </a:extLst>
          </p:cNvPr>
          <p:cNvSpPr>
            <a:spLocks noChangeArrowheads="1"/>
          </p:cNvSpPr>
          <p:nvPr/>
        </p:nvSpPr>
        <p:spPr bwMode="auto">
          <a:xfrm>
            <a:off x="600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7895" name="Rectangle 7">
            <a:extLst>
              <a:ext uri="{FF2B5EF4-FFF2-40B4-BE49-F238E27FC236}">
                <a16:creationId xmlns:a16="http://schemas.microsoft.com/office/drawing/2014/main" id="{9BD41705-3960-430D-8B3F-EC9D33CD8169}"/>
              </a:ext>
            </a:extLst>
          </p:cNvPr>
          <p:cNvSpPr>
            <a:spLocks noChangeArrowheads="1"/>
          </p:cNvSpPr>
          <p:nvPr/>
        </p:nvSpPr>
        <p:spPr bwMode="auto">
          <a:xfrm>
            <a:off x="2778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896" name="Rectangle 8">
            <a:extLst>
              <a:ext uri="{FF2B5EF4-FFF2-40B4-BE49-F238E27FC236}">
                <a16:creationId xmlns:a16="http://schemas.microsoft.com/office/drawing/2014/main" id="{B85834CA-96B4-429C-85C1-7F04752697E8}"/>
              </a:ext>
            </a:extLst>
          </p:cNvPr>
          <p:cNvSpPr>
            <a:spLocks noChangeArrowheads="1"/>
          </p:cNvSpPr>
          <p:nvPr/>
        </p:nvSpPr>
        <p:spPr bwMode="auto">
          <a:xfrm>
            <a:off x="384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7897" name="Rectangle 9">
            <a:extLst>
              <a:ext uri="{FF2B5EF4-FFF2-40B4-BE49-F238E27FC236}">
                <a16:creationId xmlns:a16="http://schemas.microsoft.com/office/drawing/2014/main" id="{D6710327-9EE1-4B11-BC9C-1A5FADA5881A}"/>
              </a:ext>
            </a:extLst>
          </p:cNvPr>
          <p:cNvSpPr>
            <a:spLocks noChangeArrowheads="1"/>
          </p:cNvSpPr>
          <p:nvPr/>
        </p:nvSpPr>
        <p:spPr bwMode="auto">
          <a:xfrm>
            <a:off x="2778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898" name="Rectangle 10">
            <a:extLst>
              <a:ext uri="{FF2B5EF4-FFF2-40B4-BE49-F238E27FC236}">
                <a16:creationId xmlns:a16="http://schemas.microsoft.com/office/drawing/2014/main" id="{8D49031A-80BB-4EA1-B8DA-1C6C62C8D666}"/>
              </a:ext>
            </a:extLst>
          </p:cNvPr>
          <p:cNvSpPr>
            <a:spLocks noChangeArrowheads="1"/>
          </p:cNvSpPr>
          <p:nvPr/>
        </p:nvSpPr>
        <p:spPr bwMode="auto">
          <a:xfrm>
            <a:off x="2778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899" name="Rectangle 11">
            <a:extLst>
              <a:ext uri="{FF2B5EF4-FFF2-40B4-BE49-F238E27FC236}">
                <a16:creationId xmlns:a16="http://schemas.microsoft.com/office/drawing/2014/main" id="{FBC67CE4-BF97-408B-9069-75F27DDA07D4}"/>
              </a:ext>
            </a:extLst>
          </p:cNvPr>
          <p:cNvSpPr>
            <a:spLocks noChangeArrowheads="1"/>
          </p:cNvSpPr>
          <p:nvPr/>
        </p:nvSpPr>
        <p:spPr bwMode="auto">
          <a:xfrm>
            <a:off x="7239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00" name="Rectangle 12">
            <a:extLst>
              <a:ext uri="{FF2B5EF4-FFF2-40B4-BE49-F238E27FC236}">
                <a16:creationId xmlns:a16="http://schemas.microsoft.com/office/drawing/2014/main" id="{CC698095-CCEB-4550-A15D-D15B6CF327F7}"/>
              </a:ext>
            </a:extLst>
          </p:cNvPr>
          <p:cNvSpPr>
            <a:spLocks noChangeArrowheads="1"/>
          </p:cNvSpPr>
          <p:nvPr/>
        </p:nvSpPr>
        <p:spPr bwMode="auto">
          <a:xfrm>
            <a:off x="8159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7901" name="Rectangle 13">
            <a:extLst>
              <a:ext uri="{FF2B5EF4-FFF2-40B4-BE49-F238E27FC236}">
                <a16:creationId xmlns:a16="http://schemas.microsoft.com/office/drawing/2014/main" id="{3E54DD4C-023E-4B91-9260-79D566B896DF}"/>
              </a:ext>
            </a:extLst>
          </p:cNvPr>
          <p:cNvSpPr>
            <a:spLocks noChangeArrowheads="1"/>
          </p:cNvSpPr>
          <p:nvPr/>
        </p:nvSpPr>
        <p:spPr bwMode="auto">
          <a:xfrm>
            <a:off x="7239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02" name="Rectangle 14">
            <a:extLst>
              <a:ext uri="{FF2B5EF4-FFF2-40B4-BE49-F238E27FC236}">
                <a16:creationId xmlns:a16="http://schemas.microsoft.com/office/drawing/2014/main" id="{8F059242-50D2-4DD1-A044-B91E1FC70F7B}"/>
              </a:ext>
            </a:extLst>
          </p:cNvPr>
          <p:cNvSpPr>
            <a:spLocks noChangeArrowheads="1"/>
          </p:cNvSpPr>
          <p:nvPr/>
        </p:nvSpPr>
        <p:spPr bwMode="auto">
          <a:xfrm>
            <a:off x="8159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7903" name="Rectangle 15">
            <a:extLst>
              <a:ext uri="{FF2B5EF4-FFF2-40B4-BE49-F238E27FC236}">
                <a16:creationId xmlns:a16="http://schemas.microsoft.com/office/drawing/2014/main" id="{0E93F6F5-33BF-4F98-A510-4761BBB58164}"/>
              </a:ext>
            </a:extLst>
          </p:cNvPr>
          <p:cNvSpPr>
            <a:spLocks noChangeArrowheads="1"/>
          </p:cNvSpPr>
          <p:nvPr/>
        </p:nvSpPr>
        <p:spPr bwMode="auto">
          <a:xfrm>
            <a:off x="7239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04" name="Rectangle 16">
            <a:extLst>
              <a:ext uri="{FF2B5EF4-FFF2-40B4-BE49-F238E27FC236}">
                <a16:creationId xmlns:a16="http://schemas.microsoft.com/office/drawing/2014/main" id="{682ED01B-88EA-428D-A97E-041A47399BB2}"/>
              </a:ext>
            </a:extLst>
          </p:cNvPr>
          <p:cNvSpPr>
            <a:spLocks noChangeArrowheads="1"/>
          </p:cNvSpPr>
          <p:nvPr/>
        </p:nvSpPr>
        <p:spPr bwMode="auto">
          <a:xfrm>
            <a:off x="10318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7905" name="Rectangle 17">
            <a:extLst>
              <a:ext uri="{FF2B5EF4-FFF2-40B4-BE49-F238E27FC236}">
                <a16:creationId xmlns:a16="http://schemas.microsoft.com/office/drawing/2014/main" id="{A67B70CA-4284-4A26-8545-8337DFF3BB3E}"/>
              </a:ext>
            </a:extLst>
          </p:cNvPr>
          <p:cNvSpPr>
            <a:spLocks noChangeArrowheads="1"/>
          </p:cNvSpPr>
          <p:nvPr/>
        </p:nvSpPr>
        <p:spPr bwMode="auto">
          <a:xfrm>
            <a:off x="1154113" y="3173413"/>
            <a:ext cx="293687"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06" name="Rectangle 18">
            <a:extLst>
              <a:ext uri="{FF2B5EF4-FFF2-40B4-BE49-F238E27FC236}">
                <a16:creationId xmlns:a16="http://schemas.microsoft.com/office/drawing/2014/main" id="{332CF446-D1EB-49B6-B039-D4835EAFF234}"/>
              </a:ext>
            </a:extLst>
          </p:cNvPr>
          <p:cNvSpPr>
            <a:spLocks noChangeArrowheads="1"/>
          </p:cNvSpPr>
          <p:nvPr/>
        </p:nvSpPr>
        <p:spPr bwMode="auto">
          <a:xfrm>
            <a:off x="1246188"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7907" name="Rectangle 19">
            <a:extLst>
              <a:ext uri="{FF2B5EF4-FFF2-40B4-BE49-F238E27FC236}">
                <a16:creationId xmlns:a16="http://schemas.microsoft.com/office/drawing/2014/main" id="{63299C07-1CC3-4C44-BF66-48F139F0D845}"/>
              </a:ext>
            </a:extLst>
          </p:cNvPr>
          <p:cNvSpPr>
            <a:spLocks noChangeArrowheads="1"/>
          </p:cNvSpPr>
          <p:nvPr/>
        </p:nvSpPr>
        <p:spPr bwMode="auto">
          <a:xfrm>
            <a:off x="1154113" y="3603625"/>
            <a:ext cx="293687"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08" name="Rectangle 20">
            <a:extLst>
              <a:ext uri="{FF2B5EF4-FFF2-40B4-BE49-F238E27FC236}">
                <a16:creationId xmlns:a16="http://schemas.microsoft.com/office/drawing/2014/main" id="{F2995CC7-63A5-4786-BCBA-72C03ACA607D}"/>
              </a:ext>
            </a:extLst>
          </p:cNvPr>
          <p:cNvSpPr>
            <a:spLocks noChangeArrowheads="1"/>
          </p:cNvSpPr>
          <p:nvPr/>
        </p:nvSpPr>
        <p:spPr bwMode="auto">
          <a:xfrm>
            <a:off x="1246188"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7909" name="Rectangle 21">
            <a:extLst>
              <a:ext uri="{FF2B5EF4-FFF2-40B4-BE49-F238E27FC236}">
                <a16:creationId xmlns:a16="http://schemas.microsoft.com/office/drawing/2014/main" id="{24A70BB8-DF55-4EF8-A2C2-FDE844EEB0F6}"/>
              </a:ext>
            </a:extLst>
          </p:cNvPr>
          <p:cNvSpPr>
            <a:spLocks noChangeArrowheads="1"/>
          </p:cNvSpPr>
          <p:nvPr/>
        </p:nvSpPr>
        <p:spPr bwMode="auto">
          <a:xfrm>
            <a:off x="1154113" y="4048125"/>
            <a:ext cx="293687"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10" name="Rectangle 22">
            <a:extLst>
              <a:ext uri="{FF2B5EF4-FFF2-40B4-BE49-F238E27FC236}">
                <a16:creationId xmlns:a16="http://schemas.microsoft.com/office/drawing/2014/main" id="{E57718CC-A94E-4F62-8688-733FCAFE4C96}"/>
              </a:ext>
            </a:extLst>
          </p:cNvPr>
          <p:cNvSpPr>
            <a:spLocks noChangeArrowheads="1"/>
          </p:cNvSpPr>
          <p:nvPr/>
        </p:nvSpPr>
        <p:spPr bwMode="auto">
          <a:xfrm>
            <a:off x="1246188"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37911" name="Rectangle 23">
            <a:extLst>
              <a:ext uri="{FF2B5EF4-FFF2-40B4-BE49-F238E27FC236}">
                <a16:creationId xmlns:a16="http://schemas.microsoft.com/office/drawing/2014/main" id="{71634F80-CFCF-4DE7-9983-EB511FFE37A3}"/>
              </a:ext>
            </a:extLst>
          </p:cNvPr>
          <p:cNvSpPr>
            <a:spLocks noChangeArrowheads="1"/>
          </p:cNvSpPr>
          <p:nvPr/>
        </p:nvSpPr>
        <p:spPr bwMode="auto">
          <a:xfrm>
            <a:off x="1477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7912" name="Rectangle 24">
            <a:extLst>
              <a:ext uri="{FF2B5EF4-FFF2-40B4-BE49-F238E27FC236}">
                <a16:creationId xmlns:a16="http://schemas.microsoft.com/office/drawing/2014/main" id="{C58599EB-974A-499B-949E-5D85AB171FB6}"/>
              </a:ext>
            </a:extLst>
          </p:cNvPr>
          <p:cNvSpPr>
            <a:spLocks noChangeArrowheads="1"/>
          </p:cNvSpPr>
          <p:nvPr/>
        </p:nvSpPr>
        <p:spPr bwMode="auto">
          <a:xfrm>
            <a:off x="15859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13" name="Rectangle 25">
            <a:extLst>
              <a:ext uri="{FF2B5EF4-FFF2-40B4-BE49-F238E27FC236}">
                <a16:creationId xmlns:a16="http://schemas.microsoft.com/office/drawing/2014/main" id="{2B84F01D-073A-4597-9FF7-709CBDC038AA}"/>
              </a:ext>
            </a:extLst>
          </p:cNvPr>
          <p:cNvSpPr>
            <a:spLocks noChangeArrowheads="1"/>
          </p:cNvSpPr>
          <p:nvPr/>
        </p:nvSpPr>
        <p:spPr bwMode="auto">
          <a:xfrm>
            <a:off x="16938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2</a:t>
            </a:r>
            <a:endParaRPr lang="zh-CN" altLang="en-US">
              <a:solidFill>
                <a:srgbClr val="0000CC"/>
              </a:solidFill>
            </a:endParaRPr>
          </a:p>
        </p:txBody>
      </p:sp>
      <p:sp>
        <p:nvSpPr>
          <p:cNvPr id="37914" name="Rectangle 26">
            <a:extLst>
              <a:ext uri="{FF2B5EF4-FFF2-40B4-BE49-F238E27FC236}">
                <a16:creationId xmlns:a16="http://schemas.microsoft.com/office/drawing/2014/main" id="{5524F7BB-2287-492D-B362-C04DE0D09734}"/>
              </a:ext>
            </a:extLst>
          </p:cNvPr>
          <p:cNvSpPr>
            <a:spLocks noChangeArrowheads="1"/>
          </p:cNvSpPr>
          <p:nvPr/>
        </p:nvSpPr>
        <p:spPr bwMode="auto">
          <a:xfrm>
            <a:off x="15859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15" name="Rectangle 27">
            <a:extLst>
              <a:ext uri="{FF2B5EF4-FFF2-40B4-BE49-F238E27FC236}">
                <a16:creationId xmlns:a16="http://schemas.microsoft.com/office/drawing/2014/main" id="{BBC02A82-E0C9-41DA-B413-C1D89B2B6AC7}"/>
              </a:ext>
            </a:extLst>
          </p:cNvPr>
          <p:cNvSpPr>
            <a:spLocks noChangeArrowheads="1"/>
          </p:cNvSpPr>
          <p:nvPr/>
        </p:nvSpPr>
        <p:spPr bwMode="auto">
          <a:xfrm>
            <a:off x="16938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7916" name="Rectangle 28">
            <a:extLst>
              <a:ext uri="{FF2B5EF4-FFF2-40B4-BE49-F238E27FC236}">
                <a16:creationId xmlns:a16="http://schemas.microsoft.com/office/drawing/2014/main" id="{BF8E8F8E-9EA2-4415-A59F-5DBE034BB72F}"/>
              </a:ext>
            </a:extLst>
          </p:cNvPr>
          <p:cNvSpPr>
            <a:spLocks noChangeArrowheads="1"/>
          </p:cNvSpPr>
          <p:nvPr/>
        </p:nvSpPr>
        <p:spPr bwMode="auto">
          <a:xfrm>
            <a:off x="15859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17" name="Rectangle 29">
            <a:extLst>
              <a:ext uri="{FF2B5EF4-FFF2-40B4-BE49-F238E27FC236}">
                <a16:creationId xmlns:a16="http://schemas.microsoft.com/office/drawing/2014/main" id="{6A6B11E6-9AB6-4326-AA20-0F8B88165975}"/>
              </a:ext>
            </a:extLst>
          </p:cNvPr>
          <p:cNvSpPr>
            <a:spLocks noChangeArrowheads="1"/>
          </p:cNvSpPr>
          <p:nvPr/>
        </p:nvSpPr>
        <p:spPr bwMode="auto">
          <a:xfrm>
            <a:off x="16938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37918" name="Rectangle 30">
            <a:extLst>
              <a:ext uri="{FF2B5EF4-FFF2-40B4-BE49-F238E27FC236}">
                <a16:creationId xmlns:a16="http://schemas.microsoft.com/office/drawing/2014/main" id="{BD4BBD73-0CC7-4936-A5FD-8A56F46FD123}"/>
              </a:ext>
            </a:extLst>
          </p:cNvPr>
          <p:cNvSpPr>
            <a:spLocks noChangeArrowheads="1"/>
          </p:cNvSpPr>
          <p:nvPr/>
        </p:nvSpPr>
        <p:spPr bwMode="auto">
          <a:xfrm>
            <a:off x="1908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7919" name="Rectangle 31">
            <a:extLst>
              <a:ext uri="{FF2B5EF4-FFF2-40B4-BE49-F238E27FC236}">
                <a16:creationId xmlns:a16="http://schemas.microsoft.com/office/drawing/2014/main" id="{6D1966CB-105B-4B46-8E27-967E5847B269}"/>
              </a:ext>
            </a:extLst>
          </p:cNvPr>
          <p:cNvSpPr>
            <a:spLocks noChangeArrowheads="1"/>
          </p:cNvSpPr>
          <p:nvPr/>
        </p:nvSpPr>
        <p:spPr bwMode="auto">
          <a:xfrm>
            <a:off x="23399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7920" name="Rectangle 32">
            <a:extLst>
              <a:ext uri="{FF2B5EF4-FFF2-40B4-BE49-F238E27FC236}">
                <a16:creationId xmlns:a16="http://schemas.microsoft.com/office/drawing/2014/main" id="{0622D1A9-AF51-4CF6-B805-B55FF555026D}"/>
              </a:ext>
            </a:extLst>
          </p:cNvPr>
          <p:cNvSpPr>
            <a:spLocks noChangeArrowheads="1"/>
          </p:cNvSpPr>
          <p:nvPr/>
        </p:nvSpPr>
        <p:spPr bwMode="auto">
          <a:xfrm>
            <a:off x="24638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21" name="Rectangle 33">
            <a:extLst>
              <a:ext uri="{FF2B5EF4-FFF2-40B4-BE49-F238E27FC236}">
                <a16:creationId xmlns:a16="http://schemas.microsoft.com/office/drawing/2014/main" id="{8D3BFEF0-B984-4309-BEB3-A6FFD0626364}"/>
              </a:ext>
            </a:extLst>
          </p:cNvPr>
          <p:cNvSpPr>
            <a:spLocks noChangeArrowheads="1"/>
          </p:cNvSpPr>
          <p:nvPr/>
        </p:nvSpPr>
        <p:spPr bwMode="auto">
          <a:xfrm>
            <a:off x="25558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2</a:t>
            </a:r>
            <a:endParaRPr lang="zh-CN" altLang="en-US">
              <a:solidFill>
                <a:srgbClr val="0000CC"/>
              </a:solidFill>
            </a:endParaRPr>
          </a:p>
        </p:txBody>
      </p:sp>
      <p:sp>
        <p:nvSpPr>
          <p:cNvPr id="37922" name="Rectangle 34">
            <a:extLst>
              <a:ext uri="{FF2B5EF4-FFF2-40B4-BE49-F238E27FC236}">
                <a16:creationId xmlns:a16="http://schemas.microsoft.com/office/drawing/2014/main" id="{6E7B28DB-92B2-45C9-9C60-A90FDD190DA8}"/>
              </a:ext>
            </a:extLst>
          </p:cNvPr>
          <p:cNvSpPr>
            <a:spLocks noChangeArrowheads="1"/>
          </p:cNvSpPr>
          <p:nvPr/>
        </p:nvSpPr>
        <p:spPr bwMode="auto">
          <a:xfrm>
            <a:off x="24638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23" name="Rectangle 35">
            <a:extLst>
              <a:ext uri="{FF2B5EF4-FFF2-40B4-BE49-F238E27FC236}">
                <a16:creationId xmlns:a16="http://schemas.microsoft.com/office/drawing/2014/main" id="{6348CC6E-5BEC-45FF-8742-B7BC7E734D0C}"/>
              </a:ext>
            </a:extLst>
          </p:cNvPr>
          <p:cNvSpPr>
            <a:spLocks noChangeArrowheads="1"/>
          </p:cNvSpPr>
          <p:nvPr/>
        </p:nvSpPr>
        <p:spPr bwMode="auto">
          <a:xfrm>
            <a:off x="25558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3</a:t>
            </a:r>
            <a:endParaRPr lang="zh-CN" altLang="en-US">
              <a:solidFill>
                <a:srgbClr val="FF0000"/>
              </a:solidFill>
            </a:endParaRPr>
          </a:p>
        </p:txBody>
      </p:sp>
      <p:sp>
        <p:nvSpPr>
          <p:cNvPr id="37924" name="Rectangle 36">
            <a:extLst>
              <a:ext uri="{FF2B5EF4-FFF2-40B4-BE49-F238E27FC236}">
                <a16:creationId xmlns:a16="http://schemas.microsoft.com/office/drawing/2014/main" id="{B988D271-38CA-4556-8745-2563C2C3A8F4}"/>
              </a:ext>
            </a:extLst>
          </p:cNvPr>
          <p:cNvSpPr>
            <a:spLocks noChangeArrowheads="1"/>
          </p:cNvSpPr>
          <p:nvPr/>
        </p:nvSpPr>
        <p:spPr bwMode="auto">
          <a:xfrm>
            <a:off x="24638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solidFill>
                <a:srgbClr val="0000CC"/>
              </a:solidFill>
            </a:endParaRPr>
          </a:p>
        </p:txBody>
      </p:sp>
      <p:sp>
        <p:nvSpPr>
          <p:cNvPr id="37925" name="Rectangle 37">
            <a:extLst>
              <a:ext uri="{FF2B5EF4-FFF2-40B4-BE49-F238E27FC236}">
                <a16:creationId xmlns:a16="http://schemas.microsoft.com/office/drawing/2014/main" id="{9FDC1AEF-033F-4A80-9BBF-479E1E175667}"/>
              </a:ext>
            </a:extLst>
          </p:cNvPr>
          <p:cNvSpPr>
            <a:spLocks noChangeArrowheads="1"/>
          </p:cNvSpPr>
          <p:nvPr/>
        </p:nvSpPr>
        <p:spPr bwMode="auto">
          <a:xfrm>
            <a:off x="2555875"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37926" name="Rectangle 38">
            <a:extLst>
              <a:ext uri="{FF2B5EF4-FFF2-40B4-BE49-F238E27FC236}">
                <a16:creationId xmlns:a16="http://schemas.microsoft.com/office/drawing/2014/main" id="{C030AD5D-9984-4EC5-8879-A9B309F76C25}"/>
              </a:ext>
            </a:extLst>
          </p:cNvPr>
          <p:cNvSpPr>
            <a:spLocks noChangeArrowheads="1"/>
          </p:cNvSpPr>
          <p:nvPr/>
        </p:nvSpPr>
        <p:spPr bwMode="auto">
          <a:xfrm>
            <a:off x="2786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7927" name="Rectangle 39">
            <a:extLst>
              <a:ext uri="{FF2B5EF4-FFF2-40B4-BE49-F238E27FC236}">
                <a16:creationId xmlns:a16="http://schemas.microsoft.com/office/drawing/2014/main" id="{A0C83435-11AA-4D45-9758-36151E6C08B6}"/>
              </a:ext>
            </a:extLst>
          </p:cNvPr>
          <p:cNvSpPr>
            <a:spLocks noChangeArrowheads="1"/>
          </p:cNvSpPr>
          <p:nvPr/>
        </p:nvSpPr>
        <p:spPr bwMode="auto">
          <a:xfrm>
            <a:off x="3217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7928" name="Rectangle 40">
            <a:extLst>
              <a:ext uri="{FF2B5EF4-FFF2-40B4-BE49-F238E27FC236}">
                <a16:creationId xmlns:a16="http://schemas.microsoft.com/office/drawing/2014/main" id="{B17157DE-CC18-4239-B3D9-A8C48CD68203}"/>
              </a:ext>
            </a:extLst>
          </p:cNvPr>
          <p:cNvSpPr>
            <a:spLocks noChangeArrowheads="1"/>
          </p:cNvSpPr>
          <p:nvPr/>
        </p:nvSpPr>
        <p:spPr bwMode="auto">
          <a:xfrm>
            <a:off x="3648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7929" name="Rectangle 41">
            <a:extLst>
              <a:ext uri="{FF2B5EF4-FFF2-40B4-BE49-F238E27FC236}">
                <a16:creationId xmlns:a16="http://schemas.microsoft.com/office/drawing/2014/main" id="{AFD27B3B-E0DC-44DA-B826-8DF038DB42D6}"/>
              </a:ext>
            </a:extLst>
          </p:cNvPr>
          <p:cNvSpPr>
            <a:spLocks noChangeArrowheads="1"/>
          </p:cNvSpPr>
          <p:nvPr/>
        </p:nvSpPr>
        <p:spPr bwMode="auto">
          <a:xfrm>
            <a:off x="4094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7930" name="Rectangle 42">
            <a:extLst>
              <a:ext uri="{FF2B5EF4-FFF2-40B4-BE49-F238E27FC236}">
                <a16:creationId xmlns:a16="http://schemas.microsoft.com/office/drawing/2014/main" id="{D2FABFD8-32AD-4CD2-9017-444D61C17DED}"/>
              </a:ext>
            </a:extLst>
          </p:cNvPr>
          <p:cNvSpPr>
            <a:spLocks noChangeArrowheads="1"/>
          </p:cNvSpPr>
          <p:nvPr/>
        </p:nvSpPr>
        <p:spPr bwMode="auto">
          <a:xfrm>
            <a:off x="4525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7931" name="Rectangle 43">
            <a:extLst>
              <a:ext uri="{FF2B5EF4-FFF2-40B4-BE49-F238E27FC236}">
                <a16:creationId xmlns:a16="http://schemas.microsoft.com/office/drawing/2014/main" id="{720CC5A6-3326-402E-B461-C1027DFBE9E5}"/>
              </a:ext>
            </a:extLst>
          </p:cNvPr>
          <p:cNvSpPr>
            <a:spLocks noChangeArrowheads="1"/>
          </p:cNvSpPr>
          <p:nvPr/>
        </p:nvSpPr>
        <p:spPr bwMode="auto">
          <a:xfrm>
            <a:off x="4956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7932" name="Rectangle 44">
            <a:extLst>
              <a:ext uri="{FF2B5EF4-FFF2-40B4-BE49-F238E27FC236}">
                <a16:creationId xmlns:a16="http://schemas.microsoft.com/office/drawing/2014/main" id="{9CCCFC72-BA73-4A02-95B1-4FDE296FD121}"/>
              </a:ext>
            </a:extLst>
          </p:cNvPr>
          <p:cNvSpPr>
            <a:spLocks noChangeArrowheads="1"/>
          </p:cNvSpPr>
          <p:nvPr/>
        </p:nvSpPr>
        <p:spPr bwMode="auto">
          <a:xfrm>
            <a:off x="54038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7933" name="Rectangle 45">
            <a:extLst>
              <a:ext uri="{FF2B5EF4-FFF2-40B4-BE49-F238E27FC236}">
                <a16:creationId xmlns:a16="http://schemas.microsoft.com/office/drawing/2014/main" id="{D3FCAA4D-D1FA-42AB-9219-28D6EED3BD7E}"/>
              </a:ext>
            </a:extLst>
          </p:cNvPr>
          <p:cNvSpPr>
            <a:spLocks noChangeArrowheads="1"/>
          </p:cNvSpPr>
          <p:nvPr/>
        </p:nvSpPr>
        <p:spPr bwMode="auto">
          <a:xfrm>
            <a:off x="5834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7934" name="Rectangle 46">
            <a:extLst>
              <a:ext uri="{FF2B5EF4-FFF2-40B4-BE49-F238E27FC236}">
                <a16:creationId xmlns:a16="http://schemas.microsoft.com/office/drawing/2014/main" id="{BA575300-B980-4901-B8E7-882673B9188D}"/>
              </a:ext>
            </a:extLst>
          </p:cNvPr>
          <p:cNvSpPr>
            <a:spLocks noChangeArrowheads="1"/>
          </p:cNvSpPr>
          <p:nvPr/>
        </p:nvSpPr>
        <p:spPr bwMode="auto">
          <a:xfrm>
            <a:off x="6265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7935" name="Rectangle 47">
            <a:extLst>
              <a:ext uri="{FF2B5EF4-FFF2-40B4-BE49-F238E27FC236}">
                <a16:creationId xmlns:a16="http://schemas.microsoft.com/office/drawing/2014/main" id="{0C769723-3B40-45C3-B5A2-9E8B1B8E3E10}"/>
              </a:ext>
            </a:extLst>
          </p:cNvPr>
          <p:cNvSpPr>
            <a:spLocks noChangeArrowheads="1"/>
          </p:cNvSpPr>
          <p:nvPr/>
        </p:nvSpPr>
        <p:spPr bwMode="auto">
          <a:xfrm>
            <a:off x="67119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7936" name="Rectangle 48">
            <a:extLst>
              <a:ext uri="{FF2B5EF4-FFF2-40B4-BE49-F238E27FC236}">
                <a16:creationId xmlns:a16="http://schemas.microsoft.com/office/drawing/2014/main" id="{BC883FA9-113C-450B-9A9E-04ED548D85A8}"/>
              </a:ext>
            </a:extLst>
          </p:cNvPr>
          <p:cNvSpPr>
            <a:spLocks noChangeArrowheads="1"/>
          </p:cNvSpPr>
          <p:nvPr/>
        </p:nvSpPr>
        <p:spPr bwMode="auto">
          <a:xfrm>
            <a:off x="75438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7937" name="Rectangle 49">
            <a:extLst>
              <a:ext uri="{FF2B5EF4-FFF2-40B4-BE49-F238E27FC236}">
                <a16:creationId xmlns:a16="http://schemas.microsoft.com/office/drawing/2014/main" id="{D9769EA1-7EF7-44F3-B09E-91C483D15FB6}"/>
              </a:ext>
            </a:extLst>
          </p:cNvPr>
          <p:cNvSpPr>
            <a:spLocks noChangeArrowheads="1"/>
          </p:cNvSpPr>
          <p:nvPr/>
        </p:nvSpPr>
        <p:spPr bwMode="auto">
          <a:xfrm>
            <a:off x="79756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7938" name="Rectangle 50">
            <a:extLst>
              <a:ext uri="{FF2B5EF4-FFF2-40B4-BE49-F238E27FC236}">
                <a16:creationId xmlns:a16="http://schemas.microsoft.com/office/drawing/2014/main" id="{50DD525C-193D-45A7-81BB-74837F9E20E0}"/>
              </a:ext>
            </a:extLst>
          </p:cNvPr>
          <p:cNvSpPr>
            <a:spLocks noChangeArrowheads="1"/>
          </p:cNvSpPr>
          <p:nvPr/>
        </p:nvSpPr>
        <p:spPr bwMode="auto">
          <a:xfrm>
            <a:off x="840581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7939" name="Rectangle 51">
            <a:extLst>
              <a:ext uri="{FF2B5EF4-FFF2-40B4-BE49-F238E27FC236}">
                <a16:creationId xmlns:a16="http://schemas.microsoft.com/office/drawing/2014/main" id="{E8C705C8-32D9-4251-B593-C760CFA88FC8}"/>
              </a:ext>
            </a:extLst>
          </p:cNvPr>
          <p:cNvSpPr>
            <a:spLocks noChangeArrowheads="1"/>
          </p:cNvSpPr>
          <p:nvPr/>
        </p:nvSpPr>
        <p:spPr bwMode="auto">
          <a:xfrm>
            <a:off x="107950" y="46640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
        <p:nvSpPr>
          <p:cNvPr id="37940" name="Rectangle 52">
            <a:extLst>
              <a:ext uri="{FF2B5EF4-FFF2-40B4-BE49-F238E27FC236}">
                <a16:creationId xmlns:a16="http://schemas.microsoft.com/office/drawing/2014/main" id="{9B24C9CE-B7DF-4865-A161-24B9A9FB74D2}"/>
              </a:ext>
            </a:extLst>
          </p:cNvPr>
          <p:cNvSpPr>
            <a:spLocks noChangeArrowheads="1"/>
          </p:cNvSpPr>
          <p:nvPr/>
        </p:nvSpPr>
        <p:spPr bwMode="auto">
          <a:xfrm>
            <a:off x="2909888" y="3173413"/>
            <a:ext cx="276225"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41" name="Rectangle 53">
            <a:extLst>
              <a:ext uri="{FF2B5EF4-FFF2-40B4-BE49-F238E27FC236}">
                <a16:creationId xmlns:a16="http://schemas.microsoft.com/office/drawing/2014/main" id="{EC5CFBD0-12ED-4585-BA12-79FF00FDA854}"/>
              </a:ext>
            </a:extLst>
          </p:cNvPr>
          <p:cNvSpPr>
            <a:spLocks noChangeArrowheads="1"/>
          </p:cNvSpPr>
          <p:nvPr/>
        </p:nvSpPr>
        <p:spPr bwMode="auto">
          <a:xfrm>
            <a:off x="30019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7942" name="Rectangle 54">
            <a:extLst>
              <a:ext uri="{FF2B5EF4-FFF2-40B4-BE49-F238E27FC236}">
                <a16:creationId xmlns:a16="http://schemas.microsoft.com/office/drawing/2014/main" id="{7350C7C9-36EA-4AFA-9009-15425FBB68F0}"/>
              </a:ext>
            </a:extLst>
          </p:cNvPr>
          <p:cNvSpPr>
            <a:spLocks noChangeArrowheads="1"/>
          </p:cNvSpPr>
          <p:nvPr/>
        </p:nvSpPr>
        <p:spPr bwMode="auto">
          <a:xfrm>
            <a:off x="2909888" y="3603625"/>
            <a:ext cx="276225"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43" name="Rectangle 55">
            <a:extLst>
              <a:ext uri="{FF2B5EF4-FFF2-40B4-BE49-F238E27FC236}">
                <a16:creationId xmlns:a16="http://schemas.microsoft.com/office/drawing/2014/main" id="{8F5C9418-98A8-46A5-9786-A9C4AB1F6B3B}"/>
              </a:ext>
            </a:extLst>
          </p:cNvPr>
          <p:cNvSpPr>
            <a:spLocks noChangeArrowheads="1"/>
          </p:cNvSpPr>
          <p:nvPr/>
        </p:nvSpPr>
        <p:spPr bwMode="auto">
          <a:xfrm>
            <a:off x="30019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7944" name="Rectangle 56">
            <a:extLst>
              <a:ext uri="{FF2B5EF4-FFF2-40B4-BE49-F238E27FC236}">
                <a16:creationId xmlns:a16="http://schemas.microsoft.com/office/drawing/2014/main" id="{5DE5A2FE-C616-4A10-9C12-F53742B7A6B0}"/>
              </a:ext>
            </a:extLst>
          </p:cNvPr>
          <p:cNvSpPr>
            <a:spLocks noChangeArrowheads="1"/>
          </p:cNvSpPr>
          <p:nvPr/>
        </p:nvSpPr>
        <p:spPr bwMode="auto">
          <a:xfrm>
            <a:off x="2909888" y="4048125"/>
            <a:ext cx="276225"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7945" name="Rectangle 57">
            <a:extLst>
              <a:ext uri="{FF2B5EF4-FFF2-40B4-BE49-F238E27FC236}">
                <a16:creationId xmlns:a16="http://schemas.microsoft.com/office/drawing/2014/main" id="{2DD848F7-2B42-4CC8-9FBA-A763A1EF1153}"/>
              </a:ext>
            </a:extLst>
          </p:cNvPr>
          <p:cNvSpPr>
            <a:spLocks noChangeArrowheads="1"/>
          </p:cNvSpPr>
          <p:nvPr/>
        </p:nvSpPr>
        <p:spPr bwMode="auto">
          <a:xfrm>
            <a:off x="30019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7946" name="Rectangle 58">
            <a:extLst>
              <a:ext uri="{FF2B5EF4-FFF2-40B4-BE49-F238E27FC236}">
                <a16:creationId xmlns:a16="http://schemas.microsoft.com/office/drawing/2014/main" id="{E8912618-171C-4A9C-A165-D991B802FBF2}"/>
              </a:ext>
            </a:extLst>
          </p:cNvPr>
          <p:cNvSpPr>
            <a:spLocks noChangeArrowheads="1"/>
          </p:cNvSpPr>
          <p:nvPr/>
        </p:nvSpPr>
        <p:spPr bwMode="auto">
          <a:xfrm>
            <a:off x="7142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69EA0086-FB37-4C03-8071-2F3BE6CE69BB}"/>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8915" name="Rectangle 3">
            <a:extLst>
              <a:ext uri="{FF2B5EF4-FFF2-40B4-BE49-F238E27FC236}">
                <a16:creationId xmlns:a16="http://schemas.microsoft.com/office/drawing/2014/main" id="{F5E1D149-7C58-4B06-B6A1-95DC3969CFF5}"/>
              </a:ext>
            </a:extLst>
          </p:cNvPr>
          <p:cNvSpPr>
            <a:spLocks noChangeArrowheads="1"/>
          </p:cNvSpPr>
          <p:nvPr/>
        </p:nvSpPr>
        <p:spPr bwMode="auto">
          <a:xfrm>
            <a:off x="304800" y="1295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先进先出(</a:t>
            </a:r>
            <a:r>
              <a:rPr lang="en-US" altLang="zh-CN" sz="3200">
                <a:solidFill>
                  <a:srgbClr val="0000CC"/>
                </a:solidFill>
                <a:latin typeface="Times New Roman" panose="02020603050405020304" pitchFamily="18" charset="0"/>
              </a:rPr>
              <a:t>FIFO)</a:t>
            </a:r>
            <a:r>
              <a:rPr lang="zh-CN" altLang="en-US" sz="3200">
                <a:solidFill>
                  <a:srgbClr val="0000CC"/>
                </a:solidFill>
                <a:latin typeface="Times New Roman" panose="02020603050405020304" pitchFamily="18" charset="0"/>
              </a:rPr>
              <a:t>页面置换算法</a:t>
            </a:r>
            <a:endParaRPr lang="zh-CN" altLang="en-US" sz="2800">
              <a:latin typeface="宋体" panose="02010600030101010101" pitchFamily="2" charset="-122"/>
            </a:endParaRPr>
          </a:p>
        </p:txBody>
      </p:sp>
      <p:sp>
        <p:nvSpPr>
          <p:cNvPr id="38916" name="Rectangle 4">
            <a:extLst>
              <a:ext uri="{FF2B5EF4-FFF2-40B4-BE49-F238E27FC236}">
                <a16:creationId xmlns:a16="http://schemas.microsoft.com/office/drawing/2014/main" id="{92F911DF-0947-463D-B61F-7FBC0C2C6B0A}"/>
              </a:ext>
            </a:extLst>
          </p:cNvPr>
          <p:cNvSpPr>
            <a:spLocks noChangeArrowheads="1"/>
          </p:cNvSpPr>
          <p:nvPr/>
        </p:nvSpPr>
        <p:spPr bwMode="auto">
          <a:xfrm>
            <a:off x="107950" y="23780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8917" name="Rectangle 5">
            <a:extLst>
              <a:ext uri="{FF2B5EF4-FFF2-40B4-BE49-F238E27FC236}">
                <a16:creationId xmlns:a16="http://schemas.microsoft.com/office/drawing/2014/main" id="{C4798685-D086-4327-A00F-69071E666C40}"/>
              </a:ext>
            </a:extLst>
          </p:cNvPr>
          <p:cNvSpPr>
            <a:spLocks noChangeArrowheads="1"/>
          </p:cNvSpPr>
          <p:nvPr/>
        </p:nvSpPr>
        <p:spPr bwMode="auto">
          <a:xfrm>
            <a:off x="169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8918" name="Rectangle 6">
            <a:extLst>
              <a:ext uri="{FF2B5EF4-FFF2-40B4-BE49-F238E27FC236}">
                <a16:creationId xmlns:a16="http://schemas.microsoft.com/office/drawing/2014/main" id="{58F5387C-66D7-476F-8E5D-3E1DB26D6E11}"/>
              </a:ext>
            </a:extLst>
          </p:cNvPr>
          <p:cNvSpPr>
            <a:spLocks noChangeArrowheads="1"/>
          </p:cNvSpPr>
          <p:nvPr/>
        </p:nvSpPr>
        <p:spPr bwMode="auto">
          <a:xfrm>
            <a:off x="600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8919" name="Rectangle 7">
            <a:extLst>
              <a:ext uri="{FF2B5EF4-FFF2-40B4-BE49-F238E27FC236}">
                <a16:creationId xmlns:a16="http://schemas.microsoft.com/office/drawing/2014/main" id="{3F2CB345-BB53-4282-9256-FADAAC9945B4}"/>
              </a:ext>
            </a:extLst>
          </p:cNvPr>
          <p:cNvSpPr>
            <a:spLocks noChangeArrowheads="1"/>
          </p:cNvSpPr>
          <p:nvPr/>
        </p:nvSpPr>
        <p:spPr bwMode="auto">
          <a:xfrm>
            <a:off x="2778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20" name="Rectangle 8">
            <a:extLst>
              <a:ext uri="{FF2B5EF4-FFF2-40B4-BE49-F238E27FC236}">
                <a16:creationId xmlns:a16="http://schemas.microsoft.com/office/drawing/2014/main" id="{B7D044D3-19AE-4EE1-9B64-441A80DF775C}"/>
              </a:ext>
            </a:extLst>
          </p:cNvPr>
          <p:cNvSpPr>
            <a:spLocks noChangeArrowheads="1"/>
          </p:cNvSpPr>
          <p:nvPr/>
        </p:nvSpPr>
        <p:spPr bwMode="auto">
          <a:xfrm>
            <a:off x="384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8921" name="Rectangle 9">
            <a:extLst>
              <a:ext uri="{FF2B5EF4-FFF2-40B4-BE49-F238E27FC236}">
                <a16:creationId xmlns:a16="http://schemas.microsoft.com/office/drawing/2014/main" id="{E7DB049A-B3F1-4917-824B-19C980AC15EA}"/>
              </a:ext>
            </a:extLst>
          </p:cNvPr>
          <p:cNvSpPr>
            <a:spLocks noChangeArrowheads="1"/>
          </p:cNvSpPr>
          <p:nvPr/>
        </p:nvSpPr>
        <p:spPr bwMode="auto">
          <a:xfrm>
            <a:off x="2778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22" name="Rectangle 10">
            <a:extLst>
              <a:ext uri="{FF2B5EF4-FFF2-40B4-BE49-F238E27FC236}">
                <a16:creationId xmlns:a16="http://schemas.microsoft.com/office/drawing/2014/main" id="{4046C6AD-6452-4895-A573-96893DF66BF4}"/>
              </a:ext>
            </a:extLst>
          </p:cNvPr>
          <p:cNvSpPr>
            <a:spLocks noChangeArrowheads="1"/>
          </p:cNvSpPr>
          <p:nvPr/>
        </p:nvSpPr>
        <p:spPr bwMode="auto">
          <a:xfrm>
            <a:off x="2778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23" name="Rectangle 11">
            <a:extLst>
              <a:ext uri="{FF2B5EF4-FFF2-40B4-BE49-F238E27FC236}">
                <a16:creationId xmlns:a16="http://schemas.microsoft.com/office/drawing/2014/main" id="{3E08D322-6E25-413C-B527-FC5E1DED147F}"/>
              </a:ext>
            </a:extLst>
          </p:cNvPr>
          <p:cNvSpPr>
            <a:spLocks noChangeArrowheads="1"/>
          </p:cNvSpPr>
          <p:nvPr/>
        </p:nvSpPr>
        <p:spPr bwMode="auto">
          <a:xfrm>
            <a:off x="7239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24" name="Rectangle 12">
            <a:extLst>
              <a:ext uri="{FF2B5EF4-FFF2-40B4-BE49-F238E27FC236}">
                <a16:creationId xmlns:a16="http://schemas.microsoft.com/office/drawing/2014/main" id="{DD88389C-9E4C-4278-83A0-B0EBE4B8AF00}"/>
              </a:ext>
            </a:extLst>
          </p:cNvPr>
          <p:cNvSpPr>
            <a:spLocks noChangeArrowheads="1"/>
          </p:cNvSpPr>
          <p:nvPr/>
        </p:nvSpPr>
        <p:spPr bwMode="auto">
          <a:xfrm>
            <a:off x="8159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8925" name="Rectangle 13">
            <a:extLst>
              <a:ext uri="{FF2B5EF4-FFF2-40B4-BE49-F238E27FC236}">
                <a16:creationId xmlns:a16="http://schemas.microsoft.com/office/drawing/2014/main" id="{5D29D23A-2A59-4B51-AF10-1DD40014C04B}"/>
              </a:ext>
            </a:extLst>
          </p:cNvPr>
          <p:cNvSpPr>
            <a:spLocks noChangeArrowheads="1"/>
          </p:cNvSpPr>
          <p:nvPr/>
        </p:nvSpPr>
        <p:spPr bwMode="auto">
          <a:xfrm>
            <a:off x="7239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26" name="Rectangle 14">
            <a:extLst>
              <a:ext uri="{FF2B5EF4-FFF2-40B4-BE49-F238E27FC236}">
                <a16:creationId xmlns:a16="http://schemas.microsoft.com/office/drawing/2014/main" id="{14DAD075-7CBF-4D66-8699-FBDCA0B8EBFB}"/>
              </a:ext>
            </a:extLst>
          </p:cNvPr>
          <p:cNvSpPr>
            <a:spLocks noChangeArrowheads="1"/>
          </p:cNvSpPr>
          <p:nvPr/>
        </p:nvSpPr>
        <p:spPr bwMode="auto">
          <a:xfrm>
            <a:off x="8159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8927" name="Rectangle 15">
            <a:extLst>
              <a:ext uri="{FF2B5EF4-FFF2-40B4-BE49-F238E27FC236}">
                <a16:creationId xmlns:a16="http://schemas.microsoft.com/office/drawing/2014/main" id="{41386AD8-27FA-4DB0-B797-91D32AA94578}"/>
              </a:ext>
            </a:extLst>
          </p:cNvPr>
          <p:cNvSpPr>
            <a:spLocks noChangeArrowheads="1"/>
          </p:cNvSpPr>
          <p:nvPr/>
        </p:nvSpPr>
        <p:spPr bwMode="auto">
          <a:xfrm>
            <a:off x="7239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28" name="Rectangle 16">
            <a:extLst>
              <a:ext uri="{FF2B5EF4-FFF2-40B4-BE49-F238E27FC236}">
                <a16:creationId xmlns:a16="http://schemas.microsoft.com/office/drawing/2014/main" id="{88A57AC7-40F7-4B83-AFE9-685CE3BED156}"/>
              </a:ext>
            </a:extLst>
          </p:cNvPr>
          <p:cNvSpPr>
            <a:spLocks noChangeArrowheads="1"/>
          </p:cNvSpPr>
          <p:nvPr/>
        </p:nvSpPr>
        <p:spPr bwMode="auto">
          <a:xfrm>
            <a:off x="10318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8929" name="Rectangle 17">
            <a:extLst>
              <a:ext uri="{FF2B5EF4-FFF2-40B4-BE49-F238E27FC236}">
                <a16:creationId xmlns:a16="http://schemas.microsoft.com/office/drawing/2014/main" id="{9D3A8425-EED2-46D4-B45B-90681CB10AF1}"/>
              </a:ext>
            </a:extLst>
          </p:cNvPr>
          <p:cNvSpPr>
            <a:spLocks noChangeArrowheads="1"/>
          </p:cNvSpPr>
          <p:nvPr/>
        </p:nvSpPr>
        <p:spPr bwMode="auto">
          <a:xfrm>
            <a:off x="1154113" y="3173413"/>
            <a:ext cx="293687"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30" name="Rectangle 18">
            <a:extLst>
              <a:ext uri="{FF2B5EF4-FFF2-40B4-BE49-F238E27FC236}">
                <a16:creationId xmlns:a16="http://schemas.microsoft.com/office/drawing/2014/main" id="{EAF46C42-1C7E-4721-9D88-A572FBFCB999}"/>
              </a:ext>
            </a:extLst>
          </p:cNvPr>
          <p:cNvSpPr>
            <a:spLocks noChangeArrowheads="1"/>
          </p:cNvSpPr>
          <p:nvPr/>
        </p:nvSpPr>
        <p:spPr bwMode="auto">
          <a:xfrm>
            <a:off x="1246188"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8931" name="Rectangle 19">
            <a:extLst>
              <a:ext uri="{FF2B5EF4-FFF2-40B4-BE49-F238E27FC236}">
                <a16:creationId xmlns:a16="http://schemas.microsoft.com/office/drawing/2014/main" id="{0151B665-CB55-4B1E-9004-ADA587C813CC}"/>
              </a:ext>
            </a:extLst>
          </p:cNvPr>
          <p:cNvSpPr>
            <a:spLocks noChangeArrowheads="1"/>
          </p:cNvSpPr>
          <p:nvPr/>
        </p:nvSpPr>
        <p:spPr bwMode="auto">
          <a:xfrm>
            <a:off x="1154113" y="3603625"/>
            <a:ext cx="293687"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32" name="Rectangle 20">
            <a:extLst>
              <a:ext uri="{FF2B5EF4-FFF2-40B4-BE49-F238E27FC236}">
                <a16:creationId xmlns:a16="http://schemas.microsoft.com/office/drawing/2014/main" id="{7F636645-FC18-413B-9CC7-46612A38AF9F}"/>
              </a:ext>
            </a:extLst>
          </p:cNvPr>
          <p:cNvSpPr>
            <a:spLocks noChangeArrowheads="1"/>
          </p:cNvSpPr>
          <p:nvPr/>
        </p:nvSpPr>
        <p:spPr bwMode="auto">
          <a:xfrm>
            <a:off x="1246188"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8933" name="Rectangle 21">
            <a:extLst>
              <a:ext uri="{FF2B5EF4-FFF2-40B4-BE49-F238E27FC236}">
                <a16:creationId xmlns:a16="http://schemas.microsoft.com/office/drawing/2014/main" id="{F6D3EC54-D613-403A-A50A-DC2166A47479}"/>
              </a:ext>
            </a:extLst>
          </p:cNvPr>
          <p:cNvSpPr>
            <a:spLocks noChangeArrowheads="1"/>
          </p:cNvSpPr>
          <p:nvPr/>
        </p:nvSpPr>
        <p:spPr bwMode="auto">
          <a:xfrm>
            <a:off x="1154113" y="4048125"/>
            <a:ext cx="293687"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34" name="Rectangle 22">
            <a:extLst>
              <a:ext uri="{FF2B5EF4-FFF2-40B4-BE49-F238E27FC236}">
                <a16:creationId xmlns:a16="http://schemas.microsoft.com/office/drawing/2014/main" id="{ACB22840-3393-484F-992B-0567CEF9BC19}"/>
              </a:ext>
            </a:extLst>
          </p:cNvPr>
          <p:cNvSpPr>
            <a:spLocks noChangeArrowheads="1"/>
          </p:cNvSpPr>
          <p:nvPr/>
        </p:nvSpPr>
        <p:spPr bwMode="auto">
          <a:xfrm>
            <a:off x="1246188"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8935" name="Rectangle 23">
            <a:extLst>
              <a:ext uri="{FF2B5EF4-FFF2-40B4-BE49-F238E27FC236}">
                <a16:creationId xmlns:a16="http://schemas.microsoft.com/office/drawing/2014/main" id="{93380781-30CA-4ED3-BD84-BDF104A232DE}"/>
              </a:ext>
            </a:extLst>
          </p:cNvPr>
          <p:cNvSpPr>
            <a:spLocks noChangeArrowheads="1"/>
          </p:cNvSpPr>
          <p:nvPr/>
        </p:nvSpPr>
        <p:spPr bwMode="auto">
          <a:xfrm>
            <a:off x="1477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8936" name="Rectangle 24">
            <a:extLst>
              <a:ext uri="{FF2B5EF4-FFF2-40B4-BE49-F238E27FC236}">
                <a16:creationId xmlns:a16="http://schemas.microsoft.com/office/drawing/2014/main" id="{9F3C785C-4838-4DA6-ADB6-BFE2155D33CD}"/>
              </a:ext>
            </a:extLst>
          </p:cNvPr>
          <p:cNvSpPr>
            <a:spLocks noChangeArrowheads="1"/>
          </p:cNvSpPr>
          <p:nvPr/>
        </p:nvSpPr>
        <p:spPr bwMode="auto">
          <a:xfrm>
            <a:off x="15859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37" name="Rectangle 25">
            <a:extLst>
              <a:ext uri="{FF2B5EF4-FFF2-40B4-BE49-F238E27FC236}">
                <a16:creationId xmlns:a16="http://schemas.microsoft.com/office/drawing/2014/main" id="{3E41F7B9-BC03-494E-960C-B938CBD4EFDC}"/>
              </a:ext>
            </a:extLst>
          </p:cNvPr>
          <p:cNvSpPr>
            <a:spLocks noChangeArrowheads="1"/>
          </p:cNvSpPr>
          <p:nvPr/>
        </p:nvSpPr>
        <p:spPr bwMode="auto">
          <a:xfrm>
            <a:off x="16938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2</a:t>
            </a:r>
            <a:endParaRPr lang="zh-CN" altLang="en-US">
              <a:solidFill>
                <a:srgbClr val="0000CC"/>
              </a:solidFill>
            </a:endParaRPr>
          </a:p>
        </p:txBody>
      </p:sp>
      <p:sp>
        <p:nvSpPr>
          <p:cNvPr id="38938" name="Rectangle 26">
            <a:extLst>
              <a:ext uri="{FF2B5EF4-FFF2-40B4-BE49-F238E27FC236}">
                <a16:creationId xmlns:a16="http://schemas.microsoft.com/office/drawing/2014/main" id="{3A284F3A-3BC8-4754-B5AC-AE5436D6E272}"/>
              </a:ext>
            </a:extLst>
          </p:cNvPr>
          <p:cNvSpPr>
            <a:spLocks noChangeArrowheads="1"/>
          </p:cNvSpPr>
          <p:nvPr/>
        </p:nvSpPr>
        <p:spPr bwMode="auto">
          <a:xfrm>
            <a:off x="15859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39" name="Rectangle 27">
            <a:extLst>
              <a:ext uri="{FF2B5EF4-FFF2-40B4-BE49-F238E27FC236}">
                <a16:creationId xmlns:a16="http://schemas.microsoft.com/office/drawing/2014/main" id="{8E71EF04-A302-4E75-9E4F-AD0BF6E6BCB1}"/>
              </a:ext>
            </a:extLst>
          </p:cNvPr>
          <p:cNvSpPr>
            <a:spLocks noChangeArrowheads="1"/>
          </p:cNvSpPr>
          <p:nvPr/>
        </p:nvSpPr>
        <p:spPr bwMode="auto">
          <a:xfrm>
            <a:off x="16938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8940" name="Rectangle 28">
            <a:extLst>
              <a:ext uri="{FF2B5EF4-FFF2-40B4-BE49-F238E27FC236}">
                <a16:creationId xmlns:a16="http://schemas.microsoft.com/office/drawing/2014/main" id="{2D342855-2117-44BC-B257-2D3B79303344}"/>
              </a:ext>
            </a:extLst>
          </p:cNvPr>
          <p:cNvSpPr>
            <a:spLocks noChangeArrowheads="1"/>
          </p:cNvSpPr>
          <p:nvPr/>
        </p:nvSpPr>
        <p:spPr bwMode="auto">
          <a:xfrm>
            <a:off x="15859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41" name="Rectangle 29">
            <a:extLst>
              <a:ext uri="{FF2B5EF4-FFF2-40B4-BE49-F238E27FC236}">
                <a16:creationId xmlns:a16="http://schemas.microsoft.com/office/drawing/2014/main" id="{E02C422D-E96D-48C3-9113-5148D98B9843}"/>
              </a:ext>
            </a:extLst>
          </p:cNvPr>
          <p:cNvSpPr>
            <a:spLocks noChangeArrowheads="1"/>
          </p:cNvSpPr>
          <p:nvPr/>
        </p:nvSpPr>
        <p:spPr bwMode="auto">
          <a:xfrm>
            <a:off x="16938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8942" name="Rectangle 30">
            <a:extLst>
              <a:ext uri="{FF2B5EF4-FFF2-40B4-BE49-F238E27FC236}">
                <a16:creationId xmlns:a16="http://schemas.microsoft.com/office/drawing/2014/main" id="{4ACDF47C-6B8C-46A5-B8EA-B9CA623247CD}"/>
              </a:ext>
            </a:extLst>
          </p:cNvPr>
          <p:cNvSpPr>
            <a:spLocks noChangeArrowheads="1"/>
          </p:cNvSpPr>
          <p:nvPr/>
        </p:nvSpPr>
        <p:spPr bwMode="auto">
          <a:xfrm>
            <a:off x="1908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8943" name="Rectangle 31">
            <a:extLst>
              <a:ext uri="{FF2B5EF4-FFF2-40B4-BE49-F238E27FC236}">
                <a16:creationId xmlns:a16="http://schemas.microsoft.com/office/drawing/2014/main" id="{70DBFCD7-E756-4236-8CB2-60334FBCDBC3}"/>
              </a:ext>
            </a:extLst>
          </p:cNvPr>
          <p:cNvSpPr>
            <a:spLocks noChangeArrowheads="1"/>
          </p:cNvSpPr>
          <p:nvPr/>
        </p:nvSpPr>
        <p:spPr bwMode="auto">
          <a:xfrm>
            <a:off x="23399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8944" name="Rectangle 32">
            <a:extLst>
              <a:ext uri="{FF2B5EF4-FFF2-40B4-BE49-F238E27FC236}">
                <a16:creationId xmlns:a16="http://schemas.microsoft.com/office/drawing/2014/main" id="{30D98C43-333C-453E-8163-A5A6DDC23491}"/>
              </a:ext>
            </a:extLst>
          </p:cNvPr>
          <p:cNvSpPr>
            <a:spLocks noChangeArrowheads="1"/>
          </p:cNvSpPr>
          <p:nvPr/>
        </p:nvSpPr>
        <p:spPr bwMode="auto">
          <a:xfrm>
            <a:off x="24638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45" name="Rectangle 33">
            <a:extLst>
              <a:ext uri="{FF2B5EF4-FFF2-40B4-BE49-F238E27FC236}">
                <a16:creationId xmlns:a16="http://schemas.microsoft.com/office/drawing/2014/main" id="{8F1F52D8-CD9B-498A-9A7A-1DC5DA480E84}"/>
              </a:ext>
            </a:extLst>
          </p:cNvPr>
          <p:cNvSpPr>
            <a:spLocks noChangeArrowheads="1"/>
          </p:cNvSpPr>
          <p:nvPr/>
        </p:nvSpPr>
        <p:spPr bwMode="auto">
          <a:xfrm>
            <a:off x="25558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2</a:t>
            </a:r>
            <a:endParaRPr lang="zh-CN" altLang="en-US">
              <a:solidFill>
                <a:srgbClr val="0000CC"/>
              </a:solidFill>
            </a:endParaRPr>
          </a:p>
        </p:txBody>
      </p:sp>
      <p:sp>
        <p:nvSpPr>
          <p:cNvPr id="38946" name="Rectangle 34">
            <a:extLst>
              <a:ext uri="{FF2B5EF4-FFF2-40B4-BE49-F238E27FC236}">
                <a16:creationId xmlns:a16="http://schemas.microsoft.com/office/drawing/2014/main" id="{D12175C8-13ED-4342-A153-2F317CC5BB5F}"/>
              </a:ext>
            </a:extLst>
          </p:cNvPr>
          <p:cNvSpPr>
            <a:spLocks noChangeArrowheads="1"/>
          </p:cNvSpPr>
          <p:nvPr/>
        </p:nvSpPr>
        <p:spPr bwMode="auto">
          <a:xfrm>
            <a:off x="24638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47" name="Rectangle 35">
            <a:extLst>
              <a:ext uri="{FF2B5EF4-FFF2-40B4-BE49-F238E27FC236}">
                <a16:creationId xmlns:a16="http://schemas.microsoft.com/office/drawing/2014/main" id="{5DBE6BAC-93FB-4B35-BE7F-BE2DA6C067BC}"/>
              </a:ext>
            </a:extLst>
          </p:cNvPr>
          <p:cNvSpPr>
            <a:spLocks noChangeArrowheads="1"/>
          </p:cNvSpPr>
          <p:nvPr/>
        </p:nvSpPr>
        <p:spPr bwMode="auto">
          <a:xfrm>
            <a:off x="25558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3</a:t>
            </a:r>
            <a:endParaRPr lang="zh-CN" altLang="en-US">
              <a:solidFill>
                <a:srgbClr val="FF0000"/>
              </a:solidFill>
            </a:endParaRPr>
          </a:p>
        </p:txBody>
      </p:sp>
      <p:sp>
        <p:nvSpPr>
          <p:cNvPr id="38948" name="Rectangle 36">
            <a:extLst>
              <a:ext uri="{FF2B5EF4-FFF2-40B4-BE49-F238E27FC236}">
                <a16:creationId xmlns:a16="http://schemas.microsoft.com/office/drawing/2014/main" id="{C17014E1-9111-4BF6-8FBB-A1E5F35CF032}"/>
              </a:ext>
            </a:extLst>
          </p:cNvPr>
          <p:cNvSpPr>
            <a:spLocks noChangeArrowheads="1"/>
          </p:cNvSpPr>
          <p:nvPr/>
        </p:nvSpPr>
        <p:spPr bwMode="auto">
          <a:xfrm>
            <a:off x="24638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49" name="Rectangle 37">
            <a:extLst>
              <a:ext uri="{FF2B5EF4-FFF2-40B4-BE49-F238E27FC236}">
                <a16:creationId xmlns:a16="http://schemas.microsoft.com/office/drawing/2014/main" id="{A329B7C4-B7CB-4B27-AD6F-57D66D7FF7C4}"/>
              </a:ext>
            </a:extLst>
          </p:cNvPr>
          <p:cNvSpPr>
            <a:spLocks noChangeArrowheads="1"/>
          </p:cNvSpPr>
          <p:nvPr/>
        </p:nvSpPr>
        <p:spPr bwMode="auto">
          <a:xfrm>
            <a:off x="2555875"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8950" name="Rectangle 38">
            <a:extLst>
              <a:ext uri="{FF2B5EF4-FFF2-40B4-BE49-F238E27FC236}">
                <a16:creationId xmlns:a16="http://schemas.microsoft.com/office/drawing/2014/main" id="{A514564C-A51F-498F-8D80-3364F52F270F}"/>
              </a:ext>
            </a:extLst>
          </p:cNvPr>
          <p:cNvSpPr>
            <a:spLocks noChangeArrowheads="1"/>
          </p:cNvSpPr>
          <p:nvPr/>
        </p:nvSpPr>
        <p:spPr bwMode="auto">
          <a:xfrm>
            <a:off x="2786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8951" name="Rectangle 39">
            <a:extLst>
              <a:ext uri="{FF2B5EF4-FFF2-40B4-BE49-F238E27FC236}">
                <a16:creationId xmlns:a16="http://schemas.microsoft.com/office/drawing/2014/main" id="{8433C0C8-8562-4450-AC2D-3D4C93CBADA0}"/>
              </a:ext>
            </a:extLst>
          </p:cNvPr>
          <p:cNvSpPr>
            <a:spLocks noChangeArrowheads="1"/>
          </p:cNvSpPr>
          <p:nvPr/>
        </p:nvSpPr>
        <p:spPr bwMode="auto">
          <a:xfrm>
            <a:off x="3217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8952" name="Rectangle 40">
            <a:extLst>
              <a:ext uri="{FF2B5EF4-FFF2-40B4-BE49-F238E27FC236}">
                <a16:creationId xmlns:a16="http://schemas.microsoft.com/office/drawing/2014/main" id="{45A0C357-5420-4665-93F7-E843B2E6CBBA}"/>
              </a:ext>
            </a:extLst>
          </p:cNvPr>
          <p:cNvSpPr>
            <a:spLocks noChangeArrowheads="1"/>
          </p:cNvSpPr>
          <p:nvPr/>
        </p:nvSpPr>
        <p:spPr bwMode="auto">
          <a:xfrm>
            <a:off x="33401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53" name="Rectangle 41">
            <a:extLst>
              <a:ext uri="{FF2B5EF4-FFF2-40B4-BE49-F238E27FC236}">
                <a16:creationId xmlns:a16="http://schemas.microsoft.com/office/drawing/2014/main" id="{B0B19A05-93E6-427A-88D0-60E64531BB4E}"/>
              </a:ext>
            </a:extLst>
          </p:cNvPr>
          <p:cNvSpPr>
            <a:spLocks noChangeArrowheads="1"/>
          </p:cNvSpPr>
          <p:nvPr/>
        </p:nvSpPr>
        <p:spPr bwMode="auto">
          <a:xfrm>
            <a:off x="3432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8954" name="Rectangle 42">
            <a:extLst>
              <a:ext uri="{FF2B5EF4-FFF2-40B4-BE49-F238E27FC236}">
                <a16:creationId xmlns:a16="http://schemas.microsoft.com/office/drawing/2014/main" id="{557EE782-11D2-400B-8A31-4560204A2FA0}"/>
              </a:ext>
            </a:extLst>
          </p:cNvPr>
          <p:cNvSpPr>
            <a:spLocks noChangeArrowheads="1"/>
          </p:cNvSpPr>
          <p:nvPr/>
        </p:nvSpPr>
        <p:spPr bwMode="auto">
          <a:xfrm>
            <a:off x="33401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55" name="Rectangle 43">
            <a:extLst>
              <a:ext uri="{FF2B5EF4-FFF2-40B4-BE49-F238E27FC236}">
                <a16:creationId xmlns:a16="http://schemas.microsoft.com/office/drawing/2014/main" id="{0E8AAB2E-9970-4914-B3E4-C02D4EE442F5}"/>
              </a:ext>
            </a:extLst>
          </p:cNvPr>
          <p:cNvSpPr>
            <a:spLocks noChangeArrowheads="1"/>
          </p:cNvSpPr>
          <p:nvPr/>
        </p:nvSpPr>
        <p:spPr bwMode="auto">
          <a:xfrm>
            <a:off x="34321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8956" name="Rectangle 44">
            <a:extLst>
              <a:ext uri="{FF2B5EF4-FFF2-40B4-BE49-F238E27FC236}">
                <a16:creationId xmlns:a16="http://schemas.microsoft.com/office/drawing/2014/main" id="{AD58C49B-46DF-4D77-91A5-9866D50909A5}"/>
              </a:ext>
            </a:extLst>
          </p:cNvPr>
          <p:cNvSpPr>
            <a:spLocks noChangeArrowheads="1"/>
          </p:cNvSpPr>
          <p:nvPr/>
        </p:nvSpPr>
        <p:spPr bwMode="auto">
          <a:xfrm>
            <a:off x="33401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57" name="Rectangle 45">
            <a:extLst>
              <a:ext uri="{FF2B5EF4-FFF2-40B4-BE49-F238E27FC236}">
                <a16:creationId xmlns:a16="http://schemas.microsoft.com/office/drawing/2014/main" id="{9E9443F1-7F78-463F-9E9F-1A97C7FC7F88}"/>
              </a:ext>
            </a:extLst>
          </p:cNvPr>
          <p:cNvSpPr>
            <a:spLocks noChangeArrowheads="1"/>
          </p:cNvSpPr>
          <p:nvPr/>
        </p:nvSpPr>
        <p:spPr bwMode="auto">
          <a:xfrm>
            <a:off x="3432175"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8958" name="Rectangle 46">
            <a:extLst>
              <a:ext uri="{FF2B5EF4-FFF2-40B4-BE49-F238E27FC236}">
                <a16:creationId xmlns:a16="http://schemas.microsoft.com/office/drawing/2014/main" id="{6F0149CC-7325-47E2-9F41-B4663C0A2DD3}"/>
              </a:ext>
            </a:extLst>
          </p:cNvPr>
          <p:cNvSpPr>
            <a:spLocks noChangeArrowheads="1"/>
          </p:cNvSpPr>
          <p:nvPr/>
        </p:nvSpPr>
        <p:spPr bwMode="auto">
          <a:xfrm>
            <a:off x="3648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8959" name="Rectangle 47">
            <a:extLst>
              <a:ext uri="{FF2B5EF4-FFF2-40B4-BE49-F238E27FC236}">
                <a16:creationId xmlns:a16="http://schemas.microsoft.com/office/drawing/2014/main" id="{B18D8DFC-7E11-4619-971F-14A6124D63FB}"/>
              </a:ext>
            </a:extLst>
          </p:cNvPr>
          <p:cNvSpPr>
            <a:spLocks noChangeArrowheads="1"/>
          </p:cNvSpPr>
          <p:nvPr/>
        </p:nvSpPr>
        <p:spPr bwMode="auto">
          <a:xfrm>
            <a:off x="4094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8960" name="Rectangle 48">
            <a:extLst>
              <a:ext uri="{FF2B5EF4-FFF2-40B4-BE49-F238E27FC236}">
                <a16:creationId xmlns:a16="http://schemas.microsoft.com/office/drawing/2014/main" id="{80DF6EC4-50B7-41E8-821E-E94FD82E122B}"/>
              </a:ext>
            </a:extLst>
          </p:cNvPr>
          <p:cNvSpPr>
            <a:spLocks noChangeArrowheads="1"/>
          </p:cNvSpPr>
          <p:nvPr/>
        </p:nvSpPr>
        <p:spPr bwMode="auto">
          <a:xfrm>
            <a:off x="4525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8961" name="Rectangle 49">
            <a:extLst>
              <a:ext uri="{FF2B5EF4-FFF2-40B4-BE49-F238E27FC236}">
                <a16:creationId xmlns:a16="http://schemas.microsoft.com/office/drawing/2014/main" id="{717AB4CE-0197-448D-A40A-079B3B9A8A7C}"/>
              </a:ext>
            </a:extLst>
          </p:cNvPr>
          <p:cNvSpPr>
            <a:spLocks noChangeArrowheads="1"/>
          </p:cNvSpPr>
          <p:nvPr/>
        </p:nvSpPr>
        <p:spPr bwMode="auto">
          <a:xfrm>
            <a:off x="4956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8962" name="Rectangle 50">
            <a:extLst>
              <a:ext uri="{FF2B5EF4-FFF2-40B4-BE49-F238E27FC236}">
                <a16:creationId xmlns:a16="http://schemas.microsoft.com/office/drawing/2014/main" id="{11713B29-A14D-4EC1-BA1A-E603E440DB24}"/>
              </a:ext>
            </a:extLst>
          </p:cNvPr>
          <p:cNvSpPr>
            <a:spLocks noChangeArrowheads="1"/>
          </p:cNvSpPr>
          <p:nvPr/>
        </p:nvSpPr>
        <p:spPr bwMode="auto">
          <a:xfrm>
            <a:off x="54038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8963" name="Rectangle 51">
            <a:extLst>
              <a:ext uri="{FF2B5EF4-FFF2-40B4-BE49-F238E27FC236}">
                <a16:creationId xmlns:a16="http://schemas.microsoft.com/office/drawing/2014/main" id="{23C191B2-60DB-462F-9D81-F4FE3228DF90}"/>
              </a:ext>
            </a:extLst>
          </p:cNvPr>
          <p:cNvSpPr>
            <a:spLocks noChangeArrowheads="1"/>
          </p:cNvSpPr>
          <p:nvPr/>
        </p:nvSpPr>
        <p:spPr bwMode="auto">
          <a:xfrm>
            <a:off x="5834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8964" name="Rectangle 52">
            <a:extLst>
              <a:ext uri="{FF2B5EF4-FFF2-40B4-BE49-F238E27FC236}">
                <a16:creationId xmlns:a16="http://schemas.microsoft.com/office/drawing/2014/main" id="{6CCD5826-7FB0-44E1-B9F4-978AC7E8A87C}"/>
              </a:ext>
            </a:extLst>
          </p:cNvPr>
          <p:cNvSpPr>
            <a:spLocks noChangeArrowheads="1"/>
          </p:cNvSpPr>
          <p:nvPr/>
        </p:nvSpPr>
        <p:spPr bwMode="auto">
          <a:xfrm>
            <a:off x="6265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8965" name="Rectangle 53">
            <a:extLst>
              <a:ext uri="{FF2B5EF4-FFF2-40B4-BE49-F238E27FC236}">
                <a16:creationId xmlns:a16="http://schemas.microsoft.com/office/drawing/2014/main" id="{60548D93-0B03-4106-8CBC-362F32A503B1}"/>
              </a:ext>
            </a:extLst>
          </p:cNvPr>
          <p:cNvSpPr>
            <a:spLocks noChangeArrowheads="1"/>
          </p:cNvSpPr>
          <p:nvPr/>
        </p:nvSpPr>
        <p:spPr bwMode="auto">
          <a:xfrm>
            <a:off x="67119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8966" name="Rectangle 54">
            <a:extLst>
              <a:ext uri="{FF2B5EF4-FFF2-40B4-BE49-F238E27FC236}">
                <a16:creationId xmlns:a16="http://schemas.microsoft.com/office/drawing/2014/main" id="{BD806947-6D64-4763-93F0-BFE3CBBD61BF}"/>
              </a:ext>
            </a:extLst>
          </p:cNvPr>
          <p:cNvSpPr>
            <a:spLocks noChangeArrowheads="1"/>
          </p:cNvSpPr>
          <p:nvPr/>
        </p:nvSpPr>
        <p:spPr bwMode="auto">
          <a:xfrm>
            <a:off x="75438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8967" name="Rectangle 55">
            <a:extLst>
              <a:ext uri="{FF2B5EF4-FFF2-40B4-BE49-F238E27FC236}">
                <a16:creationId xmlns:a16="http://schemas.microsoft.com/office/drawing/2014/main" id="{E213E0CC-E40A-48D8-B9D6-512BDAE1840C}"/>
              </a:ext>
            </a:extLst>
          </p:cNvPr>
          <p:cNvSpPr>
            <a:spLocks noChangeArrowheads="1"/>
          </p:cNvSpPr>
          <p:nvPr/>
        </p:nvSpPr>
        <p:spPr bwMode="auto">
          <a:xfrm>
            <a:off x="79756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8968" name="Rectangle 56">
            <a:extLst>
              <a:ext uri="{FF2B5EF4-FFF2-40B4-BE49-F238E27FC236}">
                <a16:creationId xmlns:a16="http://schemas.microsoft.com/office/drawing/2014/main" id="{A02A483D-E226-4D03-A95D-F6BF406F24AD}"/>
              </a:ext>
            </a:extLst>
          </p:cNvPr>
          <p:cNvSpPr>
            <a:spLocks noChangeArrowheads="1"/>
          </p:cNvSpPr>
          <p:nvPr/>
        </p:nvSpPr>
        <p:spPr bwMode="auto">
          <a:xfrm>
            <a:off x="840581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8969" name="Rectangle 57">
            <a:extLst>
              <a:ext uri="{FF2B5EF4-FFF2-40B4-BE49-F238E27FC236}">
                <a16:creationId xmlns:a16="http://schemas.microsoft.com/office/drawing/2014/main" id="{3AE7BA13-BF14-40E0-9EF7-2701DA9E0C1B}"/>
              </a:ext>
            </a:extLst>
          </p:cNvPr>
          <p:cNvSpPr>
            <a:spLocks noChangeArrowheads="1"/>
          </p:cNvSpPr>
          <p:nvPr/>
        </p:nvSpPr>
        <p:spPr bwMode="auto">
          <a:xfrm>
            <a:off x="107950" y="46640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
        <p:nvSpPr>
          <p:cNvPr id="38970" name="Rectangle 58">
            <a:extLst>
              <a:ext uri="{FF2B5EF4-FFF2-40B4-BE49-F238E27FC236}">
                <a16:creationId xmlns:a16="http://schemas.microsoft.com/office/drawing/2014/main" id="{34913FB4-8F82-43A9-A3F8-10B50B379BF4}"/>
              </a:ext>
            </a:extLst>
          </p:cNvPr>
          <p:cNvSpPr>
            <a:spLocks noChangeArrowheads="1"/>
          </p:cNvSpPr>
          <p:nvPr/>
        </p:nvSpPr>
        <p:spPr bwMode="auto">
          <a:xfrm>
            <a:off x="2909888" y="3173413"/>
            <a:ext cx="276225"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71" name="Rectangle 59">
            <a:extLst>
              <a:ext uri="{FF2B5EF4-FFF2-40B4-BE49-F238E27FC236}">
                <a16:creationId xmlns:a16="http://schemas.microsoft.com/office/drawing/2014/main" id="{89B33006-9F17-4007-A7E2-CB8A2B7FA18D}"/>
              </a:ext>
            </a:extLst>
          </p:cNvPr>
          <p:cNvSpPr>
            <a:spLocks noChangeArrowheads="1"/>
          </p:cNvSpPr>
          <p:nvPr/>
        </p:nvSpPr>
        <p:spPr bwMode="auto">
          <a:xfrm>
            <a:off x="30019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2</a:t>
            </a:r>
            <a:endParaRPr lang="zh-CN" altLang="en-US">
              <a:solidFill>
                <a:srgbClr val="0000CC"/>
              </a:solidFill>
            </a:endParaRPr>
          </a:p>
        </p:txBody>
      </p:sp>
      <p:sp>
        <p:nvSpPr>
          <p:cNvPr id="38972" name="Rectangle 60">
            <a:extLst>
              <a:ext uri="{FF2B5EF4-FFF2-40B4-BE49-F238E27FC236}">
                <a16:creationId xmlns:a16="http://schemas.microsoft.com/office/drawing/2014/main" id="{5D06DCE8-6FD6-42F0-8F8E-DBC0E02225B5}"/>
              </a:ext>
            </a:extLst>
          </p:cNvPr>
          <p:cNvSpPr>
            <a:spLocks noChangeArrowheads="1"/>
          </p:cNvSpPr>
          <p:nvPr/>
        </p:nvSpPr>
        <p:spPr bwMode="auto">
          <a:xfrm>
            <a:off x="2909888" y="3603625"/>
            <a:ext cx="276225"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73" name="Rectangle 61">
            <a:extLst>
              <a:ext uri="{FF2B5EF4-FFF2-40B4-BE49-F238E27FC236}">
                <a16:creationId xmlns:a16="http://schemas.microsoft.com/office/drawing/2014/main" id="{036E3DE5-1389-465B-B614-F5FBCA2DD2FC}"/>
              </a:ext>
            </a:extLst>
          </p:cNvPr>
          <p:cNvSpPr>
            <a:spLocks noChangeArrowheads="1"/>
          </p:cNvSpPr>
          <p:nvPr/>
        </p:nvSpPr>
        <p:spPr bwMode="auto">
          <a:xfrm>
            <a:off x="30019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3</a:t>
            </a:r>
            <a:endParaRPr lang="zh-CN" altLang="en-US">
              <a:solidFill>
                <a:srgbClr val="FF0000"/>
              </a:solidFill>
            </a:endParaRPr>
          </a:p>
        </p:txBody>
      </p:sp>
      <p:sp>
        <p:nvSpPr>
          <p:cNvPr id="38974" name="Rectangle 62">
            <a:extLst>
              <a:ext uri="{FF2B5EF4-FFF2-40B4-BE49-F238E27FC236}">
                <a16:creationId xmlns:a16="http://schemas.microsoft.com/office/drawing/2014/main" id="{C03D8BF3-513B-4F68-9DF5-0DE3B7DB405A}"/>
              </a:ext>
            </a:extLst>
          </p:cNvPr>
          <p:cNvSpPr>
            <a:spLocks noChangeArrowheads="1"/>
          </p:cNvSpPr>
          <p:nvPr/>
        </p:nvSpPr>
        <p:spPr bwMode="auto">
          <a:xfrm>
            <a:off x="2909888" y="4048125"/>
            <a:ext cx="276225"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975" name="Rectangle 63">
            <a:extLst>
              <a:ext uri="{FF2B5EF4-FFF2-40B4-BE49-F238E27FC236}">
                <a16:creationId xmlns:a16="http://schemas.microsoft.com/office/drawing/2014/main" id="{80C12C69-60F5-4B1F-9D16-1B7950202F44}"/>
              </a:ext>
            </a:extLst>
          </p:cNvPr>
          <p:cNvSpPr>
            <a:spLocks noChangeArrowheads="1"/>
          </p:cNvSpPr>
          <p:nvPr/>
        </p:nvSpPr>
        <p:spPr bwMode="auto">
          <a:xfrm>
            <a:off x="30019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0</a:t>
            </a:r>
            <a:endParaRPr lang="zh-CN" altLang="en-US">
              <a:solidFill>
                <a:srgbClr val="0000CC"/>
              </a:solidFill>
            </a:endParaRPr>
          </a:p>
        </p:txBody>
      </p:sp>
      <p:sp>
        <p:nvSpPr>
          <p:cNvPr id="38976" name="Rectangle 64">
            <a:extLst>
              <a:ext uri="{FF2B5EF4-FFF2-40B4-BE49-F238E27FC236}">
                <a16:creationId xmlns:a16="http://schemas.microsoft.com/office/drawing/2014/main" id="{D057A1B5-763E-4BD2-9F34-7ACADE97F2BB}"/>
              </a:ext>
            </a:extLst>
          </p:cNvPr>
          <p:cNvSpPr>
            <a:spLocks noChangeArrowheads="1"/>
          </p:cNvSpPr>
          <p:nvPr/>
        </p:nvSpPr>
        <p:spPr bwMode="auto">
          <a:xfrm>
            <a:off x="7142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0850996E-3AA5-4241-82C3-65D2393697B0}"/>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39939" name="Rectangle 3">
            <a:extLst>
              <a:ext uri="{FF2B5EF4-FFF2-40B4-BE49-F238E27FC236}">
                <a16:creationId xmlns:a16="http://schemas.microsoft.com/office/drawing/2014/main" id="{908F3D4D-1F63-412B-AE00-D086C7B0A14E}"/>
              </a:ext>
            </a:extLst>
          </p:cNvPr>
          <p:cNvSpPr>
            <a:spLocks noChangeArrowheads="1"/>
          </p:cNvSpPr>
          <p:nvPr/>
        </p:nvSpPr>
        <p:spPr bwMode="auto">
          <a:xfrm>
            <a:off x="304800" y="1295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Times New Roman" panose="02020603050405020304" pitchFamily="18" charset="0"/>
              </a:rPr>
              <a:t>先进先出(</a:t>
            </a:r>
            <a:r>
              <a:rPr lang="en-US" altLang="zh-CN" sz="3200">
                <a:solidFill>
                  <a:srgbClr val="0000CC"/>
                </a:solidFill>
                <a:latin typeface="Times New Roman" panose="02020603050405020304" pitchFamily="18" charset="0"/>
              </a:rPr>
              <a:t>FIFO)</a:t>
            </a:r>
            <a:r>
              <a:rPr lang="zh-CN" altLang="en-US" sz="3200">
                <a:solidFill>
                  <a:srgbClr val="0000CC"/>
                </a:solidFill>
                <a:latin typeface="Times New Roman" panose="02020603050405020304" pitchFamily="18" charset="0"/>
              </a:rPr>
              <a:t>页面置换算法</a:t>
            </a:r>
            <a:endParaRPr lang="zh-CN" altLang="en-US" sz="2800">
              <a:latin typeface="宋体" panose="02010600030101010101" pitchFamily="2" charset="-122"/>
            </a:endParaRPr>
          </a:p>
        </p:txBody>
      </p:sp>
      <p:sp>
        <p:nvSpPr>
          <p:cNvPr id="39940" name="Rectangle 4">
            <a:extLst>
              <a:ext uri="{FF2B5EF4-FFF2-40B4-BE49-F238E27FC236}">
                <a16:creationId xmlns:a16="http://schemas.microsoft.com/office/drawing/2014/main" id="{BEEC29B2-41A0-42EB-AAB8-6D0C24C81EFA}"/>
              </a:ext>
            </a:extLst>
          </p:cNvPr>
          <p:cNvSpPr>
            <a:spLocks noChangeArrowheads="1"/>
          </p:cNvSpPr>
          <p:nvPr/>
        </p:nvSpPr>
        <p:spPr bwMode="auto">
          <a:xfrm>
            <a:off x="107950" y="23780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39941" name="Rectangle 5">
            <a:extLst>
              <a:ext uri="{FF2B5EF4-FFF2-40B4-BE49-F238E27FC236}">
                <a16:creationId xmlns:a16="http://schemas.microsoft.com/office/drawing/2014/main" id="{60C6DDA9-0DF8-4209-AA97-AEEE94F0560B}"/>
              </a:ext>
            </a:extLst>
          </p:cNvPr>
          <p:cNvSpPr>
            <a:spLocks noChangeArrowheads="1"/>
          </p:cNvSpPr>
          <p:nvPr/>
        </p:nvSpPr>
        <p:spPr bwMode="auto">
          <a:xfrm>
            <a:off x="169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9942" name="Rectangle 6">
            <a:extLst>
              <a:ext uri="{FF2B5EF4-FFF2-40B4-BE49-F238E27FC236}">
                <a16:creationId xmlns:a16="http://schemas.microsoft.com/office/drawing/2014/main" id="{2BD753F3-1361-4F9C-ACF5-527F0D4B9834}"/>
              </a:ext>
            </a:extLst>
          </p:cNvPr>
          <p:cNvSpPr>
            <a:spLocks noChangeArrowheads="1"/>
          </p:cNvSpPr>
          <p:nvPr/>
        </p:nvSpPr>
        <p:spPr bwMode="auto">
          <a:xfrm>
            <a:off x="600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43" name="Rectangle 7">
            <a:extLst>
              <a:ext uri="{FF2B5EF4-FFF2-40B4-BE49-F238E27FC236}">
                <a16:creationId xmlns:a16="http://schemas.microsoft.com/office/drawing/2014/main" id="{903891D0-B947-4FE3-B9DE-BFA7380320EE}"/>
              </a:ext>
            </a:extLst>
          </p:cNvPr>
          <p:cNvSpPr>
            <a:spLocks noChangeArrowheads="1"/>
          </p:cNvSpPr>
          <p:nvPr/>
        </p:nvSpPr>
        <p:spPr bwMode="auto">
          <a:xfrm>
            <a:off x="2778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44" name="Rectangle 8">
            <a:extLst>
              <a:ext uri="{FF2B5EF4-FFF2-40B4-BE49-F238E27FC236}">
                <a16:creationId xmlns:a16="http://schemas.microsoft.com/office/drawing/2014/main" id="{CF190BF4-28E1-41A1-8FE2-1C84E33A0013}"/>
              </a:ext>
            </a:extLst>
          </p:cNvPr>
          <p:cNvSpPr>
            <a:spLocks noChangeArrowheads="1"/>
          </p:cNvSpPr>
          <p:nvPr/>
        </p:nvSpPr>
        <p:spPr bwMode="auto">
          <a:xfrm>
            <a:off x="384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solidFill>
                <a:srgbClr val="000000"/>
              </a:solidFill>
            </a:endParaRPr>
          </a:p>
        </p:txBody>
      </p:sp>
      <p:sp>
        <p:nvSpPr>
          <p:cNvPr id="39945" name="Rectangle 9">
            <a:extLst>
              <a:ext uri="{FF2B5EF4-FFF2-40B4-BE49-F238E27FC236}">
                <a16:creationId xmlns:a16="http://schemas.microsoft.com/office/drawing/2014/main" id="{6BAB7A3B-AC99-45A6-A678-2E27EEF32DBC}"/>
              </a:ext>
            </a:extLst>
          </p:cNvPr>
          <p:cNvSpPr>
            <a:spLocks noChangeArrowheads="1"/>
          </p:cNvSpPr>
          <p:nvPr/>
        </p:nvSpPr>
        <p:spPr bwMode="auto">
          <a:xfrm>
            <a:off x="2778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46" name="Rectangle 10">
            <a:extLst>
              <a:ext uri="{FF2B5EF4-FFF2-40B4-BE49-F238E27FC236}">
                <a16:creationId xmlns:a16="http://schemas.microsoft.com/office/drawing/2014/main" id="{639ACA4A-F1E5-47A4-9166-992C3100576D}"/>
              </a:ext>
            </a:extLst>
          </p:cNvPr>
          <p:cNvSpPr>
            <a:spLocks noChangeArrowheads="1"/>
          </p:cNvSpPr>
          <p:nvPr/>
        </p:nvSpPr>
        <p:spPr bwMode="auto">
          <a:xfrm>
            <a:off x="2778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47" name="Rectangle 11">
            <a:extLst>
              <a:ext uri="{FF2B5EF4-FFF2-40B4-BE49-F238E27FC236}">
                <a16:creationId xmlns:a16="http://schemas.microsoft.com/office/drawing/2014/main" id="{98140C6C-4FD5-421C-A054-B49BCCD0517A}"/>
              </a:ext>
            </a:extLst>
          </p:cNvPr>
          <p:cNvSpPr>
            <a:spLocks noChangeArrowheads="1"/>
          </p:cNvSpPr>
          <p:nvPr/>
        </p:nvSpPr>
        <p:spPr bwMode="auto">
          <a:xfrm>
            <a:off x="7239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48" name="Rectangle 12">
            <a:extLst>
              <a:ext uri="{FF2B5EF4-FFF2-40B4-BE49-F238E27FC236}">
                <a16:creationId xmlns:a16="http://schemas.microsoft.com/office/drawing/2014/main" id="{91E243F0-F171-486B-B81B-3DC763538860}"/>
              </a:ext>
            </a:extLst>
          </p:cNvPr>
          <p:cNvSpPr>
            <a:spLocks noChangeArrowheads="1"/>
          </p:cNvSpPr>
          <p:nvPr/>
        </p:nvSpPr>
        <p:spPr bwMode="auto">
          <a:xfrm>
            <a:off x="8159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solidFill>
                <a:srgbClr val="000000"/>
              </a:solidFill>
            </a:endParaRPr>
          </a:p>
        </p:txBody>
      </p:sp>
      <p:sp>
        <p:nvSpPr>
          <p:cNvPr id="39949" name="Rectangle 13">
            <a:extLst>
              <a:ext uri="{FF2B5EF4-FFF2-40B4-BE49-F238E27FC236}">
                <a16:creationId xmlns:a16="http://schemas.microsoft.com/office/drawing/2014/main" id="{3695DE98-F8D7-4607-99E5-6B10A0017675}"/>
              </a:ext>
            </a:extLst>
          </p:cNvPr>
          <p:cNvSpPr>
            <a:spLocks noChangeArrowheads="1"/>
          </p:cNvSpPr>
          <p:nvPr/>
        </p:nvSpPr>
        <p:spPr bwMode="auto">
          <a:xfrm>
            <a:off x="7239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0" name="Rectangle 14">
            <a:extLst>
              <a:ext uri="{FF2B5EF4-FFF2-40B4-BE49-F238E27FC236}">
                <a16:creationId xmlns:a16="http://schemas.microsoft.com/office/drawing/2014/main" id="{0BD9045C-4A51-4BEF-B398-22844D4088A9}"/>
              </a:ext>
            </a:extLst>
          </p:cNvPr>
          <p:cNvSpPr>
            <a:spLocks noChangeArrowheads="1"/>
          </p:cNvSpPr>
          <p:nvPr/>
        </p:nvSpPr>
        <p:spPr bwMode="auto">
          <a:xfrm>
            <a:off x="8159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9951" name="Rectangle 15">
            <a:extLst>
              <a:ext uri="{FF2B5EF4-FFF2-40B4-BE49-F238E27FC236}">
                <a16:creationId xmlns:a16="http://schemas.microsoft.com/office/drawing/2014/main" id="{FC0AF178-4684-4FC4-97C5-54C46BF60959}"/>
              </a:ext>
            </a:extLst>
          </p:cNvPr>
          <p:cNvSpPr>
            <a:spLocks noChangeArrowheads="1"/>
          </p:cNvSpPr>
          <p:nvPr/>
        </p:nvSpPr>
        <p:spPr bwMode="auto">
          <a:xfrm>
            <a:off x="7239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2" name="Rectangle 16">
            <a:extLst>
              <a:ext uri="{FF2B5EF4-FFF2-40B4-BE49-F238E27FC236}">
                <a16:creationId xmlns:a16="http://schemas.microsoft.com/office/drawing/2014/main" id="{FD63766E-FB9E-46DD-BD47-FBA12457E6E4}"/>
              </a:ext>
            </a:extLst>
          </p:cNvPr>
          <p:cNvSpPr>
            <a:spLocks noChangeArrowheads="1"/>
          </p:cNvSpPr>
          <p:nvPr/>
        </p:nvSpPr>
        <p:spPr bwMode="auto">
          <a:xfrm>
            <a:off x="10318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9953" name="Rectangle 17">
            <a:extLst>
              <a:ext uri="{FF2B5EF4-FFF2-40B4-BE49-F238E27FC236}">
                <a16:creationId xmlns:a16="http://schemas.microsoft.com/office/drawing/2014/main" id="{69398CDE-EDBC-4C74-9AC7-34F3BEA8183F}"/>
              </a:ext>
            </a:extLst>
          </p:cNvPr>
          <p:cNvSpPr>
            <a:spLocks noChangeArrowheads="1"/>
          </p:cNvSpPr>
          <p:nvPr/>
        </p:nvSpPr>
        <p:spPr bwMode="auto">
          <a:xfrm>
            <a:off x="1154113" y="3173413"/>
            <a:ext cx="293687"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4" name="Rectangle 18">
            <a:extLst>
              <a:ext uri="{FF2B5EF4-FFF2-40B4-BE49-F238E27FC236}">
                <a16:creationId xmlns:a16="http://schemas.microsoft.com/office/drawing/2014/main" id="{D6D7D46E-D79F-48C2-9105-EAC3F4B5D094}"/>
              </a:ext>
            </a:extLst>
          </p:cNvPr>
          <p:cNvSpPr>
            <a:spLocks noChangeArrowheads="1"/>
          </p:cNvSpPr>
          <p:nvPr/>
        </p:nvSpPr>
        <p:spPr bwMode="auto">
          <a:xfrm>
            <a:off x="1246188"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solidFill>
                <a:srgbClr val="000000"/>
              </a:solidFill>
            </a:endParaRPr>
          </a:p>
        </p:txBody>
      </p:sp>
      <p:sp>
        <p:nvSpPr>
          <p:cNvPr id="39955" name="Rectangle 19">
            <a:extLst>
              <a:ext uri="{FF2B5EF4-FFF2-40B4-BE49-F238E27FC236}">
                <a16:creationId xmlns:a16="http://schemas.microsoft.com/office/drawing/2014/main" id="{BB4B3C3E-0D44-4C0B-9459-6F1F7A7E9F1C}"/>
              </a:ext>
            </a:extLst>
          </p:cNvPr>
          <p:cNvSpPr>
            <a:spLocks noChangeArrowheads="1"/>
          </p:cNvSpPr>
          <p:nvPr/>
        </p:nvSpPr>
        <p:spPr bwMode="auto">
          <a:xfrm>
            <a:off x="1154113" y="3603625"/>
            <a:ext cx="293687"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6" name="Rectangle 20">
            <a:extLst>
              <a:ext uri="{FF2B5EF4-FFF2-40B4-BE49-F238E27FC236}">
                <a16:creationId xmlns:a16="http://schemas.microsoft.com/office/drawing/2014/main" id="{6CF06693-EA28-47A5-9253-A67837C6B449}"/>
              </a:ext>
            </a:extLst>
          </p:cNvPr>
          <p:cNvSpPr>
            <a:spLocks noChangeArrowheads="1"/>
          </p:cNvSpPr>
          <p:nvPr/>
        </p:nvSpPr>
        <p:spPr bwMode="auto">
          <a:xfrm>
            <a:off x="1246188"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9957" name="Rectangle 21">
            <a:extLst>
              <a:ext uri="{FF2B5EF4-FFF2-40B4-BE49-F238E27FC236}">
                <a16:creationId xmlns:a16="http://schemas.microsoft.com/office/drawing/2014/main" id="{8A25DB7F-D7D2-4A8D-95E0-5FD6894EE24A}"/>
              </a:ext>
            </a:extLst>
          </p:cNvPr>
          <p:cNvSpPr>
            <a:spLocks noChangeArrowheads="1"/>
          </p:cNvSpPr>
          <p:nvPr/>
        </p:nvSpPr>
        <p:spPr bwMode="auto">
          <a:xfrm>
            <a:off x="1154113" y="4048125"/>
            <a:ext cx="293687"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58" name="Rectangle 22">
            <a:extLst>
              <a:ext uri="{FF2B5EF4-FFF2-40B4-BE49-F238E27FC236}">
                <a16:creationId xmlns:a16="http://schemas.microsoft.com/office/drawing/2014/main" id="{ABAD04AD-64E6-4715-9DD8-DBC48D2D7E8D}"/>
              </a:ext>
            </a:extLst>
          </p:cNvPr>
          <p:cNvSpPr>
            <a:spLocks noChangeArrowheads="1"/>
          </p:cNvSpPr>
          <p:nvPr/>
        </p:nvSpPr>
        <p:spPr bwMode="auto">
          <a:xfrm>
            <a:off x="1246188"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9959" name="Rectangle 23">
            <a:extLst>
              <a:ext uri="{FF2B5EF4-FFF2-40B4-BE49-F238E27FC236}">
                <a16:creationId xmlns:a16="http://schemas.microsoft.com/office/drawing/2014/main" id="{B3158B08-0D70-49E5-9A50-32315C4EC775}"/>
              </a:ext>
            </a:extLst>
          </p:cNvPr>
          <p:cNvSpPr>
            <a:spLocks noChangeArrowheads="1"/>
          </p:cNvSpPr>
          <p:nvPr/>
        </p:nvSpPr>
        <p:spPr bwMode="auto">
          <a:xfrm>
            <a:off x="1477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9960" name="Rectangle 24">
            <a:extLst>
              <a:ext uri="{FF2B5EF4-FFF2-40B4-BE49-F238E27FC236}">
                <a16:creationId xmlns:a16="http://schemas.microsoft.com/office/drawing/2014/main" id="{4219750B-063D-4503-A218-958B17FF5F5E}"/>
              </a:ext>
            </a:extLst>
          </p:cNvPr>
          <p:cNvSpPr>
            <a:spLocks noChangeArrowheads="1"/>
          </p:cNvSpPr>
          <p:nvPr/>
        </p:nvSpPr>
        <p:spPr bwMode="auto">
          <a:xfrm>
            <a:off x="1585913"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61" name="Rectangle 25">
            <a:extLst>
              <a:ext uri="{FF2B5EF4-FFF2-40B4-BE49-F238E27FC236}">
                <a16:creationId xmlns:a16="http://schemas.microsoft.com/office/drawing/2014/main" id="{1C3EE29A-D6DE-4DBB-9FF1-C35863EB0C88}"/>
              </a:ext>
            </a:extLst>
          </p:cNvPr>
          <p:cNvSpPr>
            <a:spLocks noChangeArrowheads="1"/>
          </p:cNvSpPr>
          <p:nvPr/>
        </p:nvSpPr>
        <p:spPr bwMode="auto">
          <a:xfrm>
            <a:off x="16938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solidFill>
                <a:srgbClr val="000000"/>
              </a:solidFill>
            </a:endParaRPr>
          </a:p>
        </p:txBody>
      </p:sp>
      <p:sp>
        <p:nvSpPr>
          <p:cNvPr id="39962" name="Rectangle 26">
            <a:extLst>
              <a:ext uri="{FF2B5EF4-FFF2-40B4-BE49-F238E27FC236}">
                <a16:creationId xmlns:a16="http://schemas.microsoft.com/office/drawing/2014/main" id="{C591FC74-92E0-4070-83B6-004A599B8606}"/>
              </a:ext>
            </a:extLst>
          </p:cNvPr>
          <p:cNvSpPr>
            <a:spLocks noChangeArrowheads="1"/>
          </p:cNvSpPr>
          <p:nvPr/>
        </p:nvSpPr>
        <p:spPr bwMode="auto">
          <a:xfrm>
            <a:off x="1585913"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63" name="Rectangle 27">
            <a:extLst>
              <a:ext uri="{FF2B5EF4-FFF2-40B4-BE49-F238E27FC236}">
                <a16:creationId xmlns:a16="http://schemas.microsoft.com/office/drawing/2014/main" id="{5B8DC8C0-9B6B-42B8-97E1-0746889F6DA8}"/>
              </a:ext>
            </a:extLst>
          </p:cNvPr>
          <p:cNvSpPr>
            <a:spLocks noChangeArrowheads="1"/>
          </p:cNvSpPr>
          <p:nvPr/>
        </p:nvSpPr>
        <p:spPr bwMode="auto">
          <a:xfrm>
            <a:off x="16938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solidFill>
                <a:srgbClr val="000000"/>
              </a:solidFill>
            </a:endParaRPr>
          </a:p>
        </p:txBody>
      </p:sp>
      <p:sp>
        <p:nvSpPr>
          <p:cNvPr id="39964" name="Rectangle 28">
            <a:extLst>
              <a:ext uri="{FF2B5EF4-FFF2-40B4-BE49-F238E27FC236}">
                <a16:creationId xmlns:a16="http://schemas.microsoft.com/office/drawing/2014/main" id="{9F7A9840-1546-4560-ACEC-D8F2554309B3}"/>
              </a:ext>
            </a:extLst>
          </p:cNvPr>
          <p:cNvSpPr>
            <a:spLocks noChangeArrowheads="1"/>
          </p:cNvSpPr>
          <p:nvPr/>
        </p:nvSpPr>
        <p:spPr bwMode="auto">
          <a:xfrm>
            <a:off x="1585913"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65" name="Rectangle 29">
            <a:extLst>
              <a:ext uri="{FF2B5EF4-FFF2-40B4-BE49-F238E27FC236}">
                <a16:creationId xmlns:a16="http://schemas.microsoft.com/office/drawing/2014/main" id="{AC4E39D0-34FD-48AC-8F1A-506895DF1E25}"/>
              </a:ext>
            </a:extLst>
          </p:cNvPr>
          <p:cNvSpPr>
            <a:spLocks noChangeArrowheads="1"/>
          </p:cNvSpPr>
          <p:nvPr/>
        </p:nvSpPr>
        <p:spPr bwMode="auto">
          <a:xfrm>
            <a:off x="16938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9966" name="Rectangle 30">
            <a:extLst>
              <a:ext uri="{FF2B5EF4-FFF2-40B4-BE49-F238E27FC236}">
                <a16:creationId xmlns:a16="http://schemas.microsoft.com/office/drawing/2014/main" id="{C6AE5BFA-14D3-48A3-B3AF-F540123F7A6B}"/>
              </a:ext>
            </a:extLst>
          </p:cNvPr>
          <p:cNvSpPr>
            <a:spLocks noChangeArrowheads="1"/>
          </p:cNvSpPr>
          <p:nvPr/>
        </p:nvSpPr>
        <p:spPr bwMode="auto">
          <a:xfrm>
            <a:off x="1908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67" name="Rectangle 31">
            <a:extLst>
              <a:ext uri="{FF2B5EF4-FFF2-40B4-BE49-F238E27FC236}">
                <a16:creationId xmlns:a16="http://schemas.microsoft.com/office/drawing/2014/main" id="{E180702C-EB2A-4A38-A048-80B6776941F9}"/>
              </a:ext>
            </a:extLst>
          </p:cNvPr>
          <p:cNvSpPr>
            <a:spLocks noChangeArrowheads="1"/>
          </p:cNvSpPr>
          <p:nvPr/>
        </p:nvSpPr>
        <p:spPr bwMode="auto">
          <a:xfrm>
            <a:off x="23399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68" name="Rectangle 32">
            <a:extLst>
              <a:ext uri="{FF2B5EF4-FFF2-40B4-BE49-F238E27FC236}">
                <a16:creationId xmlns:a16="http://schemas.microsoft.com/office/drawing/2014/main" id="{83AA0A3B-0F67-4B72-A686-9388ED847B3D}"/>
              </a:ext>
            </a:extLst>
          </p:cNvPr>
          <p:cNvSpPr>
            <a:spLocks noChangeArrowheads="1"/>
          </p:cNvSpPr>
          <p:nvPr/>
        </p:nvSpPr>
        <p:spPr bwMode="auto">
          <a:xfrm>
            <a:off x="24638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69" name="Rectangle 33">
            <a:extLst>
              <a:ext uri="{FF2B5EF4-FFF2-40B4-BE49-F238E27FC236}">
                <a16:creationId xmlns:a16="http://schemas.microsoft.com/office/drawing/2014/main" id="{B6C71091-6605-4E77-B8B7-609E5A11C600}"/>
              </a:ext>
            </a:extLst>
          </p:cNvPr>
          <p:cNvSpPr>
            <a:spLocks noChangeArrowheads="1"/>
          </p:cNvSpPr>
          <p:nvPr/>
        </p:nvSpPr>
        <p:spPr bwMode="auto">
          <a:xfrm>
            <a:off x="25558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solidFill>
                <a:srgbClr val="000000"/>
              </a:solidFill>
            </a:endParaRPr>
          </a:p>
        </p:txBody>
      </p:sp>
      <p:sp>
        <p:nvSpPr>
          <p:cNvPr id="39970" name="Rectangle 34">
            <a:extLst>
              <a:ext uri="{FF2B5EF4-FFF2-40B4-BE49-F238E27FC236}">
                <a16:creationId xmlns:a16="http://schemas.microsoft.com/office/drawing/2014/main" id="{9FAD16BC-0CC4-4244-A234-C39E915F2A20}"/>
              </a:ext>
            </a:extLst>
          </p:cNvPr>
          <p:cNvSpPr>
            <a:spLocks noChangeArrowheads="1"/>
          </p:cNvSpPr>
          <p:nvPr/>
        </p:nvSpPr>
        <p:spPr bwMode="auto">
          <a:xfrm>
            <a:off x="24638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71" name="Rectangle 35">
            <a:extLst>
              <a:ext uri="{FF2B5EF4-FFF2-40B4-BE49-F238E27FC236}">
                <a16:creationId xmlns:a16="http://schemas.microsoft.com/office/drawing/2014/main" id="{9C84AA0D-A887-4458-984A-B1EAE383B917}"/>
              </a:ext>
            </a:extLst>
          </p:cNvPr>
          <p:cNvSpPr>
            <a:spLocks noChangeArrowheads="1"/>
          </p:cNvSpPr>
          <p:nvPr/>
        </p:nvSpPr>
        <p:spPr bwMode="auto">
          <a:xfrm>
            <a:off x="25558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solidFill>
                <a:srgbClr val="000000"/>
              </a:solidFill>
            </a:endParaRPr>
          </a:p>
        </p:txBody>
      </p:sp>
      <p:sp>
        <p:nvSpPr>
          <p:cNvPr id="39972" name="Rectangle 36">
            <a:extLst>
              <a:ext uri="{FF2B5EF4-FFF2-40B4-BE49-F238E27FC236}">
                <a16:creationId xmlns:a16="http://schemas.microsoft.com/office/drawing/2014/main" id="{3FF55565-7424-45DA-8931-28C581F1A7C3}"/>
              </a:ext>
            </a:extLst>
          </p:cNvPr>
          <p:cNvSpPr>
            <a:spLocks noChangeArrowheads="1"/>
          </p:cNvSpPr>
          <p:nvPr/>
        </p:nvSpPr>
        <p:spPr bwMode="auto">
          <a:xfrm>
            <a:off x="24638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73" name="Rectangle 37">
            <a:extLst>
              <a:ext uri="{FF2B5EF4-FFF2-40B4-BE49-F238E27FC236}">
                <a16:creationId xmlns:a16="http://schemas.microsoft.com/office/drawing/2014/main" id="{06CAC029-3CDE-452C-A557-5A3D0C3C23CB}"/>
              </a:ext>
            </a:extLst>
          </p:cNvPr>
          <p:cNvSpPr>
            <a:spLocks noChangeArrowheads="1"/>
          </p:cNvSpPr>
          <p:nvPr/>
        </p:nvSpPr>
        <p:spPr bwMode="auto">
          <a:xfrm>
            <a:off x="2555875"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39974" name="Rectangle 38">
            <a:extLst>
              <a:ext uri="{FF2B5EF4-FFF2-40B4-BE49-F238E27FC236}">
                <a16:creationId xmlns:a16="http://schemas.microsoft.com/office/drawing/2014/main" id="{43499ADC-DDD5-4F40-B87A-7BA6257253DF}"/>
              </a:ext>
            </a:extLst>
          </p:cNvPr>
          <p:cNvSpPr>
            <a:spLocks noChangeArrowheads="1"/>
          </p:cNvSpPr>
          <p:nvPr/>
        </p:nvSpPr>
        <p:spPr bwMode="auto">
          <a:xfrm>
            <a:off x="2786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75" name="Rectangle 39">
            <a:extLst>
              <a:ext uri="{FF2B5EF4-FFF2-40B4-BE49-F238E27FC236}">
                <a16:creationId xmlns:a16="http://schemas.microsoft.com/office/drawing/2014/main" id="{CB93F831-3A00-4FF8-9CF5-A4B5A36D673E}"/>
              </a:ext>
            </a:extLst>
          </p:cNvPr>
          <p:cNvSpPr>
            <a:spLocks noChangeArrowheads="1"/>
          </p:cNvSpPr>
          <p:nvPr/>
        </p:nvSpPr>
        <p:spPr bwMode="auto">
          <a:xfrm>
            <a:off x="3217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9976" name="Rectangle 40">
            <a:extLst>
              <a:ext uri="{FF2B5EF4-FFF2-40B4-BE49-F238E27FC236}">
                <a16:creationId xmlns:a16="http://schemas.microsoft.com/office/drawing/2014/main" id="{32BCA65D-8186-4D6C-B431-F6B65941318C}"/>
              </a:ext>
            </a:extLst>
          </p:cNvPr>
          <p:cNvSpPr>
            <a:spLocks noChangeArrowheads="1"/>
          </p:cNvSpPr>
          <p:nvPr/>
        </p:nvSpPr>
        <p:spPr bwMode="auto">
          <a:xfrm>
            <a:off x="33401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77" name="Rectangle 41">
            <a:extLst>
              <a:ext uri="{FF2B5EF4-FFF2-40B4-BE49-F238E27FC236}">
                <a16:creationId xmlns:a16="http://schemas.microsoft.com/office/drawing/2014/main" id="{0B36010D-D22B-43FC-B96A-526952C1F140}"/>
              </a:ext>
            </a:extLst>
          </p:cNvPr>
          <p:cNvSpPr>
            <a:spLocks noChangeArrowheads="1"/>
          </p:cNvSpPr>
          <p:nvPr/>
        </p:nvSpPr>
        <p:spPr bwMode="auto">
          <a:xfrm>
            <a:off x="3432175"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39978" name="Rectangle 42">
            <a:extLst>
              <a:ext uri="{FF2B5EF4-FFF2-40B4-BE49-F238E27FC236}">
                <a16:creationId xmlns:a16="http://schemas.microsoft.com/office/drawing/2014/main" id="{A10257CE-764F-4AF8-9842-727FE0694C89}"/>
              </a:ext>
            </a:extLst>
          </p:cNvPr>
          <p:cNvSpPr>
            <a:spLocks noChangeArrowheads="1"/>
          </p:cNvSpPr>
          <p:nvPr/>
        </p:nvSpPr>
        <p:spPr bwMode="auto">
          <a:xfrm>
            <a:off x="33401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79" name="Rectangle 43">
            <a:extLst>
              <a:ext uri="{FF2B5EF4-FFF2-40B4-BE49-F238E27FC236}">
                <a16:creationId xmlns:a16="http://schemas.microsoft.com/office/drawing/2014/main" id="{8F167E84-F865-4A39-87E3-B0E8AA1573DC}"/>
              </a:ext>
            </a:extLst>
          </p:cNvPr>
          <p:cNvSpPr>
            <a:spLocks noChangeArrowheads="1"/>
          </p:cNvSpPr>
          <p:nvPr/>
        </p:nvSpPr>
        <p:spPr bwMode="auto">
          <a:xfrm>
            <a:off x="3432175"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80" name="Rectangle 44">
            <a:extLst>
              <a:ext uri="{FF2B5EF4-FFF2-40B4-BE49-F238E27FC236}">
                <a16:creationId xmlns:a16="http://schemas.microsoft.com/office/drawing/2014/main" id="{2FC1DA94-DAD2-465E-8E60-2D6A648C38F6}"/>
              </a:ext>
            </a:extLst>
          </p:cNvPr>
          <p:cNvSpPr>
            <a:spLocks noChangeArrowheads="1"/>
          </p:cNvSpPr>
          <p:nvPr/>
        </p:nvSpPr>
        <p:spPr bwMode="auto">
          <a:xfrm>
            <a:off x="33401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81" name="Rectangle 45">
            <a:extLst>
              <a:ext uri="{FF2B5EF4-FFF2-40B4-BE49-F238E27FC236}">
                <a16:creationId xmlns:a16="http://schemas.microsoft.com/office/drawing/2014/main" id="{C8C496C3-53FF-457F-B635-B7509B2E296D}"/>
              </a:ext>
            </a:extLst>
          </p:cNvPr>
          <p:cNvSpPr>
            <a:spLocks noChangeArrowheads="1"/>
          </p:cNvSpPr>
          <p:nvPr/>
        </p:nvSpPr>
        <p:spPr bwMode="auto">
          <a:xfrm>
            <a:off x="3432175"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82" name="Rectangle 46">
            <a:extLst>
              <a:ext uri="{FF2B5EF4-FFF2-40B4-BE49-F238E27FC236}">
                <a16:creationId xmlns:a16="http://schemas.microsoft.com/office/drawing/2014/main" id="{4A7BC27A-675F-4365-9930-8E43D7B7BE95}"/>
              </a:ext>
            </a:extLst>
          </p:cNvPr>
          <p:cNvSpPr>
            <a:spLocks noChangeArrowheads="1"/>
          </p:cNvSpPr>
          <p:nvPr/>
        </p:nvSpPr>
        <p:spPr bwMode="auto">
          <a:xfrm>
            <a:off x="36480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9983" name="Rectangle 47">
            <a:extLst>
              <a:ext uri="{FF2B5EF4-FFF2-40B4-BE49-F238E27FC236}">
                <a16:creationId xmlns:a16="http://schemas.microsoft.com/office/drawing/2014/main" id="{2FDFD50E-B107-4CF2-A95B-043326B9613A}"/>
              </a:ext>
            </a:extLst>
          </p:cNvPr>
          <p:cNvSpPr>
            <a:spLocks noChangeArrowheads="1"/>
          </p:cNvSpPr>
          <p:nvPr/>
        </p:nvSpPr>
        <p:spPr bwMode="auto">
          <a:xfrm>
            <a:off x="4094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84" name="Rectangle 48">
            <a:extLst>
              <a:ext uri="{FF2B5EF4-FFF2-40B4-BE49-F238E27FC236}">
                <a16:creationId xmlns:a16="http://schemas.microsoft.com/office/drawing/2014/main" id="{9C7D7423-BADA-4105-BD05-833C4B675D80}"/>
              </a:ext>
            </a:extLst>
          </p:cNvPr>
          <p:cNvSpPr>
            <a:spLocks noChangeArrowheads="1"/>
          </p:cNvSpPr>
          <p:nvPr/>
        </p:nvSpPr>
        <p:spPr bwMode="auto">
          <a:xfrm>
            <a:off x="45259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85" name="Rectangle 49">
            <a:extLst>
              <a:ext uri="{FF2B5EF4-FFF2-40B4-BE49-F238E27FC236}">
                <a16:creationId xmlns:a16="http://schemas.microsoft.com/office/drawing/2014/main" id="{DEDD0FE0-A6BD-47C9-804F-DAC2600F2444}"/>
              </a:ext>
            </a:extLst>
          </p:cNvPr>
          <p:cNvSpPr>
            <a:spLocks noChangeArrowheads="1"/>
          </p:cNvSpPr>
          <p:nvPr/>
        </p:nvSpPr>
        <p:spPr bwMode="auto">
          <a:xfrm>
            <a:off x="4956175"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86" name="Rectangle 50">
            <a:extLst>
              <a:ext uri="{FF2B5EF4-FFF2-40B4-BE49-F238E27FC236}">
                <a16:creationId xmlns:a16="http://schemas.microsoft.com/office/drawing/2014/main" id="{D7717542-E876-4F14-B50F-5626B152F6BE}"/>
              </a:ext>
            </a:extLst>
          </p:cNvPr>
          <p:cNvSpPr>
            <a:spLocks noChangeArrowheads="1"/>
          </p:cNvSpPr>
          <p:nvPr/>
        </p:nvSpPr>
        <p:spPr bwMode="auto">
          <a:xfrm>
            <a:off x="54038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9987" name="Rectangle 51">
            <a:extLst>
              <a:ext uri="{FF2B5EF4-FFF2-40B4-BE49-F238E27FC236}">
                <a16:creationId xmlns:a16="http://schemas.microsoft.com/office/drawing/2014/main" id="{90693C26-E13F-406C-93E8-729E50CA7AD8}"/>
              </a:ext>
            </a:extLst>
          </p:cNvPr>
          <p:cNvSpPr>
            <a:spLocks noChangeArrowheads="1"/>
          </p:cNvSpPr>
          <p:nvPr/>
        </p:nvSpPr>
        <p:spPr bwMode="auto">
          <a:xfrm>
            <a:off x="58340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9988" name="Rectangle 52">
            <a:extLst>
              <a:ext uri="{FF2B5EF4-FFF2-40B4-BE49-F238E27FC236}">
                <a16:creationId xmlns:a16="http://schemas.microsoft.com/office/drawing/2014/main" id="{D38DF5CC-0C8F-4357-9A2A-F4703B283A40}"/>
              </a:ext>
            </a:extLst>
          </p:cNvPr>
          <p:cNvSpPr>
            <a:spLocks noChangeArrowheads="1"/>
          </p:cNvSpPr>
          <p:nvPr/>
        </p:nvSpPr>
        <p:spPr bwMode="auto">
          <a:xfrm>
            <a:off x="5957888"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89" name="Rectangle 53">
            <a:extLst>
              <a:ext uri="{FF2B5EF4-FFF2-40B4-BE49-F238E27FC236}">
                <a16:creationId xmlns:a16="http://schemas.microsoft.com/office/drawing/2014/main" id="{88AD531F-82F7-437B-A8C2-E41F73BBB30E}"/>
              </a:ext>
            </a:extLst>
          </p:cNvPr>
          <p:cNvSpPr>
            <a:spLocks noChangeArrowheads="1"/>
          </p:cNvSpPr>
          <p:nvPr/>
        </p:nvSpPr>
        <p:spPr bwMode="auto">
          <a:xfrm>
            <a:off x="60499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90" name="Rectangle 54">
            <a:extLst>
              <a:ext uri="{FF2B5EF4-FFF2-40B4-BE49-F238E27FC236}">
                <a16:creationId xmlns:a16="http://schemas.microsoft.com/office/drawing/2014/main" id="{5ED18042-AFBC-4A44-8158-7D31BD444416}"/>
              </a:ext>
            </a:extLst>
          </p:cNvPr>
          <p:cNvSpPr>
            <a:spLocks noChangeArrowheads="1"/>
          </p:cNvSpPr>
          <p:nvPr/>
        </p:nvSpPr>
        <p:spPr bwMode="auto">
          <a:xfrm>
            <a:off x="5957888"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91" name="Rectangle 55">
            <a:extLst>
              <a:ext uri="{FF2B5EF4-FFF2-40B4-BE49-F238E27FC236}">
                <a16:creationId xmlns:a16="http://schemas.microsoft.com/office/drawing/2014/main" id="{D8E2FB54-200F-47BE-91CD-457A0F073B51}"/>
              </a:ext>
            </a:extLst>
          </p:cNvPr>
          <p:cNvSpPr>
            <a:spLocks noChangeArrowheads="1"/>
          </p:cNvSpPr>
          <p:nvPr/>
        </p:nvSpPr>
        <p:spPr bwMode="auto">
          <a:xfrm>
            <a:off x="60499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39992" name="Rectangle 56">
            <a:extLst>
              <a:ext uri="{FF2B5EF4-FFF2-40B4-BE49-F238E27FC236}">
                <a16:creationId xmlns:a16="http://schemas.microsoft.com/office/drawing/2014/main" id="{EA1D231A-B3FD-4BCE-A42C-7BA1144293FB}"/>
              </a:ext>
            </a:extLst>
          </p:cNvPr>
          <p:cNvSpPr>
            <a:spLocks noChangeArrowheads="1"/>
          </p:cNvSpPr>
          <p:nvPr/>
        </p:nvSpPr>
        <p:spPr bwMode="auto">
          <a:xfrm>
            <a:off x="5957888"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93" name="Rectangle 57">
            <a:extLst>
              <a:ext uri="{FF2B5EF4-FFF2-40B4-BE49-F238E27FC236}">
                <a16:creationId xmlns:a16="http://schemas.microsoft.com/office/drawing/2014/main" id="{D798F697-8EDB-4426-A006-78AF9A88701F}"/>
              </a:ext>
            </a:extLst>
          </p:cNvPr>
          <p:cNvSpPr>
            <a:spLocks noChangeArrowheads="1"/>
          </p:cNvSpPr>
          <p:nvPr/>
        </p:nvSpPr>
        <p:spPr bwMode="auto">
          <a:xfrm>
            <a:off x="60499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39994" name="Rectangle 58">
            <a:extLst>
              <a:ext uri="{FF2B5EF4-FFF2-40B4-BE49-F238E27FC236}">
                <a16:creationId xmlns:a16="http://schemas.microsoft.com/office/drawing/2014/main" id="{5AEB097A-4E44-4416-8EB5-7FAFF30AA59A}"/>
              </a:ext>
            </a:extLst>
          </p:cNvPr>
          <p:cNvSpPr>
            <a:spLocks noChangeArrowheads="1"/>
          </p:cNvSpPr>
          <p:nvPr/>
        </p:nvSpPr>
        <p:spPr bwMode="auto">
          <a:xfrm>
            <a:off x="62658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39995" name="Rectangle 59">
            <a:extLst>
              <a:ext uri="{FF2B5EF4-FFF2-40B4-BE49-F238E27FC236}">
                <a16:creationId xmlns:a16="http://schemas.microsoft.com/office/drawing/2014/main" id="{141FF61A-4F73-410A-BBD9-5321ED7171FA}"/>
              </a:ext>
            </a:extLst>
          </p:cNvPr>
          <p:cNvSpPr>
            <a:spLocks noChangeArrowheads="1"/>
          </p:cNvSpPr>
          <p:nvPr/>
        </p:nvSpPr>
        <p:spPr bwMode="auto">
          <a:xfrm>
            <a:off x="671195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39996" name="Rectangle 60">
            <a:extLst>
              <a:ext uri="{FF2B5EF4-FFF2-40B4-BE49-F238E27FC236}">
                <a16:creationId xmlns:a16="http://schemas.microsoft.com/office/drawing/2014/main" id="{374EF39F-C427-44E3-80AC-86E48AF54BBD}"/>
              </a:ext>
            </a:extLst>
          </p:cNvPr>
          <p:cNvSpPr>
            <a:spLocks noChangeArrowheads="1"/>
          </p:cNvSpPr>
          <p:nvPr/>
        </p:nvSpPr>
        <p:spPr bwMode="auto">
          <a:xfrm>
            <a:off x="75438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9997" name="Rectangle 61">
            <a:extLst>
              <a:ext uri="{FF2B5EF4-FFF2-40B4-BE49-F238E27FC236}">
                <a16:creationId xmlns:a16="http://schemas.microsoft.com/office/drawing/2014/main" id="{36137794-7CE6-45EF-8E02-C63C07E6A437}"/>
              </a:ext>
            </a:extLst>
          </p:cNvPr>
          <p:cNvSpPr>
            <a:spLocks noChangeArrowheads="1"/>
          </p:cNvSpPr>
          <p:nvPr/>
        </p:nvSpPr>
        <p:spPr bwMode="auto">
          <a:xfrm>
            <a:off x="8143875"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9998" name="Rectangle 62">
            <a:extLst>
              <a:ext uri="{FF2B5EF4-FFF2-40B4-BE49-F238E27FC236}">
                <a16:creationId xmlns:a16="http://schemas.microsoft.com/office/drawing/2014/main" id="{81D0B3C3-5CA1-4C21-87F3-E2395462A947}"/>
              </a:ext>
            </a:extLst>
          </p:cNvPr>
          <p:cNvSpPr>
            <a:spLocks noChangeArrowheads="1"/>
          </p:cNvSpPr>
          <p:nvPr/>
        </p:nvSpPr>
        <p:spPr bwMode="auto">
          <a:xfrm>
            <a:off x="8235950"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39999" name="Rectangle 63">
            <a:extLst>
              <a:ext uri="{FF2B5EF4-FFF2-40B4-BE49-F238E27FC236}">
                <a16:creationId xmlns:a16="http://schemas.microsoft.com/office/drawing/2014/main" id="{5CB5972C-9C80-4448-B373-20E6207B4A8F}"/>
              </a:ext>
            </a:extLst>
          </p:cNvPr>
          <p:cNvSpPr>
            <a:spLocks noChangeArrowheads="1"/>
          </p:cNvSpPr>
          <p:nvPr/>
        </p:nvSpPr>
        <p:spPr bwMode="auto">
          <a:xfrm>
            <a:off x="8143875"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00" name="Rectangle 64">
            <a:extLst>
              <a:ext uri="{FF2B5EF4-FFF2-40B4-BE49-F238E27FC236}">
                <a16:creationId xmlns:a16="http://schemas.microsoft.com/office/drawing/2014/main" id="{E536C571-28F1-4D33-BC22-4750AF6720C4}"/>
              </a:ext>
            </a:extLst>
          </p:cNvPr>
          <p:cNvSpPr>
            <a:spLocks noChangeArrowheads="1"/>
          </p:cNvSpPr>
          <p:nvPr/>
        </p:nvSpPr>
        <p:spPr bwMode="auto">
          <a:xfrm>
            <a:off x="8235950"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01" name="Rectangle 65">
            <a:extLst>
              <a:ext uri="{FF2B5EF4-FFF2-40B4-BE49-F238E27FC236}">
                <a16:creationId xmlns:a16="http://schemas.microsoft.com/office/drawing/2014/main" id="{C3BCAEAE-82EF-4020-B82E-35ECA2CF7954}"/>
              </a:ext>
            </a:extLst>
          </p:cNvPr>
          <p:cNvSpPr>
            <a:spLocks noChangeArrowheads="1"/>
          </p:cNvSpPr>
          <p:nvPr/>
        </p:nvSpPr>
        <p:spPr bwMode="auto">
          <a:xfrm>
            <a:off x="8143875"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02" name="Rectangle 66">
            <a:extLst>
              <a:ext uri="{FF2B5EF4-FFF2-40B4-BE49-F238E27FC236}">
                <a16:creationId xmlns:a16="http://schemas.microsoft.com/office/drawing/2014/main" id="{110A9101-0FB8-4462-8F88-90237DE1C0E1}"/>
              </a:ext>
            </a:extLst>
          </p:cNvPr>
          <p:cNvSpPr>
            <a:spLocks noChangeArrowheads="1"/>
          </p:cNvSpPr>
          <p:nvPr/>
        </p:nvSpPr>
        <p:spPr bwMode="auto">
          <a:xfrm>
            <a:off x="8235950"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03" name="Rectangle 67">
            <a:extLst>
              <a:ext uri="{FF2B5EF4-FFF2-40B4-BE49-F238E27FC236}">
                <a16:creationId xmlns:a16="http://schemas.microsoft.com/office/drawing/2014/main" id="{548CA533-9FB1-42FE-9B5D-C55577557B76}"/>
              </a:ext>
            </a:extLst>
          </p:cNvPr>
          <p:cNvSpPr>
            <a:spLocks noChangeArrowheads="1"/>
          </p:cNvSpPr>
          <p:nvPr/>
        </p:nvSpPr>
        <p:spPr bwMode="auto">
          <a:xfrm>
            <a:off x="7975600"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04" name="Rectangle 68">
            <a:extLst>
              <a:ext uri="{FF2B5EF4-FFF2-40B4-BE49-F238E27FC236}">
                <a16:creationId xmlns:a16="http://schemas.microsoft.com/office/drawing/2014/main" id="{FD567852-78E3-4057-8DAB-90036F42E160}"/>
              </a:ext>
            </a:extLst>
          </p:cNvPr>
          <p:cNvSpPr>
            <a:spLocks noChangeArrowheads="1"/>
          </p:cNvSpPr>
          <p:nvPr/>
        </p:nvSpPr>
        <p:spPr bwMode="auto">
          <a:xfrm>
            <a:off x="840581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05" name="Rectangle 69">
            <a:extLst>
              <a:ext uri="{FF2B5EF4-FFF2-40B4-BE49-F238E27FC236}">
                <a16:creationId xmlns:a16="http://schemas.microsoft.com/office/drawing/2014/main" id="{B5CA6534-1AEF-4313-9F2B-F9EAA0E0BD04}"/>
              </a:ext>
            </a:extLst>
          </p:cNvPr>
          <p:cNvSpPr>
            <a:spLocks noChangeArrowheads="1"/>
          </p:cNvSpPr>
          <p:nvPr/>
        </p:nvSpPr>
        <p:spPr bwMode="auto">
          <a:xfrm>
            <a:off x="107950" y="46640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solidFill>
                  <a:srgbClr val="000000"/>
                </a:solidFill>
                <a:latin typeface="宋体" panose="02010600030101010101" pitchFamily="2" charset="-122"/>
              </a:rPr>
              <a:t>页框</a:t>
            </a:r>
            <a:endParaRPr lang="zh-CN" altLang="en-US" dirty="0">
              <a:solidFill>
                <a:srgbClr val="000000"/>
              </a:solidFill>
            </a:endParaRPr>
          </a:p>
        </p:txBody>
      </p:sp>
      <p:sp>
        <p:nvSpPr>
          <p:cNvPr id="40006" name="Rectangle 70">
            <a:extLst>
              <a:ext uri="{FF2B5EF4-FFF2-40B4-BE49-F238E27FC236}">
                <a16:creationId xmlns:a16="http://schemas.microsoft.com/office/drawing/2014/main" id="{5D801EBE-2B3B-4A48-A6F7-5FDFFC14FB8C}"/>
              </a:ext>
            </a:extLst>
          </p:cNvPr>
          <p:cNvSpPr>
            <a:spLocks noChangeArrowheads="1"/>
          </p:cNvSpPr>
          <p:nvPr/>
        </p:nvSpPr>
        <p:spPr bwMode="auto">
          <a:xfrm>
            <a:off x="2909888" y="3173413"/>
            <a:ext cx="276225"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07" name="Rectangle 71">
            <a:extLst>
              <a:ext uri="{FF2B5EF4-FFF2-40B4-BE49-F238E27FC236}">
                <a16:creationId xmlns:a16="http://schemas.microsoft.com/office/drawing/2014/main" id="{1BBDFB0A-1832-4CBF-86C2-291EF03A7769}"/>
              </a:ext>
            </a:extLst>
          </p:cNvPr>
          <p:cNvSpPr>
            <a:spLocks noChangeArrowheads="1"/>
          </p:cNvSpPr>
          <p:nvPr/>
        </p:nvSpPr>
        <p:spPr bwMode="auto">
          <a:xfrm>
            <a:off x="30019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08" name="Rectangle 72">
            <a:extLst>
              <a:ext uri="{FF2B5EF4-FFF2-40B4-BE49-F238E27FC236}">
                <a16:creationId xmlns:a16="http://schemas.microsoft.com/office/drawing/2014/main" id="{A6E1F6D4-8D66-42E9-AAFC-4F7BE8043228}"/>
              </a:ext>
            </a:extLst>
          </p:cNvPr>
          <p:cNvSpPr>
            <a:spLocks noChangeArrowheads="1"/>
          </p:cNvSpPr>
          <p:nvPr/>
        </p:nvSpPr>
        <p:spPr bwMode="auto">
          <a:xfrm>
            <a:off x="2909888" y="3603625"/>
            <a:ext cx="276225"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09" name="Rectangle 73">
            <a:extLst>
              <a:ext uri="{FF2B5EF4-FFF2-40B4-BE49-F238E27FC236}">
                <a16:creationId xmlns:a16="http://schemas.microsoft.com/office/drawing/2014/main" id="{22756FB4-6695-4743-A9AE-65E391C611B6}"/>
              </a:ext>
            </a:extLst>
          </p:cNvPr>
          <p:cNvSpPr>
            <a:spLocks noChangeArrowheads="1"/>
          </p:cNvSpPr>
          <p:nvPr/>
        </p:nvSpPr>
        <p:spPr bwMode="auto">
          <a:xfrm>
            <a:off x="30019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010" name="Rectangle 74">
            <a:extLst>
              <a:ext uri="{FF2B5EF4-FFF2-40B4-BE49-F238E27FC236}">
                <a16:creationId xmlns:a16="http://schemas.microsoft.com/office/drawing/2014/main" id="{83EDCCA7-144D-42B9-9DFF-B63A50D8BAAA}"/>
              </a:ext>
            </a:extLst>
          </p:cNvPr>
          <p:cNvSpPr>
            <a:spLocks noChangeArrowheads="1"/>
          </p:cNvSpPr>
          <p:nvPr/>
        </p:nvSpPr>
        <p:spPr bwMode="auto">
          <a:xfrm>
            <a:off x="2909888" y="4048125"/>
            <a:ext cx="276225"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1" name="Rectangle 75">
            <a:extLst>
              <a:ext uri="{FF2B5EF4-FFF2-40B4-BE49-F238E27FC236}">
                <a16:creationId xmlns:a16="http://schemas.microsoft.com/office/drawing/2014/main" id="{035B84C7-81DC-4389-AEE4-9D9CBFDD1EA5}"/>
              </a:ext>
            </a:extLst>
          </p:cNvPr>
          <p:cNvSpPr>
            <a:spLocks noChangeArrowheads="1"/>
          </p:cNvSpPr>
          <p:nvPr/>
        </p:nvSpPr>
        <p:spPr bwMode="auto">
          <a:xfrm>
            <a:off x="30019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12" name="Rectangle 76">
            <a:extLst>
              <a:ext uri="{FF2B5EF4-FFF2-40B4-BE49-F238E27FC236}">
                <a16:creationId xmlns:a16="http://schemas.microsoft.com/office/drawing/2014/main" id="{E0245331-1F14-443E-BB7E-E10AC374E2F2}"/>
              </a:ext>
            </a:extLst>
          </p:cNvPr>
          <p:cNvSpPr>
            <a:spLocks noChangeArrowheads="1"/>
          </p:cNvSpPr>
          <p:nvPr/>
        </p:nvSpPr>
        <p:spPr bwMode="auto">
          <a:xfrm>
            <a:off x="37719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3" name="Rectangle 77">
            <a:extLst>
              <a:ext uri="{FF2B5EF4-FFF2-40B4-BE49-F238E27FC236}">
                <a16:creationId xmlns:a16="http://schemas.microsoft.com/office/drawing/2014/main" id="{39D9549B-61B7-4B13-87D3-248E4F8BFC4C}"/>
              </a:ext>
            </a:extLst>
          </p:cNvPr>
          <p:cNvSpPr>
            <a:spLocks noChangeArrowheads="1"/>
          </p:cNvSpPr>
          <p:nvPr/>
        </p:nvSpPr>
        <p:spPr bwMode="auto">
          <a:xfrm>
            <a:off x="3879850"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0014" name="Rectangle 78">
            <a:extLst>
              <a:ext uri="{FF2B5EF4-FFF2-40B4-BE49-F238E27FC236}">
                <a16:creationId xmlns:a16="http://schemas.microsoft.com/office/drawing/2014/main" id="{A2450340-D57E-4854-98E3-7199457BBFE1}"/>
              </a:ext>
            </a:extLst>
          </p:cNvPr>
          <p:cNvSpPr>
            <a:spLocks noChangeArrowheads="1"/>
          </p:cNvSpPr>
          <p:nvPr/>
        </p:nvSpPr>
        <p:spPr bwMode="auto">
          <a:xfrm>
            <a:off x="37719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5" name="Rectangle 79">
            <a:extLst>
              <a:ext uri="{FF2B5EF4-FFF2-40B4-BE49-F238E27FC236}">
                <a16:creationId xmlns:a16="http://schemas.microsoft.com/office/drawing/2014/main" id="{671FFD8E-143D-4931-91A3-8FFFDF999734}"/>
              </a:ext>
            </a:extLst>
          </p:cNvPr>
          <p:cNvSpPr>
            <a:spLocks noChangeArrowheads="1"/>
          </p:cNvSpPr>
          <p:nvPr/>
        </p:nvSpPr>
        <p:spPr bwMode="auto">
          <a:xfrm>
            <a:off x="3879850"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16" name="Rectangle 80">
            <a:extLst>
              <a:ext uri="{FF2B5EF4-FFF2-40B4-BE49-F238E27FC236}">
                <a16:creationId xmlns:a16="http://schemas.microsoft.com/office/drawing/2014/main" id="{5DDCBCBE-15BB-4E75-A9CE-15E8CFEFC822}"/>
              </a:ext>
            </a:extLst>
          </p:cNvPr>
          <p:cNvSpPr>
            <a:spLocks noChangeArrowheads="1"/>
          </p:cNvSpPr>
          <p:nvPr/>
        </p:nvSpPr>
        <p:spPr bwMode="auto">
          <a:xfrm>
            <a:off x="37719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7" name="Rectangle 81">
            <a:extLst>
              <a:ext uri="{FF2B5EF4-FFF2-40B4-BE49-F238E27FC236}">
                <a16:creationId xmlns:a16="http://schemas.microsoft.com/office/drawing/2014/main" id="{631CDD8E-E34E-4F0C-BAA5-850E382A18B2}"/>
              </a:ext>
            </a:extLst>
          </p:cNvPr>
          <p:cNvSpPr>
            <a:spLocks noChangeArrowheads="1"/>
          </p:cNvSpPr>
          <p:nvPr/>
        </p:nvSpPr>
        <p:spPr bwMode="auto">
          <a:xfrm>
            <a:off x="3879850"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18" name="Rectangle 82">
            <a:extLst>
              <a:ext uri="{FF2B5EF4-FFF2-40B4-BE49-F238E27FC236}">
                <a16:creationId xmlns:a16="http://schemas.microsoft.com/office/drawing/2014/main" id="{AE184FC9-D7E9-4952-BB36-D376F0804896}"/>
              </a:ext>
            </a:extLst>
          </p:cNvPr>
          <p:cNvSpPr>
            <a:spLocks noChangeArrowheads="1"/>
          </p:cNvSpPr>
          <p:nvPr/>
        </p:nvSpPr>
        <p:spPr bwMode="auto">
          <a:xfrm>
            <a:off x="4217988" y="3173413"/>
            <a:ext cx="277812"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19" name="Rectangle 83">
            <a:extLst>
              <a:ext uri="{FF2B5EF4-FFF2-40B4-BE49-F238E27FC236}">
                <a16:creationId xmlns:a16="http://schemas.microsoft.com/office/drawing/2014/main" id="{B209406D-E906-42F4-8EC5-4381FDCD7288}"/>
              </a:ext>
            </a:extLst>
          </p:cNvPr>
          <p:cNvSpPr>
            <a:spLocks noChangeArrowheads="1"/>
          </p:cNvSpPr>
          <p:nvPr/>
        </p:nvSpPr>
        <p:spPr bwMode="auto">
          <a:xfrm>
            <a:off x="43100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0020" name="Rectangle 84">
            <a:extLst>
              <a:ext uri="{FF2B5EF4-FFF2-40B4-BE49-F238E27FC236}">
                <a16:creationId xmlns:a16="http://schemas.microsoft.com/office/drawing/2014/main" id="{D9424312-7787-4B19-A054-9B9A684C6D12}"/>
              </a:ext>
            </a:extLst>
          </p:cNvPr>
          <p:cNvSpPr>
            <a:spLocks noChangeArrowheads="1"/>
          </p:cNvSpPr>
          <p:nvPr/>
        </p:nvSpPr>
        <p:spPr bwMode="auto">
          <a:xfrm>
            <a:off x="4217988" y="3603625"/>
            <a:ext cx="277812"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1" name="Rectangle 85">
            <a:extLst>
              <a:ext uri="{FF2B5EF4-FFF2-40B4-BE49-F238E27FC236}">
                <a16:creationId xmlns:a16="http://schemas.microsoft.com/office/drawing/2014/main" id="{D898EA16-F520-40D5-86CA-5D4388DA0EA2}"/>
              </a:ext>
            </a:extLst>
          </p:cNvPr>
          <p:cNvSpPr>
            <a:spLocks noChangeArrowheads="1"/>
          </p:cNvSpPr>
          <p:nvPr/>
        </p:nvSpPr>
        <p:spPr bwMode="auto">
          <a:xfrm>
            <a:off x="43100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22" name="Rectangle 86">
            <a:extLst>
              <a:ext uri="{FF2B5EF4-FFF2-40B4-BE49-F238E27FC236}">
                <a16:creationId xmlns:a16="http://schemas.microsoft.com/office/drawing/2014/main" id="{5D42D77B-4F8E-4D6E-B7E5-2439E39A8F8E}"/>
              </a:ext>
            </a:extLst>
          </p:cNvPr>
          <p:cNvSpPr>
            <a:spLocks noChangeArrowheads="1"/>
          </p:cNvSpPr>
          <p:nvPr/>
        </p:nvSpPr>
        <p:spPr bwMode="auto">
          <a:xfrm>
            <a:off x="4217988" y="4048125"/>
            <a:ext cx="277812"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3" name="Rectangle 87">
            <a:extLst>
              <a:ext uri="{FF2B5EF4-FFF2-40B4-BE49-F238E27FC236}">
                <a16:creationId xmlns:a16="http://schemas.microsoft.com/office/drawing/2014/main" id="{EBC660F3-5795-45F6-8C49-F4E967F31884}"/>
              </a:ext>
            </a:extLst>
          </p:cNvPr>
          <p:cNvSpPr>
            <a:spLocks noChangeArrowheads="1"/>
          </p:cNvSpPr>
          <p:nvPr/>
        </p:nvSpPr>
        <p:spPr bwMode="auto">
          <a:xfrm>
            <a:off x="43100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024" name="Rectangle 88">
            <a:extLst>
              <a:ext uri="{FF2B5EF4-FFF2-40B4-BE49-F238E27FC236}">
                <a16:creationId xmlns:a16="http://schemas.microsoft.com/office/drawing/2014/main" id="{E71C5255-12BE-4FB6-968C-DB043A406372}"/>
              </a:ext>
            </a:extLst>
          </p:cNvPr>
          <p:cNvSpPr>
            <a:spLocks noChangeArrowheads="1"/>
          </p:cNvSpPr>
          <p:nvPr/>
        </p:nvSpPr>
        <p:spPr bwMode="auto">
          <a:xfrm>
            <a:off x="4648200" y="3173413"/>
            <a:ext cx="293688"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5" name="Rectangle 89">
            <a:extLst>
              <a:ext uri="{FF2B5EF4-FFF2-40B4-BE49-F238E27FC236}">
                <a16:creationId xmlns:a16="http://schemas.microsoft.com/office/drawing/2014/main" id="{91ECFDC6-956A-4C0D-8013-B6D2D3A66BB8}"/>
              </a:ext>
            </a:extLst>
          </p:cNvPr>
          <p:cNvSpPr>
            <a:spLocks noChangeArrowheads="1"/>
          </p:cNvSpPr>
          <p:nvPr/>
        </p:nvSpPr>
        <p:spPr bwMode="auto">
          <a:xfrm>
            <a:off x="47418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26" name="Rectangle 90">
            <a:extLst>
              <a:ext uri="{FF2B5EF4-FFF2-40B4-BE49-F238E27FC236}">
                <a16:creationId xmlns:a16="http://schemas.microsoft.com/office/drawing/2014/main" id="{489FF477-7C6A-43DC-8314-6DE48BDC7A3A}"/>
              </a:ext>
            </a:extLst>
          </p:cNvPr>
          <p:cNvSpPr>
            <a:spLocks noChangeArrowheads="1"/>
          </p:cNvSpPr>
          <p:nvPr/>
        </p:nvSpPr>
        <p:spPr bwMode="auto">
          <a:xfrm>
            <a:off x="4648200" y="3603625"/>
            <a:ext cx="293688"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7" name="Rectangle 91">
            <a:extLst>
              <a:ext uri="{FF2B5EF4-FFF2-40B4-BE49-F238E27FC236}">
                <a16:creationId xmlns:a16="http://schemas.microsoft.com/office/drawing/2014/main" id="{4812155E-074E-4143-8C1F-DEAE6FFBBE12}"/>
              </a:ext>
            </a:extLst>
          </p:cNvPr>
          <p:cNvSpPr>
            <a:spLocks noChangeArrowheads="1"/>
          </p:cNvSpPr>
          <p:nvPr/>
        </p:nvSpPr>
        <p:spPr bwMode="auto">
          <a:xfrm>
            <a:off x="47418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28" name="Rectangle 92">
            <a:extLst>
              <a:ext uri="{FF2B5EF4-FFF2-40B4-BE49-F238E27FC236}">
                <a16:creationId xmlns:a16="http://schemas.microsoft.com/office/drawing/2014/main" id="{C5434CF4-7FCF-41FC-A696-1D2756EB01B3}"/>
              </a:ext>
            </a:extLst>
          </p:cNvPr>
          <p:cNvSpPr>
            <a:spLocks noChangeArrowheads="1"/>
          </p:cNvSpPr>
          <p:nvPr/>
        </p:nvSpPr>
        <p:spPr bwMode="auto">
          <a:xfrm>
            <a:off x="4648200" y="4048125"/>
            <a:ext cx="293688"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29" name="Rectangle 93">
            <a:extLst>
              <a:ext uri="{FF2B5EF4-FFF2-40B4-BE49-F238E27FC236}">
                <a16:creationId xmlns:a16="http://schemas.microsoft.com/office/drawing/2014/main" id="{D7AB3519-31C7-4B18-A32E-BD64A743E094}"/>
              </a:ext>
            </a:extLst>
          </p:cNvPr>
          <p:cNvSpPr>
            <a:spLocks noChangeArrowheads="1"/>
          </p:cNvSpPr>
          <p:nvPr/>
        </p:nvSpPr>
        <p:spPr bwMode="auto">
          <a:xfrm>
            <a:off x="47418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030" name="Rectangle 94">
            <a:extLst>
              <a:ext uri="{FF2B5EF4-FFF2-40B4-BE49-F238E27FC236}">
                <a16:creationId xmlns:a16="http://schemas.microsoft.com/office/drawing/2014/main" id="{768927E2-9EE3-4504-8E6F-85F38352E497}"/>
              </a:ext>
            </a:extLst>
          </p:cNvPr>
          <p:cNvSpPr>
            <a:spLocks noChangeArrowheads="1"/>
          </p:cNvSpPr>
          <p:nvPr/>
        </p:nvSpPr>
        <p:spPr bwMode="auto">
          <a:xfrm>
            <a:off x="6388100"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1" name="Rectangle 95">
            <a:extLst>
              <a:ext uri="{FF2B5EF4-FFF2-40B4-BE49-F238E27FC236}">
                <a16:creationId xmlns:a16="http://schemas.microsoft.com/office/drawing/2014/main" id="{CC84D674-FC5E-477F-A298-F241927CC52F}"/>
              </a:ext>
            </a:extLst>
          </p:cNvPr>
          <p:cNvSpPr>
            <a:spLocks noChangeArrowheads="1"/>
          </p:cNvSpPr>
          <p:nvPr/>
        </p:nvSpPr>
        <p:spPr bwMode="auto">
          <a:xfrm>
            <a:off x="6496050"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32" name="Rectangle 96">
            <a:extLst>
              <a:ext uri="{FF2B5EF4-FFF2-40B4-BE49-F238E27FC236}">
                <a16:creationId xmlns:a16="http://schemas.microsoft.com/office/drawing/2014/main" id="{D6A315F7-6585-4D4F-9422-8CF6420B81D3}"/>
              </a:ext>
            </a:extLst>
          </p:cNvPr>
          <p:cNvSpPr>
            <a:spLocks noChangeArrowheads="1"/>
          </p:cNvSpPr>
          <p:nvPr/>
        </p:nvSpPr>
        <p:spPr bwMode="auto">
          <a:xfrm>
            <a:off x="6388100"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3" name="Rectangle 97">
            <a:extLst>
              <a:ext uri="{FF2B5EF4-FFF2-40B4-BE49-F238E27FC236}">
                <a16:creationId xmlns:a16="http://schemas.microsoft.com/office/drawing/2014/main" id="{53062B9F-126F-4120-8268-C4A23CC6DEDB}"/>
              </a:ext>
            </a:extLst>
          </p:cNvPr>
          <p:cNvSpPr>
            <a:spLocks noChangeArrowheads="1"/>
          </p:cNvSpPr>
          <p:nvPr/>
        </p:nvSpPr>
        <p:spPr bwMode="auto">
          <a:xfrm>
            <a:off x="6496050"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34" name="Rectangle 98">
            <a:extLst>
              <a:ext uri="{FF2B5EF4-FFF2-40B4-BE49-F238E27FC236}">
                <a16:creationId xmlns:a16="http://schemas.microsoft.com/office/drawing/2014/main" id="{DD708DFF-47E1-498D-B750-06327E1DF7CA}"/>
              </a:ext>
            </a:extLst>
          </p:cNvPr>
          <p:cNvSpPr>
            <a:spLocks noChangeArrowheads="1"/>
          </p:cNvSpPr>
          <p:nvPr/>
        </p:nvSpPr>
        <p:spPr bwMode="auto">
          <a:xfrm>
            <a:off x="6388100"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5" name="Rectangle 99">
            <a:extLst>
              <a:ext uri="{FF2B5EF4-FFF2-40B4-BE49-F238E27FC236}">
                <a16:creationId xmlns:a16="http://schemas.microsoft.com/office/drawing/2014/main" id="{0526FAC1-0EE0-40DB-9D90-EB93D5657C80}"/>
              </a:ext>
            </a:extLst>
          </p:cNvPr>
          <p:cNvSpPr>
            <a:spLocks noChangeArrowheads="1"/>
          </p:cNvSpPr>
          <p:nvPr/>
        </p:nvSpPr>
        <p:spPr bwMode="auto">
          <a:xfrm>
            <a:off x="6496050"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36" name="Rectangle 100">
            <a:extLst>
              <a:ext uri="{FF2B5EF4-FFF2-40B4-BE49-F238E27FC236}">
                <a16:creationId xmlns:a16="http://schemas.microsoft.com/office/drawing/2014/main" id="{61CDD14C-DB15-477D-8BB8-FB4EC2DEDDA6}"/>
              </a:ext>
            </a:extLst>
          </p:cNvPr>
          <p:cNvSpPr>
            <a:spLocks noChangeArrowheads="1"/>
          </p:cNvSpPr>
          <p:nvPr/>
        </p:nvSpPr>
        <p:spPr bwMode="auto">
          <a:xfrm>
            <a:off x="7696200" y="3173413"/>
            <a:ext cx="293688"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7" name="Rectangle 101">
            <a:extLst>
              <a:ext uri="{FF2B5EF4-FFF2-40B4-BE49-F238E27FC236}">
                <a16:creationId xmlns:a16="http://schemas.microsoft.com/office/drawing/2014/main" id="{068D1D5D-20E9-4455-9E95-78AF1CD81690}"/>
              </a:ext>
            </a:extLst>
          </p:cNvPr>
          <p:cNvSpPr>
            <a:spLocks noChangeArrowheads="1"/>
          </p:cNvSpPr>
          <p:nvPr/>
        </p:nvSpPr>
        <p:spPr bwMode="auto">
          <a:xfrm>
            <a:off x="7804150"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0038" name="Rectangle 102">
            <a:extLst>
              <a:ext uri="{FF2B5EF4-FFF2-40B4-BE49-F238E27FC236}">
                <a16:creationId xmlns:a16="http://schemas.microsoft.com/office/drawing/2014/main" id="{FAC70D4E-42CD-4338-9318-16E2699E7845}"/>
              </a:ext>
            </a:extLst>
          </p:cNvPr>
          <p:cNvSpPr>
            <a:spLocks noChangeArrowheads="1"/>
          </p:cNvSpPr>
          <p:nvPr/>
        </p:nvSpPr>
        <p:spPr bwMode="auto">
          <a:xfrm>
            <a:off x="7696200" y="3603625"/>
            <a:ext cx="293688"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39" name="Rectangle 103">
            <a:extLst>
              <a:ext uri="{FF2B5EF4-FFF2-40B4-BE49-F238E27FC236}">
                <a16:creationId xmlns:a16="http://schemas.microsoft.com/office/drawing/2014/main" id="{B8D200C4-1EC5-4845-8E24-289EB66BB60B}"/>
              </a:ext>
            </a:extLst>
          </p:cNvPr>
          <p:cNvSpPr>
            <a:spLocks noChangeArrowheads="1"/>
          </p:cNvSpPr>
          <p:nvPr/>
        </p:nvSpPr>
        <p:spPr bwMode="auto">
          <a:xfrm>
            <a:off x="7804150"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40" name="Rectangle 104">
            <a:extLst>
              <a:ext uri="{FF2B5EF4-FFF2-40B4-BE49-F238E27FC236}">
                <a16:creationId xmlns:a16="http://schemas.microsoft.com/office/drawing/2014/main" id="{0A5888E5-AB5E-4AC3-8B0F-773FB36337D5}"/>
              </a:ext>
            </a:extLst>
          </p:cNvPr>
          <p:cNvSpPr>
            <a:spLocks noChangeArrowheads="1"/>
          </p:cNvSpPr>
          <p:nvPr/>
        </p:nvSpPr>
        <p:spPr bwMode="auto">
          <a:xfrm>
            <a:off x="7696200" y="4048125"/>
            <a:ext cx="293688"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41" name="Rectangle 105">
            <a:extLst>
              <a:ext uri="{FF2B5EF4-FFF2-40B4-BE49-F238E27FC236}">
                <a16:creationId xmlns:a16="http://schemas.microsoft.com/office/drawing/2014/main" id="{2F4EFDB9-B288-4883-A40F-6D172529F908}"/>
              </a:ext>
            </a:extLst>
          </p:cNvPr>
          <p:cNvSpPr>
            <a:spLocks noChangeArrowheads="1"/>
          </p:cNvSpPr>
          <p:nvPr/>
        </p:nvSpPr>
        <p:spPr bwMode="auto">
          <a:xfrm>
            <a:off x="7804150"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042" name="Rectangle 106">
            <a:extLst>
              <a:ext uri="{FF2B5EF4-FFF2-40B4-BE49-F238E27FC236}">
                <a16:creationId xmlns:a16="http://schemas.microsoft.com/office/drawing/2014/main" id="{5E080C6B-98C1-4FFF-B6BF-1D7CE039FCBF}"/>
              </a:ext>
            </a:extLst>
          </p:cNvPr>
          <p:cNvSpPr>
            <a:spLocks noChangeArrowheads="1"/>
          </p:cNvSpPr>
          <p:nvPr/>
        </p:nvSpPr>
        <p:spPr bwMode="auto">
          <a:xfrm>
            <a:off x="8574088" y="3173413"/>
            <a:ext cx="292100" cy="4302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43" name="Rectangle 107">
            <a:extLst>
              <a:ext uri="{FF2B5EF4-FFF2-40B4-BE49-F238E27FC236}">
                <a16:creationId xmlns:a16="http://schemas.microsoft.com/office/drawing/2014/main" id="{286A4238-A115-4DDE-AAF9-A368DD533A4F}"/>
              </a:ext>
            </a:extLst>
          </p:cNvPr>
          <p:cNvSpPr>
            <a:spLocks noChangeArrowheads="1"/>
          </p:cNvSpPr>
          <p:nvPr/>
        </p:nvSpPr>
        <p:spPr bwMode="auto">
          <a:xfrm>
            <a:off x="8666163" y="32654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0044" name="Rectangle 108">
            <a:extLst>
              <a:ext uri="{FF2B5EF4-FFF2-40B4-BE49-F238E27FC236}">
                <a16:creationId xmlns:a16="http://schemas.microsoft.com/office/drawing/2014/main" id="{9B155AFD-A544-4F50-80FA-7CF5B4F51D7C}"/>
              </a:ext>
            </a:extLst>
          </p:cNvPr>
          <p:cNvSpPr>
            <a:spLocks noChangeArrowheads="1"/>
          </p:cNvSpPr>
          <p:nvPr/>
        </p:nvSpPr>
        <p:spPr bwMode="auto">
          <a:xfrm>
            <a:off x="8574088" y="3603625"/>
            <a:ext cx="292100" cy="4445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45" name="Rectangle 109">
            <a:extLst>
              <a:ext uri="{FF2B5EF4-FFF2-40B4-BE49-F238E27FC236}">
                <a16:creationId xmlns:a16="http://schemas.microsoft.com/office/drawing/2014/main" id="{586B5C9E-2750-4D8A-BB76-126054CC53DF}"/>
              </a:ext>
            </a:extLst>
          </p:cNvPr>
          <p:cNvSpPr>
            <a:spLocks noChangeArrowheads="1"/>
          </p:cNvSpPr>
          <p:nvPr/>
        </p:nvSpPr>
        <p:spPr bwMode="auto">
          <a:xfrm>
            <a:off x="8666163" y="37115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046" name="Rectangle 110">
            <a:extLst>
              <a:ext uri="{FF2B5EF4-FFF2-40B4-BE49-F238E27FC236}">
                <a16:creationId xmlns:a16="http://schemas.microsoft.com/office/drawing/2014/main" id="{3C02B7B2-8D6D-41E8-AEFB-24C26B4166C7}"/>
              </a:ext>
            </a:extLst>
          </p:cNvPr>
          <p:cNvSpPr>
            <a:spLocks noChangeArrowheads="1"/>
          </p:cNvSpPr>
          <p:nvPr/>
        </p:nvSpPr>
        <p:spPr bwMode="auto">
          <a:xfrm>
            <a:off x="8574088" y="4048125"/>
            <a:ext cx="292100" cy="4318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047" name="Rectangle 111">
            <a:extLst>
              <a:ext uri="{FF2B5EF4-FFF2-40B4-BE49-F238E27FC236}">
                <a16:creationId xmlns:a16="http://schemas.microsoft.com/office/drawing/2014/main" id="{A4ADA204-CB9F-40EB-91BE-22396ACD7F95}"/>
              </a:ext>
            </a:extLst>
          </p:cNvPr>
          <p:cNvSpPr>
            <a:spLocks noChangeArrowheads="1"/>
          </p:cNvSpPr>
          <p:nvPr/>
        </p:nvSpPr>
        <p:spPr bwMode="auto">
          <a:xfrm>
            <a:off x="8666163" y="41417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48" name="Rectangle 112">
            <a:extLst>
              <a:ext uri="{FF2B5EF4-FFF2-40B4-BE49-F238E27FC236}">
                <a16:creationId xmlns:a16="http://schemas.microsoft.com/office/drawing/2014/main" id="{313AD34C-3DFB-4B51-96E5-1867EE8D2D50}"/>
              </a:ext>
            </a:extLst>
          </p:cNvPr>
          <p:cNvSpPr>
            <a:spLocks noChangeArrowheads="1"/>
          </p:cNvSpPr>
          <p:nvPr/>
        </p:nvSpPr>
        <p:spPr bwMode="auto">
          <a:xfrm>
            <a:off x="7142163" y="28019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049" name="Text Box 113">
            <a:extLst>
              <a:ext uri="{FF2B5EF4-FFF2-40B4-BE49-F238E27FC236}">
                <a16:creationId xmlns:a16="http://schemas.microsoft.com/office/drawing/2014/main" id="{866D3307-9D26-49CC-BB56-4CABEA0D1DCA}"/>
              </a:ext>
            </a:extLst>
          </p:cNvPr>
          <p:cNvSpPr txBox="1">
            <a:spLocks noChangeArrowheads="1"/>
          </p:cNvSpPr>
          <p:nvPr/>
        </p:nvSpPr>
        <p:spPr bwMode="auto">
          <a:xfrm>
            <a:off x="-33338" y="5060108"/>
            <a:ext cx="8269287"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800" dirty="0"/>
              <a:t>缺页：</a:t>
            </a:r>
            <a:r>
              <a:rPr lang="en-US" altLang="zh-CN" sz="2800" dirty="0"/>
              <a:t>15</a:t>
            </a:r>
            <a:r>
              <a:rPr lang="zh-CN" altLang="en-US" sz="2800" dirty="0"/>
              <a:t>次，页面置换：12次</a:t>
            </a:r>
            <a:endParaRPr lang="en-US" altLang="zh-CN" sz="2800" dirty="0"/>
          </a:p>
          <a:p>
            <a:pPr>
              <a:spcBef>
                <a:spcPct val="50000"/>
              </a:spcBef>
            </a:pPr>
            <a:r>
              <a:rPr lang="zh-CN" altLang="en-US" sz="2800" dirty="0"/>
              <a:t>实现简单，但是不合理：有很多数据经常被访问，不应该因为先进就被调出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C4C8CF52-444B-433E-8326-CC1E9004FC8A}"/>
              </a:ext>
            </a:extLst>
          </p:cNvPr>
          <p:cNvSpPr txBox="1">
            <a:spLocks noChangeArrowheads="1"/>
          </p:cNvSpPr>
          <p:nvPr/>
        </p:nvSpPr>
        <p:spPr bwMode="auto">
          <a:xfrm>
            <a:off x="472136" y="1992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0963" name="Rectangle 3">
            <a:extLst>
              <a:ext uri="{FF2B5EF4-FFF2-40B4-BE49-F238E27FC236}">
                <a16:creationId xmlns:a16="http://schemas.microsoft.com/office/drawing/2014/main" id="{349E60C4-911D-48B9-BA99-2ED24DD709DB}"/>
              </a:ext>
            </a:extLst>
          </p:cNvPr>
          <p:cNvSpPr>
            <a:spLocks noChangeArrowheads="1"/>
          </p:cNvSpPr>
          <p:nvPr/>
        </p:nvSpPr>
        <p:spPr bwMode="auto">
          <a:xfrm>
            <a:off x="330200" y="835289"/>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p>
        </p:txBody>
      </p:sp>
      <p:grpSp>
        <p:nvGrpSpPr>
          <p:cNvPr id="3" name="组合 2">
            <a:extLst>
              <a:ext uri="{FF2B5EF4-FFF2-40B4-BE49-F238E27FC236}">
                <a16:creationId xmlns:a16="http://schemas.microsoft.com/office/drawing/2014/main" id="{A059F15C-3A65-4D93-8AE6-AB93579033F3}"/>
              </a:ext>
            </a:extLst>
          </p:cNvPr>
          <p:cNvGrpSpPr/>
          <p:nvPr/>
        </p:nvGrpSpPr>
        <p:grpSpPr>
          <a:xfrm>
            <a:off x="351700" y="2247900"/>
            <a:ext cx="8909050" cy="2193925"/>
            <a:chOff x="112713" y="2682875"/>
            <a:chExt cx="8909050" cy="2193925"/>
          </a:xfrm>
        </p:grpSpPr>
        <p:sp>
          <p:nvSpPr>
            <p:cNvPr id="40964" name="Rectangle 4">
              <a:extLst>
                <a:ext uri="{FF2B5EF4-FFF2-40B4-BE49-F238E27FC236}">
                  <a16:creationId xmlns:a16="http://schemas.microsoft.com/office/drawing/2014/main" id="{471A4D39-9DEA-42DD-96F2-F23319F57EDF}"/>
                </a:ext>
              </a:extLst>
            </p:cNvPr>
            <p:cNvSpPr>
              <a:spLocks noChangeArrowheads="1"/>
            </p:cNvSpPr>
            <p:nvPr/>
          </p:nvSpPr>
          <p:spPr bwMode="auto">
            <a:xfrm>
              <a:off x="112713" y="2682875"/>
              <a:ext cx="919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40965" name="Rectangle 5">
              <a:extLst>
                <a:ext uri="{FF2B5EF4-FFF2-40B4-BE49-F238E27FC236}">
                  <a16:creationId xmlns:a16="http://schemas.microsoft.com/office/drawing/2014/main" id="{02577191-C0AB-4CEA-B3CB-1203CED4C193}"/>
                </a:ext>
              </a:extLst>
            </p:cNvPr>
            <p:cNvSpPr>
              <a:spLocks noChangeArrowheads="1"/>
            </p:cNvSpPr>
            <p:nvPr/>
          </p:nvSpPr>
          <p:spPr bwMode="auto">
            <a:xfrm>
              <a:off x="177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7</a:t>
              </a:r>
              <a:endParaRPr lang="zh-CN" altLang="en-US">
                <a:solidFill>
                  <a:srgbClr val="0000CC"/>
                </a:solidFill>
              </a:endParaRPr>
            </a:p>
          </p:txBody>
        </p:sp>
        <p:sp>
          <p:nvSpPr>
            <p:cNvPr id="40966" name="Rectangle 6">
              <a:extLst>
                <a:ext uri="{FF2B5EF4-FFF2-40B4-BE49-F238E27FC236}">
                  <a16:creationId xmlns:a16="http://schemas.microsoft.com/office/drawing/2014/main" id="{D467C6A3-CDCD-4395-A7DB-E06DCE5FD88B}"/>
                </a:ext>
              </a:extLst>
            </p:cNvPr>
            <p:cNvSpPr>
              <a:spLocks noChangeArrowheads="1"/>
            </p:cNvSpPr>
            <p:nvPr/>
          </p:nvSpPr>
          <p:spPr bwMode="auto">
            <a:xfrm>
              <a:off x="630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0</a:t>
              </a:r>
              <a:endParaRPr lang="zh-CN" altLang="en-US">
                <a:solidFill>
                  <a:srgbClr val="0000CC"/>
                </a:solidFill>
              </a:endParaRPr>
            </a:p>
          </p:txBody>
        </p:sp>
        <p:sp>
          <p:nvSpPr>
            <p:cNvPr id="40967" name="Rectangle 7">
              <a:extLst>
                <a:ext uri="{FF2B5EF4-FFF2-40B4-BE49-F238E27FC236}">
                  <a16:creationId xmlns:a16="http://schemas.microsoft.com/office/drawing/2014/main" id="{FAE2DF10-9EFC-49D4-93B5-C87AA8C55984}"/>
                </a:ext>
              </a:extLst>
            </p:cNvPr>
            <p:cNvSpPr>
              <a:spLocks noChangeArrowheads="1"/>
            </p:cNvSpPr>
            <p:nvPr/>
          </p:nvSpPr>
          <p:spPr bwMode="auto">
            <a:xfrm>
              <a:off x="290513"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68" name="Rectangle 8">
              <a:extLst>
                <a:ext uri="{FF2B5EF4-FFF2-40B4-BE49-F238E27FC236}">
                  <a16:creationId xmlns:a16="http://schemas.microsoft.com/office/drawing/2014/main" id="{69B59D8D-000B-4734-B35C-FA1F5571A5B1}"/>
                </a:ext>
              </a:extLst>
            </p:cNvPr>
            <p:cNvSpPr>
              <a:spLocks noChangeArrowheads="1"/>
            </p:cNvSpPr>
            <p:nvPr/>
          </p:nvSpPr>
          <p:spPr bwMode="auto">
            <a:xfrm>
              <a:off x="403225"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0969" name="Rectangle 9">
              <a:extLst>
                <a:ext uri="{FF2B5EF4-FFF2-40B4-BE49-F238E27FC236}">
                  <a16:creationId xmlns:a16="http://schemas.microsoft.com/office/drawing/2014/main" id="{FD2636EA-ADB7-4976-82F8-9AAE6FA5AB4E}"/>
                </a:ext>
              </a:extLst>
            </p:cNvPr>
            <p:cNvSpPr>
              <a:spLocks noChangeArrowheads="1"/>
            </p:cNvSpPr>
            <p:nvPr/>
          </p:nvSpPr>
          <p:spPr bwMode="auto">
            <a:xfrm>
              <a:off x="290513"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70" name="Rectangle 10">
              <a:extLst>
                <a:ext uri="{FF2B5EF4-FFF2-40B4-BE49-F238E27FC236}">
                  <a16:creationId xmlns:a16="http://schemas.microsoft.com/office/drawing/2014/main" id="{EE37242C-8B4C-4503-93CC-6857DFD57EB1}"/>
                </a:ext>
              </a:extLst>
            </p:cNvPr>
            <p:cNvSpPr>
              <a:spLocks noChangeArrowheads="1"/>
            </p:cNvSpPr>
            <p:nvPr/>
          </p:nvSpPr>
          <p:spPr bwMode="auto">
            <a:xfrm>
              <a:off x="290513"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71" name="Rectangle 11">
              <a:extLst>
                <a:ext uri="{FF2B5EF4-FFF2-40B4-BE49-F238E27FC236}">
                  <a16:creationId xmlns:a16="http://schemas.microsoft.com/office/drawing/2014/main" id="{F4C5F7C8-1A4B-4206-89EC-62CE29B242E3}"/>
                </a:ext>
              </a:extLst>
            </p:cNvPr>
            <p:cNvSpPr>
              <a:spLocks noChangeArrowheads="1"/>
            </p:cNvSpPr>
            <p:nvPr/>
          </p:nvSpPr>
          <p:spPr bwMode="auto">
            <a:xfrm>
              <a:off x="758825"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72" name="Rectangle 12">
              <a:extLst>
                <a:ext uri="{FF2B5EF4-FFF2-40B4-BE49-F238E27FC236}">
                  <a16:creationId xmlns:a16="http://schemas.microsoft.com/office/drawing/2014/main" id="{45854F91-DF35-43EE-A2EE-5D09B507F34C}"/>
                </a:ext>
              </a:extLst>
            </p:cNvPr>
            <p:cNvSpPr>
              <a:spLocks noChangeArrowheads="1"/>
            </p:cNvSpPr>
            <p:nvPr/>
          </p:nvSpPr>
          <p:spPr bwMode="auto">
            <a:xfrm>
              <a:off x="85566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0973" name="Rectangle 13">
              <a:extLst>
                <a:ext uri="{FF2B5EF4-FFF2-40B4-BE49-F238E27FC236}">
                  <a16:creationId xmlns:a16="http://schemas.microsoft.com/office/drawing/2014/main" id="{D633AEAD-64D5-4B30-9DA1-7DF41FA7A124}"/>
                </a:ext>
              </a:extLst>
            </p:cNvPr>
            <p:cNvSpPr>
              <a:spLocks noChangeArrowheads="1"/>
            </p:cNvSpPr>
            <p:nvPr/>
          </p:nvSpPr>
          <p:spPr bwMode="auto">
            <a:xfrm>
              <a:off x="758825"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74" name="Rectangle 14">
              <a:extLst>
                <a:ext uri="{FF2B5EF4-FFF2-40B4-BE49-F238E27FC236}">
                  <a16:creationId xmlns:a16="http://schemas.microsoft.com/office/drawing/2014/main" id="{E89EEB24-EF2F-4BFD-8EA4-C5671752DA5E}"/>
                </a:ext>
              </a:extLst>
            </p:cNvPr>
            <p:cNvSpPr>
              <a:spLocks noChangeArrowheads="1"/>
            </p:cNvSpPr>
            <p:nvPr/>
          </p:nvSpPr>
          <p:spPr bwMode="auto">
            <a:xfrm>
              <a:off x="85566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975" name="Rectangle 15">
              <a:extLst>
                <a:ext uri="{FF2B5EF4-FFF2-40B4-BE49-F238E27FC236}">
                  <a16:creationId xmlns:a16="http://schemas.microsoft.com/office/drawing/2014/main" id="{4B3B5265-D053-4362-A796-46A6B638DA5F}"/>
                </a:ext>
              </a:extLst>
            </p:cNvPr>
            <p:cNvSpPr>
              <a:spLocks noChangeArrowheads="1"/>
            </p:cNvSpPr>
            <p:nvPr/>
          </p:nvSpPr>
          <p:spPr bwMode="auto">
            <a:xfrm>
              <a:off x="758825"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76" name="Rectangle 16">
              <a:extLst>
                <a:ext uri="{FF2B5EF4-FFF2-40B4-BE49-F238E27FC236}">
                  <a16:creationId xmlns:a16="http://schemas.microsoft.com/office/drawing/2014/main" id="{1ADE6A29-09F7-4823-AF57-5B6A9686635A}"/>
                </a:ext>
              </a:extLst>
            </p:cNvPr>
            <p:cNvSpPr>
              <a:spLocks noChangeArrowheads="1"/>
            </p:cNvSpPr>
            <p:nvPr/>
          </p:nvSpPr>
          <p:spPr bwMode="auto">
            <a:xfrm>
              <a:off x="10826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40977" name="Rectangle 17">
              <a:extLst>
                <a:ext uri="{FF2B5EF4-FFF2-40B4-BE49-F238E27FC236}">
                  <a16:creationId xmlns:a16="http://schemas.microsoft.com/office/drawing/2014/main" id="{22018DB9-1481-4A66-8F06-DF0E5329200D}"/>
                </a:ext>
              </a:extLst>
            </p:cNvPr>
            <p:cNvSpPr>
              <a:spLocks noChangeArrowheads="1"/>
            </p:cNvSpPr>
            <p:nvPr/>
          </p:nvSpPr>
          <p:spPr bwMode="auto">
            <a:xfrm>
              <a:off x="1211263"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78" name="Rectangle 18">
              <a:extLst>
                <a:ext uri="{FF2B5EF4-FFF2-40B4-BE49-F238E27FC236}">
                  <a16:creationId xmlns:a16="http://schemas.microsoft.com/office/drawing/2014/main" id="{DB8E9701-DE76-47C9-8F79-D4737D7AABD4}"/>
                </a:ext>
              </a:extLst>
            </p:cNvPr>
            <p:cNvSpPr>
              <a:spLocks noChangeArrowheads="1"/>
            </p:cNvSpPr>
            <p:nvPr/>
          </p:nvSpPr>
          <p:spPr bwMode="auto">
            <a:xfrm>
              <a:off x="130810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0979" name="Rectangle 19">
              <a:extLst>
                <a:ext uri="{FF2B5EF4-FFF2-40B4-BE49-F238E27FC236}">
                  <a16:creationId xmlns:a16="http://schemas.microsoft.com/office/drawing/2014/main" id="{887318BE-1FC0-4695-A090-AFF3194F050D}"/>
                </a:ext>
              </a:extLst>
            </p:cNvPr>
            <p:cNvSpPr>
              <a:spLocks noChangeArrowheads="1"/>
            </p:cNvSpPr>
            <p:nvPr/>
          </p:nvSpPr>
          <p:spPr bwMode="auto">
            <a:xfrm>
              <a:off x="1211263"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80" name="Rectangle 20">
              <a:extLst>
                <a:ext uri="{FF2B5EF4-FFF2-40B4-BE49-F238E27FC236}">
                  <a16:creationId xmlns:a16="http://schemas.microsoft.com/office/drawing/2014/main" id="{29AE9790-0282-47F2-B0C8-F95272AA7994}"/>
                </a:ext>
              </a:extLst>
            </p:cNvPr>
            <p:cNvSpPr>
              <a:spLocks noChangeArrowheads="1"/>
            </p:cNvSpPr>
            <p:nvPr/>
          </p:nvSpPr>
          <p:spPr bwMode="auto">
            <a:xfrm>
              <a:off x="130810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981" name="Rectangle 21">
              <a:extLst>
                <a:ext uri="{FF2B5EF4-FFF2-40B4-BE49-F238E27FC236}">
                  <a16:creationId xmlns:a16="http://schemas.microsoft.com/office/drawing/2014/main" id="{63234103-C805-4CB5-93E3-00D1919C8036}"/>
                </a:ext>
              </a:extLst>
            </p:cNvPr>
            <p:cNvSpPr>
              <a:spLocks noChangeArrowheads="1"/>
            </p:cNvSpPr>
            <p:nvPr/>
          </p:nvSpPr>
          <p:spPr bwMode="auto">
            <a:xfrm>
              <a:off x="1211263"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0982" name="Rectangle 22">
              <a:extLst>
                <a:ext uri="{FF2B5EF4-FFF2-40B4-BE49-F238E27FC236}">
                  <a16:creationId xmlns:a16="http://schemas.microsoft.com/office/drawing/2014/main" id="{AD8781FA-12D4-44BE-8150-7A1CE53AB757}"/>
                </a:ext>
              </a:extLst>
            </p:cNvPr>
            <p:cNvSpPr>
              <a:spLocks noChangeArrowheads="1"/>
            </p:cNvSpPr>
            <p:nvPr/>
          </p:nvSpPr>
          <p:spPr bwMode="auto">
            <a:xfrm>
              <a:off x="130810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983" name="Rectangle 23">
              <a:extLst>
                <a:ext uri="{FF2B5EF4-FFF2-40B4-BE49-F238E27FC236}">
                  <a16:creationId xmlns:a16="http://schemas.microsoft.com/office/drawing/2014/main" id="{FCC3E0AA-EDCB-4877-938B-F8AF809ADA01}"/>
                </a:ext>
              </a:extLst>
            </p:cNvPr>
            <p:cNvSpPr>
              <a:spLocks noChangeArrowheads="1"/>
            </p:cNvSpPr>
            <p:nvPr/>
          </p:nvSpPr>
          <p:spPr bwMode="auto">
            <a:xfrm>
              <a:off x="1550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2</a:t>
              </a:r>
              <a:endParaRPr lang="zh-CN" altLang="en-US">
                <a:solidFill>
                  <a:srgbClr val="FF0000"/>
                </a:solidFill>
              </a:endParaRPr>
            </a:p>
          </p:txBody>
        </p:sp>
        <p:sp>
          <p:nvSpPr>
            <p:cNvPr id="40984" name="Rectangle 24">
              <a:extLst>
                <a:ext uri="{FF2B5EF4-FFF2-40B4-BE49-F238E27FC236}">
                  <a16:creationId xmlns:a16="http://schemas.microsoft.com/office/drawing/2014/main" id="{7A1B3FB2-268C-4079-B150-3A44A2439C9A}"/>
                </a:ext>
              </a:extLst>
            </p:cNvPr>
            <p:cNvSpPr>
              <a:spLocks noChangeArrowheads="1"/>
            </p:cNvSpPr>
            <p:nvPr/>
          </p:nvSpPr>
          <p:spPr bwMode="auto">
            <a:xfrm>
              <a:off x="2003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985" name="Rectangle 25">
              <a:extLst>
                <a:ext uri="{FF2B5EF4-FFF2-40B4-BE49-F238E27FC236}">
                  <a16:creationId xmlns:a16="http://schemas.microsoft.com/office/drawing/2014/main" id="{5D680A15-B733-41C3-9088-0408B01FEDD7}"/>
                </a:ext>
              </a:extLst>
            </p:cNvPr>
            <p:cNvSpPr>
              <a:spLocks noChangeArrowheads="1"/>
            </p:cNvSpPr>
            <p:nvPr/>
          </p:nvSpPr>
          <p:spPr bwMode="auto">
            <a:xfrm>
              <a:off x="24558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986" name="Rectangle 26">
              <a:extLst>
                <a:ext uri="{FF2B5EF4-FFF2-40B4-BE49-F238E27FC236}">
                  <a16:creationId xmlns:a16="http://schemas.microsoft.com/office/drawing/2014/main" id="{288D393A-FF0F-4C98-BC89-CCFA280239F3}"/>
                </a:ext>
              </a:extLst>
            </p:cNvPr>
            <p:cNvSpPr>
              <a:spLocks noChangeArrowheads="1"/>
            </p:cNvSpPr>
            <p:nvPr/>
          </p:nvSpPr>
          <p:spPr bwMode="auto">
            <a:xfrm>
              <a:off x="2924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987" name="Rectangle 27">
              <a:extLst>
                <a:ext uri="{FF2B5EF4-FFF2-40B4-BE49-F238E27FC236}">
                  <a16:creationId xmlns:a16="http://schemas.microsoft.com/office/drawing/2014/main" id="{1F42AC1D-718A-40D4-8A68-6D0ED488278C}"/>
                </a:ext>
              </a:extLst>
            </p:cNvPr>
            <p:cNvSpPr>
              <a:spLocks noChangeArrowheads="1"/>
            </p:cNvSpPr>
            <p:nvPr/>
          </p:nvSpPr>
          <p:spPr bwMode="auto">
            <a:xfrm>
              <a:off x="3376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0988" name="Rectangle 28">
              <a:extLst>
                <a:ext uri="{FF2B5EF4-FFF2-40B4-BE49-F238E27FC236}">
                  <a16:creationId xmlns:a16="http://schemas.microsoft.com/office/drawing/2014/main" id="{F30FDCE4-0BCE-4344-BFD1-1E10FDEC079C}"/>
                </a:ext>
              </a:extLst>
            </p:cNvPr>
            <p:cNvSpPr>
              <a:spLocks noChangeArrowheads="1"/>
            </p:cNvSpPr>
            <p:nvPr/>
          </p:nvSpPr>
          <p:spPr bwMode="auto">
            <a:xfrm>
              <a:off x="38290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989" name="Rectangle 29">
              <a:extLst>
                <a:ext uri="{FF2B5EF4-FFF2-40B4-BE49-F238E27FC236}">
                  <a16:creationId xmlns:a16="http://schemas.microsoft.com/office/drawing/2014/main" id="{D500E926-4BA3-4A75-BC25-F613B896C7F7}"/>
                </a:ext>
              </a:extLst>
            </p:cNvPr>
            <p:cNvSpPr>
              <a:spLocks noChangeArrowheads="1"/>
            </p:cNvSpPr>
            <p:nvPr/>
          </p:nvSpPr>
          <p:spPr bwMode="auto">
            <a:xfrm>
              <a:off x="4297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990" name="Rectangle 30">
              <a:extLst>
                <a:ext uri="{FF2B5EF4-FFF2-40B4-BE49-F238E27FC236}">
                  <a16:creationId xmlns:a16="http://schemas.microsoft.com/office/drawing/2014/main" id="{C29AD715-54C3-4AAF-AAAD-A2B0354C4E40}"/>
                </a:ext>
              </a:extLst>
            </p:cNvPr>
            <p:cNvSpPr>
              <a:spLocks noChangeArrowheads="1"/>
            </p:cNvSpPr>
            <p:nvPr/>
          </p:nvSpPr>
          <p:spPr bwMode="auto">
            <a:xfrm>
              <a:off x="4749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991" name="Rectangle 31">
              <a:extLst>
                <a:ext uri="{FF2B5EF4-FFF2-40B4-BE49-F238E27FC236}">
                  <a16:creationId xmlns:a16="http://schemas.microsoft.com/office/drawing/2014/main" id="{6DCD9713-0865-4269-9A97-9EEDDDEC39CA}"/>
                </a:ext>
              </a:extLst>
            </p:cNvPr>
            <p:cNvSpPr>
              <a:spLocks noChangeArrowheads="1"/>
            </p:cNvSpPr>
            <p:nvPr/>
          </p:nvSpPr>
          <p:spPr bwMode="auto">
            <a:xfrm>
              <a:off x="5202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0992" name="Rectangle 32">
              <a:extLst>
                <a:ext uri="{FF2B5EF4-FFF2-40B4-BE49-F238E27FC236}">
                  <a16:creationId xmlns:a16="http://schemas.microsoft.com/office/drawing/2014/main" id="{437D83C7-1034-4CAE-BD3F-580EA5EDCF19}"/>
                </a:ext>
              </a:extLst>
            </p:cNvPr>
            <p:cNvSpPr>
              <a:spLocks noChangeArrowheads="1"/>
            </p:cNvSpPr>
            <p:nvPr/>
          </p:nvSpPr>
          <p:spPr bwMode="auto">
            <a:xfrm>
              <a:off x="56705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993" name="Rectangle 33">
              <a:extLst>
                <a:ext uri="{FF2B5EF4-FFF2-40B4-BE49-F238E27FC236}">
                  <a16:creationId xmlns:a16="http://schemas.microsoft.com/office/drawing/2014/main" id="{71FF9B71-FAC3-4665-9C29-860B4B013CAD}"/>
                </a:ext>
              </a:extLst>
            </p:cNvPr>
            <p:cNvSpPr>
              <a:spLocks noChangeArrowheads="1"/>
            </p:cNvSpPr>
            <p:nvPr/>
          </p:nvSpPr>
          <p:spPr bwMode="auto">
            <a:xfrm>
              <a:off x="6122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994" name="Rectangle 34">
              <a:extLst>
                <a:ext uri="{FF2B5EF4-FFF2-40B4-BE49-F238E27FC236}">
                  <a16:creationId xmlns:a16="http://schemas.microsoft.com/office/drawing/2014/main" id="{6D4313F0-B5BE-4ACB-8933-418B3C42DD99}"/>
                </a:ext>
              </a:extLst>
            </p:cNvPr>
            <p:cNvSpPr>
              <a:spLocks noChangeArrowheads="1"/>
            </p:cNvSpPr>
            <p:nvPr/>
          </p:nvSpPr>
          <p:spPr bwMode="auto">
            <a:xfrm>
              <a:off x="6575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0995" name="Rectangle 35">
              <a:extLst>
                <a:ext uri="{FF2B5EF4-FFF2-40B4-BE49-F238E27FC236}">
                  <a16:creationId xmlns:a16="http://schemas.microsoft.com/office/drawing/2014/main" id="{0B78DA2A-F059-455B-8B18-548168307685}"/>
                </a:ext>
              </a:extLst>
            </p:cNvPr>
            <p:cNvSpPr>
              <a:spLocks noChangeArrowheads="1"/>
            </p:cNvSpPr>
            <p:nvPr/>
          </p:nvSpPr>
          <p:spPr bwMode="auto">
            <a:xfrm>
              <a:off x="70437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996" name="Rectangle 36">
              <a:extLst>
                <a:ext uri="{FF2B5EF4-FFF2-40B4-BE49-F238E27FC236}">
                  <a16:creationId xmlns:a16="http://schemas.microsoft.com/office/drawing/2014/main" id="{8CFDFC98-83A4-4461-BFEA-CBA4CA5D0A21}"/>
                </a:ext>
              </a:extLst>
            </p:cNvPr>
            <p:cNvSpPr>
              <a:spLocks noChangeArrowheads="1"/>
            </p:cNvSpPr>
            <p:nvPr/>
          </p:nvSpPr>
          <p:spPr bwMode="auto">
            <a:xfrm>
              <a:off x="7496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0997" name="Rectangle 37">
              <a:extLst>
                <a:ext uri="{FF2B5EF4-FFF2-40B4-BE49-F238E27FC236}">
                  <a16:creationId xmlns:a16="http://schemas.microsoft.com/office/drawing/2014/main" id="{0C61E6FB-1A1D-4B23-B6D2-5B156BBBC8D9}"/>
                </a:ext>
              </a:extLst>
            </p:cNvPr>
            <p:cNvSpPr>
              <a:spLocks noChangeArrowheads="1"/>
            </p:cNvSpPr>
            <p:nvPr/>
          </p:nvSpPr>
          <p:spPr bwMode="auto">
            <a:xfrm>
              <a:off x="7948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0998" name="Rectangle 38">
              <a:extLst>
                <a:ext uri="{FF2B5EF4-FFF2-40B4-BE49-F238E27FC236}">
                  <a16:creationId xmlns:a16="http://schemas.microsoft.com/office/drawing/2014/main" id="{4E7E8B01-412D-4ECF-962F-BC22906BBAD1}"/>
                </a:ext>
              </a:extLst>
            </p:cNvPr>
            <p:cNvSpPr>
              <a:spLocks noChangeArrowheads="1"/>
            </p:cNvSpPr>
            <p:nvPr/>
          </p:nvSpPr>
          <p:spPr bwMode="auto">
            <a:xfrm>
              <a:off x="84169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0999" name="Rectangle 39">
              <a:extLst>
                <a:ext uri="{FF2B5EF4-FFF2-40B4-BE49-F238E27FC236}">
                  <a16:creationId xmlns:a16="http://schemas.microsoft.com/office/drawing/2014/main" id="{2A4191D6-1D32-42E0-94A3-E3CA090D67D3}"/>
                </a:ext>
              </a:extLst>
            </p:cNvPr>
            <p:cNvSpPr>
              <a:spLocks noChangeArrowheads="1"/>
            </p:cNvSpPr>
            <p:nvPr/>
          </p:nvSpPr>
          <p:spPr bwMode="auto">
            <a:xfrm>
              <a:off x="8869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grpSp>
      <p:sp>
        <p:nvSpPr>
          <p:cNvPr id="41000" name="Rectangle 40">
            <a:extLst>
              <a:ext uri="{FF2B5EF4-FFF2-40B4-BE49-F238E27FC236}">
                <a16:creationId xmlns:a16="http://schemas.microsoft.com/office/drawing/2014/main" id="{24ED5AB1-8FA3-4FA8-8F63-2B916608A946}"/>
              </a:ext>
            </a:extLst>
          </p:cNvPr>
          <p:cNvSpPr>
            <a:spLocks noChangeArrowheads="1"/>
          </p:cNvSpPr>
          <p:nvPr/>
        </p:nvSpPr>
        <p:spPr bwMode="auto">
          <a:xfrm>
            <a:off x="504893" y="4706937"/>
            <a:ext cx="7005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dirty="0"/>
              <a:t>7</a:t>
            </a:r>
            <a:r>
              <a:rPr lang="zh-CN" altLang="en-US" dirty="0"/>
              <a:t>：</a:t>
            </a:r>
            <a:r>
              <a:rPr lang="en-US" altLang="zh-CN" dirty="0"/>
              <a:t>3</a:t>
            </a:r>
          </a:p>
          <a:p>
            <a:r>
              <a:rPr lang="en-US" altLang="zh-CN" dirty="0"/>
              <a:t>0</a:t>
            </a:r>
            <a:r>
              <a:rPr lang="zh-CN" altLang="en-US" dirty="0"/>
              <a:t>：</a:t>
            </a:r>
            <a:r>
              <a:rPr lang="en-US" altLang="zh-CN" dirty="0"/>
              <a:t>2</a:t>
            </a:r>
          </a:p>
          <a:p>
            <a:r>
              <a:rPr lang="en-US" altLang="zh-CN" dirty="0"/>
              <a:t>1</a:t>
            </a:r>
            <a:r>
              <a:rPr lang="zh-CN" altLang="en-US" dirty="0"/>
              <a:t>：</a:t>
            </a:r>
            <a:r>
              <a:rPr lang="en-US" altLang="zh-CN" dirty="0"/>
              <a:t>1</a:t>
            </a:r>
            <a:endParaRPr lang="zh-CN" altLang="en-US" dirty="0"/>
          </a:p>
        </p:txBody>
      </p:sp>
      <p:sp>
        <p:nvSpPr>
          <p:cNvPr id="2" name="文本框 1">
            <a:extLst>
              <a:ext uri="{FF2B5EF4-FFF2-40B4-BE49-F238E27FC236}">
                <a16:creationId xmlns:a16="http://schemas.microsoft.com/office/drawing/2014/main" id="{93639C5D-2625-4032-8BA5-9C69E430D2D4}"/>
              </a:ext>
            </a:extLst>
          </p:cNvPr>
          <p:cNvSpPr txBox="1"/>
          <p:nvPr/>
        </p:nvSpPr>
        <p:spPr>
          <a:xfrm>
            <a:off x="314164" y="1416903"/>
            <a:ext cx="7254318" cy="830997"/>
          </a:xfrm>
          <a:prstGeom prst="rect">
            <a:avLst/>
          </a:prstGeom>
          <a:noFill/>
        </p:spPr>
        <p:txBody>
          <a:bodyPr wrap="square" rtlCol="0">
            <a:spAutoFit/>
          </a:bodyPr>
          <a:lstStyle/>
          <a:p>
            <a:r>
              <a:rPr lang="zh-CN" altLang="en-US" dirty="0"/>
              <a:t>选择最近最久没有使用的页调出，</a:t>
            </a:r>
            <a:endParaRPr lang="en-US" altLang="zh-CN" dirty="0"/>
          </a:p>
          <a:p>
            <a:r>
              <a:rPr lang="zh-CN" altLang="en-US" dirty="0"/>
              <a:t>用一个变量记录未被使用的时间</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9BA12B4D-32D3-4A5D-925F-9ECF28237905}"/>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3011" name="Rectangle 3">
            <a:extLst>
              <a:ext uri="{FF2B5EF4-FFF2-40B4-BE49-F238E27FC236}">
                <a16:creationId xmlns:a16="http://schemas.microsoft.com/office/drawing/2014/main" id="{AEBC6EE6-8D33-4ECA-9C23-AE6830DCB1EC}"/>
              </a:ext>
            </a:extLst>
          </p:cNvPr>
          <p:cNvSpPr>
            <a:spLocks noChangeArrowheads="1"/>
          </p:cNvSpPr>
          <p:nvPr/>
        </p:nvSpPr>
        <p:spPr bwMode="auto">
          <a:xfrm>
            <a:off x="304800" y="1295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a:solidFill>
                  <a:srgbClr val="0000CC"/>
                </a:solidFill>
                <a:latin typeface="宋体" panose="02010600030101010101" pitchFamily="2" charset="-122"/>
              </a:rPr>
              <a:t>最近最久未使用(</a:t>
            </a:r>
            <a:r>
              <a:rPr lang="en-US" altLang="zh-CN" sz="3200">
                <a:solidFill>
                  <a:srgbClr val="0000CC"/>
                </a:solidFill>
                <a:latin typeface="宋体" panose="02010600030101010101" pitchFamily="2" charset="-122"/>
              </a:rPr>
              <a:t>LRU)</a:t>
            </a:r>
            <a:r>
              <a:rPr lang="zh-CN" altLang="en-US" sz="3200">
                <a:solidFill>
                  <a:srgbClr val="0000CC"/>
                </a:solidFill>
                <a:latin typeface="宋体" panose="02010600030101010101" pitchFamily="2" charset="-122"/>
              </a:rPr>
              <a:t>置换算法</a:t>
            </a:r>
          </a:p>
        </p:txBody>
      </p:sp>
      <p:sp>
        <p:nvSpPr>
          <p:cNvPr id="43012" name="Rectangle 4">
            <a:extLst>
              <a:ext uri="{FF2B5EF4-FFF2-40B4-BE49-F238E27FC236}">
                <a16:creationId xmlns:a16="http://schemas.microsoft.com/office/drawing/2014/main" id="{9F64EAE0-63B8-41AE-B198-E66E1D406804}"/>
              </a:ext>
            </a:extLst>
          </p:cNvPr>
          <p:cNvSpPr>
            <a:spLocks noChangeArrowheads="1"/>
          </p:cNvSpPr>
          <p:nvPr/>
        </p:nvSpPr>
        <p:spPr bwMode="auto">
          <a:xfrm>
            <a:off x="112713" y="2682875"/>
            <a:ext cx="919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43013" name="Rectangle 5">
            <a:extLst>
              <a:ext uri="{FF2B5EF4-FFF2-40B4-BE49-F238E27FC236}">
                <a16:creationId xmlns:a16="http://schemas.microsoft.com/office/drawing/2014/main" id="{B160CB8A-EF5E-4531-AE41-22938FDB3094}"/>
              </a:ext>
            </a:extLst>
          </p:cNvPr>
          <p:cNvSpPr>
            <a:spLocks noChangeArrowheads="1"/>
          </p:cNvSpPr>
          <p:nvPr/>
        </p:nvSpPr>
        <p:spPr bwMode="auto">
          <a:xfrm>
            <a:off x="177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3014" name="Rectangle 6">
            <a:extLst>
              <a:ext uri="{FF2B5EF4-FFF2-40B4-BE49-F238E27FC236}">
                <a16:creationId xmlns:a16="http://schemas.microsoft.com/office/drawing/2014/main" id="{3EAB4B35-2D2E-4D20-A3DA-25A03CD521CB}"/>
              </a:ext>
            </a:extLst>
          </p:cNvPr>
          <p:cNvSpPr>
            <a:spLocks noChangeArrowheads="1"/>
          </p:cNvSpPr>
          <p:nvPr/>
        </p:nvSpPr>
        <p:spPr bwMode="auto">
          <a:xfrm>
            <a:off x="630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3015" name="Rectangle 7">
            <a:extLst>
              <a:ext uri="{FF2B5EF4-FFF2-40B4-BE49-F238E27FC236}">
                <a16:creationId xmlns:a16="http://schemas.microsoft.com/office/drawing/2014/main" id="{51A2DA65-5227-40FF-BCF8-45CA3DA5F171}"/>
              </a:ext>
            </a:extLst>
          </p:cNvPr>
          <p:cNvSpPr>
            <a:spLocks noChangeArrowheads="1"/>
          </p:cNvSpPr>
          <p:nvPr/>
        </p:nvSpPr>
        <p:spPr bwMode="auto">
          <a:xfrm>
            <a:off x="290513"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16" name="Rectangle 8">
            <a:extLst>
              <a:ext uri="{FF2B5EF4-FFF2-40B4-BE49-F238E27FC236}">
                <a16:creationId xmlns:a16="http://schemas.microsoft.com/office/drawing/2014/main" id="{02F69055-71F6-4FFA-A2D4-FA6BAF1FD106}"/>
              </a:ext>
            </a:extLst>
          </p:cNvPr>
          <p:cNvSpPr>
            <a:spLocks noChangeArrowheads="1"/>
          </p:cNvSpPr>
          <p:nvPr/>
        </p:nvSpPr>
        <p:spPr bwMode="auto">
          <a:xfrm>
            <a:off x="403225"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3017" name="Rectangle 9">
            <a:extLst>
              <a:ext uri="{FF2B5EF4-FFF2-40B4-BE49-F238E27FC236}">
                <a16:creationId xmlns:a16="http://schemas.microsoft.com/office/drawing/2014/main" id="{E969CC48-4C5F-4D7C-90E7-8157B39CC044}"/>
              </a:ext>
            </a:extLst>
          </p:cNvPr>
          <p:cNvSpPr>
            <a:spLocks noChangeArrowheads="1"/>
          </p:cNvSpPr>
          <p:nvPr/>
        </p:nvSpPr>
        <p:spPr bwMode="auto">
          <a:xfrm>
            <a:off x="290513"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18" name="Rectangle 10">
            <a:extLst>
              <a:ext uri="{FF2B5EF4-FFF2-40B4-BE49-F238E27FC236}">
                <a16:creationId xmlns:a16="http://schemas.microsoft.com/office/drawing/2014/main" id="{CF871466-A567-492A-A8EC-9611B9E56A9F}"/>
              </a:ext>
            </a:extLst>
          </p:cNvPr>
          <p:cNvSpPr>
            <a:spLocks noChangeArrowheads="1"/>
          </p:cNvSpPr>
          <p:nvPr/>
        </p:nvSpPr>
        <p:spPr bwMode="auto">
          <a:xfrm>
            <a:off x="290513"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19" name="Rectangle 11">
            <a:extLst>
              <a:ext uri="{FF2B5EF4-FFF2-40B4-BE49-F238E27FC236}">
                <a16:creationId xmlns:a16="http://schemas.microsoft.com/office/drawing/2014/main" id="{A8A35FDB-F8A7-41B5-86EE-08059DF7ABEF}"/>
              </a:ext>
            </a:extLst>
          </p:cNvPr>
          <p:cNvSpPr>
            <a:spLocks noChangeArrowheads="1"/>
          </p:cNvSpPr>
          <p:nvPr/>
        </p:nvSpPr>
        <p:spPr bwMode="auto">
          <a:xfrm>
            <a:off x="758825"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20" name="Rectangle 12">
            <a:extLst>
              <a:ext uri="{FF2B5EF4-FFF2-40B4-BE49-F238E27FC236}">
                <a16:creationId xmlns:a16="http://schemas.microsoft.com/office/drawing/2014/main" id="{82B1D11B-4A13-4D75-8D0F-E66A379986CD}"/>
              </a:ext>
            </a:extLst>
          </p:cNvPr>
          <p:cNvSpPr>
            <a:spLocks noChangeArrowheads="1"/>
          </p:cNvSpPr>
          <p:nvPr/>
        </p:nvSpPr>
        <p:spPr bwMode="auto">
          <a:xfrm>
            <a:off x="85566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3021" name="Rectangle 13">
            <a:extLst>
              <a:ext uri="{FF2B5EF4-FFF2-40B4-BE49-F238E27FC236}">
                <a16:creationId xmlns:a16="http://schemas.microsoft.com/office/drawing/2014/main" id="{749F2A3F-2DB2-4F1B-8226-855786408282}"/>
              </a:ext>
            </a:extLst>
          </p:cNvPr>
          <p:cNvSpPr>
            <a:spLocks noChangeArrowheads="1"/>
          </p:cNvSpPr>
          <p:nvPr/>
        </p:nvSpPr>
        <p:spPr bwMode="auto">
          <a:xfrm>
            <a:off x="758825"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22" name="Rectangle 14">
            <a:extLst>
              <a:ext uri="{FF2B5EF4-FFF2-40B4-BE49-F238E27FC236}">
                <a16:creationId xmlns:a16="http://schemas.microsoft.com/office/drawing/2014/main" id="{DEE82CAF-E3D0-4A03-A833-347A7CA8BB0C}"/>
              </a:ext>
            </a:extLst>
          </p:cNvPr>
          <p:cNvSpPr>
            <a:spLocks noChangeArrowheads="1"/>
          </p:cNvSpPr>
          <p:nvPr/>
        </p:nvSpPr>
        <p:spPr bwMode="auto">
          <a:xfrm>
            <a:off x="85566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3023" name="Rectangle 15">
            <a:extLst>
              <a:ext uri="{FF2B5EF4-FFF2-40B4-BE49-F238E27FC236}">
                <a16:creationId xmlns:a16="http://schemas.microsoft.com/office/drawing/2014/main" id="{4A9A7090-7C8F-4934-8EF1-4E26DCF72E2B}"/>
              </a:ext>
            </a:extLst>
          </p:cNvPr>
          <p:cNvSpPr>
            <a:spLocks noChangeArrowheads="1"/>
          </p:cNvSpPr>
          <p:nvPr/>
        </p:nvSpPr>
        <p:spPr bwMode="auto">
          <a:xfrm>
            <a:off x="758825"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24" name="Rectangle 16">
            <a:extLst>
              <a:ext uri="{FF2B5EF4-FFF2-40B4-BE49-F238E27FC236}">
                <a16:creationId xmlns:a16="http://schemas.microsoft.com/office/drawing/2014/main" id="{3C0CD671-0C9D-4481-843B-52D97C22F11F}"/>
              </a:ext>
            </a:extLst>
          </p:cNvPr>
          <p:cNvSpPr>
            <a:spLocks noChangeArrowheads="1"/>
          </p:cNvSpPr>
          <p:nvPr/>
        </p:nvSpPr>
        <p:spPr bwMode="auto">
          <a:xfrm>
            <a:off x="10826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43025" name="Rectangle 17">
            <a:extLst>
              <a:ext uri="{FF2B5EF4-FFF2-40B4-BE49-F238E27FC236}">
                <a16:creationId xmlns:a16="http://schemas.microsoft.com/office/drawing/2014/main" id="{3C591088-164C-43D1-89FE-5B780C00A692}"/>
              </a:ext>
            </a:extLst>
          </p:cNvPr>
          <p:cNvSpPr>
            <a:spLocks noChangeArrowheads="1"/>
          </p:cNvSpPr>
          <p:nvPr/>
        </p:nvSpPr>
        <p:spPr bwMode="auto">
          <a:xfrm>
            <a:off x="1211263"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26" name="Rectangle 18">
            <a:extLst>
              <a:ext uri="{FF2B5EF4-FFF2-40B4-BE49-F238E27FC236}">
                <a16:creationId xmlns:a16="http://schemas.microsoft.com/office/drawing/2014/main" id="{765035BF-5EC4-4E3F-BD38-807AE80080F7}"/>
              </a:ext>
            </a:extLst>
          </p:cNvPr>
          <p:cNvSpPr>
            <a:spLocks noChangeArrowheads="1"/>
          </p:cNvSpPr>
          <p:nvPr/>
        </p:nvSpPr>
        <p:spPr bwMode="auto">
          <a:xfrm>
            <a:off x="130810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3027" name="Rectangle 19">
            <a:extLst>
              <a:ext uri="{FF2B5EF4-FFF2-40B4-BE49-F238E27FC236}">
                <a16:creationId xmlns:a16="http://schemas.microsoft.com/office/drawing/2014/main" id="{6CF66965-B724-4E5E-93D2-4D1854069947}"/>
              </a:ext>
            </a:extLst>
          </p:cNvPr>
          <p:cNvSpPr>
            <a:spLocks noChangeArrowheads="1"/>
          </p:cNvSpPr>
          <p:nvPr/>
        </p:nvSpPr>
        <p:spPr bwMode="auto">
          <a:xfrm>
            <a:off x="1211263"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28" name="Rectangle 20">
            <a:extLst>
              <a:ext uri="{FF2B5EF4-FFF2-40B4-BE49-F238E27FC236}">
                <a16:creationId xmlns:a16="http://schemas.microsoft.com/office/drawing/2014/main" id="{EDD88DE5-6331-4E3E-A289-2879E867B30C}"/>
              </a:ext>
            </a:extLst>
          </p:cNvPr>
          <p:cNvSpPr>
            <a:spLocks noChangeArrowheads="1"/>
          </p:cNvSpPr>
          <p:nvPr/>
        </p:nvSpPr>
        <p:spPr bwMode="auto">
          <a:xfrm>
            <a:off x="130810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3029" name="Rectangle 21">
            <a:extLst>
              <a:ext uri="{FF2B5EF4-FFF2-40B4-BE49-F238E27FC236}">
                <a16:creationId xmlns:a16="http://schemas.microsoft.com/office/drawing/2014/main" id="{5A43330F-29D5-4D4F-8839-5DFBF97F37CF}"/>
              </a:ext>
            </a:extLst>
          </p:cNvPr>
          <p:cNvSpPr>
            <a:spLocks noChangeArrowheads="1"/>
          </p:cNvSpPr>
          <p:nvPr/>
        </p:nvSpPr>
        <p:spPr bwMode="auto">
          <a:xfrm>
            <a:off x="1211263"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30" name="Rectangle 22">
            <a:extLst>
              <a:ext uri="{FF2B5EF4-FFF2-40B4-BE49-F238E27FC236}">
                <a16:creationId xmlns:a16="http://schemas.microsoft.com/office/drawing/2014/main" id="{885B6FAF-54CF-4AF2-BED9-CF88D6D0CD22}"/>
              </a:ext>
            </a:extLst>
          </p:cNvPr>
          <p:cNvSpPr>
            <a:spLocks noChangeArrowheads="1"/>
          </p:cNvSpPr>
          <p:nvPr/>
        </p:nvSpPr>
        <p:spPr bwMode="auto">
          <a:xfrm>
            <a:off x="130810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3031" name="Rectangle 23">
            <a:extLst>
              <a:ext uri="{FF2B5EF4-FFF2-40B4-BE49-F238E27FC236}">
                <a16:creationId xmlns:a16="http://schemas.microsoft.com/office/drawing/2014/main" id="{A04672C9-5677-4CF4-9E9B-0C491993C314}"/>
              </a:ext>
            </a:extLst>
          </p:cNvPr>
          <p:cNvSpPr>
            <a:spLocks noChangeArrowheads="1"/>
          </p:cNvSpPr>
          <p:nvPr/>
        </p:nvSpPr>
        <p:spPr bwMode="auto">
          <a:xfrm>
            <a:off x="1550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2</a:t>
            </a:r>
            <a:endParaRPr lang="zh-CN" altLang="en-US">
              <a:solidFill>
                <a:srgbClr val="0000CC"/>
              </a:solidFill>
            </a:endParaRPr>
          </a:p>
        </p:txBody>
      </p:sp>
      <p:sp>
        <p:nvSpPr>
          <p:cNvPr id="43032" name="Rectangle 24">
            <a:extLst>
              <a:ext uri="{FF2B5EF4-FFF2-40B4-BE49-F238E27FC236}">
                <a16:creationId xmlns:a16="http://schemas.microsoft.com/office/drawing/2014/main" id="{A1942115-E583-4C4E-92B1-63A9CC1D3BFF}"/>
              </a:ext>
            </a:extLst>
          </p:cNvPr>
          <p:cNvSpPr>
            <a:spLocks noChangeArrowheads="1"/>
          </p:cNvSpPr>
          <p:nvPr/>
        </p:nvSpPr>
        <p:spPr bwMode="auto">
          <a:xfrm>
            <a:off x="1663700"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33" name="Rectangle 25">
            <a:extLst>
              <a:ext uri="{FF2B5EF4-FFF2-40B4-BE49-F238E27FC236}">
                <a16:creationId xmlns:a16="http://schemas.microsoft.com/office/drawing/2014/main" id="{78180FF7-41B8-48FE-9941-8617C7B6B26C}"/>
              </a:ext>
            </a:extLst>
          </p:cNvPr>
          <p:cNvSpPr>
            <a:spLocks noChangeArrowheads="1"/>
          </p:cNvSpPr>
          <p:nvPr/>
        </p:nvSpPr>
        <p:spPr bwMode="auto">
          <a:xfrm>
            <a:off x="177641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3034" name="Rectangle 26">
            <a:extLst>
              <a:ext uri="{FF2B5EF4-FFF2-40B4-BE49-F238E27FC236}">
                <a16:creationId xmlns:a16="http://schemas.microsoft.com/office/drawing/2014/main" id="{D5B69205-97D8-4AA0-814A-91EDA9264C79}"/>
              </a:ext>
            </a:extLst>
          </p:cNvPr>
          <p:cNvSpPr>
            <a:spLocks noChangeArrowheads="1"/>
          </p:cNvSpPr>
          <p:nvPr/>
        </p:nvSpPr>
        <p:spPr bwMode="auto">
          <a:xfrm>
            <a:off x="1663700"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35" name="Rectangle 27">
            <a:extLst>
              <a:ext uri="{FF2B5EF4-FFF2-40B4-BE49-F238E27FC236}">
                <a16:creationId xmlns:a16="http://schemas.microsoft.com/office/drawing/2014/main" id="{E6E7C235-D8C1-447E-AD39-3CA994B7DBF9}"/>
              </a:ext>
            </a:extLst>
          </p:cNvPr>
          <p:cNvSpPr>
            <a:spLocks noChangeArrowheads="1"/>
          </p:cNvSpPr>
          <p:nvPr/>
        </p:nvSpPr>
        <p:spPr bwMode="auto">
          <a:xfrm>
            <a:off x="177641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3036" name="Rectangle 28">
            <a:extLst>
              <a:ext uri="{FF2B5EF4-FFF2-40B4-BE49-F238E27FC236}">
                <a16:creationId xmlns:a16="http://schemas.microsoft.com/office/drawing/2014/main" id="{1C74F78D-F50F-4DEC-AACA-F71C278DDFC2}"/>
              </a:ext>
            </a:extLst>
          </p:cNvPr>
          <p:cNvSpPr>
            <a:spLocks noChangeArrowheads="1"/>
          </p:cNvSpPr>
          <p:nvPr/>
        </p:nvSpPr>
        <p:spPr bwMode="auto">
          <a:xfrm>
            <a:off x="1663700"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037" name="Rectangle 29">
            <a:extLst>
              <a:ext uri="{FF2B5EF4-FFF2-40B4-BE49-F238E27FC236}">
                <a16:creationId xmlns:a16="http://schemas.microsoft.com/office/drawing/2014/main" id="{D45C2382-2528-472D-AC01-37652F416B90}"/>
              </a:ext>
            </a:extLst>
          </p:cNvPr>
          <p:cNvSpPr>
            <a:spLocks noChangeArrowheads="1"/>
          </p:cNvSpPr>
          <p:nvPr/>
        </p:nvSpPr>
        <p:spPr bwMode="auto">
          <a:xfrm>
            <a:off x="1776413"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solidFill>
                <a:srgbClr val="000000"/>
              </a:solidFill>
            </a:endParaRPr>
          </a:p>
        </p:txBody>
      </p:sp>
      <p:sp>
        <p:nvSpPr>
          <p:cNvPr id="43038" name="Rectangle 30">
            <a:extLst>
              <a:ext uri="{FF2B5EF4-FFF2-40B4-BE49-F238E27FC236}">
                <a16:creationId xmlns:a16="http://schemas.microsoft.com/office/drawing/2014/main" id="{780D98BD-8B3A-4293-94CC-971B965B256C}"/>
              </a:ext>
            </a:extLst>
          </p:cNvPr>
          <p:cNvSpPr>
            <a:spLocks noChangeArrowheads="1"/>
          </p:cNvSpPr>
          <p:nvPr/>
        </p:nvSpPr>
        <p:spPr bwMode="auto">
          <a:xfrm>
            <a:off x="2003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0</a:t>
            </a:r>
            <a:endParaRPr lang="zh-CN" altLang="en-US">
              <a:solidFill>
                <a:srgbClr val="0000CC"/>
              </a:solidFill>
            </a:endParaRPr>
          </a:p>
        </p:txBody>
      </p:sp>
      <p:sp>
        <p:nvSpPr>
          <p:cNvPr id="43039" name="Rectangle 31">
            <a:extLst>
              <a:ext uri="{FF2B5EF4-FFF2-40B4-BE49-F238E27FC236}">
                <a16:creationId xmlns:a16="http://schemas.microsoft.com/office/drawing/2014/main" id="{F6E9FAE2-7DA7-478D-8091-C5A7B9C15DD4}"/>
              </a:ext>
            </a:extLst>
          </p:cNvPr>
          <p:cNvSpPr>
            <a:spLocks noChangeArrowheads="1"/>
          </p:cNvSpPr>
          <p:nvPr/>
        </p:nvSpPr>
        <p:spPr bwMode="auto">
          <a:xfrm>
            <a:off x="24558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3</a:t>
            </a:r>
            <a:endParaRPr lang="zh-CN" altLang="en-US">
              <a:solidFill>
                <a:srgbClr val="FF0000"/>
              </a:solidFill>
            </a:endParaRPr>
          </a:p>
        </p:txBody>
      </p:sp>
      <p:sp>
        <p:nvSpPr>
          <p:cNvPr id="43040" name="Rectangle 32">
            <a:extLst>
              <a:ext uri="{FF2B5EF4-FFF2-40B4-BE49-F238E27FC236}">
                <a16:creationId xmlns:a16="http://schemas.microsoft.com/office/drawing/2014/main" id="{BA24372F-43CE-4045-B567-683C121BA4B6}"/>
              </a:ext>
            </a:extLst>
          </p:cNvPr>
          <p:cNvSpPr>
            <a:spLocks noChangeArrowheads="1"/>
          </p:cNvSpPr>
          <p:nvPr/>
        </p:nvSpPr>
        <p:spPr bwMode="auto">
          <a:xfrm>
            <a:off x="2924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3041" name="Rectangle 33">
            <a:extLst>
              <a:ext uri="{FF2B5EF4-FFF2-40B4-BE49-F238E27FC236}">
                <a16:creationId xmlns:a16="http://schemas.microsoft.com/office/drawing/2014/main" id="{33E3C4DF-813C-4879-BD43-E1B74C61DAB4}"/>
              </a:ext>
            </a:extLst>
          </p:cNvPr>
          <p:cNvSpPr>
            <a:spLocks noChangeArrowheads="1"/>
          </p:cNvSpPr>
          <p:nvPr/>
        </p:nvSpPr>
        <p:spPr bwMode="auto">
          <a:xfrm>
            <a:off x="3376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3042" name="Rectangle 34">
            <a:extLst>
              <a:ext uri="{FF2B5EF4-FFF2-40B4-BE49-F238E27FC236}">
                <a16:creationId xmlns:a16="http://schemas.microsoft.com/office/drawing/2014/main" id="{F597D21C-742E-4250-8F81-2F8F7F2A7BA8}"/>
              </a:ext>
            </a:extLst>
          </p:cNvPr>
          <p:cNvSpPr>
            <a:spLocks noChangeArrowheads="1"/>
          </p:cNvSpPr>
          <p:nvPr/>
        </p:nvSpPr>
        <p:spPr bwMode="auto">
          <a:xfrm>
            <a:off x="38290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3043" name="Rectangle 35">
            <a:extLst>
              <a:ext uri="{FF2B5EF4-FFF2-40B4-BE49-F238E27FC236}">
                <a16:creationId xmlns:a16="http://schemas.microsoft.com/office/drawing/2014/main" id="{759EC7A1-89FA-4EA2-965E-62E834E8DF53}"/>
              </a:ext>
            </a:extLst>
          </p:cNvPr>
          <p:cNvSpPr>
            <a:spLocks noChangeArrowheads="1"/>
          </p:cNvSpPr>
          <p:nvPr/>
        </p:nvSpPr>
        <p:spPr bwMode="auto">
          <a:xfrm>
            <a:off x="4297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3044" name="Rectangle 36">
            <a:extLst>
              <a:ext uri="{FF2B5EF4-FFF2-40B4-BE49-F238E27FC236}">
                <a16:creationId xmlns:a16="http://schemas.microsoft.com/office/drawing/2014/main" id="{E75258AF-37FB-4F09-93BD-B7986092B672}"/>
              </a:ext>
            </a:extLst>
          </p:cNvPr>
          <p:cNvSpPr>
            <a:spLocks noChangeArrowheads="1"/>
          </p:cNvSpPr>
          <p:nvPr/>
        </p:nvSpPr>
        <p:spPr bwMode="auto">
          <a:xfrm>
            <a:off x="4749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3045" name="Rectangle 37">
            <a:extLst>
              <a:ext uri="{FF2B5EF4-FFF2-40B4-BE49-F238E27FC236}">
                <a16:creationId xmlns:a16="http://schemas.microsoft.com/office/drawing/2014/main" id="{6509A384-228B-410D-82A7-BA5E528CB714}"/>
              </a:ext>
            </a:extLst>
          </p:cNvPr>
          <p:cNvSpPr>
            <a:spLocks noChangeArrowheads="1"/>
          </p:cNvSpPr>
          <p:nvPr/>
        </p:nvSpPr>
        <p:spPr bwMode="auto">
          <a:xfrm>
            <a:off x="5202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3046" name="Rectangle 38">
            <a:extLst>
              <a:ext uri="{FF2B5EF4-FFF2-40B4-BE49-F238E27FC236}">
                <a16:creationId xmlns:a16="http://schemas.microsoft.com/office/drawing/2014/main" id="{C5A95A75-381B-44C8-A19B-8FF32124F547}"/>
              </a:ext>
            </a:extLst>
          </p:cNvPr>
          <p:cNvSpPr>
            <a:spLocks noChangeArrowheads="1"/>
          </p:cNvSpPr>
          <p:nvPr/>
        </p:nvSpPr>
        <p:spPr bwMode="auto">
          <a:xfrm>
            <a:off x="56705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3047" name="Rectangle 39">
            <a:extLst>
              <a:ext uri="{FF2B5EF4-FFF2-40B4-BE49-F238E27FC236}">
                <a16:creationId xmlns:a16="http://schemas.microsoft.com/office/drawing/2014/main" id="{3B994442-F721-4CEA-BEAD-55F9BFD4E298}"/>
              </a:ext>
            </a:extLst>
          </p:cNvPr>
          <p:cNvSpPr>
            <a:spLocks noChangeArrowheads="1"/>
          </p:cNvSpPr>
          <p:nvPr/>
        </p:nvSpPr>
        <p:spPr bwMode="auto">
          <a:xfrm>
            <a:off x="6122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3048" name="Rectangle 40">
            <a:extLst>
              <a:ext uri="{FF2B5EF4-FFF2-40B4-BE49-F238E27FC236}">
                <a16:creationId xmlns:a16="http://schemas.microsoft.com/office/drawing/2014/main" id="{2AA151A7-58B3-4AFD-98D0-F51A6EF36A23}"/>
              </a:ext>
            </a:extLst>
          </p:cNvPr>
          <p:cNvSpPr>
            <a:spLocks noChangeArrowheads="1"/>
          </p:cNvSpPr>
          <p:nvPr/>
        </p:nvSpPr>
        <p:spPr bwMode="auto">
          <a:xfrm>
            <a:off x="6575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3049" name="Rectangle 41">
            <a:extLst>
              <a:ext uri="{FF2B5EF4-FFF2-40B4-BE49-F238E27FC236}">
                <a16:creationId xmlns:a16="http://schemas.microsoft.com/office/drawing/2014/main" id="{3326CF8F-71E5-435F-95F0-2E298DD57246}"/>
              </a:ext>
            </a:extLst>
          </p:cNvPr>
          <p:cNvSpPr>
            <a:spLocks noChangeArrowheads="1"/>
          </p:cNvSpPr>
          <p:nvPr/>
        </p:nvSpPr>
        <p:spPr bwMode="auto">
          <a:xfrm>
            <a:off x="70437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3050" name="Rectangle 42">
            <a:extLst>
              <a:ext uri="{FF2B5EF4-FFF2-40B4-BE49-F238E27FC236}">
                <a16:creationId xmlns:a16="http://schemas.microsoft.com/office/drawing/2014/main" id="{70815A57-9183-4916-A426-6B179E2BBF5F}"/>
              </a:ext>
            </a:extLst>
          </p:cNvPr>
          <p:cNvSpPr>
            <a:spLocks noChangeArrowheads="1"/>
          </p:cNvSpPr>
          <p:nvPr/>
        </p:nvSpPr>
        <p:spPr bwMode="auto">
          <a:xfrm>
            <a:off x="7496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3051" name="Rectangle 43">
            <a:extLst>
              <a:ext uri="{FF2B5EF4-FFF2-40B4-BE49-F238E27FC236}">
                <a16:creationId xmlns:a16="http://schemas.microsoft.com/office/drawing/2014/main" id="{921B08B4-322C-43C7-A5A2-7E613099B2A7}"/>
              </a:ext>
            </a:extLst>
          </p:cNvPr>
          <p:cNvSpPr>
            <a:spLocks noChangeArrowheads="1"/>
          </p:cNvSpPr>
          <p:nvPr/>
        </p:nvSpPr>
        <p:spPr bwMode="auto">
          <a:xfrm>
            <a:off x="7948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3052" name="Rectangle 44">
            <a:extLst>
              <a:ext uri="{FF2B5EF4-FFF2-40B4-BE49-F238E27FC236}">
                <a16:creationId xmlns:a16="http://schemas.microsoft.com/office/drawing/2014/main" id="{49411F8B-FDC6-4FB2-9887-BECEAC46F85E}"/>
              </a:ext>
            </a:extLst>
          </p:cNvPr>
          <p:cNvSpPr>
            <a:spLocks noChangeArrowheads="1"/>
          </p:cNvSpPr>
          <p:nvPr/>
        </p:nvSpPr>
        <p:spPr bwMode="auto">
          <a:xfrm>
            <a:off x="84169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3053" name="Rectangle 45">
            <a:extLst>
              <a:ext uri="{FF2B5EF4-FFF2-40B4-BE49-F238E27FC236}">
                <a16:creationId xmlns:a16="http://schemas.microsoft.com/office/drawing/2014/main" id="{6B5985F1-490A-4994-8550-01357AE8DBC8}"/>
              </a:ext>
            </a:extLst>
          </p:cNvPr>
          <p:cNvSpPr>
            <a:spLocks noChangeArrowheads="1"/>
          </p:cNvSpPr>
          <p:nvPr/>
        </p:nvSpPr>
        <p:spPr bwMode="auto">
          <a:xfrm>
            <a:off x="8869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3054" name="Rectangle 46">
            <a:extLst>
              <a:ext uri="{FF2B5EF4-FFF2-40B4-BE49-F238E27FC236}">
                <a16:creationId xmlns:a16="http://schemas.microsoft.com/office/drawing/2014/main" id="{629343D9-43C8-41DC-B991-106B9700AB33}"/>
              </a:ext>
            </a:extLst>
          </p:cNvPr>
          <p:cNvSpPr>
            <a:spLocks noChangeArrowheads="1"/>
          </p:cNvSpPr>
          <p:nvPr/>
        </p:nvSpPr>
        <p:spPr bwMode="auto">
          <a:xfrm>
            <a:off x="112713" y="51212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ED800A81-84D9-4E76-9D1A-4C2FBB82AE32}"/>
              </a:ext>
            </a:extLst>
          </p:cNvPr>
          <p:cNvSpPr txBox="1">
            <a:spLocks noChangeArrowheads="1"/>
          </p:cNvSpPr>
          <p:nvPr/>
        </p:nvSpPr>
        <p:spPr bwMode="auto">
          <a:xfrm>
            <a:off x="730671" y="10414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4035" name="Rectangle 3">
            <a:extLst>
              <a:ext uri="{FF2B5EF4-FFF2-40B4-BE49-F238E27FC236}">
                <a16:creationId xmlns:a16="http://schemas.microsoft.com/office/drawing/2014/main" id="{19377630-2D44-4D60-8AF6-DFC8F820E4F1}"/>
              </a:ext>
            </a:extLst>
          </p:cNvPr>
          <p:cNvSpPr>
            <a:spLocks noChangeArrowheads="1"/>
          </p:cNvSpPr>
          <p:nvPr/>
        </p:nvSpPr>
        <p:spPr bwMode="auto">
          <a:xfrm>
            <a:off x="295339" y="715337"/>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p>
        </p:txBody>
      </p:sp>
      <p:grpSp>
        <p:nvGrpSpPr>
          <p:cNvPr id="2" name="组合 1">
            <a:extLst>
              <a:ext uri="{FF2B5EF4-FFF2-40B4-BE49-F238E27FC236}">
                <a16:creationId xmlns:a16="http://schemas.microsoft.com/office/drawing/2014/main" id="{7B0518F0-6CE3-47AA-B0CC-6D3B8782D275}"/>
              </a:ext>
            </a:extLst>
          </p:cNvPr>
          <p:cNvGrpSpPr/>
          <p:nvPr/>
        </p:nvGrpSpPr>
        <p:grpSpPr>
          <a:xfrm>
            <a:off x="295339" y="1417012"/>
            <a:ext cx="8669149" cy="2803525"/>
            <a:chOff x="112713" y="2682875"/>
            <a:chExt cx="8909050" cy="2803525"/>
          </a:xfrm>
        </p:grpSpPr>
        <p:sp>
          <p:nvSpPr>
            <p:cNvPr id="44036" name="Rectangle 4">
              <a:extLst>
                <a:ext uri="{FF2B5EF4-FFF2-40B4-BE49-F238E27FC236}">
                  <a16:creationId xmlns:a16="http://schemas.microsoft.com/office/drawing/2014/main" id="{9CC8C0C8-004A-46C2-983C-CA1EA6828D41}"/>
                </a:ext>
              </a:extLst>
            </p:cNvPr>
            <p:cNvSpPr>
              <a:spLocks noChangeArrowheads="1"/>
            </p:cNvSpPr>
            <p:nvPr/>
          </p:nvSpPr>
          <p:spPr bwMode="auto">
            <a:xfrm>
              <a:off x="112713" y="2682875"/>
              <a:ext cx="919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44037" name="Rectangle 5">
              <a:extLst>
                <a:ext uri="{FF2B5EF4-FFF2-40B4-BE49-F238E27FC236}">
                  <a16:creationId xmlns:a16="http://schemas.microsoft.com/office/drawing/2014/main" id="{483CCEAE-9132-4B05-B8DE-B7F6BE40E476}"/>
                </a:ext>
              </a:extLst>
            </p:cNvPr>
            <p:cNvSpPr>
              <a:spLocks noChangeArrowheads="1"/>
            </p:cNvSpPr>
            <p:nvPr/>
          </p:nvSpPr>
          <p:spPr bwMode="auto">
            <a:xfrm>
              <a:off x="177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4038" name="Rectangle 6">
              <a:extLst>
                <a:ext uri="{FF2B5EF4-FFF2-40B4-BE49-F238E27FC236}">
                  <a16:creationId xmlns:a16="http://schemas.microsoft.com/office/drawing/2014/main" id="{FB860D09-D82C-4F9F-8577-ACDFC8F2F644}"/>
                </a:ext>
              </a:extLst>
            </p:cNvPr>
            <p:cNvSpPr>
              <a:spLocks noChangeArrowheads="1"/>
            </p:cNvSpPr>
            <p:nvPr/>
          </p:nvSpPr>
          <p:spPr bwMode="auto">
            <a:xfrm>
              <a:off x="630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39" name="Rectangle 7">
              <a:extLst>
                <a:ext uri="{FF2B5EF4-FFF2-40B4-BE49-F238E27FC236}">
                  <a16:creationId xmlns:a16="http://schemas.microsoft.com/office/drawing/2014/main" id="{A26B8291-15B8-4410-A6FB-2D7E84D1F8AB}"/>
                </a:ext>
              </a:extLst>
            </p:cNvPr>
            <p:cNvSpPr>
              <a:spLocks noChangeArrowheads="1"/>
            </p:cNvSpPr>
            <p:nvPr/>
          </p:nvSpPr>
          <p:spPr bwMode="auto">
            <a:xfrm>
              <a:off x="290513"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40" name="Rectangle 8">
              <a:extLst>
                <a:ext uri="{FF2B5EF4-FFF2-40B4-BE49-F238E27FC236}">
                  <a16:creationId xmlns:a16="http://schemas.microsoft.com/office/drawing/2014/main" id="{5B91A9CF-72D8-4441-B03C-50C100E39A13}"/>
                </a:ext>
              </a:extLst>
            </p:cNvPr>
            <p:cNvSpPr>
              <a:spLocks noChangeArrowheads="1"/>
            </p:cNvSpPr>
            <p:nvPr/>
          </p:nvSpPr>
          <p:spPr bwMode="auto">
            <a:xfrm>
              <a:off x="403225"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4041" name="Rectangle 9">
              <a:extLst>
                <a:ext uri="{FF2B5EF4-FFF2-40B4-BE49-F238E27FC236}">
                  <a16:creationId xmlns:a16="http://schemas.microsoft.com/office/drawing/2014/main" id="{F686BEEC-A805-4A3A-A4FD-B164AD22C0D0}"/>
                </a:ext>
              </a:extLst>
            </p:cNvPr>
            <p:cNvSpPr>
              <a:spLocks noChangeArrowheads="1"/>
            </p:cNvSpPr>
            <p:nvPr/>
          </p:nvSpPr>
          <p:spPr bwMode="auto">
            <a:xfrm>
              <a:off x="290513"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42" name="Rectangle 10">
              <a:extLst>
                <a:ext uri="{FF2B5EF4-FFF2-40B4-BE49-F238E27FC236}">
                  <a16:creationId xmlns:a16="http://schemas.microsoft.com/office/drawing/2014/main" id="{67EF1511-725F-4535-9959-9AF022A02E86}"/>
                </a:ext>
              </a:extLst>
            </p:cNvPr>
            <p:cNvSpPr>
              <a:spLocks noChangeArrowheads="1"/>
            </p:cNvSpPr>
            <p:nvPr/>
          </p:nvSpPr>
          <p:spPr bwMode="auto">
            <a:xfrm>
              <a:off x="290513"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43" name="Rectangle 11">
              <a:extLst>
                <a:ext uri="{FF2B5EF4-FFF2-40B4-BE49-F238E27FC236}">
                  <a16:creationId xmlns:a16="http://schemas.microsoft.com/office/drawing/2014/main" id="{08FE684C-8F46-42C5-AF8B-E3CD00F02F17}"/>
                </a:ext>
              </a:extLst>
            </p:cNvPr>
            <p:cNvSpPr>
              <a:spLocks noChangeArrowheads="1"/>
            </p:cNvSpPr>
            <p:nvPr/>
          </p:nvSpPr>
          <p:spPr bwMode="auto">
            <a:xfrm>
              <a:off x="758825"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44" name="Rectangle 12">
              <a:extLst>
                <a:ext uri="{FF2B5EF4-FFF2-40B4-BE49-F238E27FC236}">
                  <a16:creationId xmlns:a16="http://schemas.microsoft.com/office/drawing/2014/main" id="{70E9C856-B147-436B-A184-2CD383711446}"/>
                </a:ext>
              </a:extLst>
            </p:cNvPr>
            <p:cNvSpPr>
              <a:spLocks noChangeArrowheads="1"/>
            </p:cNvSpPr>
            <p:nvPr/>
          </p:nvSpPr>
          <p:spPr bwMode="auto">
            <a:xfrm>
              <a:off x="85566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4045" name="Rectangle 13">
              <a:extLst>
                <a:ext uri="{FF2B5EF4-FFF2-40B4-BE49-F238E27FC236}">
                  <a16:creationId xmlns:a16="http://schemas.microsoft.com/office/drawing/2014/main" id="{D62E3210-74D9-4BD5-816B-5223449C4D47}"/>
                </a:ext>
              </a:extLst>
            </p:cNvPr>
            <p:cNvSpPr>
              <a:spLocks noChangeArrowheads="1"/>
            </p:cNvSpPr>
            <p:nvPr/>
          </p:nvSpPr>
          <p:spPr bwMode="auto">
            <a:xfrm>
              <a:off x="758825"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46" name="Rectangle 14">
              <a:extLst>
                <a:ext uri="{FF2B5EF4-FFF2-40B4-BE49-F238E27FC236}">
                  <a16:creationId xmlns:a16="http://schemas.microsoft.com/office/drawing/2014/main" id="{76DFB24C-5190-4F1C-AD2D-E04F8A875E04}"/>
                </a:ext>
              </a:extLst>
            </p:cNvPr>
            <p:cNvSpPr>
              <a:spLocks noChangeArrowheads="1"/>
            </p:cNvSpPr>
            <p:nvPr/>
          </p:nvSpPr>
          <p:spPr bwMode="auto">
            <a:xfrm>
              <a:off x="85566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47" name="Rectangle 15">
              <a:extLst>
                <a:ext uri="{FF2B5EF4-FFF2-40B4-BE49-F238E27FC236}">
                  <a16:creationId xmlns:a16="http://schemas.microsoft.com/office/drawing/2014/main" id="{FE5EC55B-E87B-416A-AB4E-972EFDB06BF1}"/>
                </a:ext>
              </a:extLst>
            </p:cNvPr>
            <p:cNvSpPr>
              <a:spLocks noChangeArrowheads="1"/>
            </p:cNvSpPr>
            <p:nvPr/>
          </p:nvSpPr>
          <p:spPr bwMode="auto">
            <a:xfrm>
              <a:off x="758825"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48" name="Rectangle 16">
              <a:extLst>
                <a:ext uri="{FF2B5EF4-FFF2-40B4-BE49-F238E27FC236}">
                  <a16:creationId xmlns:a16="http://schemas.microsoft.com/office/drawing/2014/main" id="{CE056C60-88EF-437E-9FB0-2EEA1E711D59}"/>
                </a:ext>
              </a:extLst>
            </p:cNvPr>
            <p:cNvSpPr>
              <a:spLocks noChangeArrowheads="1"/>
            </p:cNvSpPr>
            <p:nvPr/>
          </p:nvSpPr>
          <p:spPr bwMode="auto">
            <a:xfrm>
              <a:off x="10826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44049" name="Rectangle 17">
              <a:extLst>
                <a:ext uri="{FF2B5EF4-FFF2-40B4-BE49-F238E27FC236}">
                  <a16:creationId xmlns:a16="http://schemas.microsoft.com/office/drawing/2014/main" id="{E460DED9-851E-4062-9F27-A5B2C970517D}"/>
                </a:ext>
              </a:extLst>
            </p:cNvPr>
            <p:cNvSpPr>
              <a:spLocks noChangeArrowheads="1"/>
            </p:cNvSpPr>
            <p:nvPr/>
          </p:nvSpPr>
          <p:spPr bwMode="auto">
            <a:xfrm>
              <a:off x="1211263"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50" name="Rectangle 18">
              <a:extLst>
                <a:ext uri="{FF2B5EF4-FFF2-40B4-BE49-F238E27FC236}">
                  <a16:creationId xmlns:a16="http://schemas.microsoft.com/office/drawing/2014/main" id="{4F9A05CC-D60B-407C-A3F7-42FBA67137A2}"/>
                </a:ext>
              </a:extLst>
            </p:cNvPr>
            <p:cNvSpPr>
              <a:spLocks noChangeArrowheads="1"/>
            </p:cNvSpPr>
            <p:nvPr/>
          </p:nvSpPr>
          <p:spPr bwMode="auto">
            <a:xfrm>
              <a:off x="130810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4051" name="Rectangle 19">
              <a:extLst>
                <a:ext uri="{FF2B5EF4-FFF2-40B4-BE49-F238E27FC236}">
                  <a16:creationId xmlns:a16="http://schemas.microsoft.com/office/drawing/2014/main" id="{CFAB4F71-CA74-4DEF-9F36-EA49329BCFAE}"/>
                </a:ext>
              </a:extLst>
            </p:cNvPr>
            <p:cNvSpPr>
              <a:spLocks noChangeArrowheads="1"/>
            </p:cNvSpPr>
            <p:nvPr/>
          </p:nvSpPr>
          <p:spPr bwMode="auto">
            <a:xfrm>
              <a:off x="1211263"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52" name="Rectangle 20">
              <a:extLst>
                <a:ext uri="{FF2B5EF4-FFF2-40B4-BE49-F238E27FC236}">
                  <a16:creationId xmlns:a16="http://schemas.microsoft.com/office/drawing/2014/main" id="{F238E636-21E3-4AD4-8B97-F7B25383E689}"/>
                </a:ext>
              </a:extLst>
            </p:cNvPr>
            <p:cNvSpPr>
              <a:spLocks noChangeArrowheads="1"/>
            </p:cNvSpPr>
            <p:nvPr/>
          </p:nvSpPr>
          <p:spPr bwMode="auto">
            <a:xfrm>
              <a:off x="130810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53" name="Rectangle 21">
              <a:extLst>
                <a:ext uri="{FF2B5EF4-FFF2-40B4-BE49-F238E27FC236}">
                  <a16:creationId xmlns:a16="http://schemas.microsoft.com/office/drawing/2014/main" id="{9E2C3211-9727-41AA-A48B-EB54590AED58}"/>
                </a:ext>
              </a:extLst>
            </p:cNvPr>
            <p:cNvSpPr>
              <a:spLocks noChangeArrowheads="1"/>
            </p:cNvSpPr>
            <p:nvPr/>
          </p:nvSpPr>
          <p:spPr bwMode="auto">
            <a:xfrm>
              <a:off x="1211263"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54" name="Rectangle 22">
              <a:extLst>
                <a:ext uri="{FF2B5EF4-FFF2-40B4-BE49-F238E27FC236}">
                  <a16:creationId xmlns:a16="http://schemas.microsoft.com/office/drawing/2014/main" id="{5F260B02-ABE7-4683-8830-98994F8633C3}"/>
                </a:ext>
              </a:extLst>
            </p:cNvPr>
            <p:cNvSpPr>
              <a:spLocks noChangeArrowheads="1"/>
            </p:cNvSpPr>
            <p:nvPr/>
          </p:nvSpPr>
          <p:spPr bwMode="auto">
            <a:xfrm>
              <a:off x="130810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4055" name="Rectangle 23">
              <a:extLst>
                <a:ext uri="{FF2B5EF4-FFF2-40B4-BE49-F238E27FC236}">
                  <a16:creationId xmlns:a16="http://schemas.microsoft.com/office/drawing/2014/main" id="{F25DF412-60E9-4C9A-8144-4A0C68ECB279}"/>
                </a:ext>
              </a:extLst>
            </p:cNvPr>
            <p:cNvSpPr>
              <a:spLocks noChangeArrowheads="1"/>
            </p:cNvSpPr>
            <p:nvPr/>
          </p:nvSpPr>
          <p:spPr bwMode="auto">
            <a:xfrm>
              <a:off x="1550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2</a:t>
              </a:r>
              <a:endParaRPr lang="zh-CN" altLang="en-US">
                <a:solidFill>
                  <a:srgbClr val="0000CC"/>
                </a:solidFill>
              </a:endParaRPr>
            </a:p>
          </p:txBody>
        </p:sp>
        <p:sp>
          <p:nvSpPr>
            <p:cNvPr id="44056" name="Rectangle 24">
              <a:extLst>
                <a:ext uri="{FF2B5EF4-FFF2-40B4-BE49-F238E27FC236}">
                  <a16:creationId xmlns:a16="http://schemas.microsoft.com/office/drawing/2014/main" id="{C4CEB6BA-AE44-43F1-BF1E-D88783EABC22}"/>
                </a:ext>
              </a:extLst>
            </p:cNvPr>
            <p:cNvSpPr>
              <a:spLocks noChangeArrowheads="1"/>
            </p:cNvSpPr>
            <p:nvPr/>
          </p:nvSpPr>
          <p:spPr bwMode="auto">
            <a:xfrm>
              <a:off x="1663700"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57" name="Rectangle 25">
              <a:extLst>
                <a:ext uri="{FF2B5EF4-FFF2-40B4-BE49-F238E27FC236}">
                  <a16:creationId xmlns:a16="http://schemas.microsoft.com/office/drawing/2014/main" id="{8F2360F3-48AA-49C6-9440-73A2EF813336}"/>
                </a:ext>
              </a:extLst>
            </p:cNvPr>
            <p:cNvSpPr>
              <a:spLocks noChangeArrowheads="1"/>
            </p:cNvSpPr>
            <p:nvPr/>
          </p:nvSpPr>
          <p:spPr bwMode="auto">
            <a:xfrm>
              <a:off x="177641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4058" name="Rectangle 26">
              <a:extLst>
                <a:ext uri="{FF2B5EF4-FFF2-40B4-BE49-F238E27FC236}">
                  <a16:creationId xmlns:a16="http://schemas.microsoft.com/office/drawing/2014/main" id="{91CD8F9A-869B-427C-960C-3F923BAA7755}"/>
                </a:ext>
              </a:extLst>
            </p:cNvPr>
            <p:cNvSpPr>
              <a:spLocks noChangeArrowheads="1"/>
            </p:cNvSpPr>
            <p:nvPr/>
          </p:nvSpPr>
          <p:spPr bwMode="auto">
            <a:xfrm>
              <a:off x="1663700"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59" name="Rectangle 27">
              <a:extLst>
                <a:ext uri="{FF2B5EF4-FFF2-40B4-BE49-F238E27FC236}">
                  <a16:creationId xmlns:a16="http://schemas.microsoft.com/office/drawing/2014/main" id="{44C4B28A-84F2-4874-A733-C9D41E774185}"/>
                </a:ext>
              </a:extLst>
            </p:cNvPr>
            <p:cNvSpPr>
              <a:spLocks noChangeArrowheads="1"/>
            </p:cNvSpPr>
            <p:nvPr/>
          </p:nvSpPr>
          <p:spPr bwMode="auto">
            <a:xfrm>
              <a:off x="177641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60" name="Rectangle 28">
              <a:extLst>
                <a:ext uri="{FF2B5EF4-FFF2-40B4-BE49-F238E27FC236}">
                  <a16:creationId xmlns:a16="http://schemas.microsoft.com/office/drawing/2014/main" id="{4814227D-8125-41D7-9C70-8DB59920CE6E}"/>
                </a:ext>
              </a:extLst>
            </p:cNvPr>
            <p:cNvSpPr>
              <a:spLocks noChangeArrowheads="1"/>
            </p:cNvSpPr>
            <p:nvPr/>
          </p:nvSpPr>
          <p:spPr bwMode="auto">
            <a:xfrm>
              <a:off x="1663700"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61" name="Rectangle 29">
              <a:extLst>
                <a:ext uri="{FF2B5EF4-FFF2-40B4-BE49-F238E27FC236}">
                  <a16:creationId xmlns:a16="http://schemas.microsoft.com/office/drawing/2014/main" id="{03164D97-D0F4-44CC-97D3-1A099BC6BC0F}"/>
                </a:ext>
              </a:extLst>
            </p:cNvPr>
            <p:cNvSpPr>
              <a:spLocks noChangeArrowheads="1"/>
            </p:cNvSpPr>
            <p:nvPr/>
          </p:nvSpPr>
          <p:spPr bwMode="auto">
            <a:xfrm>
              <a:off x="1776413"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1</a:t>
              </a:r>
              <a:endParaRPr lang="zh-CN" altLang="en-US">
                <a:solidFill>
                  <a:srgbClr val="0000CC"/>
                </a:solidFill>
              </a:endParaRPr>
            </a:p>
          </p:txBody>
        </p:sp>
        <p:sp>
          <p:nvSpPr>
            <p:cNvPr id="44062" name="Rectangle 30">
              <a:extLst>
                <a:ext uri="{FF2B5EF4-FFF2-40B4-BE49-F238E27FC236}">
                  <a16:creationId xmlns:a16="http://schemas.microsoft.com/office/drawing/2014/main" id="{1BF25EC6-9DE0-4B90-8474-B10F5993E5D5}"/>
                </a:ext>
              </a:extLst>
            </p:cNvPr>
            <p:cNvSpPr>
              <a:spLocks noChangeArrowheads="1"/>
            </p:cNvSpPr>
            <p:nvPr/>
          </p:nvSpPr>
          <p:spPr bwMode="auto">
            <a:xfrm>
              <a:off x="2003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CC"/>
                  </a:solidFill>
                  <a:latin typeface="Times" panose="02020603050405020304" pitchFamily="18" charset="0"/>
                </a:rPr>
                <a:t>0</a:t>
              </a:r>
              <a:endParaRPr lang="zh-CN" altLang="en-US">
                <a:solidFill>
                  <a:srgbClr val="0000CC"/>
                </a:solidFill>
              </a:endParaRPr>
            </a:p>
          </p:txBody>
        </p:sp>
        <p:sp>
          <p:nvSpPr>
            <p:cNvPr id="44063" name="Rectangle 31">
              <a:extLst>
                <a:ext uri="{FF2B5EF4-FFF2-40B4-BE49-F238E27FC236}">
                  <a16:creationId xmlns:a16="http://schemas.microsoft.com/office/drawing/2014/main" id="{FA541F01-A461-42C7-9B6B-1CE1703D9549}"/>
                </a:ext>
              </a:extLst>
            </p:cNvPr>
            <p:cNvSpPr>
              <a:spLocks noChangeArrowheads="1"/>
            </p:cNvSpPr>
            <p:nvPr/>
          </p:nvSpPr>
          <p:spPr bwMode="auto">
            <a:xfrm>
              <a:off x="24558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3</a:t>
              </a:r>
              <a:endParaRPr lang="zh-CN" altLang="en-US">
                <a:solidFill>
                  <a:srgbClr val="FF0000"/>
                </a:solidFill>
              </a:endParaRPr>
            </a:p>
          </p:txBody>
        </p:sp>
        <p:sp>
          <p:nvSpPr>
            <p:cNvPr id="44064" name="Rectangle 32">
              <a:extLst>
                <a:ext uri="{FF2B5EF4-FFF2-40B4-BE49-F238E27FC236}">
                  <a16:creationId xmlns:a16="http://schemas.microsoft.com/office/drawing/2014/main" id="{4124972A-8307-4340-90A7-685B903DCD75}"/>
                </a:ext>
              </a:extLst>
            </p:cNvPr>
            <p:cNvSpPr>
              <a:spLocks noChangeArrowheads="1"/>
            </p:cNvSpPr>
            <p:nvPr/>
          </p:nvSpPr>
          <p:spPr bwMode="auto">
            <a:xfrm>
              <a:off x="2584450"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65" name="Rectangle 33">
              <a:extLst>
                <a:ext uri="{FF2B5EF4-FFF2-40B4-BE49-F238E27FC236}">
                  <a16:creationId xmlns:a16="http://schemas.microsoft.com/office/drawing/2014/main" id="{4CB47405-47A3-4ABF-AD81-3E3A1A3CABCE}"/>
                </a:ext>
              </a:extLst>
            </p:cNvPr>
            <p:cNvSpPr>
              <a:spLocks noChangeArrowheads="1"/>
            </p:cNvSpPr>
            <p:nvPr/>
          </p:nvSpPr>
          <p:spPr bwMode="auto">
            <a:xfrm>
              <a:off x="268128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4066" name="Rectangle 34">
              <a:extLst>
                <a:ext uri="{FF2B5EF4-FFF2-40B4-BE49-F238E27FC236}">
                  <a16:creationId xmlns:a16="http://schemas.microsoft.com/office/drawing/2014/main" id="{6056B36F-7498-401A-A182-86138DCDA7AE}"/>
                </a:ext>
              </a:extLst>
            </p:cNvPr>
            <p:cNvSpPr>
              <a:spLocks noChangeArrowheads="1"/>
            </p:cNvSpPr>
            <p:nvPr/>
          </p:nvSpPr>
          <p:spPr bwMode="auto">
            <a:xfrm>
              <a:off x="2584450"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67" name="Rectangle 35">
              <a:extLst>
                <a:ext uri="{FF2B5EF4-FFF2-40B4-BE49-F238E27FC236}">
                  <a16:creationId xmlns:a16="http://schemas.microsoft.com/office/drawing/2014/main" id="{54DC7E1C-00A2-4174-AFF5-3914977CDB38}"/>
                </a:ext>
              </a:extLst>
            </p:cNvPr>
            <p:cNvSpPr>
              <a:spLocks noChangeArrowheads="1"/>
            </p:cNvSpPr>
            <p:nvPr/>
          </p:nvSpPr>
          <p:spPr bwMode="auto">
            <a:xfrm>
              <a:off x="268128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68" name="Rectangle 36">
              <a:extLst>
                <a:ext uri="{FF2B5EF4-FFF2-40B4-BE49-F238E27FC236}">
                  <a16:creationId xmlns:a16="http://schemas.microsoft.com/office/drawing/2014/main" id="{5A916135-8C09-4643-849C-6304D6E00C3E}"/>
                </a:ext>
              </a:extLst>
            </p:cNvPr>
            <p:cNvSpPr>
              <a:spLocks noChangeArrowheads="1"/>
            </p:cNvSpPr>
            <p:nvPr/>
          </p:nvSpPr>
          <p:spPr bwMode="auto">
            <a:xfrm>
              <a:off x="2584450"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4069" name="Rectangle 37">
              <a:extLst>
                <a:ext uri="{FF2B5EF4-FFF2-40B4-BE49-F238E27FC236}">
                  <a16:creationId xmlns:a16="http://schemas.microsoft.com/office/drawing/2014/main" id="{712D24EB-2AFB-49F9-910D-2BBA1E88A073}"/>
                </a:ext>
              </a:extLst>
            </p:cNvPr>
            <p:cNvSpPr>
              <a:spLocks noChangeArrowheads="1"/>
            </p:cNvSpPr>
            <p:nvPr/>
          </p:nvSpPr>
          <p:spPr bwMode="auto">
            <a:xfrm>
              <a:off x="268128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FF0000"/>
                  </a:solidFill>
                  <a:latin typeface="Times" panose="02020603050405020304" pitchFamily="18" charset="0"/>
                </a:rPr>
                <a:t>3</a:t>
              </a:r>
              <a:endParaRPr lang="zh-CN" altLang="en-US">
                <a:solidFill>
                  <a:srgbClr val="FF0000"/>
                </a:solidFill>
              </a:endParaRPr>
            </a:p>
          </p:txBody>
        </p:sp>
        <p:sp>
          <p:nvSpPr>
            <p:cNvPr id="44070" name="Rectangle 38">
              <a:extLst>
                <a:ext uri="{FF2B5EF4-FFF2-40B4-BE49-F238E27FC236}">
                  <a16:creationId xmlns:a16="http://schemas.microsoft.com/office/drawing/2014/main" id="{6D9AFC6E-E1EA-4A53-B677-CF15BBF4282B}"/>
                </a:ext>
              </a:extLst>
            </p:cNvPr>
            <p:cNvSpPr>
              <a:spLocks noChangeArrowheads="1"/>
            </p:cNvSpPr>
            <p:nvPr/>
          </p:nvSpPr>
          <p:spPr bwMode="auto">
            <a:xfrm>
              <a:off x="2924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71" name="Rectangle 39">
              <a:extLst>
                <a:ext uri="{FF2B5EF4-FFF2-40B4-BE49-F238E27FC236}">
                  <a16:creationId xmlns:a16="http://schemas.microsoft.com/office/drawing/2014/main" id="{B15033A2-9D24-4208-958B-5B74056DCC9B}"/>
                </a:ext>
              </a:extLst>
            </p:cNvPr>
            <p:cNvSpPr>
              <a:spLocks noChangeArrowheads="1"/>
            </p:cNvSpPr>
            <p:nvPr/>
          </p:nvSpPr>
          <p:spPr bwMode="auto">
            <a:xfrm>
              <a:off x="3376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4072" name="Rectangle 40">
              <a:extLst>
                <a:ext uri="{FF2B5EF4-FFF2-40B4-BE49-F238E27FC236}">
                  <a16:creationId xmlns:a16="http://schemas.microsoft.com/office/drawing/2014/main" id="{F87A064D-AA0F-4B20-B186-AB5DF60266D0}"/>
                </a:ext>
              </a:extLst>
            </p:cNvPr>
            <p:cNvSpPr>
              <a:spLocks noChangeArrowheads="1"/>
            </p:cNvSpPr>
            <p:nvPr/>
          </p:nvSpPr>
          <p:spPr bwMode="auto">
            <a:xfrm>
              <a:off x="38290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4073" name="Rectangle 41">
              <a:extLst>
                <a:ext uri="{FF2B5EF4-FFF2-40B4-BE49-F238E27FC236}">
                  <a16:creationId xmlns:a16="http://schemas.microsoft.com/office/drawing/2014/main" id="{14CAF459-581B-490F-96A3-6FF9B081885F}"/>
                </a:ext>
              </a:extLst>
            </p:cNvPr>
            <p:cNvSpPr>
              <a:spLocks noChangeArrowheads="1"/>
            </p:cNvSpPr>
            <p:nvPr/>
          </p:nvSpPr>
          <p:spPr bwMode="auto">
            <a:xfrm>
              <a:off x="4297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4074" name="Rectangle 42">
              <a:extLst>
                <a:ext uri="{FF2B5EF4-FFF2-40B4-BE49-F238E27FC236}">
                  <a16:creationId xmlns:a16="http://schemas.microsoft.com/office/drawing/2014/main" id="{C284E9DD-7CF3-43A8-83A9-713A294311C2}"/>
                </a:ext>
              </a:extLst>
            </p:cNvPr>
            <p:cNvSpPr>
              <a:spLocks noChangeArrowheads="1"/>
            </p:cNvSpPr>
            <p:nvPr/>
          </p:nvSpPr>
          <p:spPr bwMode="auto">
            <a:xfrm>
              <a:off x="4749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75" name="Rectangle 43">
              <a:extLst>
                <a:ext uri="{FF2B5EF4-FFF2-40B4-BE49-F238E27FC236}">
                  <a16:creationId xmlns:a16="http://schemas.microsoft.com/office/drawing/2014/main" id="{A0EA9C9F-D167-48BF-8231-037208CD4699}"/>
                </a:ext>
              </a:extLst>
            </p:cNvPr>
            <p:cNvSpPr>
              <a:spLocks noChangeArrowheads="1"/>
            </p:cNvSpPr>
            <p:nvPr/>
          </p:nvSpPr>
          <p:spPr bwMode="auto">
            <a:xfrm>
              <a:off x="5202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4076" name="Rectangle 44">
              <a:extLst>
                <a:ext uri="{FF2B5EF4-FFF2-40B4-BE49-F238E27FC236}">
                  <a16:creationId xmlns:a16="http://schemas.microsoft.com/office/drawing/2014/main" id="{E903DBF6-ABE4-4769-B03A-796501E8B414}"/>
                </a:ext>
              </a:extLst>
            </p:cNvPr>
            <p:cNvSpPr>
              <a:spLocks noChangeArrowheads="1"/>
            </p:cNvSpPr>
            <p:nvPr/>
          </p:nvSpPr>
          <p:spPr bwMode="auto">
            <a:xfrm>
              <a:off x="56705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4077" name="Rectangle 45">
              <a:extLst>
                <a:ext uri="{FF2B5EF4-FFF2-40B4-BE49-F238E27FC236}">
                  <a16:creationId xmlns:a16="http://schemas.microsoft.com/office/drawing/2014/main" id="{286EAF20-8142-4B92-A6C1-A01DF02A93AE}"/>
                </a:ext>
              </a:extLst>
            </p:cNvPr>
            <p:cNvSpPr>
              <a:spLocks noChangeArrowheads="1"/>
            </p:cNvSpPr>
            <p:nvPr/>
          </p:nvSpPr>
          <p:spPr bwMode="auto">
            <a:xfrm>
              <a:off x="6122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4078" name="Rectangle 46">
              <a:extLst>
                <a:ext uri="{FF2B5EF4-FFF2-40B4-BE49-F238E27FC236}">
                  <a16:creationId xmlns:a16="http://schemas.microsoft.com/office/drawing/2014/main" id="{64015486-24C1-408B-91FA-8B31D6D06148}"/>
                </a:ext>
              </a:extLst>
            </p:cNvPr>
            <p:cNvSpPr>
              <a:spLocks noChangeArrowheads="1"/>
            </p:cNvSpPr>
            <p:nvPr/>
          </p:nvSpPr>
          <p:spPr bwMode="auto">
            <a:xfrm>
              <a:off x="6575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4079" name="Rectangle 47">
              <a:extLst>
                <a:ext uri="{FF2B5EF4-FFF2-40B4-BE49-F238E27FC236}">
                  <a16:creationId xmlns:a16="http://schemas.microsoft.com/office/drawing/2014/main" id="{B73165FB-5F48-4A5D-AF90-7FC0C0043D13}"/>
                </a:ext>
              </a:extLst>
            </p:cNvPr>
            <p:cNvSpPr>
              <a:spLocks noChangeArrowheads="1"/>
            </p:cNvSpPr>
            <p:nvPr/>
          </p:nvSpPr>
          <p:spPr bwMode="auto">
            <a:xfrm>
              <a:off x="70437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80" name="Rectangle 48">
              <a:extLst>
                <a:ext uri="{FF2B5EF4-FFF2-40B4-BE49-F238E27FC236}">
                  <a16:creationId xmlns:a16="http://schemas.microsoft.com/office/drawing/2014/main" id="{2BACC38D-D70F-48E9-97CE-4F9F323EF14B}"/>
                </a:ext>
              </a:extLst>
            </p:cNvPr>
            <p:cNvSpPr>
              <a:spLocks noChangeArrowheads="1"/>
            </p:cNvSpPr>
            <p:nvPr/>
          </p:nvSpPr>
          <p:spPr bwMode="auto">
            <a:xfrm>
              <a:off x="7496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4081" name="Rectangle 49">
              <a:extLst>
                <a:ext uri="{FF2B5EF4-FFF2-40B4-BE49-F238E27FC236}">
                  <a16:creationId xmlns:a16="http://schemas.microsoft.com/office/drawing/2014/main" id="{C080B243-F0C1-4ADC-AFE6-96CF8B062872}"/>
                </a:ext>
              </a:extLst>
            </p:cNvPr>
            <p:cNvSpPr>
              <a:spLocks noChangeArrowheads="1"/>
            </p:cNvSpPr>
            <p:nvPr/>
          </p:nvSpPr>
          <p:spPr bwMode="auto">
            <a:xfrm>
              <a:off x="7948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4082" name="Rectangle 50">
              <a:extLst>
                <a:ext uri="{FF2B5EF4-FFF2-40B4-BE49-F238E27FC236}">
                  <a16:creationId xmlns:a16="http://schemas.microsoft.com/office/drawing/2014/main" id="{5CEC1964-8064-4040-BF6B-0A555650EFE0}"/>
                </a:ext>
              </a:extLst>
            </p:cNvPr>
            <p:cNvSpPr>
              <a:spLocks noChangeArrowheads="1"/>
            </p:cNvSpPr>
            <p:nvPr/>
          </p:nvSpPr>
          <p:spPr bwMode="auto">
            <a:xfrm>
              <a:off x="84169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4083" name="Rectangle 51">
              <a:extLst>
                <a:ext uri="{FF2B5EF4-FFF2-40B4-BE49-F238E27FC236}">
                  <a16:creationId xmlns:a16="http://schemas.microsoft.com/office/drawing/2014/main" id="{164887B1-5E53-472D-B4FE-E80A31F21D3D}"/>
                </a:ext>
              </a:extLst>
            </p:cNvPr>
            <p:cNvSpPr>
              <a:spLocks noChangeArrowheads="1"/>
            </p:cNvSpPr>
            <p:nvPr/>
          </p:nvSpPr>
          <p:spPr bwMode="auto">
            <a:xfrm>
              <a:off x="8869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4084" name="Rectangle 52">
              <a:extLst>
                <a:ext uri="{FF2B5EF4-FFF2-40B4-BE49-F238E27FC236}">
                  <a16:creationId xmlns:a16="http://schemas.microsoft.com/office/drawing/2014/main" id="{F3F41E52-9E38-452C-9AFC-AE58882C45F5}"/>
                </a:ext>
              </a:extLst>
            </p:cNvPr>
            <p:cNvSpPr>
              <a:spLocks noChangeArrowheads="1"/>
            </p:cNvSpPr>
            <p:nvPr/>
          </p:nvSpPr>
          <p:spPr bwMode="auto">
            <a:xfrm>
              <a:off x="112713" y="51212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grpSp>
      <p:sp>
        <p:nvSpPr>
          <p:cNvPr id="4" name="文本框 3">
            <a:extLst>
              <a:ext uri="{FF2B5EF4-FFF2-40B4-BE49-F238E27FC236}">
                <a16:creationId xmlns:a16="http://schemas.microsoft.com/office/drawing/2014/main" id="{75869816-7327-4031-B17C-8B867CAA86E9}"/>
              </a:ext>
            </a:extLst>
          </p:cNvPr>
          <p:cNvSpPr txBox="1"/>
          <p:nvPr/>
        </p:nvSpPr>
        <p:spPr>
          <a:xfrm>
            <a:off x="578028" y="4509120"/>
            <a:ext cx="885179" cy="1200329"/>
          </a:xfrm>
          <a:prstGeom prst="rect">
            <a:avLst/>
          </a:prstGeom>
          <a:noFill/>
        </p:spPr>
        <p:txBody>
          <a:bodyPr wrap="none" rtlCol="0">
            <a:spAutoFit/>
          </a:bodyPr>
          <a:lstStyle/>
          <a:p>
            <a:r>
              <a:rPr lang="en-US" altLang="zh-CN" dirty="0"/>
              <a:t>2</a:t>
            </a:r>
            <a:r>
              <a:rPr lang="zh-CN" altLang="en-US" dirty="0"/>
              <a:t>：</a:t>
            </a:r>
            <a:r>
              <a:rPr lang="en-US" altLang="zh-CN" dirty="0"/>
              <a:t>2</a:t>
            </a:r>
          </a:p>
          <a:p>
            <a:r>
              <a:rPr lang="en-US" altLang="zh-CN" dirty="0"/>
              <a:t>0</a:t>
            </a:r>
            <a:r>
              <a:rPr lang="zh-CN" altLang="en-US" dirty="0"/>
              <a:t>：</a:t>
            </a:r>
            <a:r>
              <a:rPr lang="en-US" altLang="zh-CN" dirty="0"/>
              <a:t>1</a:t>
            </a:r>
          </a:p>
          <a:p>
            <a:r>
              <a:rPr lang="en-US" altLang="zh-CN" dirty="0"/>
              <a:t>1</a:t>
            </a:r>
            <a:r>
              <a:rPr lang="zh-CN" altLang="en-US" dirty="0"/>
              <a:t>：</a:t>
            </a:r>
            <a:r>
              <a:rPr lang="en-US" altLang="zh-CN" dirty="0"/>
              <a:t>3</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ACF5708B-F340-46C6-8202-4219A46C223A}"/>
              </a:ext>
            </a:extLst>
          </p:cNvPr>
          <p:cNvSpPr txBox="1">
            <a:spLocks noChangeArrowheads="1"/>
          </p:cNvSpPr>
          <p:nvPr/>
        </p:nvSpPr>
        <p:spPr bwMode="auto">
          <a:xfrm>
            <a:off x="179512" y="188640"/>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457200" lvl="1" indent="0" algn="just">
              <a:spcBef>
                <a:spcPct val="20000"/>
              </a:spcBef>
              <a:buClr>
                <a:srgbClr val="0000CC"/>
              </a:buClr>
            </a:pPr>
            <a:r>
              <a:rPr lang="en-US" altLang="zh-CN" sz="3200" dirty="0">
                <a:solidFill>
                  <a:srgbClr val="000000"/>
                </a:solidFill>
                <a:latin typeface="Times New Roman" panose="02020603050405020304" pitchFamily="18" charset="0"/>
              </a:rPr>
              <a:t>5.1.1</a:t>
            </a:r>
            <a:r>
              <a:rPr lang="zh-CN" altLang="en-US" sz="3200" dirty="0">
                <a:solidFill>
                  <a:srgbClr val="000000"/>
                </a:solidFill>
                <a:latin typeface="Times New Roman" panose="02020603050405020304" pitchFamily="18" charset="0"/>
              </a:rPr>
              <a:t>常规存储器管理方式的特征</a:t>
            </a:r>
          </a:p>
        </p:txBody>
      </p:sp>
      <p:sp>
        <p:nvSpPr>
          <p:cNvPr id="7171" name="Rectangle 3">
            <a:extLst>
              <a:ext uri="{FF2B5EF4-FFF2-40B4-BE49-F238E27FC236}">
                <a16:creationId xmlns:a16="http://schemas.microsoft.com/office/drawing/2014/main" id="{D3EC14F4-30CE-4444-B2F6-317B4830CAC4}"/>
              </a:ext>
            </a:extLst>
          </p:cNvPr>
          <p:cNvSpPr>
            <a:spLocks noChangeArrowheads="1"/>
          </p:cNvSpPr>
          <p:nvPr/>
        </p:nvSpPr>
        <p:spPr bwMode="auto">
          <a:xfrm>
            <a:off x="359532" y="773414"/>
            <a:ext cx="8424936" cy="56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lvl="2" indent="0" algn="just">
              <a:spcBef>
                <a:spcPct val="20000"/>
              </a:spcBef>
              <a:buClr>
                <a:srgbClr val="0000CC"/>
              </a:buClr>
            </a:pPr>
            <a:r>
              <a:rPr lang="en-US" altLang="zh-CN" sz="2800" dirty="0">
                <a:latin typeface="Times New Roman" panose="02020603050405020304" pitchFamily="18" charset="0"/>
              </a:rPr>
              <a:t>1. </a:t>
            </a:r>
            <a:r>
              <a:rPr lang="zh-CN" altLang="en-US" sz="2800" dirty="0">
                <a:latin typeface="Times New Roman" panose="02020603050405020304" pitchFamily="18" charset="0"/>
              </a:rPr>
              <a:t>常规存储器管理方式特征</a:t>
            </a:r>
            <a:endParaRPr lang="en-US" altLang="zh-CN" sz="2800" dirty="0">
              <a:latin typeface="Times New Roman" panose="02020603050405020304" pitchFamily="18" charset="0"/>
            </a:endParaRPr>
          </a:p>
          <a:p>
            <a:pPr marL="0" lvl="2" indent="0" algn="just">
              <a:spcBef>
                <a:spcPct val="20000"/>
              </a:spcBef>
              <a:buClr>
                <a:srgbClr val="0000CC"/>
              </a:buClr>
            </a:pPr>
            <a:r>
              <a:rPr lang="en-US" altLang="zh-CN" sz="2800" dirty="0">
                <a:latin typeface="Times New Roman" panose="02020603050405020304" pitchFamily="18" charset="0"/>
              </a:rPr>
              <a:t>(1)</a:t>
            </a:r>
            <a:r>
              <a:rPr lang="zh-CN" altLang="en-US" sz="2800" dirty="0">
                <a:latin typeface="Times New Roman" panose="02020603050405020304" pitchFamily="18" charset="0"/>
              </a:rPr>
              <a:t>一次性</a:t>
            </a:r>
            <a:r>
              <a:rPr lang="en-US" altLang="zh-CN" sz="2800" dirty="0">
                <a:latin typeface="Times New Roman" panose="02020603050405020304" pitchFamily="18" charset="0"/>
              </a:rPr>
              <a:t>:</a:t>
            </a:r>
            <a:r>
              <a:rPr lang="zh-CN" altLang="en-US" sz="2800" dirty="0">
                <a:latin typeface="Times New Roman" panose="02020603050405020304" pitchFamily="18" charset="0"/>
              </a:rPr>
              <a:t>作业必须一次性全部装入内存后方能运行</a:t>
            </a:r>
            <a:r>
              <a:rPr lang="en-US" altLang="zh-CN" sz="2800" dirty="0">
                <a:latin typeface="Times New Roman" panose="02020603050405020304" pitchFamily="18" charset="0"/>
              </a:rPr>
              <a:t>.</a:t>
            </a:r>
            <a:r>
              <a:rPr lang="zh-CN" altLang="en-US" sz="2800" dirty="0">
                <a:latin typeface="Times New Roman" panose="02020603050405020304" pitchFamily="18" charset="0"/>
              </a:rPr>
              <a:t>实际作业运行并不需要全部程序和数据</a:t>
            </a:r>
            <a:r>
              <a:rPr lang="en-US" altLang="zh-CN" sz="2800" dirty="0">
                <a:latin typeface="Times New Roman" panose="02020603050405020304" pitchFamily="18" charset="0"/>
              </a:rPr>
              <a:t>.</a:t>
            </a:r>
          </a:p>
          <a:p>
            <a:pPr marL="0" lvl="2" indent="0" algn="just">
              <a:spcBef>
                <a:spcPct val="20000"/>
              </a:spcBef>
              <a:buClr>
                <a:srgbClr val="0000CC"/>
              </a:buClr>
            </a:pPr>
            <a:r>
              <a:rPr lang="en-US" altLang="zh-CN" sz="2800" dirty="0">
                <a:latin typeface="Times New Roman" panose="02020603050405020304" pitchFamily="18" charset="0"/>
              </a:rPr>
              <a:t>(2)</a:t>
            </a:r>
            <a:r>
              <a:rPr lang="zh-CN" altLang="en-US" sz="2800" dirty="0">
                <a:latin typeface="Times New Roman" panose="02020603050405020304" pitchFamily="18" charset="0"/>
              </a:rPr>
              <a:t>驻留性</a:t>
            </a:r>
            <a:r>
              <a:rPr lang="en-US" altLang="zh-CN" sz="2800" dirty="0">
                <a:latin typeface="Times New Roman" panose="02020603050405020304" pitchFamily="18" charset="0"/>
              </a:rPr>
              <a:t>:</a:t>
            </a:r>
            <a:r>
              <a:rPr lang="zh-CN" altLang="en-US" sz="2800" dirty="0">
                <a:latin typeface="Times New Roman" panose="02020603050405020304" pitchFamily="18" charset="0"/>
              </a:rPr>
              <a:t>作业被装入内存后</a:t>
            </a:r>
            <a:r>
              <a:rPr lang="en-US" altLang="zh-CN" sz="2800" dirty="0">
                <a:latin typeface="Times New Roman" panose="02020603050405020304" pitchFamily="18" charset="0"/>
              </a:rPr>
              <a:t>,</a:t>
            </a:r>
            <a:r>
              <a:rPr lang="zh-CN" altLang="en-US" sz="2800" dirty="0">
                <a:latin typeface="Times New Roman" panose="02020603050405020304" pitchFamily="18" charset="0"/>
              </a:rPr>
              <a:t>都一直驻留在内存中</a:t>
            </a:r>
            <a:r>
              <a:rPr lang="en-US" altLang="zh-CN" sz="2800" dirty="0">
                <a:latin typeface="Times New Roman" panose="02020603050405020304" pitchFamily="18" charset="0"/>
              </a:rPr>
              <a:t>.</a:t>
            </a:r>
            <a:r>
              <a:rPr lang="zh-CN" altLang="en-US" sz="2800" dirty="0">
                <a:latin typeface="Times New Roman" panose="02020603050405020304" pitchFamily="18" charset="0"/>
              </a:rPr>
              <a:t>实际也不需要</a:t>
            </a:r>
            <a:r>
              <a:rPr lang="en-US" altLang="zh-CN" sz="2800" dirty="0">
                <a:latin typeface="Times New Roman" panose="02020603050405020304" pitchFamily="18" charset="0"/>
              </a:rPr>
              <a:t>.</a:t>
            </a:r>
          </a:p>
          <a:p>
            <a:pPr marL="0" lvl="2" indent="0" algn="just">
              <a:spcBef>
                <a:spcPct val="20000"/>
              </a:spcBef>
              <a:buClr>
                <a:srgbClr val="0000CC"/>
              </a:buClr>
            </a:pPr>
            <a:r>
              <a:rPr lang="en-US" altLang="zh-CN" sz="2800" dirty="0">
                <a:solidFill>
                  <a:srgbClr val="000000"/>
                </a:solidFill>
                <a:latin typeface="Times New Roman" panose="02020603050405020304" pitchFamily="18" charset="0"/>
              </a:rPr>
              <a:t>2. </a:t>
            </a:r>
            <a:r>
              <a:rPr lang="zh-CN" altLang="en-US" sz="2800" dirty="0">
                <a:solidFill>
                  <a:srgbClr val="FF0000"/>
                </a:solidFill>
                <a:latin typeface="Times New Roman" panose="02020603050405020304" pitchFamily="18" charset="0"/>
              </a:rPr>
              <a:t>局部性原理</a:t>
            </a:r>
          </a:p>
          <a:p>
            <a:pPr marL="0" lvl="2" indent="0" algn="just">
              <a:spcBef>
                <a:spcPct val="20000"/>
              </a:spcBef>
              <a:buClr>
                <a:srgbClr val="0000CC"/>
              </a:buClr>
            </a:pPr>
            <a:r>
              <a:rPr lang="zh-CN" altLang="en-US" sz="2800" dirty="0">
                <a:latin typeface="Times New Roman" panose="02020603050405020304" pitchFamily="18" charset="0"/>
              </a:rPr>
              <a:t>在一较短的时间内，程序的执行仅局限于某个部分，所访问的存储空间局限于某个区域。原因</a:t>
            </a:r>
            <a:r>
              <a:rPr lang="en-US" altLang="zh-CN" sz="2800" dirty="0">
                <a:latin typeface="Times New Roman" panose="02020603050405020304" pitchFamily="18" charset="0"/>
              </a:rPr>
              <a:t>P165</a:t>
            </a:r>
          </a:p>
          <a:p>
            <a:pPr marL="457200" lvl="2" indent="-457200"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时间局部性</a:t>
            </a:r>
            <a:r>
              <a:rPr lang="en-US" altLang="zh-CN" sz="2800" dirty="0">
                <a:latin typeface="Times New Roman" panose="02020603050405020304" pitchFamily="18" charset="0"/>
              </a:rPr>
              <a:t>:</a:t>
            </a:r>
            <a:r>
              <a:rPr lang="zh-CN" altLang="en-US" sz="2800" dirty="0">
                <a:latin typeface="Times New Roman" panose="02020603050405020304" pitchFamily="18" charset="0"/>
              </a:rPr>
              <a:t>某条指令执行后</a:t>
            </a:r>
            <a:r>
              <a:rPr lang="en-US" altLang="zh-CN" sz="2800" dirty="0">
                <a:latin typeface="Times New Roman" panose="02020603050405020304" pitchFamily="18" charset="0"/>
              </a:rPr>
              <a:t>,</a:t>
            </a:r>
            <a:r>
              <a:rPr lang="zh-CN" altLang="en-US" sz="2800" dirty="0">
                <a:latin typeface="Times New Roman" panose="02020603050405020304" pitchFamily="18" charset="0"/>
              </a:rPr>
              <a:t>不久该指令可能再次执行</a:t>
            </a:r>
            <a:r>
              <a:rPr lang="en-US" altLang="zh-CN" sz="2800" dirty="0">
                <a:latin typeface="Times New Roman" panose="02020603050405020304" pitchFamily="18" charset="0"/>
              </a:rPr>
              <a:t>,</a:t>
            </a:r>
            <a:r>
              <a:rPr lang="zh-CN" altLang="en-US" sz="2800" dirty="0">
                <a:latin typeface="Times New Roman" panose="02020603050405020304" pitchFamily="18" charset="0"/>
              </a:rPr>
              <a:t>数据类似</a:t>
            </a:r>
            <a:endParaRPr lang="en-US" altLang="zh-CN" sz="2800" dirty="0">
              <a:latin typeface="Times New Roman" panose="02020603050405020304" pitchFamily="18" charset="0"/>
            </a:endParaRPr>
          </a:p>
          <a:p>
            <a:pPr marL="457200" lvl="2" indent="-457200"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空间局部性</a:t>
            </a:r>
            <a:r>
              <a:rPr lang="en-US" altLang="zh-CN" sz="2800" dirty="0">
                <a:latin typeface="Times New Roman" panose="02020603050405020304" pitchFamily="18" charset="0"/>
              </a:rPr>
              <a:t>:</a:t>
            </a:r>
            <a:r>
              <a:rPr lang="zh-CN" altLang="en-US" sz="2800" dirty="0">
                <a:latin typeface="Times New Roman" panose="02020603050405020304" pitchFamily="18" charset="0"/>
              </a:rPr>
              <a:t>一旦某个存储单元被访问后</a:t>
            </a:r>
            <a:r>
              <a:rPr lang="en-US" altLang="zh-CN" sz="2800" dirty="0">
                <a:latin typeface="Times New Roman" panose="02020603050405020304" pitchFamily="18" charset="0"/>
              </a:rPr>
              <a:t>,</a:t>
            </a:r>
            <a:r>
              <a:rPr lang="zh-CN" altLang="en-US" sz="2800" dirty="0">
                <a:latin typeface="Times New Roman" panose="02020603050405020304" pitchFamily="18" charset="0"/>
              </a:rPr>
              <a:t>其附近的存储单元很大可能也被访问</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56F183B3-86F6-4216-B6FB-F71E91CE6E37}"/>
              </a:ext>
            </a:extLst>
          </p:cNvPr>
          <p:cNvSpPr txBox="1">
            <a:spLocks noChangeArrowheads="1"/>
          </p:cNvSpPr>
          <p:nvPr/>
        </p:nvSpPr>
        <p:spPr bwMode="auto">
          <a:xfrm>
            <a:off x="490538" y="35718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5059" name="Rectangle 3">
            <a:extLst>
              <a:ext uri="{FF2B5EF4-FFF2-40B4-BE49-F238E27FC236}">
                <a16:creationId xmlns:a16="http://schemas.microsoft.com/office/drawing/2014/main" id="{811E61BE-6E82-4B9E-9ABA-72C3F8DF5684}"/>
              </a:ext>
            </a:extLst>
          </p:cNvPr>
          <p:cNvSpPr>
            <a:spLocks noChangeArrowheads="1"/>
          </p:cNvSpPr>
          <p:nvPr/>
        </p:nvSpPr>
        <p:spPr bwMode="auto">
          <a:xfrm>
            <a:off x="288958" y="985693"/>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buFont typeface="Wingdings" panose="05000000000000000000" pitchFamily="2" charset="2"/>
              <a:buChar char="Ø"/>
            </a:pP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p>
        </p:txBody>
      </p:sp>
      <p:grpSp>
        <p:nvGrpSpPr>
          <p:cNvPr id="2" name="组合 1">
            <a:extLst>
              <a:ext uri="{FF2B5EF4-FFF2-40B4-BE49-F238E27FC236}">
                <a16:creationId xmlns:a16="http://schemas.microsoft.com/office/drawing/2014/main" id="{130D9F2D-F23D-4892-BBAD-FDAB1F1F2304}"/>
              </a:ext>
            </a:extLst>
          </p:cNvPr>
          <p:cNvGrpSpPr/>
          <p:nvPr/>
        </p:nvGrpSpPr>
        <p:grpSpPr>
          <a:xfrm>
            <a:off x="298706" y="1671493"/>
            <a:ext cx="8286131" cy="3402026"/>
            <a:chOff x="112713" y="2682875"/>
            <a:chExt cx="8909050" cy="3493161"/>
          </a:xfrm>
        </p:grpSpPr>
        <p:sp>
          <p:nvSpPr>
            <p:cNvPr id="45060" name="Rectangle 4">
              <a:extLst>
                <a:ext uri="{FF2B5EF4-FFF2-40B4-BE49-F238E27FC236}">
                  <a16:creationId xmlns:a16="http://schemas.microsoft.com/office/drawing/2014/main" id="{1B8FD09B-8CB0-41E8-A435-33CE3DCADEA6}"/>
                </a:ext>
              </a:extLst>
            </p:cNvPr>
            <p:cNvSpPr>
              <a:spLocks noChangeArrowheads="1"/>
            </p:cNvSpPr>
            <p:nvPr/>
          </p:nvSpPr>
          <p:spPr bwMode="auto">
            <a:xfrm>
              <a:off x="112713" y="2682875"/>
              <a:ext cx="919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引用率</a:t>
              </a:r>
              <a:endParaRPr lang="zh-CN" altLang="en-US"/>
            </a:p>
          </p:txBody>
        </p:sp>
        <p:sp>
          <p:nvSpPr>
            <p:cNvPr id="45061" name="Rectangle 5">
              <a:extLst>
                <a:ext uri="{FF2B5EF4-FFF2-40B4-BE49-F238E27FC236}">
                  <a16:creationId xmlns:a16="http://schemas.microsoft.com/office/drawing/2014/main" id="{105FAA8E-4434-4441-9913-BB3675EA65A3}"/>
                </a:ext>
              </a:extLst>
            </p:cNvPr>
            <p:cNvSpPr>
              <a:spLocks noChangeArrowheads="1"/>
            </p:cNvSpPr>
            <p:nvPr/>
          </p:nvSpPr>
          <p:spPr bwMode="auto">
            <a:xfrm>
              <a:off x="177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062" name="Rectangle 6">
              <a:extLst>
                <a:ext uri="{FF2B5EF4-FFF2-40B4-BE49-F238E27FC236}">
                  <a16:creationId xmlns:a16="http://schemas.microsoft.com/office/drawing/2014/main" id="{57CDF839-7579-48EE-A540-ACA6DF169883}"/>
                </a:ext>
              </a:extLst>
            </p:cNvPr>
            <p:cNvSpPr>
              <a:spLocks noChangeArrowheads="1"/>
            </p:cNvSpPr>
            <p:nvPr/>
          </p:nvSpPr>
          <p:spPr bwMode="auto">
            <a:xfrm>
              <a:off x="630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63" name="Rectangle 7">
              <a:extLst>
                <a:ext uri="{FF2B5EF4-FFF2-40B4-BE49-F238E27FC236}">
                  <a16:creationId xmlns:a16="http://schemas.microsoft.com/office/drawing/2014/main" id="{2BD1CDFF-7B0C-48DF-AC20-B37F4235D819}"/>
                </a:ext>
              </a:extLst>
            </p:cNvPr>
            <p:cNvSpPr>
              <a:spLocks noChangeArrowheads="1"/>
            </p:cNvSpPr>
            <p:nvPr/>
          </p:nvSpPr>
          <p:spPr bwMode="auto">
            <a:xfrm>
              <a:off x="290513"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64" name="Rectangle 8">
              <a:extLst>
                <a:ext uri="{FF2B5EF4-FFF2-40B4-BE49-F238E27FC236}">
                  <a16:creationId xmlns:a16="http://schemas.microsoft.com/office/drawing/2014/main" id="{F74AEC85-1721-4220-9A6D-A4C781250187}"/>
                </a:ext>
              </a:extLst>
            </p:cNvPr>
            <p:cNvSpPr>
              <a:spLocks noChangeArrowheads="1"/>
            </p:cNvSpPr>
            <p:nvPr/>
          </p:nvSpPr>
          <p:spPr bwMode="auto">
            <a:xfrm>
              <a:off x="403225"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065" name="Rectangle 9">
              <a:extLst>
                <a:ext uri="{FF2B5EF4-FFF2-40B4-BE49-F238E27FC236}">
                  <a16:creationId xmlns:a16="http://schemas.microsoft.com/office/drawing/2014/main" id="{6A97EFFB-46E8-48AE-A65B-31181DAFF678}"/>
                </a:ext>
              </a:extLst>
            </p:cNvPr>
            <p:cNvSpPr>
              <a:spLocks noChangeArrowheads="1"/>
            </p:cNvSpPr>
            <p:nvPr/>
          </p:nvSpPr>
          <p:spPr bwMode="auto">
            <a:xfrm>
              <a:off x="290513"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66" name="Rectangle 10">
              <a:extLst>
                <a:ext uri="{FF2B5EF4-FFF2-40B4-BE49-F238E27FC236}">
                  <a16:creationId xmlns:a16="http://schemas.microsoft.com/office/drawing/2014/main" id="{C027037D-F03C-4AB2-BDB0-DAEF86B14AE4}"/>
                </a:ext>
              </a:extLst>
            </p:cNvPr>
            <p:cNvSpPr>
              <a:spLocks noChangeArrowheads="1"/>
            </p:cNvSpPr>
            <p:nvPr/>
          </p:nvSpPr>
          <p:spPr bwMode="auto">
            <a:xfrm>
              <a:off x="290513"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67" name="Rectangle 11">
              <a:extLst>
                <a:ext uri="{FF2B5EF4-FFF2-40B4-BE49-F238E27FC236}">
                  <a16:creationId xmlns:a16="http://schemas.microsoft.com/office/drawing/2014/main" id="{C5D2C7FB-15CD-458C-9D36-6201E3BE329B}"/>
                </a:ext>
              </a:extLst>
            </p:cNvPr>
            <p:cNvSpPr>
              <a:spLocks noChangeArrowheads="1"/>
            </p:cNvSpPr>
            <p:nvPr/>
          </p:nvSpPr>
          <p:spPr bwMode="auto">
            <a:xfrm>
              <a:off x="758825"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68" name="Rectangle 12">
              <a:extLst>
                <a:ext uri="{FF2B5EF4-FFF2-40B4-BE49-F238E27FC236}">
                  <a16:creationId xmlns:a16="http://schemas.microsoft.com/office/drawing/2014/main" id="{9CC7EA93-5F54-45D1-BFF4-368464927CF0}"/>
                </a:ext>
              </a:extLst>
            </p:cNvPr>
            <p:cNvSpPr>
              <a:spLocks noChangeArrowheads="1"/>
            </p:cNvSpPr>
            <p:nvPr/>
          </p:nvSpPr>
          <p:spPr bwMode="auto">
            <a:xfrm>
              <a:off x="85566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069" name="Rectangle 13">
              <a:extLst>
                <a:ext uri="{FF2B5EF4-FFF2-40B4-BE49-F238E27FC236}">
                  <a16:creationId xmlns:a16="http://schemas.microsoft.com/office/drawing/2014/main" id="{37A04240-3730-460F-AF26-722A40E08953}"/>
                </a:ext>
              </a:extLst>
            </p:cNvPr>
            <p:cNvSpPr>
              <a:spLocks noChangeArrowheads="1"/>
            </p:cNvSpPr>
            <p:nvPr/>
          </p:nvSpPr>
          <p:spPr bwMode="auto">
            <a:xfrm>
              <a:off x="758825"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0" name="Rectangle 14">
              <a:extLst>
                <a:ext uri="{FF2B5EF4-FFF2-40B4-BE49-F238E27FC236}">
                  <a16:creationId xmlns:a16="http://schemas.microsoft.com/office/drawing/2014/main" id="{EE66EC30-2192-48F8-93FD-02C8D503F086}"/>
                </a:ext>
              </a:extLst>
            </p:cNvPr>
            <p:cNvSpPr>
              <a:spLocks noChangeArrowheads="1"/>
            </p:cNvSpPr>
            <p:nvPr/>
          </p:nvSpPr>
          <p:spPr bwMode="auto">
            <a:xfrm>
              <a:off x="85566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71" name="Rectangle 15">
              <a:extLst>
                <a:ext uri="{FF2B5EF4-FFF2-40B4-BE49-F238E27FC236}">
                  <a16:creationId xmlns:a16="http://schemas.microsoft.com/office/drawing/2014/main" id="{5FE58E66-FD93-448F-9DD0-CCA0B47B2482}"/>
                </a:ext>
              </a:extLst>
            </p:cNvPr>
            <p:cNvSpPr>
              <a:spLocks noChangeArrowheads="1"/>
            </p:cNvSpPr>
            <p:nvPr/>
          </p:nvSpPr>
          <p:spPr bwMode="auto">
            <a:xfrm>
              <a:off x="758825"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2" name="Rectangle 16">
              <a:extLst>
                <a:ext uri="{FF2B5EF4-FFF2-40B4-BE49-F238E27FC236}">
                  <a16:creationId xmlns:a16="http://schemas.microsoft.com/office/drawing/2014/main" id="{5633DC63-38B5-4F2F-A806-5F0A3AB20C46}"/>
                </a:ext>
              </a:extLst>
            </p:cNvPr>
            <p:cNvSpPr>
              <a:spLocks noChangeArrowheads="1"/>
            </p:cNvSpPr>
            <p:nvPr/>
          </p:nvSpPr>
          <p:spPr bwMode="auto">
            <a:xfrm>
              <a:off x="10826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073" name="Rectangle 17">
              <a:extLst>
                <a:ext uri="{FF2B5EF4-FFF2-40B4-BE49-F238E27FC236}">
                  <a16:creationId xmlns:a16="http://schemas.microsoft.com/office/drawing/2014/main" id="{9DAA2859-E4CB-4F99-A9C7-F0FFCC6808AF}"/>
                </a:ext>
              </a:extLst>
            </p:cNvPr>
            <p:cNvSpPr>
              <a:spLocks noChangeArrowheads="1"/>
            </p:cNvSpPr>
            <p:nvPr/>
          </p:nvSpPr>
          <p:spPr bwMode="auto">
            <a:xfrm>
              <a:off x="1211263"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4" name="Rectangle 18">
              <a:extLst>
                <a:ext uri="{FF2B5EF4-FFF2-40B4-BE49-F238E27FC236}">
                  <a16:creationId xmlns:a16="http://schemas.microsoft.com/office/drawing/2014/main" id="{8E432B15-4729-4237-92DD-95CECDC9C77B}"/>
                </a:ext>
              </a:extLst>
            </p:cNvPr>
            <p:cNvSpPr>
              <a:spLocks noChangeArrowheads="1"/>
            </p:cNvSpPr>
            <p:nvPr/>
          </p:nvSpPr>
          <p:spPr bwMode="auto">
            <a:xfrm>
              <a:off x="130810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075" name="Rectangle 19">
              <a:extLst>
                <a:ext uri="{FF2B5EF4-FFF2-40B4-BE49-F238E27FC236}">
                  <a16:creationId xmlns:a16="http://schemas.microsoft.com/office/drawing/2014/main" id="{6A176A02-A014-41F7-A562-20287F4D6D45}"/>
                </a:ext>
              </a:extLst>
            </p:cNvPr>
            <p:cNvSpPr>
              <a:spLocks noChangeArrowheads="1"/>
            </p:cNvSpPr>
            <p:nvPr/>
          </p:nvSpPr>
          <p:spPr bwMode="auto">
            <a:xfrm>
              <a:off x="1211263"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6" name="Rectangle 20">
              <a:extLst>
                <a:ext uri="{FF2B5EF4-FFF2-40B4-BE49-F238E27FC236}">
                  <a16:creationId xmlns:a16="http://schemas.microsoft.com/office/drawing/2014/main" id="{6B04AFB9-D788-4EBB-9E3A-69C2F3ED953D}"/>
                </a:ext>
              </a:extLst>
            </p:cNvPr>
            <p:cNvSpPr>
              <a:spLocks noChangeArrowheads="1"/>
            </p:cNvSpPr>
            <p:nvPr/>
          </p:nvSpPr>
          <p:spPr bwMode="auto">
            <a:xfrm>
              <a:off x="130810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77" name="Rectangle 21">
              <a:extLst>
                <a:ext uri="{FF2B5EF4-FFF2-40B4-BE49-F238E27FC236}">
                  <a16:creationId xmlns:a16="http://schemas.microsoft.com/office/drawing/2014/main" id="{C3D0A8B2-3A7F-49FA-8DF9-1EA6564F5ABA}"/>
                </a:ext>
              </a:extLst>
            </p:cNvPr>
            <p:cNvSpPr>
              <a:spLocks noChangeArrowheads="1"/>
            </p:cNvSpPr>
            <p:nvPr/>
          </p:nvSpPr>
          <p:spPr bwMode="auto">
            <a:xfrm>
              <a:off x="1211263"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78" name="Rectangle 22">
              <a:extLst>
                <a:ext uri="{FF2B5EF4-FFF2-40B4-BE49-F238E27FC236}">
                  <a16:creationId xmlns:a16="http://schemas.microsoft.com/office/drawing/2014/main" id="{A80175C0-4FD0-4332-80E6-39535CD2B6CE}"/>
                </a:ext>
              </a:extLst>
            </p:cNvPr>
            <p:cNvSpPr>
              <a:spLocks noChangeArrowheads="1"/>
            </p:cNvSpPr>
            <p:nvPr/>
          </p:nvSpPr>
          <p:spPr bwMode="auto">
            <a:xfrm>
              <a:off x="130810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079" name="Rectangle 23">
              <a:extLst>
                <a:ext uri="{FF2B5EF4-FFF2-40B4-BE49-F238E27FC236}">
                  <a16:creationId xmlns:a16="http://schemas.microsoft.com/office/drawing/2014/main" id="{8AAA2FED-03E1-4ECD-BB31-63E28E0ABC09}"/>
                </a:ext>
              </a:extLst>
            </p:cNvPr>
            <p:cNvSpPr>
              <a:spLocks noChangeArrowheads="1"/>
            </p:cNvSpPr>
            <p:nvPr/>
          </p:nvSpPr>
          <p:spPr bwMode="auto">
            <a:xfrm>
              <a:off x="1550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080" name="Rectangle 24">
              <a:extLst>
                <a:ext uri="{FF2B5EF4-FFF2-40B4-BE49-F238E27FC236}">
                  <a16:creationId xmlns:a16="http://schemas.microsoft.com/office/drawing/2014/main" id="{E789A37C-ECF8-4002-B2B9-2EA235418FBF}"/>
                </a:ext>
              </a:extLst>
            </p:cNvPr>
            <p:cNvSpPr>
              <a:spLocks noChangeArrowheads="1"/>
            </p:cNvSpPr>
            <p:nvPr/>
          </p:nvSpPr>
          <p:spPr bwMode="auto">
            <a:xfrm>
              <a:off x="1663700"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81" name="Rectangle 25">
              <a:extLst>
                <a:ext uri="{FF2B5EF4-FFF2-40B4-BE49-F238E27FC236}">
                  <a16:creationId xmlns:a16="http://schemas.microsoft.com/office/drawing/2014/main" id="{9DE17A75-D17B-42B7-A8B4-2745EC23D8F6}"/>
                </a:ext>
              </a:extLst>
            </p:cNvPr>
            <p:cNvSpPr>
              <a:spLocks noChangeArrowheads="1"/>
            </p:cNvSpPr>
            <p:nvPr/>
          </p:nvSpPr>
          <p:spPr bwMode="auto">
            <a:xfrm>
              <a:off x="177641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082" name="Rectangle 26">
              <a:extLst>
                <a:ext uri="{FF2B5EF4-FFF2-40B4-BE49-F238E27FC236}">
                  <a16:creationId xmlns:a16="http://schemas.microsoft.com/office/drawing/2014/main" id="{DF3F8C93-9801-4DC8-81A9-38E669AD16BE}"/>
                </a:ext>
              </a:extLst>
            </p:cNvPr>
            <p:cNvSpPr>
              <a:spLocks noChangeArrowheads="1"/>
            </p:cNvSpPr>
            <p:nvPr/>
          </p:nvSpPr>
          <p:spPr bwMode="auto">
            <a:xfrm>
              <a:off x="1663700"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83" name="Rectangle 27">
              <a:extLst>
                <a:ext uri="{FF2B5EF4-FFF2-40B4-BE49-F238E27FC236}">
                  <a16:creationId xmlns:a16="http://schemas.microsoft.com/office/drawing/2014/main" id="{8BF765CB-93A1-47D9-B3C0-BA8880E2D710}"/>
                </a:ext>
              </a:extLst>
            </p:cNvPr>
            <p:cNvSpPr>
              <a:spLocks noChangeArrowheads="1"/>
            </p:cNvSpPr>
            <p:nvPr/>
          </p:nvSpPr>
          <p:spPr bwMode="auto">
            <a:xfrm>
              <a:off x="177641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84" name="Rectangle 28">
              <a:extLst>
                <a:ext uri="{FF2B5EF4-FFF2-40B4-BE49-F238E27FC236}">
                  <a16:creationId xmlns:a16="http://schemas.microsoft.com/office/drawing/2014/main" id="{BAB447CC-3702-41CC-8D66-BB91E3F1C5E4}"/>
                </a:ext>
              </a:extLst>
            </p:cNvPr>
            <p:cNvSpPr>
              <a:spLocks noChangeArrowheads="1"/>
            </p:cNvSpPr>
            <p:nvPr/>
          </p:nvSpPr>
          <p:spPr bwMode="auto">
            <a:xfrm>
              <a:off x="1663700"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85" name="Rectangle 29">
              <a:extLst>
                <a:ext uri="{FF2B5EF4-FFF2-40B4-BE49-F238E27FC236}">
                  <a16:creationId xmlns:a16="http://schemas.microsoft.com/office/drawing/2014/main" id="{607E89D8-1885-4A47-A3D3-B3DC720A4309}"/>
                </a:ext>
              </a:extLst>
            </p:cNvPr>
            <p:cNvSpPr>
              <a:spLocks noChangeArrowheads="1"/>
            </p:cNvSpPr>
            <p:nvPr/>
          </p:nvSpPr>
          <p:spPr bwMode="auto">
            <a:xfrm>
              <a:off x="1776413"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086" name="Rectangle 30">
              <a:extLst>
                <a:ext uri="{FF2B5EF4-FFF2-40B4-BE49-F238E27FC236}">
                  <a16:creationId xmlns:a16="http://schemas.microsoft.com/office/drawing/2014/main" id="{089421B6-6F92-4F07-A69F-36CA8859F142}"/>
                </a:ext>
              </a:extLst>
            </p:cNvPr>
            <p:cNvSpPr>
              <a:spLocks noChangeArrowheads="1"/>
            </p:cNvSpPr>
            <p:nvPr/>
          </p:nvSpPr>
          <p:spPr bwMode="auto">
            <a:xfrm>
              <a:off x="2003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87" name="Rectangle 31">
              <a:extLst>
                <a:ext uri="{FF2B5EF4-FFF2-40B4-BE49-F238E27FC236}">
                  <a16:creationId xmlns:a16="http://schemas.microsoft.com/office/drawing/2014/main" id="{26374648-F82A-486B-8618-4F694688002A}"/>
                </a:ext>
              </a:extLst>
            </p:cNvPr>
            <p:cNvSpPr>
              <a:spLocks noChangeArrowheads="1"/>
            </p:cNvSpPr>
            <p:nvPr/>
          </p:nvSpPr>
          <p:spPr bwMode="auto">
            <a:xfrm>
              <a:off x="24558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088" name="Rectangle 32">
              <a:extLst>
                <a:ext uri="{FF2B5EF4-FFF2-40B4-BE49-F238E27FC236}">
                  <a16:creationId xmlns:a16="http://schemas.microsoft.com/office/drawing/2014/main" id="{5A21D304-DE25-42BC-95D0-FA73F73E2B47}"/>
                </a:ext>
              </a:extLst>
            </p:cNvPr>
            <p:cNvSpPr>
              <a:spLocks noChangeArrowheads="1"/>
            </p:cNvSpPr>
            <p:nvPr/>
          </p:nvSpPr>
          <p:spPr bwMode="auto">
            <a:xfrm>
              <a:off x="2584450"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89" name="Rectangle 33">
              <a:extLst>
                <a:ext uri="{FF2B5EF4-FFF2-40B4-BE49-F238E27FC236}">
                  <a16:creationId xmlns:a16="http://schemas.microsoft.com/office/drawing/2014/main" id="{DD6A74FE-4CDE-4781-8735-EDAAAAA065DD}"/>
                </a:ext>
              </a:extLst>
            </p:cNvPr>
            <p:cNvSpPr>
              <a:spLocks noChangeArrowheads="1"/>
            </p:cNvSpPr>
            <p:nvPr/>
          </p:nvSpPr>
          <p:spPr bwMode="auto">
            <a:xfrm>
              <a:off x="268128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090" name="Rectangle 34">
              <a:extLst>
                <a:ext uri="{FF2B5EF4-FFF2-40B4-BE49-F238E27FC236}">
                  <a16:creationId xmlns:a16="http://schemas.microsoft.com/office/drawing/2014/main" id="{A513AED1-B8FC-407D-85B8-4F2AFA506752}"/>
                </a:ext>
              </a:extLst>
            </p:cNvPr>
            <p:cNvSpPr>
              <a:spLocks noChangeArrowheads="1"/>
            </p:cNvSpPr>
            <p:nvPr/>
          </p:nvSpPr>
          <p:spPr bwMode="auto">
            <a:xfrm>
              <a:off x="2584450"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91" name="Rectangle 35">
              <a:extLst>
                <a:ext uri="{FF2B5EF4-FFF2-40B4-BE49-F238E27FC236}">
                  <a16:creationId xmlns:a16="http://schemas.microsoft.com/office/drawing/2014/main" id="{90759A4A-55C0-42C7-92F8-B574E6B9F2E3}"/>
                </a:ext>
              </a:extLst>
            </p:cNvPr>
            <p:cNvSpPr>
              <a:spLocks noChangeArrowheads="1"/>
            </p:cNvSpPr>
            <p:nvPr/>
          </p:nvSpPr>
          <p:spPr bwMode="auto">
            <a:xfrm>
              <a:off x="268128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92" name="Rectangle 36">
              <a:extLst>
                <a:ext uri="{FF2B5EF4-FFF2-40B4-BE49-F238E27FC236}">
                  <a16:creationId xmlns:a16="http://schemas.microsoft.com/office/drawing/2014/main" id="{E86F2AFD-97A0-472F-A2CF-9DA59C47C918}"/>
                </a:ext>
              </a:extLst>
            </p:cNvPr>
            <p:cNvSpPr>
              <a:spLocks noChangeArrowheads="1"/>
            </p:cNvSpPr>
            <p:nvPr/>
          </p:nvSpPr>
          <p:spPr bwMode="auto">
            <a:xfrm>
              <a:off x="2584450"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93" name="Rectangle 37">
              <a:extLst>
                <a:ext uri="{FF2B5EF4-FFF2-40B4-BE49-F238E27FC236}">
                  <a16:creationId xmlns:a16="http://schemas.microsoft.com/office/drawing/2014/main" id="{6DF81CC1-FCFE-40CE-8D52-624698C46AD4}"/>
                </a:ext>
              </a:extLst>
            </p:cNvPr>
            <p:cNvSpPr>
              <a:spLocks noChangeArrowheads="1"/>
            </p:cNvSpPr>
            <p:nvPr/>
          </p:nvSpPr>
          <p:spPr bwMode="auto">
            <a:xfrm>
              <a:off x="268128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094" name="Rectangle 38">
              <a:extLst>
                <a:ext uri="{FF2B5EF4-FFF2-40B4-BE49-F238E27FC236}">
                  <a16:creationId xmlns:a16="http://schemas.microsoft.com/office/drawing/2014/main" id="{B83E42CB-BBA8-4220-9AC7-1E3A824ACD98}"/>
                </a:ext>
              </a:extLst>
            </p:cNvPr>
            <p:cNvSpPr>
              <a:spLocks noChangeArrowheads="1"/>
            </p:cNvSpPr>
            <p:nvPr/>
          </p:nvSpPr>
          <p:spPr bwMode="auto">
            <a:xfrm>
              <a:off x="2924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095" name="Rectangle 39">
              <a:extLst>
                <a:ext uri="{FF2B5EF4-FFF2-40B4-BE49-F238E27FC236}">
                  <a16:creationId xmlns:a16="http://schemas.microsoft.com/office/drawing/2014/main" id="{2E7152CB-5BF3-461D-9ED7-6CB355426BF5}"/>
                </a:ext>
              </a:extLst>
            </p:cNvPr>
            <p:cNvSpPr>
              <a:spLocks noChangeArrowheads="1"/>
            </p:cNvSpPr>
            <p:nvPr/>
          </p:nvSpPr>
          <p:spPr bwMode="auto">
            <a:xfrm>
              <a:off x="3376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5096" name="Rectangle 40">
              <a:extLst>
                <a:ext uri="{FF2B5EF4-FFF2-40B4-BE49-F238E27FC236}">
                  <a16:creationId xmlns:a16="http://schemas.microsoft.com/office/drawing/2014/main" id="{4986ABEA-1F2B-416B-9EC4-3D98C5BF3238}"/>
                </a:ext>
              </a:extLst>
            </p:cNvPr>
            <p:cNvSpPr>
              <a:spLocks noChangeArrowheads="1"/>
            </p:cNvSpPr>
            <p:nvPr/>
          </p:nvSpPr>
          <p:spPr bwMode="auto">
            <a:xfrm>
              <a:off x="3505200"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97" name="Rectangle 41">
              <a:extLst>
                <a:ext uri="{FF2B5EF4-FFF2-40B4-BE49-F238E27FC236}">
                  <a16:creationId xmlns:a16="http://schemas.microsoft.com/office/drawing/2014/main" id="{3AA22E82-796C-4CE6-87F1-892949FBB681}"/>
                </a:ext>
              </a:extLst>
            </p:cNvPr>
            <p:cNvSpPr>
              <a:spLocks noChangeArrowheads="1"/>
            </p:cNvSpPr>
            <p:nvPr/>
          </p:nvSpPr>
          <p:spPr bwMode="auto">
            <a:xfrm>
              <a:off x="360203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5098" name="Rectangle 42">
              <a:extLst>
                <a:ext uri="{FF2B5EF4-FFF2-40B4-BE49-F238E27FC236}">
                  <a16:creationId xmlns:a16="http://schemas.microsoft.com/office/drawing/2014/main" id="{84037EC1-24C8-44DE-8D40-067E6A55FBF4}"/>
                </a:ext>
              </a:extLst>
            </p:cNvPr>
            <p:cNvSpPr>
              <a:spLocks noChangeArrowheads="1"/>
            </p:cNvSpPr>
            <p:nvPr/>
          </p:nvSpPr>
          <p:spPr bwMode="auto">
            <a:xfrm>
              <a:off x="3505200"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099" name="Rectangle 43">
              <a:extLst>
                <a:ext uri="{FF2B5EF4-FFF2-40B4-BE49-F238E27FC236}">
                  <a16:creationId xmlns:a16="http://schemas.microsoft.com/office/drawing/2014/main" id="{333115ED-0859-49BF-B845-B8B76EDB0627}"/>
                </a:ext>
              </a:extLst>
            </p:cNvPr>
            <p:cNvSpPr>
              <a:spLocks noChangeArrowheads="1"/>
            </p:cNvSpPr>
            <p:nvPr/>
          </p:nvSpPr>
          <p:spPr bwMode="auto">
            <a:xfrm>
              <a:off x="360203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00" name="Rectangle 44">
              <a:extLst>
                <a:ext uri="{FF2B5EF4-FFF2-40B4-BE49-F238E27FC236}">
                  <a16:creationId xmlns:a16="http://schemas.microsoft.com/office/drawing/2014/main" id="{5CA1C3E5-E4B4-4E36-888E-1CF3814317C1}"/>
                </a:ext>
              </a:extLst>
            </p:cNvPr>
            <p:cNvSpPr>
              <a:spLocks noChangeArrowheads="1"/>
            </p:cNvSpPr>
            <p:nvPr/>
          </p:nvSpPr>
          <p:spPr bwMode="auto">
            <a:xfrm>
              <a:off x="3505200"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01" name="Rectangle 45">
              <a:extLst>
                <a:ext uri="{FF2B5EF4-FFF2-40B4-BE49-F238E27FC236}">
                  <a16:creationId xmlns:a16="http://schemas.microsoft.com/office/drawing/2014/main" id="{50ADD4B1-4EF1-488C-820C-D84A607F6C46}"/>
                </a:ext>
              </a:extLst>
            </p:cNvPr>
            <p:cNvSpPr>
              <a:spLocks noChangeArrowheads="1"/>
            </p:cNvSpPr>
            <p:nvPr/>
          </p:nvSpPr>
          <p:spPr bwMode="auto">
            <a:xfrm>
              <a:off x="360203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02" name="Rectangle 46">
              <a:extLst>
                <a:ext uri="{FF2B5EF4-FFF2-40B4-BE49-F238E27FC236}">
                  <a16:creationId xmlns:a16="http://schemas.microsoft.com/office/drawing/2014/main" id="{F12F8469-7CD7-44F1-87D7-B2759B26AE2B}"/>
                </a:ext>
              </a:extLst>
            </p:cNvPr>
            <p:cNvSpPr>
              <a:spLocks noChangeArrowheads="1"/>
            </p:cNvSpPr>
            <p:nvPr/>
          </p:nvSpPr>
          <p:spPr bwMode="auto">
            <a:xfrm>
              <a:off x="38290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03" name="Rectangle 47">
              <a:extLst>
                <a:ext uri="{FF2B5EF4-FFF2-40B4-BE49-F238E27FC236}">
                  <a16:creationId xmlns:a16="http://schemas.microsoft.com/office/drawing/2014/main" id="{024F4105-1795-4022-9E4B-877E413FF25D}"/>
                </a:ext>
              </a:extLst>
            </p:cNvPr>
            <p:cNvSpPr>
              <a:spLocks noChangeArrowheads="1"/>
            </p:cNvSpPr>
            <p:nvPr/>
          </p:nvSpPr>
          <p:spPr bwMode="auto">
            <a:xfrm>
              <a:off x="4297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04" name="Rectangle 48">
              <a:extLst>
                <a:ext uri="{FF2B5EF4-FFF2-40B4-BE49-F238E27FC236}">
                  <a16:creationId xmlns:a16="http://schemas.microsoft.com/office/drawing/2014/main" id="{8D51D1F9-C67A-4049-9BD9-C5FCCE94B204}"/>
                </a:ext>
              </a:extLst>
            </p:cNvPr>
            <p:cNvSpPr>
              <a:spLocks noChangeArrowheads="1"/>
            </p:cNvSpPr>
            <p:nvPr/>
          </p:nvSpPr>
          <p:spPr bwMode="auto">
            <a:xfrm>
              <a:off x="474980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05" name="Rectangle 49">
              <a:extLst>
                <a:ext uri="{FF2B5EF4-FFF2-40B4-BE49-F238E27FC236}">
                  <a16:creationId xmlns:a16="http://schemas.microsoft.com/office/drawing/2014/main" id="{EFFDDA5C-17AA-4F80-B715-203F5E0EF43A}"/>
                </a:ext>
              </a:extLst>
            </p:cNvPr>
            <p:cNvSpPr>
              <a:spLocks noChangeArrowheads="1"/>
            </p:cNvSpPr>
            <p:nvPr/>
          </p:nvSpPr>
          <p:spPr bwMode="auto">
            <a:xfrm>
              <a:off x="52022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06" name="Rectangle 50">
              <a:extLst>
                <a:ext uri="{FF2B5EF4-FFF2-40B4-BE49-F238E27FC236}">
                  <a16:creationId xmlns:a16="http://schemas.microsoft.com/office/drawing/2014/main" id="{721637A7-CF52-401F-8DEA-E0862721B1C3}"/>
                </a:ext>
              </a:extLst>
            </p:cNvPr>
            <p:cNvSpPr>
              <a:spLocks noChangeArrowheads="1"/>
            </p:cNvSpPr>
            <p:nvPr/>
          </p:nvSpPr>
          <p:spPr bwMode="auto">
            <a:xfrm>
              <a:off x="5670550"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07" name="Rectangle 51">
              <a:extLst>
                <a:ext uri="{FF2B5EF4-FFF2-40B4-BE49-F238E27FC236}">
                  <a16:creationId xmlns:a16="http://schemas.microsoft.com/office/drawing/2014/main" id="{671A543F-B4A5-4373-B053-68B687505DC8}"/>
                </a:ext>
              </a:extLst>
            </p:cNvPr>
            <p:cNvSpPr>
              <a:spLocks noChangeArrowheads="1"/>
            </p:cNvSpPr>
            <p:nvPr/>
          </p:nvSpPr>
          <p:spPr bwMode="auto">
            <a:xfrm>
              <a:off x="612298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08" name="Rectangle 52">
              <a:extLst>
                <a:ext uri="{FF2B5EF4-FFF2-40B4-BE49-F238E27FC236}">
                  <a16:creationId xmlns:a16="http://schemas.microsoft.com/office/drawing/2014/main" id="{28447C4D-64FC-4398-84B3-06B6FB30E1B2}"/>
                </a:ext>
              </a:extLst>
            </p:cNvPr>
            <p:cNvSpPr>
              <a:spLocks noChangeArrowheads="1"/>
            </p:cNvSpPr>
            <p:nvPr/>
          </p:nvSpPr>
          <p:spPr bwMode="auto">
            <a:xfrm>
              <a:off x="6251575"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09" name="Rectangle 53">
              <a:extLst>
                <a:ext uri="{FF2B5EF4-FFF2-40B4-BE49-F238E27FC236}">
                  <a16:creationId xmlns:a16="http://schemas.microsoft.com/office/drawing/2014/main" id="{1AEED9C0-EDA0-4366-8F31-B40BD135E690}"/>
                </a:ext>
              </a:extLst>
            </p:cNvPr>
            <p:cNvSpPr>
              <a:spLocks noChangeArrowheads="1"/>
            </p:cNvSpPr>
            <p:nvPr/>
          </p:nvSpPr>
          <p:spPr bwMode="auto">
            <a:xfrm>
              <a:off x="6348413"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10" name="Rectangle 54">
              <a:extLst>
                <a:ext uri="{FF2B5EF4-FFF2-40B4-BE49-F238E27FC236}">
                  <a16:creationId xmlns:a16="http://schemas.microsoft.com/office/drawing/2014/main" id="{2646706A-057A-43A5-849B-B710ABBEAD00}"/>
                </a:ext>
              </a:extLst>
            </p:cNvPr>
            <p:cNvSpPr>
              <a:spLocks noChangeArrowheads="1"/>
            </p:cNvSpPr>
            <p:nvPr/>
          </p:nvSpPr>
          <p:spPr bwMode="auto">
            <a:xfrm>
              <a:off x="6251575"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11" name="Rectangle 55">
              <a:extLst>
                <a:ext uri="{FF2B5EF4-FFF2-40B4-BE49-F238E27FC236}">
                  <a16:creationId xmlns:a16="http://schemas.microsoft.com/office/drawing/2014/main" id="{54AC15E7-F131-4258-9A40-C0B42C3B91E7}"/>
                </a:ext>
              </a:extLst>
            </p:cNvPr>
            <p:cNvSpPr>
              <a:spLocks noChangeArrowheads="1"/>
            </p:cNvSpPr>
            <p:nvPr/>
          </p:nvSpPr>
          <p:spPr bwMode="auto">
            <a:xfrm>
              <a:off x="6348413"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12" name="Rectangle 56">
              <a:extLst>
                <a:ext uri="{FF2B5EF4-FFF2-40B4-BE49-F238E27FC236}">
                  <a16:creationId xmlns:a16="http://schemas.microsoft.com/office/drawing/2014/main" id="{02586003-D53F-42F2-ABEA-0D8E4BF4021A}"/>
                </a:ext>
              </a:extLst>
            </p:cNvPr>
            <p:cNvSpPr>
              <a:spLocks noChangeArrowheads="1"/>
            </p:cNvSpPr>
            <p:nvPr/>
          </p:nvSpPr>
          <p:spPr bwMode="auto">
            <a:xfrm>
              <a:off x="6251575"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13" name="Rectangle 57">
              <a:extLst>
                <a:ext uri="{FF2B5EF4-FFF2-40B4-BE49-F238E27FC236}">
                  <a16:creationId xmlns:a16="http://schemas.microsoft.com/office/drawing/2014/main" id="{50949C94-1950-4AD2-9A4D-6BC400BC3898}"/>
                </a:ext>
              </a:extLst>
            </p:cNvPr>
            <p:cNvSpPr>
              <a:spLocks noChangeArrowheads="1"/>
            </p:cNvSpPr>
            <p:nvPr/>
          </p:nvSpPr>
          <p:spPr bwMode="auto">
            <a:xfrm>
              <a:off x="6348413"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14" name="Rectangle 58">
              <a:extLst>
                <a:ext uri="{FF2B5EF4-FFF2-40B4-BE49-F238E27FC236}">
                  <a16:creationId xmlns:a16="http://schemas.microsoft.com/office/drawing/2014/main" id="{E242D724-F63F-4363-8224-63AF1A3D6DF0}"/>
                </a:ext>
              </a:extLst>
            </p:cNvPr>
            <p:cNvSpPr>
              <a:spLocks noChangeArrowheads="1"/>
            </p:cNvSpPr>
            <p:nvPr/>
          </p:nvSpPr>
          <p:spPr bwMode="auto">
            <a:xfrm>
              <a:off x="65754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15" name="Rectangle 59">
              <a:extLst>
                <a:ext uri="{FF2B5EF4-FFF2-40B4-BE49-F238E27FC236}">
                  <a16:creationId xmlns:a16="http://schemas.microsoft.com/office/drawing/2014/main" id="{FDF1765C-19CC-4DE8-880A-03F4E258FC0D}"/>
                </a:ext>
              </a:extLst>
            </p:cNvPr>
            <p:cNvSpPr>
              <a:spLocks noChangeArrowheads="1"/>
            </p:cNvSpPr>
            <p:nvPr/>
          </p:nvSpPr>
          <p:spPr bwMode="auto">
            <a:xfrm>
              <a:off x="7043738"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16" name="Rectangle 60">
              <a:extLst>
                <a:ext uri="{FF2B5EF4-FFF2-40B4-BE49-F238E27FC236}">
                  <a16:creationId xmlns:a16="http://schemas.microsoft.com/office/drawing/2014/main" id="{DB4B3EA7-4234-402F-9FCE-1327429C636A}"/>
                </a:ext>
              </a:extLst>
            </p:cNvPr>
            <p:cNvSpPr>
              <a:spLocks noChangeArrowheads="1"/>
            </p:cNvSpPr>
            <p:nvPr/>
          </p:nvSpPr>
          <p:spPr bwMode="auto">
            <a:xfrm>
              <a:off x="749617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17" name="Rectangle 61">
              <a:extLst>
                <a:ext uri="{FF2B5EF4-FFF2-40B4-BE49-F238E27FC236}">
                  <a16:creationId xmlns:a16="http://schemas.microsoft.com/office/drawing/2014/main" id="{D22A04AC-8B79-408F-A31D-23B97FF661CB}"/>
                </a:ext>
              </a:extLst>
            </p:cNvPr>
            <p:cNvSpPr>
              <a:spLocks noChangeArrowheads="1"/>
            </p:cNvSpPr>
            <p:nvPr/>
          </p:nvSpPr>
          <p:spPr bwMode="auto">
            <a:xfrm>
              <a:off x="794861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118" name="Rectangle 62">
              <a:extLst>
                <a:ext uri="{FF2B5EF4-FFF2-40B4-BE49-F238E27FC236}">
                  <a16:creationId xmlns:a16="http://schemas.microsoft.com/office/drawing/2014/main" id="{2F85CD4D-64E8-409F-B627-8F5461ECE5B7}"/>
                </a:ext>
              </a:extLst>
            </p:cNvPr>
            <p:cNvSpPr>
              <a:spLocks noChangeArrowheads="1"/>
            </p:cNvSpPr>
            <p:nvPr/>
          </p:nvSpPr>
          <p:spPr bwMode="auto">
            <a:xfrm>
              <a:off x="8077200"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19" name="Rectangle 63">
              <a:extLst>
                <a:ext uri="{FF2B5EF4-FFF2-40B4-BE49-F238E27FC236}">
                  <a16:creationId xmlns:a16="http://schemas.microsoft.com/office/drawing/2014/main" id="{5D5EC195-B973-4796-A55B-2D5239CFB727}"/>
                </a:ext>
              </a:extLst>
            </p:cNvPr>
            <p:cNvSpPr>
              <a:spLocks noChangeArrowheads="1"/>
            </p:cNvSpPr>
            <p:nvPr/>
          </p:nvSpPr>
          <p:spPr bwMode="auto">
            <a:xfrm>
              <a:off x="819150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20" name="Rectangle 64">
              <a:extLst>
                <a:ext uri="{FF2B5EF4-FFF2-40B4-BE49-F238E27FC236}">
                  <a16:creationId xmlns:a16="http://schemas.microsoft.com/office/drawing/2014/main" id="{D41D5D5A-2526-45C1-9011-D721A2711435}"/>
                </a:ext>
              </a:extLst>
            </p:cNvPr>
            <p:cNvSpPr>
              <a:spLocks noChangeArrowheads="1"/>
            </p:cNvSpPr>
            <p:nvPr/>
          </p:nvSpPr>
          <p:spPr bwMode="auto">
            <a:xfrm>
              <a:off x="8077200"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21" name="Rectangle 65">
              <a:extLst>
                <a:ext uri="{FF2B5EF4-FFF2-40B4-BE49-F238E27FC236}">
                  <a16:creationId xmlns:a16="http://schemas.microsoft.com/office/drawing/2014/main" id="{838C81BD-DA77-463C-85B6-E7149E96B966}"/>
                </a:ext>
              </a:extLst>
            </p:cNvPr>
            <p:cNvSpPr>
              <a:spLocks noChangeArrowheads="1"/>
            </p:cNvSpPr>
            <p:nvPr/>
          </p:nvSpPr>
          <p:spPr bwMode="auto">
            <a:xfrm>
              <a:off x="819150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22" name="Rectangle 66">
              <a:extLst>
                <a:ext uri="{FF2B5EF4-FFF2-40B4-BE49-F238E27FC236}">
                  <a16:creationId xmlns:a16="http://schemas.microsoft.com/office/drawing/2014/main" id="{927EFE7A-57D5-4009-B3FA-2834A31E5DF9}"/>
                </a:ext>
              </a:extLst>
            </p:cNvPr>
            <p:cNvSpPr>
              <a:spLocks noChangeArrowheads="1"/>
            </p:cNvSpPr>
            <p:nvPr/>
          </p:nvSpPr>
          <p:spPr bwMode="auto">
            <a:xfrm>
              <a:off x="8077200"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23" name="Rectangle 67">
              <a:extLst>
                <a:ext uri="{FF2B5EF4-FFF2-40B4-BE49-F238E27FC236}">
                  <a16:creationId xmlns:a16="http://schemas.microsoft.com/office/drawing/2014/main" id="{7728FF53-F5C7-45AD-A875-7B7B1F1EB124}"/>
                </a:ext>
              </a:extLst>
            </p:cNvPr>
            <p:cNvSpPr>
              <a:spLocks noChangeArrowheads="1"/>
            </p:cNvSpPr>
            <p:nvPr/>
          </p:nvSpPr>
          <p:spPr bwMode="auto">
            <a:xfrm>
              <a:off x="819150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7</a:t>
              </a:r>
              <a:endParaRPr lang="zh-CN" altLang="en-US"/>
            </a:p>
          </p:txBody>
        </p:sp>
        <p:sp>
          <p:nvSpPr>
            <p:cNvPr id="45124" name="Rectangle 68">
              <a:extLst>
                <a:ext uri="{FF2B5EF4-FFF2-40B4-BE49-F238E27FC236}">
                  <a16:creationId xmlns:a16="http://schemas.microsoft.com/office/drawing/2014/main" id="{038D9EEE-B5BE-4D2D-B9A7-C51B13B27722}"/>
                </a:ext>
              </a:extLst>
            </p:cNvPr>
            <p:cNvSpPr>
              <a:spLocks noChangeArrowheads="1"/>
            </p:cNvSpPr>
            <p:nvPr/>
          </p:nvSpPr>
          <p:spPr bwMode="auto">
            <a:xfrm>
              <a:off x="8416925"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25" name="Rectangle 69">
              <a:extLst>
                <a:ext uri="{FF2B5EF4-FFF2-40B4-BE49-F238E27FC236}">
                  <a16:creationId xmlns:a16="http://schemas.microsoft.com/office/drawing/2014/main" id="{94147B10-E2B0-4D67-828E-E05B4C03FD1A}"/>
                </a:ext>
              </a:extLst>
            </p:cNvPr>
            <p:cNvSpPr>
              <a:spLocks noChangeArrowheads="1"/>
            </p:cNvSpPr>
            <p:nvPr/>
          </p:nvSpPr>
          <p:spPr bwMode="auto">
            <a:xfrm>
              <a:off x="8869363" y="31464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26" name="Rectangle 70">
              <a:extLst>
                <a:ext uri="{FF2B5EF4-FFF2-40B4-BE49-F238E27FC236}">
                  <a16:creationId xmlns:a16="http://schemas.microsoft.com/office/drawing/2014/main" id="{865B0E38-2054-4BCD-A137-F5393E2F0537}"/>
                </a:ext>
              </a:extLst>
            </p:cNvPr>
            <p:cNvSpPr>
              <a:spLocks noChangeArrowheads="1"/>
            </p:cNvSpPr>
            <p:nvPr/>
          </p:nvSpPr>
          <p:spPr bwMode="auto">
            <a:xfrm>
              <a:off x="112713" y="5121275"/>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宋体" panose="02010600030101010101" pitchFamily="2" charset="-122"/>
                </a:rPr>
                <a:t>页框</a:t>
              </a:r>
              <a:endParaRPr lang="zh-CN" altLang="en-US"/>
            </a:p>
          </p:txBody>
        </p:sp>
        <p:sp>
          <p:nvSpPr>
            <p:cNvPr id="45127" name="Rectangle 71">
              <a:extLst>
                <a:ext uri="{FF2B5EF4-FFF2-40B4-BE49-F238E27FC236}">
                  <a16:creationId xmlns:a16="http://schemas.microsoft.com/office/drawing/2014/main" id="{D408B949-17F0-4103-99CA-AC7C1A5A2CAA}"/>
                </a:ext>
              </a:extLst>
            </p:cNvPr>
            <p:cNvSpPr>
              <a:spLocks noChangeArrowheads="1"/>
            </p:cNvSpPr>
            <p:nvPr/>
          </p:nvSpPr>
          <p:spPr bwMode="auto">
            <a:xfrm>
              <a:off x="3957638"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28" name="Rectangle 72">
              <a:extLst>
                <a:ext uri="{FF2B5EF4-FFF2-40B4-BE49-F238E27FC236}">
                  <a16:creationId xmlns:a16="http://schemas.microsoft.com/office/drawing/2014/main" id="{37BCC4CC-1BF2-4FBA-9099-3AE42A7FCFA7}"/>
                </a:ext>
              </a:extLst>
            </p:cNvPr>
            <p:cNvSpPr>
              <a:spLocks noChangeArrowheads="1"/>
            </p:cNvSpPr>
            <p:nvPr/>
          </p:nvSpPr>
          <p:spPr bwMode="auto">
            <a:xfrm>
              <a:off x="407193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5129" name="Rectangle 73">
              <a:extLst>
                <a:ext uri="{FF2B5EF4-FFF2-40B4-BE49-F238E27FC236}">
                  <a16:creationId xmlns:a16="http://schemas.microsoft.com/office/drawing/2014/main" id="{054CF032-ABA2-460A-973E-41EA8381E1A3}"/>
                </a:ext>
              </a:extLst>
            </p:cNvPr>
            <p:cNvSpPr>
              <a:spLocks noChangeArrowheads="1"/>
            </p:cNvSpPr>
            <p:nvPr/>
          </p:nvSpPr>
          <p:spPr bwMode="auto">
            <a:xfrm>
              <a:off x="3957638"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0" name="Rectangle 74">
              <a:extLst>
                <a:ext uri="{FF2B5EF4-FFF2-40B4-BE49-F238E27FC236}">
                  <a16:creationId xmlns:a16="http://schemas.microsoft.com/office/drawing/2014/main" id="{7B28474A-0889-40F7-9D04-34D2F7000B22}"/>
                </a:ext>
              </a:extLst>
            </p:cNvPr>
            <p:cNvSpPr>
              <a:spLocks noChangeArrowheads="1"/>
            </p:cNvSpPr>
            <p:nvPr/>
          </p:nvSpPr>
          <p:spPr bwMode="auto">
            <a:xfrm>
              <a:off x="407193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31" name="Rectangle 75">
              <a:extLst>
                <a:ext uri="{FF2B5EF4-FFF2-40B4-BE49-F238E27FC236}">
                  <a16:creationId xmlns:a16="http://schemas.microsoft.com/office/drawing/2014/main" id="{A7451FA2-AE6E-401F-A660-BF3067BB2A7F}"/>
                </a:ext>
              </a:extLst>
            </p:cNvPr>
            <p:cNvSpPr>
              <a:spLocks noChangeArrowheads="1"/>
            </p:cNvSpPr>
            <p:nvPr/>
          </p:nvSpPr>
          <p:spPr bwMode="auto">
            <a:xfrm>
              <a:off x="3957638"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2" name="Rectangle 76">
              <a:extLst>
                <a:ext uri="{FF2B5EF4-FFF2-40B4-BE49-F238E27FC236}">
                  <a16:creationId xmlns:a16="http://schemas.microsoft.com/office/drawing/2014/main" id="{2E624252-F764-471C-99CD-C0E9959FDE56}"/>
                </a:ext>
              </a:extLst>
            </p:cNvPr>
            <p:cNvSpPr>
              <a:spLocks noChangeArrowheads="1"/>
            </p:cNvSpPr>
            <p:nvPr/>
          </p:nvSpPr>
          <p:spPr bwMode="auto">
            <a:xfrm>
              <a:off x="407193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33" name="Rectangle 77">
              <a:extLst>
                <a:ext uri="{FF2B5EF4-FFF2-40B4-BE49-F238E27FC236}">
                  <a16:creationId xmlns:a16="http://schemas.microsoft.com/office/drawing/2014/main" id="{D833285F-2930-47F3-8E98-194C8C7B1344}"/>
                </a:ext>
              </a:extLst>
            </p:cNvPr>
            <p:cNvSpPr>
              <a:spLocks noChangeArrowheads="1"/>
            </p:cNvSpPr>
            <p:nvPr/>
          </p:nvSpPr>
          <p:spPr bwMode="auto">
            <a:xfrm>
              <a:off x="4425950" y="3495675"/>
              <a:ext cx="292100"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4" name="Rectangle 78">
              <a:extLst>
                <a:ext uri="{FF2B5EF4-FFF2-40B4-BE49-F238E27FC236}">
                  <a16:creationId xmlns:a16="http://schemas.microsoft.com/office/drawing/2014/main" id="{87AF48D3-C3BA-4932-B895-AC16E2A23CE3}"/>
                </a:ext>
              </a:extLst>
            </p:cNvPr>
            <p:cNvSpPr>
              <a:spLocks noChangeArrowheads="1"/>
            </p:cNvSpPr>
            <p:nvPr/>
          </p:nvSpPr>
          <p:spPr bwMode="auto">
            <a:xfrm>
              <a:off x="4522788"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4</a:t>
              </a:r>
              <a:endParaRPr lang="zh-CN" altLang="en-US"/>
            </a:p>
          </p:txBody>
        </p:sp>
        <p:sp>
          <p:nvSpPr>
            <p:cNvPr id="45135" name="Rectangle 79">
              <a:extLst>
                <a:ext uri="{FF2B5EF4-FFF2-40B4-BE49-F238E27FC236}">
                  <a16:creationId xmlns:a16="http://schemas.microsoft.com/office/drawing/2014/main" id="{700C0780-7E47-4783-B9C9-1A12D8BE70EF}"/>
                </a:ext>
              </a:extLst>
            </p:cNvPr>
            <p:cNvSpPr>
              <a:spLocks noChangeArrowheads="1"/>
            </p:cNvSpPr>
            <p:nvPr/>
          </p:nvSpPr>
          <p:spPr bwMode="auto">
            <a:xfrm>
              <a:off x="4425950" y="3946525"/>
              <a:ext cx="292100"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6" name="Rectangle 80">
              <a:extLst>
                <a:ext uri="{FF2B5EF4-FFF2-40B4-BE49-F238E27FC236}">
                  <a16:creationId xmlns:a16="http://schemas.microsoft.com/office/drawing/2014/main" id="{4390967C-6095-4063-8AD6-93B9561FC740}"/>
                </a:ext>
              </a:extLst>
            </p:cNvPr>
            <p:cNvSpPr>
              <a:spLocks noChangeArrowheads="1"/>
            </p:cNvSpPr>
            <p:nvPr/>
          </p:nvSpPr>
          <p:spPr bwMode="auto">
            <a:xfrm>
              <a:off x="4522788"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37" name="Rectangle 81">
              <a:extLst>
                <a:ext uri="{FF2B5EF4-FFF2-40B4-BE49-F238E27FC236}">
                  <a16:creationId xmlns:a16="http://schemas.microsoft.com/office/drawing/2014/main" id="{2A3EF0FA-C64D-46BA-9985-5992E0F9C3FF}"/>
                </a:ext>
              </a:extLst>
            </p:cNvPr>
            <p:cNvSpPr>
              <a:spLocks noChangeArrowheads="1"/>
            </p:cNvSpPr>
            <p:nvPr/>
          </p:nvSpPr>
          <p:spPr bwMode="auto">
            <a:xfrm>
              <a:off x="4425950" y="4414838"/>
              <a:ext cx="292100"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38" name="Rectangle 82">
              <a:extLst>
                <a:ext uri="{FF2B5EF4-FFF2-40B4-BE49-F238E27FC236}">
                  <a16:creationId xmlns:a16="http://schemas.microsoft.com/office/drawing/2014/main" id="{4FC184AD-D75C-49B1-9DFE-A45B341CD27F}"/>
                </a:ext>
              </a:extLst>
            </p:cNvPr>
            <p:cNvSpPr>
              <a:spLocks noChangeArrowheads="1"/>
            </p:cNvSpPr>
            <p:nvPr/>
          </p:nvSpPr>
          <p:spPr bwMode="auto">
            <a:xfrm>
              <a:off x="4522788"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39" name="Rectangle 83">
              <a:extLst>
                <a:ext uri="{FF2B5EF4-FFF2-40B4-BE49-F238E27FC236}">
                  <a16:creationId xmlns:a16="http://schemas.microsoft.com/office/drawing/2014/main" id="{CAD4B7FA-259A-4E79-8299-C63F950C9BAD}"/>
                </a:ext>
              </a:extLst>
            </p:cNvPr>
            <p:cNvSpPr>
              <a:spLocks noChangeArrowheads="1"/>
            </p:cNvSpPr>
            <p:nvPr/>
          </p:nvSpPr>
          <p:spPr bwMode="auto">
            <a:xfrm>
              <a:off x="4878388"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0" name="Rectangle 84">
              <a:extLst>
                <a:ext uri="{FF2B5EF4-FFF2-40B4-BE49-F238E27FC236}">
                  <a16:creationId xmlns:a16="http://schemas.microsoft.com/office/drawing/2014/main" id="{66078C1B-F816-43A4-B0E1-60844B6D2EBC}"/>
                </a:ext>
              </a:extLst>
            </p:cNvPr>
            <p:cNvSpPr>
              <a:spLocks noChangeArrowheads="1"/>
            </p:cNvSpPr>
            <p:nvPr/>
          </p:nvSpPr>
          <p:spPr bwMode="auto">
            <a:xfrm>
              <a:off x="4975225"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41" name="Rectangle 85">
              <a:extLst>
                <a:ext uri="{FF2B5EF4-FFF2-40B4-BE49-F238E27FC236}">
                  <a16:creationId xmlns:a16="http://schemas.microsoft.com/office/drawing/2014/main" id="{7CD355E4-A8AF-4474-A7E1-D3B2217A6A13}"/>
                </a:ext>
              </a:extLst>
            </p:cNvPr>
            <p:cNvSpPr>
              <a:spLocks noChangeArrowheads="1"/>
            </p:cNvSpPr>
            <p:nvPr/>
          </p:nvSpPr>
          <p:spPr bwMode="auto">
            <a:xfrm>
              <a:off x="4878388"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2" name="Rectangle 86">
              <a:extLst>
                <a:ext uri="{FF2B5EF4-FFF2-40B4-BE49-F238E27FC236}">
                  <a16:creationId xmlns:a16="http://schemas.microsoft.com/office/drawing/2014/main" id="{171A16CC-3266-4B6E-BC73-35D0429D90F0}"/>
                </a:ext>
              </a:extLst>
            </p:cNvPr>
            <p:cNvSpPr>
              <a:spLocks noChangeArrowheads="1"/>
            </p:cNvSpPr>
            <p:nvPr/>
          </p:nvSpPr>
          <p:spPr bwMode="auto">
            <a:xfrm>
              <a:off x="4975225"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3</a:t>
              </a:r>
              <a:endParaRPr lang="zh-CN" altLang="en-US"/>
            </a:p>
          </p:txBody>
        </p:sp>
        <p:sp>
          <p:nvSpPr>
            <p:cNvPr id="45143" name="Rectangle 87">
              <a:extLst>
                <a:ext uri="{FF2B5EF4-FFF2-40B4-BE49-F238E27FC236}">
                  <a16:creationId xmlns:a16="http://schemas.microsoft.com/office/drawing/2014/main" id="{609CE4E8-DB82-4812-B031-BFC2BE62E3BF}"/>
                </a:ext>
              </a:extLst>
            </p:cNvPr>
            <p:cNvSpPr>
              <a:spLocks noChangeArrowheads="1"/>
            </p:cNvSpPr>
            <p:nvPr/>
          </p:nvSpPr>
          <p:spPr bwMode="auto">
            <a:xfrm>
              <a:off x="4878388"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4" name="Rectangle 88">
              <a:extLst>
                <a:ext uri="{FF2B5EF4-FFF2-40B4-BE49-F238E27FC236}">
                  <a16:creationId xmlns:a16="http://schemas.microsoft.com/office/drawing/2014/main" id="{268A1C8D-57E7-4446-ADA5-B1C6D8389B80}"/>
                </a:ext>
              </a:extLst>
            </p:cNvPr>
            <p:cNvSpPr>
              <a:spLocks noChangeArrowheads="1"/>
            </p:cNvSpPr>
            <p:nvPr/>
          </p:nvSpPr>
          <p:spPr bwMode="auto">
            <a:xfrm>
              <a:off x="4975225"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45" name="Rectangle 89">
              <a:extLst>
                <a:ext uri="{FF2B5EF4-FFF2-40B4-BE49-F238E27FC236}">
                  <a16:creationId xmlns:a16="http://schemas.microsoft.com/office/drawing/2014/main" id="{04C28A23-96B5-4E44-8A5F-F5C0BBF1ACA2}"/>
                </a:ext>
              </a:extLst>
            </p:cNvPr>
            <p:cNvSpPr>
              <a:spLocks noChangeArrowheads="1"/>
            </p:cNvSpPr>
            <p:nvPr/>
          </p:nvSpPr>
          <p:spPr bwMode="auto">
            <a:xfrm>
              <a:off x="7172325" y="3495675"/>
              <a:ext cx="307975" cy="450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6" name="Rectangle 90">
              <a:extLst>
                <a:ext uri="{FF2B5EF4-FFF2-40B4-BE49-F238E27FC236}">
                  <a16:creationId xmlns:a16="http://schemas.microsoft.com/office/drawing/2014/main" id="{F1F0E123-6D87-4518-B30E-B8CA3F4CACEB}"/>
                </a:ext>
              </a:extLst>
            </p:cNvPr>
            <p:cNvSpPr>
              <a:spLocks noChangeArrowheads="1"/>
            </p:cNvSpPr>
            <p:nvPr/>
          </p:nvSpPr>
          <p:spPr bwMode="auto">
            <a:xfrm>
              <a:off x="7270750" y="3592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1</a:t>
              </a:r>
              <a:endParaRPr lang="zh-CN" altLang="en-US"/>
            </a:p>
          </p:txBody>
        </p:sp>
        <p:sp>
          <p:nvSpPr>
            <p:cNvPr id="45147" name="Rectangle 91">
              <a:extLst>
                <a:ext uri="{FF2B5EF4-FFF2-40B4-BE49-F238E27FC236}">
                  <a16:creationId xmlns:a16="http://schemas.microsoft.com/office/drawing/2014/main" id="{05B4C5C7-12DF-4902-80E2-276CAB862CAE}"/>
                </a:ext>
              </a:extLst>
            </p:cNvPr>
            <p:cNvSpPr>
              <a:spLocks noChangeArrowheads="1"/>
            </p:cNvSpPr>
            <p:nvPr/>
          </p:nvSpPr>
          <p:spPr bwMode="auto">
            <a:xfrm>
              <a:off x="7172325" y="3946525"/>
              <a:ext cx="307975" cy="4683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48" name="Rectangle 92">
              <a:extLst>
                <a:ext uri="{FF2B5EF4-FFF2-40B4-BE49-F238E27FC236}">
                  <a16:creationId xmlns:a16="http://schemas.microsoft.com/office/drawing/2014/main" id="{CB3AB1D1-7DDA-4F90-B6DA-A28D8895FCAA}"/>
                </a:ext>
              </a:extLst>
            </p:cNvPr>
            <p:cNvSpPr>
              <a:spLocks noChangeArrowheads="1"/>
            </p:cNvSpPr>
            <p:nvPr/>
          </p:nvSpPr>
          <p:spPr bwMode="auto">
            <a:xfrm>
              <a:off x="7270750" y="40592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0</a:t>
              </a:r>
              <a:endParaRPr lang="zh-CN" altLang="en-US"/>
            </a:p>
          </p:txBody>
        </p:sp>
        <p:sp>
          <p:nvSpPr>
            <p:cNvPr id="45149" name="Rectangle 93">
              <a:extLst>
                <a:ext uri="{FF2B5EF4-FFF2-40B4-BE49-F238E27FC236}">
                  <a16:creationId xmlns:a16="http://schemas.microsoft.com/office/drawing/2014/main" id="{A8C3A481-4565-45AB-8298-E88F974754C8}"/>
                </a:ext>
              </a:extLst>
            </p:cNvPr>
            <p:cNvSpPr>
              <a:spLocks noChangeArrowheads="1"/>
            </p:cNvSpPr>
            <p:nvPr/>
          </p:nvSpPr>
          <p:spPr bwMode="auto">
            <a:xfrm>
              <a:off x="7172325" y="4414838"/>
              <a:ext cx="307975" cy="4524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150" name="Rectangle 94">
              <a:extLst>
                <a:ext uri="{FF2B5EF4-FFF2-40B4-BE49-F238E27FC236}">
                  <a16:creationId xmlns:a16="http://schemas.microsoft.com/office/drawing/2014/main" id="{5B15F2C1-4548-4FE9-84AF-D7D2DA5279C6}"/>
                </a:ext>
              </a:extLst>
            </p:cNvPr>
            <p:cNvSpPr>
              <a:spLocks noChangeArrowheads="1"/>
            </p:cNvSpPr>
            <p:nvPr/>
          </p:nvSpPr>
          <p:spPr bwMode="auto">
            <a:xfrm>
              <a:off x="7270750" y="4511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solidFill>
                    <a:srgbClr val="000000"/>
                  </a:solidFill>
                  <a:latin typeface="Times" panose="02020603050405020304" pitchFamily="18" charset="0"/>
                </a:rPr>
                <a:t>2</a:t>
              </a:r>
              <a:endParaRPr lang="zh-CN" altLang="en-US"/>
            </a:p>
          </p:txBody>
        </p:sp>
        <p:sp>
          <p:nvSpPr>
            <p:cNvPr id="45151" name="Text Box 95">
              <a:extLst>
                <a:ext uri="{FF2B5EF4-FFF2-40B4-BE49-F238E27FC236}">
                  <a16:creationId xmlns:a16="http://schemas.microsoft.com/office/drawing/2014/main" id="{51D44CD0-BDA1-409C-9492-08D3F2D48AE2}"/>
                </a:ext>
              </a:extLst>
            </p:cNvPr>
            <p:cNvSpPr txBox="1">
              <a:spLocks noChangeArrowheads="1"/>
            </p:cNvSpPr>
            <p:nvPr/>
          </p:nvSpPr>
          <p:spPr bwMode="auto">
            <a:xfrm>
              <a:off x="1752600" y="5638800"/>
              <a:ext cx="5791200" cy="53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800" dirty="0"/>
                <a:t>缺页：</a:t>
              </a:r>
              <a:r>
                <a:rPr lang="en-US" altLang="zh-CN" sz="2800" dirty="0"/>
                <a:t>12</a:t>
              </a:r>
              <a:r>
                <a:rPr lang="zh-CN" altLang="en-US" sz="2800" dirty="0"/>
                <a:t>次，页面置换：9次</a:t>
              </a:r>
            </a:p>
          </p:txBody>
        </p:sp>
      </p:grpSp>
      <p:sp>
        <p:nvSpPr>
          <p:cNvPr id="3" name="文本框 2">
            <a:extLst>
              <a:ext uri="{FF2B5EF4-FFF2-40B4-BE49-F238E27FC236}">
                <a16:creationId xmlns:a16="http://schemas.microsoft.com/office/drawing/2014/main" id="{A1C85F11-C17D-4721-B88D-131D818F94FE}"/>
              </a:ext>
            </a:extLst>
          </p:cNvPr>
          <p:cNvSpPr txBox="1"/>
          <p:nvPr/>
        </p:nvSpPr>
        <p:spPr>
          <a:xfrm>
            <a:off x="611560" y="5661248"/>
            <a:ext cx="3278462" cy="461665"/>
          </a:xfrm>
          <a:prstGeom prst="rect">
            <a:avLst/>
          </a:prstGeom>
          <a:noFill/>
        </p:spPr>
        <p:txBody>
          <a:bodyPr wrap="none" rtlCol="0">
            <a:spAutoFit/>
          </a:bodyPr>
          <a:lstStyle/>
          <a:p>
            <a:r>
              <a:rPr lang="zh-CN" altLang="en-US" dirty="0"/>
              <a:t>本质是用历史预测未来</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FD10CFA7-EEE6-47DA-AB43-2402BC7C0BD2}"/>
              </a:ext>
            </a:extLst>
          </p:cNvPr>
          <p:cNvSpPr txBox="1">
            <a:spLocks noChangeArrowheads="1"/>
          </p:cNvSpPr>
          <p:nvPr/>
        </p:nvSpPr>
        <p:spPr bwMode="auto">
          <a:xfrm>
            <a:off x="990600" y="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6083" name="Rectangle 3">
            <a:extLst>
              <a:ext uri="{FF2B5EF4-FFF2-40B4-BE49-F238E27FC236}">
                <a16:creationId xmlns:a16="http://schemas.microsoft.com/office/drawing/2014/main" id="{26451264-8564-487F-A9CF-2E6B200112E8}"/>
              </a:ext>
            </a:extLst>
          </p:cNvPr>
          <p:cNvSpPr>
            <a:spLocks noChangeArrowheads="1"/>
          </p:cNvSpPr>
          <p:nvPr/>
        </p:nvSpPr>
        <p:spPr bwMode="auto">
          <a:xfrm>
            <a:off x="228600" y="754864"/>
            <a:ext cx="8915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5.3.2</a:t>
            </a: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2</a:t>
            </a:r>
            <a:r>
              <a:rPr lang="zh-CN" altLang="en-US" sz="2800" dirty="0">
                <a:solidFill>
                  <a:srgbClr val="000000"/>
                </a:solidFill>
                <a:latin typeface="Times New Roman" panose="02020603050405020304" pitchFamily="18" charset="0"/>
              </a:rPr>
              <a:t>硬件支持</a:t>
            </a:r>
          </a:p>
          <a:p>
            <a:pPr marL="914400" lvl="2" indent="0" algn="just">
              <a:spcBef>
                <a:spcPct val="20000"/>
              </a:spcBef>
              <a:buClr>
                <a:srgbClr val="0000CC"/>
              </a:buClr>
            </a:pPr>
            <a:r>
              <a:rPr lang="en-US" altLang="zh-CN" sz="2800" dirty="0">
                <a:latin typeface="Times New Roman" panose="02020603050405020304" pitchFamily="18" charset="0"/>
              </a:rPr>
              <a:t>1)</a:t>
            </a:r>
            <a:r>
              <a:rPr lang="zh-CN" altLang="en-US" sz="2800" dirty="0">
                <a:latin typeface="Times New Roman" panose="02020603050405020304" pitchFamily="18" charset="0"/>
              </a:rPr>
              <a:t>寄存器</a:t>
            </a:r>
          </a:p>
          <a:p>
            <a:pPr marL="0" lvl="2" algn="just">
              <a:spcBef>
                <a:spcPct val="20000"/>
              </a:spcBef>
              <a:buClr>
                <a:srgbClr val="0000CC"/>
              </a:buClr>
              <a:buFont typeface="Wingdings" panose="05000000000000000000" pitchFamily="2" charset="2"/>
              <a:buNone/>
            </a:pPr>
            <a:r>
              <a:rPr lang="zh-CN" altLang="en-US" dirty="0">
                <a:latin typeface="Times New Roman" panose="02020603050405020304" pitchFamily="18" charset="0"/>
              </a:rPr>
              <a:t>    </a:t>
            </a:r>
            <a:r>
              <a:rPr lang="zh-CN" altLang="en-US" sz="2800" dirty="0">
                <a:latin typeface="Times New Roman" panose="02020603050405020304" pitchFamily="18" charset="0"/>
              </a:rPr>
              <a:t>为每个在内存中的页面配置一个移位寄存器，可表示为</a:t>
            </a:r>
            <a:r>
              <a:rPr lang="en-US" altLang="zh-CN" sz="28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46084" name="Text Box 4">
            <a:extLst>
              <a:ext uri="{FF2B5EF4-FFF2-40B4-BE49-F238E27FC236}">
                <a16:creationId xmlns:a16="http://schemas.microsoft.com/office/drawing/2014/main" id="{8A278E1E-BEF3-4F25-AB16-E52BD0504FBF}"/>
              </a:ext>
            </a:extLst>
          </p:cNvPr>
          <p:cNvSpPr txBox="1">
            <a:spLocks noChangeArrowheads="1"/>
          </p:cNvSpPr>
          <p:nvPr/>
        </p:nvSpPr>
        <p:spPr bwMode="auto">
          <a:xfrm>
            <a:off x="2138437" y="3374553"/>
            <a:ext cx="5438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2800"/>
              <a:t>R = R</a:t>
            </a:r>
            <a:r>
              <a:rPr lang="en-US" altLang="zh-CN" sz="2800" baseline="-25000"/>
              <a:t>n-1</a:t>
            </a:r>
            <a:r>
              <a:rPr lang="en-US" altLang="zh-CN" sz="2800"/>
              <a:t>R</a:t>
            </a:r>
            <a:r>
              <a:rPr lang="en-US" altLang="zh-CN" sz="2800" baseline="-25000"/>
              <a:t>n-2</a:t>
            </a:r>
            <a:r>
              <a:rPr lang="en-US" altLang="zh-CN" sz="2800"/>
              <a:t>R</a:t>
            </a:r>
            <a:r>
              <a:rPr lang="en-US" altLang="zh-CN" sz="2800" baseline="-25000"/>
              <a:t>n-3</a:t>
            </a:r>
            <a:r>
              <a:rPr lang="en-US" altLang="zh-CN" sz="2800"/>
              <a:t> … R</a:t>
            </a:r>
            <a:r>
              <a:rPr lang="en-US" altLang="zh-CN" sz="2800" baseline="-25000"/>
              <a:t>2</a:t>
            </a:r>
            <a:r>
              <a:rPr lang="en-US" altLang="zh-CN" sz="2800"/>
              <a:t>R</a:t>
            </a:r>
            <a:r>
              <a:rPr lang="en-US" altLang="zh-CN" sz="2800" baseline="-25000"/>
              <a:t>1</a:t>
            </a:r>
            <a:r>
              <a:rPr lang="en-US" altLang="zh-CN" sz="2800"/>
              <a:t>R</a:t>
            </a:r>
            <a:r>
              <a:rPr lang="en-US" altLang="zh-CN" sz="2800" baseline="-25000"/>
              <a:t>0</a:t>
            </a:r>
            <a:endParaRPr lang="en-US" altLang="zh-CN" sz="2800">
              <a:latin typeface="Times New Roman" panose="02020603050405020304" pitchFamily="18" charset="0"/>
            </a:endParaRPr>
          </a:p>
        </p:txBody>
      </p:sp>
      <p:sp>
        <p:nvSpPr>
          <p:cNvPr id="46085" name="Text Box 5">
            <a:extLst>
              <a:ext uri="{FF2B5EF4-FFF2-40B4-BE49-F238E27FC236}">
                <a16:creationId xmlns:a16="http://schemas.microsoft.com/office/drawing/2014/main" id="{296C86EF-D58B-42A5-A6EA-6604EE961072}"/>
              </a:ext>
            </a:extLst>
          </p:cNvPr>
          <p:cNvSpPr txBox="1">
            <a:spLocks noChangeArrowheads="1"/>
          </p:cNvSpPr>
          <p:nvPr/>
        </p:nvSpPr>
        <p:spPr bwMode="auto">
          <a:xfrm>
            <a:off x="539824" y="4000028"/>
            <a:ext cx="7848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800" dirty="0">
                <a:latin typeface="Times New Roman" panose="02020603050405020304" pitchFamily="18" charset="0"/>
              </a:rPr>
              <a:t>当访问到某物理块时，将相应寄存器</a:t>
            </a:r>
            <a:r>
              <a:rPr lang="zh-CN" altLang="en-US" sz="2800" dirty="0">
                <a:solidFill>
                  <a:srgbClr val="FF0000"/>
                </a:solidFill>
                <a:latin typeface="Times New Roman" panose="02020603050405020304" pitchFamily="18" charset="0"/>
              </a:rPr>
              <a:t>的</a:t>
            </a:r>
            <a:r>
              <a:rPr lang="en-US" altLang="zh-CN" sz="2800" dirty="0">
                <a:solidFill>
                  <a:srgbClr val="FF0000"/>
                </a:solidFill>
              </a:rPr>
              <a:t>R</a:t>
            </a:r>
            <a:r>
              <a:rPr lang="en-US" altLang="zh-CN" sz="2800" baseline="-25000" dirty="0">
                <a:solidFill>
                  <a:srgbClr val="FF0000"/>
                </a:solidFill>
              </a:rPr>
              <a:t>n-1</a:t>
            </a:r>
            <a:r>
              <a:rPr lang="zh-CN" altLang="en-US" sz="2800" dirty="0">
                <a:solidFill>
                  <a:srgbClr val="FF0000"/>
                </a:solidFill>
                <a:latin typeface="Times New Roman" panose="02020603050405020304" pitchFamily="18" charset="0"/>
              </a:rPr>
              <a:t>位置成1</a:t>
            </a:r>
            <a:r>
              <a:rPr lang="en-US" altLang="zh-CN" sz="2800" dirty="0">
                <a:solidFill>
                  <a:srgbClr val="FF0000"/>
                </a:solidFill>
                <a:latin typeface="Times New Roman" panose="02020603050405020304" pitchFamily="18" charset="0"/>
              </a:rPr>
              <a:t>(</a:t>
            </a:r>
            <a:r>
              <a:rPr lang="zh-CN" altLang="en-US" sz="2800" dirty="0">
                <a:solidFill>
                  <a:srgbClr val="FF0000"/>
                </a:solidFill>
                <a:latin typeface="Times New Roman" panose="02020603050405020304" pitchFamily="18" charset="0"/>
              </a:rPr>
              <a:t>最高位置</a:t>
            </a:r>
            <a:r>
              <a:rPr lang="en-US" altLang="zh-CN" sz="2800" dirty="0">
                <a:solidFill>
                  <a:srgbClr val="FF0000"/>
                </a:solidFill>
                <a:latin typeface="Times New Roman" panose="02020603050405020304" pitchFamily="18" charset="0"/>
              </a:rPr>
              <a:t>1)</a:t>
            </a:r>
            <a:r>
              <a:rPr lang="zh-CN" altLang="en-US" sz="2800" dirty="0">
                <a:latin typeface="Times New Roman" panose="02020603050405020304" pitchFamily="18" charset="0"/>
              </a:rPr>
              <a:t>。每隔一段时间将寄存器右移一位。淘汰寄存器值最小的页面。</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75CC8817-136D-4710-9095-8F3B1FF8E0F7}"/>
              </a:ext>
            </a:extLst>
          </p:cNvPr>
          <p:cNvSpPr txBox="1">
            <a:spLocks noChangeArrowheads="1"/>
          </p:cNvSpPr>
          <p:nvPr/>
        </p:nvSpPr>
        <p:spPr bwMode="auto">
          <a:xfrm>
            <a:off x="801688" y="13017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7107" name="Rectangle 3">
            <a:extLst>
              <a:ext uri="{FF2B5EF4-FFF2-40B4-BE49-F238E27FC236}">
                <a16:creationId xmlns:a16="http://schemas.microsoft.com/office/drawing/2014/main" id="{AB9C7883-50FD-4AE7-A0CF-243D563B270E}"/>
              </a:ext>
            </a:extLst>
          </p:cNvPr>
          <p:cNvSpPr>
            <a:spLocks noChangeArrowheads="1"/>
          </p:cNvSpPr>
          <p:nvPr/>
        </p:nvSpPr>
        <p:spPr bwMode="auto">
          <a:xfrm>
            <a:off x="228600" y="871538"/>
            <a:ext cx="8915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5.3.2</a:t>
            </a: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2.</a:t>
            </a:r>
            <a:r>
              <a:rPr lang="zh-CN" altLang="en-US" sz="2800" dirty="0">
                <a:solidFill>
                  <a:srgbClr val="000000"/>
                </a:solidFill>
                <a:latin typeface="Times New Roman" panose="02020603050405020304" pitchFamily="18" charset="0"/>
              </a:rPr>
              <a:t>硬件支持</a:t>
            </a:r>
          </a:p>
          <a:p>
            <a:pPr marL="914400" lvl="2" indent="0" algn="just">
              <a:spcBef>
                <a:spcPct val="20000"/>
              </a:spcBef>
              <a:buClr>
                <a:srgbClr val="0000CC"/>
              </a:buClr>
            </a:pPr>
            <a:r>
              <a:rPr lang="en-US" altLang="zh-CN" sz="2800" dirty="0">
                <a:latin typeface="Times New Roman" panose="02020603050405020304" pitchFamily="18" charset="0"/>
              </a:rPr>
              <a:t>1)</a:t>
            </a:r>
            <a:r>
              <a:rPr lang="zh-CN" altLang="en-US" sz="2800" dirty="0">
                <a:latin typeface="Times New Roman" panose="02020603050405020304" pitchFamily="18" charset="0"/>
              </a:rPr>
              <a:t>寄存器</a:t>
            </a:r>
          </a:p>
          <a:p>
            <a:pPr lvl="2" algn="just">
              <a:spcBef>
                <a:spcPct val="20000"/>
              </a:spcBef>
              <a:buClr>
                <a:srgbClr val="0000CC"/>
              </a:buClr>
              <a:buFont typeface="Wingdings" panose="05000000000000000000" pitchFamily="2" charset="2"/>
              <a:buNone/>
            </a:pPr>
            <a:r>
              <a:rPr lang="zh-CN" altLang="en-US" dirty="0">
                <a:latin typeface="Times New Roman" panose="02020603050405020304" pitchFamily="18" charset="0"/>
              </a:rPr>
              <a:t>      </a:t>
            </a:r>
            <a:endParaRPr lang="zh-CN" altLang="en-US" sz="2800" dirty="0">
              <a:latin typeface="Times New Roman" panose="02020603050405020304" pitchFamily="18" charset="0"/>
            </a:endParaRPr>
          </a:p>
        </p:txBody>
      </p:sp>
      <p:pic>
        <p:nvPicPr>
          <p:cNvPr id="47108" name="Picture 4">
            <a:extLst>
              <a:ext uri="{FF2B5EF4-FFF2-40B4-BE49-F238E27FC236}">
                <a16:creationId xmlns:a16="http://schemas.microsoft.com/office/drawing/2014/main" id="{004F16CE-2D6B-44B4-82D0-7BFF393C2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420888"/>
            <a:ext cx="82804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矩形 6">
            <a:extLst>
              <a:ext uri="{FF2B5EF4-FFF2-40B4-BE49-F238E27FC236}">
                <a16:creationId xmlns:a16="http://schemas.microsoft.com/office/drawing/2014/main" id="{E24C8F38-2CC2-4AEE-9741-4D133AF679C4}"/>
              </a:ext>
            </a:extLst>
          </p:cNvPr>
          <p:cNvSpPr>
            <a:spLocks noChangeArrowheads="1"/>
          </p:cNvSpPr>
          <p:nvPr/>
        </p:nvSpPr>
        <p:spPr bwMode="auto">
          <a:xfrm>
            <a:off x="2124075" y="5302201"/>
            <a:ext cx="5903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t>某进程具有</a:t>
            </a:r>
            <a:r>
              <a:rPr lang="en-US" altLang="zh-CN"/>
              <a:t>8</a:t>
            </a:r>
            <a:r>
              <a:rPr lang="zh-CN" altLang="en-US"/>
              <a:t>个页面时的</a:t>
            </a:r>
            <a:r>
              <a:rPr lang="en-US" altLang="zh-CN"/>
              <a:t>LRU</a:t>
            </a:r>
            <a:r>
              <a:rPr lang="zh-CN" altLang="en-US"/>
              <a:t>访问情况</a:t>
            </a:r>
          </a:p>
        </p:txBody>
      </p:sp>
      <p:sp>
        <p:nvSpPr>
          <p:cNvPr id="2" name="文本框 1">
            <a:extLst>
              <a:ext uri="{FF2B5EF4-FFF2-40B4-BE49-F238E27FC236}">
                <a16:creationId xmlns:a16="http://schemas.microsoft.com/office/drawing/2014/main" id="{0C424E4E-8AB6-48CE-8775-655E045A229B}"/>
              </a:ext>
            </a:extLst>
          </p:cNvPr>
          <p:cNvSpPr txBox="1"/>
          <p:nvPr/>
        </p:nvSpPr>
        <p:spPr>
          <a:xfrm>
            <a:off x="539552" y="6165304"/>
            <a:ext cx="7095212" cy="461665"/>
          </a:xfrm>
          <a:prstGeom prst="rect">
            <a:avLst/>
          </a:prstGeom>
          <a:noFill/>
        </p:spPr>
        <p:txBody>
          <a:bodyPr wrap="none" rtlCol="0">
            <a:spAutoFit/>
          </a:bodyPr>
          <a:lstStyle/>
          <a:p>
            <a:r>
              <a:rPr lang="zh-CN" altLang="en-US" dirty="0"/>
              <a:t>具有最小数值的寄存器所对应的页面</a:t>
            </a:r>
            <a:r>
              <a:rPr lang="en-US" altLang="zh-CN" dirty="0"/>
              <a:t>,</a:t>
            </a:r>
            <a:r>
              <a:rPr lang="zh-CN" altLang="en-US" dirty="0"/>
              <a:t>就是</a:t>
            </a:r>
            <a:r>
              <a:rPr lang="en-US" altLang="zh-CN" dirty="0"/>
              <a:t>LRU</a:t>
            </a:r>
            <a:r>
              <a:rPr lang="zh-CN" altLang="en-US" dirty="0"/>
              <a:t>页面</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D9A3F8DD-C5BE-43CD-9A07-EA89BE98CBC3}"/>
              </a:ext>
            </a:extLst>
          </p:cNvPr>
          <p:cNvSpPr txBox="1">
            <a:spLocks noChangeArrowheads="1"/>
          </p:cNvSpPr>
          <p:nvPr/>
        </p:nvSpPr>
        <p:spPr bwMode="auto">
          <a:xfrm>
            <a:off x="611560" y="1108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8131" name="Rectangle 3">
            <a:extLst>
              <a:ext uri="{FF2B5EF4-FFF2-40B4-BE49-F238E27FC236}">
                <a16:creationId xmlns:a16="http://schemas.microsoft.com/office/drawing/2014/main" id="{FA47DB75-3B3B-4EDD-8254-2BC78FAF3B27}"/>
              </a:ext>
            </a:extLst>
          </p:cNvPr>
          <p:cNvSpPr>
            <a:spLocks noChangeArrowheads="1"/>
          </p:cNvSpPr>
          <p:nvPr/>
        </p:nvSpPr>
        <p:spPr bwMode="auto">
          <a:xfrm>
            <a:off x="179512" y="712763"/>
            <a:ext cx="868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2057400" indent="-6858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5.3.2</a:t>
            </a: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2.</a:t>
            </a:r>
            <a:r>
              <a:rPr lang="zh-CN" altLang="en-US" sz="2800" dirty="0">
                <a:solidFill>
                  <a:srgbClr val="000000"/>
                </a:solidFill>
                <a:latin typeface="Times New Roman" panose="02020603050405020304" pitchFamily="18" charset="0"/>
              </a:rPr>
              <a:t>硬件支持</a:t>
            </a:r>
          </a:p>
          <a:p>
            <a:pPr marL="914400" lvl="2" indent="0">
              <a:spcBef>
                <a:spcPct val="20000"/>
              </a:spcBef>
              <a:buClr>
                <a:srgbClr val="0000CC"/>
              </a:buClr>
            </a:pPr>
            <a:r>
              <a:rPr lang="en-US" altLang="zh-CN" sz="2800" dirty="0">
                <a:latin typeface="Times New Roman" panose="02020603050405020304" pitchFamily="18" charset="0"/>
              </a:rPr>
              <a:t>2)</a:t>
            </a:r>
            <a:r>
              <a:rPr lang="zh-CN" altLang="en-US" sz="2800" dirty="0">
                <a:latin typeface="Times New Roman" panose="02020603050405020304" pitchFamily="18" charset="0"/>
              </a:rPr>
              <a:t>栈</a:t>
            </a:r>
          </a:p>
          <a:p>
            <a:pPr marL="457200" lvl="3" indent="-457200">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利用一个特殊的栈来保存当前使用的各个页面的页面号，每当进程访问某页面时，便将该页面的页面号从栈中移出，将它压入栈顶。</a:t>
            </a:r>
            <a:endParaRPr lang="en-US" altLang="zh-CN" sz="2800" dirty="0">
              <a:latin typeface="Times New Roman" panose="02020603050405020304" pitchFamily="18" charset="0"/>
            </a:endParaRPr>
          </a:p>
          <a:p>
            <a:pPr marL="457200" lvl="3" indent="-457200">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则栈底为最近最久为使用页面的页面号</a:t>
            </a:r>
            <a:endParaRPr lang="en-US" altLang="zh-CN" sz="2800" dirty="0">
              <a:latin typeface="Times New Roman" panose="02020603050405020304" pitchFamily="18" charset="0"/>
            </a:endParaRPr>
          </a:p>
          <a:p>
            <a:pPr marL="457200" lvl="3" indent="-457200">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栈顶始终是最新被访问过的页面。</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AD8C3EF2-10FB-4004-AB0C-9A23068F1451}"/>
              </a:ext>
            </a:extLst>
          </p:cNvPr>
          <p:cNvSpPr txBox="1">
            <a:spLocks noChangeArrowheads="1"/>
          </p:cNvSpPr>
          <p:nvPr/>
        </p:nvSpPr>
        <p:spPr bwMode="auto">
          <a:xfrm>
            <a:off x="957184" y="2920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9155" name="Rectangle 3">
            <a:extLst>
              <a:ext uri="{FF2B5EF4-FFF2-40B4-BE49-F238E27FC236}">
                <a16:creationId xmlns:a16="http://schemas.microsoft.com/office/drawing/2014/main" id="{EAC421C1-9710-40CD-BB07-6026F2143677}"/>
              </a:ext>
            </a:extLst>
          </p:cNvPr>
          <p:cNvSpPr>
            <a:spLocks noChangeArrowheads="1"/>
          </p:cNvSpPr>
          <p:nvPr/>
        </p:nvSpPr>
        <p:spPr bwMode="auto">
          <a:xfrm>
            <a:off x="31171" y="730884"/>
            <a:ext cx="868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5.3.2</a:t>
            </a: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2.</a:t>
            </a:r>
            <a:r>
              <a:rPr lang="zh-CN" altLang="en-US" sz="2800" dirty="0">
                <a:solidFill>
                  <a:srgbClr val="000000"/>
                </a:solidFill>
                <a:latin typeface="Times New Roman" panose="02020603050405020304" pitchFamily="18" charset="0"/>
              </a:rPr>
              <a:t>硬件支持</a:t>
            </a:r>
          </a:p>
          <a:p>
            <a:pPr marL="914400" lvl="2" indent="0">
              <a:spcBef>
                <a:spcPct val="20000"/>
              </a:spcBef>
              <a:buClr>
                <a:srgbClr val="0000CC"/>
              </a:buClr>
            </a:pPr>
            <a:r>
              <a:rPr lang="en-US" altLang="zh-CN" sz="2800" dirty="0">
                <a:latin typeface="Times New Roman" panose="02020603050405020304" pitchFamily="18" charset="0"/>
              </a:rPr>
              <a:t>2)</a:t>
            </a:r>
            <a:r>
              <a:rPr lang="zh-CN" altLang="en-US" sz="2800" dirty="0">
                <a:latin typeface="Times New Roman" panose="02020603050405020304" pitchFamily="18" charset="0"/>
              </a:rPr>
              <a:t>栈</a:t>
            </a:r>
          </a:p>
        </p:txBody>
      </p:sp>
      <p:sp>
        <p:nvSpPr>
          <p:cNvPr id="49156" name="矩形 3">
            <a:extLst>
              <a:ext uri="{FF2B5EF4-FFF2-40B4-BE49-F238E27FC236}">
                <a16:creationId xmlns:a16="http://schemas.microsoft.com/office/drawing/2014/main" id="{759778FA-E3A1-4575-949C-EECABA45B024}"/>
              </a:ext>
            </a:extLst>
          </p:cNvPr>
          <p:cNvSpPr>
            <a:spLocks noChangeArrowheads="1"/>
          </p:cNvSpPr>
          <p:nvPr/>
        </p:nvSpPr>
        <p:spPr bwMode="auto">
          <a:xfrm>
            <a:off x="2771775" y="2205038"/>
            <a:ext cx="6192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t>假定现有一进程，它分有五个物理块，所访问的页面的页面号序列为：</a:t>
            </a:r>
            <a:br>
              <a:rPr lang="zh-CN" altLang="en-US"/>
            </a:br>
            <a:r>
              <a:rPr lang="zh-CN" altLang="en-US"/>
              <a:t>   </a:t>
            </a:r>
            <a:r>
              <a:rPr lang="en-US" altLang="zh-CN"/>
              <a:t>4</a:t>
            </a:r>
            <a:r>
              <a:rPr lang="zh-CN" altLang="en-US"/>
              <a:t>，</a:t>
            </a:r>
            <a:r>
              <a:rPr lang="en-US" altLang="zh-CN"/>
              <a:t>7</a:t>
            </a:r>
            <a:r>
              <a:rPr lang="zh-CN" altLang="en-US"/>
              <a:t>，</a:t>
            </a:r>
            <a:r>
              <a:rPr lang="en-US" altLang="zh-CN"/>
              <a:t>0</a:t>
            </a:r>
            <a:r>
              <a:rPr lang="zh-CN" altLang="en-US"/>
              <a:t>，</a:t>
            </a:r>
            <a:r>
              <a:rPr lang="en-US" altLang="zh-CN"/>
              <a:t>7</a:t>
            </a:r>
            <a:r>
              <a:rPr lang="zh-CN" altLang="en-US"/>
              <a:t>，</a:t>
            </a:r>
            <a:r>
              <a:rPr lang="en-US" altLang="zh-CN"/>
              <a:t>1</a:t>
            </a:r>
            <a:r>
              <a:rPr lang="zh-CN" altLang="en-US"/>
              <a:t>，</a:t>
            </a:r>
            <a:r>
              <a:rPr lang="en-US" altLang="zh-CN"/>
              <a:t>0</a:t>
            </a:r>
            <a:r>
              <a:rPr lang="zh-CN" altLang="en-US"/>
              <a:t>，</a:t>
            </a:r>
            <a:r>
              <a:rPr lang="en-US" altLang="zh-CN"/>
              <a:t>1</a:t>
            </a:r>
            <a:r>
              <a:rPr lang="zh-CN" altLang="en-US"/>
              <a:t>，</a:t>
            </a:r>
            <a:r>
              <a:rPr lang="en-US" altLang="zh-CN"/>
              <a:t>2</a:t>
            </a:r>
            <a:r>
              <a:rPr lang="zh-CN" altLang="en-US"/>
              <a:t>，</a:t>
            </a:r>
            <a:r>
              <a:rPr lang="en-US" altLang="zh-CN"/>
              <a:t>1</a:t>
            </a:r>
            <a:r>
              <a:rPr lang="zh-CN" altLang="en-US"/>
              <a:t>，</a:t>
            </a:r>
            <a:r>
              <a:rPr lang="en-US" altLang="zh-CN"/>
              <a:t>2</a:t>
            </a:r>
            <a:r>
              <a:rPr lang="zh-CN" altLang="en-US"/>
              <a:t>，</a:t>
            </a:r>
            <a:r>
              <a:rPr lang="en-US" altLang="zh-CN"/>
              <a:t>6</a:t>
            </a:r>
            <a:endParaRPr lang="zh-CN" altLang="en-US"/>
          </a:p>
        </p:txBody>
      </p:sp>
      <p:pic>
        <p:nvPicPr>
          <p:cNvPr id="49157" name="Picture 4" descr="5-7">
            <a:extLst>
              <a:ext uri="{FF2B5EF4-FFF2-40B4-BE49-F238E27FC236}">
                <a16:creationId xmlns:a16="http://schemas.microsoft.com/office/drawing/2014/main" id="{B9D32F7C-CE84-41B7-BEAF-EDF583EC3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789363"/>
            <a:ext cx="72723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矩形 5">
            <a:extLst>
              <a:ext uri="{FF2B5EF4-FFF2-40B4-BE49-F238E27FC236}">
                <a16:creationId xmlns:a16="http://schemas.microsoft.com/office/drawing/2014/main" id="{93450AB9-E588-4ACE-88C6-8B20E47B6334}"/>
              </a:ext>
            </a:extLst>
          </p:cNvPr>
          <p:cNvSpPr>
            <a:spLocks noChangeArrowheads="1"/>
          </p:cNvSpPr>
          <p:nvPr/>
        </p:nvSpPr>
        <p:spPr bwMode="auto">
          <a:xfrm>
            <a:off x="1547813" y="5949950"/>
            <a:ext cx="6911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t>用栈保存当前使用页面时栈的变化情况</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AD8C3EF2-10FB-4004-AB0C-9A23068F1451}"/>
              </a:ext>
            </a:extLst>
          </p:cNvPr>
          <p:cNvSpPr txBox="1">
            <a:spLocks noChangeArrowheads="1"/>
          </p:cNvSpPr>
          <p:nvPr/>
        </p:nvSpPr>
        <p:spPr bwMode="auto">
          <a:xfrm>
            <a:off x="957184" y="2920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9155" name="Rectangle 3">
            <a:extLst>
              <a:ext uri="{FF2B5EF4-FFF2-40B4-BE49-F238E27FC236}">
                <a16:creationId xmlns:a16="http://schemas.microsoft.com/office/drawing/2014/main" id="{EAC421C1-9710-40CD-BB07-6026F2143677}"/>
              </a:ext>
            </a:extLst>
          </p:cNvPr>
          <p:cNvSpPr>
            <a:spLocks noChangeArrowheads="1"/>
          </p:cNvSpPr>
          <p:nvPr/>
        </p:nvSpPr>
        <p:spPr bwMode="auto">
          <a:xfrm>
            <a:off x="31171" y="730884"/>
            <a:ext cx="868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5.3.2</a:t>
            </a:r>
            <a:r>
              <a:rPr lang="zh-CN" altLang="en-US" sz="3200" dirty="0">
                <a:solidFill>
                  <a:srgbClr val="0000CC"/>
                </a:solidFill>
                <a:latin typeface="宋体" panose="02010600030101010101" pitchFamily="2" charset="-122"/>
              </a:rPr>
              <a:t>最近最久未使用(</a:t>
            </a:r>
            <a:r>
              <a:rPr lang="en-US" altLang="zh-CN" sz="3200" dirty="0">
                <a:solidFill>
                  <a:srgbClr val="0000CC"/>
                </a:solidFill>
                <a:latin typeface="宋体" panose="02010600030101010101" pitchFamily="2" charset="-122"/>
              </a:rPr>
              <a:t>LRU)</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2.</a:t>
            </a:r>
            <a:r>
              <a:rPr lang="zh-CN" altLang="en-US" sz="2800" dirty="0">
                <a:solidFill>
                  <a:srgbClr val="000000"/>
                </a:solidFill>
                <a:latin typeface="Times New Roman" panose="02020603050405020304" pitchFamily="18" charset="0"/>
              </a:rPr>
              <a:t>硬件支持</a:t>
            </a:r>
          </a:p>
          <a:p>
            <a:pPr marL="914400" lvl="2" indent="0">
              <a:spcBef>
                <a:spcPct val="20000"/>
              </a:spcBef>
              <a:buClr>
                <a:srgbClr val="0000CC"/>
              </a:buClr>
            </a:pPr>
            <a:r>
              <a:rPr lang="en-US" altLang="zh-CN" sz="2800" dirty="0">
                <a:latin typeface="Times New Roman" panose="02020603050405020304" pitchFamily="18" charset="0"/>
              </a:rPr>
              <a:t>2)</a:t>
            </a:r>
            <a:r>
              <a:rPr lang="zh-CN" altLang="en-US" sz="2800" dirty="0">
                <a:latin typeface="Times New Roman" panose="02020603050405020304" pitchFamily="18" charset="0"/>
              </a:rPr>
              <a:t>栈</a:t>
            </a:r>
          </a:p>
        </p:txBody>
      </p:sp>
      <p:sp>
        <p:nvSpPr>
          <p:cNvPr id="49156" name="矩形 3">
            <a:extLst>
              <a:ext uri="{FF2B5EF4-FFF2-40B4-BE49-F238E27FC236}">
                <a16:creationId xmlns:a16="http://schemas.microsoft.com/office/drawing/2014/main" id="{759778FA-E3A1-4575-949C-EECABA45B024}"/>
              </a:ext>
            </a:extLst>
          </p:cNvPr>
          <p:cNvSpPr>
            <a:spLocks noChangeArrowheads="1"/>
          </p:cNvSpPr>
          <p:nvPr/>
        </p:nvSpPr>
        <p:spPr bwMode="auto">
          <a:xfrm>
            <a:off x="2771775" y="2205038"/>
            <a:ext cx="6192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t>假定现有一进程，它分有五个物理块，所访问的页面的页面号序列为：</a:t>
            </a:r>
            <a:br>
              <a:rPr lang="zh-CN" altLang="en-US"/>
            </a:br>
            <a:r>
              <a:rPr lang="zh-CN" altLang="en-US"/>
              <a:t>   </a:t>
            </a:r>
            <a:r>
              <a:rPr lang="en-US" altLang="zh-CN"/>
              <a:t>4</a:t>
            </a:r>
            <a:r>
              <a:rPr lang="zh-CN" altLang="en-US"/>
              <a:t>，</a:t>
            </a:r>
            <a:r>
              <a:rPr lang="en-US" altLang="zh-CN"/>
              <a:t>7</a:t>
            </a:r>
            <a:r>
              <a:rPr lang="zh-CN" altLang="en-US"/>
              <a:t>，</a:t>
            </a:r>
            <a:r>
              <a:rPr lang="en-US" altLang="zh-CN"/>
              <a:t>0</a:t>
            </a:r>
            <a:r>
              <a:rPr lang="zh-CN" altLang="en-US"/>
              <a:t>，</a:t>
            </a:r>
            <a:r>
              <a:rPr lang="en-US" altLang="zh-CN"/>
              <a:t>7</a:t>
            </a:r>
            <a:r>
              <a:rPr lang="zh-CN" altLang="en-US"/>
              <a:t>，</a:t>
            </a:r>
            <a:r>
              <a:rPr lang="en-US" altLang="zh-CN"/>
              <a:t>1</a:t>
            </a:r>
            <a:r>
              <a:rPr lang="zh-CN" altLang="en-US"/>
              <a:t>，</a:t>
            </a:r>
            <a:r>
              <a:rPr lang="en-US" altLang="zh-CN"/>
              <a:t>0</a:t>
            </a:r>
            <a:r>
              <a:rPr lang="zh-CN" altLang="en-US"/>
              <a:t>，</a:t>
            </a:r>
            <a:r>
              <a:rPr lang="en-US" altLang="zh-CN"/>
              <a:t>1</a:t>
            </a:r>
            <a:r>
              <a:rPr lang="zh-CN" altLang="en-US"/>
              <a:t>，</a:t>
            </a:r>
            <a:r>
              <a:rPr lang="en-US" altLang="zh-CN"/>
              <a:t>2</a:t>
            </a:r>
            <a:r>
              <a:rPr lang="zh-CN" altLang="en-US"/>
              <a:t>，</a:t>
            </a:r>
            <a:r>
              <a:rPr lang="en-US" altLang="zh-CN"/>
              <a:t>1</a:t>
            </a:r>
            <a:r>
              <a:rPr lang="zh-CN" altLang="en-US"/>
              <a:t>，</a:t>
            </a:r>
            <a:r>
              <a:rPr lang="en-US" altLang="zh-CN"/>
              <a:t>2</a:t>
            </a:r>
            <a:r>
              <a:rPr lang="zh-CN" altLang="en-US"/>
              <a:t>，</a:t>
            </a:r>
            <a:r>
              <a:rPr lang="en-US" altLang="zh-CN"/>
              <a:t>6</a:t>
            </a:r>
            <a:endParaRPr lang="zh-CN" altLang="en-US"/>
          </a:p>
        </p:txBody>
      </p:sp>
      <p:pic>
        <p:nvPicPr>
          <p:cNvPr id="49157" name="Picture 4" descr="5-7">
            <a:extLst>
              <a:ext uri="{FF2B5EF4-FFF2-40B4-BE49-F238E27FC236}">
                <a16:creationId xmlns:a16="http://schemas.microsoft.com/office/drawing/2014/main" id="{B9D32F7C-CE84-41B7-BEAF-EDF583EC3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789363"/>
            <a:ext cx="72723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矩形 5">
            <a:extLst>
              <a:ext uri="{FF2B5EF4-FFF2-40B4-BE49-F238E27FC236}">
                <a16:creationId xmlns:a16="http://schemas.microsoft.com/office/drawing/2014/main" id="{93450AB9-E588-4ACE-88C6-8B20E47B6334}"/>
              </a:ext>
            </a:extLst>
          </p:cNvPr>
          <p:cNvSpPr>
            <a:spLocks noChangeArrowheads="1"/>
          </p:cNvSpPr>
          <p:nvPr/>
        </p:nvSpPr>
        <p:spPr bwMode="auto">
          <a:xfrm>
            <a:off x="1547813" y="5949950"/>
            <a:ext cx="6911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t>用栈保存当前使用页面时栈的变化情况</a:t>
            </a:r>
          </a:p>
        </p:txBody>
      </p:sp>
    </p:spTree>
    <p:extLst>
      <p:ext uri="{BB962C8B-B14F-4D97-AF65-F5344CB8AC3E}">
        <p14:creationId xmlns:p14="http://schemas.microsoft.com/office/powerpoint/2010/main" val="3332169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AD8C3EF2-10FB-4004-AB0C-9A23068F1451}"/>
              </a:ext>
            </a:extLst>
          </p:cNvPr>
          <p:cNvSpPr txBox="1">
            <a:spLocks noChangeArrowheads="1"/>
          </p:cNvSpPr>
          <p:nvPr/>
        </p:nvSpPr>
        <p:spPr bwMode="auto">
          <a:xfrm>
            <a:off x="957184" y="29209"/>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49155" name="Rectangle 3">
            <a:extLst>
              <a:ext uri="{FF2B5EF4-FFF2-40B4-BE49-F238E27FC236}">
                <a16:creationId xmlns:a16="http://schemas.microsoft.com/office/drawing/2014/main" id="{EAC421C1-9710-40CD-BB07-6026F2143677}"/>
              </a:ext>
            </a:extLst>
          </p:cNvPr>
          <p:cNvSpPr>
            <a:spLocks noChangeArrowheads="1"/>
          </p:cNvSpPr>
          <p:nvPr/>
        </p:nvSpPr>
        <p:spPr bwMode="auto">
          <a:xfrm>
            <a:off x="31171" y="730884"/>
            <a:ext cx="868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5.3.2</a:t>
            </a:r>
            <a:r>
              <a:rPr lang="zh-CN" altLang="en-US" sz="3200" dirty="0">
                <a:solidFill>
                  <a:srgbClr val="0000CC"/>
                </a:solidFill>
                <a:latin typeface="宋体" panose="02010600030101010101" pitchFamily="2" charset="-122"/>
              </a:rPr>
              <a:t>最少使用（</a:t>
            </a:r>
            <a:r>
              <a:rPr lang="en-US" altLang="zh-CN" sz="3200" dirty="0">
                <a:solidFill>
                  <a:srgbClr val="0000CC"/>
                </a:solidFill>
                <a:latin typeface="宋体" panose="02010600030101010101" pitchFamily="2" charset="-122"/>
              </a:rPr>
              <a:t>Least Frequently Used</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endParaRPr lang="zh-CN" altLang="en-US" sz="2800" dirty="0">
              <a:latin typeface="Times New Roman" panose="02020603050405020304" pitchFamily="18" charset="0"/>
            </a:endParaRPr>
          </a:p>
        </p:txBody>
      </p:sp>
      <p:sp>
        <p:nvSpPr>
          <p:cNvPr id="49158" name="矩形 5">
            <a:extLst>
              <a:ext uri="{FF2B5EF4-FFF2-40B4-BE49-F238E27FC236}">
                <a16:creationId xmlns:a16="http://schemas.microsoft.com/office/drawing/2014/main" id="{93450AB9-E588-4ACE-88C6-8B20E47B6334}"/>
              </a:ext>
            </a:extLst>
          </p:cNvPr>
          <p:cNvSpPr>
            <a:spLocks noChangeArrowheads="1"/>
          </p:cNvSpPr>
          <p:nvPr/>
        </p:nvSpPr>
        <p:spPr bwMode="auto">
          <a:xfrm>
            <a:off x="1547813" y="5949950"/>
            <a:ext cx="6911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dirty="0"/>
          </a:p>
        </p:txBody>
      </p:sp>
      <p:sp>
        <p:nvSpPr>
          <p:cNvPr id="8" name="文本框 7">
            <a:extLst>
              <a:ext uri="{FF2B5EF4-FFF2-40B4-BE49-F238E27FC236}">
                <a16:creationId xmlns:a16="http://schemas.microsoft.com/office/drawing/2014/main" id="{9190F3FE-D36E-4F8C-9D63-6C30620BC504}"/>
              </a:ext>
            </a:extLst>
          </p:cNvPr>
          <p:cNvSpPr txBox="1"/>
          <p:nvPr/>
        </p:nvSpPr>
        <p:spPr>
          <a:xfrm>
            <a:off x="251520" y="2060848"/>
            <a:ext cx="8466451" cy="3539430"/>
          </a:xfrm>
          <a:prstGeom prst="rect">
            <a:avLst/>
          </a:prstGeom>
          <a:noFill/>
        </p:spPr>
        <p:txBody>
          <a:bodyPr wrap="square">
            <a:spAutoFit/>
          </a:bodyPr>
          <a:lstStyle/>
          <a:p>
            <a:pPr marL="0" lvl="1">
              <a:spcBef>
                <a:spcPct val="20000"/>
              </a:spcBef>
              <a:buClr>
                <a:srgbClr val="0000CC"/>
              </a:buClr>
            </a:pPr>
            <a:r>
              <a:rPr lang="en-US" altLang="zh-CN" sz="2800" dirty="0">
                <a:solidFill>
                  <a:srgbClr val="000000"/>
                </a:solidFill>
              </a:rPr>
              <a:t>3. </a:t>
            </a:r>
            <a:r>
              <a:rPr lang="zh-CN" altLang="en-US" sz="2800" dirty="0">
                <a:solidFill>
                  <a:srgbClr val="000000"/>
                </a:solidFill>
              </a:rPr>
              <a:t>最少使用（</a:t>
            </a:r>
            <a:r>
              <a:rPr lang="en-US" altLang="zh-CN" sz="2800" dirty="0">
                <a:solidFill>
                  <a:srgbClr val="000000"/>
                </a:solidFill>
              </a:rPr>
              <a:t>Least Frequently Used</a:t>
            </a:r>
            <a:r>
              <a:rPr lang="zh-CN" altLang="en-US" sz="2800" dirty="0">
                <a:solidFill>
                  <a:srgbClr val="000000"/>
                </a:solidFill>
              </a:rPr>
              <a:t>）置换算法</a:t>
            </a:r>
          </a:p>
          <a:p>
            <a:pPr marL="0" lvl="2">
              <a:spcBef>
                <a:spcPct val="20000"/>
              </a:spcBef>
              <a:buClr>
                <a:srgbClr val="0000CC"/>
              </a:buClr>
              <a:buFont typeface="Wingdings" panose="05000000000000000000" pitchFamily="2" charset="2"/>
              <a:buChar char="Ø"/>
            </a:pPr>
            <a:r>
              <a:rPr lang="zh-CN" altLang="en-US" sz="2800" dirty="0"/>
              <a:t>淘汰访问次数最少的一页。在页表中增加</a:t>
            </a:r>
            <a:r>
              <a:rPr lang="zh-CN" altLang="en-US" sz="2800" dirty="0">
                <a:solidFill>
                  <a:srgbClr val="FF0000"/>
                </a:solidFill>
              </a:rPr>
              <a:t>访问计数</a:t>
            </a:r>
            <a:endParaRPr lang="en-US" altLang="zh-CN" sz="2800" dirty="0">
              <a:solidFill>
                <a:srgbClr val="FF0000"/>
              </a:solidFill>
            </a:endParaRPr>
          </a:p>
          <a:p>
            <a:pPr marL="0" lvl="2">
              <a:spcBef>
                <a:spcPct val="20000"/>
              </a:spcBef>
              <a:buClr>
                <a:srgbClr val="0000CC"/>
              </a:buClr>
            </a:pPr>
            <a:r>
              <a:rPr lang="en-US" altLang="zh-CN" sz="2800" dirty="0">
                <a:solidFill>
                  <a:srgbClr val="FF0000"/>
                </a:solidFill>
              </a:rPr>
              <a:t>--</a:t>
            </a:r>
            <a:r>
              <a:rPr lang="zh-CN" altLang="en-US" sz="2800" dirty="0">
                <a:solidFill>
                  <a:srgbClr val="FF0000"/>
                </a:solidFill>
              </a:rPr>
              <a:t>不现实</a:t>
            </a:r>
          </a:p>
          <a:p>
            <a:pPr marL="0" lvl="2">
              <a:spcBef>
                <a:spcPct val="20000"/>
              </a:spcBef>
              <a:buClr>
                <a:srgbClr val="0000CC"/>
              </a:buClr>
              <a:buFont typeface="Wingdings" panose="05000000000000000000" pitchFamily="2" charset="2"/>
              <a:buChar char="Ø"/>
            </a:pPr>
            <a:r>
              <a:rPr lang="zh-CN" altLang="en-US" sz="2800" dirty="0"/>
              <a:t>设置移位寄存器（每一页）：高位置</a:t>
            </a:r>
            <a:r>
              <a:rPr lang="en-US" altLang="zh-CN" sz="2800" dirty="0"/>
              <a:t>1</a:t>
            </a:r>
            <a:r>
              <a:rPr lang="zh-CN" altLang="en-US" sz="2800" dirty="0"/>
              <a:t>，定时右移</a:t>
            </a:r>
            <a:endParaRPr lang="en-US" altLang="zh-CN" sz="2800" dirty="0"/>
          </a:p>
          <a:p>
            <a:pPr marL="0" lvl="2">
              <a:spcBef>
                <a:spcPct val="20000"/>
              </a:spcBef>
              <a:buClr>
                <a:srgbClr val="0000CC"/>
              </a:buClr>
            </a:pPr>
            <a:r>
              <a:rPr lang="en-US" altLang="zh-CN" sz="2800" dirty="0"/>
              <a:t>--</a:t>
            </a:r>
            <a:r>
              <a:rPr lang="zh-CN" altLang="en-US" sz="2800" dirty="0"/>
              <a:t>跟</a:t>
            </a:r>
            <a:r>
              <a:rPr lang="en-US" altLang="zh-CN" sz="2800" dirty="0"/>
              <a:t>LRU</a:t>
            </a:r>
            <a:r>
              <a:rPr lang="zh-CN" altLang="en-US" sz="2800" dirty="0"/>
              <a:t>的实现相同</a:t>
            </a:r>
            <a:endParaRPr lang="en-US" altLang="zh-CN" sz="2800" dirty="0"/>
          </a:p>
          <a:p>
            <a:pPr marL="0" lvl="2">
              <a:spcBef>
                <a:spcPct val="20000"/>
              </a:spcBef>
              <a:buClr>
                <a:srgbClr val="0000CC"/>
              </a:buClr>
            </a:pPr>
            <a:r>
              <a:rPr lang="zh-CN" altLang="en-US" sz="2800" dirty="0"/>
              <a:t>与</a:t>
            </a:r>
            <a:r>
              <a:rPr lang="en-US" altLang="zh-CN" sz="2800" dirty="0"/>
              <a:t>LRU</a:t>
            </a:r>
            <a:r>
              <a:rPr lang="zh-CN" altLang="en-US" sz="2800" dirty="0"/>
              <a:t>的区别</a:t>
            </a:r>
            <a:r>
              <a:rPr lang="en-US" altLang="zh-CN" sz="2800" dirty="0"/>
              <a:t>:LRU</a:t>
            </a:r>
            <a:r>
              <a:rPr lang="zh-CN" altLang="en-US" sz="2800" dirty="0"/>
              <a:t>是置换最近没有使用的页面</a:t>
            </a:r>
            <a:r>
              <a:rPr lang="en-US" altLang="zh-CN" sz="2800" dirty="0"/>
              <a:t>,LFU</a:t>
            </a:r>
            <a:r>
              <a:rPr lang="zh-CN" altLang="en-US" sz="2800" dirty="0"/>
              <a:t>是置换最近使用最少的页面</a:t>
            </a:r>
          </a:p>
        </p:txBody>
      </p:sp>
    </p:spTree>
    <p:extLst>
      <p:ext uri="{BB962C8B-B14F-4D97-AF65-F5344CB8AC3E}">
        <p14:creationId xmlns:p14="http://schemas.microsoft.com/office/powerpoint/2010/main" val="1339828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D647D1EB-90A8-406C-A91D-03D1400DA57A}"/>
              </a:ext>
            </a:extLst>
          </p:cNvPr>
          <p:cNvSpPr txBox="1">
            <a:spLocks noChangeArrowheads="1"/>
          </p:cNvSpPr>
          <p:nvPr/>
        </p:nvSpPr>
        <p:spPr bwMode="auto">
          <a:xfrm>
            <a:off x="708183" y="9842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50179" name="Rectangle 3">
            <a:extLst>
              <a:ext uri="{FF2B5EF4-FFF2-40B4-BE49-F238E27FC236}">
                <a16:creationId xmlns:a16="http://schemas.microsoft.com/office/drawing/2014/main" id="{C346D8DC-47AE-4023-B8C7-CAC3EF6F28A8}"/>
              </a:ext>
            </a:extLst>
          </p:cNvPr>
          <p:cNvSpPr>
            <a:spLocks noChangeArrowheads="1"/>
          </p:cNvSpPr>
          <p:nvPr/>
        </p:nvSpPr>
        <p:spPr bwMode="auto">
          <a:xfrm>
            <a:off x="114300" y="816691"/>
            <a:ext cx="89154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5.3.3 </a:t>
            </a:r>
            <a:r>
              <a:rPr lang="zh-CN" altLang="en-US" sz="3200" dirty="0">
                <a:solidFill>
                  <a:srgbClr val="0000CC"/>
                </a:solidFill>
                <a:latin typeface="宋体" panose="02010600030101010101" pitchFamily="2" charset="-122"/>
              </a:rPr>
              <a:t>时钟</a:t>
            </a:r>
            <a:r>
              <a:rPr lang="en-US" altLang="zh-CN" sz="3200" dirty="0">
                <a:solidFill>
                  <a:srgbClr val="0000CC"/>
                </a:solidFill>
                <a:latin typeface="宋体" panose="02010600030101010101" pitchFamily="2" charset="-122"/>
              </a:rPr>
              <a:t>Clock</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r>
              <a:rPr lang="en-US" altLang="zh-CN" sz="2800" dirty="0">
                <a:solidFill>
                  <a:srgbClr val="000000"/>
                </a:solidFill>
              </a:rPr>
              <a:t>1. </a:t>
            </a:r>
            <a:r>
              <a:rPr lang="zh-CN" altLang="en-US" sz="2800" dirty="0">
                <a:solidFill>
                  <a:srgbClr val="000000"/>
                </a:solidFill>
              </a:rPr>
              <a:t>简单</a:t>
            </a:r>
            <a:r>
              <a:rPr lang="en-US" altLang="zh-CN" sz="2800" dirty="0">
                <a:solidFill>
                  <a:srgbClr val="000000"/>
                </a:solidFill>
              </a:rPr>
              <a:t>Clock</a:t>
            </a:r>
            <a:r>
              <a:rPr lang="zh-CN" altLang="en-US" sz="2800" dirty="0">
                <a:solidFill>
                  <a:srgbClr val="000000"/>
                </a:solidFill>
              </a:rPr>
              <a:t>置换算法（最近没使用算法</a:t>
            </a:r>
            <a:r>
              <a:rPr lang="en-US" altLang="zh-CN" sz="2800" dirty="0">
                <a:solidFill>
                  <a:srgbClr val="000000"/>
                </a:solidFill>
              </a:rPr>
              <a:t>NRU</a:t>
            </a:r>
            <a:r>
              <a:rPr lang="zh-CN" altLang="en-US" sz="2800" dirty="0">
                <a:solidFill>
                  <a:srgbClr val="000000"/>
                </a:solidFill>
              </a:rPr>
              <a:t>）</a:t>
            </a:r>
          </a:p>
          <a:p>
            <a:pPr lvl="2">
              <a:spcBef>
                <a:spcPct val="20000"/>
              </a:spcBef>
              <a:buClr>
                <a:srgbClr val="0000CC"/>
              </a:buClr>
              <a:buFont typeface="Wingdings" panose="05000000000000000000" pitchFamily="2" charset="2"/>
              <a:buChar char="Ø"/>
            </a:pPr>
            <a:r>
              <a:rPr lang="zh-CN" altLang="en-US" sz="2800" dirty="0"/>
              <a:t>原理：淘汰最近一段时间内未被访问的一页。</a:t>
            </a:r>
          </a:p>
          <a:p>
            <a:pPr lvl="2">
              <a:spcBef>
                <a:spcPct val="20000"/>
              </a:spcBef>
              <a:buClr>
                <a:srgbClr val="0000CC"/>
              </a:buClr>
              <a:buFont typeface="Wingdings" panose="05000000000000000000" pitchFamily="2" charset="2"/>
              <a:buChar char="Ø"/>
            </a:pPr>
            <a:r>
              <a:rPr lang="zh-CN" altLang="en-US" sz="2800" dirty="0"/>
              <a:t>设置访问位</a:t>
            </a:r>
            <a:r>
              <a:rPr lang="en-US" altLang="zh-CN" sz="2800" dirty="0"/>
              <a:t>A	</a:t>
            </a:r>
          </a:p>
          <a:p>
            <a:pPr lvl="2">
              <a:spcBef>
                <a:spcPct val="20000"/>
              </a:spcBef>
              <a:buClr>
                <a:srgbClr val="0000CC"/>
              </a:buClr>
              <a:buFont typeface="Wingdings" panose="05000000000000000000" pitchFamily="2" charset="2"/>
              <a:buNone/>
            </a:pPr>
            <a:r>
              <a:rPr lang="en-US" altLang="zh-CN" sz="2800" dirty="0"/>
              <a:t>      A=0 </a:t>
            </a:r>
            <a:r>
              <a:rPr lang="zh-CN" altLang="en-US" sz="2800" dirty="0"/>
              <a:t>最近未被访问</a:t>
            </a:r>
          </a:p>
          <a:p>
            <a:pPr lvl="2">
              <a:spcBef>
                <a:spcPct val="20000"/>
              </a:spcBef>
              <a:buClr>
                <a:srgbClr val="0000CC"/>
              </a:buClr>
              <a:buFont typeface="Wingdings" panose="05000000000000000000" pitchFamily="2" charset="2"/>
              <a:buNone/>
            </a:pPr>
            <a:r>
              <a:rPr lang="en-US" altLang="zh-CN" sz="2800" dirty="0"/>
              <a:t>      A=1 </a:t>
            </a:r>
            <a:r>
              <a:rPr lang="zh-CN" altLang="en-US" sz="2800" dirty="0"/>
              <a:t>最近被访问</a:t>
            </a:r>
          </a:p>
          <a:p>
            <a:pPr lvl="2">
              <a:spcBef>
                <a:spcPct val="20000"/>
              </a:spcBef>
              <a:buClr>
                <a:srgbClr val="0000CC"/>
              </a:buClr>
              <a:buFont typeface="Wingdings" panose="05000000000000000000" pitchFamily="2" charset="2"/>
              <a:buChar char="Ø"/>
            </a:pPr>
            <a:r>
              <a:rPr lang="zh-CN" altLang="en-US" sz="2800" dirty="0"/>
              <a:t>将所有页面链接</a:t>
            </a:r>
          </a:p>
          <a:p>
            <a:pPr lvl="2">
              <a:spcBef>
                <a:spcPct val="20000"/>
              </a:spcBef>
              <a:buClr>
                <a:srgbClr val="0000CC"/>
              </a:buClr>
              <a:buFont typeface="Wingdings" panose="05000000000000000000" pitchFamily="2" charset="2"/>
              <a:buNone/>
            </a:pPr>
            <a:r>
              <a:rPr lang="zh-CN" altLang="en-US" sz="2800" dirty="0"/>
              <a:t>     成一个循环队列</a:t>
            </a:r>
          </a:p>
        </p:txBody>
      </p:sp>
      <p:sp>
        <p:nvSpPr>
          <p:cNvPr id="50180" name="Freeform 4">
            <a:extLst>
              <a:ext uri="{FF2B5EF4-FFF2-40B4-BE49-F238E27FC236}">
                <a16:creationId xmlns:a16="http://schemas.microsoft.com/office/drawing/2014/main" id="{E5805EA3-7332-42DB-B7ED-99009C1EF75B}"/>
              </a:ext>
            </a:extLst>
          </p:cNvPr>
          <p:cNvSpPr>
            <a:spLocks/>
          </p:cNvSpPr>
          <p:nvPr/>
        </p:nvSpPr>
        <p:spPr bwMode="auto">
          <a:xfrm>
            <a:off x="5599113" y="2833688"/>
            <a:ext cx="1290637" cy="407987"/>
          </a:xfrm>
          <a:custGeom>
            <a:avLst/>
            <a:gdLst>
              <a:gd name="T0" fmla="*/ 203200 w 813"/>
              <a:gd name="T1" fmla="*/ 407987 h 257"/>
              <a:gd name="T2" fmla="*/ 1087437 w 813"/>
              <a:gd name="T3" fmla="*/ 407987 h 257"/>
              <a:gd name="T4" fmla="*/ 1189037 w 813"/>
              <a:gd name="T5" fmla="*/ 374649 h 257"/>
              <a:gd name="T6" fmla="*/ 1257300 w 813"/>
              <a:gd name="T7" fmla="*/ 306387 h 257"/>
              <a:gd name="T8" fmla="*/ 1290637 w 813"/>
              <a:gd name="T9" fmla="*/ 204787 h 257"/>
              <a:gd name="T10" fmla="*/ 1257300 w 813"/>
              <a:gd name="T11" fmla="*/ 101600 h 257"/>
              <a:gd name="T12" fmla="*/ 1189037 w 813"/>
              <a:gd name="T13" fmla="*/ 33337 h 257"/>
              <a:gd name="T14" fmla="*/ 1087437 w 813"/>
              <a:gd name="T15" fmla="*/ 0 h 257"/>
              <a:gd name="T16" fmla="*/ 203200 w 813"/>
              <a:gd name="T17" fmla="*/ 0 h 257"/>
              <a:gd name="T18" fmla="*/ 101600 w 813"/>
              <a:gd name="T19" fmla="*/ 33337 h 257"/>
              <a:gd name="T20" fmla="*/ 33337 w 813"/>
              <a:gd name="T21" fmla="*/ 101600 h 257"/>
              <a:gd name="T22" fmla="*/ 0 w 813"/>
              <a:gd name="T23" fmla="*/ 204787 h 257"/>
              <a:gd name="T24" fmla="*/ 0 w 813"/>
              <a:gd name="T25" fmla="*/ 204787 h 257"/>
              <a:gd name="T26" fmla="*/ 33337 w 813"/>
              <a:gd name="T27" fmla="*/ 306387 h 257"/>
              <a:gd name="T28" fmla="*/ 101600 w 813"/>
              <a:gd name="T29" fmla="*/ 374649 h 257"/>
              <a:gd name="T30" fmla="*/ 203200 w 813"/>
              <a:gd name="T31" fmla="*/ 407987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3"/>
              <a:gd name="T49" fmla="*/ 0 h 257"/>
              <a:gd name="T50" fmla="*/ 813 w 813"/>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3" h="257">
                <a:moveTo>
                  <a:pt x="128" y="257"/>
                </a:moveTo>
                <a:lnTo>
                  <a:pt x="685" y="257"/>
                </a:lnTo>
                <a:lnTo>
                  <a:pt x="749" y="236"/>
                </a:lnTo>
                <a:lnTo>
                  <a:pt x="792" y="193"/>
                </a:lnTo>
                <a:lnTo>
                  <a:pt x="813" y="129"/>
                </a:lnTo>
                <a:lnTo>
                  <a:pt x="792" y="64"/>
                </a:lnTo>
                <a:lnTo>
                  <a:pt x="749" y="21"/>
                </a:lnTo>
                <a:lnTo>
                  <a:pt x="685" y="0"/>
                </a:lnTo>
                <a:lnTo>
                  <a:pt x="128" y="0"/>
                </a:lnTo>
                <a:lnTo>
                  <a:pt x="64" y="21"/>
                </a:lnTo>
                <a:lnTo>
                  <a:pt x="21" y="64"/>
                </a:lnTo>
                <a:lnTo>
                  <a:pt x="0" y="129"/>
                </a:lnTo>
                <a:lnTo>
                  <a:pt x="21" y="193"/>
                </a:lnTo>
                <a:lnTo>
                  <a:pt x="64" y="236"/>
                </a:lnTo>
                <a:lnTo>
                  <a:pt x="128" y="25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81" name="Rectangle 5">
            <a:extLst>
              <a:ext uri="{FF2B5EF4-FFF2-40B4-BE49-F238E27FC236}">
                <a16:creationId xmlns:a16="http://schemas.microsoft.com/office/drawing/2014/main" id="{0F901617-F9C2-4B84-A240-F611C6ABEFA3}"/>
              </a:ext>
            </a:extLst>
          </p:cNvPr>
          <p:cNvSpPr>
            <a:spLocks noChangeArrowheads="1"/>
          </p:cNvSpPr>
          <p:nvPr/>
        </p:nvSpPr>
        <p:spPr bwMode="auto">
          <a:xfrm>
            <a:off x="6022975" y="2917825"/>
            <a:ext cx="434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入口</a:t>
            </a:r>
            <a:endParaRPr lang="zh-CN" altLang="en-US">
              <a:latin typeface="Times New Roman" panose="02020603050405020304" pitchFamily="18" charset="0"/>
            </a:endParaRPr>
          </a:p>
        </p:txBody>
      </p:sp>
      <p:sp>
        <p:nvSpPr>
          <p:cNvPr id="50182" name="Rectangle 6">
            <a:extLst>
              <a:ext uri="{FF2B5EF4-FFF2-40B4-BE49-F238E27FC236}">
                <a16:creationId xmlns:a16="http://schemas.microsoft.com/office/drawing/2014/main" id="{3E24C01A-74A0-496D-B7D9-72FDBD5E2555}"/>
              </a:ext>
            </a:extLst>
          </p:cNvPr>
          <p:cNvSpPr>
            <a:spLocks noChangeArrowheads="1"/>
          </p:cNvSpPr>
          <p:nvPr/>
        </p:nvSpPr>
        <p:spPr bwMode="auto">
          <a:xfrm>
            <a:off x="4953000" y="3565525"/>
            <a:ext cx="2565400" cy="646113"/>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50183" name="Rectangle 7">
            <a:extLst>
              <a:ext uri="{FF2B5EF4-FFF2-40B4-BE49-F238E27FC236}">
                <a16:creationId xmlns:a16="http://schemas.microsoft.com/office/drawing/2014/main" id="{6211854B-7BFA-4A02-BE68-F14D4C1B44A8}"/>
              </a:ext>
            </a:extLst>
          </p:cNvPr>
          <p:cNvSpPr>
            <a:spLocks noChangeArrowheads="1"/>
          </p:cNvSpPr>
          <p:nvPr/>
        </p:nvSpPr>
        <p:spPr bwMode="auto">
          <a:xfrm>
            <a:off x="5021263" y="3633788"/>
            <a:ext cx="23923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查寻指针前进一步，指向</a:t>
            </a:r>
            <a:endParaRPr lang="zh-CN" altLang="en-US">
              <a:latin typeface="Times New Roman" panose="02020603050405020304" pitchFamily="18" charset="0"/>
            </a:endParaRPr>
          </a:p>
        </p:txBody>
      </p:sp>
      <p:sp>
        <p:nvSpPr>
          <p:cNvPr id="50184" name="Rectangle 8">
            <a:extLst>
              <a:ext uri="{FF2B5EF4-FFF2-40B4-BE49-F238E27FC236}">
                <a16:creationId xmlns:a16="http://schemas.microsoft.com/office/drawing/2014/main" id="{6732DC47-E1E5-43D6-B716-ED29DF6112C6}"/>
              </a:ext>
            </a:extLst>
          </p:cNvPr>
          <p:cNvSpPr>
            <a:spLocks noChangeArrowheads="1"/>
          </p:cNvSpPr>
          <p:nvPr/>
        </p:nvSpPr>
        <p:spPr bwMode="auto">
          <a:xfrm>
            <a:off x="5683250" y="3905250"/>
            <a:ext cx="10874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下一个表目</a:t>
            </a:r>
            <a:endParaRPr lang="zh-CN" altLang="en-US">
              <a:latin typeface="Times New Roman" panose="02020603050405020304" pitchFamily="18" charset="0"/>
            </a:endParaRPr>
          </a:p>
        </p:txBody>
      </p:sp>
      <p:sp>
        <p:nvSpPr>
          <p:cNvPr id="50185" name="Freeform 9">
            <a:extLst>
              <a:ext uri="{FF2B5EF4-FFF2-40B4-BE49-F238E27FC236}">
                <a16:creationId xmlns:a16="http://schemas.microsoft.com/office/drawing/2014/main" id="{121E0637-43C0-4630-961E-E39AAD30C370}"/>
              </a:ext>
            </a:extLst>
          </p:cNvPr>
          <p:cNvSpPr>
            <a:spLocks/>
          </p:cNvSpPr>
          <p:nvPr/>
        </p:nvSpPr>
        <p:spPr bwMode="auto">
          <a:xfrm>
            <a:off x="5191125" y="4518025"/>
            <a:ext cx="2106613" cy="817563"/>
          </a:xfrm>
          <a:custGeom>
            <a:avLst/>
            <a:gdLst>
              <a:gd name="T0" fmla="*/ 0 w 1327"/>
              <a:gd name="T1" fmla="*/ 409575 h 515"/>
              <a:gd name="T2" fmla="*/ 1054100 w 1327"/>
              <a:gd name="T3" fmla="*/ 0 h 515"/>
              <a:gd name="T4" fmla="*/ 2106613 w 1327"/>
              <a:gd name="T5" fmla="*/ 409575 h 515"/>
              <a:gd name="T6" fmla="*/ 1054100 w 1327"/>
              <a:gd name="T7" fmla="*/ 817563 h 515"/>
              <a:gd name="T8" fmla="*/ 0 w 1327"/>
              <a:gd name="T9" fmla="*/ 409575 h 515"/>
              <a:gd name="T10" fmla="*/ 0 60000 65536"/>
              <a:gd name="T11" fmla="*/ 0 60000 65536"/>
              <a:gd name="T12" fmla="*/ 0 60000 65536"/>
              <a:gd name="T13" fmla="*/ 0 60000 65536"/>
              <a:gd name="T14" fmla="*/ 0 60000 65536"/>
              <a:gd name="T15" fmla="*/ 0 w 1327"/>
              <a:gd name="T16" fmla="*/ 0 h 515"/>
              <a:gd name="T17" fmla="*/ 1327 w 1327"/>
              <a:gd name="T18" fmla="*/ 515 h 515"/>
            </a:gdLst>
            <a:ahLst/>
            <a:cxnLst>
              <a:cxn ang="T10">
                <a:pos x="T0" y="T1"/>
              </a:cxn>
              <a:cxn ang="T11">
                <a:pos x="T2" y="T3"/>
              </a:cxn>
              <a:cxn ang="T12">
                <a:pos x="T4" y="T5"/>
              </a:cxn>
              <a:cxn ang="T13">
                <a:pos x="T6" y="T7"/>
              </a:cxn>
              <a:cxn ang="T14">
                <a:pos x="T8" y="T9"/>
              </a:cxn>
            </a:cxnLst>
            <a:rect l="T15" t="T16" r="T17" b="T18"/>
            <a:pathLst>
              <a:path w="1327" h="515">
                <a:moveTo>
                  <a:pt x="0" y="258"/>
                </a:moveTo>
                <a:lnTo>
                  <a:pt x="664" y="0"/>
                </a:lnTo>
                <a:lnTo>
                  <a:pt x="1327" y="258"/>
                </a:lnTo>
                <a:lnTo>
                  <a:pt x="664" y="515"/>
                </a:lnTo>
                <a:lnTo>
                  <a:pt x="0" y="25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50186" name="Rectangle 10">
            <a:extLst>
              <a:ext uri="{FF2B5EF4-FFF2-40B4-BE49-F238E27FC236}">
                <a16:creationId xmlns:a16="http://schemas.microsoft.com/office/drawing/2014/main" id="{9977E786-82F8-48AD-8829-85B4DDBFEDF7}"/>
              </a:ext>
            </a:extLst>
          </p:cNvPr>
          <p:cNvSpPr>
            <a:spLocks noChangeArrowheads="1"/>
          </p:cNvSpPr>
          <p:nvPr/>
        </p:nvSpPr>
        <p:spPr bwMode="auto">
          <a:xfrm>
            <a:off x="5462588" y="4806950"/>
            <a:ext cx="13049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页面访问位＝</a:t>
            </a:r>
            <a:endParaRPr lang="zh-CN" altLang="en-US">
              <a:latin typeface="Times New Roman" panose="02020603050405020304" pitchFamily="18" charset="0"/>
            </a:endParaRPr>
          </a:p>
        </p:txBody>
      </p:sp>
      <p:sp>
        <p:nvSpPr>
          <p:cNvPr id="50187" name="Rectangle 11">
            <a:extLst>
              <a:ext uri="{FF2B5EF4-FFF2-40B4-BE49-F238E27FC236}">
                <a16:creationId xmlns:a16="http://schemas.microsoft.com/office/drawing/2014/main" id="{23D474BB-2E22-4E9B-9614-4FAA2655DA3A}"/>
              </a:ext>
            </a:extLst>
          </p:cNvPr>
          <p:cNvSpPr>
            <a:spLocks noChangeArrowheads="1"/>
          </p:cNvSpPr>
          <p:nvPr/>
        </p:nvSpPr>
        <p:spPr bwMode="auto">
          <a:xfrm>
            <a:off x="6788150" y="4789488"/>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0</a:t>
            </a:r>
            <a:endParaRPr lang="zh-CN" altLang="en-US">
              <a:latin typeface="Times New Roman" panose="02020603050405020304" pitchFamily="18" charset="0"/>
            </a:endParaRPr>
          </a:p>
        </p:txBody>
      </p:sp>
      <p:sp>
        <p:nvSpPr>
          <p:cNvPr id="50188" name="Rectangle 12">
            <a:extLst>
              <a:ext uri="{FF2B5EF4-FFF2-40B4-BE49-F238E27FC236}">
                <a16:creationId xmlns:a16="http://schemas.microsoft.com/office/drawing/2014/main" id="{14664ABA-0B3F-42BA-BD51-E21E38462562}"/>
              </a:ext>
            </a:extLst>
          </p:cNvPr>
          <p:cNvSpPr>
            <a:spLocks noChangeArrowheads="1"/>
          </p:cNvSpPr>
          <p:nvPr/>
        </p:nvSpPr>
        <p:spPr bwMode="auto">
          <a:xfrm>
            <a:off x="6889750" y="4806950"/>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a:t>
            </a:r>
            <a:endParaRPr lang="zh-CN" altLang="en-US">
              <a:latin typeface="Times New Roman" panose="02020603050405020304" pitchFamily="18" charset="0"/>
            </a:endParaRPr>
          </a:p>
        </p:txBody>
      </p:sp>
      <p:sp>
        <p:nvSpPr>
          <p:cNvPr id="50189" name="Rectangle 13">
            <a:extLst>
              <a:ext uri="{FF2B5EF4-FFF2-40B4-BE49-F238E27FC236}">
                <a16:creationId xmlns:a16="http://schemas.microsoft.com/office/drawing/2014/main" id="{270CF605-9C30-4E8A-A341-EAB17536C168}"/>
              </a:ext>
            </a:extLst>
          </p:cNvPr>
          <p:cNvSpPr>
            <a:spLocks noChangeArrowheads="1"/>
          </p:cNvSpPr>
          <p:nvPr/>
        </p:nvSpPr>
        <p:spPr bwMode="auto">
          <a:xfrm>
            <a:off x="4953000" y="5659438"/>
            <a:ext cx="2565400" cy="390525"/>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50190" name="Rectangle 14">
            <a:extLst>
              <a:ext uri="{FF2B5EF4-FFF2-40B4-BE49-F238E27FC236}">
                <a16:creationId xmlns:a16="http://schemas.microsoft.com/office/drawing/2014/main" id="{E6AEF600-E505-4D25-BD58-BADF6F839DFF}"/>
              </a:ext>
            </a:extLst>
          </p:cNvPr>
          <p:cNvSpPr>
            <a:spLocks noChangeArrowheads="1"/>
          </p:cNvSpPr>
          <p:nvPr/>
        </p:nvSpPr>
        <p:spPr bwMode="auto">
          <a:xfrm>
            <a:off x="5462588" y="5726113"/>
            <a:ext cx="15224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选择该页面淘汰</a:t>
            </a:r>
            <a:endParaRPr lang="zh-CN" altLang="en-US">
              <a:latin typeface="Times New Roman" panose="02020603050405020304" pitchFamily="18" charset="0"/>
            </a:endParaRPr>
          </a:p>
        </p:txBody>
      </p:sp>
      <p:sp>
        <p:nvSpPr>
          <p:cNvPr id="50191" name="Line 15">
            <a:extLst>
              <a:ext uri="{FF2B5EF4-FFF2-40B4-BE49-F238E27FC236}">
                <a16:creationId xmlns:a16="http://schemas.microsoft.com/office/drawing/2014/main" id="{F8A6DB39-4B4D-4483-A18C-AB6F16E04CB1}"/>
              </a:ext>
            </a:extLst>
          </p:cNvPr>
          <p:cNvSpPr>
            <a:spLocks noChangeShapeType="1"/>
          </p:cNvSpPr>
          <p:nvPr/>
        </p:nvSpPr>
        <p:spPr bwMode="auto">
          <a:xfrm>
            <a:off x="6245225" y="3241675"/>
            <a:ext cx="1588" cy="3238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Line 16">
            <a:extLst>
              <a:ext uri="{FF2B5EF4-FFF2-40B4-BE49-F238E27FC236}">
                <a16:creationId xmlns:a16="http://schemas.microsoft.com/office/drawing/2014/main" id="{B8726030-1EB2-4701-9BCD-88F113C0DD3F}"/>
              </a:ext>
            </a:extLst>
          </p:cNvPr>
          <p:cNvSpPr>
            <a:spLocks noChangeShapeType="1"/>
          </p:cNvSpPr>
          <p:nvPr/>
        </p:nvSpPr>
        <p:spPr bwMode="auto">
          <a:xfrm>
            <a:off x="6245225" y="4211638"/>
            <a:ext cx="1588" cy="3063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3" name="Line 17">
            <a:extLst>
              <a:ext uri="{FF2B5EF4-FFF2-40B4-BE49-F238E27FC236}">
                <a16:creationId xmlns:a16="http://schemas.microsoft.com/office/drawing/2014/main" id="{555782F2-845C-4E7D-A816-CE9834AE2053}"/>
              </a:ext>
            </a:extLst>
          </p:cNvPr>
          <p:cNvSpPr>
            <a:spLocks noChangeShapeType="1"/>
          </p:cNvSpPr>
          <p:nvPr/>
        </p:nvSpPr>
        <p:spPr bwMode="auto">
          <a:xfrm>
            <a:off x="6245225" y="5335588"/>
            <a:ext cx="1588" cy="3238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Rectangle 18">
            <a:extLst>
              <a:ext uri="{FF2B5EF4-FFF2-40B4-BE49-F238E27FC236}">
                <a16:creationId xmlns:a16="http://schemas.microsoft.com/office/drawing/2014/main" id="{ACE1D724-9BEA-454C-982E-9080E1D91920}"/>
              </a:ext>
            </a:extLst>
          </p:cNvPr>
          <p:cNvSpPr>
            <a:spLocks noChangeArrowheads="1"/>
          </p:cNvSpPr>
          <p:nvPr/>
        </p:nvSpPr>
        <p:spPr bwMode="auto">
          <a:xfrm>
            <a:off x="5888038" y="5368925"/>
            <a:ext cx="2159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是</a:t>
            </a:r>
            <a:endParaRPr lang="zh-CN" altLang="en-US">
              <a:latin typeface="Times New Roman" panose="02020603050405020304" pitchFamily="18" charset="0"/>
            </a:endParaRPr>
          </a:p>
        </p:txBody>
      </p:sp>
      <p:sp>
        <p:nvSpPr>
          <p:cNvPr id="50195" name="Line 19">
            <a:extLst>
              <a:ext uri="{FF2B5EF4-FFF2-40B4-BE49-F238E27FC236}">
                <a16:creationId xmlns:a16="http://schemas.microsoft.com/office/drawing/2014/main" id="{FD5319C7-FB42-44CA-A708-4D33B99B6B2B}"/>
              </a:ext>
            </a:extLst>
          </p:cNvPr>
          <p:cNvSpPr>
            <a:spLocks noChangeShapeType="1"/>
          </p:cNvSpPr>
          <p:nvPr/>
        </p:nvSpPr>
        <p:spPr bwMode="auto">
          <a:xfrm>
            <a:off x="6245225" y="6049963"/>
            <a:ext cx="1588" cy="3238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6" name="Freeform 20">
            <a:extLst>
              <a:ext uri="{FF2B5EF4-FFF2-40B4-BE49-F238E27FC236}">
                <a16:creationId xmlns:a16="http://schemas.microsoft.com/office/drawing/2014/main" id="{687F2D98-4F2C-4E61-816A-C21B2381147E}"/>
              </a:ext>
            </a:extLst>
          </p:cNvPr>
          <p:cNvSpPr>
            <a:spLocks/>
          </p:cNvSpPr>
          <p:nvPr/>
        </p:nvSpPr>
        <p:spPr bwMode="auto">
          <a:xfrm>
            <a:off x="5599113" y="6373813"/>
            <a:ext cx="1290637" cy="407987"/>
          </a:xfrm>
          <a:custGeom>
            <a:avLst/>
            <a:gdLst>
              <a:gd name="T0" fmla="*/ 203200 w 813"/>
              <a:gd name="T1" fmla="*/ 407987 h 257"/>
              <a:gd name="T2" fmla="*/ 1087437 w 813"/>
              <a:gd name="T3" fmla="*/ 407987 h 257"/>
              <a:gd name="T4" fmla="*/ 1189037 w 813"/>
              <a:gd name="T5" fmla="*/ 374649 h 257"/>
              <a:gd name="T6" fmla="*/ 1257300 w 813"/>
              <a:gd name="T7" fmla="*/ 306387 h 257"/>
              <a:gd name="T8" fmla="*/ 1290637 w 813"/>
              <a:gd name="T9" fmla="*/ 203200 h 257"/>
              <a:gd name="T10" fmla="*/ 1257300 w 813"/>
              <a:gd name="T11" fmla="*/ 101600 h 257"/>
              <a:gd name="T12" fmla="*/ 1189037 w 813"/>
              <a:gd name="T13" fmla="*/ 33337 h 257"/>
              <a:gd name="T14" fmla="*/ 1087437 w 813"/>
              <a:gd name="T15" fmla="*/ 0 h 257"/>
              <a:gd name="T16" fmla="*/ 203200 w 813"/>
              <a:gd name="T17" fmla="*/ 0 h 257"/>
              <a:gd name="T18" fmla="*/ 101600 w 813"/>
              <a:gd name="T19" fmla="*/ 33337 h 257"/>
              <a:gd name="T20" fmla="*/ 33337 w 813"/>
              <a:gd name="T21" fmla="*/ 101600 h 257"/>
              <a:gd name="T22" fmla="*/ 0 w 813"/>
              <a:gd name="T23" fmla="*/ 203200 h 257"/>
              <a:gd name="T24" fmla="*/ 0 w 813"/>
              <a:gd name="T25" fmla="*/ 203200 h 257"/>
              <a:gd name="T26" fmla="*/ 33337 w 813"/>
              <a:gd name="T27" fmla="*/ 306387 h 257"/>
              <a:gd name="T28" fmla="*/ 101600 w 813"/>
              <a:gd name="T29" fmla="*/ 374649 h 257"/>
              <a:gd name="T30" fmla="*/ 203200 w 813"/>
              <a:gd name="T31" fmla="*/ 407987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3"/>
              <a:gd name="T49" fmla="*/ 0 h 257"/>
              <a:gd name="T50" fmla="*/ 813 w 813"/>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3" h="257">
                <a:moveTo>
                  <a:pt x="128" y="257"/>
                </a:moveTo>
                <a:lnTo>
                  <a:pt x="685" y="257"/>
                </a:lnTo>
                <a:lnTo>
                  <a:pt x="749" y="236"/>
                </a:lnTo>
                <a:lnTo>
                  <a:pt x="792" y="193"/>
                </a:lnTo>
                <a:lnTo>
                  <a:pt x="813" y="128"/>
                </a:lnTo>
                <a:lnTo>
                  <a:pt x="792" y="64"/>
                </a:lnTo>
                <a:lnTo>
                  <a:pt x="749" y="21"/>
                </a:lnTo>
                <a:lnTo>
                  <a:pt x="685" y="0"/>
                </a:lnTo>
                <a:lnTo>
                  <a:pt x="128" y="0"/>
                </a:lnTo>
                <a:lnTo>
                  <a:pt x="64" y="21"/>
                </a:lnTo>
                <a:lnTo>
                  <a:pt x="21" y="64"/>
                </a:lnTo>
                <a:lnTo>
                  <a:pt x="0" y="128"/>
                </a:lnTo>
                <a:lnTo>
                  <a:pt x="21" y="193"/>
                </a:lnTo>
                <a:lnTo>
                  <a:pt x="64" y="236"/>
                </a:lnTo>
                <a:lnTo>
                  <a:pt x="128" y="25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7" name="Rectangle 21">
            <a:extLst>
              <a:ext uri="{FF2B5EF4-FFF2-40B4-BE49-F238E27FC236}">
                <a16:creationId xmlns:a16="http://schemas.microsoft.com/office/drawing/2014/main" id="{BBEB5D77-1591-4968-9BC3-601E989F7E56}"/>
              </a:ext>
            </a:extLst>
          </p:cNvPr>
          <p:cNvSpPr>
            <a:spLocks noChangeArrowheads="1"/>
          </p:cNvSpPr>
          <p:nvPr/>
        </p:nvSpPr>
        <p:spPr bwMode="auto">
          <a:xfrm>
            <a:off x="6022975" y="6457950"/>
            <a:ext cx="434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返回</a:t>
            </a:r>
            <a:endParaRPr lang="zh-CN" altLang="en-US">
              <a:latin typeface="Times New Roman" panose="02020603050405020304" pitchFamily="18" charset="0"/>
            </a:endParaRPr>
          </a:p>
        </p:txBody>
      </p:sp>
      <p:sp>
        <p:nvSpPr>
          <p:cNvPr id="50198" name="Rectangle 22">
            <a:extLst>
              <a:ext uri="{FF2B5EF4-FFF2-40B4-BE49-F238E27FC236}">
                <a16:creationId xmlns:a16="http://schemas.microsoft.com/office/drawing/2014/main" id="{521C444E-65BD-4C14-AEB5-CF015E6B195C}"/>
              </a:ext>
            </a:extLst>
          </p:cNvPr>
          <p:cNvSpPr>
            <a:spLocks noChangeArrowheads="1"/>
          </p:cNvSpPr>
          <p:nvPr/>
        </p:nvSpPr>
        <p:spPr bwMode="auto">
          <a:xfrm>
            <a:off x="7773988" y="4568825"/>
            <a:ext cx="1325562" cy="647700"/>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50199" name="Rectangle 23">
            <a:extLst>
              <a:ext uri="{FF2B5EF4-FFF2-40B4-BE49-F238E27FC236}">
                <a16:creationId xmlns:a16="http://schemas.microsoft.com/office/drawing/2014/main" id="{A856281A-55FF-4EA9-B2AC-41E5BB3F84DE}"/>
              </a:ext>
            </a:extLst>
          </p:cNvPr>
          <p:cNvSpPr>
            <a:spLocks noChangeArrowheads="1"/>
          </p:cNvSpPr>
          <p:nvPr/>
        </p:nvSpPr>
        <p:spPr bwMode="auto">
          <a:xfrm>
            <a:off x="7994650" y="4637088"/>
            <a:ext cx="869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置页面访</a:t>
            </a:r>
            <a:endParaRPr lang="zh-CN" altLang="en-US">
              <a:latin typeface="Times New Roman" panose="02020603050405020304" pitchFamily="18" charset="0"/>
            </a:endParaRPr>
          </a:p>
        </p:txBody>
      </p:sp>
      <p:sp>
        <p:nvSpPr>
          <p:cNvPr id="50200" name="Rectangle 24">
            <a:extLst>
              <a:ext uri="{FF2B5EF4-FFF2-40B4-BE49-F238E27FC236}">
                <a16:creationId xmlns:a16="http://schemas.microsoft.com/office/drawing/2014/main" id="{792DE563-02B3-4C39-8CE9-E15306090C7F}"/>
              </a:ext>
            </a:extLst>
          </p:cNvPr>
          <p:cNvSpPr>
            <a:spLocks noChangeArrowheads="1"/>
          </p:cNvSpPr>
          <p:nvPr/>
        </p:nvSpPr>
        <p:spPr bwMode="auto">
          <a:xfrm>
            <a:off x="7824788" y="4910138"/>
            <a:ext cx="7604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问位＝</a:t>
            </a:r>
            <a:r>
              <a:rPr lang="zh-CN" altLang="en-US" sz="1700">
                <a:solidFill>
                  <a:srgbClr val="000000"/>
                </a:solidFill>
                <a:latin typeface="Times New Roman" panose="02020603050405020304" pitchFamily="18" charset="0"/>
              </a:rPr>
              <a:t>“</a:t>
            </a:r>
            <a:endParaRPr lang="zh-CN" altLang="en-US">
              <a:latin typeface="Times New Roman" panose="02020603050405020304" pitchFamily="18" charset="0"/>
            </a:endParaRPr>
          </a:p>
        </p:txBody>
      </p:sp>
      <p:sp>
        <p:nvSpPr>
          <p:cNvPr id="50201" name="Rectangle 25">
            <a:extLst>
              <a:ext uri="{FF2B5EF4-FFF2-40B4-BE49-F238E27FC236}">
                <a16:creationId xmlns:a16="http://schemas.microsoft.com/office/drawing/2014/main" id="{E52468C2-1197-4364-A7CC-18F53DAA911D}"/>
              </a:ext>
            </a:extLst>
          </p:cNvPr>
          <p:cNvSpPr>
            <a:spLocks noChangeArrowheads="1"/>
          </p:cNvSpPr>
          <p:nvPr/>
        </p:nvSpPr>
        <p:spPr bwMode="auto">
          <a:xfrm>
            <a:off x="8709025" y="489267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0</a:t>
            </a:r>
            <a:endParaRPr lang="zh-CN" altLang="en-US">
              <a:latin typeface="Times New Roman" panose="02020603050405020304" pitchFamily="18" charset="0"/>
            </a:endParaRPr>
          </a:p>
        </p:txBody>
      </p:sp>
      <p:sp>
        <p:nvSpPr>
          <p:cNvPr id="50202" name="Rectangle 26">
            <a:extLst>
              <a:ext uri="{FF2B5EF4-FFF2-40B4-BE49-F238E27FC236}">
                <a16:creationId xmlns:a16="http://schemas.microsoft.com/office/drawing/2014/main" id="{F701D118-D1FB-46D9-B7B7-D3DF63588ACE}"/>
              </a:ext>
            </a:extLst>
          </p:cNvPr>
          <p:cNvSpPr>
            <a:spLocks noChangeArrowheads="1"/>
          </p:cNvSpPr>
          <p:nvPr/>
        </p:nvSpPr>
        <p:spPr bwMode="auto">
          <a:xfrm>
            <a:off x="8810625" y="4910138"/>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New Roman" panose="02020603050405020304" pitchFamily="18" charset="0"/>
              </a:rPr>
              <a:t>”</a:t>
            </a:r>
            <a:endParaRPr lang="zh-CN" altLang="en-US">
              <a:latin typeface="Times New Roman" panose="02020603050405020304" pitchFamily="18" charset="0"/>
            </a:endParaRPr>
          </a:p>
        </p:txBody>
      </p:sp>
      <p:sp>
        <p:nvSpPr>
          <p:cNvPr id="50203" name="Rectangle 27">
            <a:extLst>
              <a:ext uri="{FF2B5EF4-FFF2-40B4-BE49-F238E27FC236}">
                <a16:creationId xmlns:a16="http://schemas.microsoft.com/office/drawing/2014/main" id="{4872D441-C8BF-4B72-B7CD-9A7C80B1ACD6}"/>
              </a:ext>
            </a:extLst>
          </p:cNvPr>
          <p:cNvSpPr>
            <a:spLocks noChangeArrowheads="1"/>
          </p:cNvSpPr>
          <p:nvPr/>
        </p:nvSpPr>
        <p:spPr bwMode="auto">
          <a:xfrm>
            <a:off x="7416800" y="4654550"/>
            <a:ext cx="2159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否</a:t>
            </a:r>
            <a:endParaRPr lang="zh-CN" altLang="en-US">
              <a:latin typeface="Times New Roman" panose="02020603050405020304" pitchFamily="18" charset="0"/>
            </a:endParaRPr>
          </a:p>
        </p:txBody>
      </p:sp>
      <p:sp>
        <p:nvSpPr>
          <p:cNvPr id="50204" name="Line 28">
            <a:extLst>
              <a:ext uri="{FF2B5EF4-FFF2-40B4-BE49-F238E27FC236}">
                <a16:creationId xmlns:a16="http://schemas.microsoft.com/office/drawing/2014/main" id="{133B4C64-16BA-4DA8-B1DC-09220B74729E}"/>
              </a:ext>
            </a:extLst>
          </p:cNvPr>
          <p:cNvSpPr>
            <a:spLocks noChangeShapeType="1"/>
          </p:cNvSpPr>
          <p:nvPr/>
        </p:nvSpPr>
        <p:spPr bwMode="auto">
          <a:xfrm>
            <a:off x="7297738" y="4927600"/>
            <a:ext cx="4762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29">
            <a:extLst>
              <a:ext uri="{FF2B5EF4-FFF2-40B4-BE49-F238E27FC236}">
                <a16:creationId xmlns:a16="http://schemas.microsoft.com/office/drawing/2014/main" id="{FA4238EE-E4DE-40DF-AECA-2C762E91BCDF}"/>
              </a:ext>
            </a:extLst>
          </p:cNvPr>
          <p:cNvSpPr>
            <a:spLocks noChangeShapeType="1"/>
          </p:cNvSpPr>
          <p:nvPr/>
        </p:nvSpPr>
        <p:spPr bwMode="auto">
          <a:xfrm>
            <a:off x="7518400" y="3889375"/>
            <a:ext cx="90170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6" name="Line 30">
            <a:extLst>
              <a:ext uri="{FF2B5EF4-FFF2-40B4-BE49-F238E27FC236}">
                <a16:creationId xmlns:a16="http://schemas.microsoft.com/office/drawing/2014/main" id="{EABABEEC-C319-4C58-8972-B70880BFA1CB}"/>
              </a:ext>
            </a:extLst>
          </p:cNvPr>
          <p:cNvSpPr>
            <a:spLocks noChangeShapeType="1"/>
          </p:cNvSpPr>
          <p:nvPr/>
        </p:nvSpPr>
        <p:spPr bwMode="auto">
          <a:xfrm flipV="1">
            <a:off x="8437563" y="3889375"/>
            <a:ext cx="1587" cy="6794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Freeform 31">
            <a:extLst>
              <a:ext uri="{FF2B5EF4-FFF2-40B4-BE49-F238E27FC236}">
                <a16:creationId xmlns:a16="http://schemas.microsoft.com/office/drawing/2014/main" id="{73E0458D-3C4D-4ABA-B272-DDF8026CF436}"/>
              </a:ext>
            </a:extLst>
          </p:cNvPr>
          <p:cNvSpPr>
            <a:spLocks/>
          </p:cNvSpPr>
          <p:nvPr/>
        </p:nvSpPr>
        <p:spPr bwMode="auto">
          <a:xfrm>
            <a:off x="7518400" y="3836988"/>
            <a:ext cx="222250" cy="85725"/>
          </a:xfrm>
          <a:custGeom>
            <a:avLst/>
            <a:gdLst>
              <a:gd name="T0" fmla="*/ 222250 w 140"/>
              <a:gd name="T1" fmla="*/ 0 h 54"/>
              <a:gd name="T2" fmla="*/ 187325 w 140"/>
              <a:gd name="T3" fmla="*/ 52388 h 54"/>
              <a:gd name="T4" fmla="*/ 222250 w 140"/>
              <a:gd name="T5" fmla="*/ 85725 h 54"/>
              <a:gd name="T6" fmla="*/ 0 w 140"/>
              <a:gd name="T7" fmla="*/ 52388 h 54"/>
              <a:gd name="T8" fmla="*/ 222250 w 140"/>
              <a:gd name="T9" fmla="*/ 0 h 54"/>
              <a:gd name="T10" fmla="*/ 0 60000 65536"/>
              <a:gd name="T11" fmla="*/ 0 60000 65536"/>
              <a:gd name="T12" fmla="*/ 0 60000 65536"/>
              <a:gd name="T13" fmla="*/ 0 60000 65536"/>
              <a:gd name="T14" fmla="*/ 0 60000 65536"/>
              <a:gd name="T15" fmla="*/ 0 w 140"/>
              <a:gd name="T16" fmla="*/ 0 h 54"/>
              <a:gd name="T17" fmla="*/ 140 w 140"/>
              <a:gd name="T18" fmla="*/ 54 h 54"/>
            </a:gdLst>
            <a:ahLst/>
            <a:cxnLst>
              <a:cxn ang="T10">
                <a:pos x="T0" y="T1"/>
              </a:cxn>
              <a:cxn ang="T11">
                <a:pos x="T2" y="T3"/>
              </a:cxn>
              <a:cxn ang="T12">
                <a:pos x="T4" y="T5"/>
              </a:cxn>
              <a:cxn ang="T13">
                <a:pos x="T6" y="T7"/>
              </a:cxn>
              <a:cxn ang="T14">
                <a:pos x="T8" y="T9"/>
              </a:cxn>
            </a:cxnLst>
            <a:rect l="T15" t="T16" r="T17" b="T18"/>
            <a:pathLst>
              <a:path w="140" h="54">
                <a:moveTo>
                  <a:pt x="140" y="0"/>
                </a:moveTo>
                <a:lnTo>
                  <a:pt x="118" y="33"/>
                </a:lnTo>
                <a:lnTo>
                  <a:pt x="140" y="54"/>
                </a:lnTo>
                <a:lnTo>
                  <a:pt x="0" y="33"/>
                </a:lnTo>
                <a:lnTo>
                  <a:pt x="14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08" name="Freeform 32">
            <a:extLst>
              <a:ext uri="{FF2B5EF4-FFF2-40B4-BE49-F238E27FC236}">
                <a16:creationId xmlns:a16="http://schemas.microsoft.com/office/drawing/2014/main" id="{53E1DFA3-8818-449F-84B5-32CBE42B745D}"/>
              </a:ext>
            </a:extLst>
          </p:cNvPr>
          <p:cNvSpPr>
            <a:spLocks/>
          </p:cNvSpPr>
          <p:nvPr/>
        </p:nvSpPr>
        <p:spPr bwMode="auto">
          <a:xfrm>
            <a:off x="6210300" y="6169025"/>
            <a:ext cx="68263" cy="204788"/>
          </a:xfrm>
          <a:custGeom>
            <a:avLst/>
            <a:gdLst>
              <a:gd name="T0" fmla="*/ 0 w 43"/>
              <a:gd name="T1" fmla="*/ 0 h 129"/>
              <a:gd name="T2" fmla="*/ 34925 w 43"/>
              <a:gd name="T3" fmla="*/ 34925 h 129"/>
              <a:gd name="T4" fmla="*/ 68263 w 43"/>
              <a:gd name="T5" fmla="*/ 0 h 129"/>
              <a:gd name="T6" fmla="*/ 34925 w 43"/>
              <a:gd name="T7" fmla="*/ 204788 h 129"/>
              <a:gd name="T8" fmla="*/ 0 w 43"/>
              <a:gd name="T9" fmla="*/ 0 h 129"/>
              <a:gd name="T10" fmla="*/ 0 60000 65536"/>
              <a:gd name="T11" fmla="*/ 0 60000 65536"/>
              <a:gd name="T12" fmla="*/ 0 60000 65536"/>
              <a:gd name="T13" fmla="*/ 0 60000 65536"/>
              <a:gd name="T14" fmla="*/ 0 60000 65536"/>
              <a:gd name="T15" fmla="*/ 0 w 43"/>
              <a:gd name="T16" fmla="*/ 0 h 129"/>
              <a:gd name="T17" fmla="*/ 43 w 43"/>
              <a:gd name="T18" fmla="*/ 129 h 129"/>
            </a:gdLst>
            <a:ahLst/>
            <a:cxnLst>
              <a:cxn ang="T10">
                <a:pos x="T0" y="T1"/>
              </a:cxn>
              <a:cxn ang="T11">
                <a:pos x="T2" y="T3"/>
              </a:cxn>
              <a:cxn ang="T12">
                <a:pos x="T4" y="T5"/>
              </a:cxn>
              <a:cxn ang="T13">
                <a:pos x="T6" y="T7"/>
              </a:cxn>
              <a:cxn ang="T14">
                <a:pos x="T8" y="T9"/>
              </a:cxn>
            </a:cxnLst>
            <a:rect l="T15" t="T16" r="T17" b="T18"/>
            <a:pathLst>
              <a:path w="43" h="129">
                <a:moveTo>
                  <a:pt x="0" y="0"/>
                </a:moveTo>
                <a:lnTo>
                  <a:pt x="22" y="22"/>
                </a:lnTo>
                <a:lnTo>
                  <a:pt x="43" y="0"/>
                </a:lnTo>
                <a:lnTo>
                  <a:pt x="22" y="12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09" name="Freeform 33">
            <a:extLst>
              <a:ext uri="{FF2B5EF4-FFF2-40B4-BE49-F238E27FC236}">
                <a16:creationId xmlns:a16="http://schemas.microsoft.com/office/drawing/2014/main" id="{6A2DAA97-8E87-4360-A861-5259EC10D10A}"/>
              </a:ext>
            </a:extLst>
          </p:cNvPr>
          <p:cNvSpPr>
            <a:spLocks/>
          </p:cNvSpPr>
          <p:nvPr/>
        </p:nvSpPr>
        <p:spPr bwMode="auto">
          <a:xfrm>
            <a:off x="6210300" y="5437188"/>
            <a:ext cx="68263" cy="222250"/>
          </a:xfrm>
          <a:custGeom>
            <a:avLst/>
            <a:gdLst>
              <a:gd name="T0" fmla="*/ 0 w 43"/>
              <a:gd name="T1" fmla="*/ 0 h 140"/>
              <a:gd name="T2" fmla="*/ 34925 w 43"/>
              <a:gd name="T3" fmla="*/ 50800 h 140"/>
              <a:gd name="T4" fmla="*/ 68263 w 43"/>
              <a:gd name="T5" fmla="*/ 0 h 140"/>
              <a:gd name="T6" fmla="*/ 34925 w 43"/>
              <a:gd name="T7" fmla="*/ 222250 h 140"/>
              <a:gd name="T8" fmla="*/ 0 w 43"/>
              <a:gd name="T9" fmla="*/ 0 h 140"/>
              <a:gd name="T10" fmla="*/ 0 60000 65536"/>
              <a:gd name="T11" fmla="*/ 0 60000 65536"/>
              <a:gd name="T12" fmla="*/ 0 60000 65536"/>
              <a:gd name="T13" fmla="*/ 0 60000 65536"/>
              <a:gd name="T14" fmla="*/ 0 60000 65536"/>
              <a:gd name="T15" fmla="*/ 0 w 43"/>
              <a:gd name="T16" fmla="*/ 0 h 140"/>
              <a:gd name="T17" fmla="*/ 43 w 43"/>
              <a:gd name="T18" fmla="*/ 140 h 140"/>
            </a:gdLst>
            <a:ahLst/>
            <a:cxnLst>
              <a:cxn ang="T10">
                <a:pos x="T0" y="T1"/>
              </a:cxn>
              <a:cxn ang="T11">
                <a:pos x="T2" y="T3"/>
              </a:cxn>
              <a:cxn ang="T12">
                <a:pos x="T4" y="T5"/>
              </a:cxn>
              <a:cxn ang="T13">
                <a:pos x="T6" y="T7"/>
              </a:cxn>
              <a:cxn ang="T14">
                <a:pos x="T8" y="T9"/>
              </a:cxn>
            </a:cxnLst>
            <a:rect l="T15" t="T16" r="T17" b="T18"/>
            <a:pathLst>
              <a:path w="43" h="140">
                <a:moveTo>
                  <a:pt x="0" y="0"/>
                </a:moveTo>
                <a:lnTo>
                  <a:pt x="22" y="32"/>
                </a:lnTo>
                <a:lnTo>
                  <a:pt x="43" y="0"/>
                </a:lnTo>
                <a:lnTo>
                  <a:pt x="22" y="14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10" name="Freeform 34">
            <a:extLst>
              <a:ext uri="{FF2B5EF4-FFF2-40B4-BE49-F238E27FC236}">
                <a16:creationId xmlns:a16="http://schemas.microsoft.com/office/drawing/2014/main" id="{245F33ED-1837-44BF-A8C0-4DAA5D9FC967}"/>
              </a:ext>
            </a:extLst>
          </p:cNvPr>
          <p:cNvSpPr>
            <a:spLocks/>
          </p:cNvSpPr>
          <p:nvPr/>
        </p:nvSpPr>
        <p:spPr bwMode="auto">
          <a:xfrm>
            <a:off x="6210300" y="4314825"/>
            <a:ext cx="68263" cy="203200"/>
          </a:xfrm>
          <a:custGeom>
            <a:avLst/>
            <a:gdLst>
              <a:gd name="T0" fmla="*/ 0 w 43"/>
              <a:gd name="T1" fmla="*/ 0 h 128"/>
              <a:gd name="T2" fmla="*/ 34925 w 43"/>
              <a:gd name="T3" fmla="*/ 33337 h 128"/>
              <a:gd name="T4" fmla="*/ 68263 w 43"/>
              <a:gd name="T5" fmla="*/ 0 h 128"/>
              <a:gd name="T6" fmla="*/ 34925 w 43"/>
              <a:gd name="T7" fmla="*/ 203200 h 128"/>
              <a:gd name="T8" fmla="*/ 0 w 43"/>
              <a:gd name="T9" fmla="*/ 0 h 128"/>
              <a:gd name="T10" fmla="*/ 0 60000 65536"/>
              <a:gd name="T11" fmla="*/ 0 60000 65536"/>
              <a:gd name="T12" fmla="*/ 0 60000 65536"/>
              <a:gd name="T13" fmla="*/ 0 60000 65536"/>
              <a:gd name="T14" fmla="*/ 0 60000 65536"/>
              <a:gd name="T15" fmla="*/ 0 w 43"/>
              <a:gd name="T16" fmla="*/ 0 h 128"/>
              <a:gd name="T17" fmla="*/ 43 w 43"/>
              <a:gd name="T18" fmla="*/ 128 h 128"/>
            </a:gdLst>
            <a:ahLst/>
            <a:cxnLst>
              <a:cxn ang="T10">
                <a:pos x="T0" y="T1"/>
              </a:cxn>
              <a:cxn ang="T11">
                <a:pos x="T2" y="T3"/>
              </a:cxn>
              <a:cxn ang="T12">
                <a:pos x="T4" y="T5"/>
              </a:cxn>
              <a:cxn ang="T13">
                <a:pos x="T6" y="T7"/>
              </a:cxn>
              <a:cxn ang="T14">
                <a:pos x="T8" y="T9"/>
              </a:cxn>
            </a:cxnLst>
            <a:rect l="T15" t="T16" r="T17" b="T18"/>
            <a:pathLst>
              <a:path w="43" h="128">
                <a:moveTo>
                  <a:pt x="0" y="0"/>
                </a:moveTo>
                <a:lnTo>
                  <a:pt x="22" y="21"/>
                </a:lnTo>
                <a:lnTo>
                  <a:pt x="43" y="0"/>
                </a:lnTo>
                <a:lnTo>
                  <a:pt x="22" y="12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11" name="Freeform 35">
            <a:extLst>
              <a:ext uri="{FF2B5EF4-FFF2-40B4-BE49-F238E27FC236}">
                <a16:creationId xmlns:a16="http://schemas.microsoft.com/office/drawing/2014/main" id="{EAC8A68B-75EB-493E-BCED-94BC6903C2C7}"/>
              </a:ext>
            </a:extLst>
          </p:cNvPr>
          <p:cNvSpPr>
            <a:spLocks/>
          </p:cNvSpPr>
          <p:nvPr/>
        </p:nvSpPr>
        <p:spPr bwMode="auto">
          <a:xfrm>
            <a:off x="6210300" y="3360738"/>
            <a:ext cx="68263" cy="204787"/>
          </a:xfrm>
          <a:custGeom>
            <a:avLst/>
            <a:gdLst>
              <a:gd name="T0" fmla="*/ 0 w 43"/>
              <a:gd name="T1" fmla="*/ 0 h 129"/>
              <a:gd name="T2" fmla="*/ 34925 w 43"/>
              <a:gd name="T3" fmla="*/ 34925 h 129"/>
              <a:gd name="T4" fmla="*/ 68263 w 43"/>
              <a:gd name="T5" fmla="*/ 0 h 129"/>
              <a:gd name="T6" fmla="*/ 34925 w 43"/>
              <a:gd name="T7" fmla="*/ 204787 h 129"/>
              <a:gd name="T8" fmla="*/ 0 w 43"/>
              <a:gd name="T9" fmla="*/ 0 h 129"/>
              <a:gd name="T10" fmla="*/ 0 60000 65536"/>
              <a:gd name="T11" fmla="*/ 0 60000 65536"/>
              <a:gd name="T12" fmla="*/ 0 60000 65536"/>
              <a:gd name="T13" fmla="*/ 0 60000 65536"/>
              <a:gd name="T14" fmla="*/ 0 60000 65536"/>
              <a:gd name="T15" fmla="*/ 0 w 43"/>
              <a:gd name="T16" fmla="*/ 0 h 129"/>
              <a:gd name="T17" fmla="*/ 43 w 43"/>
              <a:gd name="T18" fmla="*/ 129 h 129"/>
            </a:gdLst>
            <a:ahLst/>
            <a:cxnLst>
              <a:cxn ang="T10">
                <a:pos x="T0" y="T1"/>
              </a:cxn>
              <a:cxn ang="T11">
                <a:pos x="T2" y="T3"/>
              </a:cxn>
              <a:cxn ang="T12">
                <a:pos x="T4" y="T5"/>
              </a:cxn>
              <a:cxn ang="T13">
                <a:pos x="T6" y="T7"/>
              </a:cxn>
              <a:cxn ang="T14">
                <a:pos x="T8" y="T9"/>
              </a:cxn>
            </a:cxnLst>
            <a:rect l="T15" t="T16" r="T17" b="T18"/>
            <a:pathLst>
              <a:path w="43" h="129">
                <a:moveTo>
                  <a:pt x="0" y="0"/>
                </a:moveTo>
                <a:lnTo>
                  <a:pt x="22" y="22"/>
                </a:lnTo>
                <a:lnTo>
                  <a:pt x="43" y="0"/>
                </a:lnTo>
                <a:lnTo>
                  <a:pt x="22" y="12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50212" name="Freeform 36">
            <a:extLst>
              <a:ext uri="{FF2B5EF4-FFF2-40B4-BE49-F238E27FC236}">
                <a16:creationId xmlns:a16="http://schemas.microsoft.com/office/drawing/2014/main" id="{011EBEBF-0D61-464A-B3F5-99CF9B9D9A17}"/>
              </a:ext>
            </a:extLst>
          </p:cNvPr>
          <p:cNvSpPr>
            <a:spLocks/>
          </p:cNvSpPr>
          <p:nvPr/>
        </p:nvSpPr>
        <p:spPr bwMode="auto">
          <a:xfrm>
            <a:off x="7553325" y="4892675"/>
            <a:ext cx="220663" cy="68263"/>
          </a:xfrm>
          <a:custGeom>
            <a:avLst/>
            <a:gdLst>
              <a:gd name="T0" fmla="*/ 0 w 139"/>
              <a:gd name="T1" fmla="*/ 68263 h 43"/>
              <a:gd name="T2" fmla="*/ 50800 w 139"/>
              <a:gd name="T3" fmla="*/ 34925 h 43"/>
              <a:gd name="T4" fmla="*/ 0 w 139"/>
              <a:gd name="T5" fmla="*/ 0 h 43"/>
              <a:gd name="T6" fmla="*/ 220663 w 139"/>
              <a:gd name="T7" fmla="*/ 34925 h 43"/>
              <a:gd name="T8" fmla="*/ 0 w 139"/>
              <a:gd name="T9" fmla="*/ 68263 h 43"/>
              <a:gd name="T10" fmla="*/ 0 60000 65536"/>
              <a:gd name="T11" fmla="*/ 0 60000 65536"/>
              <a:gd name="T12" fmla="*/ 0 60000 65536"/>
              <a:gd name="T13" fmla="*/ 0 60000 65536"/>
              <a:gd name="T14" fmla="*/ 0 60000 65536"/>
              <a:gd name="T15" fmla="*/ 0 w 139"/>
              <a:gd name="T16" fmla="*/ 0 h 43"/>
              <a:gd name="T17" fmla="*/ 139 w 139"/>
              <a:gd name="T18" fmla="*/ 43 h 43"/>
            </a:gdLst>
            <a:ahLst/>
            <a:cxnLst>
              <a:cxn ang="T10">
                <a:pos x="T0" y="T1"/>
              </a:cxn>
              <a:cxn ang="T11">
                <a:pos x="T2" y="T3"/>
              </a:cxn>
              <a:cxn ang="T12">
                <a:pos x="T4" y="T5"/>
              </a:cxn>
              <a:cxn ang="T13">
                <a:pos x="T6" y="T7"/>
              </a:cxn>
              <a:cxn ang="T14">
                <a:pos x="T8" y="T9"/>
              </a:cxn>
            </a:cxnLst>
            <a:rect l="T15" t="T16" r="T17" b="T18"/>
            <a:pathLst>
              <a:path w="139" h="43">
                <a:moveTo>
                  <a:pt x="0" y="43"/>
                </a:moveTo>
                <a:lnTo>
                  <a:pt x="32" y="22"/>
                </a:lnTo>
                <a:lnTo>
                  <a:pt x="0" y="0"/>
                </a:lnTo>
                <a:lnTo>
                  <a:pt x="139" y="22"/>
                </a:lnTo>
                <a:lnTo>
                  <a:pt x="0" y="43"/>
                </a:lnTo>
                <a:close/>
              </a:path>
            </a:pathLst>
          </a:custGeom>
          <a:solidFill>
            <a:srgbClr val="000000"/>
          </a:solidFill>
          <a:ln w="22225">
            <a:solidFill>
              <a:srgbClr val="000000"/>
            </a:solidFill>
            <a:prstDash val="solid"/>
            <a:round/>
            <a:headEnd/>
            <a:tailEnd/>
          </a:ln>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a:extLst>
              <a:ext uri="{FF2B5EF4-FFF2-40B4-BE49-F238E27FC236}">
                <a16:creationId xmlns:a16="http://schemas.microsoft.com/office/drawing/2014/main" id="{F4B14385-DFED-4966-AA52-2154FD9A0A28}"/>
              </a:ext>
            </a:extLst>
          </p:cNvPr>
          <p:cNvGrpSpPr>
            <a:grpSpLocks/>
          </p:cNvGrpSpPr>
          <p:nvPr/>
        </p:nvGrpSpPr>
        <p:grpSpPr bwMode="auto">
          <a:xfrm>
            <a:off x="0" y="1295400"/>
            <a:ext cx="4495800" cy="4713288"/>
            <a:chOff x="1800" y="816"/>
            <a:chExt cx="4320" cy="4836"/>
          </a:xfrm>
        </p:grpSpPr>
        <p:sp>
          <p:nvSpPr>
            <p:cNvPr id="51241" name="Oval 3">
              <a:extLst>
                <a:ext uri="{FF2B5EF4-FFF2-40B4-BE49-F238E27FC236}">
                  <a16:creationId xmlns:a16="http://schemas.microsoft.com/office/drawing/2014/main" id="{8553C918-CFD6-45F9-B0A7-F8DAF389BA03}"/>
                </a:ext>
              </a:extLst>
            </p:cNvPr>
            <p:cNvSpPr>
              <a:spLocks noChangeArrowheads="1"/>
            </p:cNvSpPr>
            <p:nvPr/>
          </p:nvSpPr>
          <p:spPr bwMode="auto">
            <a:xfrm>
              <a:off x="1980" y="1128"/>
              <a:ext cx="3960" cy="421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51242" name="Oval 4">
              <a:extLst>
                <a:ext uri="{FF2B5EF4-FFF2-40B4-BE49-F238E27FC236}">
                  <a16:creationId xmlns:a16="http://schemas.microsoft.com/office/drawing/2014/main" id="{AF6DC760-E5BC-4041-A8B4-C7F8D007EA3E}"/>
                </a:ext>
              </a:extLst>
            </p:cNvPr>
            <p:cNvSpPr>
              <a:spLocks noChangeArrowheads="1"/>
            </p:cNvSpPr>
            <p:nvPr/>
          </p:nvSpPr>
          <p:spPr bwMode="auto">
            <a:xfrm>
              <a:off x="3060" y="2220"/>
              <a:ext cx="1800" cy="187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51243" name="Text Box 5">
              <a:extLst>
                <a:ext uri="{FF2B5EF4-FFF2-40B4-BE49-F238E27FC236}">
                  <a16:creationId xmlns:a16="http://schemas.microsoft.com/office/drawing/2014/main" id="{A1E57BBD-F155-4E0C-82E5-3AA8A7545BCC}"/>
                </a:ext>
              </a:extLst>
            </p:cNvPr>
            <p:cNvSpPr txBox="1">
              <a:spLocks noChangeArrowheads="1"/>
            </p:cNvSpPr>
            <p:nvPr/>
          </p:nvSpPr>
          <p:spPr bwMode="auto">
            <a:xfrm>
              <a:off x="3240" y="159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Page9 use=1</a:t>
              </a:r>
            </a:p>
          </p:txBody>
        </p:sp>
        <p:sp>
          <p:nvSpPr>
            <p:cNvPr id="51244" name="Text Box 6">
              <a:extLst>
                <a:ext uri="{FF2B5EF4-FFF2-40B4-BE49-F238E27FC236}">
                  <a16:creationId xmlns:a16="http://schemas.microsoft.com/office/drawing/2014/main" id="{F4D39CB8-C500-4D0E-A4C0-E0EBC1F9DA01}"/>
                </a:ext>
              </a:extLst>
            </p:cNvPr>
            <p:cNvSpPr txBox="1">
              <a:spLocks noChangeArrowheads="1"/>
            </p:cNvSpPr>
            <p:nvPr/>
          </p:nvSpPr>
          <p:spPr bwMode="auto">
            <a:xfrm>
              <a:off x="4140" y="159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Page19</a:t>
              </a:r>
            </a:p>
            <a:p>
              <a:pPr algn="just"/>
              <a:r>
                <a:rPr kumimoji="0" lang="en-US" altLang="zh-CN" sz="1400">
                  <a:solidFill>
                    <a:srgbClr val="000000"/>
                  </a:solidFill>
                  <a:latin typeface="宋体" panose="02010600030101010101" pitchFamily="2" charset="-122"/>
                </a:rPr>
                <a:t>Use=1</a:t>
              </a:r>
            </a:p>
          </p:txBody>
        </p:sp>
        <p:sp>
          <p:nvSpPr>
            <p:cNvPr id="51245" name="Text Box 7">
              <a:extLst>
                <a:ext uri="{FF2B5EF4-FFF2-40B4-BE49-F238E27FC236}">
                  <a16:creationId xmlns:a16="http://schemas.microsoft.com/office/drawing/2014/main" id="{9E16D59E-350E-4ADA-83DA-891C9286E288}"/>
                </a:ext>
              </a:extLst>
            </p:cNvPr>
            <p:cNvSpPr txBox="1">
              <a:spLocks noChangeArrowheads="1"/>
            </p:cNvSpPr>
            <p:nvPr/>
          </p:nvSpPr>
          <p:spPr bwMode="auto">
            <a:xfrm>
              <a:off x="4860" y="190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Page1</a:t>
              </a:r>
            </a:p>
            <a:p>
              <a:pPr algn="just"/>
              <a:r>
                <a:rPr kumimoji="0" lang="en-US" altLang="zh-CN" sz="1400">
                  <a:solidFill>
                    <a:srgbClr val="000000"/>
                  </a:solidFill>
                  <a:latin typeface="宋体" panose="02010600030101010101" pitchFamily="2" charset="-122"/>
                </a:rPr>
                <a:t>Use=0</a:t>
              </a:r>
            </a:p>
          </p:txBody>
        </p:sp>
        <p:sp>
          <p:nvSpPr>
            <p:cNvPr id="51246" name="Text Box 8">
              <a:extLst>
                <a:ext uri="{FF2B5EF4-FFF2-40B4-BE49-F238E27FC236}">
                  <a16:creationId xmlns:a16="http://schemas.microsoft.com/office/drawing/2014/main" id="{0E71F771-3AA5-4C11-80B6-D32CB4CAC569}"/>
                </a:ext>
              </a:extLst>
            </p:cNvPr>
            <p:cNvSpPr txBox="1">
              <a:spLocks noChangeArrowheads="1"/>
            </p:cNvSpPr>
            <p:nvPr/>
          </p:nvSpPr>
          <p:spPr bwMode="auto">
            <a:xfrm>
              <a:off x="5220" y="25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Page45</a:t>
              </a:r>
            </a:p>
            <a:p>
              <a:pPr algn="just"/>
              <a:r>
                <a:rPr kumimoji="0" lang="en-US" altLang="zh-CN" sz="1400">
                  <a:solidFill>
                    <a:srgbClr val="000000"/>
                  </a:solidFill>
                  <a:latin typeface="宋体" panose="02010600030101010101" pitchFamily="2" charset="-122"/>
                </a:rPr>
                <a:t>Use=1</a:t>
              </a:r>
            </a:p>
          </p:txBody>
        </p:sp>
        <p:sp>
          <p:nvSpPr>
            <p:cNvPr id="51247" name="Text Box 9">
              <a:extLst>
                <a:ext uri="{FF2B5EF4-FFF2-40B4-BE49-F238E27FC236}">
                  <a16:creationId xmlns:a16="http://schemas.microsoft.com/office/drawing/2014/main" id="{AFC8DC7B-93B4-4238-8C79-E68F37906241}"/>
                </a:ext>
              </a:extLst>
            </p:cNvPr>
            <p:cNvSpPr txBox="1">
              <a:spLocks noChangeArrowheads="1"/>
            </p:cNvSpPr>
            <p:nvPr/>
          </p:nvSpPr>
          <p:spPr bwMode="auto">
            <a:xfrm>
              <a:off x="5040" y="315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Page191</a:t>
              </a:r>
            </a:p>
            <a:p>
              <a:pPr algn="just"/>
              <a:r>
                <a:rPr kumimoji="0" lang="en-US" altLang="zh-CN" sz="1400">
                  <a:solidFill>
                    <a:srgbClr val="000000"/>
                  </a:solidFill>
                  <a:latin typeface="宋体" panose="02010600030101010101" pitchFamily="2" charset="-122"/>
                </a:rPr>
                <a:t>Use=1</a:t>
              </a:r>
            </a:p>
          </p:txBody>
        </p:sp>
        <p:sp>
          <p:nvSpPr>
            <p:cNvPr id="51248" name="Text Box 10">
              <a:extLst>
                <a:ext uri="{FF2B5EF4-FFF2-40B4-BE49-F238E27FC236}">
                  <a16:creationId xmlns:a16="http://schemas.microsoft.com/office/drawing/2014/main" id="{57D4A745-8B93-4F09-9086-95341312849A}"/>
                </a:ext>
              </a:extLst>
            </p:cNvPr>
            <p:cNvSpPr txBox="1">
              <a:spLocks noChangeArrowheads="1"/>
            </p:cNvSpPr>
            <p:nvPr/>
          </p:nvSpPr>
          <p:spPr bwMode="auto">
            <a:xfrm>
              <a:off x="4860" y="393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dirty="0">
                  <a:solidFill>
                    <a:srgbClr val="FF0000"/>
                  </a:solidFill>
                  <a:latin typeface="宋体" panose="02010600030101010101" pitchFamily="2" charset="-122"/>
                </a:rPr>
                <a:t>Page556</a:t>
              </a:r>
            </a:p>
            <a:p>
              <a:pPr algn="just"/>
              <a:r>
                <a:rPr kumimoji="0" lang="en-US" altLang="zh-CN" sz="1400" dirty="0">
                  <a:solidFill>
                    <a:srgbClr val="FF0000"/>
                  </a:solidFill>
                  <a:latin typeface="宋体" panose="02010600030101010101" pitchFamily="2" charset="-122"/>
                </a:rPr>
                <a:t>Use=0</a:t>
              </a:r>
            </a:p>
          </p:txBody>
        </p:sp>
        <p:sp>
          <p:nvSpPr>
            <p:cNvPr id="51249" name="Text Box 11">
              <a:extLst>
                <a:ext uri="{FF2B5EF4-FFF2-40B4-BE49-F238E27FC236}">
                  <a16:creationId xmlns:a16="http://schemas.microsoft.com/office/drawing/2014/main" id="{4C2D3834-B531-4CDC-820B-B5852D2BD5C7}"/>
                </a:ext>
              </a:extLst>
            </p:cNvPr>
            <p:cNvSpPr txBox="1">
              <a:spLocks noChangeArrowheads="1"/>
            </p:cNvSpPr>
            <p:nvPr/>
          </p:nvSpPr>
          <p:spPr bwMode="auto">
            <a:xfrm>
              <a:off x="4320" y="440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Page13</a:t>
              </a:r>
            </a:p>
            <a:p>
              <a:pPr algn="just"/>
              <a:r>
                <a:rPr kumimoji="0" lang="en-US" altLang="zh-CN" sz="1400">
                  <a:solidFill>
                    <a:srgbClr val="000000"/>
                  </a:solidFill>
                  <a:latin typeface="宋体" panose="02010600030101010101" pitchFamily="2" charset="-122"/>
                </a:rPr>
                <a:t>Use=0</a:t>
              </a:r>
            </a:p>
          </p:txBody>
        </p:sp>
        <p:sp>
          <p:nvSpPr>
            <p:cNvPr id="51250" name="Text Box 12">
              <a:extLst>
                <a:ext uri="{FF2B5EF4-FFF2-40B4-BE49-F238E27FC236}">
                  <a16:creationId xmlns:a16="http://schemas.microsoft.com/office/drawing/2014/main" id="{3EDEA704-C764-4D4B-84E9-030B12DC689C}"/>
                </a:ext>
              </a:extLst>
            </p:cNvPr>
            <p:cNvSpPr txBox="1">
              <a:spLocks noChangeArrowheads="1"/>
            </p:cNvSpPr>
            <p:nvPr/>
          </p:nvSpPr>
          <p:spPr bwMode="auto">
            <a:xfrm>
              <a:off x="3420" y="440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Page67</a:t>
              </a:r>
            </a:p>
            <a:p>
              <a:pPr algn="just"/>
              <a:r>
                <a:rPr kumimoji="0" lang="en-US" altLang="zh-CN" sz="1400">
                  <a:solidFill>
                    <a:srgbClr val="000000"/>
                  </a:solidFill>
                  <a:latin typeface="宋体" panose="02010600030101010101" pitchFamily="2" charset="-122"/>
                </a:rPr>
                <a:t>Use=1</a:t>
              </a:r>
            </a:p>
          </p:txBody>
        </p:sp>
        <p:sp>
          <p:nvSpPr>
            <p:cNvPr id="51251" name="Text Box 13">
              <a:extLst>
                <a:ext uri="{FF2B5EF4-FFF2-40B4-BE49-F238E27FC236}">
                  <a16:creationId xmlns:a16="http://schemas.microsoft.com/office/drawing/2014/main" id="{DD59A50D-C167-4A98-9C9F-773DCD5D93F6}"/>
                </a:ext>
              </a:extLst>
            </p:cNvPr>
            <p:cNvSpPr txBox="1">
              <a:spLocks noChangeArrowheads="1"/>
            </p:cNvSpPr>
            <p:nvPr/>
          </p:nvSpPr>
          <p:spPr bwMode="auto">
            <a:xfrm>
              <a:off x="2340" y="346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Page33</a:t>
              </a:r>
            </a:p>
            <a:p>
              <a:pPr algn="just"/>
              <a:r>
                <a:rPr kumimoji="0" lang="en-US" altLang="zh-CN" sz="1400">
                  <a:solidFill>
                    <a:srgbClr val="000000"/>
                  </a:solidFill>
                  <a:latin typeface="宋体" panose="02010600030101010101" pitchFamily="2" charset="-122"/>
                </a:rPr>
                <a:t>Use=1</a:t>
              </a:r>
            </a:p>
          </p:txBody>
        </p:sp>
        <p:sp>
          <p:nvSpPr>
            <p:cNvPr id="51252" name="Text Box 14">
              <a:extLst>
                <a:ext uri="{FF2B5EF4-FFF2-40B4-BE49-F238E27FC236}">
                  <a16:creationId xmlns:a16="http://schemas.microsoft.com/office/drawing/2014/main" id="{2EF41FC2-A3D7-4EB7-8ED6-13A16691F2C5}"/>
                </a:ext>
              </a:extLst>
            </p:cNvPr>
            <p:cNvSpPr txBox="1">
              <a:spLocks noChangeArrowheads="1"/>
            </p:cNvSpPr>
            <p:nvPr/>
          </p:nvSpPr>
          <p:spPr bwMode="auto">
            <a:xfrm>
              <a:off x="2700" y="40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Page222</a:t>
              </a:r>
            </a:p>
            <a:p>
              <a:pPr algn="just"/>
              <a:r>
                <a:rPr kumimoji="0" lang="en-US" altLang="zh-CN" sz="1400">
                  <a:solidFill>
                    <a:srgbClr val="000000"/>
                  </a:solidFill>
                  <a:latin typeface="宋体" panose="02010600030101010101" pitchFamily="2" charset="-122"/>
                </a:rPr>
                <a:t>Use=0</a:t>
              </a:r>
            </a:p>
          </p:txBody>
        </p:sp>
        <p:sp>
          <p:nvSpPr>
            <p:cNvPr id="51253" name="Line 15">
              <a:extLst>
                <a:ext uri="{FF2B5EF4-FFF2-40B4-BE49-F238E27FC236}">
                  <a16:creationId xmlns:a16="http://schemas.microsoft.com/office/drawing/2014/main" id="{E2FAB19F-FEC5-45BE-AE30-179AFE3FC9B0}"/>
                </a:ext>
              </a:extLst>
            </p:cNvPr>
            <p:cNvSpPr>
              <a:spLocks noChangeShapeType="1"/>
            </p:cNvSpPr>
            <p:nvPr/>
          </p:nvSpPr>
          <p:spPr bwMode="auto">
            <a:xfrm>
              <a:off x="3960" y="1128"/>
              <a:ext cx="0" cy="10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54" name="Line 16">
              <a:extLst>
                <a:ext uri="{FF2B5EF4-FFF2-40B4-BE49-F238E27FC236}">
                  <a16:creationId xmlns:a16="http://schemas.microsoft.com/office/drawing/2014/main" id="{AE7665F0-775F-4136-B4AD-19D453DB6F4D}"/>
                </a:ext>
              </a:extLst>
            </p:cNvPr>
            <p:cNvSpPr>
              <a:spLocks noChangeShapeType="1"/>
            </p:cNvSpPr>
            <p:nvPr/>
          </p:nvSpPr>
          <p:spPr bwMode="auto">
            <a:xfrm>
              <a:off x="2880" y="1440"/>
              <a:ext cx="54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55" name="Line 17">
              <a:extLst>
                <a:ext uri="{FF2B5EF4-FFF2-40B4-BE49-F238E27FC236}">
                  <a16:creationId xmlns:a16="http://schemas.microsoft.com/office/drawing/2014/main" id="{80F85F65-1429-4DBD-BFBB-BD8682828926}"/>
                </a:ext>
              </a:extLst>
            </p:cNvPr>
            <p:cNvSpPr>
              <a:spLocks noChangeShapeType="1"/>
            </p:cNvSpPr>
            <p:nvPr/>
          </p:nvSpPr>
          <p:spPr bwMode="auto">
            <a:xfrm flipH="1">
              <a:off x="4500" y="1440"/>
              <a:ext cx="54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56" name="Line 18">
              <a:extLst>
                <a:ext uri="{FF2B5EF4-FFF2-40B4-BE49-F238E27FC236}">
                  <a16:creationId xmlns:a16="http://schemas.microsoft.com/office/drawing/2014/main" id="{0E879DA9-8E79-4573-B5C8-7C4A1AD3C49E}"/>
                </a:ext>
              </a:extLst>
            </p:cNvPr>
            <p:cNvSpPr>
              <a:spLocks noChangeShapeType="1"/>
            </p:cNvSpPr>
            <p:nvPr/>
          </p:nvSpPr>
          <p:spPr bwMode="auto">
            <a:xfrm flipH="1">
              <a:off x="4860" y="2220"/>
              <a:ext cx="72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57" name="Line 19">
              <a:extLst>
                <a:ext uri="{FF2B5EF4-FFF2-40B4-BE49-F238E27FC236}">
                  <a16:creationId xmlns:a16="http://schemas.microsoft.com/office/drawing/2014/main" id="{3D9D3837-05A7-49E1-AE55-8905A5652C9C}"/>
                </a:ext>
              </a:extLst>
            </p:cNvPr>
            <p:cNvSpPr>
              <a:spLocks noChangeShapeType="1"/>
            </p:cNvSpPr>
            <p:nvPr/>
          </p:nvSpPr>
          <p:spPr bwMode="auto">
            <a:xfrm>
              <a:off x="4860" y="3156"/>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58" name="Line 20">
              <a:extLst>
                <a:ext uri="{FF2B5EF4-FFF2-40B4-BE49-F238E27FC236}">
                  <a16:creationId xmlns:a16="http://schemas.microsoft.com/office/drawing/2014/main" id="{46ECA4DD-F53F-44E3-9B96-26ABBC726042}"/>
                </a:ext>
              </a:extLst>
            </p:cNvPr>
            <p:cNvSpPr>
              <a:spLocks noChangeShapeType="1"/>
            </p:cNvSpPr>
            <p:nvPr/>
          </p:nvSpPr>
          <p:spPr bwMode="auto">
            <a:xfrm>
              <a:off x="4860" y="3624"/>
              <a:ext cx="90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59" name="Line 21">
              <a:extLst>
                <a:ext uri="{FF2B5EF4-FFF2-40B4-BE49-F238E27FC236}">
                  <a16:creationId xmlns:a16="http://schemas.microsoft.com/office/drawing/2014/main" id="{99F40003-377F-4550-8804-D71111D52879}"/>
                </a:ext>
              </a:extLst>
            </p:cNvPr>
            <p:cNvSpPr>
              <a:spLocks noChangeShapeType="1"/>
            </p:cNvSpPr>
            <p:nvPr/>
          </p:nvSpPr>
          <p:spPr bwMode="auto">
            <a:xfrm>
              <a:off x="4500" y="3936"/>
              <a:ext cx="72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60" name="Line 22">
              <a:extLst>
                <a:ext uri="{FF2B5EF4-FFF2-40B4-BE49-F238E27FC236}">
                  <a16:creationId xmlns:a16="http://schemas.microsoft.com/office/drawing/2014/main" id="{74128F22-BD02-4A3D-8ACB-DBEB37CFAC4D}"/>
                </a:ext>
              </a:extLst>
            </p:cNvPr>
            <p:cNvSpPr>
              <a:spLocks noChangeShapeType="1"/>
            </p:cNvSpPr>
            <p:nvPr/>
          </p:nvSpPr>
          <p:spPr bwMode="auto">
            <a:xfrm>
              <a:off x="4140" y="4092"/>
              <a:ext cx="0" cy="12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61" name="Line 23">
              <a:extLst>
                <a:ext uri="{FF2B5EF4-FFF2-40B4-BE49-F238E27FC236}">
                  <a16:creationId xmlns:a16="http://schemas.microsoft.com/office/drawing/2014/main" id="{5F92B474-FDE8-400C-AC07-12A03CED7D03}"/>
                </a:ext>
              </a:extLst>
            </p:cNvPr>
            <p:cNvSpPr>
              <a:spLocks noChangeShapeType="1"/>
            </p:cNvSpPr>
            <p:nvPr/>
          </p:nvSpPr>
          <p:spPr bwMode="auto">
            <a:xfrm flipH="1">
              <a:off x="3060" y="4092"/>
              <a:ext cx="54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62" name="Line 24">
              <a:extLst>
                <a:ext uri="{FF2B5EF4-FFF2-40B4-BE49-F238E27FC236}">
                  <a16:creationId xmlns:a16="http://schemas.microsoft.com/office/drawing/2014/main" id="{29401D12-D454-4063-BB26-4BE0C6511135}"/>
                </a:ext>
              </a:extLst>
            </p:cNvPr>
            <p:cNvSpPr>
              <a:spLocks noChangeShapeType="1"/>
            </p:cNvSpPr>
            <p:nvPr/>
          </p:nvSpPr>
          <p:spPr bwMode="auto">
            <a:xfrm flipH="1">
              <a:off x="2340" y="3624"/>
              <a:ext cx="900"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63" name="Line 25">
              <a:extLst>
                <a:ext uri="{FF2B5EF4-FFF2-40B4-BE49-F238E27FC236}">
                  <a16:creationId xmlns:a16="http://schemas.microsoft.com/office/drawing/2014/main" id="{88A7F6A5-9F50-4583-BE17-7E8D574B2861}"/>
                </a:ext>
              </a:extLst>
            </p:cNvPr>
            <p:cNvSpPr>
              <a:spLocks noChangeShapeType="1"/>
            </p:cNvSpPr>
            <p:nvPr/>
          </p:nvSpPr>
          <p:spPr bwMode="auto">
            <a:xfrm flipH="1">
              <a:off x="1980" y="3312"/>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64" name="Text Box 26">
              <a:extLst>
                <a:ext uri="{FF2B5EF4-FFF2-40B4-BE49-F238E27FC236}">
                  <a16:creationId xmlns:a16="http://schemas.microsoft.com/office/drawing/2014/main" id="{D54A3A32-DF6E-4D8C-864D-38832CF59A6F}"/>
                </a:ext>
              </a:extLst>
            </p:cNvPr>
            <p:cNvSpPr txBox="1">
              <a:spLocks noChangeArrowheads="1"/>
            </p:cNvSpPr>
            <p:nvPr/>
          </p:nvSpPr>
          <p:spPr bwMode="auto">
            <a:xfrm>
              <a:off x="2700" y="2220"/>
              <a:ext cx="3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endParaRPr kumimoji="0" lang="zh-CN" altLang="en-US" sz="1400">
                <a:solidFill>
                  <a:srgbClr val="000000"/>
                </a:solidFill>
                <a:latin typeface="宋体" panose="02010600030101010101" pitchFamily="2" charset="-122"/>
              </a:endParaRPr>
            </a:p>
          </p:txBody>
        </p:sp>
        <p:sp>
          <p:nvSpPr>
            <p:cNvPr id="51265" name="Line 27">
              <a:extLst>
                <a:ext uri="{FF2B5EF4-FFF2-40B4-BE49-F238E27FC236}">
                  <a16:creationId xmlns:a16="http://schemas.microsoft.com/office/drawing/2014/main" id="{C708560B-DE3B-4A6E-B2A5-D41C2E8CDC9A}"/>
                </a:ext>
              </a:extLst>
            </p:cNvPr>
            <p:cNvSpPr>
              <a:spLocks noChangeShapeType="1"/>
            </p:cNvSpPr>
            <p:nvPr/>
          </p:nvSpPr>
          <p:spPr bwMode="auto">
            <a:xfrm flipV="1">
              <a:off x="3960" y="3000"/>
              <a:ext cx="900" cy="156"/>
            </a:xfrm>
            <a:prstGeom prst="line">
              <a:avLst/>
            </a:prstGeom>
            <a:noFill/>
            <a:ln w="28575">
              <a:solidFill>
                <a:srgbClr val="000000"/>
              </a:solidFill>
              <a:round/>
              <a:headEnd/>
              <a:tailEnd type="stealth" w="med"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66" name="Text Box 28">
              <a:extLst>
                <a:ext uri="{FF2B5EF4-FFF2-40B4-BE49-F238E27FC236}">
                  <a16:creationId xmlns:a16="http://schemas.microsoft.com/office/drawing/2014/main" id="{6B3BA6D2-DDCD-4932-B708-09F885EBA794}"/>
                </a:ext>
              </a:extLst>
            </p:cNvPr>
            <p:cNvSpPr txBox="1">
              <a:spLocks noChangeArrowheads="1"/>
            </p:cNvSpPr>
            <p:nvPr/>
          </p:nvSpPr>
          <p:spPr bwMode="auto">
            <a:xfrm>
              <a:off x="3780" y="2532"/>
              <a:ext cx="7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zh-CN" altLang="en-US" sz="1400">
                  <a:solidFill>
                    <a:srgbClr val="000000"/>
                  </a:solidFill>
                  <a:latin typeface="宋体" panose="02010600030101010101" pitchFamily="2" charset="-122"/>
                </a:rPr>
                <a:t>下一个帧指针</a:t>
              </a:r>
            </a:p>
          </p:txBody>
        </p:sp>
        <p:sp>
          <p:nvSpPr>
            <p:cNvPr id="51267" name="Text Box 29">
              <a:extLst>
                <a:ext uri="{FF2B5EF4-FFF2-40B4-BE49-F238E27FC236}">
                  <a16:creationId xmlns:a16="http://schemas.microsoft.com/office/drawing/2014/main" id="{3FC809CF-C6C5-4C28-874C-63BB2BAA739F}"/>
                </a:ext>
              </a:extLst>
            </p:cNvPr>
            <p:cNvSpPr txBox="1">
              <a:spLocks noChangeArrowheads="1"/>
            </p:cNvSpPr>
            <p:nvPr/>
          </p:nvSpPr>
          <p:spPr bwMode="auto">
            <a:xfrm>
              <a:off x="3240" y="816"/>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n</a:t>
              </a:r>
            </a:p>
          </p:txBody>
        </p:sp>
        <p:sp>
          <p:nvSpPr>
            <p:cNvPr id="51268" name="Text Box 30">
              <a:extLst>
                <a:ext uri="{FF2B5EF4-FFF2-40B4-BE49-F238E27FC236}">
                  <a16:creationId xmlns:a16="http://schemas.microsoft.com/office/drawing/2014/main" id="{D324EFC0-2451-4230-835D-FC923937916A}"/>
                </a:ext>
              </a:extLst>
            </p:cNvPr>
            <p:cNvSpPr txBox="1">
              <a:spLocks noChangeArrowheads="1"/>
            </p:cNvSpPr>
            <p:nvPr/>
          </p:nvSpPr>
          <p:spPr bwMode="auto">
            <a:xfrm>
              <a:off x="4500" y="816"/>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0</a:t>
              </a:r>
            </a:p>
          </p:txBody>
        </p:sp>
        <p:sp>
          <p:nvSpPr>
            <p:cNvPr id="51269" name="Line 31">
              <a:extLst>
                <a:ext uri="{FF2B5EF4-FFF2-40B4-BE49-F238E27FC236}">
                  <a16:creationId xmlns:a16="http://schemas.microsoft.com/office/drawing/2014/main" id="{F048056B-6903-486C-8D59-E4BF45F6B3C9}"/>
                </a:ext>
              </a:extLst>
            </p:cNvPr>
            <p:cNvSpPr>
              <a:spLocks noChangeShapeType="1"/>
            </p:cNvSpPr>
            <p:nvPr/>
          </p:nvSpPr>
          <p:spPr bwMode="auto">
            <a:xfrm>
              <a:off x="4140" y="816"/>
              <a:ext cx="360" cy="312"/>
            </a:xfrm>
            <a:prstGeom prst="line">
              <a:avLst/>
            </a:prstGeom>
            <a:noFill/>
            <a:ln w="28575">
              <a:solidFill>
                <a:srgbClr val="000000"/>
              </a:solidFill>
              <a:round/>
              <a:headEnd/>
              <a:tailEnd type="stealth" w="med"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70" name="Text Box 32">
              <a:extLst>
                <a:ext uri="{FF2B5EF4-FFF2-40B4-BE49-F238E27FC236}">
                  <a16:creationId xmlns:a16="http://schemas.microsoft.com/office/drawing/2014/main" id="{8740E8DA-79CB-4483-86D8-B650C56DA097}"/>
                </a:ext>
              </a:extLst>
            </p:cNvPr>
            <p:cNvSpPr txBox="1">
              <a:spLocks noChangeArrowheads="1"/>
            </p:cNvSpPr>
            <p:nvPr/>
          </p:nvSpPr>
          <p:spPr bwMode="auto">
            <a:xfrm>
              <a:off x="5400" y="144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1</a:t>
              </a:r>
            </a:p>
          </p:txBody>
        </p:sp>
        <p:sp>
          <p:nvSpPr>
            <p:cNvPr id="51271" name="Text Box 33">
              <a:extLst>
                <a:ext uri="{FF2B5EF4-FFF2-40B4-BE49-F238E27FC236}">
                  <a16:creationId xmlns:a16="http://schemas.microsoft.com/office/drawing/2014/main" id="{AFBF9559-45E7-489E-BD38-30D2AEA1ACA2}"/>
                </a:ext>
              </a:extLst>
            </p:cNvPr>
            <p:cNvSpPr txBox="1">
              <a:spLocks noChangeArrowheads="1"/>
            </p:cNvSpPr>
            <p:nvPr/>
          </p:nvSpPr>
          <p:spPr bwMode="auto">
            <a:xfrm>
              <a:off x="5940" y="2376"/>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2</a:t>
              </a:r>
            </a:p>
          </p:txBody>
        </p:sp>
        <p:sp>
          <p:nvSpPr>
            <p:cNvPr id="51272" name="Text Box 34">
              <a:extLst>
                <a:ext uri="{FF2B5EF4-FFF2-40B4-BE49-F238E27FC236}">
                  <a16:creationId xmlns:a16="http://schemas.microsoft.com/office/drawing/2014/main" id="{782D4831-2681-4F43-9F6A-A4AB7D2EF0B7}"/>
                </a:ext>
              </a:extLst>
            </p:cNvPr>
            <p:cNvSpPr txBox="1">
              <a:spLocks noChangeArrowheads="1"/>
            </p:cNvSpPr>
            <p:nvPr/>
          </p:nvSpPr>
          <p:spPr bwMode="auto">
            <a:xfrm>
              <a:off x="5940" y="3468"/>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3</a:t>
              </a:r>
            </a:p>
          </p:txBody>
        </p:sp>
        <p:sp>
          <p:nvSpPr>
            <p:cNvPr id="51273" name="Text Box 35">
              <a:extLst>
                <a:ext uri="{FF2B5EF4-FFF2-40B4-BE49-F238E27FC236}">
                  <a16:creationId xmlns:a16="http://schemas.microsoft.com/office/drawing/2014/main" id="{A66CF320-F392-46B0-87AE-905928C68129}"/>
                </a:ext>
              </a:extLst>
            </p:cNvPr>
            <p:cNvSpPr txBox="1">
              <a:spLocks noChangeArrowheads="1"/>
            </p:cNvSpPr>
            <p:nvPr/>
          </p:nvSpPr>
          <p:spPr bwMode="auto">
            <a:xfrm>
              <a:off x="5580" y="4404"/>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4</a:t>
              </a:r>
            </a:p>
          </p:txBody>
        </p:sp>
        <p:sp>
          <p:nvSpPr>
            <p:cNvPr id="51274" name="Text Box 36">
              <a:extLst>
                <a:ext uri="{FF2B5EF4-FFF2-40B4-BE49-F238E27FC236}">
                  <a16:creationId xmlns:a16="http://schemas.microsoft.com/office/drawing/2014/main" id="{C6914402-3E4B-4979-BEC6-64DDC4E9A134}"/>
                </a:ext>
              </a:extLst>
            </p:cNvPr>
            <p:cNvSpPr txBox="1">
              <a:spLocks noChangeArrowheads="1"/>
            </p:cNvSpPr>
            <p:nvPr/>
          </p:nvSpPr>
          <p:spPr bwMode="auto">
            <a:xfrm>
              <a:off x="4860" y="5184"/>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5</a:t>
              </a:r>
            </a:p>
          </p:txBody>
        </p:sp>
        <p:sp>
          <p:nvSpPr>
            <p:cNvPr id="51275" name="Text Box 37">
              <a:extLst>
                <a:ext uri="{FF2B5EF4-FFF2-40B4-BE49-F238E27FC236}">
                  <a16:creationId xmlns:a16="http://schemas.microsoft.com/office/drawing/2014/main" id="{E099D308-B7F4-4B45-8FEF-C500F994D872}"/>
                </a:ext>
              </a:extLst>
            </p:cNvPr>
            <p:cNvSpPr txBox="1">
              <a:spLocks noChangeArrowheads="1"/>
            </p:cNvSpPr>
            <p:nvPr/>
          </p:nvSpPr>
          <p:spPr bwMode="auto">
            <a:xfrm>
              <a:off x="3420" y="534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6</a:t>
              </a:r>
            </a:p>
          </p:txBody>
        </p:sp>
        <p:sp>
          <p:nvSpPr>
            <p:cNvPr id="51276" name="Text Box 38">
              <a:extLst>
                <a:ext uri="{FF2B5EF4-FFF2-40B4-BE49-F238E27FC236}">
                  <a16:creationId xmlns:a16="http://schemas.microsoft.com/office/drawing/2014/main" id="{AD33D543-6EC5-4C79-AC92-AD9C7359B132}"/>
                </a:ext>
              </a:extLst>
            </p:cNvPr>
            <p:cNvSpPr txBox="1">
              <a:spLocks noChangeArrowheads="1"/>
            </p:cNvSpPr>
            <p:nvPr/>
          </p:nvSpPr>
          <p:spPr bwMode="auto">
            <a:xfrm>
              <a:off x="2340" y="4872"/>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7</a:t>
              </a:r>
            </a:p>
          </p:txBody>
        </p:sp>
        <p:sp>
          <p:nvSpPr>
            <p:cNvPr id="51277" name="Text Box 39">
              <a:extLst>
                <a:ext uri="{FF2B5EF4-FFF2-40B4-BE49-F238E27FC236}">
                  <a16:creationId xmlns:a16="http://schemas.microsoft.com/office/drawing/2014/main" id="{C286E0CE-6F30-43B0-AAF5-251E6EB084ED}"/>
                </a:ext>
              </a:extLst>
            </p:cNvPr>
            <p:cNvSpPr txBox="1">
              <a:spLocks noChangeArrowheads="1"/>
            </p:cNvSpPr>
            <p:nvPr/>
          </p:nvSpPr>
          <p:spPr bwMode="auto">
            <a:xfrm>
              <a:off x="1800" y="378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8</a:t>
              </a:r>
            </a:p>
          </p:txBody>
        </p:sp>
      </p:grpSp>
      <p:sp>
        <p:nvSpPr>
          <p:cNvPr id="51203" name="Text Box 40">
            <a:extLst>
              <a:ext uri="{FF2B5EF4-FFF2-40B4-BE49-F238E27FC236}">
                <a16:creationId xmlns:a16="http://schemas.microsoft.com/office/drawing/2014/main" id="{14A08D0D-1745-45A9-89A3-4542F79D90CB}"/>
              </a:ext>
            </a:extLst>
          </p:cNvPr>
          <p:cNvSpPr txBox="1">
            <a:spLocks noChangeArrowheads="1"/>
          </p:cNvSpPr>
          <p:nvPr/>
        </p:nvSpPr>
        <p:spPr bwMode="auto">
          <a:xfrm>
            <a:off x="762000" y="6172200"/>
            <a:ext cx="3198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zh-CN" altLang="en-US" sz="2000">
                <a:solidFill>
                  <a:srgbClr val="000000"/>
                </a:solidFill>
                <a:latin typeface="宋体" panose="02010600030101010101" pitchFamily="2" charset="-122"/>
              </a:rPr>
              <a:t>一个页替换前的缓冲区状态</a:t>
            </a:r>
          </a:p>
        </p:txBody>
      </p:sp>
      <p:sp>
        <p:nvSpPr>
          <p:cNvPr id="51204" name="Text Box 41">
            <a:extLst>
              <a:ext uri="{FF2B5EF4-FFF2-40B4-BE49-F238E27FC236}">
                <a16:creationId xmlns:a16="http://schemas.microsoft.com/office/drawing/2014/main" id="{01F05CB0-F096-4FC3-B275-15F3A822EECB}"/>
              </a:ext>
            </a:extLst>
          </p:cNvPr>
          <p:cNvSpPr txBox="1">
            <a:spLocks noChangeArrowheads="1"/>
          </p:cNvSpPr>
          <p:nvPr/>
        </p:nvSpPr>
        <p:spPr bwMode="auto">
          <a:xfrm>
            <a:off x="6183313" y="5435600"/>
            <a:ext cx="1666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6</a:t>
            </a:r>
          </a:p>
        </p:txBody>
      </p:sp>
      <p:sp>
        <p:nvSpPr>
          <p:cNvPr id="51205" name="Oval 42">
            <a:extLst>
              <a:ext uri="{FF2B5EF4-FFF2-40B4-BE49-F238E27FC236}">
                <a16:creationId xmlns:a16="http://schemas.microsoft.com/office/drawing/2014/main" id="{1A2EE091-50F9-4266-8A78-03495F6A2523}"/>
              </a:ext>
            </a:extLst>
          </p:cNvPr>
          <p:cNvSpPr>
            <a:spLocks noChangeArrowheads="1"/>
          </p:cNvSpPr>
          <p:nvPr/>
        </p:nvSpPr>
        <p:spPr bwMode="auto">
          <a:xfrm>
            <a:off x="4902200" y="1519238"/>
            <a:ext cx="3911600" cy="3971925"/>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51206" name="Oval 43">
            <a:extLst>
              <a:ext uri="{FF2B5EF4-FFF2-40B4-BE49-F238E27FC236}">
                <a16:creationId xmlns:a16="http://schemas.microsoft.com/office/drawing/2014/main" id="{6321C384-52E1-4C62-8343-31BF437B7544}"/>
              </a:ext>
            </a:extLst>
          </p:cNvPr>
          <p:cNvSpPr>
            <a:spLocks noChangeArrowheads="1"/>
          </p:cNvSpPr>
          <p:nvPr/>
        </p:nvSpPr>
        <p:spPr bwMode="auto">
          <a:xfrm>
            <a:off x="5969000" y="2549525"/>
            <a:ext cx="1778000" cy="1763713"/>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51207" name="Text Box 44">
            <a:extLst>
              <a:ext uri="{FF2B5EF4-FFF2-40B4-BE49-F238E27FC236}">
                <a16:creationId xmlns:a16="http://schemas.microsoft.com/office/drawing/2014/main" id="{804A75E4-1A4F-4D62-AF15-6E36BF0830CD}"/>
              </a:ext>
            </a:extLst>
          </p:cNvPr>
          <p:cNvSpPr txBox="1">
            <a:spLocks noChangeArrowheads="1"/>
          </p:cNvSpPr>
          <p:nvPr/>
        </p:nvSpPr>
        <p:spPr bwMode="auto">
          <a:xfrm>
            <a:off x="6146800" y="1962150"/>
            <a:ext cx="5334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Page9 use=1</a:t>
            </a:r>
          </a:p>
        </p:txBody>
      </p:sp>
      <p:sp>
        <p:nvSpPr>
          <p:cNvPr id="51208" name="Text Box 45">
            <a:extLst>
              <a:ext uri="{FF2B5EF4-FFF2-40B4-BE49-F238E27FC236}">
                <a16:creationId xmlns:a16="http://schemas.microsoft.com/office/drawing/2014/main" id="{4F15EA41-6ACC-40DA-9A6B-0ACD63BA0970}"/>
              </a:ext>
            </a:extLst>
          </p:cNvPr>
          <p:cNvSpPr txBox="1">
            <a:spLocks noChangeArrowheads="1"/>
          </p:cNvSpPr>
          <p:nvPr/>
        </p:nvSpPr>
        <p:spPr bwMode="auto">
          <a:xfrm>
            <a:off x="7035800" y="1962150"/>
            <a:ext cx="5334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Page19</a:t>
            </a:r>
          </a:p>
          <a:p>
            <a:pPr algn="just"/>
            <a:r>
              <a:rPr kumimoji="0" lang="en-US" altLang="zh-CN" sz="1400">
                <a:solidFill>
                  <a:srgbClr val="000000"/>
                </a:solidFill>
                <a:latin typeface="宋体" panose="02010600030101010101" pitchFamily="2" charset="-122"/>
              </a:rPr>
              <a:t>Use=1</a:t>
            </a:r>
          </a:p>
        </p:txBody>
      </p:sp>
      <p:sp>
        <p:nvSpPr>
          <p:cNvPr id="51209" name="Text Box 46">
            <a:extLst>
              <a:ext uri="{FF2B5EF4-FFF2-40B4-BE49-F238E27FC236}">
                <a16:creationId xmlns:a16="http://schemas.microsoft.com/office/drawing/2014/main" id="{ABC083A1-752C-44AD-9924-01DCCEDA5B10}"/>
              </a:ext>
            </a:extLst>
          </p:cNvPr>
          <p:cNvSpPr txBox="1">
            <a:spLocks noChangeArrowheads="1"/>
          </p:cNvSpPr>
          <p:nvPr/>
        </p:nvSpPr>
        <p:spPr bwMode="auto">
          <a:xfrm>
            <a:off x="7747000" y="2255838"/>
            <a:ext cx="5334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Page1</a:t>
            </a:r>
          </a:p>
          <a:p>
            <a:pPr algn="just"/>
            <a:r>
              <a:rPr kumimoji="0" lang="en-US" altLang="zh-CN" sz="1400">
                <a:solidFill>
                  <a:srgbClr val="000000"/>
                </a:solidFill>
                <a:latin typeface="宋体" panose="02010600030101010101" pitchFamily="2" charset="-122"/>
              </a:rPr>
              <a:t>Use=0</a:t>
            </a:r>
          </a:p>
        </p:txBody>
      </p:sp>
      <p:sp>
        <p:nvSpPr>
          <p:cNvPr id="51210" name="Text Box 47">
            <a:extLst>
              <a:ext uri="{FF2B5EF4-FFF2-40B4-BE49-F238E27FC236}">
                <a16:creationId xmlns:a16="http://schemas.microsoft.com/office/drawing/2014/main" id="{AA7FD401-3B53-4357-9521-24650B9201CF}"/>
              </a:ext>
            </a:extLst>
          </p:cNvPr>
          <p:cNvSpPr txBox="1">
            <a:spLocks noChangeArrowheads="1"/>
          </p:cNvSpPr>
          <p:nvPr/>
        </p:nvSpPr>
        <p:spPr bwMode="auto">
          <a:xfrm>
            <a:off x="7924800" y="2911475"/>
            <a:ext cx="711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Page45</a:t>
            </a:r>
          </a:p>
          <a:p>
            <a:pPr algn="just"/>
            <a:r>
              <a:rPr kumimoji="0" lang="en-US" altLang="zh-CN" sz="1400">
                <a:solidFill>
                  <a:srgbClr val="000000"/>
                </a:solidFill>
                <a:latin typeface="宋体" panose="02010600030101010101" pitchFamily="2" charset="-122"/>
              </a:rPr>
              <a:t>Use=0</a:t>
            </a:r>
          </a:p>
        </p:txBody>
      </p:sp>
      <p:sp>
        <p:nvSpPr>
          <p:cNvPr id="51211" name="Text Box 48">
            <a:extLst>
              <a:ext uri="{FF2B5EF4-FFF2-40B4-BE49-F238E27FC236}">
                <a16:creationId xmlns:a16="http://schemas.microsoft.com/office/drawing/2014/main" id="{91D96F55-2B7F-4427-828B-4382260D7FE2}"/>
              </a:ext>
            </a:extLst>
          </p:cNvPr>
          <p:cNvSpPr txBox="1">
            <a:spLocks noChangeArrowheads="1"/>
          </p:cNvSpPr>
          <p:nvPr/>
        </p:nvSpPr>
        <p:spPr bwMode="auto">
          <a:xfrm>
            <a:off x="7924800" y="3432175"/>
            <a:ext cx="711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Page191</a:t>
            </a:r>
          </a:p>
          <a:p>
            <a:pPr algn="just"/>
            <a:r>
              <a:rPr kumimoji="0" lang="en-US" altLang="zh-CN" sz="1400">
                <a:solidFill>
                  <a:srgbClr val="000000"/>
                </a:solidFill>
                <a:latin typeface="宋体" panose="02010600030101010101" pitchFamily="2" charset="-122"/>
              </a:rPr>
              <a:t>Use=0</a:t>
            </a:r>
          </a:p>
        </p:txBody>
      </p:sp>
      <p:sp>
        <p:nvSpPr>
          <p:cNvPr id="51212" name="Text Box 49">
            <a:extLst>
              <a:ext uri="{FF2B5EF4-FFF2-40B4-BE49-F238E27FC236}">
                <a16:creationId xmlns:a16="http://schemas.microsoft.com/office/drawing/2014/main" id="{D6DC2554-1DFB-4279-8973-16DF57AF2951}"/>
              </a:ext>
            </a:extLst>
          </p:cNvPr>
          <p:cNvSpPr txBox="1">
            <a:spLocks noChangeArrowheads="1"/>
          </p:cNvSpPr>
          <p:nvPr/>
        </p:nvSpPr>
        <p:spPr bwMode="auto">
          <a:xfrm>
            <a:off x="7747000" y="4167188"/>
            <a:ext cx="711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dirty="0">
                <a:solidFill>
                  <a:srgbClr val="FF0000"/>
                </a:solidFill>
                <a:latin typeface="宋体" panose="02010600030101010101" pitchFamily="2" charset="-122"/>
              </a:rPr>
              <a:t>Page727</a:t>
            </a:r>
          </a:p>
          <a:p>
            <a:pPr algn="just"/>
            <a:r>
              <a:rPr kumimoji="0" lang="en-US" altLang="zh-CN" sz="1400" dirty="0">
                <a:solidFill>
                  <a:srgbClr val="FF0000"/>
                </a:solidFill>
                <a:latin typeface="宋体" panose="02010600030101010101" pitchFamily="2" charset="-122"/>
              </a:rPr>
              <a:t>Use=1</a:t>
            </a:r>
          </a:p>
        </p:txBody>
      </p:sp>
      <p:sp>
        <p:nvSpPr>
          <p:cNvPr id="51213" name="Text Box 50">
            <a:extLst>
              <a:ext uri="{FF2B5EF4-FFF2-40B4-BE49-F238E27FC236}">
                <a16:creationId xmlns:a16="http://schemas.microsoft.com/office/drawing/2014/main" id="{D79A7A13-49DE-4C1F-9AC6-3FB2919D2300}"/>
              </a:ext>
            </a:extLst>
          </p:cNvPr>
          <p:cNvSpPr txBox="1">
            <a:spLocks noChangeArrowheads="1"/>
          </p:cNvSpPr>
          <p:nvPr/>
        </p:nvSpPr>
        <p:spPr bwMode="auto">
          <a:xfrm>
            <a:off x="7213600" y="4608513"/>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Page13</a:t>
            </a:r>
          </a:p>
          <a:p>
            <a:pPr algn="just"/>
            <a:r>
              <a:rPr kumimoji="0" lang="en-US" altLang="zh-CN" sz="1400">
                <a:solidFill>
                  <a:srgbClr val="000000"/>
                </a:solidFill>
                <a:latin typeface="宋体" panose="02010600030101010101" pitchFamily="2" charset="-122"/>
              </a:rPr>
              <a:t>Use=0</a:t>
            </a:r>
          </a:p>
        </p:txBody>
      </p:sp>
      <p:sp>
        <p:nvSpPr>
          <p:cNvPr id="51214" name="Text Box 51">
            <a:extLst>
              <a:ext uri="{FF2B5EF4-FFF2-40B4-BE49-F238E27FC236}">
                <a16:creationId xmlns:a16="http://schemas.microsoft.com/office/drawing/2014/main" id="{70C17B7C-8E4F-4570-B93C-8440BBE0ED0C}"/>
              </a:ext>
            </a:extLst>
          </p:cNvPr>
          <p:cNvSpPr txBox="1">
            <a:spLocks noChangeArrowheads="1"/>
          </p:cNvSpPr>
          <p:nvPr/>
        </p:nvSpPr>
        <p:spPr bwMode="auto">
          <a:xfrm>
            <a:off x="6324600" y="4608513"/>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Page67</a:t>
            </a:r>
          </a:p>
          <a:p>
            <a:pPr algn="just"/>
            <a:r>
              <a:rPr kumimoji="0" lang="en-US" altLang="zh-CN" sz="1400">
                <a:solidFill>
                  <a:srgbClr val="000000"/>
                </a:solidFill>
                <a:latin typeface="宋体" panose="02010600030101010101" pitchFamily="2" charset="-122"/>
              </a:rPr>
              <a:t>Use=1</a:t>
            </a:r>
          </a:p>
        </p:txBody>
      </p:sp>
      <p:sp>
        <p:nvSpPr>
          <p:cNvPr id="51215" name="Text Box 52">
            <a:extLst>
              <a:ext uri="{FF2B5EF4-FFF2-40B4-BE49-F238E27FC236}">
                <a16:creationId xmlns:a16="http://schemas.microsoft.com/office/drawing/2014/main" id="{50DCE59A-A8EE-456E-9894-A19F15362EC5}"/>
              </a:ext>
            </a:extLst>
          </p:cNvPr>
          <p:cNvSpPr txBox="1">
            <a:spLocks noChangeArrowheads="1"/>
          </p:cNvSpPr>
          <p:nvPr/>
        </p:nvSpPr>
        <p:spPr bwMode="auto">
          <a:xfrm>
            <a:off x="5613400" y="4418013"/>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Page33</a:t>
            </a:r>
          </a:p>
          <a:p>
            <a:pPr algn="just"/>
            <a:r>
              <a:rPr kumimoji="0" lang="en-US" altLang="zh-CN" sz="1400">
                <a:solidFill>
                  <a:srgbClr val="000000"/>
                </a:solidFill>
                <a:latin typeface="宋体" panose="02010600030101010101" pitchFamily="2" charset="-122"/>
              </a:rPr>
              <a:t>Use=1</a:t>
            </a:r>
          </a:p>
        </p:txBody>
      </p:sp>
      <p:sp>
        <p:nvSpPr>
          <p:cNvPr id="51216" name="Text Box 53">
            <a:extLst>
              <a:ext uri="{FF2B5EF4-FFF2-40B4-BE49-F238E27FC236}">
                <a16:creationId xmlns:a16="http://schemas.microsoft.com/office/drawing/2014/main" id="{EA6FF759-5F30-4E16-9FD4-5888891FB517}"/>
              </a:ext>
            </a:extLst>
          </p:cNvPr>
          <p:cNvSpPr txBox="1">
            <a:spLocks noChangeArrowheads="1"/>
          </p:cNvSpPr>
          <p:nvPr/>
        </p:nvSpPr>
        <p:spPr bwMode="auto">
          <a:xfrm>
            <a:off x="5257800" y="3657600"/>
            <a:ext cx="711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Page222</a:t>
            </a:r>
          </a:p>
          <a:p>
            <a:pPr algn="just"/>
            <a:r>
              <a:rPr kumimoji="0" lang="en-US" altLang="zh-CN" sz="1400">
                <a:solidFill>
                  <a:srgbClr val="000000"/>
                </a:solidFill>
                <a:latin typeface="宋体" panose="02010600030101010101" pitchFamily="2" charset="-122"/>
              </a:rPr>
              <a:t>Use=0</a:t>
            </a:r>
          </a:p>
        </p:txBody>
      </p:sp>
      <p:sp>
        <p:nvSpPr>
          <p:cNvPr id="51217" name="Line 54">
            <a:extLst>
              <a:ext uri="{FF2B5EF4-FFF2-40B4-BE49-F238E27FC236}">
                <a16:creationId xmlns:a16="http://schemas.microsoft.com/office/drawing/2014/main" id="{E227EB40-58F0-4EBD-965A-9BFB30C26418}"/>
              </a:ext>
            </a:extLst>
          </p:cNvPr>
          <p:cNvSpPr>
            <a:spLocks noChangeShapeType="1"/>
          </p:cNvSpPr>
          <p:nvPr/>
        </p:nvSpPr>
        <p:spPr bwMode="auto">
          <a:xfrm>
            <a:off x="6858000" y="1519238"/>
            <a:ext cx="0" cy="10302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18" name="Line 55">
            <a:extLst>
              <a:ext uri="{FF2B5EF4-FFF2-40B4-BE49-F238E27FC236}">
                <a16:creationId xmlns:a16="http://schemas.microsoft.com/office/drawing/2014/main" id="{FD28ED8F-2F5B-4F6B-B75C-EA6449D5172F}"/>
              </a:ext>
            </a:extLst>
          </p:cNvPr>
          <p:cNvSpPr>
            <a:spLocks noChangeShapeType="1"/>
          </p:cNvSpPr>
          <p:nvPr/>
        </p:nvSpPr>
        <p:spPr bwMode="auto">
          <a:xfrm>
            <a:off x="5791200" y="1814513"/>
            <a:ext cx="533400" cy="8810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19" name="Line 56">
            <a:extLst>
              <a:ext uri="{FF2B5EF4-FFF2-40B4-BE49-F238E27FC236}">
                <a16:creationId xmlns:a16="http://schemas.microsoft.com/office/drawing/2014/main" id="{90270290-C5B2-426B-970D-6E284C6C68B0}"/>
              </a:ext>
            </a:extLst>
          </p:cNvPr>
          <p:cNvSpPr>
            <a:spLocks noChangeShapeType="1"/>
          </p:cNvSpPr>
          <p:nvPr/>
        </p:nvSpPr>
        <p:spPr bwMode="auto">
          <a:xfrm flipH="1">
            <a:off x="7391400" y="1814513"/>
            <a:ext cx="533400" cy="8810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0" name="Line 57">
            <a:extLst>
              <a:ext uri="{FF2B5EF4-FFF2-40B4-BE49-F238E27FC236}">
                <a16:creationId xmlns:a16="http://schemas.microsoft.com/office/drawing/2014/main" id="{372D6860-C738-448B-9154-F69F964A433B}"/>
              </a:ext>
            </a:extLst>
          </p:cNvPr>
          <p:cNvSpPr>
            <a:spLocks noChangeShapeType="1"/>
          </p:cNvSpPr>
          <p:nvPr/>
        </p:nvSpPr>
        <p:spPr bwMode="auto">
          <a:xfrm flipH="1">
            <a:off x="7747000" y="2549525"/>
            <a:ext cx="711200" cy="441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1" name="Line 58">
            <a:extLst>
              <a:ext uri="{FF2B5EF4-FFF2-40B4-BE49-F238E27FC236}">
                <a16:creationId xmlns:a16="http://schemas.microsoft.com/office/drawing/2014/main" id="{96AD58F2-1A77-46F1-B66A-7B8608961B31}"/>
              </a:ext>
            </a:extLst>
          </p:cNvPr>
          <p:cNvSpPr>
            <a:spLocks noChangeShapeType="1"/>
          </p:cNvSpPr>
          <p:nvPr/>
        </p:nvSpPr>
        <p:spPr bwMode="auto">
          <a:xfrm>
            <a:off x="7747000" y="3432175"/>
            <a:ext cx="10668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2" name="Line 59">
            <a:extLst>
              <a:ext uri="{FF2B5EF4-FFF2-40B4-BE49-F238E27FC236}">
                <a16:creationId xmlns:a16="http://schemas.microsoft.com/office/drawing/2014/main" id="{2D2D7D97-E75F-4FE7-A505-417CA2E6E15D}"/>
              </a:ext>
            </a:extLst>
          </p:cNvPr>
          <p:cNvSpPr>
            <a:spLocks noChangeShapeType="1"/>
          </p:cNvSpPr>
          <p:nvPr/>
        </p:nvSpPr>
        <p:spPr bwMode="auto">
          <a:xfrm>
            <a:off x="7747000" y="3871913"/>
            <a:ext cx="889000" cy="2952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3" name="Line 60">
            <a:extLst>
              <a:ext uri="{FF2B5EF4-FFF2-40B4-BE49-F238E27FC236}">
                <a16:creationId xmlns:a16="http://schemas.microsoft.com/office/drawing/2014/main" id="{FBBFE611-3863-41D0-BE25-70BA2CDF37CA}"/>
              </a:ext>
            </a:extLst>
          </p:cNvPr>
          <p:cNvSpPr>
            <a:spLocks noChangeShapeType="1"/>
          </p:cNvSpPr>
          <p:nvPr/>
        </p:nvSpPr>
        <p:spPr bwMode="auto">
          <a:xfrm>
            <a:off x="7391400" y="4167188"/>
            <a:ext cx="711200" cy="8826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4" name="Line 61">
            <a:extLst>
              <a:ext uri="{FF2B5EF4-FFF2-40B4-BE49-F238E27FC236}">
                <a16:creationId xmlns:a16="http://schemas.microsoft.com/office/drawing/2014/main" id="{C0C44B8A-C22A-40DD-8F78-803406410EEA}"/>
              </a:ext>
            </a:extLst>
          </p:cNvPr>
          <p:cNvSpPr>
            <a:spLocks noChangeShapeType="1"/>
          </p:cNvSpPr>
          <p:nvPr/>
        </p:nvSpPr>
        <p:spPr bwMode="auto">
          <a:xfrm>
            <a:off x="7035800" y="4313238"/>
            <a:ext cx="0" cy="11779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5" name="Line 62">
            <a:extLst>
              <a:ext uri="{FF2B5EF4-FFF2-40B4-BE49-F238E27FC236}">
                <a16:creationId xmlns:a16="http://schemas.microsoft.com/office/drawing/2014/main" id="{94CA8B64-4618-4F97-833B-BDC604871CF0}"/>
              </a:ext>
            </a:extLst>
          </p:cNvPr>
          <p:cNvSpPr>
            <a:spLocks noChangeShapeType="1"/>
          </p:cNvSpPr>
          <p:nvPr/>
        </p:nvSpPr>
        <p:spPr bwMode="auto">
          <a:xfrm flipH="1">
            <a:off x="5969000" y="4313238"/>
            <a:ext cx="533400" cy="8842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6" name="Line 63">
            <a:extLst>
              <a:ext uri="{FF2B5EF4-FFF2-40B4-BE49-F238E27FC236}">
                <a16:creationId xmlns:a16="http://schemas.microsoft.com/office/drawing/2014/main" id="{BB07A31A-2AB6-46CA-A58A-BD1C13F70033}"/>
              </a:ext>
            </a:extLst>
          </p:cNvPr>
          <p:cNvSpPr>
            <a:spLocks noChangeShapeType="1"/>
          </p:cNvSpPr>
          <p:nvPr/>
        </p:nvSpPr>
        <p:spPr bwMode="auto">
          <a:xfrm flipH="1">
            <a:off x="5257800" y="3871913"/>
            <a:ext cx="889000" cy="5889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7" name="Line 64">
            <a:extLst>
              <a:ext uri="{FF2B5EF4-FFF2-40B4-BE49-F238E27FC236}">
                <a16:creationId xmlns:a16="http://schemas.microsoft.com/office/drawing/2014/main" id="{F3E51324-4909-479F-9EF3-B86CC1B5BEB5}"/>
              </a:ext>
            </a:extLst>
          </p:cNvPr>
          <p:cNvSpPr>
            <a:spLocks noChangeShapeType="1"/>
          </p:cNvSpPr>
          <p:nvPr/>
        </p:nvSpPr>
        <p:spPr bwMode="auto">
          <a:xfrm flipH="1">
            <a:off x="4902200" y="3578225"/>
            <a:ext cx="10668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28" name="Text Box 65">
            <a:extLst>
              <a:ext uri="{FF2B5EF4-FFF2-40B4-BE49-F238E27FC236}">
                <a16:creationId xmlns:a16="http://schemas.microsoft.com/office/drawing/2014/main" id="{D594F332-5007-4852-9C88-861D4D1E2333}"/>
              </a:ext>
            </a:extLst>
          </p:cNvPr>
          <p:cNvSpPr txBox="1">
            <a:spLocks noChangeArrowheads="1"/>
          </p:cNvSpPr>
          <p:nvPr/>
        </p:nvSpPr>
        <p:spPr bwMode="auto">
          <a:xfrm>
            <a:off x="5613400" y="2549525"/>
            <a:ext cx="3556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endParaRPr kumimoji="0" lang="zh-CN" altLang="en-US" sz="1400">
              <a:solidFill>
                <a:srgbClr val="000000"/>
              </a:solidFill>
              <a:latin typeface="宋体" panose="02010600030101010101" pitchFamily="2" charset="-122"/>
            </a:endParaRPr>
          </a:p>
        </p:txBody>
      </p:sp>
      <p:sp>
        <p:nvSpPr>
          <p:cNvPr id="51229" name="Line 66">
            <a:extLst>
              <a:ext uri="{FF2B5EF4-FFF2-40B4-BE49-F238E27FC236}">
                <a16:creationId xmlns:a16="http://schemas.microsoft.com/office/drawing/2014/main" id="{273F8FAF-A466-4F24-BDF6-01ABAE8E2B4D}"/>
              </a:ext>
            </a:extLst>
          </p:cNvPr>
          <p:cNvSpPr>
            <a:spLocks noChangeShapeType="1"/>
          </p:cNvSpPr>
          <p:nvPr/>
        </p:nvSpPr>
        <p:spPr bwMode="auto">
          <a:xfrm>
            <a:off x="6858000" y="3505200"/>
            <a:ext cx="355600" cy="608013"/>
          </a:xfrm>
          <a:prstGeom prst="line">
            <a:avLst/>
          </a:prstGeom>
          <a:noFill/>
          <a:ln w="28575">
            <a:solidFill>
              <a:srgbClr val="000000"/>
            </a:solidFill>
            <a:round/>
            <a:headEnd type="oval" w="med" len="med"/>
            <a:tailEnd type="stealth" w="med"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1230" name="Text Box 67">
            <a:extLst>
              <a:ext uri="{FF2B5EF4-FFF2-40B4-BE49-F238E27FC236}">
                <a16:creationId xmlns:a16="http://schemas.microsoft.com/office/drawing/2014/main" id="{5770FF45-997F-46F7-92D1-64EF72E62FA6}"/>
              </a:ext>
            </a:extLst>
          </p:cNvPr>
          <p:cNvSpPr txBox="1">
            <a:spLocks noChangeArrowheads="1"/>
          </p:cNvSpPr>
          <p:nvPr/>
        </p:nvSpPr>
        <p:spPr bwMode="auto">
          <a:xfrm>
            <a:off x="6146800" y="122555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n</a:t>
            </a:r>
          </a:p>
        </p:txBody>
      </p:sp>
      <p:sp>
        <p:nvSpPr>
          <p:cNvPr id="51231" name="Text Box 68">
            <a:extLst>
              <a:ext uri="{FF2B5EF4-FFF2-40B4-BE49-F238E27FC236}">
                <a16:creationId xmlns:a16="http://schemas.microsoft.com/office/drawing/2014/main" id="{B20686BF-B22D-41E1-B59D-308524845634}"/>
              </a:ext>
            </a:extLst>
          </p:cNvPr>
          <p:cNvSpPr txBox="1">
            <a:spLocks noChangeArrowheads="1"/>
          </p:cNvSpPr>
          <p:nvPr/>
        </p:nvSpPr>
        <p:spPr bwMode="auto">
          <a:xfrm>
            <a:off x="7391400" y="122555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0</a:t>
            </a:r>
          </a:p>
        </p:txBody>
      </p:sp>
      <p:sp>
        <p:nvSpPr>
          <p:cNvPr id="51232" name="Text Box 69">
            <a:extLst>
              <a:ext uri="{FF2B5EF4-FFF2-40B4-BE49-F238E27FC236}">
                <a16:creationId xmlns:a16="http://schemas.microsoft.com/office/drawing/2014/main" id="{E1376974-8D9D-417D-AB60-3DB87A7F8126}"/>
              </a:ext>
            </a:extLst>
          </p:cNvPr>
          <p:cNvSpPr txBox="1">
            <a:spLocks noChangeArrowheads="1"/>
          </p:cNvSpPr>
          <p:nvPr/>
        </p:nvSpPr>
        <p:spPr bwMode="auto">
          <a:xfrm>
            <a:off x="8280400" y="1814513"/>
            <a:ext cx="1778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1</a:t>
            </a:r>
          </a:p>
        </p:txBody>
      </p:sp>
      <p:sp>
        <p:nvSpPr>
          <p:cNvPr id="51233" name="Text Box 70">
            <a:extLst>
              <a:ext uri="{FF2B5EF4-FFF2-40B4-BE49-F238E27FC236}">
                <a16:creationId xmlns:a16="http://schemas.microsoft.com/office/drawing/2014/main" id="{D76D7869-E5B2-4EE4-A8A3-E2650629AB2C}"/>
              </a:ext>
            </a:extLst>
          </p:cNvPr>
          <p:cNvSpPr txBox="1">
            <a:spLocks noChangeArrowheads="1"/>
          </p:cNvSpPr>
          <p:nvPr/>
        </p:nvSpPr>
        <p:spPr bwMode="auto">
          <a:xfrm>
            <a:off x="8813800" y="2695575"/>
            <a:ext cx="177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en-US" altLang="zh-CN" sz="1400">
                <a:solidFill>
                  <a:srgbClr val="000000"/>
                </a:solidFill>
                <a:latin typeface="宋体" panose="02010600030101010101" pitchFamily="2" charset="-122"/>
              </a:rPr>
              <a:t>2</a:t>
            </a:r>
          </a:p>
        </p:txBody>
      </p:sp>
      <p:sp>
        <p:nvSpPr>
          <p:cNvPr id="51234" name="Text Box 71">
            <a:extLst>
              <a:ext uri="{FF2B5EF4-FFF2-40B4-BE49-F238E27FC236}">
                <a16:creationId xmlns:a16="http://schemas.microsoft.com/office/drawing/2014/main" id="{1ECC49C3-B2F8-4A75-85DD-56251B57C103}"/>
              </a:ext>
            </a:extLst>
          </p:cNvPr>
          <p:cNvSpPr txBox="1">
            <a:spLocks noChangeArrowheads="1"/>
          </p:cNvSpPr>
          <p:nvPr/>
        </p:nvSpPr>
        <p:spPr bwMode="auto">
          <a:xfrm>
            <a:off x="8813800" y="3724275"/>
            <a:ext cx="177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3</a:t>
            </a:r>
          </a:p>
        </p:txBody>
      </p:sp>
      <p:sp>
        <p:nvSpPr>
          <p:cNvPr id="51235" name="Text Box 72">
            <a:extLst>
              <a:ext uri="{FF2B5EF4-FFF2-40B4-BE49-F238E27FC236}">
                <a16:creationId xmlns:a16="http://schemas.microsoft.com/office/drawing/2014/main" id="{B4264B4B-F084-4FA9-A317-8A02C872AF28}"/>
              </a:ext>
            </a:extLst>
          </p:cNvPr>
          <p:cNvSpPr txBox="1">
            <a:spLocks noChangeArrowheads="1"/>
          </p:cNvSpPr>
          <p:nvPr/>
        </p:nvSpPr>
        <p:spPr bwMode="auto">
          <a:xfrm>
            <a:off x="8458200" y="4608513"/>
            <a:ext cx="1778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4</a:t>
            </a:r>
          </a:p>
        </p:txBody>
      </p:sp>
      <p:sp>
        <p:nvSpPr>
          <p:cNvPr id="51236" name="Text Box 73">
            <a:extLst>
              <a:ext uri="{FF2B5EF4-FFF2-40B4-BE49-F238E27FC236}">
                <a16:creationId xmlns:a16="http://schemas.microsoft.com/office/drawing/2014/main" id="{52F1D8E6-E581-4020-AFD5-823AB8F6FE74}"/>
              </a:ext>
            </a:extLst>
          </p:cNvPr>
          <p:cNvSpPr txBox="1">
            <a:spLocks noChangeArrowheads="1"/>
          </p:cNvSpPr>
          <p:nvPr/>
        </p:nvSpPr>
        <p:spPr bwMode="auto">
          <a:xfrm>
            <a:off x="7747000" y="5345113"/>
            <a:ext cx="1778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5</a:t>
            </a:r>
          </a:p>
        </p:txBody>
      </p:sp>
      <p:sp>
        <p:nvSpPr>
          <p:cNvPr id="51237" name="Text Box 74">
            <a:extLst>
              <a:ext uri="{FF2B5EF4-FFF2-40B4-BE49-F238E27FC236}">
                <a16:creationId xmlns:a16="http://schemas.microsoft.com/office/drawing/2014/main" id="{A0C9E74A-6A16-4B64-B2EE-5A7D09CA5EB7}"/>
              </a:ext>
            </a:extLst>
          </p:cNvPr>
          <p:cNvSpPr txBox="1">
            <a:spLocks noChangeArrowheads="1"/>
          </p:cNvSpPr>
          <p:nvPr/>
        </p:nvSpPr>
        <p:spPr bwMode="auto">
          <a:xfrm>
            <a:off x="5257800" y="5049838"/>
            <a:ext cx="177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7</a:t>
            </a:r>
          </a:p>
        </p:txBody>
      </p:sp>
      <p:sp>
        <p:nvSpPr>
          <p:cNvPr id="51238" name="Text Box 75">
            <a:extLst>
              <a:ext uri="{FF2B5EF4-FFF2-40B4-BE49-F238E27FC236}">
                <a16:creationId xmlns:a16="http://schemas.microsoft.com/office/drawing/2014/main" id="{2C429CD2-2251-4B81-B3B2-4C158BB9B583}"/>
              </a:ext>
            </a:extLst>
          </p:cNvPr>
          <p:cNvSpPr txBox="1">
            <a:spLocks noChangeArrowheads="1"/>
          </p:cNvSpPr>
          <p:nvPr/>
        </p:nvSpPr>
        <p:spPr bwMode="auto">
          <a:xfrm>
            <a:off x="4724400" y="4019550"/>
            <a:ext cx="177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en-US" altLang="zh-CN" sz="1400">
                <a:solidFill>
                  <a:srgbClr val="000000"/>
                </a:solidFill>
                <a:latin typeface="宋体" panose="02010600030101010101" pitchFamily="2" charset="-122"/>
              </a:rPr>
              <a:t>8</a:t>
            </a:r>
          </a:p>
        </p:txBody>
      </p:sp>
      <p:sp>
        <p:nvSpPr>
          <p:cNvPr id="51239" name="Text Box 76">
            <a:extLst>
              <a:ext uri="{FF2B5EF4-FFF2-40B4-BE49-F238E27FC236}">
                <a16:creationId xmlns:a16="http://schemas.microsoft.com/office/drawing/2014/main" id="{AA6495C8-42A2-4455-B44B-2A3AF2395448}"/>
              </a:ext>
            </a:extLst>
          </p:cNvPr>
          <p:cNvSpPr txBox="1">
            <a:spLocks noChangeArrowheads="1"/>
          </p:cNvSpPr>
          <p:nvPr/>
        </p:nvSpPr>
        <p:spPr bwMode="auto">
          <a:xfrm>
            <a:off x="5314950" y="6172200"/>
            <a:ext cx="3295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r>
              <a:rPr kumimoji="0" lang="zh-CN" altLang="en-US" sz="2000">
                <a:solidFill>
                  <a:srgbClr val="000000"/>
                </a:solidFill>
                <a:latin typeface="宋体" panose="02010600030101010101" pitchFamily="2" charset="-122"/>
              </a:rPr>
              <a:t>下一页替换后的缓冲区状态</a:t>
            </a:r>
          </a:p>
        </p:txBody>
      </p:sp>
      <p:sp>
        <p:nvSpPr>
          <p:cNvPr id="51240" name="Text Box 77">
            <a:extLst>
              <a:ext uri="{FF2B5EF4-FFF2-40B4-BE49-F238E27FC236}">
                <a16:creationId xmlns:a16="http://schemas.microsoft.com/office/drawing/2014/main" id="{635F8C74-B4D4-4F54-9232-FBD152350E25}"/>
              </a:ext>
            </a:extLst>
          </p:cNvPr>
          <p:cNvSpPr txBox="1">
            <a:spLocks noChangeArrowheads="1"/>
          </p:cNvSpPr>
          <p:nvPr/>
        </p:nvSpPr>
        <p:spPr bwMode="auto">
          <a:xfrm>
            <a:off x="1676400" y="762000"/>
            <a:ext cx="1225550" cy="381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kumimoji="0" lang="zh-CN" altLang="en-US" sz="2000">
                <a:solidFill>
                  <a:srgbClr val="000000"/>
                </a:solidFill>
                <a:latin typeface="宋体" panose="02010600030101010101" pitchFamily="2" charset="-122"/>
              </a:rPr>
              <a:t>第</a:t>
            </a:r>
            <a:r>
              <a:rPr kumimoji="0" lang="en-US" altLang="zh-CN" sz="2000">
                <a:solidFill>
                  <a:srgbClr val="000000"/>
                </a:solidFill>
                <a:latin typeface="宋体" panose="02010600030101010101" pitchFamily="2" charset="-122"/>
              </a:rPr>
              <a:t>1</a:t>
            </a:r>
            <a:r>
              <a:rPr kumimoji="0" lang="zh-CN" altLang="en-US" sz="2000">
                <a:solidFill>
                  <a:srgbClr val="000000"/>
                </a:solidFill>
                <a:latin typeface="宋体" panose="02010600030101010101" pitchFamily="2" charset="-122"/>
              </a:rPr>
              <a:t>页框</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FD799A37-FC41-4E92-A992-6A70B7378E1A}"/>
              </a:ext>
            </a:extLst>
          </p:cNvPr>
          <p:cNvSpPr txBox="1">
            <a:spLocks noChangeArrowheads="1"/>
          </p:cNvSpPr>
          <p:nvPr/>
        </p:nvSpPr>
        <p:spPr bwMode="auto">
          <a:xfrm>
            <a:off x="611560" y="106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52227" name="Rectangle 3">
            <a:extLst>
              <a:ext uri="{FF2B5EF4-FFF2-40B4-BE49-F238E27FC236}">
                <a16:creationId xmlns:a16="http://schemas.microsoft.com/office/drawing/2014/main" id="{BE32E4ED-2356-4A00-BD94-5207FDC708D7}"/>
              </a:ext>
            </a:extLst>
          </p:cNvPr>
          <p:cNvSpPr>
            <a:spLocks noChangeArrowheads="1"/>
          </p:cNvSpPr>
          <p:nvPr/>
        </p:nvSpPr>
        <p:spPr bwMode="auto">
          <a:xfrm>
            <a:off x="179512" y="620688"/>
            <a:ext cx="89644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5.3.3</a:t>
            </a:r>
            <a:r>
              <a:rPr lang="zh-CN" altLang="en-US" sz="3200" dirty="0">
                <a:solidFill>
                  <a:srgbClr val="0000CC"/>
                </a:solidFill>
                <a:latin typeface="宋体" panose="02010600030101010101" pitchFamily="2" charset="-122"/>
              </a:rPr>
              <a:t>时钟</a:t>
            </a:r>
            <a:r>
              <a:rPr lang="en-US" altLang="zh-CN" sz="3200" dirty="0">
                <a:solidFill>
                  <a:srgbClr val="0000CC"/>
                </a:solidFill>
                <a:latin typeface="宋体" panose="02010600030101010101" pitchFamily="2" charset="-122"/>
              </a:rPr>
              <a:t>Clock</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r>
              <a:rPr lang="en-US" altLang="zh-CN" sz="2800" dirty="0">
                <a:solidFill>
                  <a:srgbClr val="000000"/>
                </a:solidFill>
              </a:rPr>
              <a:t>2. </a:t>
            </a:r>
            <a:r>
              <a:rPr lang="zh-CN" altLang="en-US" sz="2800" dirty="0">
                <a:solidFill>
                  <a:srgbClr val="000000"/>
                </a:solidFill>
              </a:rPr>
              <a:t>改进型</a:t>
            </a:r>
            <a:r>
              <a:rPr lang="en-US" altLang="zh-CN" sz="2800" dirty="0">
                <a:solidFill>
                  <a:srgbClr val="000000"/>
                </a:solidFill>
              </a:rPr>
              <a:t>clock</a:t>
            </a:r>
            <a:r>
              <a:rPr lang="zh-CN" altLang="en-US" sz="2800" dirty="0">
                <a:solidFill>
                  <a:srgbClr val="000000"/>
                </a:solidFill>
              </a:rPr>
              <a:t>置换算法</a:t>
            </a:r>
          </a:p>
          <a:p>
            <a:pPr marL="0" indent="685800">
              <a:spcBef>
                <a:spcPct val="20000"/>
              </a:spcBef>
            </a:pPr>
            <a:r>
              <a:rPr lang="zh-CN" altLang="en-US" sz="2800" dirty="0">
                <a:solidFill>
                  <a:srgbClr val="FF0000"/>
                </a:solidFill>
              </a:rPr>
              <a:t>将页面是否修改过纳入考虑</a:t>
            </a:r>
            <a:r>
              <a:rPr lang="en-US" altLang="zh-CN" sz="2800" dirty="0">
                <a:solidFill>
                  <a:srgbClr val="FF0000"/>
                </a:solidFill>
              </a:rPr>
              <a:t>,</a:t>
            </a:r>
            <a:r>
              <a:rPr lang="zh-CN" altLang="en-US" sz="2800" dirty="0">
                <a:solidFill>
                  <a:srgbClr val="FF0000"/>
                </a:solidFill>
              </a:rPr>
              <a:t>因为修改过就需要写回磁盘</a:t>
            </a:r>
            <a:r>
              <a:rPr lang="en-US" altLang="zh-CN" sz="2800" dirty="0">
                <a:solidFill>
                  <a:srgbClr val="FF0000"/>
                </a:solidFill>
              </a:rPr>
              <a:t>,</a:t>
            </a:r>
            <a:r>
              <a:rPr lang="zh-CN" altLang="en-US" sz="2800" dirty="0">
                <a:solidFill>
                  <a:srgbClr val="FF0000"/>
                </a:solidFill>
              </a:rPr>
              <a:t>启动</a:t>
            </a:r>
            <a:r>
              <a:rPr lang="en-US" altLang="zh-CN" sz="2800" dirty="0">
                <a:solidFill>
                  <a:srgbClr val="FF0000"/>
                </a:solidFill>
              </a:rPr>
              <a:t>IO</a:t>
            </a:r>
            <a:r>
              <a:rPr lang="zh-CN" altLang="en-US" sz="2800" dirty="0">
                <a:solidFill>
                  <a:srgbClr val="FF0000"/>
                </a:solidFill>
              </a:rPr>
              <a:t>代价较高</a:t>
            </a:r>
            <a:r>
              <a:rPr lang="en-US" altLang="zh-CN" sz="2800" dirty="0">
                <a:solidFill>
                  <a:srgbClr val="FF0000"/>
                </a:solidFill>
              </a:rPr>
              <a:t>.</a:t>
            </a:r>
            <a:r>
              <a:rPr lang="zh-CN" altLang="en-US" sz="2800" dirty="0">
                <a:solidFill>
                  <a:srgbClr val="FF0000"/>
                </a:solidFill>
              </a:rPr>
              <a:t>尽量选择没有修改过的页面置换</a:t>
            </a:r>
            <a:r>
              <a:rPr lang="en-US" altLang="zh-CN" sz="2800" dirty="0"/>
              <a:t>.</a:t>
            </a:r>
          </a:p>
          <a:p>
            <a:pPr marL="0" indent="685800">
              <a:spcBef>
                <a:spcPct val="20000"/>
              </a:spcBef>
            </a:pPr>
            <a:r>
              <a:rPr lang="zh-CN" altLang="en-US" sz="2800" dirty="0"/>
              <a:t>首选置换页面：既是未使用过的页面；又是未修改的页面</a:t>
            </a:r>
          </a:p>
          <a:p>
            <a:pPr marL="0" indent="685800">
              <a:spcBef>
                <a:spcPct val="20000"/>
              </a:spcBef>
            </a:pPr>
            <a:r>
              <a:rPr lang="zh-CN" altLang="en-US" sz="2800" dirty="0"/>
              <a:t>由</a:t>
            </a:r>
            <a:r>
              <a:rPr lang="zh-CN" altLang="en-US" sz="2800" dirty="0">
                <a:solidFill>
                  <a:srgbClr val="FF0000"/>
                </a:solidFill>
              </a:rPr>
              <a:t>访问位</a:t>
            </a:r>
            <a:r>
              <a:rPr lang="en-US" altLang="zh-CN" sz="2800" dirty="0">
                <a:solidFill>
                  <a:srgbClr val="FF0000"/>
                </a:solidFill>
              </a:rPr>
              <a:t>A</a:t>
            </a:r>
            <a:r>
              <a:rPr lang="zh-CN" altLang="en-US" sz="2800" dirty="0"/>
              <a:t>和</a:t>
            </a:r>
            <a:r>
              <a:rPr lang="zh-CN" altLang="en-US" sz="2800" dirty="0">
                <a:solidFill>
                  <a:srgbClr val="FF0000"/>
                </a:solidFill>
              </a:rPr>
              <a:t>修改位</a:t>
            </a:r>
            <a:r>
              <a:rPr lang="en-US" altLang="zh-CN" sz="2800" dirty="0">
                <a:solidFill>
                  <a:srgbClr val="FF0000"/>
                </a:solidFill>
              </a:rPr>
              <a:t>M</a:t>
            </a:r>
            <a:r>
              <a:rPr lang="zh-CN" altLang="en-US" sz="2800" dirty="0"/>
              <a:t>可以组合成下面四种类型的页面：</a:t>
            </a:r>
          </a:p>
          <a:p>
            <a:pPr algn="just">
              <a:spcBef>
                <a:spcPct val="20000"/>
              </a:spcBef>
              <a:buClr>
                <a:schemeClr val="bg1"/>
              </a:buClr>
            </a:pPr>
            <a:r>
              <a:rPr lang="zh-CN" altLang="en-US" sz="2800" dirty="0">
                <a:latin typeface="Times New Roman" panose="02020603050405020304" pitchFamily="18" charset="0"/>
              </a:rPr>
              <a:t> 1类（</a:t>
            </a:r>
            <a:r>
              <a:rPr lang="en-US" altLang="zh-CN" sz="2800" dirty="0">
                <a:latin typeface="Times New Roman" panose="02020603050405020304" pitchFamily="18" charset="0"/>
              </a:rPr>
              <a:t>A=0，M=0） </a:t>
            </a:r>
            <a:r>
              <a:rPr lang="zh-CN" altLang="en-US" sz="2800" dirty="0">
                <a:latin typeface="Times New Roman" panose="02020603050405020304" pitchFamily="18" charset="0"/>
              </a:rPr>
              <a:t>最近既未被访问，又未被修改；</a:t>
            </a:r>
          </a:p>
          <a:p>
            <a:pPr algn="just">
              <a:spcBef>
                <a:spcPct val="20000"/>
              </a:spcBef>
              <a:buClr>
                <a:schemeClr val="bg1"/>
              </a:buClr>
            </a:pPr>
            <a:r>
              <a:rPr lang="zh-CN" altLang="en-US" sz="2800" dirty="0">
                <a:latin typeface="Times New Roman" panose="02020603050405020304" pitchFamily="18" charset="0"/>
              </a:rPr>
              <a:t> 2类（</a:t>
            </a:r>
            <a:r>
              <a:rPr lang="en-US" altLang="zh-CN" sz="2800" dirty="0">
                <a:latin typeface="Times New Roman" panose="02020603050405020304" pitchFamily="18" charset="0"/>
              </a:rPr>
              <a:t>A=0，M=1） </a:t>
            </a:r>
            <a:r>
              <a:rPr lang="zh-CN" altLang="en-US" sz="2800" dirty="0">
                <a:latin typeface="Times New Roman" panose="02020603050405020304" pitchFamily="18" charset="0"/>
              </a:rPr>
              <a:t>最近既未被访问，但已被修改；</a:t>
            </a:r>
          </a:p>
          <a:p>
            <a:pPr algn="just">
              <a:spcBef>
                <a:spcPct val="20000"/>
              </a:spcBef>
              <a:buClr>
                <a:schemeClr val="bg1"/>
              </a:buClr>
            </a:pPr>
            <a:r>
              <a:rPr lang="zh-CN" altLang="en-US" sz="2800" dirty="0">
                <a:latin typeface="Times New Roman" panose="02020603050405020304" pitchFamily="18" charset="0"/>
              </a:rPr>
              <a:t> 3类（</a:t>
            </a:r>
            <a:r>
              <a:rPr lang="en-US" altLang="zh-CN" sz="2800" dirty="0">
                <a:latin typeface="Times New Roman" panose="02020603050405020304" pitchFamily="18" charset="0"/>
              </a:rPr>
              <a:t>A=1，M=0）  </a:t>
            </a:r>
            <a:r>
              <a:rPr lang="zh-CN" altLang="en-US" sz="2800" dirty="0">
                <a:latin typeface="Times New Roman" panose="02020603050405020304" pitchFamily="18" charset="0"/>
              </a:rPr>
              <a:t>最近被访问，未被修改；</a:t>
            </a:r>
          </a:p>
          <a:p>
            <a:pPr algn="just">
              <a:spcBef>
                <a:spcPct val="20000"/>
              </a:spcBef>
              <a:buClr>
                <a:schemeClr val="bg1"/>
              </a:buClr>
            </a:pPr>
            <a:r>
              <a:rPr lang="zh-CN" altLang="en-US" sz="2800" dirty="0">
                <a:latin typeface="Times New Roman" panose="02020603050405020304" pitchFamily="18" charset="0"/>
              </a:rPr>
              <a:t> 4类（</a:t>
            </a:r>
            <a:r>
              <a:rPr lang="en-US" altLang="zh-CN" sz="2800" dirty="0">
                <a:latin typeface="Times New Roman" panose="02020603050405020304" pitchFamily="18" charset="0"/>
              </a:rPr>
              <a:t>A=1，M=1）  </a:t>
            </a:r>
            <a:r>
              <a:rPr lang="zh-CN" altLang="en-US" sz="2800" dirty="0">
                <a:latin typeface="Times New Roman" panose="02020603050405020304" pitchFamily="18" charset="0"/>
              </a:rPr>
              <a:t>最近被访问，且被修改。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ACF5708B-F340-46C6-8202-4219A46C223A}"/>
              </a:ext>
            </a:extLst>
          </p:cNvPr>
          <p:cNvSpPr txBox="1">
            <a:spLocks noChangeArrowheads="1"/>
          </p:cNvSpPr>
          <p:nvPr/>
        </p:nvSpPr>
        <p:spPr bwMode="auto">
          <a:xfrm>
            <a:off x="179512" y="188640"/>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457200" lvl="1" indent="0" algn="just">
              <a:spcBef>
                <a:spcPct val="20000"/>
              </a:spcBef>
              <a:buClr>
                <a:srgbClr val="0000CC"/>
              </a:buClr>
            </a:pPr>
            <a:r>
              <a:rPr lang="en-US" altLang="zh-CN" sz="3200" dirty="0">
                <a:solidFill>
                  <a:srgbClr val="000000"/>
                </a:solidFill>
                <a:latin typeface="Times New Roman" panose="02020603050405020304" pitchFamily="18" charset="0"/>
              </a:rPr>
              <a:t>5.1.1</a:t>
            </a:r>
            <a:r>
              <a:rPr lang="zh-CN" altLang="en-US" sz="3200" dirty="0">
                <a:solidFill>
                  <a:srgbClr val="000000"/>
                </a:solidFill>
                <a:latin typeface="Times New Roman" panose="02020603050405020304" pitchFamily="18" charset="0"/>
              </a:rPr>
              <a:t>常规存储器管理方式的特征</a:t>
            </a:r>
          </a:p>
        </p:txBody>
      </p:sp>
      <p:sp>
        <p:nvSpPr>
          <p:cNvPr id="7171" name="Rectangle 3">
            <a:extLst>
              <a:ext uri="{FF2B5EF4-FFF2-40B4-BE49-F238E27FC236}">
                <a16:creationId xmlns:a16="http://schemas.microsoft.com/office/drawing/2014/main" id="{D3EC14F4-30CE-4444-B2F6-317B4830CAC4}"/>
              </a:ext>
            </a:extLst>
          </p:cNvPr>
          <p:cNvSpPr>
            <a:spLocks noChangeArrowheads="1"/>
          </p:cNvSpPr>
          <p:nvPr/>
        </p:nvSpPr>
        <p:spPr bwMode="auto">
          <a:xfrm>
            <a:off x="359532" y="773414"/>
            <a:ext cx="8424936" cy="56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lvl="2" indent="0" algn="just">
              <a:spcBef>
                <a:spcPct val="20000"/>
              </a:spcBef>
              <a:buClr>
                <a:srgbClr val="0000CC"/>
              </a:buClr>
            </a:pPr>
            <a:r>
              <a:rPr lang="en-US" altLang="zh-CN" sz="2800" dirty="0">
                <a:latin typeface="Times New Roman" panose="02020603050405020304" pitchFamily="18" charset="0"/>
              </a:rPr>
              <a:t>3.</a:t>
            </a:r>
            <a:r>
              <a:rPr lang="zh-CN" altLang="en-US" sz="2800" dirty="0">
                <a:latin typeface="Times New Roman" panose="02020603050405020304" pitchFamily="18" charset="0"/>
              </a:rPr>
              <a:t>虚拟存储器的基本工作情况</a:t>
            </a:r>
            <a:endParaRPr lang="en-US" altLang="zh-CN" sz="2800" dirty="0">
              <a:latin typeface="Times New Roman" panose="02020603050405020304" pitchFamily="18" charset="0"/>
            </a:endParaRPr>
          </a:p>
          <a:p>
            <a:pPr marL="457200" lvl="2" indent="-457200"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由于存在局部性原理</a:t>
            </a:r>
            <a:r>
              <a:rPr lang="en-US" altLang="zh-CN" sz="2800" dirty="0">
                <a:latin typeface="Times New Roman" panose="02020603050405020304" pitchFamily="18" charset="0"/>
              </a:rPr>
              <a:t>,</a:t>
            </a:r>
            <a:r>
              <a:rPr lang="zh-CN" altLang="en-US" sz="2800" dirty="0">
                <a:latin typeface="Times New Roman" panose="02020603050405020304" pitchFamily="18" charset="0"/>
              </a:rPr>
              <a:t>程序没有必要全部装入内存</a:t>
            </a:r>
            <a:endParaRPr lang="en-US" altLang="zh-CN" sz="2800" dirty="0">
              <a:latin typeface="Times New Roman" panose="02020603050405020304" pitchFamily="18" charset="0"/>
            </a:endParaRPr>
          </a:p>
          <a:p>
            <a:pPr marL="457200" lvl="2" indent="-457200"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只需装入将要执行的页</a:t>
            </a:r>
            <a:r>
              <a:rPr lang="en-US" altLang="zh-CN" sz="2800" dirty="0">
                <a:latin typeface="Times New Roman" panose="02020603050405020304" pitchFamily="18" charset="0"/>
              </a:rPr>
              <a:t>or</a:t>
            </a:r>
            <a:r>
              <a:rPr lang="zh-CN" altLang="en-US" sz="2800" dirty="0">
                <a:latin typeface="Times New Roman" panose="02020603050405020304" pitchFamily="18" charset="0"/>
              </a:rPr>
              <a:t>段</a:t>
            </a:r>
            <a:r>
              <a:rPr lang="en-US" altLang="zh-CN" sz="2800" dirty="0">
                <a:latin typeface="Times New Roman" panose="02020603050405020304" pitchFamily="18" charset="0"/>
              </a:rPr>
              <a:t>.</a:t>
            </a:r>
          </a:p>
          <a:p>
            <a:pPr marL="457200" lvl="2" indent="-457200"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执行第四章的交换操作</a:t>
            </a:r>
          </a:p>
        </p:txBody>
      </p:sp>
    </p:spTree>
    <p:extLst>
      <p:ext uri="{BB962C8B-B14F-4D97-AF65-F5344CB8AC3E}">
        <p14:creationId xmlns:p14="http://schemas.microsoft.com/office/powerpoint/2010/main" val="100357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8240A319-3655-483F-AB0E-1B3E5B16BDE7}"/>
              </a:ext>
            </a:extLst>
          </p:cNvPr>
          <p:cNvSpPr txBox="1">
            <a:spLocks noChangeArrowheads="1"/>
          </p:cNvSpPr>
          <p:nvPr/>
        </p:nvSpPr>
        <p:spPr bwMode="auto">
          <a:xfrm>
            <a:off x="838200" y="1063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53251" name="Rectangle 3">
            <a:extLst>
              <a:ext uri="{FF2B5EF4-FFF2-40B4-BE49-F238E27FC236}">
                <a16:creationId xmlns:a16="http://schemas.microsoft.com/office/drawing/2014/main" id="{BBA4CBF6-9F1A-4138-A54B-86C196BB2009}"/>
              </a:ext>
            </a:extLst>
          </p:cNvPr>
          <p:cNvSpPr>
            <a:spLocks noChangeArrowheads="1"/>
          </p:cNvSpPr>
          <p:nvPr/>
        </p:nvSpPr>
        <p:spPr bwMode="auto">
          <a:xfrm>
            <a:off x="107504" y="8763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2057400" indent="-6858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宋体" panose="02010600030101010101" pitchFamily="2" charset="-122"/>
              </a:rPr>
              <a:t>5.3.3</a:t>
            </a:r>
            <a:r>
              <a:rPr lang="zh-CN" altLang="en-US" sz="3200" dirty="0">
                <a:solidFill>
                  <a:srgbClr val="0000CC"/>
                </a:solidFill>
                <a:latin typeface="宋体" panose="02010600030101010101" pitchFamily="2" charset="-122"/>
              </a:rPr>
              <a:t>时钟</a:t>
            </a:r>
            <a:r>
              <a:rPr lang="en-US" altLang="zh-CN" sz="3200" dirty="0">
                <a:solidFill>
                  <a:srgbClr val="0000CC"/>
                </a:solidFill>
                <a:latin typeface="宋体" panose="02010600030101010101" pitchFamily="2" charset="-122"/>
              </a:rPr>
              <a:t>Clock</a:t>
            </a:r>
            <a:r>
              <a:rPr lang="zh-CN" altLang="en-US" sz="3200" dirty="0">
                <a:solidFill>
                  <a:srgbClr val="0000CC"/>
                </a:solidFill>
                <a:latin typeface="宋体" panose="02010600030101010101" pitchFamily="2" charset="-122"/>
              </a:rPr>
              <a:t>置换算法</a:t>
            </a:r>
          </a:p>
          <a:p>
            <a:pPr marL="457200" lvl="1" indent="0" algn="just">
              <a:spcBef>
                <a:spcPct val="20000"/>
              </a:spcBef>
              <a:buClr>
                <a:srgbClr val="0000CC"/>
              </a:buClr>
            </a:pPr>
            <a:r>
              <a:rPr lang="en-US" altLang="zh-CN" sz="2800" dirty="0">
                <a:solidFill>
                  <a:srgbClr val="000000"/>
                </a:solidFill>
              </a:rPr>
              <a:t>2. </a:t>
            </a:r>
            <a:r>
              <a:rPr lang="zh-CN" altLang="en-US" sz="2800" dirty="0">
                <a:solidFill>
                  <a:srgbClr val="000000"/>
                </a:solidFill>
              </a:rPr>
              <a:t>改进型</a:t>
            </a:r>
            <a:r>
              <a:rPr lang="en-US" altLang="zh-CN" sz="2800" dirty="0">
                <a:solidFill>
                  <a:srgbClr val="000000"/>
                </a:solidFill>
              </a:rPr>
              <a:t>clock</a:t>
            </a:r>
            <a:r>
              <a:rPr lang="zh-CN" altLang="en-US" sz="2800" dirty="0">
                <a:solidFill>
                  <a:srgbClr val="000000"/>
                </a:solidFill>
              </a:rPr>
              <a:t>置换算法</a:t>
            </a:r>
          </a:p>
          <a:p>
            <a:pPr lvl="2">
              <a:spcBef>
                <a:spcPct val="20000"/>
              </a:spcBef>
              <a:buClr>
                <a:srgbClr val="0000CC"/>
              </a:buClr>
              <a:buFont typeface="Wingdings" panose="05000000000000000000" pitchFamily="2" charset="2"/>
              <a:buChar char="Ø"/>
            </a:pPr>
            <a:r>
              <a:rPr lang="zh-CN" altLang="en-US" sz="3200" dirty="0">
                <a:latin typeface="Times New Roman" panose="02020603050405020304" pitchFamily="18" charset="0"/>
              </a:rPr>
              <a:t>步骤：</a:t>
            </a:r>
          </a:p>
          <a:p>
            <a:pPr marL="0" lvl="3">
              <a:spcBef>
                <a:spcPct val="20000"/>
              </a:spcBef>
              <a:buClr>
                <a:srgbClr val="0000CC"/>
              </a:buClr>
              <a:buFont typeface="Wingdings" panose="05000000000000000000" pitchFamily="2" charset="2"/>
              <a:buNone/>
            </a:pPr>
            <a:r>
              <a:rPr lang="zh-CN" altLang="en-US" sz="2800" dirty="0">
                <a:latin typeface="Times New Roman" panose="02020603050405020304" pitchFamily="18" charset="0"/>
              </a:rPr>
              <a:t>(1)  扫描循环队列，找出</a:t>
            </a:r>
            <a:r>
              <a:rPr lang="en-US" altLang="zh-CN" sz="2800" dirty="0">
                <a:latin typeface="Times New Roman" panose="02020603050405020304" pitchFamily="18" charset="0"/>
              </a:rPr>
              <a:t>1</a:t>
            </a:r>
            <a:r>
              <a:rPr lang="zh-CN" altLang="en-US" sz="2800" dirty="0">
                <a:latin typeface="Times New Roman" panose="02020603050405020304" pitchFamily="18" charset="0"/>
              </a:rPr>
              <a:t>类页面，找到则淘汰该页。</a:t>
            </a:r>
          </a:p>
          <a:p>
            <a:pPr marL="0" lvl="3">
              <a:spcBef>
                <a:spcPct val="20000"/>
              </a:spcBef>
              <a:buClr>
                <a:srgbClr val="0000CC"/>
              </a:buClr>
              <a:buFont typeface="Wingdings" panose="05000000000000000000" pitchFamily="2" charset="2"/>
              <a:buNone/>
            </a:pPr>
            <a:r>
              <a:rPr lang="zh-CN" altLang="en-US" sz="2800" dirty="0">
                <a:latin typeface="Times New Roman" panose="02020603050405020304" pitchFamily="18" charset="0"/>
              </a:rPr>
              <a:t>(2)  未找到，开始第二轮扫描，找第</a:t>
            </a:r>
            <a:r>
              <a:rPr lang="en-US" altLang="zh-CN" sz="2800" dirty="0">
                <a:latin typeface="Times New Roman" panose="02020603050405020304" pitchFamily="18" charset="0"/>
              </a:rPr>
              <a:t>2</a:t>
            </a:r>
            <a:r>
              <a:rPr lang="zh-CN" altLang="en-US" sz="2800" dirty="0">
                <a:latin typeface="Times New Roman" panose="02020603050405020304" pitchFamily="18" charset="0"/>
              </a:rPr>
              <a:t>类页面，找到淘汰该页，并将所有经过的页面的访问位置0</a:t>
            </a:r>
            <a:r>
              <a:rPr lang="en-US" altLang="zh-CN" sz="2800" dirty="0">
                <a:latin typeface="Times New Roman" panose="02020603050405020304" pitchFamily="18" charset="0"/>
              </a:rPr>
              <a:t>(</a:t>
            </a:r>
            <a:r>
              <a:rPr lang="zh-CN" altLang="en-US" sz="2800" dirty="0">
                <a:latin typeface="Times New Roman" panose="02020603050405020304" pitchFamily="18" charset="0"/>
              </a:rPr>
              <a:t>代表最近没有访问过了</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marL="0" lvl="3">
              <a:spcBef>
                <a:spcPct val="20000"/>
              </a:spcBef>
              <a:buClr>
                <a:srgbClr val="0000CC"/>
              </a:buClr>
              <a:buFont typeface="Wingdings" panose="05000000000000000000" pitchFamily="2" charset="2"/>
              <a:buAutoNum type="arabicParenBoth" startAt="3"/>
            </a:pPr>
            <a:r>
              <a:rPr lang="zh-CN" altLang="en-US" sz="2800" dirty="0">
                <a:latin typeface="Times New Roman" panose="02020603050405020304" pitchFamily="18" charset="0"/>
              </a:rPr>
              <a:t>都失败，重复（1），（2），直到找到淘汰页面</a:t>
            </a:r>
            <a:endParaRPr lang="en-US" altLang="zh-CN" sz="2800" dirty="0">
              <a:latin typeface="Times New Roman" panose="02020603050405020304" pitchFamily="18" charset="0"/>
            </a:endParaRPr>
          </a:p>
          <a:p>
            <a:pPr marL="0" lvl="3" indent="0">
              <a:spcBef>
                <a:spcPct val="20000"/>
              </a:spcBef>
              <a:buClr>
                <a:srgbClr val="0000CC"/>
              </a:buClr>
            </a:pPr>
            <a:r>
              <a:rPr lang="zh-CN" altLang="en-US" sz="2800" dirty="0">
                <a:latin typeface="Times New Roman" panose="02020603050405020304" pitchFamily="18" charset="0"/>
              </a:rPr>
              <a:t>总结</a:t>
            </a:r>
            <a:r>
              <a:rPr lang="en-US" altLang="zh-CN" sz="2800" dirty="0">
                <a:latin typeface="Times New Roman" panose="02020603050405020304" pitchFamily="18" charset="0"/>
              </a:rPr>
              <a:t>:</a:t>
            </a:r>
            <a:r>
              <a:rPr lang="zh-CN" altLang="en-US" sz="2800" dirty="0">
                <a:latin typeface="Times New Roman" panose="02020603050405020304" pitchFamily="18" charset="0"/>
              </a:rPr>
              <a:t>最近访问的不置换</a:t>
            </a:r>
            <a:r>
              <a:rPr lang="en-US" altLang="zh-CN" sz="2800" dirty="0">
                <a:latin typeface="Times New Roman" panose="02020603050405020304" pitchFamily="18" charset="0"/>
              </a:rPr>
              <a:t>.</a:t>
            </a:r>
            <a:r>
              <a:rPr lang="zh-CN" altLang="en-US" sz="2800" dirty="0">
                <a:latin typeface="Times New Roman" panose="02020603050405020304" pitchFamily="18" charset="0"/>
              </a:rPr>
              <a:t>剩余的优先置换未被修改的</a:t>
            </a:r>
            <a:endParaRPr lang="en-US" altLang="zh-CN" sz="2800" dirty="0">
              <a:latin typeface="Times New Roman" panose="02020603050405020304" pitchFamily="18" charset="0"/>
            </a:endParaRPr>
          </a:p>
          <a:p>
            <a:pPr marL="0" lvl="3">
              <a:spcBef>
                <a:spcPct val="20000"/>
              </a:spcBef>
              <a:buClr>
                <a:srgbClr val="0000CC"/>
              </a:buClr>
              <a:buFont typeface="Wingdings" panose="05000000000000000000" pitchFamily="2" charset="2"/>
              <a:buAutoNum type="arabicParenBoth" startAt="3"/>
            </a:pPr>
            <a:endParaRPr lang="zh-CN" altLang="en-US" sz="2800" dirty="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A867D91B-AAC3-411F-A979-71FEB9DBBCA1}"/>
              </a:ext>
            </a:extLst>
          </p:cNvPr>
          <p:cNvSpPr txBox="1">
            <a:spLocks noChangeArrowheads="1"/>
          </p:cNvSpPr>
          <p:nvPr/>
        </p:nvSpPr>
        <p:spPr bwMode="auto">
          <a:xfrm>
            <a:off x="539552"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54275" name="Rectangle 3">
            <a:extLst>
              <a:ext uri="{FF2B5EF4-FFF2-40B4-BE49-F238E27FC236}">
                <a16:creationId xmlns:a16="http://schemas.microsoft.com/office/drawing/2014/main" id="{B2FAF79E-BDE4-4394-88E1-864523ACE6A5}"/>
              </a:ext>
            </a:extLst>
          </p:cNvPr>
          <p:cNvSpPr>
            <a:spLocks noChangeArrowheads="1"/>
          </p:cNvSpPr>
          <p:nvPr/>
        </p:nvSpPr>
        <p:spPr bwMode="auto">
          <a:xfrm>
            <a:off x="323528" y="692696"/>
            <a:ext cx="89154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lvl="1" indent="0">
              <a:spcBef>
                <a:spcPct val="20000"/>
              </a:spcBef>
              <a:buClr>
                <a:srgbClr val="0000CC"/>
              </a:buClr>
            </a:pPr>
            <a:r>
              <a:rPr lang="en-US" altLang="zh-CN" sz="2800" dirty="0">
                <a:solidFill>
                  <a:srgbClr val="000000"/>
                </a:solidFill>
              </a:rPr>
              <a:t>5.3.4 </a:t>
            </a:r>
            <a:r>
              <a:rPr lang="zh-CN" altLang="en-US" sz="2800" dirty="0">
                <a:solidFill>
                  <a:srgbClr val="000000"/>
                </a:solidFill>
              </a:rPr>
              <a:t>页面缓冲算法（</a:t>
            </a:r>
            <a:r>
              <a:rPr lang="en-US" altLang="zh-CN" sz="2800" dirty="0">
                <a:solidFill>
                  <a:srgbClr val="000000"/>
                </a:solidFill>
              </a:rPr>
              <a:t>Page Buffering Algorithm</a:t>
            </a:r>
            <a:r>
              <a:rPr lang="zh-CN" altLang="en-US" sz="2800" dirty="0">
                <a:solidFill>
                  <a:srgbClr val="000000"/>
                </a:solidFill>
              </a:rPr>
              <a:t>）</a:t>
            </a:r>
          </a:p>
          <a:p>
            <a:pPr marL="0" lvl="2" indent="0">
              <a:spcBef>
                <a:spcPct val="20000"/>
              </a:spcBef>
              <a:buClr>
                <a:srgbClr val="0000CC"/>
              </a:buClr>
            </a:pPr>
            <a:r>
              <a:rPr lang="en-US" altLang="zh-CN" sz="2800" dirty="0"/>
              <a:t>1.</a:t>
            </a:r>
            <a:r>
              <a:rPr lang="zh-CN" altLang="en-US" sz="2800" dirty="0"/>
              <a:t>影响页面置换效率的因素</a:t>
            </a:r>
            <a:r>
              <a:rPr lang="en-US" altLang="zh-CN" sz="2800" dirty="0"/>
              <a:t>(179)</a:t>
            </a:r>
          </a:p>
          <a:p>
            <a:pPr marL="514350" lvl="2" indent="-514350">
              <a:spcBef>
                <a:spcPct val="20000"/>
              </a:spcBef>
              <a:buClr>
                <a:srgbClr val="0000CC"/>
              </a:buClr>
              <a:buFont typeface="+mj-ea"/>
              <a:buAutoNum type="circleNumDbPlain"/>
            </a:pPr>
            <a:r>
              <a:rPr lang="zh-CN" altLang="en-US" dirty="0"/>
              <a:t>置换算法本身</a:t>
            </a:r>
            <a:r>
              <a:rPr lang="en-US" altLang="zh-CN" dirty="0"/>
              <a:t>:</a:t>
            </a:r>
            <a:r>
              <a:rPr lang="zh-CN" altLang="en-US" dirty="0"/>
              <a:t>较低的缺页率可以减少置换次数</a:t>
            </a:r>
            <a:endParaRPr lang="en-US" altLang="zh-CN" dirty="0"/>
          </a:p>
          <a:p>
            <a:pPr marL="514350" lvl="2" indent="-514350">
              <a:spcBef>
                <a:spcPct val="20000"/>
              </a:spcBef>
              <a:buClr>
                <a:srgbClr val="0000CC"/>
              </a:buClr>
              <a:buFont typeface="+mj-ea"/>
              <a:buAutoNum type="circleNumDbPlain"/>
            </a:pPr>
            <a:r>
              <a:rPr lang="zh-CN" altLang="en-US" dirty="0"/>
              <a:t>写回磁盘的频率</a:t>
            </a:r>
            <a:r>
              <a:rPr lang="en-US" altLang="zh-CN" dirty="0"/>
              <a:t>:</a:t>
            </a:r>
            <a:r>
              <a:rPr lang="zh-CN" altLang="en-US" dirty="0"/>
              <a:t>发起</a:t>
            </a:r>
            <a:r>
              <a:rPr lang="en-US" altLang="zh-CN" dirty="0"/>
              <a:t>IO,</a:t>
            </a:r>
            <a:r>
              <a:rPr lang="zh-CN" altLang="en-US" dirty="0"/>
              <a:t>磁盘读写都比内存读写消耗大太多</a:t>
            </a:r>
            <a:r>
              <a:rPr lang="en-US" altLang="zh-CN" dirty="0"/>
              <a:t>.</a:t>
            </a:r>
          </a:p>
          <a:p>
            <a:pPr marL="514350" lvl="2" indent="-514350">
              <a:spcBef>
                <a:spcPct val="20000"/>
              </a:spcBef>
              <a:buClr>
                <a:srgbClr val="0000CC"/>
              </a:buClr>
              <a:buFont typeface="+mj-ea"/>
              <a:buAutoNum type="circleNumDbPlain"/>
            </a:pPr>
            <a:r>
              <a:rPr lang="zh-CN" altLang="en-US" dirty="0"/>
              <a:t>从磁盘出入内存的频率</a:t>
            </a:r>
            <a:r>
              <a:rPr lang="en-US" altLang="zh-CN" dirty="0"/>
              <a:t>:</a:t>
            </a:r>
            <a:r>
              <a:rPr lang="zh-CN" altLang="en-US" dirty="0"/>
              <a:t>同上</a:t>
            </a:r>
            <a:endParaRPr lang="en-US" altLang="zh-CN" dirty="0"/>
          </a:p>
          <a:p>
            <a:pPr marL="0" lvl="2" indent="0">
              <a:spcBef>
                <a:spcPct val="20000"/>
              </a:spcBef>
              <a:buClr>
                <a:srgbClr val="0000CC"/>
              </a:buClr>
            </a:pPr>
            <a:r>
              <a:rPr lang="zh-CN" altLang="en-US" dirty="0"/>
              <a:t>解决思路</a:t>
            </a:r>
            <a:r>
              <a:rPr lang="en-US" altLang="zh-CN" dirty="0"/>
              <a:t>:</a:t>
            </a:r>
            <a:r>
              <a:rPr lang="zh-CN" altLang="en-US" dirty="0"/>
              <a:t>降低换出页面写回磁盘的频率</a:t>
            </a:r>
            <a:r>
              <a:rPr lang="en-US" altLang="zh-CN" dirty="0"/>
              <a:t>.</a:t>
            </a:r>
          </a:p>
          <a:p>
            <a:pPr marL="0" lvl="2" indent="0">
              <a:spcBef>
                <a:spcPct val="20000"/>
              </a:spcBef>
              <a:buClr>
                <a:srgbClr val="0000CC"/>
              </a:buClr>
            </a:pPr>
            <a:r>
              <a:rPr lang="zh-CN" altLang="en-US" dirty="0"/>
              <a:t>算法过程</a:t>
            </a:r>
            <a:r>
              <a:rPr lang="en-US" altLang="zh-CN" dirty="0"/>
              <a:t>:</a:t>
            </a:r>
          </a:p>
          <a:p>
            <a:pPr marL="0" lvl="2">
              <a:spcBef>
                <a:spcPct val="20000"/>
              </a:spcBef>
              <a:buClr>
                <a:srgbClr val="0000CC"/>
              </a:buClr>
              <a:buFont typeface="Wingdings" panose="05000000000000000000" pitchFamily="2" charset="2"/>
              <a:buChar char="Ø"/>
            </a:pPr>
            <a:r>
              <a:rPr lang="zh-CN" altLang="en-US" dirty="0"/>
              <a:t>置换算法采用</a:t>
            </a:r>
            <a:r>
              <a:rPr lang="en-US" altLang="zh-CN" dirty="0"/>
              <a:t>FIFO</a:t>
            </a:r>
          </a:p>
          <a:p>
            <a:pPr marL="0" lvl="2">
              <a:spcBef>
                <a:spcPct val="20000"/>
              </a:spcBef>
              <a:buClr>
                <a:srgbClr val="0000CC"/>
              </a:buClr>
              <a:buFont typeface="Wingdings" panose="05000000000000000000" pitchFamily="2" charset="2"/>
              <a:buChar char="Ø"/>
            </a:pPr>
            <a:r>
              <a:rPr lang="zh-CN" altLang="en-US" dirty="0"/>
              <a:t>淘汰的页面挂在下列两个链表的尾部：空闲页面链表</a:t>
            </a:r>
            <a:r>
              <a:rPr lang="en-US" altLang="zh-CN" dirty="0"/>
              <a:t>(</a:t>
            </a:r>
            <a:r>
              <a:rPr lang="zh-CN" altLang="en-US" dirty="0"/>
              <a:t>没有修改的</a:t>
            </a:r>
            <a:r>
              <a:rPr lang="en-US" altLang="zh-CN" dirty="0"/>
              <a:t>,</a:t>
            </a:r>
            <a:r>
              <a:rPr lang="zh-CN" altLang="en-US" dirty="0"/>
              <a:t>后面需要就不用读磁盘</a:t>
            </a:r>
            <a:r>
              <a:rPr lang="en-US" altLang="zh-CN" dirty="0"/>
              <a:t>)</a:t>
            </a:r>
            <a:r>
              <a:rPr lang="zh-CN" altLang="en-US" dirty="0"/>
              <a:t>和已修改页面链表。</a:t>
            </a:r>
            <a:endParaRPr lang="en-US" altLang="zh-CN" dirty="0"/>
          </a:p>
          <a:p>
            <a:pPr marL="0" lvl="2">
              <a:spcBef>
                <a:spcPct val="20000"/>
              </a:spcBef>
              <a:buClr>
                <a:srgbClr val="0000CC"/>
              </a:buClr>
              <a:buFont typeface="Wingdings" panose="05000000000000000000" pitchFamily="2" charset="2"/>
              <a:buChar char="Ø"/>
            </a:pPr>
            <a:r>
              <a:rPr lang="zh-CN" altLang="en-US" dirty="0">
                <a:solidFill>
                  <a:srgbClr val="FF0000"/>
                </a:solidFill>
              </a:rPr>
              <a:t>当修改页面达到一定数量，再写回磁盘</a:t>
            </a:r>
            <a:r>
              <a:rPr lang="zh-CN" altLang="en-US" dirty="0"/>
              <a:t>。</a:t>
            </a:r>
            <a:endParaRPr lang="zh-CN"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62F9707C-D466-4F20-BEE1-98BD87030389}"/>
              </a:ext>
            </a:extLst>
          </p:cNvPr>
          <p:cNvSpPr txBox="1">
            <a:spLocks noChangeArrowheads="1"/>
          </p:cNvSpPr>
          <p:nvPr/>
        </p:nvSpPr>
        <p:spPr bwMode="auto">
          <a:xfrm>
            <a:off x="755576"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5.3</a:t>
            </a:r>
            <a:r>
              <a:rPr lang="zh-CN" altLang="en-US" sz="4000" dirty="0">
                <a:solidFill>
                  <a:srgbClr val="000000"/>
                </a:solidFill>
                <a:latin typeface="华文新魏" panose="02010800040101010101" pitchFamily="2" charset="-122"/>
                <a:ea typeface="华文新魏" panose="02010800040101010101" pitchFamily="2" charset="-122"/>
              </a:rPr>
              <a:t>页面置换算法</a:t>
            </a:r>
          </a:p>
        </p:txBody>
      </p:sp>
      <p:sp>
        <p:nvSpPr>
          <p:cNvPr id="55299" name="Rectangle 3">
            <a:extLst>
              <a:ext uri="{FF2B5EF4-FFF2-40B4-BE49-F238E27FC236}">
                <a16:creationId xmlns:a16="http://schemas.microsoft.com/office/drawing/2014/main" id="{4C87ECE4-1A5B-4ED7-B7CB-752A8D1E1092}"/>
              </a:ext>
            </a:extLst>
          </p:cNvPr>
          <p:cNvSpPr>
            <a:spLocks noChangeArrowheads="1"/>
          </p:cNvSpPr>
          <p:nvPr/>
        </p:nvSpPr>
        <p:spPr bwMode="auto">
          <a:xfrm>
            <a:off x="114300" y="818307"/>
            <a:ext cx="89154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rPr>
              <a:t>5.3.5</a:t>
            </a:r>
            <a:r>
              <a:rPr lang="zh-CN" altLang="en-US" sz="3200" dirty="0">
                <a:solidFill>
                  <a:srgbClr val="0000CC"/>
                </a:solidFill>
              </a:rPr>
              <a:t>访问内存的有效时间</a:t>
            </a:r>
          </a:p>
          <a:p>
            <a:pPr marL="457200" lvl="1" indent="-457200">
              <a:spcBef>
                <a:spcPct val="20000"/>
              </a:spcBef>
              <a:buClr>
                <a:srgbClr val="0000CC"/>
              </a:buClr>
              <a:buFont typeface="Wingdings" panose="05000000000000000000" pitchFamily="2" charset="2"/>
              <a:buChar char="Ø"/>
            </a:pPr>
            <a:r>
              <a:rPr lang="zh-CN" altLang="en-US" sz="2800" dirty="0">
                <a:solidFill>
                  <a:srgbClr val="000000"/>
                </a:solidFill>
              </a:rPr>
              <a:t>与基本分页存储管理方式不同，在请求分页管理方式中，内存有效访问时间不仅要考虑</a:t>
            </a:r>
            <a:r>
              <a:rPr lang="en-US" altLang="zh-CN" sz="2800" dirty="0">
                <a:solidFill>
                  <a:srgbClr val="000000"/>
                </a:solidFill>
              </a:rPr>
              <a:t>:</a:t>
            </a:r>
          </a:p>
          <a:p>
            <a:pPr marL="457200" lvl="1" indent="-457200">
              <a:spcBef>
                <a:spcPct val="20000"/>
              </a:spcBef>
              <a:buClr>
                <a:srgbClr val="0000CC"/>
              </a:buClr>
              <a:buFont typeface="Wingdings" panose="05000000000000000000" pitchFamily="2" charset="2"/>
              <a:buChar char="Ø"/>
            </a:pPr>
            <a:r>
              <a:rPr lang="zh-CN" altLang="en-US" sz="2800" dirty="0">
                <a:solidFill>
                  <a:srgbClr val="000000"/>
                </a:solidFill>
              </a:rPr>
              <a:t>访问页表和访问实际物理地址数据的时间</a:t>
            </a:r>
            <a:endParaRPr lang="en-US" altLang="zh-CN" sz="2800" dirty="0">
              <a:solidFill>
                <a:srgbClr val="000000"/>
              </a:solidFill>
            </a:endParaRPr>
          </a:p>
          <a:p>
            <a:pPr marL="457200" lvl="1" indent="-457200">
              <a:spcBef>
                <a:spcPct val="20000"/>
              </a:spcBef>
              <a:buClr>
                <a:srgbClr val="0000CC"/>
              </a:buClr>
              <a:buFont typeface="Wingdings" panose="05000000000000000000" pitchFamily="2" charset="2"/>
              <a:buChar char="Ø"/>
            </a:pPr>
            <a:r>
              <a:rPr lang="zh-CN" altLang="en-US" sz="2800" dirty="0">
                <a:solidFill>
                  <a:srgbClr val="000000"/>
                </a:solidFill>
              </a:rPr>
              <a:t>还</a:t>
            </a:r>
            <a:r>
              <a:rPr lang="zh-CN" altLang="en-US" sz="2800" dirty="0">
                <a:solidFill>
                  <a:srgbClr val="FF0000"/>
                </a:solidFill>
              </a:rPr>
              <a:t>必须要考虑到缺页中断的处理时间。</a:t>
            </a:r>
            <a:endParaRPr lang="en-US" altLang="zh-CN" sz="2800" dirty="0">
              <a:solidFill>
                <a:srgbClr val="FF0000"/>
              </a:solidFill>
            </a:endParaRPr>
          </a:p>
          <a:p>
            <a:pPr marL="457200" lvl="1" indent="-457200">
              <a:spcBef>
                <a:spcPct val="20000"/>
              </a:spcBef>
              <a:buClr>
                <a:srgbClr val="0000CC"/>
              </a:buClr>
              <a:buFont typeface="Wingdings" panose="05000000000000000000" pitchFamily="2" charset="2"/>
              <a:buChar char="Ø"/>
            </a:pPr>
            <a:r>
              <a:rPr lang="zh-CN" altLang="en-US" sz="2800" dirty="0"/>
              <a:t>公式略</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A922CAF5-940B-428D-B8C4-BF7A68C3C3B8}"/>
              </a:ext>
            </a:extLst>
          </p:cNvPr>
          <p:cNvSpPr txBox="1">
            <a:spLocks noChangeArrowheads="1"/>
          </p:cNvSpPr>
          <p:nvPr/>
        </p:nvSpPr>
        <p:spPr bwMode="auto">
          <a:xfrm>
            <a:off x="683568" y="198437"/>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5.4</a:t>
            </a:r>
            <a:r>
              <a:rPr lang="zh-CN" altLang="en-US" sz="4000" dirty="0">
                <a:solidFill>
                  <a:srgbClr val="000000"/>
                </a:solidFill>
                <a:latin typeface="华文新魏" panose="02010800040101010101" pitchFamily="2" charset="-122"/>
                <a:ea typeface="华文新魏" panose="02010800040101010101" pitchFamily="2" charset="-122"/>
              </a:rPr>
              <a:t>抖动与工作集</a:t>
            </a:r>
          </a:p>
        </p:txBody>
      </p:sp>
      <p:sp>
        <p:nvSpPr>
          <p:cNvPr id="56323" name="Rectangle 3">
            <a:extLst>
              <a:ext uri="{FF2B5EF4-FFF2-40B4-BE49-F238E27FC236}">
                <a16:creationId xmlns:a16="http://schemas.microsoft.com/office/drawing/2014/main" id="{C41D289C-EF95-4A17-B261-D572A6CF52D4}"/>
              </a:ext>
            </a:extLst>
          </p:cNvPr>
          <p:cNvSpPr>
            <a:spLocks noChangeArrowheads="1"/>
          </p:cNvSpPr>
          <p:nvPr/>
        </p:nvSpPr>
        <p:spPr bwMode="auto">
          <a:xfrm>
            <a:off x="143669" y="900112"/>
            <a:ext cx="89154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rPr>
              <a:t>5.4.1</a:t>
            </a:r>
            <a:r>
              <a:rPr lang="zh-CN" altLang="en-US" sz="3200" dirty="0">
                <a:solidFill>
                  <a:srgbClr val="0000CC"/>
                </a:solidFill>
              </a:rPr>
              <a:t>多道程序度与“抖动”</a:t>
            </a:r>
          </a:p>
          <a:p>
            <a:pPr marL="457200" lvl="1" indent="0">
              <a:spcBef>
                <a:spcPct val="20000"/>
              </a:spcBef>
              <a:buClr>
                <a:srgbClr val="0000CC"/>
              </a:buClr>
            </a:pPr>
            <a:r>
              <a:rPr lang="en-US" altLang="zh-CN" sz="2800" dirty="0">
                <a:solidFill>
                  <a:srgbClr val="000000"/>
                </a:solidFill>
              </a:rPr>
              <a:t>1. </a:t>
            </a:r>
            <a:r>
              <a:rPr lang="zh-CN" altLang="en-US" sz="2800" dirty="0">
                <a:solidFill>
                  <a:srgbClr val="000000"/>
                </a:solidFill>
              </a:rPr>
              <a:t>多道程序度与处理机的利用率</a:t>
            </a:r>
            <a:endParaRPr lang="en-US" altLang="zh-CN" sz="2800" dirty="0">
              <a:solidFill>
                <a:srgbClr val="000000"/>
              </a:solidFill>
            </a:endParaRPr>
          </a:p>
          <a:p>
            <a:pPr lvl="1">
              <a:spcBef>
                <a:spcPct val="20000"/>
              </a:spcBef>
              <a:buClr>
                <a:srgbClr val="0000CC"/>
              </a:buClr>
              <a:buFont typeface="Wingdings" panose="05000000000000000000" pitchFamily="2" charset="2"/>
              <a:buChar char="Ø"/>
            </a:pPr>
            <a:endParaRPr lang="zh-CN" altLang="en-US" sz="2800" dirty="0">
              <a:solidFill>
                <a:srgbClr val="000000"/>
              </a:solidFill>
            </a:endParaRPr>
          </a:p>
        </p:txBody>
      </p:sp>
      <p:pic>
        <p:nvPicPr>
          <p:cNvPr id="56324" name="Picture 2">
            <a:extLst>
              <a:ext uri="{FF2B5EF4-FFF2-40B4-BE49-F238E27FC236}">
                <a16:creationId xmlns:a16="http://schemas.microsoft.com/office/drawing/2014/main" id="{F45E1AF2-480D-479F-9AF1-4D4A1443D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49500"/>
            <a:ext cx="859313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500FD7D7-2473-4753-896E-D85B373BB2F6}"/>
              </a:ext>
            </a:extLst>
          </p:cNvPr>
          <p:cNvSpPr txBox="1">
            <a:spLocks noChangeArrowheads="1"/>
          </p:cNvSpPr>
          <p:nvPr/>
        </p:nvSpPr>
        <p:spPr bwMode="auto">
          <a:xfrm>
            <a:off x="467544"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5.4</a:t>
            </a:r>
            <a:r>
              <a:rPr lang="zh-CN" altLang="en-US" sz="4000" dirty="0">
                <a:solidFill>
                  <a:srgbClr val="000000"/>
                </a:solidFill>
                <a:latin typeface="华文新魏" panose="02010800040101010101" pitchFamily="2" charset="-122"/>
                <a:ea typeface="华文新魏" panose="02010800040101010101" pitchFamily="2" charset="-122"/>
              </a:rPr>
              <a:t>抖动与工作集</a:t>
            </a:r>
          </a:p>
        </p:txBody>
      </p:sp>
      <p:sp>
        <p:nvSpPr>
          <p:cNvPr id="57347" name="Rectangle 3">
            <a:extLst>
              <a:ext uri="{FF2B5EF4-FFF2-40B4-BE49-F238E27FC236}">
                <a16:creationId xmlns:a16="http://schemas.microsoft.com/office/drawing/2014/main" id="{DBE4D980-C1F9-4EC7-82CD-C9D4CE4D474D}"/>
              </a:ext>
            </a:extLst>
          </p:cNvPr>
          <p:cNvSpPr>
            <a:spLocks noChangeArrowheads="1"/>
          </p:cNvSpPr>
          <p:nvPr/>
        </p:nvSpPr>
        <p:spPr bwMode="auto">
          <a:xfrm>
            <a:off x="0" y="818307"/>
            <a:ext cx="89154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524000" indent="-609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rPr>
              <a:t>5.4.1</a:t>
            </a:r>
            <a:r>
              <a:rPr lang="zh-CN" altLang="en-US" sz="3200" dirty="0">
                <a:solidFill>
                  <a:srgbClr val="0000CC"/>
                </a:solidFill>
              </a:rPr>
              <a:t>多道程序度与“抖动”</a:t>
            </a:r>
          </a:p>
          <a:p>
            <a:pPr marL="457200" lvl="1" indent="0">
              <a:spcBef>
                <a:spcPct val="20000"/>
              </a:spcBef>
              <a:buClr>
                <a:srgbClr val="0000CC"/>
              </a:buClr>
            </a:pPr>
            <a:r>
              <a:rPr lang="en-US" altLang="zh-CN" sz="2800" dirty="0">
                <a:solidFill>
                  <a:srgbClr val="000000"/>
                </a:solidFill>
              </a:rPr>
              <a:t>2.</a:t>
            </a:r>
            <a:r>
              <a:rPr lang="zh-CN" altLang="en-US" sz="2800" dirty="0">
                <a:solidFill>
                  <a:srgbClr val="000000"/>
                </a:solidFill>
              </a:rPr>
              <a:t>产生“抖动”的原因</a:t>
            </a:r>
            <a:endParaRPr lang="en-US" altLang="zh-CN" sz="2800" dirty="0">
              <a:solidFill>
                <a:srgbClr val="000000"/>
              </a:solidFill>
            </a:endParaRPr>
          </a:p>
          <a:p>
            <a:pPr marL="457200" lvl="2" indent="-457200">
              <a:spcBef>
                <a:spcPct val="20000"/>
              </a:spcBef>
              <a:buClr>
                <a:srgbClr val="0000CC"/>
              </a:buClr>
              <a:buFont typeface="Wingdings" panose="05000000000000000000" pitchFamily="2" charset="2"/>
              <a:buChar char="Ø"/>
            </a:pPr>
            <a:r>
              <a:rPr lang="zh-CN" altLang="en-US" sz="2800" dirty="0">
                <a:solidFill>
                  <a:srgbClr val="000000"/>
                </a:solidFill>
              </a:rPr>
              <a:t>运行的</a:t>
            </a:r>
            <a:r>
              <a:rPr lang="zh-CN" altLang="en-US" sz="2800" dirty="0">
                <a:solidFill>
                  <a:srgbClr val="0000CC"/>
                </a:solidFill>
              </a:rPr>
              <a:t>进程太多</a:t>
            </a:r>
            <a:r>
              <a:rPr lang="zh-CN" altLang="en-US" sz="2800" dirty="0">
                <a:solidFill>
                  <a:srgbClr val="000000"/>
                </a:solidFill>
              </a:rPr>
              <a:t>，每一个进程的</a:t>
            </a:r>
            <a:r>
              <a:rPr lang="zh-CN" altLang="en-US" sz="2800" dirty="0">
                <a:solidFill>
                  <a:srgbClr val="0000CC"/>
                </a:solidFill>
              </a:rPr>
              <a:t>物理块太少</a:t>
            </a:r>
            <a:r>
              <a:rPr lang="zh-CN" altLang="en-US" sz="2800" dirty="0">
                <a:solidFill>
                  <a:srgbClr val="000000"/>
                </a:solidFill>
              </a:rPr>
              <a:t>，频繁地出现</a:t>
            </a:r>
            <a:r>
              <a:rPr lang="zh-CN" altLang="en-US" sz="2800" dirty="0">
                <a:solidFill>
                  <a:srgbClr val="0000CC"/>
                </a:solidFill>
              </a:rPr>
              <a:t>缺页</a:t>
            </a:r>
            <a:r>
              <a:rPr lang="zh-CN" altLang="en-US" sz="2800" dirty="0">
                <a:solidFill>
                  <a:srgbClr val="000000"/>
                </a:solidFill>
              </a:rPr>
              <a:t>。</a:t>
            </a:r>
            <a:endParaRPr lang="en-US" altLang="zh-CN" sz="2800" dirty="0">
              <a:solidFill>
                <a:srgbClr val="000000"/>
              </a:solidFill>
            </a:endParaRPr>
          </a:p>
          <a:p>
            <a:pPr marL="457200" lvl="2" indent="-457200">
              <a:spcBef>
                <a:spcPct val="20000"/>
              </a:spcBef>
              <a:buClr>
                <a:srgbClr val="0000CC"/>
              </a:buClr>
              <a:buFont typeface="Wingdings" panose="05000000000000000000" pitchFamily="2" charset="2"/>
              <a:buChar char="Ø"/>
            </a:pPr>
            <a:r>
              <a:rPr lang="zh-CN" altLang="en-US" sz="2800" dirty="0">
                <a:solidFill>
                  <a:srgbClr val="000000"/>
                </a:solidFill>
              </a:rPr>
              <a:t>使得在系统中排队等待页面调进</a:t>
            </a:r>
            <a:r>
              <a:rPr lang="en-US" altLang="zh-CN" sz="2800" dirty="0">
                <a:solidFill>
                  <a:srgbClr val="000000"/>
                </a:solidFill>
              </a:rPr>
              <a:t>/</a:t>
            </a:r>
            <a:r>
              <a:rPr lang="zh-CN" altLang="en-US" sz="2800" dirty="0">
                <a:solidFill>
                  <a:srgbClr val="000000"/>
                </a:solidFill>
              </a:rPr>
              <a:t>调出的进程数目增加。</a:t>
            </a:r>
            <a:endParaRPr lang="en-US" altLang="zh-CN" sz="2800" dirty="0">
              <a:solidFill>
                <a:srgbClr val="000000"/>
              </a:solidFill>
            </a:endParaRPr>
          </a:p>
          <a:p>
            <a:pPr marL="457200" lvl="2" indent="-457200">
              <a:spcBef>
                <a:spcPct val="20000"/>
              </a:spcBef>
              <a:buClr>
                <a:srgbClr val="0000CC"/>
              </a:buClr>
              <a:buFont typeface="Wingdings" panose="05000000000000000000" pitchFamily="2" charset="2"/>
              <a:buChar char="Ø"/>
            </a:pPr>
            <a:r>
              <a:rPr lang="zh-CN" altLang="en-US" sz="2800" dirty="0">
                <a:solidFill>
                  <a:srgbClr val="000000"/>
                </a:solidFill>
              </a:rPr>
              <a:t>对</a:t>
            </a:r>
            <a:r>
              <a:rPr lang="zh-CN" altLang="en-US" sz="2800" dirty="0">
                <a:solidFill>
                  <a:srgbClr val="0000CC"/>
                </a:solidFill>
              </a:rPr>
              <a:t>磁盘的有效访问时间</a:t>
            </a:r>
            <a:r>
              <a:rPr lang="zh-CN" altLang="en-US" sz="2800" dirty="0">
                <a:solidFill>
                  <a:srgbClr val="000000"/>
                </a:solidFill>
              </a:rPr>
              <a:t>也随之急剧增加，造成每个进程的大部分时间都用于页面的换进</a:t>
            </a:r>
            <a:r>
              <a:rPr lang="en-US" altLang="zh-CN" sz="2800" dirty="0">
                <a:solidFill>
                  <a:srgbClr val="000000"/>
                </a:solidFill>
              </a:rPr>
              <a:t>/</a:t>
            </a:r>
            <a:r>
              <a:rPr lang="zh-CN" altLang="en-US" sz="2800" dirty="0">
                <a:solidFill>
                  <a:srgbClr val="000000"/>
                </a:solidFill>
              </a:rPr>
              <a:t>换出，而几乎不能再去做任何有效的工作，从而导致发生处理机的利用率急剧下降并趋于</a:t>
            </a:r>
            <a:r>
              <a:rPr lang="en-US" altLang="zh-CN" sz="2800" dirty="0">
                <a:solidFill>
                  <a:srgbClr val="000000"/>
                </a:solidFill>
              </a:rPr>
              <a:t>0</a:t>
            </a:r>
            <a:r>
              <a:rPr lang="zh-CN" altLang="en-US" sz="2800" dirty="0">
                <a:solidFill>
                  <a:srgbClr val="000000"/>
                </a:solidFill>
              </a:rPr>
              <a:t>的情况。</a:t>
            </a:r>
            <a:endParaRPr lang="en-US" altLang="zh-CN" sz="2800" dirty="0">
              <a:solidFill>
                <a:srgbClr val="000000"/>
              </a:solidFill>
            </a:endParaRPr>
          </a:p>
          <a:p>
            <a:pPr marL="457200" lvl="2" indent="-457200">
              <a:spcBef>
                <a:spcPct val="20000"/>
              </a:spcBef>
              <a:buClr>
                <a:srgbClr val="0000CC"/>
              </a:buClr>
              <a:buFont typeface="Wingdings" panose="05000000000000000000" pitchFamily="2" charset="2"/>
              <a:buChar char="Ø"/>
            </a:pPr>
            <a:r>
              <a:rPr lang="zh-CN" altLang="en-US" sz="2800" dirty="0">
                <a:solidFill>
                  <a:srgbClr val="000000"/>
                </a:solidFill>
              </a:rPr>
              <a:t>我们称此时的进程是处于“</a:t>
            </a:r>
            <a:r>
              <a:rPr lang="zh-CN" altLang="en-US" sz="2800" dirty="0">
                <a:solidFill>
                  <a:srgbClr val="0000CC"/>
                </a:solidFill>
              </a:rPr>
              <a:t>抖动</a:t>
            </a:r>
            <a:r>
              <a:rPr lang="zh-CN" altLang="en-US" sz="2800" dirty="0">
                <a:solidFill>
                  <a:srgbClr val="000000"/>
                </a:solidFill>
              </a:rPr>
              <a:t>”状态。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E95C990B-03CC-4A20-B8CE-17071E72F1A9}"/>
              </a:ext>
            </a:extLst>
          </p:cNvPr>
          <p:cNvSpPr txBox="1">
            <a:spLocks noChangeArrowheads="1"/>
          </p:cNvSpPr>
          <p:nvPr/>
        </p:nvSpPr>
        <p:spPr bwMode="auto">
          <a:xfrm>
            <a:off x="863600" y="18097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5.4</a:t>
            </a:r>
            <a:r>
              <a:rPr lang="zh-CN" altLang="en-US" sz="4000" dirty="0">
                <a:solidFill>
                  <a:srgbClr val="000000"/>
                </a:solidFill>
                <a:latin typeface="华文新魏" panose="02010800040101010101" pitchFamily="2" charset="-122"/>
                <a:ea typeface="华文新魏" panose="02010800040101010101" pitchFamily="2" charset="-122"/>
              </a:rPr>
              <a:t>抖动与工作集</a:t>
            </a:r>
          </a:p>
        </p:txBody>
      </p:sp>
      <p:sp>
        <p:nvSpPr>
          <p:cNvPr id="58371" name="Rectangle 3">
            <a:extLst>
              <a:ext uri="{FF2B5EF4-FFF2-40B4-BE49-F238E27FC236}">
                <a16:creationId xmlns:a16="http://schemas.microsoft.com/office/drawing/2014/main" id="{310D847D-A8D2-496A-A219-3C3B23E7B3AD}"/>
              </a:ext>
            </a:extLst>
          </p:cNvPr>
          <p:cNvSpPr>
            <a:spLocks noChangeArrowheads="1"/>
          </p:cNvSpPr>
          <p:nvPr/>
        </p:nvSpPr>
        <p:spPr bwMode="auto">
          <a:xfrm>
            <a:off x="539552" y="749063"/>
            <a:ext cx="89154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rPr>
              <a:t>5.4.2</a:t>
            </a:r>
            <a:r>
              <a:rPr lang="zh-CN" altLang="en-US" sz="3200" dirty="0">
                <a:solidFill>
                  <a:srgbClr val="0000CC"/>
                </a:solidFill>
              </a:rPr>
              <a:t>工作集</a:t>
            </a:r>
          </a:p>
          <a:p>
            <a:pPr marL="457200" lvl="1" indent="0">
              <a:spcBef>
                <a:spcPct val="20000"/>
              </a:spcBef>
              <a:buClr>
                <a:srgbClr val="0000CC"/>
              </a:buClr>
            </a:pPr>
            <a:r>
              <a:rPr lang="en-US" altLang="zh-CN" sz="2800" dirty="0">
                <a:solidFill>
                  <a:srgbClr val="000000"/>
                </a:solidFill>
              </a:rPr>
              <a:t>1. </a:t>
            </a:r>
            <a:r>
              <a:rPr lang="zh-CN" altLang="en-US" sz="2800" dirty="0">
                <a:solidFill>
                  <a:srgbClr val="000000"/>
                </a:solidFill>
              </a:rPr>
              <a:t>工作集的基本概念</a:t>
            </a:r>
            <a:endParaRPr lang="en-US" altLang="zh-CN" sz="2800" dirty="0">
              <a:solidFill>
                <a:srgbClr val="000000"/>
              </a:solidFill>
            </a:endParaRPr>
          </a:p>
        </p:txBody>
      </p:sp>
      <p:pic>
        <p:nvPicPr>
          <p:cNvPr id="58372" name="Picture 4" descr="5-10">
            <a:extLst>
              <a:ext uri="{FF2B5EF4-FFF2-40B4-BE49-F238E27FC236}">
                <a16:creationId xmlns:a16="http://schemas.microsoft.com/office/drawing/2014/main" id="{53835980-7A19-4C4E-BE34-9DB566FD7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398" y="1916832"/>
            <a:ext cx="624205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矩形 4">
            <a:extLst>
              <a:ext uri="{FF2B5EF4-FFF2-40B4-BE49-F238E27FC236}">
                <a16:creationId xmlns:a16="http://schemas.microsoft.com/office/drawing/2014/main" id="{94C4C72D-1AFD-4F3A-B0C8-237934E395DE}"/>
              </a:ext>
            </a:extLst>
          </p:cNvPr>
          <p:cNvSpPr>
            <a:spLocks noChangeArrowheads="1"/>
          </p:cNvSpPr>
          <p:nvPr/>
        </p:nvSpPr>
        <p:spPr bwMode="auto">
          <a:xfrm>
            <a:off x="3779912" y="5646975"/>
            <a:ext cx="4186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t>缺页率与物理块数之间的关系</a:t>
            </a:r>
          </a:p>
        </p:txBody>
      </p:sp>
      <p:sp>
        <p:nvSpPr>
          <p:cNvPr id="2" name="文本框 1">
            <a:extLst>
              <a:ext uri="{FF2B5EF4-FFF2-40B4-BE49-F238E27FC236}">
                <a16:creationId xmlns:a16="http://schemas.microsoft.com/office/drawing/2014/main" id="{5A895FAC-4865-4D70-BBA3-10F310DDB7AF}"/>
              </a:ext>
            </a:extLst>
          </p:cNvPr>
          <p:cNvSpPr txBox="1"/>
          <p:nvPr/>
        </p:nvSpPr>
        <p:spPr>
          <a:xfrm>
            <a:off x="26002" y="2204864"/>
            <a:ext cx="2659702" cy="2677656"/>
          </a:xfrm>
          <a:prstGeom prst="rect">
            <a:avLst/>
          </a:prstGeom>
          <a:noFill/>
        </p:spPr>
        <p:txBody>
          <a:bodyPr wrap="none" rtlCol="0">
            <a:spAutoFit/>
          </a:bodyPr>
          <a:lstStyle/>
          <a:p>
            <a:r>
              <a:rPr lang="zh-CN" altLang="en-US" dirty="0"/>
              <a:t>缺页率的时间</a:t>
            </a:r>
            <a:endParaRPr lang="en-US" altLang="zh-CN" dirty="0"/>
          </a:p>
          <a:p>
            <a:r>
              <a:rPr lang="zh-CN" altLang="en-US" dirty="0"/>
              <a:t>间隔与获得的</a:t>
            </a:r>
            <a:endParaRPr lang="en-US" altLang="zh-CN" dirty="0"/>
          </a:p>
          <a:p>
            <a:r>
              <a:rPr lang="zh-CN" altLang="en-US" dirty="0"/>
              <a:t>物理块数相关。</a:t>
            </a:r>
            <a:endParaRPr lang="en-US" altLang="zh-CN" dirty="0"/>
          </a:p>
          <a:p>
            <a:r>
              <a:rPr lang="zh-CN" altLang="en-US" dirty="0"/>
              <a:t>但是影响程度</a:t>
            </a:r>
            <a:endParaRPr lang="en-US" altLang="zh-CN" dirty="0"/>
          </a:p>
          <a:p>
            <a:r>
              <a:rPr lang="zh-CN" altLang="en-US" dirty="0"/>
              <a:t>有上下限。</a:t>
            </a:r>
            <a:endParaRPr lang="en-US" altLang="zh-CN" dirty="0"/>
          </a:p>
          <a:p>
            <a:r>
              <a:rPr lang="zh-CN" altLang="en-US" dirty="0"/>
              <a:t>没有必要给很多，</a:t>
            </a:r>
            <a:endParaRPr lang="en-US" altLang="zh-CN" dirty="0"/>
          </a:p>
          <a:p>
            <a:r>
              <a:rPr lang="zh-CN" altLang="en-US" dirty="0"/>
              <a:t>也别给很少</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C8A81B96-B702-466A-BFF4-8D7375AB102E}"/>
              </a:ext>
            </a:extLst>
          </p:cNvPr>
          <p:cNvSpPr txBox="1">
            <a:spLocks noChangeArrowheads="1"/>
          </p:cNvSpPr>
          <p:nvPr/>
        </p:nvSpPr>
        <p:spPr bwMode="auto">
          <a:xfrm>
            <a:off x="755576"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5.4</a:t>
            </a:r>
            <a:r>
              <a:rPr lang="zh-CN" altLang="en-US" sz="4000" dirty="0">
                <a:solidFill>
                  <a:srgbClr val="000000"/>
                </a:solidFill>
                <a:latin typeface="华文新魏" panose="02010800040101010101" pitchFamily="2" charset="-122"/>
                <a:ea typeface="华文新魏" panose="02010800040101010101" pitchFamily="2" charset="-122"/>
              </a:rPr>
              <a:t>抖动与工作集</a:t>
            </a:r>
          </a:p>
        </p:txBody>
      </p:sp>
      <p:sp>
        <p:nvSpPr>
          <p:cNvPr id="59395" name="Rectangle 3">
            <a:extLst>
              <a:ext uri="{FF2B5EF4-FFF2-40B4-BE49-F238E27FC236}">
                <a16:creationId xmlns:a16="http://schemas.microsoft.com/office/drawing/2014/main" id="{5325A761-4619-49B9-82D1-C8BF2AAB6CF2}"/>
              </a:ext>
            </a:extLst>
          </p:cNvPr>
          <p:cNvSpPr>
            <a:spLocks noChangeArrowheads="1"/>
          </p:cNvSpPr>
          <p:nvPr/>
        </p:nvSpPr>
        <p:spPr bwMode="auto">
          <a:xfrm>
            <a:off x="228600" y="1295400"/>
            <a:ext cx="89154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524000" indent="-609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rPr>
              <a:t>5.4.2</a:t>
            </a:r>
            <a:r>
              <a:rPr lang="zh-CN" altLang="en-US" sz="3200" dirty="0">
                <a:solidFill>
                  <a:srgbClr val="0000CC"/>
                </a:solidFill>
              </a:rPr>
              <a:t>工作集</a:t>
            </a:r>
          </a:p>
          <a:p>
            <a:pPr marL="457200" lvl="1" indent="0">
              <a:spcBef>
                <a:spcPct val="20000"/>
              </a:spcBef>
              <a:buClr>
                <a:srgbClr val="0000CC"/>
              </a:buClr>
            </a:pPr>
            <a:r>
              <a:rPr lang="en-US" altLang="zh-CN" sz="2800" dirty="0">
                <a:solidFill>
                  <a:srgbClr val="000000"/>
                </a:solidFill>
              </a:rPr>
              <a:t>2.</a:t>
            </a:r>
            <a:r>
              <a:rPr lang="zh-CN" altLang="en-US" sz="2800" dirty="0">
                <a:solidFill>
                  <a:srgbClr val="000000"/>
                </a:solidFill>
              </a:rPr>
              <a:t>工作集的定义</a:t>
            </a:r>
            <a:endParaRPr lang="en-US" altLang="zh-CN" sz="2800" dirty="0">
              <a:solidFill>
                <a:srgbClr val="000000"/>
              </a:solidFill>
            </a:endParaRPr>
          </a:p>
          <a:p>
            <a:pPr marL="0" lvl="2" indent="0">
              <a:spcBef>
                <a:spcPct val="20000"/>
              </a:spcBef>
              <a:buClr>
                <a:srgbClr val="0000CC"/>
              </a:buClr>
            </a:pPr>
            <a:r>
              <a:rPr lang="zh-CN" altLang="en-US" sz="2800" dirty="0">
                <a:solidFill>
                  <a:srgbClr val="000000"/>
                </a:solidFill>
              </a:rPr>
              <a:t>      所谓工作集，是指在某段时间间隔</a:t>
            </a:r>
            <a:r>
              <a:rPr lang="en-US" altLang="zh-CN" sz="2800" dirty="0">
                <a:solidFill>
                  <a:srgbClr val="000000"/>
                </a:solidFill>
              </a:rPr>
              <a:t>Δ</a:t>
            </a:r>
            <a:r>
              <a:rPr lang="zh-CN" altLang="en-US" sz="2800" dirty="0">
                <a:solidFill>
                  <a:srgbClr val="000000"/>
                </a:solidFill>
              </a:rPr>
              <a:t>里，</a:t>
            </a:r>
            <a:r>
              <a:rPr lang="zh-CN" altLang="en-US" sz="2800" dirty="0">
                <a:solidFill>
                  <a:srgbClr val="FF0000"/>
                </a:solidFill>
              </a:rPr>
              <a:t>进程实际所要访问页面的集合</a:t>
            </a:r>
            <a:r>
              <a:rPr lang="zh-CN" altLang="en-US" sz="2800" dirty="0">
                <a:solidFill>
                  <a:srgbClr val="000000"/>
                </a:solidFill>
              </a:rPr>
              <a:t>。</a:t>
            </a:r>
            <a:endParaRPr lang="en-US" altLang="zh-CN" sz="2800" dirty="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descr="5-11">
            <a:extLst>
              <a:ext uri="{FF2B5EF4-FFF2-40B4-BE49-F238E27FC236}">
                <a16:creationId xmlns:a16="http://schemas.microsoft.com/office/drawing/2014/main" id="{C3CCC004-D569-47CE-9B51-06FEBCF3A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962323"/>
            <a:ext cx="6913563"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矩形 2">
            <a:extLst>
              <a:ext uri="{FF2B5EF4-FFF2-40B4-BE49-F238E27FC236}">
                <a16:creationId xmlns:a16="http://schemas.microsoft.com/office/drawing/2014/main" id="{70FD3895-BC99-483E-A761-2A8CA7E6570C}"/>
              </a:ext>
            </a:extLst>
          </p:cNvPr>
          <p:cNvSpPr>
            <a:spLocks noChangeArrowheads="1"/>
          </p:cNvSpPr>
          <p:nvPr/>
        </p:nvSpPr>
        <p:spPr bwMode="auto">
          <a:xfrm>
            <a:off x="2339975" y="5805488"/>
            <a:ext cx="4752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a:t>窗口为</a:t>
            </a:r>
            <a:r>
              <a:rPr lang="en-US" altLang="zh-CN"/>
              <a:t>3</a:t>
            </a:r>
            <a:r>
              <a:rPr lang="zh-CN" altLang="en-US"/>
              <a:t>、</a:t>
            </a:r>
            <a:r>
              <a:rPr lang="en-US" altLang="zh-CN"/>
              <a:t>4</a:t>
            </a:r>
            <a:r>
              <a:rPr lang="zh-CN" altLang="en-US"/>
              <a:t>、</a:t>
            </a:r>
            <a:r>
              <a:rPr lang="en-US" altLang="zh-CN"/>
              <a:t>5</a:t>
            </a:r>
            <a:r>
              <a:rPr lang="zh-CN" altLang="en-US"/>
              <a:t>时进程的工作集</a:t>
            </a:r>
          </a:p>
        </p:txBody>
      </p:sp>
      <p:sp>
        <p:nvSpPr>
          <p:cNvPr id="2" name="Text Box 2">
            <a:extLst>
              <a:ext uri="{FF2B5EF4-FFF2-40B4-BE49-F238E27FC236}">
                <a16:creationId xmlns:a16="http://schemas.microsoft.com/office/drawing/2014/main" id="{184D6E74-A820-49EE-82C1-93DABEA26D20}"/>
              </a:ext>
            </a:extLst>
          </p:cNvPr>
          <p:cNvSpPr txBox="1">
            <a:spLocks noChangeArrowheads="1"/>
          </p:cNvSpPr>
          <p:nvPr/>
        </p:nvSpPr>
        <p:spPr bwMode="auto">
          <a:xfrm>
            <a:off x="755576"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5.4</a:t>
            </a:r>
            <a:r>
              <a:rPr lang="zh-CN" altLang="en-US" sz="4000" dirty="0">
                <a:solidFill>
                  <a:srgbClr val="000000"/>
                </a:solidFill>
                <a:latin typeface="华文新魏" panose="02010800040101010101" pitchFamily="2" charset="-122"/>
                <a:ea typeface="华文新魏" panose="02010800040101010101" pitchFamily="2" charset="-122"/>
              </a:rPr>
              <a:t>抖动与工作集</a:t>
            </a:r>
          </a:p>
        </p:txBody>
      </p:sp>
      <p:sp>
        <p:nvSpPr>
          <p:cNvPr id="3" name="文本框 2">
            <a:extLst>
              <a:ext uri="{FF2B5EF4-FFF2-40B4-BE49-F238E27FC236}">
                <a16:creationId xmlns:a16="http://schemas.microsoft.com/office/drawing/2014/main" id="{7DB05F9B-71EA-4B3F-A6C2-14013CC91C95}"/>
              </a:ext>
            </a:extLst>
          </p:cNvPr>
          <p:cNvSpPr txBox="1"/>
          <p:nvPr/>
        </p:nvSpPr>
        <p:spPr>
          <a:xfrm>
            <a:off x="22087" y="1196752"/>
            <a:ext cx="2236510" cy="3046988"/>
          </a:xfrm>
          <a:prstGeom prst="rect">
            <a:avLst/>
          </a:prstGeom>
          <a:noFill/>
        </p:spPr>
        <p:txBody>
          <a:bodyPr wrap="none" rtlCol="0">
            <a:spAutoFit/>
          </a:bodyPr>
          <a:lstStyle/>
          <a:p>
            <a:r>
              <a:rPr lang="zh-CN" altLang="en-US" dirty="0"/>
              <a:t>可以看到窗口</a:t>
            </a:r>
            <a:endParaRPr lang="en-US" altLang="zh-CN" dirty="0"/>
          </a:p>
          <a:p>
            <a:r>
              <a:rPr lang="en-US" altLang="zh-CN" dirty="0"/>
              <a:t>3</a:t>
            </a:r>
            <a:r>
              <a:rPr lang="zh-CN" altLang="en-US" dirty="0"/>
              <a:t>时工作集变化</a:t>
            </a:r>
            <a:endParaRPr lang="en-US" altLang="zh-CN" dirty="0"/>
          </a:p>
          <a:p>
            <a:r>
              <a:rPr lang="zh-CN" altLang="en-US" dirty="0"/>
              <a:t>次数最多，即</a:t>
            </a:r>
            <a:endParaRPr lang="en-US" altLang="zh-CN" dirty="0"/>
          </a:p>
          <a:p>
            <a:r>
              <a:rPr lang="zh-CN" altLang="en-US" dirty="0"/>
              <a:t>缺页率最高</a:t>
            </a:r>
            <a:endParaRPr lang="en-US" altLang="zh-CN" dirty="0"/>
          </a:p>
          <a:p>
            <a:endParaRPr lang="en-US" altLang="zh-CN" dirty="0"/>
          </a:p>
          <a:p>
            <a:r>
              <a:rPr lang="zh-CN" altLang="en-US" dirty="0"/>
              <a:t>实践中不可能</a:t>
            </a:r>
            <a:endParaRPr lang="en-US" altLang="zh-CN" dirty="0"/>
          </a:p>
          <a:p>
            <a:r>
              <a:rPr lang="zh-CN" altLang="en-US" dirty="0"/>
              <a:t>预知使用页面</a:t>
            </a:r>
            <a:endParaRPr lang="en-US" altLang="zh-CN" dirty="0"/>
          </a:p>
          <a:p>
            <a:r>
              <a:rPr lang="zh-CN" altLang="en-US" dirty="0"/>
              <a:t>序列</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FB19A07B-7E46-4790-9714-69A2EFF96EB8}"/>
              </a:ext>
            </a:extLst>
          </p:cNvPr>
          <p:cNvSpPr>
            <a:spLocks noChangeArrowheads="1"/>
          </p:cNvSpPr>
          <p:nvPr/>
        </p:nvSpPr>
        <p:spPr bwMode="auto">
          <a:xfrm>
            <a:off x="32165" y="836712"/>
            <a:ext cx="89154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524000" indent="-609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rPr>
              <a:t>5.4.3</a:t>
            </a:r>
            <a:r>
              <a:rPr lang="zh-CN" altLang="en-US" sz="3200" dirty="0">
                <a:solidFill>
                  <a:srgbClr val="0000CC"/>
                </a:solidFill>
              </a:rPr>
              <a:t>“抖动”的预防方法</a:t>
            </a:r>
          </a:p>
          <a:p>
            <a:pPr marL="0" lvl="1" indent="0">
              <a:spcBef>
                <a:spcPct val="20000"/>
              </a:spcBef>
              <a:spcAft>
                <a:spcPts val="1000"/>
              </a:spcAft>
              <a:buClr>
                <a:srgbClr val="0000CC"/>
              </a:buClr>
            </a:pPr>
            <a:r>
              <a:rPr lang="en-US" altLang="zh-CN" dirty="0">
                <a:solidFill>
                  <a:srgbClr val="000000"/>
                </a:solidFill>
              </a:rPr>
              <a:t>1. </a:t>
            </a:r>
            <a:r>
              <a:rPr lang="zh-CN" altLang="en-US" dirty="0">
                <a:solidFill>
                  <a:srgbClr val="000000"/>
                </a:solidFill>
              </a:rPr>
              <a:t>采取局部置换策略：本进程只在自己的内存空间中置换；方法简单但是效果很差。抖动的进程会一直抖动。</a:t>
            </a:r>
            <a:endParaRPr lang="en-US" altLang="zh-CN" dirty="0">
              <a:solidFill>
                <a:srgbClr val="000000"/>
              </a:solidFill>
            </a:endParaRPr>
          </a:p>
          <a:p>
            <a:pPr marL="0" lvl="1" indent="0">
              <a:spcBef>
                <a:spcPct val="20000"/>
              </a:spcBef>
              <a:spcAft>
                <a:spcPts val="1000"/>
              </a:spcAft>
              <a:buClr>
                <a:srgbClr val="0000CC"/>
              </a:buClr>
            </a:pPr>
            <a:r>
              <a:rPr lang="en-US" altLang="zh-CN" dirty="0">
                <a:solidFill>
                  <a:srgbClr val="000000"/>
                </a:solidFill>
              </a:rPr>
              <a:t>2. </a:t>
            </a:r>
            <a:r>
              <a:rPr lang="zh-CN" altLang="en-US" dirty="0">
                <a:solidFill>
                  <a:srgbClr val="000000"/>
                </a:solidFill>
              </a:rPr>
              <a:t>把</a:t>
            </a:r>
            <a:r>
              <a:rPr lang="zh-CN" altLang="en-US" dirty="0">
                <a:solidFill>
                  <a:srgbClr val="FF0000"/>
                </a:solidFill>
              </a:rPr>
              <a:t>工作集算法融入到处理机调度</a:t>
            </a:r>
            <a:r>
              <a:rPr lang="zh-CN" altLang="en-US" dirty="0">
                <a:solidFill>
                  <a:srgbClr val="000000"/>
                </a:solidFill>
              </a:rPr>
              <a:t>中：检查进程缺页率，缺页率高，则给该进程增加物理块；只有当所有进程的缺页率都符合要求，才调入新的作业。</a:t>
            </a:r>
            <a:endParaRPr lang="en-US" altLang="zh-CN" dirty="0">
              <a:solidFill>
                <a:srgbClr val="000000"/>
              </a:solidFill>
            </a:endParaRPr>
          </a:p>
          <a:p>
            <a:pPr marL="0" lvl="1" indent="0">
              <a:spcBef>
                <a:spcPct val="20000"/>
              </a:spcBef>
              <a:spcAft>
                <a:spcPts val="1000"/>
              </a:spcAft>
              <a:buClr>
                <a:srgbClr val="0000CC"/>
              </a:buClr>
            </a:pPr>
            <a:r>
              <a:rPr lang="en-US" altLang="zh-CN" dirty="0">
                <a:solidFill>
                  <a:srgbClr val="000000"/>
                </a:solidFill>
              </a:rPr>
              <a:t>3.LS</a:t>
            </a:r>
            <a:r>
              <a:rPr lang="zh-CN" altLang="en-US" dirty="0">
                <a:solidFill>
                  <a:srgbClr val="000000"/>
                </a:solidFill>
              </a:rPr>
              <a:t>准则调整缺页率：</a:t>
            </a:r>
            <a:r>
              <a:rPr lang="en-US" altLang="zh-CN" dirty="0">
                <a:solidFill>
                  <a:srgbClr val="000000"/>
                </a:solidFill>
              </a:rPr>
              <a:t>L</a:t>
            </a:r>
            <a:r>
              <a:rPr lang="zh-CN" altLang="en-US" dirty="0">
                <a:solidFill>
                  <a:srgbClr val="000000"/>
                </a:solidFill>
              </a:rPr>
              <a:t>缺页平均时间，</a:t>
            </a:r>
            <a:r>
              <a:rPr lang="en-US" altLang="zh-CN" dirty="0">
                <a:solidFill>
                  <a:srgbClr val="000000"/>
                </a:solidFill>
              </a:rPr>
              <a:t>S</a:t>
            </a:r>
            <a:r>
              <a:rPr lang="zh-CN" altLang="en-US" dirty="0">
                <a:solidFill>
                  <a:srgbClr val="000000"/>
                </a:solidFill>
              </a:rPr>
              <a:t>置换一个页面的时间。</a:t>
            </a:r>
            <a:r>
              <a:rPr lang="en-US" altLang="zh-CN" dirty="0">
                <a:solidFill>
                  <a:srgbClr val="000000"/>
                </a:solidFill>
              </a:rPr>
              <a:t>L&gt;&gt;S</a:t>
            </a:r>
            <a:r>
              <a:rPr lang="zh-CN" altLang="en-US" dirty="0">
                <a:solidFill>
                  <a:srgbClr val="000000"/>
                </a:solidFill>
              </a:rPr>
              <a:t>：很少缺页；</a:t>
            </a:r>
            <a:r>
              <a:rPr lang="en-US" altLang="zh-CN" dirty="0">
                <a:solidFill>
                  <a:srgbClr val="000000"/>
                </a:solidFill>
              </a:rPr>
              <a:t>L&lt;&lt;S</a:t>
            </a:r>
            <a:r>
              <a:rPr lang="zh-CN" altLang="en-US" dirty="0">
                <a:solidFill>
                  <a:srgbClr val="000000"/>
                </a:solidFill>
              </a:rPr>
              <a:t>：频繁缺页。二者接近才是磁盘和处理机利用率最大化</a:t>
            </a:r>
            <a:endParaRPr lang="en-US" altLang="zh-CN" dirty="0">
              <a:solidFill>
                <a:srgbClr val="000000"/>
              </a:solidFill>
            </a:endParaRPr>
          </a:p>
          <a:p>
            <a:pPr marL="0" lvl="1" indent="0">
              <a:spcBef>
                <a:spcPct val="20000"/>
              </a:spcBef>
              <a:spcAft>
                <a:spcPts val="1000"/>
              </a:spcAft>
              <a:buClr>
                <a:srgbClr val="0000CC"/>
              </a:buClr>
            </a:pPr>
            <a:r>
              <a:rPr lang="en-US" altLang="zh-CN" dirty="0">
                <a:solidFill>
                  <a:srgbClr val="000000"/>
                </a:solidFill>
              </a:rPr>
              <a:t>4.</a:t>
            </a:r>
            <a:r>
              <a:rPr lang="zh-CN" altLang="en-US" dirty="0">
                <a:solidFill>
                  <a:srgbClr val="000000"/>
                </a:solidFill>
              </a:rPr>
              <a:t>选择暂停的进程：频繁缺页说明进程太多了，选择一些进程暂停执行</a:t>
            </a:r>
            <a:endParaRPr lang="en-US" altLang="zh-CN" dirty="0">
              <a:solidFill>
                <a:srgbClr val="000000"/>
              </a:solidFill>
            </a:endParaRPr>
          </a:p>
        </p:txBody>
      </p:sp>
      <p:sp>
        <p:nvSpPr>
          <p:cNvPr id="2" name="Text Box 2">
            <a:extLst>
              <a:ext uri="{FF2B5EF4-FFF2-40B4-BE49-F238E27FC236}">
                <a16:creationId xmlns:a16="http://schemas.microsoft.com/office/drawing/2014/main" id="{01D3DE07-6EDE-413A-913A-BF4237CADE73}"/>
              </a:ext>
            </a:extLst>
          </p:cNvPr>
          <p:cNvSpPr txBox="1">
            <a:spLocks noChangeArrowheads="1"/>
          </p:cNvSpPr>
          <p:nvPr/>
        </p:nvSpPr>
        <p:spPr bwMode="auto">
          <a:xfrm>
            <a:off x="755576" y="260648"/>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5.4</a:t>
            </a:r>
            <a:r>
              <a:rPr lang="zh-CN" altLang="en-US" sz="4000" dirty="0">
                <a:solidFill>
                  <a:srgbClr val="000000"/>
                </a:solidFill>
                <a:latin typeface="华文新魏" panose="02010800040101010101" pitchFamily="2" charset="-122"/>
                <a:ea typeface="华文新魏" panose="02010800040101010101" pitchFamily="2" charset="-122"/>
              </a:rPr>
              <a:t>抖动与工作集</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45B94799-B1B0-4E7F-B434-05829835B358}"/>
              </a:ext>
            </a:extLst>
          </p:cNvPr>
          <p:cNvSpPr txBox="1">
            <a:spLocks noChangeArrowheads="1"/>
          </p:cNvSpPr>
          <p:nvPr/>
        </p:nvSpPr>
        <p:spPr bwMode="auto">
          <a:xfrm>
            <a:off x="249488" y="327025"/>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5.5</a:t>
            </a:r>
            <a:r>
              <a:rPr lang="zh-CN" altLang="en-US" sz="4000" dirty="0">
                <a:solidFill>
                  <a:srgbClr val="000000"/>
                </a:solidFill>
                <a:latin typeface="华文新魏" panose="02010800040101010101" pitchFamily="2" charset="-122"/>
                <a:ea typeface="华文新魏" panose="02010800040101010101" pitchFamily="2" charset="-122"/>
              </a:rPr>
              <a:t>请求分段存储管理方式</a:t>
            </a:r>
          </a:p>
        </p:txBody>
      </p:sp>
      <p:sp>
        <p:nvSpPr>
          <p:cNvPr id="62467" name="Rectangle 3">
            <a:extLst>
              <a:ext uri="{FF2B5EF4-FFF2-40B4-BE49-F238E27FC236}">
                <a16:creationId xmlns:a16="http://schemas.microsoft.com/office/drawing/2014/main" id="{F8A79F86-6136-40E1-AF7E-61EFCDEF8DFE}"/>
              </a:ext>
            </a:extLst>
          </p:cNvPr>
          <p:cNvSpPr>
            <a:spLocks noChangeArrowheads="1"/>
          </p:cNvSpPr>
          <p:nvPr/>
        </p:nvSpPr>
        <p:spPr bwMode="auto">
          <a:xfrm>
            <a:off x="228600" y="1196752"/>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lnSpc>
                <a:spcPct val="110000"/>
              </a:lnSpc>
              <a:spcBef>
                <a:spcPct val="5000"/>
              </a:spcBef>
              <a:buClr>
                <a:srgbClr val="0000CC"/>
              </a:buClr>
            </a:pPr>
            <a:r>
              <a:rPr lang="en-US" altLang="zh-CN" sz="3200" dirty="0">
                <a:solidFill>
                  <a:srgbClr val="0000CC"/>
                </a:solidFill>
              </a:rPr>
              <a:t>5.5.1</a:t>
            </a:r>
            <a:r>
              <a:rPr lang="zh-CN" altLang="en-US" sz="3200" dirty="0">
                <a:solidFill>
                  <a:srgbClr val="0000CC"/>
                </a:solidFill>
              </a:rPr>
              <a:t>请求分段中的硬件支持</a:t>
            </a:r>
          </a:p>
          <a:p>
            <a:pPr lvl="1" algn="just">
              <a:lnSpc>
                <a:spcPct val="110000"/>
              </a:lnSpc>
              <a:spcBef>
                <a:spcPct val="5000"/>
              </a:spcBef>
              <a:buClr>
                <a:srgbClr val="0000CC"/>
              </a:buClr>
              <a:buFont typeface="Wingdings" panose="05000000000000000000" pitchFamily="2" charset="2"/>
              <a:buChar char="Ø"/>
            </a:pPr>
            <a:r>
              <a:rPr lang="zh-CN" altLang="en-US" sz="2800" dirty="0">
                <a:solidFill>
                  <a:srgbClr val="000000"/>
                </a:solidFill>
              </a:rPr>
              <a:t>分段系统无须整个页面调入，只调入几个必须分段即可执行进程</a:t>
            </a:r>
            <a:endParaRPr lang="en-US" altLang="zh-CN" sz="2800" dirty="0">
              <a:solidFill>
                <a:srgbClr val="000000"/>
              </a:solidFill>
            </a:endParaRPr>
          </a:p>
          <a:p>
            <a:pPr lvl="1" algn="just">
              <a:lnSpc>
                <a:spcPct val="110000"/>
              </a:lnSpc>
              <a:spcBef>
                <a:spcPct val="5000"/>
              </a:spcBef>
              <a:buClr>
                <a:srgbClr val="0000CC"/>
              </a:buClr>
              <a:buFont typeface="Wingdings" panose="05000000000000000000" pitchFamily="2" charset="2"/>
              <a:buChar char="Ø"/>
            </a:pPr>
            <a:r>
              <a:rPr lang="zh-CN" altLang="en-US" sz="2800" dirty="0">
                <a:solidFill>
                  <a:srgbClr val="000000"/>
                </a:solidFill>
              </a:rPr>
              <a:t>原理和硬件机制跟分页很相似，至少调入的单位是段</a:t>
            </a:r>
            <a:endParaRPr lang="en-US" altLang="zh-CN" sz="2800" dirty="0">
              <a:solidFill>
                <a:srgbClr val="000000"/>
              </a:solidFill>
            </a:endParaRPr>
          </a:p>
          <a:p>
            <a:pPr marL="457200" lvl="1" indent="0" algn="just">
              <a:lnSpc>
                <a:spcPct val="110000"/>
              </a:lnSpc>
              <a:spcBef>
                <a:spcPct val="5000"/>
              </a:spcBef>
              <a:buClr>
                <a:srgbClr val="0000CC"/>
              </a:buClr>
            </a:pPr>
            <a:r>
              <a:rPr lang="en-US" altLang="zh-CN" sz="2800" dirty="0">
                <a:solidFill>
                  <a:srgbClr val="000000"/>
                </a:solidFill>
              </a:rPr>
              <a:t>1. </a:t>
            </a:r>
            <a:r>
              <a:rPr lang="zh-CN" altLang="en-US" sz="2800" dirty="0">
                <a:solidFill>
                  <a:srgbClr val="000000"/>
                </a:solidFill>
              </a:rPr>
              <a:t>段表机制</a:t>
            </a:r>
            <a:r>
              <a:rPr lang="en-US" altLang="zh-CN" sz="2800" dirty="0">
                <a:solidFill>
                  <a:srgbClr val="000000"/>
                </a:solidFill>
              </a:rPr>
              <a:t>P185</a:t>
            </a:r>
            <a:endParaRPr lang="zh-CN" altLang="en-US" sz="2800" dirty="0">
              <a:solidFill>
                <a:srgbClr val="000000"/>
              </a:solidFill>
            </a:endParaRPr>
          </a:p>
          <a:p>
            <a:pPr lvl="1"/>
            <a:endParaRPr lang="zh-CN" altLang="en-US" dirty="0"/>
          </a:p>
        </p:txBody>
      </p:sp>
      <p:graphicFrame>
        <p:nvGraphicFramePr>
          <p:cNvPr id="239620" name="Group 4">
            <a:extLst>
              <a:ext uri="{FF2B5EF4-FFF2-40B4-BE49-F238E27FC236}">
                <a16:creationId xmlns:a16="http://schemas.microsoft.com/office/drawing/2014/main" id="{A90DE3C3-E717-471C-9895-DF7F6EC7A6ED}"/>
              </a:ext>
            </a:extLst>
          </p:cNvPr>
          <p:cNvGraphicFramePr>
            <a:graphicFrameLocks noGrp="1"/>
          </p:cNvGraphicFramePr>
          <p:nvPr>
            <p:extLst>
              <p:ext uri="{D42A27DB-BD31-4B8C-83A1-F6EECF244321}">
                <p14:modId xmlns:p14="http://schemas.microsoft.com/office/powerpoint/2010/main" val="1504501894"/>
              </p:ext>
            </p:extLst>
          </p:nvPr>
        </p:nvGraphicFramePr>
        <p:xfrm>
          <a:off x="342900" y="4293096"/>
          <a:ext cx="8458200" cy="701675"/>
        </p:xfrm>
        <a:graphic>
          <a:graphicData uri="http://schemas.openxmlformats.org/drawingml/2006/table">
            <a:tbl>
              <a:tblPr/>
              <a:tblGrid>
                <a:gridCol w="939800">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939800">
                  <a:extLst>
                    <a:ext uri="{9D8B030D-6E8A-4147-A177-3AD203B41FA5}">
                      <a16:colId xmlns:a16="http://schemas.microsoft.com/office/drawing/2014/main" val="20004"/>
                    </a:ext>
                  </a:extLst>
                </a:gridCol>
                <a:gridCol w="939800">
                  <a:extLst>
                    <a:ext uri="{9D8B030D-6E8A-4147-A177-3AD203B41FA5}">
                      <a16:colId xmlns:a16="http://schemas.microsoft.com/office/drawing/2014/main" val="20005"/>
                    </a:ext>
                  </a:extLst>
                </a:gridCol>
                <a:gridCol w="939800">
                  <a:extLst>
                    <a:ext uri="{9D8B030D-6E8A-4147-A177-3AD203B41FA5}">
                      <a16:colId xmlns:a16="http://schemas.microsoft.com/office/drawing/2014/main" val="20006"/>
                    </a:ext>
                  </a:extLst>
                </a:gridCol>
                <a:gridCol w="939800">
                  <a:extLst>
                    <a:ext uri="{9D8B030D-6E8A-4147-A177-3AD203B41FA5}">
                      <a16:colId xmlns:a16="http://schemas.microsoft.com/office/drawing/2014/main" val="20007"/>
                    </a:ext>
                  </a:extLst>
                </a:gridCol>
                <a:gridCol w="939800">
                  <a:extLst>
                    <a:ext uri="{9D8B030D-6E8A-4147-A177-3AD203B41FA5}">
                      <a16:colId xmlns:a16="http://schemas.microsoft.com/office/drawing/2014/main" val="20008"/>
                    </a:ext>
                  </a:extLst>
                </a:gridCol>
              </a:tblGrid>
              <a:tr h="70167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a:ln>
                            <a:noFill/>
                          </a:ln>
                          <a:solidFill>
                            <a:srgbClr val="000000"/>
                          </a:solidFill>
                          <a:effectLst/>
                          <a:latin typeface="Tahoma" pitchFamily="34" charset="0"/>
                          <a:ea typeface="宋体" pitchFamily="2" charset="-122"/>
                        </a:rPr>
                        <a:t>段名 </a:t>
                      </a:r>
                    </a:p>
                  </a:txBody>
                  <a:tcPr marT="45761" marB="457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a:ln>
                            <a:noFill/>
                          </a:ln>
                          <a:solidFill>
                            <a:srgbClr val="000000"/>
                          </a:solidFill>
                          <a:effectLst/>
                          <a:latin typeface="Tahoma" pitchFamily="34" charset="0"/>
                          <a:ea typeface="宋体" pitchFamily="2" charset="-122"/>
                        </a:rPr>
                        <a:t>段长 </a:t>
                      </a: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a:ln>
                            <a:noFill/>
                          </a:ln>
                          <a:solidFill>
                            <a:srgbClr val="000000"/>
                          </a:solidFill>
                          <a:effectLst/>
                          <a:latin typeface="Tahoma" pitchFamily="34" charset="0"/>
                          <a:ea typeface="宋体" pitchFamily="2" charset="-122"/>
                        </a:rPr>
                        <a:t>段的基址 </a:t>
                      </a: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dirty="0">
                          <a:ln>
                            <a:noFill/>
                          </a:ln>
                          <a:solidFill>
                            <a:srgbClr val="FF0000"/>
                          </a:solidFill>
                          <a:effectLst/>
                          <a:latin typeface="Tahoma" pitchFamily="34" charset="0"/>
                          <a:ea typeface="宋体" pitchFamily="2" charset="-122"/>
                        </a:rPr>
                        <a:t>存取方式 </a:t>
                      </a: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a:ln>
                            <a:noFill/>
                          </a:ln>
                          <a:solidFill>
                            <a:srgbClr val="000000"/>
                          </a:solidFill>
                          <a:effectLst/>
                          <a:latin typeface="Tahoma" pitchFamily="34" charset="0"/>
                          <a:ea typeface="宋体" pitchFamily="2" charset="-122"/>
                        </a:rPr>
                        <a:t>访问字段</a:t>
                      </a:r>
                      <a:r>
                        <a:rPr kumimoji="1" lang="en-US" altLang="zh-CN" sz="2000" b="1" i="0" u="none" strike="noStrike" cap="none" normalizeH="0" baseline="0">
                          <a:ln>
                            <a:noFill/>
                          </a:ln>
                          <a:solidFill>
                            <a:srgbClr val="000000"/>
                          </a:solidFill>
                          <a:effectLst/>
                          <a:latin typeface="Tahoma" pitchFamily="34" charset="0"/>
                          <a:ea typeface="宋体" pitchFamily="2" charset="-122"/>
                        </a:rPr>
                        <a:t>A </a:t>
                      </a: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a:ln>
                            <a:noFill/>
                          </a:ln>
                          <a:solidFill>
                            <a:srgbClr val="000000"/>
                          </a:solidFill>
                          <a:effectLst/>
                          <a:latin typeface="Tahoma" pitchFamily="34" charset="0"/>
                          <a:ea typeface="宋体" pitchFamily="2" charset="-122"/>
                        </a:rPr>
                        <a:t>修改位</a:t>
                      </a:r>
                      <a:r>
                        <a:rPr kumimoji="1" lang="en-US" altLang="zh-CN" sz="2000" b="1" i="0" u="none" strike="noStrike" cap="none" normalizeH="0" baseline="0">
                          <a:ln>
                            <a:noFill/>
                          </a:ln>
                          <a:solidFill>
                            <a:srgbClr val="000000"/>
                          </a:solidFill>
                          <a:effectLst/>
                          <a:latin typeface="Tahoma" pitchFamily="34" charset="0"/>
                          <a:ea typeface="宋体" pitchFamily="2" charset="-122"/>
                        </a:rPr>
                        <a:t>M </a:t>
                      </a: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a:ln>
                            <a:noFill/>
                          </a:ln>
                          <a:solidFill>
                            <a:srgbClr val="000000"/>
                          </a:solidFill>
                          <a:effectLst/>
                          <a:latin typeface="Tahoma" pitchFamily="34" charset="0"/>
                          <a:ea typeface="宋体" pitchFamily="2" charset="-122"/>
                        </a:rPr>
                        <a:t>存在位</a:t>
                      </a:r>
                      <a:r>
                        <a:rPr kumimoji="1" lang="en-US" altLang="zh-CN" sz="2000" b="1" i="0" u="none" strike="noStrike" cap="none" normalizeH="0" baseline="0">
                          <a:ln>
                            <a:noFill/>
                          </a:ln>
                          <a:solidFill>
                            <a:srgbClr val="000000"/>
                          </a:solidFill>
                          <a:effectLst/>
                          <a:latin typeface="Tahoma" pitchFamily="34" charset="0"/>
                          <a:ea typeface="宋体" pitchFamily="2" charset="-122"/>
                        </a:rPr>
                        <a:t>P </a:t>
                      </a: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dirty="0">
                          <a:ln>
                            <a:noFill/>
                          </a:ln>
                          <a:solidFill>
                            <a:srgbClr val="FF0000"/>
                          </a:solidFill>
                          <a:effectLst/>
                          <a:latin typeface="Tahoma" pitchFamily="34" charset="0"/>
                          <a:ea typeface="宋体" pitchFamily="2" charset="-122"/>
                        </a:rPr>
                        <a:t>增补位 </a:t>
                      </a:r>
                    </a:p>
                  </a:txBody>
                  <a:tcPr marT="45761" marB="457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000" b="1" i="0" u="none" strike="noStrike" cap="none" normalizeH="0" baseline="0" dirty="0">
                          <a:ln>
                            <a:noFill/>
                          </a:ln>
                          <a:solidFill>
                            <a:srgbClr val="000000"/>
                          </a:solidFill>
                          <a:effectLst/>
                          <a:latin typeface="Tahoma" pitchFamily="34" charset="0"/>
                          <a:ea typeface="宋体" pitchFamily="2" charset="-122"/>
                        </a:rPr>
                        <a:t>外存始址 </a:t>
                      </a:r>
                    </a:p>
                  </a:txBody>
                  <a:tcPr marT="45761" marB="457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文本框 1">
            <a:extLst>
              <a:ext uri="{FF2B5EF4-FFF2-40B4-BE49-F238E27FC236}">
                <a16:creationId xmlns:a16="http://schemas.microsoft.com/office/drawing/2014/main" id="{FC27A222-5B51-4EF5-AE6F-907DCFCA18C4}"/>
              </a:ext>
            </a:extLst>
          </p:cNvPr>
          <p:cNvSpPr txBox="1"/>
          <p:nvPr/>
        </p:nvSpPr>
        <p:spPr>
          <a:xfrm>
            <a:off x="467544" y="5085184"/>
            <a:ext cx="7787709" cy="1569660"/>
          </a:xfrm>
          <a:prstGeom prst="rect">
            <a:avLst/>
          </a:prstGeom>
          <a:noFill/>
        </p:spPr>
        <p:txBody>
          <a:bodyPr wrap="none" rtlCol="0">
            <a:spAutoFit/>
          </a:bodyPr>
          <a:lstStyle/>
          <a:p>
            <a:r>
              <a:rPr lang="zh-CN" altLang="en-US" dirty="0">
                <a:solidFill>
                  <a:srgbClr val="FF0000"/>
                </a:solidFill>
              </a:rPr>
              <a:t>增补位：本段在运行中是否做过动态增长</a:t>
            </a:r>
            <a:endParaRPr lang="en-US" altLang="zh-CN" dirty="0">
              <a:solidFill>
                <a:srgbClr val="FF0000"/>
              </a:solidFill>
            </a:endParaRPr>
          </a:p>
          <a:p>
            <a:r>
              <a:rPr lang="zh-CN" altLang="en-US" dirty="0"/>
              <a:t>外存始址：本段在外存的起始盘块号</a:t>
            </a:r>
            <a:endParaRPr lang="en-US" altLang="zh-CN" dirty="0"/>
          </a:p>
          <a:p>
            <a:r>
              <a:rPr lang="zh-CN" altLang="en-US" dirty="0">
                <a:solidFill>
                  <a:srgbClr val="FF0000"/>
                </a:solidFill>
              </a:rPr>
              <a:t>最大优点</a:t>
            </a:r>
            <a:r>
              <a:rPr lang="en-US" altLang="zh-CN" dirty="0">
                <a:solidFill>
                  <a:srgbClr val="FF0000"/>
                </a:solidFill>
              </a:rPr>
              <a:t>:</a:t>
            </a:r>
            <a:r>
              <a:rPr lang="zh-CN" altLang="en-US" dirty="0">
                <a:solidFill>
                  <a:srgbClr val="FF0000"/>
                </a:solidFill>
              </a:rPr>
              <a:t>不会出现一条指令</a:t>
            </a:r>
            <a:r>
              <a:rPr lang="en-US" altLang="zh-CN" dirty="0">
                <a:solidFill>
                  <a:srgbClr val="FF0000"/>
                </a:solidFill>
              </a:rPr>
              <a:t>(</a:t>
            </a:r>
            <a:r>
              <a:rPr lang="zh-CN" altLang="en-US" dirty="0">
                <a:solidFill>
                  <a:srgbClr val="FF0000"/>
                </a:solidFill>
              </a:rPr>
              <a:t>一段数据</a:t>
            </a:r>
            <a:r>
              <a:rPr lang="en-US" altLang="zh-CN" dirty="0">
                <a:solidFill>
                  <a:srgbClr val="FF0000"/>
                </a:solidFill>
              </a:rPr>
              <a:t>)</a:t>
            </a:r>
            <a:r>
              <a:rPr lang="zh-CN" altLang="en-US" dirty="0">
                <a:solidFill>
                  <a:srgbClr val="FF0000"/>
                </a:solidFill>
              </a:rPr>
              <a:t>被分割在两个段</a:t>
            </a:r>
            <a:r>
              <a:rPr lang="en-US" altLang="zh-CN" dirty="0">
                <a:solidFill>
                  <a:srgbClr val="FF0000"/>
                </a:solidFill>
              </a:rPr>
              <a:t>,</a:t>
            </a:r>
          </a:p>
          <a:p>
            <a:r>
              <a:rPr lang="zh-CN" altLang="en-US" dirty="0">
                <a:solidFill>
                  <a:srgbClr val="FF0000"/>
                </a:solidFill>
              </a:rPr>
              <a:t>造成多次中断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BB94FDF0-A228-43A2-92DE-975A0928CE9A}"/>
              </a:ext>
            </a:extLst>
          </p:cNvPr>
          <p:cNvSpPr txBox="1">
            <a:spLocks noChangeArrowheads="1"/>
          </p:cNvSpPr>
          <p:nvPr/>
        </p:nvSpPr>
        <p:spPr bwMode="auto">
          <a:xfrm>
            <a:off x="457200" y="289749"/>
            <a:ext cx="7467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5.1.2 </a:t>
            </a:r>
            <a:r>
              <a:rPr lang="zh-CN" altLang="en-US" sz="4000" dirty="0">
                <a:solidFill>
                  <a:srgbClr val="000000"/>
                </a:solidFill>
                <a:latin typeface="华文新魏" panose="02010800040101010101" pitchFamily="2" charset="-122"/>
                <a:ea typeface="华文新魏" panose="02010800040101010101" pitchFamily="2" charset="-122"/>
              </a:rPr>
              <a:t>虚拟存储器的定义和特征</a:t>
            </a:r>
          </a:p>
        </p:txBody>
      </p:sp>
      <p:sp>
        <p:nvSpPr>
          <p:cNvPr id="8195" name="Rectangle 3">
            <a:extLst>
              <a:ext uri="{FF2B5EF4-FFF2-40B4-BE49-F238E27FC236}">
                <a16:creationId xmlns:a16="http://schemas.microsoft.com/office/drawing/2014/main" id="{D5664C09-CE75-4ACF-9BF3-EEA70B5716E9}"/>
              </a:ext>
            </a:extLst>
          </p:cNvPr>
          <p:cNvSpPr>
            <a:spLocks noChangeArrowheads="1"/>
          </p:cNvSpPr>
          <p:nvPr/>
        </p:nvSpPr>
        <p:spPr bwMode="auto">
          <a:xfrm>
            <a:off x="457200" y="10287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360000" lvl="1" indent="-514350" algn="just">
              <a:spcBef>
                <a:spcPct val="20000"/>
              </a:spcBef>
              <a:buClr>
                <a:srgbClr val="0000CC"/>
              </a:buClr>
              <a:buAutoNum type="arabicPeriod"/>
            </a:pPr>
            <a:r>
              <a:rPr lang="zh-CN" altLang="en-US" sz="2800" dirty="0">
                <a:solidFill>
                  <a:srgbClr val="000000"/>
                </a:solidFill>
                <a:latin typeface="Times New Roman" panose="02020603050405020304" pitchFamily="18" charset="0"/>
              </a:rPr>
              <a:t>虚拟存储器定义</a:t>
            </a:r>
            <a:endParaRPr lang="en-US" altLang="zh-CN" sz="2800" dirty="0">
              <a:solidFill>
                <a:srgbClr val="000000"/>
              </a:solidFill>
              <a:latin typeface="Times New Roman" panose="02020603050405020304" pitchFamily="18" charset="0"/>
            </a:endParaRPr>
          </a:p>
          <a:p>
            <a:pPr marL="457200" lvl="1" indent="-457200" algn="just">
              <a:spcBef>
                <a:spcPct val="20000"/>
              </a:spcBef>
              <a:buClr>
                <a:srgbClr val="0000CC"/>
              </a:buClr>
              <a:buFont typeface="Wingdings" panose="05000000000000000000" pitchFamily="2" charset="2"/>
              <a:buChar char="Ø"/>
            </a:pPr>
            <a:r>
              <a:rPr lang="en-US" altLang="zh-CN" sz="2800" dirty="0">
                <a:solidFill>
                  <a:srgbClr val="000000"/>
                </a:solidFill>
                <a:latin typeface="Times New Roman" panose="02020603050405020304" pitchFamily="18" charset="0"/>
              </a:rPr>
              <a:t>  </a:t>
            </a:r>
            <a:r>
              <a:rPr lang="zh-CN" altLang="en-US" sz="2800" dirty="0">
                <a:latin typeface="Times New Roman" panose="02020603050405020304" pitchFamily="18" charset="0"/>
              </a:rPr>
              <a:t>所谓虚拟存储器， 是指具有请求调入功能和置换功能， 能从逻辑上对内存容量加以扩充的一种存储器系统。</a:t>
            </a:r>
            <a:endParaRPr lang="en-US" altLang="zh-CN" sz="2800" dirty="0">
              <a:latin typeface="Times New Roman" panose="02020603050405020304" pitchFamily="18" charset="0"/>
            </a:endParaRPr>
          </a:p>
          <a:p>
            <a:pPr marL="457200" lvl="1" indent="-457200"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其逻辑容量由内存容量和外存容量之和所决定，其运行速度接近于内存速度，而每位的成本却又接近于外存。</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reeform 2">
            <a:extLst>
              <a:ext uri="{FF2B5EF4-FFF2-40B4-BE49-F238E27FC236}">
                <a16:creationId xmlns:a16="http://schemas.microsoft.com/office/drawing/2014/main" id="{49E7FBD2-18AC-493B-9405-69416A1175A9}"/>
              </a:ext>
            </a:extLst>
          </p:cNvPr>
          <p:cNvSpPr>
            <a:spLocks/>
          </p:cNvSpPr>
          <p:nvPr/>
        </p:nvSpPr>
        <p:spPr bwMode="auto">
          <a:xfrm>
            <a:off x="614363" y="963613"/>
            <a:ext cx="1911350" cy="401637"/>
          </a:xfrm>
          <a:custGeom>
            <a:avLst/>
            <a:gdLst>
              <a:gd name="T0" fmla="*/ 201612 w 1204"/>
              <a:gd name="T1" fmla="*/ 401637 h 253"/>
              <a:gd name="T2" fmla="*/ 1709738 w 1204"/>
              <a:gd name="T3" fmla="*/ 401637 h 253"/>
              <a:gd name="T4" fmla="*/ 1811338 w 1204"/>
              <a:gd name="T5" fmla="*/ 368300 h 253"/>
              <a:gd name="T6" fmla="*/ 1878013 w 1204"/>
              <a:gd name="T7" fmla="*/ 301625 h 253"/>
              <a:gd name="T8" fmla="*/ 1911350 w 1204"/>
              <a:gd name="T9" fmla="*/ 201612 h 253"/>
              <a:gd name="T10" fmla="*/ 1878013 w 1204"/>
              <a:gd name="T11" fmla="*/ 100012 h 253"/>
              <a:gd name="T12" fmla="*/ 1811338 w 1204"/>
              <a:gd name="T13" fmla="*/ 33337 h 253"/>
              <a:gd name="T14" fmla="*/ 1709738 w 1204"/>
              <a:gd name="T15" fmla="*/ 0 h 253"/>
              <a:gd name="T16" fmla="*/ 201612 w 1204"/>
              <a:gd name="T17" fmla="*/ 0 h 253"/>
              <a:gd name="T18" fmla="*/ 100012 w 1204"/>
              <a:gd name="T19" fmla="*/ 33337 h 253"/>
              <a:gd name="T20" fmla="*/ 33337 w 1204"/>
              <a:gd name="T21" fmla="*/ 100012 h 253"/>
              <a:gd name="T22" fmla="*/ 0 w 1204"/>
              <a:gd name="T23" fmla="*/ 201612 h 253"/>
              <a:gd name="T24" fmla="*/ 0 w 1204"/>
              <a:gd name="T25" fmla="*/ 201612 h 253"/>
              <a:gd name="T26" fmla="*/ 33337 w 1204"/>
              <a:gd name="T27" fmla="*/ 301625 h 253"/>
              <a:gd name="T28" fmla="*/ 100012 w 1204"/>
              <a:gd name="T29" fmla="*/ 368300 h 253"/>
              <a:gd name="T30" fmla="*/ 201612 w 1204"/>
              <a:gd name="T31" fmla="*/ 401637 h 2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4"/>
              <a:gd name="T49" fmla="*/ 0 h 253"/>
              <a:gd name="T50" fmla="*/ 1204 w 1204"/>
              <a:gd name="T51" fmla="*/ 253 h 2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4" h="253">
                <a:moveTo>
                  <a:pt x="127" y="253"/>
                </a:moveTo>
                <a:lnTo>
                  <a:pt x="1077" y="253"/>
                </a:lnTo>
                <a:lnTo>
                  <a:pt x="1141" y="232"/>
                </a:lnTo>
                <a:lnTo>
                  <a:pt x="1183" y="190"/>
                </a:lnTo>
                <a:lnTo>
                  <a:pt x="1204" y="127"/>
                </a:lnTo>
                <a:lnTo>
                  <a:pt x="1183" y="63"/>
                </a:lnTo>
                <a:lnTo>
                  <a:pt x="1141" y="21"/>
                </a:lnTo>
                <a:lnTo>
                  <a:pt x="1077" y="0"/>
                </a:lnTo>
                <a:lnTo>
                  <a:pt x="127" y="0"/>
                </a:lnTo>
                <a:lnTo>
                  <a:pt x="63" y="21"/>
                </a:lnTo>
                <a:lnTo>
                  <a:pt x="21" y="63"/>
                </a:lnTo>
                <a:lnTo>
                  <a:pt x="0" y="127"/>
                </a:lnTo>
                <a:lnTo>
                  <a:pt x="21" y="190"/>
                </a:lnTo>
                <a:lnTo>
                  <a:pt x="63" y="232"/>
                </a:lnTo>
                <a:lnTo>
                  <a:pt x="127" y="25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3491" name="Rectangle 3">
            <a:extLst>
              <a:ext uri="{FF2B5EF4-FFF2-40B4-BE49-F238E27FC236}">
                <a16:creationId xmlns:a16="http://schemas.microsoft.com/office/drawing/2014/main" id="{2F7884B4-4CCC-499E-AACE-774705E310D5}"/>
              </a:ext>
            </a:extLst>
          </p:cNvPr>
          <p:cNvSpPr>
            <a:spLocks noChangeArrowheads="1"/>
          </p:cNvSpPr>
          <p:nvPr/>
        </p:nvSpPr>
        <p:spPr bwMode="auto">
          <a:xfrm>
            <a:off x="849313" y="1047750"/>
            <a:ext cx="434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虚段</a:t>
            </a:r>
            <a:endParaRPr lang="zh-CN" altLang="en-US"/>
          </a:p>
        </p:txBody>
      </p:sp>
      <p:sp>
        <p:nvSpPr>
          <p:cNvPr id="63492" name="Rectangle 4">
            <a:extLst>
              <a:ext uri="{FF2B5EF4-FFF2-40B4-BE49-F238E27FC236}">
                <a16:creationId xmlns:a16="http://schemas.microsoft.com/office/drawing/2014/main" id="{532B0CEC-56A6-473E-8B23-72F943197FDA}"/>
              </a:ext>
            </a:extLst>
          </p:cNvPr>
          <p:cNvSpPr>
            <a:spLocks noChangeArrowheads="1"/>
          </p:cNvSpPr>
          <p:nvPr/>
        </p:nvSpPr>
        <p:spPr bwMode="auto">
          <a:xfrm>
            <a:off x="1284288" y="1030288"/>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700">
                <a:solidFill>
                  <a:srgbClr val="000000"/>
                </a:solidFill>
                <a:latin typeface="Times" panose="02020603050405020304" pitchFamily="18" charset="0"/>
              </a:rPr>
              <a:t>S</a:t>
            </a:r>
            <a:endParaRPr lang="en-US" altLang="zh-CN"/>
          </a:p>
        </p:txBody>
      </p:sp>
      <p:sp>
        <p:nvSpPr>
          <p:cNvPr id="63493" name="Rectangle 5">
            <a:extLst>
              <a:ext uri="{FF2B5EF4-FFF2-40B4-BE49-F238E27FC236}">
                <a16:creationId xmlns:a16="http://schemas.microsoft.com/office/drawing/2014/main" id="{AC46E22E-339F-47E0-8052-7DF54DB20637}"/>
              </a:ext>
            </a:extLst>
          </p:cNvPr>
          <p:cNvSpPr>
            <a:spLocks noChangeArrowheads="1"/>
          </p:cNvSpPr>
          <p:nvPr/>
        </p:nvSpPr>
        <p:spPr bwMode="auto">
          <a:xfrm>
            <a:off x="1401763" y="1047750"/>
            <a:ext cx="869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不在内存</a:t>
            </a:r>
            <a:endParaRPr lang="zh-CN" altLang="en-US"/>
          </a:p>
        </p:txBody>
      </p:sp>
      <p:sp>
        <p:nvSpPr>
          <p:cNvPr id="63494" name="Rectangle 6">
            <a:extLst>
              <a:ext uri="{FF2B5EF4-FFF2-40B4-BE49-F238E27FC236}">
                <a16:creationId xmlns:a16="http://schemas.microsoft.com/office/drawing/2014/main" id="{4FDAC225-9990-469F-A172-E359344A27C2}"/>
              </a:ext>
            </a:extLst>
          </p:cNvPr>
          <p:cNvSpPr>
            <a:spLocks noChangeArrowheads="1"/>
          </p:cNvSpPr>
          <p:nvPr/>
        </p:nvSpPr>
        <p:spPr bwMode="auto">
          <a:xfrm>
            <a:off x="295275" y="1751013"/>
            <a:ext cx="2532063" cy="401637"/>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3495" name="Rectangle 7">
            <a:extLst>
              <a:ext uri="{FF2B5EF4-FFF2-40B4-BE49-F238E27FC236}">
                <a16:creationId xmlns:a16="http://schemas.microsoft.com/office/drawing/2014/main" id="{736F1F0B-023E-42EF-8C84-79EFE794B2E2}"/>
              </a:ext>
            </a:extLst>
          </p:cNvPr>
          <p:cNvSpPr>
            <a:spLocks noChangeArrowheads="1"/>
          </p:cNvSpPr>
          <p:nvPr/>
        </p:nvSpPr>
        <p:spPr bwMode="auto">
          <a:xfrm>
            <a:off x="915988" y="1835150"/>
            <a:ext cx="13049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阻塞请求进程</a:t>
            </a:r>
            <a:endParaRPr lang="zh-CN" altLang="en-US"/>
          </a:p>
        </p:txBody>
      </p:sp>
      <p:sp>
        <p:nvSpPr>
          <p:cNvPr id="63496" name="Freeform 8">
            <a:extLst>
              <a:ext uri="{FF2B5EF4-FFF2-40B4-BE49-F238E27FC236}">
                <a16:creationId xmlns:a16="http://schemas.microsoft.com/office/drawing/2014/main" id="{26C13F9E-04C0-4943-AC32-81D497013433}"/>
              </a:ext>
            </a:extLst>
          </p:cNvPr>
          <p:cNvSpPr>
            <a:spLocks/>
          </p:cNvSpPr>
          <p:nvPr/>
        </p:nvSpPr>
        <p:spPr bwMode="auto">
          <a:xfrm>
            <a:off x="295275" y="2538413"/>
            <a:ext cx="2532063" cy="1104900"/>
          </a:xfrm>
          <a:custGeom>
            <a:avLst/>
            <a:gdLst>
              <a:gd name="T0" fmla="*/ 0 w 1595"/>
              <a:gd name="T1" fmla="*/ 552450 h 696"/>
              <a:gd name="T2" fmla="*/ 1274763 w 1595"/>
              <a:gd name="T3" fmla="*/ 0 h 696"/>
              <a:gd name="T4" fmla="*/ 2532063 w 1595"/>
              <a:gd name="T5" fmla="*/ 552450 h 696"/>
              <a:gd name="T6" fmla="*/ 1274763 w 1595"/>
              <a:gd name="T7" fmla="*/ 1104900 h 696"/>
              <a:gd name="T8" fmla="*/ 0 w 1595"/>
              <a:gd name="T9" fmla="*/ 552450 h 696"/>
              <a:gd name="T10" fmla="*/ 0 60000 65536"/>
              <a:gd name="T11" fmla="*/ 0 60000 65536"/>
              <a:gd name="T12" fmla="*/ 0 60000 65536"/>
              <a:gd name="T13" fmla="*/ 0 60000 65536"/>
              <a:gd name="T14" fmla="*/ 0 60000 65536"/>
              <a:gd name="T15" fmla="*/ 0 w 1595"/>
              <a:gd name="T16" fmla="*/ 0 h 696"/>
              <a:gd name="T17" fmla="*/ 1595 w 1595"/>
              <a:gd name="T18" fmla="*/ 696 h 696"/>
            </a:gdLst>
            <a:ahLst/>
            <a:cxnLst>
              <a:cxn ang="T10">
                <a:pos x="T0" y="T1"/>
              </a:cxn>
              <a:cxn ang="T11">
                <a:pos x="T2" y="T3"/>
              </a:cxn>
              <a:cxn ang="T12">
                <a:pos x="T4" y="T5"/>
              </a:cxn>
              <a:cxn ang="T13">
                <a:pos x="T6" y="T7"/>
              </a:cxn>
              <a:cxn ang="T14">
                <a:pos x="T8" y="T9"/>
              </a:cxn>
            </a:cxnLst>
            <a:rect l="T15" t="T16" r="T17" b="T18"/>
            <a:pathLst>
              <a:path w="1595" h="696">
                <a:moveTo>
                  <a:pt x="0" y="348"/>
                </a:moveTo>
                <a:lnTo>
                  <a:pt x="803" y="0"/>
                </a:lnTo>
                <a:lnTo>
                  <a:pt x="1595" y="348"/>
                </a:lnTo>
                <a:lnTo>
                  <a:pt x="803" y="696"/>
                </a:lnTo>
                <a:lnTo>
                  <a:pt x="0" y="34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3497" name="Rectangle 9">
            <a:extLst>
              <a:ext uri="{FF2B5EF4-FFF2-40B4-BE49-F238E27FC236}">
                <a16:creationId xmlns:a16="http://schemas.microsoft.com/office/drawing/2014/main" id="{6E352468-7505-4F38-B9A5-494A114140BE}"/>
              </a:ext>
            </a:extLst>
          </p:cNvPr>
          <p:cNvSpPr>
            <a:spLocks noChangeArrowheads="1"/>
          </p:cNvSpPr>
          <p:nvPr/>
        </p:nvSpPr>
        <p:spPr bwMode="auto">
          <a:xfrm>
            <a:off x="915988" y="2840038"/>
            <a:ext cx="13049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内存中有合适</a:t>
            </a:r>
            <a:endParaRPr lang="zh-CN" altLang="en-US"/>
          </a:p>
        </p:txBody>
      </p:sp>
      <p:sp>
        <p:nvSpPr>
          <p:cNvPr id="63498" name="Rectangle 10">
            <a:extLst>
              <a:ext uri="{FF2B5EF4-FFF2-40B4-BE49-F238E27FC236}">
                <a16:creationId xmlns:a16="http://schemas.microsoft.com/office/drawing/2014/main" id="{DA9ED048-5380-4392-8C20-6D347B1EE23E}"/>
              </a:ext>
            </a:extLst>
          </p:cNvPr>
          <p:cNvSpPr>
            <a:spLocks noChangeArrowheads="1"/>
          </p:cNvSpPr>
          <p:nvPr/>
        </p:nvSpPr>
        <p:spPr bwMode="auto">
          <a:xfrm>
            <a:off x="915988" y="3106738"/>
            <a:ext cx="13049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的空闲区吗？</a:t>
            </a:r>
            <a:endParaRPr lang="zh-CN" altLang="en-US"/>
          </a:p>
        </p:txBody>
      </p:sp>
      <p:sp>
        <p:nvSpPr>
          <p:cNvPr id="63499" name="Rectangle 11">
            <a:extLst>
              <a:ext uri="{FF2B5EF4-FFF2-40B4-BE49-F238E27FC236}">
                <a16:creationId xmlns:a16="http://schemas.microsoft.com/office/drawing/2014/main" id="{EFE5504D-F547-4F3A-A40B-9D9BDA1AA6C7}"/>
              </a:ext>
            </a:extLst>
          </p:cNvPr>
          <p:cNvSpPr>
            <a:spLocks noChangeArrowheads="1"/>
          </p:cNvSpPr>
          <p:nvPr/>
        </p:nvSpPr>
        <p:spPr bwMode="auto">
          <a:xfrm>
            <a:off x="295275" y="4027488"/>
            <a:ext cx="2532063" cy="403225"/>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3500" name="Rectangle 12">
            <a:extLst>
              <a:ext uri="{FF2B5EF4-FFF2-40B4-BE49-F238E27FC236}">
                <a16:creationId xmlns:a16="http://schemas.microsoft.com/office/drawing/2014/main" id="{DB0B9E12-0037-4BB6-891A-9C07E828B678}"/>
              </a:ext>
            </a:extLst>
          </p:cNvPr>
          <p:cNvSpPr>
            <a:spLocks noChangeArrowheads="1"/>
          </p:cNvSpPr>
          <p:nvPr/>
        </p:nvSpPr>
        <p:spPr bwMode="auto">
          <a:xfrm>
            <a:off x="849313" y="4111625"/>
            <a:ext cx="13049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从外存读入段</a:t>
            </a:r>
            <a:endParaRPr lang="zh-CN" altLang="en-US"/>
          </a:p>
        </p:txBody>
      </p:sp>
      <p:sp>
        <p:nvSpPr>
          <p:cNvPr id="63501" name="Rectangle 13">
            <a:extLst>
              <a:ext uri="{FF2B5EF4-FFF2-40B4-BE49-F238E27FC236}">
                <a16:creationId xmlns:a16="http://schemas.microsoft.com/office/drawing/2014/main" id="{23BB755F-4E99-4828-9A0D-70F8852E00E7}"/>
              </a:ext>
            </a:extLst>
          </p:cNvPr>
          <p:cNvSpPr>
            <a:spLocks noChangeArrowheads="1"/>
          </p:cNvSpPr>
          <p:nvPr/>
        </p:nvSpPr>
        <p:spPr bwMode="auto">
          <a:xfrm>
            <a:off x="2157413" y="409416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700">
                <a:solidFill>
                  <a:srgbClr val="000000"/>
                </a:solidFill>
                <a:latin typeface="Times" panose="02020603050405020304" pitchFamily="18" charset="0"/>
              </a:rPr>
              <a:t>S</a:t>
            </a:r>
            <a:endParaRPr lang="en-US" altLang="zh-CN"/>
          </a:p>
        </p:txBody>
      </p:sp>
      <p:sp>
        <p:nvSpPr>
          <p:cNvPr id="63502" name="Rectangle 14">
            <a:extLst>
              <a:ext uri="{FF2B5EF4-FFF2-40B4-BE49-F238E27FC236}">
                <a16:creationId xmlns:a16="http://schemas.microsoft.com/office/drawing/2014/main" id="{D8D8F54B-4419-454E-90AB-55DD98C5DBAB}"/>
              </a:ext>
            </a:extLst>
          </p:cNvPr>
          <p:cNvSpPr>
            <a:spLocks noChangeArrowheads="1"/>
          </p:cNvSpPr>
          <p:nvPr/>
        </p:nvSpPr>
        <p:spPr bwMode="auto">
          <a:xfrm>
            <a:off x="295275" y="4814888"/>
            <a:ext cx="2532063" cy="401637"/>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3503" name="Rectangle 15">
            <a:extLst>
              <a:ext uri="{FF2B5EF4-FFF2-40B4-BE49-F238E27FC236}">
                <a16:creationId xmlns:a16="http://schemas.microsoft.com/office/drawing/2014/main" id="{63C2CD75-6DF6-402A-B447-1A420A3E1C59}"/>
              </a:ext>
            </a:extLst>
          </p:cNvPr>
          <p:cNvSpPr>
            <a:spLocks noChangeArrowheads="1"/>
          </p:cNvSpPr>
          <p:nvPr/>
        </p:nvSpPr>
        <p:spPr bwMode="auto">
          <a:xfrm>
            <a:off x="479425" y="4899025"/>
            <a:ext cx="21748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修改段表及内存空区链</a:t>
            </a:r>
            <a:endParaRPr lang="zh-CN" altLang="en-US"/>
          </a:p>
        </p:txBody>
      </p:sp>
      <p:sp>
        <p:nvSpPr>
          <p:cNvPr id="63504" name="Rectangle 16">
            <a:extLst>
              <a:ext uri="{FF2B5EF4-FFF2-40B4-BE49-F238E27FC236}">
                <a16:creationId xmlns:a16="http://schemas.microsoft.com/office/drawing/2014/main" id="{9BCE3FE7-8BF8-4945-AE53-D6EF505C86E4}"/>
              </a:ext>
            </a:extLst>
          </p:cNvPr>
          <p:cNvSpPr>
            <a:spLocks noChangeArrowheads="1"/>
          </p:cNvSpPr>
          <p:nvPr/>
        </p:nvSpPr>
        <p:spPr bwMode="auto">
          <a:xfrm>
            <a:off x="295275" y="5602288"/>
            <a:ext cx="2532063" cy="401637"/>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3505" name="Rectangle 17">
            <a:extLst>
              <a:ext uri="{FF2B5EF4-FFF2-40B4-BE49-F238E27FC236}">
                <a16:creationId xmlns:a16="http://schemas.microsoft.com/office/drawing/2014/main" id="{8004BD92-93EE-4C04-973E-2D19EEE15DA7}"/>
              </a:ext>
            </a:extLst>
          </p:cNvPr>
          <p:cNvSpPr>
            <a:spLocks noChangeArrowheads="1"/>
          </p:cNvSpPr>
          <p:nvPr/>
        </p:nvSpPr>
        <p:spPr bwMode="auto">
          <a:xfrm>
            <a:off x="915988" y="5686425"/>
            <a:ext cx="13049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唤醒请求进程</a:t>
            </a:r>
            <a:endParaRPr lang="zh-CN" altLang="en-US"/>
          </a:p>
        </p:txBody>
      </p:sp>
      <p:sp>
        <p:nvSpPr>
          <p:cNvPr id="63506" name="Freeform 18">
            <a:extLst>
              <a:ext uri="{FF2B5EF4-FFF2-40B4-BE49-F238E27FC236}">
                <a16:creationId xmlns:a16="http://schemas.microsoft.com/office/drawing/2014/main" id="{0291FCE4-9B7B-411A-95AC-518EB4E26786}"/>
              </a:ext>
            </a:extLst>
          </p:cNvPr>
          <p:cNvSpPr>
            <a:spLocks/>
          </p:cNvSpPr>
          <p:nvPr/>
        </p:nvSpPr>
        <p:spPr bwMode="auto">
          <a:xfrm>
            <a:off x="614363" y="6389688"/>
            <a:ext cx="1911350" cy="401637"/>
          </a:xfrm>
          <a:custGeom>
            <a:avLst/>
            <a:gdLst>
              <a:gd name="T0" fmla="*/ 201612 w 1204"/>
              <a:gd name="T1" fmla="*/ 401637 h 253"/>
              <a:gd name="T2" fmla="*/ 1709738 w 1204"/>
              <a:gd name="T3" fmla="*/ 401637 h 253"/>
              <a:gd name="T4" fmla="*/ 1811338 w 1204"/>
              <a:gd name="T5" fmla="*/ 368300 h 253"/>
              <a:gd name="T6" fmla="*/ 1878013 w 1204"/>
              <a:gd name="T7" fmla="*/ 301625 h 253"/>
              <a:gd name="T8" fmla="*/ 1911350 w 1204"/>
              <a:gd name="T9" fmla="*/ 200025 h 253"/>
              <a:gd name="T10" fmla="*/ 1878013 w 1204"/>
              <a:gd name="T11" fmla="*/ 100012 h 253"/>
              <a:gd name="T12" fmla="*/ 1811338 w 1204"/>
              <a:gd name="T13" fmla="*/ 15875 h 253"/>
              <a:gd name="T14" fmla="*/ 1709738 w 1204"/>
              <a:gd name="T15" fmla="*/ 0 h 253"/>
              <a:gd name="T16" fmla="*/ 201612 w 1204"/>
              <a:gd name="T17" fmla="*/ 0 h 253"/>
              <a:gd name="T18" fmla="*/ 100012 w 1204"/>
              <a:gd name="T19" fmla="*/ 15875 h 253"/>
              <a:gd name="T20" fmla="*/ 33337 w 1204"/>
              <a:gd name="T21" fmla="*/ 100012 h 253"/>
              <a:gd name="T22" fmla="*/ 0 w 1204"/>
              <a:gd name="T23" fmla="*/ 200025 h 253"/>
              <a:gd name="T24" fmla="*/ 0 w 1204"/>
              <a:gd name="T25" fmla="*/ 200025 h 253"/>
              <a:gd name="T26" fmla="*/ 33337 w 1204"/>
              <a:gd name="T27" fmla="*/ 301625 h 253"/>
              <a:gd name="T28" fmla="*/ 100012 w 1204"/>
              <a:gd name="T29" fmla="*/ 368300 h 253"/>
              <a:gd name="T30" fmla="*/ 201612 w 1204"/>
              <a:gd name="T31" fmla="*/ 401637 h 2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4"/>
              <a:gd name="T49" fmla="*/ 0 h 253"/>
              <a:gd name="T50" fmla="*/ 1204 w 1204"/>
              <a:gd name="T51" fmla="*/ 253 h 2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4" h="253">
                <a:moveTo>
                  <a:pt x="127" y="253"/>
                </a:moveTo>
                <a:lnTo>
                  <a:pt x="1077" y="253"/>
                </a:lnTo>
                <a:lnTo>
                  <a:pt x="1141" y="232"/>
                </a:lnTo>
                <a:lnTo>
                  <a:pt x="1183" y="190"/>
                </a:lnTo>
                <a:lnTo>
                  <a:pt x="1204" y="126"/>
                </a:lnTo>
                <a:lnTo>
                  <a:pt x="1183" y="63"/>
                </a:lnTo>
                <a:lnTo>
                  <a:pt x="1141" y="10"/>
                </a:lnTo>
                <a:lnTo>
                  <a:pt x="1077" y="0"/>
                </a:lnTo>
                <a:lnTo>
                  <a:pt x="127" y="0"/>
                </a:lnTo>
                <a:lnTo>
                  <a:pt x="63" y="10"/>
                </a:lnTo>
                <a:lnTo>
                  <a:pt x="21" y="63"/>
                </a:lnTo>
                <a:lnTo>
                  <a:pt x="0" y="126"/>
                </a:lnTo>
                <a:lnTo>
                  <a:pt x="21" y="190"/>
                </a:lnTo>
                <a:lnTo>
                  <a:pt x="63" y="232"/>
                </a:lnTo>
                <a:lnTo>
                  <a:pt x="127" y="25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3507" name="Rectangle 19">
            <a:extLst>
              <a:ext uri="{FF2B5EF4-FFF2-40B4-BE49-F238E27FC236}">
                <a16:creationId xmlns:a16="http://schemas.microsoft.com/office/drawing/2014/main" id="{5A176B81-DB6F-4DDE-9321-0F671E9368F2}"/>
              </a:ext>
            </a:extLst>
          </p:cNvPr>
          <p:cNvSpPr>
            <a:spLocks noChangeArrowheads="1"/>
          </p:cNvSpPr>
          <p:nvPr/>
        </p:nvSpPr>
        <p:spPr bwMode="auto">
          <a:xfrm>
            <a:off x="1352550" y="6472238"/>
            <a:ext cx="4349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返回</a:t>
            </a:r>
            <a:endParaRPr lang="zh-CN" altLang="en-US"/>
          </a:p>
        </p:txBody>
      </p:sp>
      <p:sp>
        <p:nvSpPr>
          <p:cNvPr id="63508" name="Line 20">
            <a:extLst>
              <a:ext uri="{FF2B5EF4-FFF2-40B4-BE49-F238E27FC236}">
                <a16:creationId xmlns:a16="http://schemas.microsoft.com/office/drawing/2014/main" id="{CA3635AC-3660-4E2C-91EF-8864264C4942}"/>
              </a:ext>
            </a:extLst>
          </p:cNvPr>
          <p:cNvSpPr>
            <a:spLocks noChangeShapeType="1"/>
          </p:cNvSpPr>
          <p:nvPr/>
        </p:nvSpPr>
        <p:spPr bwMode="auto">
          <a:xfrm>
            <a:off x="1570038" y="1365250"/>
            <a:ext cx="1587" cy="3857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Line 21">
            <a:extLst>
              <a:ext uri="{FF2B5EF4-FFF2-40B4-BE49-F238E27FC236}">
                <a16:creationId xmlns:a16="http://schemas.microsoft.com/office/drawing/2014/main" id="{4D73DE63-AE21-4A00-8CAB-D17987475CC7}"/>
              </a:ext>
            </a:extLst>
          </p:cNvPr>
          <p:cNvSpPr>
            <a:spLocks noChangeShapeType="1"/>
          </p:cNvSpPr>
          <p:nvPr/>
        </p:nvSpPr>
        <p:spPr bwMode="auto">
          <a:xfrm>
            <a:off x="1570038" y="2152650"/>
            <a:ext cx="1587" cy="3857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0" name="Line 22">
            <a:extLst>
              <a:ext uri="{FF2B5EF4-FFF2-40B4-BE49-F238E27FC236}">
                <a16:creationId xmlns:a16="http://schemas.microsoft.com/office/drawing/2014/main" id="{4658ACA7-6E44-4F27-AEF3-3CDFDC68648F}"/>
              </a:ext>
            </a:extLst>
          </p:cNvPr>
          <p:cNvSpPr>
            <a:spLocks noChangeShapeType="1"/>
          </p:cNvSpPr>
          <p:nvPr/>
        </p:nvSpPr>
        <p:spPr bwMode="auto">
          <a:xfrm>
            <a:off x="1570038" y="3643313"/>
            <a:ext cx="1587" cy="384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1" name="Line 23">
            <a:extLst>
              <a:ext uri="{FF2B5EF4-FFF2-40B4-BE49-F238E27FC236}">
                <a16:creationId xmlns:a16="http://schemas.microsoft.com/office/drawing/2014/main" id="{610A209E-063D-48B5-8580-A18F4BF68783}"/>
              </a:ext>
            </a:extLst>
          </p:cNvPr>
          <p:cNvSpPr>
            <a:spLocks noChangeShapeType="1"/>
          </p:cNvSpPr>
          <p:nvPr/>
        </p:nvSpPr>
        <p:spPr bwMode="auto">
          <a:xfrm>
            <a:off x="1570038" y="4430713"/>
            <a:ext cx="1587" cy="384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Line 24">
            <a:extLst>
              <a:ext uri="{FF2B5EF4-FFF2-40B4-BE49-F238E27FC236}">
                <a16:creationId xmlns:a16="http://schemas.microsoft.com/office/drawing/2014/main" id="{A5D203BC-0654-4C93-AA9C-2986C7A87813}"/>
              </a:ext>
            </a:extLst>
          </p:cNvPr>
          <p:cNvSpPr>
            <a:spLocks noChangeShapeType="1"/>
          </p:cNvSpPr>
          <p:nvPr/>
        </p:nvSpPr>
        <p:spPr bwMode="auto">
          <a:xfrm>
            <a:off x="1570038" y="5216525"/>
            <a:ext cx="1587" cy="3857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3" name="Line 25">
            <a:extLst>
              <a:ext uri="{FF2B5EF4-FFF2-40B4-BE49-F238E27FC236}">
                <a16:creationId xmlns:a16="http://schemas.microsoft.com/office/drawing/2014/main" id="{94FBF397-0002-459E-8EAB-0B8965D08CE7}"/>
              </a:ext>
            </a:extLst>
          </p:cNvPr>
          <p:cNvSpPr>
            <a:spLocks noChangeShapeType="1"/>
          </p:cNvSpPr>
          <p:nvPr/>
        </p:nvSpPr>
        <p:spPr bwMode="auto">
          <a:xfrm>
            <a:off x="1570038" y="6003925"/>
            <a:ext cx="1587" cy="3857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4" name="Freeform 26">
            <a:extLst>
              <a:ext uri="{FF2B5EF4-FFF2-40B4-BE49-F238E27FC236}">
                <a16:creationId xmlns:a16="http://schemas.microsoft.com/office/drawing/2014/main" id="{69C3E2B6-D538-4642-84A2-E0FB6F9C17F1}"/>
              </a:ext>
            </a:extLst>
          </p:cNvPr>
          <p:cNvSpPr>
            <a:spLocks/>
          </p:cNvSpPr>
          <p:nvPr/>
        </p:nvSpPr>
        <p:spPr bwMode="auto">
          <a:xfrm>
            <a:off x="1536700" y="6172200"/>
            <a:ext cx="66675" cy="200025"/>
          </a:xfrm>
          <a:custGeom>
            <a:avLst/>
            <a:gdLst>
              <a:gd name="T0" fmla="*/ 66675 w 42"/>
              <a:gd name="T1" fmla="*/ 0 h 126"/>
              <a:gd name="T2" fmla="*/ 33338 w 42"/>
              <a:gd name="T3" fmla="*/ 33338 h 126"/>
              <a:gd name="T4" fmla="*/ 0 w 42"/>
              <a:gd name="T5" fmla="*/ 0 h 126"/>
              <a:gd name="T6" fmla="*/ 33338 w 42"/>
              <a:gd name="T7" fmla="*/ 200025 h 126"/>
              <a:gd name="T8" fmla="*/ 66675 w 42"/>
              <a:gd name="T9" fmla="*/ 0 h 126"/>
              <a:gd name="T10" fmla="*/ 0 60000 65536"/>
              <a:gd name="T11" fmla="*/ 0 60000 65536"/>
              <a:gd name="T12" fmla="*/ 0 60000 65536"/>
              <a:gd name="T13" fmla="*/ 0 60000 65536"/>
              <a:gd name="T14" fmla="*/ 0 60000 65536"/>
              <a:gd name="T15" fmla="*/ 0 w 42"/>
              <a:gd name="T16" fmla="*/ 0 h 126"/>
              <a:gd name="T17" fmla="*/ 42 w 42"/>
              <a:gd name="T18" fmla="*/ 126 h 126"/>
            </a:gdLst>
            <a:ahLst/>
            <a:cxnLst>
              <a:cxn ang="T10">
                <a:pos x="T0" y="T1"/>
              </a:cxn>
              <a:cxn ang="T11">
                <a:pos x="T2" y="T3"/>
              </a:cxn>
              <a:cxn ang="T12">
                <a:pos x="T4" y="T5"/>
              </a:cxn>
              <a:cxn ang="T13">
                <a:pos x="T6" y="T7"/>
              </a:cxn>
              <a:cxn ang="T14">
                <a:pos x="T8" y="T9"/>
              </a:cxn>
            </a:cxnLst>
            <a:rect l="T15" t="T16" r="T17" b="T18"/>
            <a:pathLst>
              <a:path w="42" h="126">
                <a:moveTo>
                  <a:pt x="42" y="0"/>
                </a:moveTo>
                <a:lnTo>
                  <a:pt x="21" y="21"/>
                </a:lnTo>
                <a:lnTo>
                  <a:pt x="0" y="0"/>
                </a:lnTo>
                <a:lnTo>
                  <a:pt x="21" y="126"/>
                </a:lnTo>
                <a:lnTo>
                  <a:pt x="4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15" name="Freeform 27">
            <a:extLst>
              <a:ext uri="{FF2B5EF4-FFF2-40B4-BE49-F238E27FC236}">
                <a16:creationId xmlns:a16="http://schemas.microsoft.com/office/drawing/2014/main" id="{9684A8BA-C561-426D-8432-9126F186A743}"/>
              </a:ext>
            </a:extLst>
          </p:cNvPr>
          <p:cNvSpPr>
            <a:spLocks/>
          </p:cNvSpPr>
          <p:nvPr/>
        </p:nvSpPr>
        <p:spPr bwMode="auto">
          <a:xfrm>
            <a:off x="1536700" y="5367338"/>
            <a:ext cx="66675" cy="217487"/>
          </a:xfrm>
          <a:custGeom>
            <a:avLst/>
            <a:gdLst>
              <a:gd name="T0" fmla="*/ 66675 w 42"/>
              <a:gd name="T1" fmla="*/ 0 h 137"/>
              <a:gd name="T2" fmla="*/ 33338 w 42"/>
              <a:gd name="T3" fmla="*/ 50800 h 137"/>
              <a:gd name="T4" fmla="*/ 0 w 42"/>
              <a:gd name="T5" fmla="*/ 0 h 137"/>
              <a:gd name="T6" fmla="*/ 33338 w 42"/>
              <a:gd name="T7" fmla="*/ 217487 h 137"/>
              <a:gd name="T8" fmla="*/ 66675 w 42"/>
              <a:gd name="T9" fmla="*/ 0 h 137"/>
              <a:gd name="T10" fmla="*/ 0 60000 65536"/>
              <a:gd name="T11" fmla="*/ 0 60000 65536"/>
              <a:gd name="T12" fmla="*/ 0 60000 65536"/>
              <a:gd name="T13" fmla="*/ 0 60000 65536"/>
              <a:gd name="T14" fmla="*/ 0 60000 65536"/>
              <a:gd name="T15" fmla="*/ 0 w 42"/>
              <a:gd name="T16" fmla="*/ 0 h 137"/>
              <a:gd name="T17" fmla="*/ 42 w 42"/>
              <a:gd name="T18" fmla="*/ 137 h 137"/>
            </a:gdLst>
            <a:ahLst/>
            <a:cxnLst>
              <a:cxn ang="T10">
                <a:pos x="T0" y="T1"/>
              </a:cxn>
              <a:cxn ang="T11">
                <a:pos x="T2" y="T3"/>
              </a:cxn>
              <a:cxn ang="T12">
                <a:pos x="T4" y="T5"/>
              </a:cxn>
              <a:cxn ang="T13">
                <a:pos x="T6" y="T7"/>
              </a:cxn>
              <a:cxn ang="T14">
                <a:pos x="T8" y="T9"/>
              </a:cxn>
            </a:cxnLst>
            <a:rect l="T15" t="T16" r="T17" b="T18"/>
            <a:pathLst>
              <a:path w="42" h="137">
                <a:moveTo>
                  <a:pt x="42" y="0"/>
                </a:moveTo>
                <a:lnTo>
                  <a:pt x="21" y="32"/>
                </a:lnTo>
                <a:lnTo>
                  <a:pt x="0" y="0"/>
                </a:lnTo>
                <a:lnTo>
                  <a:pt x="21" y="137"/>
                </a:lnTo>
                <a:lnTo>
                  <a:pt x="4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16" name="Freeform 28">
            <a:extLst>
              <a:ext uri="{FF2B5EF4-FFF2-40B4-BE49-F238E27FC236}">
                <a16:creationId xmlns:a16="http://schemas.microsoft.com/office/drawing/2014/main" id="{D0AE6EFF-BEBE-49F7-BCF0-1EFE35EBBDE9}"/>
              </a:ext>
            </a:extLst>
          </p:cNvPr>
          <p:cNvSpPr>
            <a:spLocks/>
          </p:cNvSpPr>
          <p:nvPr/>
        </p:nvSpPr>
        <p:spPr bwMode="auto">
          <a:xfrm>
            <a:off x="1536700" y="4581525"/>
            <a:ext cx="66675" cy="200025"/>
          </a:xfrm>
          <a:custGeom>
            <a:avLst/>
            <a:gdLst>
              <a:gd name="T0" fmla="*/ 66675 w 42"/>
              <a:gd name="T1" fmla="*/ 0 h 126"/>
              <a:gd name="T2" fmla="*/ 33338 w 42"/>
              <a:gd name="T3" fmla="*/ 33338 h 126"/>
              <a:gd name="T4" fmla="*/ 0 w 42"/>
              <a:gd name="T5" fmla="*/ 0 h 126"/>
              <a:gd name="T6" fmla="*/ 33338 w 42"/>
              <a:gd name="T7" fmla="*/ 200025 h 126"/>
              <a:gd name="T8" fmla="*/ 66675 w 42"/>
              <a:gd name="T9" fmla="*/ 0 h 126"/>
              <a:gd name="T10" fmla="*/ 0 60000 65536"/>
              <a:gd name="T11" fmla="*/ 0 60000 65536"/>
              <a:gd name="T12" fmla="*/ 0 60000 65536"/>
              <a:gd name="T13" fmla="*/ 0 60000 65536"/>
              <a:gd name="T14" fmla="*/ 0 60000 65536"/>
              <a:gd name="T15" fmla="*/ 0 w 42"/>
              <a:gd name="T16" fmla="*/ 0 h 126"/>
              <a:gd name="T17" fmla="*/ 42 w 42"/>
              <a:gd name="T18" fmla="*/ 126 h 126"/>
            </a:gdLst>
            <a:ahLst/>
            <a:cxnLst>
              <a:cxn ang="T10">
                <a:pos x="T0" y="T1"/>
              </a:cxn>
              <a:cxn ang="T11">
                <a:pos x="T2" y="T3"/>
              </a:cxn>
              <a:cxn ang="T12">
                <a:pos x="T4" y="T5"/>
              </a:cxn>
              <a:cxn ang="T13">
                <a:pos x="T6" y="T7"/>
              </a:cxn>
              <a:cxn ang="T14">
                <a:pos x="T8" y="T9"/>
              </a:cxn>
            </a:cxnLst>
            <a:rect l="T15" t="T16" r="T17" b="T18"/>
            <a:pathLst>
              <a:path w="42" h="126">
                <a:moveTo>
                  <a:pt x="42" y="0"/>
                </a:moveTo>
                <a:lnTo>
                  <a:pt x="21" y="21"/>
                </a:lnTo>
                <a:lnTo>
                  <a:pt x="0" y="0"/>
                </a:lnTo>
                <a:lnTo>
                  <a:pt x="21" y="126"/>
                </a:lnTo>
                <a:lnTo>
                  <a:pt x="4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17" name="Freeform 29">
            <a:extLst>
              <a:ext uri="{FF2B5EF4-FFF2-40B4-BE49-F238E27FC236}">
                <a16:creationId xmlns:a16="http://schemas.microsoft.com/office/drawing/2014/main" id="{7F011501-A97C-4CDA-97B7-462828A6C39F}"/>
              </a:ext>
            </a:extLst>
          </p:cNvPr>
          <p:cNvSpPr>
            <a:spLocks/>
          </p:cNvSpPr>
          <p:nvPr/>
        </p:nvSpPr>
        <p:spPr bwMode="auto">
          <a:xfrm>
            <a:off x="1536700" y="3810000"/>
            <a:ext cx="66675" cy="217488"/>
          </a:xfrm>
          <a:custGeom>
            <a:avLst/>
            <a:gdLst>
              <a:gd name="T0" fmla="*/ 66675 w 42"/>
              <a:gd name="T1" fmla="*/ 0 h 137"/>
              <a:gd name="T2" fmla="*/ 33338 w 42"/>
              <a:gd name="T3" fmla="*/ 50800 h 137"/>
              <a:gd name="T4" fmla="*/ 0 w 42"/>
              <a:gd name="T5" fmla="*/ 0 h 137"/>
              <a:gd name="T6" fmla="*/ 33338 w 42"/>
              <a:gd name="T7" fmla="*/ 217488 h 137"/>
              <a:gd name="T8" fmla="*/ 66675 w 42"/>
              <a:gd name="T9" fmla="*/ 0 h 137"/>
              <a:gd name="T10" fmla="*/ 0 60000 65536"/>
              <a:gd name="T11" fmla="*/ 0 60000 65536"/>
              <a:gd name="T12" fmla="*/ 0 60000 65536"/>
              <a:gd name="T13" fmla="*/ 0 60000 65536"/>
              <a:gd name="T14" fmla="*/ 0 60000 65536"/>
              <a:gd name="T15" fmla="*/ 0 w 42"/>
              <a:gd name="T16" fmla="*/ 0 h 137"/>
              <a:gd name="T17" fmla="*/ 42 w 42"/>
              <a:gd name="T18" fmla="*/ 137 h 137"/>
            </a:gdLst>
            <a:ahLst/>
            <a:cxnLst>
              <a:cxn ang="T10">
                <a:pos x="T0" y="T1"/>
              </a:cxn>
              <a:cxn ang="T11">
                <a:pos x="T2" y="T3"/>
              </a:cxn>
              <a:cxn ang="T12">
                <a:pos x="T4" y="T5"/>
              </a:cxn>
              <a:cxn ang="T13">
                <a:pos x="T6" y="T7"/>
              </a:cxn>
              <a:cxn ang="T14">
                <a:pos x="T8" y="T9"/>
              </a:cxn>
            </a:cxnLst>
            <a:rect l="T15" t="T16" r="T17" b="T18"/>
            <a:pathLst>
              <a:path w="42" h="137">
                <a:moveTo>
                  <a:pt x="42" y="0"/>
                </a:moveTo>
                <a:lnTo>
                  <a:pt x="21" y="32"/>
                </a:lnTo>
                <a:lnTo>
                  <a:pt x="0" y="0"/>
                </a:lnTo>
                <a:lnTo>
                  <a:pt x="21" y="137"/>
                </a:lnTo>
                <a:lnTo>
                  <a:pt x="4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18" name="Freeform 30">
            <a:extLst>
              <a:ext uri="{FF2B5EF4-FFF2-40B4-BE49-F238E27FC236}">
                <a16:creationId xmlns:a16="http://schemas.microsoft.com/office/drawing/2014/main" id="{0F5D6AEA-7C55-4304-B099-AE46042411CC}"/>
              </a:ext>
            </a:extLst>
          </p:cNvPr>
          <p:cNvSpPr>
            <a:spLocks/>
          </p:cNvSpPr>
          <p:nvPr/>
        </p:nvSpPr>
        <p:spPr bwMode="auto">
          <a:xfrm>
            <a:off x="1536700" y="2320925"/>
            <a:ext cx="66675" cy="200025"/>
          </a:xfrm>
          <a:custGeom>
            <a:avLst/>
            <a:gdLst>
              <a:gd name="T0" fmla="*/ 66675 w 42"/>
              <a:gd name="T1" fmla="*/ 0 h 126"/>
              <a:gd name="T2" fmla="*/ 33338 w 42"/>
              <a:gd name="T3" fmla="*/ 33338 h 126"/>
              <a:gd name="T4" fmla="*/ 0 w 42"/>
              <a:gd name="T5" fmla="*/ 0 h 126"/>
              <a:gd name="T6" fmla="*/ 33338 w 42"/>
              <a:gd name="T7" fmla="*/ 200025 h 126"/>
              <a:gd name="T8" fmla="*/ 66675 w 42"/>
              <a:gd name="T9" fmla="*/ 0 h 126"/>
              <a:gd name="T10" fmla="*/ 0 60000 65536"/>
              <a:gd name="T11" fmla="*/ 0 60000 65536"/>
              <a:gd name="T12" fmla="*/ 0 60000 65536"/>
              <a:gd name="T13" fmla="*/ 0 60000 65536"/>
              <a:gd name="T14" fmla="*/ 0 60000 65536"/>
              <a:gd name="T15" fmla="*/ 0 w 42"/>
              <a:gd name="T16" fmla="*/ 0 h 126"/>
              <a:gd name="T17" fmla="*/ 42 w 42"/>
              <a:gd name="T18" fmla="*/ 126 h 126"/>
            </a:gdLst>
            <a:ahLst/>
            <a:cxnLst>
              <a:cxn ang="T10">
                <a:pos x="T0" y="T1"/>
              </a:cxn>
              <a:cxn ang="T11">
                <a:pos x="T2" y="T3"/>
              </a:cxn>
              <a:cxn ang="T12">
                <a:pos x="T4" y="T5"/>
              </a:cxn>
              <a:cxn ang="T13">
                <a:pos x="T6" y="T7"/>
              </a:cxn>
              <a:cxn ang="T14">
                <a:pos x="T8" y="T9"/>
              </a:cxn>
            </a:cxnLst>
            <a:rect l="T15" t="T16" r="T17" b="T18"/>
            <a:pathLst>
              <a:path w="42" h="126">
                <a:moveTo>
                  <a:pt x="42" y="0"/>
                </a:moveTo>
                <a:lnTo>
                  <a:pt x="21" y="21"/>
                </a:lnTo>
                <a:lnTo>
                  <a:pt x="0" y="0"/>
                </a:lnTo>
                <a:lnTo>
                  <a:pt x="21" y="126"/>
                </a:lnTo>
                <a:lnTo>
                  <a:pt x="4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19" name="Freeform 31">
            <a:extLst>
              <a:ext uri="{FF2B5EF4-FFF2-40B4-BE49-F238E27FC236}">
                <a16:creationId xmlns:a16="http://schemas.microsoft.com/office/drawing/2014/main" id="{9594E1DD-F03F-468D-820A-F8550365B7F8}"/>
              </a:ext>
            </a:extLst>
          </p:cNvPr>
          <p:cNvSpPr>
            <a:spLocks/>
          </p:cNvSpPr>
          <p:nvPr/>
        </p:nvSpPr>
        <p:spPr bwMode="auto">
          <a:xfrm>
            <a:off x="1536700" y="1516063"/>
            <a:ext cx="66675" cy="217487"/>
          </a:xfrm>
          <a:custGeom>
            <a:avLst/>
            <a:gdLst>
              <a:gd name="T0" fmla="*/ 66675 w 42"/>
              <a:gd name="T1" fmla="*/ 0 h 137"/>
              <a:gd name="T2" fmla="*/ 33338 w 42"/>
              <a:gd name="T3" fmla="*/ 50800 h 137"/>
              <a:gd name="T4" fmla="*/ 0 w 42"/>
              <a:gd name="T5" fmla="*/ 0 h 137"/>
              <a:gd name="T6" fmla="*/ 33338 w 42"/>
              <a:gd name="T7" fmla="*/ 217487 h 137"/>
              <a:gd name="T8" fmla="*/ 66675 w 42"/>
              <a:gd name="T9" fmla="*/ 0 h 137"/>
              <a:gd name="T10" fmla="*/ 0 60000 65536"/>
              <a:gd name="T11" fmla="*/ 0 60000 65536"/>
              <a:gd name="T12" fmla="*/ 0 60000 65536"/>
              <a:gd name="T13" fmla="*/ 0 60000 65536"/>
              <a:gd name="T14" fmla="*/ 0 60000 65536"/>
              <a:gd name="T15" fmla="*/ 0 w 42"/>
              <a:gd name="T16" fmla="*/ 0 h 137"/>
              <a:gd name="T17" fmla="*/ 42 w 42"/>
              <a:gd name="T18" fmla="*/ 137 h 137"/>
            </a:gdLst>
            <a:ahLst/>
            <a:cxnLst>
              <a:cxn ang="T10">
                <a:pos x="T0" y="T1"/>
              </a:cxn>
              <a:cxn ang="T11">
                <a:pos x="T2" y="T3"/>
              </a:cxn>
              <a:cxn ang="T12">
                <a:pos x="T4" y="T5"/>
              </a:cxn>
              <a:cxn ang="T13">
                <a:pos x="T6" y="T7"/>
              </a:cxn>
              <a:cxn ang="T14">
                <a:pos x="T8" y="T9"/>
              </a:cxn>
            </a:cxnLst>
            <a:rect l="T15" t="T16" r="T17" b="T18"/>
            <a:pathLst>
              <a:path w="42" h="137">
                <a:moveTo>
                  <a:pt x="42" y="0"/>
                </a:moveTo>
                <a:lnTo>
                  <a:pt x="21" y="32"/>
                </a:lnTo>
                <a:lnTo>
                  <a:pt x="0" y="0"/>
                </a:lnTo>
                <a:lnTo>
                  <a:pt x="21" y="137"/>
                </a:lnTo>
                <a:lnTo>
                  <a:pt x="4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20" name="Freeform 32">
            <a:extLst>
              <a:ext uri="{FF2B5EF4-FFF2-40B4-BE49-F238E27FC236}">
                <a16:creationId xmlns:a16="http://schemas.microsoft.com/office/drawing/2014/main" id="{302753C7-1AE6-4D52-95D9-DD44B4A344C5}"/>
              </a:ext>
            </a:extLst>
          </p:cNvPr>
          <p:cNvSpPr>
            <a:spLocks/>
          </p:cNvSpPr>
          <p:nvPr/>
        </p:nvSpPr>
        <p:spPr bwMode="auto">
          <a:xfrm>
            <a:off x="3632200" y="3576638"/>
            <a:ext cx="2363788" cy="954087"/>
          </a:xfrm>
          <a:custGeom>
            <a:avLst/>
            <a:gdLst>
              <a:gd name="T0" fmla="*/ 0 w 1489"/>
              <a:gd name="T1" fmla="*/ 485775 h 601"/>
              <a:gd name="T2" fmla="*/ 1190625 w 1489"/>
              <a:gd name="T3" fmla="*/ 0 h 601"/>
              <a:gd name="T4" fmla="*/ 2363788 w 1489"/>
              <a:gd name="T5" fmla="*/ 485775 h 601"/>
              <a:gd name="T6" fmla="*/ 1190625 w 1489"/>
              <a:gd name="T7" fmla="*/ 954087 h 601"/>
              <a:gd name="T8" fmla="*/ 0 w 1489"/>
              <a:gd name="T9" fmla="*/ 485775 h 601"/>
              <a:gd name="T10" fmla="*/ 0 60000 65536"/>
              <a:gd name="T11" fmla="*/ 0 60000 65536"/>
              <a:gd name="T12" fmla="*/ 0 60000 65536"/>
              <a:gd name="T13" fmla="*/ 0 60000 65536"/>
              <a:gd name="T14" fmla="*/ 0 60000 65536"/>
              <a:gd name="T15" fmla="*/ 0 w 1489"/>
              <a:gd name="T16" fmla="*/ 0 h 601"/>
              <a:gd name="T17" fmla="*/ 1489 w 1489"/>
              <a:gd name="T18" fmla="*/ 601 h 601"/>
            </a:gdLst>
            <a:ahLst/>
            <a:cxnLst>
              <a:cxn ang="T10">
                <a:pos x="T0" y="T1"/>
              </a:cxn>
              <a:cxn ang="T11">
                <a:pos x="T2" y="T3"/>
              </a:cxn>
              <a:cxn ang="T12">
                <a:pos x="T4" y="T5"/>
              </a:cxn>
              <a:cxn ang="T13">
                <a:pos x="T6" y="T7"/>
              </a:cxn>
              <a:cxn ang="T14">
                <a:pos x="T8" y="T9"/>
              </a:cxn>
            </a:cxnLst>
            <a:rect l="T15" t="T16" r="T17" b="T18"/>
            <a:pathLst>
              <a:path w="1489" h="601">
                <a:moveTo>
                  <a:pt x="0" y="306"/>
                </a:moveTo>
                <a:lnTo>
                  <a:pt x="750" y="0"/>
                </a:lnTo>
                <a:lnTo>
                  <a:pt x="1489" y="306"/>
                </a:lnTo>
                <a:lnTo>
                  <a:pt x="750" y="601"/>
                </a:lnTo>
                <a:lnTo>
                  <a:pt x="0" y="30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3521" name="Rectangle 33">
            <a:extLst>
              <a:ext uri="{FF2B5EF4-FFF2-40B4-BE49-F238E27FC236}">
                <a16:creationId xmlns:a16="http://schemas.microsoft.com/office/drawing/2014/main" id="{2F044BDC-6467-4B78-8299-2ACB1EC1962A}"/>
              </a:ext>
            </a:extLst>
          </p:cNvPr>
          <p:cNvSpPr>
            <a:spLocks noChangeArrowheads="1"/>
          </p:cNvSpPr>
          <p:nvPr/>
        </p:nvSpPr>
        <p:spPr bwMode="auto">
          <a:xfrm>
            <a:off x="4268788" y="3810000"/>
            <a:ext cx="10874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空区容量总</a:t>
            </a:r>
            <a:endParaRPr lang="zh-CN" altLang="en-US"/>
          </a:p>
        </p:txBody>
      </p:sp>
      <p:sp>
        <p:nvSpPr>
          <p:cNvPr id="63522" name="Rectangle 34">
            <a:extLst>
              <a:ext uri="{FF2B5EF4-FFF2-40B4-BE49-F238E27FC236}">
                <a16:creationId xmlns:a16="http://schemas.microsoft.com/office/drawing/2014/main" id="{5AB32A40-2F94-4FBE-A28E-865FE983C2BC}"/>
              </a:ext>
            </a:extLst>
          </p:cNvPr>
          <p:cNvSpPr>
            <a:spLocks noChangeArrowheads="1"/>
          </p:cNvSpPr>
          <p:nvPr/>
        </p:nvSpPr>
        <p:spPr bwMode="auto">
          <a:xfrm>
            <a:off x="4151313" y="4078288"/>
            <a:ext cx="13049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和能否满足？</a:t>
            </a:r>
            <a:endParaRPr lang="zh-CN" altLang="en-US"/>
          </a:p>
        </p:txBody>
      </p:sp>
      <p:sp>
        <p:nvSpPr>
          <p:cNvPr id="63523" name="Rectangle 35">
            <a:extLst>
              <a:ext uri="{FF2B5EF4-FFF2-40B4-BE49-F238E27FC236}">
                <a16:creationId xmlns:a16="http://schemas.microsoft.com/office/drawing/2014/main" id="{8ABCED12-6F1E-49B2-948B-D13D6079267F}"/>
              </a:ext>
            </a:extLst>
          </p:cNvPr>
          <p:cNvSpPr>
            <a:spLocks noChangeArrowheads="1"/>
          </p:cNvSpPr>
          <p:nvPr/>
        </p:nvSpPr>
        <p:spPr bwMode="auto">
          <a:xfrm>
            <a:off x="3632200" y="4999038"/>
            <a:ext cx="2363788" cy="636587"/>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3524" name="Rectangle 36">
            <a:extLst>
              <a:ext uri="{FF2B5EF4-FFF2-40B4-BE49-F238E27FC236}">
                <a16:creationId xmlns:a16="http://schemas.microsoft.com/office/drawing/2014/main" id="{6698D7E7-2CA4-43F1-AE26-6624915DB105}"/>
              </a:ext>
            </a:extLst>
          </p:cNvPr>
          <p:cNvSpPr>
            <a:spLocks noChangeArrowheads="1"/>
          </p:cNvSpPr>
          <p:nvPr/>
        </p:nvSpPr>
        <p:spPr bwMode="auto">
          <a:xfrm>
            <a:off x="3933825" y="5065713"/>
            <a:ext cx="17399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空区拼接，以形成</a:t>
            </a:r>
            <a:endParaRPr lang="zh-CN" altLang="en-US"/>
          </a:p>
        </p:txBody>
      </p:sp>
      <p:sp>
        <p:nvSpPr>
          <p:cNvPr id="63525" name="Rectangle 37">
            <a:extLst>
              <a:ext uri="{FF2B5EF4-FFF2-40B4-BE49-F238E27FC236}">
                <a16:creationId xmlns:a16="http://schemas.microsoft.com/office/drawing/2014/main" id="{3D7A0000-8884-4C81-931C-1D8A589EFA3B}"/>
              </a:ext>
            </a:extLst>
          </p:cNvPr>
          <p:cNvSpPr>
            <a:spLocks noChangeArrowheads="1"/>
          </p:cNvSpPr>
          <p:nvPr/>
        </p:nvSpPr>
        <p:spPr bwMode="auto">
          <a:xfrm>
            <a:off x="4051300" y="5334000"/>
            <a:ext cx="15224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一个合适的空区</a:t>
            </a:r>
            <a:endParaRPr lang="zh-CN" altLang="en-US"/>
          </a:p>
        </p:txBody>
      </p:sp>
      <p:sp>
        <p:nvSpPr>
          <p:cNvPr id="63526" name="Rectangle 38">
            <a:extLst>
              <a:ext uri="{FF2B5EF4-FFF2-40B4-BE49-F238E27FC236}">
                <a16:creationId xmlns:a16="http://schemas.microsoft.com/office/drawing/2014/main" id="{EEB382A2-BE05-4080-8016-57C0F3FA0D1D}"/>
              </a:ext>
            </a:extLst>
          </p:cNvPr>
          <p:cNvSpPr>
            <a:spLocks noChangeArrowheads="1"/>
          </p:cNvSpPr>
          <p:nvPr/>
        </p:nvSpPr>
        <p:spPr bwMode="auto">
          <a:xfrm>
            <a:off x="6315075" y="4999038"/>
            <a:ext cx="2381250" cy="636587"/>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3527" name="Rectangle 39">
            <a:extLst>
              <a:ext uri="{FF2B5EF4-FFF2-40B4-BE49-F238E27FC236}">
                <a16:creationId xmlns:a16="http://schemas.microsoft.com/office/drawing/2014/main" id="{5FF78BA9-194E-4B39-B6EB-CBFC15A4FB2F}"/>
              </a:ext>
            </a:extLst>
          </p:cNvPr>
          <p:cNvSpPr>
            <a:spLocks noChangeArrowheads="1"/>
          </p:cNvSpPr>
          <p:nvPr/>
        </p:nvSpPr>
        <p:spPr bwMode="auto">
          <a:xfrm>
            <a:off x="6415088" y="5065713"/>
            <a:ext cx="21748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淘汰一个或几个实段，</a:t>
            </a:r>
            <a:endParaRPr lang="zh-CN" altLang="en-US"/>
          </a:p>
        </p:txBody>
      </p:sp>
      <p:sp>
        <p:nvSpPr>
          <p:cNvPr id="63528" name="Rectangle 40">
            <a:extLst>
              <a:ext uri="{FF2B5EF4-FFF2-40B4-BE49-F238E27FC236}">
                <a16:creationId xmlns:a16="http://schemas.microsoft.com/office/drawing/2014/main" id="{B43AB036-AA76-4A4F-A915-2727982722C4}"/>
              </a:ext>
            </a:extLst>
          </p:cNvPr>
          <p:cNvSpPr>
            <a:spLocks noChangeArrowheads="1"/>
          </p:cNvSpPr>
          <p:nvPr/>
        </p:nvSpPr>
        <p:spPr bwMode="auto">
          <a:xfrm>
            <a:off x="6532563" y="5334000"/>
            <a:ext cx="19573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以形成一个合适空区</a:t>
            </a:r>
            <a:endParaRPr lang="zh-CN" altLang="en-US"/>
          </a:p>
        </p:txBody>
      </p:sp>
      <p:sp>
        <p:nvSpPr>
          <p:cNvPr id="63529" name="Line 41">
            <a:extLst>
              <a:ext uri="{FF2B5EF4-FFF2-40B4-BE49-F238E27FC236}">
                <a16:creationId xmlns:a16="http://schemas.microsoft.com/office/drawing/2014/main" id="{7CC73F11-306F-43C2-93B5-56FE1E6FEB50}"/>
              </a:ext>
            </a:extLst>
          </p:cNvPr>
          <p:cNvSpPr>
            <a:spLocks noChangeShapeType="1"/>
          </p:cNvSpPr>
          <p:nvPr/>
        </p:nvSpPr>
        <p:spPr bwMode="auto">
          <a:xfrm>
            <a:off x="4822825" y="3106738"/>
            <a:ext cx="1588" cy="46990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Line 42">
            <a:extLst>
              <a:ext uri="{FF2B5EF4-FFF2-40B4-BE49-F238E27FC236}">
                <a16:creationId xmlns:a16="http://schemas.microsoft.com/office/drawing/2014/main" id="{D022EE5E-EDC2-4BE1-99A1-DD74D9564893}"/>
              </a:ext>
            </a:extLst>
          </p:cNvPr>
          <p:cNvSpPr>
            <a:spLocks noChangeShapeType="1"/>
          </p:cNvSpPr>
          <p:nvPr/>
        </p:nvSpPr>
        <p:spPr bwMode="auto">
          <a:xfrm>
            <a:off x="2827338" y="3106738"/>
            <a:ext cx="199548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1" name="Freeform 43">
            <a:extLst>
              <a:ext uri="{FF2B5EF4-FFF2-40B4-BE49-F238E27FC236}">
                <a16:creationId xmlns:a16="http://schemas.microsoft.com/office/drawing/2014/main" id="{64577299-B7C7-47C3-BDD9-2044FD125702}"/>
              </a:ext>
            </a:extLst>
          </p:cNvPr>
          <p:cNvSpPr>
            <a:spLocks/>
          </p:cNvSpPr>
          <p:nvPr/>
        </p:nvSpPr>
        <p:spPr bwMode="auto">
          <a:xfrm>
            <a:off x="4772025" y="3375025"/>
            <a:ext cx="84138" cy="201613"/>
          </a:xfrm>
          <a:custGeom>
            <a:avLst/>
            <a:gdLst>
              <a:gd name="T0" fmla="*/ 84138 w 53"/>
              <a:gd name="T1" fmla="*/ 0 h 127"/>
              <a:gd name="T2" fmla="*/ 50800 w 53"/>
              <a:gd name="T3" fmla="*/ 33338 h 127"/>
              <a:gd name="T4" fmla="*/ 0 w 53"/>
              <a:gd name="T5" fmla="*/ 0 h 127"/>
              <a:gd name="T6" fmla="*/ 50800 w 53"/>
              <a:gd name="T7" fmla="*/ 201613 h 127"/>
              <a:gd name="T8" fmla="*/ 84138 w 53"/>
              <a:gd name="T9" fmla="*/ 0 h 127"/>
              <a:gd name="T10" fmla="*/ 0 60000 65536"/>
              <a:gd name="T11" fmla="*/ 0 60000 65536"/>
              <a:gd name="T12" fmla="*/ 0 60000 65536"/>
              <a:gd name="T13" fmla="*/ 0 60000 65536"/>
              <a:gd name="T14" fmla="*/ 0 60000 65536"/>
              <a:gd name="T15" fmla="*/ 0 w 53"/>
              <a:gd name="T16" fmla="*/ 0 h 127"/>
              <a:gd name="T17" fmla="*/ 53 w 53"/>
              <a:gd name="T18" fmla="*/ 127 h 127"/>
            </a:gdLst>
            <a:ahLst/>
            <a:cxnLst>
              <a:cxn ang="T10">
                <a:pos x="T0" y="T1"/>
              </a:cxn>
              <a:cxn ang="T11">
                <a:pos x="T2" y="T3"/>
              </a:cxn>
              <a:cxn ang="T12">
                <a:pos x="T4" y="T5"/>
              </a:cxn>
              <a:cxn ang="T13">
                <a:pos x="T6" y="T7"/>
              </a:cxn>
              <a:cxn ang="T14">
                <a:pos x="T8" y="T9"/>
              </a:cxn>
            </a:cxnLst>
            <a:rect l="T15" t="T16" r="T17" b="T18"/>
            <a:pathLst>
              <a:path w="53" h="127">
                <a:moveTo>
                  <a:pt x="53" y="0"/>
                </a:moveTo>
                <a:lnTo>
                  <a:pt x="32" y="21"/>
                </a:lnTo>
                <a:lnTo>
                  <a:pt x="0" y="0"/>
                </a:lnTo>
                <a:lnTo>
                  <a:pt x="32" y="127"/>
                </a:lnTo>
                <a:lnTo>
                  <a:pt x="5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32" name="Line 44">
            <a:extLst>
              <a:ext uri="{FF2B5EF4-FFF2-40B4-BE49-F238E27FC236}">
                <a16:creationId xmlns:a16="http://schemas.microsoft.com/office/drawing/2014/main" id="{7C760472-57B5-41B7-899A-0FB2270C3AD2}"/>
              </a:ext>
            </a:extLst>
          </p:cNvPr>
          <p:cNvSpPr>
            <a:spLocks noChangeShapeType="1"/>
          </p:cNvSpPr>
          <p:nvPr/>
        </p:nvSpPr>
        <p:spPr bwMode="auto">
          <a:xfrm>
            <a:off x="4822825" y="4530725"/>
            <a:ext cx="1588" cy="4683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3" name="Freeform 45">
            <a:extLst>
              <a:ext uri="{FF2B5EF4-FFF2-40B4-BE49-F238E27FC236}">
                <a16:creationId xmlns:a16="http://schemas.microsoft.com/office/drawing/2014/main" id="{4B18FB56-A10D-4BDD-AA8E-A8039F809F35}"/>
              </a:ext>
            </a:extLst>
          </p:cNvPr>
          <p:cNvSpPr>
            <a:spLocks/>
          </p:cNvSpPr>
          <p:nvPr/>
        </p:nvSpPr>
        <p:spPr bwMode="auto">
          <a:xfrm>
            <a:off x="4772025" y="4799013"/>
            <a:ext cx="84138" cy="200025"/>
          </a:xfrm>
          <a:custGeom>
            <a:avLst/>
            <a:gdLst>
              <a:gd name="T0" fmla="*/ 84138 w 53"/>
              <a:gd name="T1" fmla="*/ 0 h 126"/>
              <a:gd name="T2" fmla="*/ 50800 w 53"/>
              <a:gd name="T3" fmla="*/ 33338 h 126"/>
              <a:gd name="T4" fmla="*/ 0 w 53"/>
              <a:gd name="T5" fmla="*/ 0 h 126"/>
              <a:gd name="T6" fmla="*/ 50800 w 53"/>
              <a:gd name="T7" fmla="*/ 200025 h 126"/>
              <a:gd name="T8" fmla="*/ 84138 w 53"/>
              <a:gd name="T9" fmla="*/ 0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53" y="0"/>
                </a:moveTo>
                <a:lnTo>
                  <a:pt x="32" y="21"/>
                </a:lnTo>
                <a:lnTo>
                  <a:pt x="0" y="0"/>
                </a:lnTo>
                <a:lnTo>
                  <a:pt x="32" y="126"/>
                </a:lnTo>
                <a:lnTo>
                  <a:pt x="5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34" name="Rectangle 46">
            <a:extLst>
              <a:ext uri="{FF2B5EF4-FFF2-40B4-BE49-F238E27FC236}">
                <a16:creationId xmlns:a16="http://schemas.microsoft.com/office/drawing/2014/main" id="{40172D84-A007-4DE7-B97B-7C4E1BD454C8}"/>
              </a:ext>
            </a:extLst>
          </p:cNvPr>
          <p:cNvSpPr>
            <a:spLocks noChangeArrowheads="1"/>
          </p:cNvSpPr>
          <p:nvPr/>
        </p:nvSpPr>
        <p:spPr bwMode="auto">
          <a:xfrm>
            <a:off x="2962275" y="2755900"/>
            <a:ext cx="2174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否</a:t>
            </a:r>
            <a:endParaRPr lang="zh-CN" altLang="en-US"/>
          </a:p>
        </p:txBody>
      </p:sp>
      <p:sp>
        <p:nvSpPr>
          <p:cNvPr id="63535" name="Rectangle 47">
            <a:extLst>
              <a:ext uri="{FF2B5EF4-FFF2-40B4-BE49-F238E27FC236}">
                <a16:creationId xmlns:a16="http://schemas.microsoft.com/office/drawing/2014/main" id="{8A886F2E-12B6-4270-91D8-1CE3600D765D}"/>
              </a:ext>
            </a:extLst>
          </p:cNvPr>
          <p:cNvSpPr>
            <a:spLocks noChangeArrowheads="1"/>
          </p:cNvSpPr>
          <p:nvPr/>
        </p:nvSpPr>
        <p:spPr bwMode="auto">
          <a:xfrm>
            <a:off x="6130925" y="3694113"/>
            <a:ext cx="21748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否</a:t>
            </a:r>
            <a:endParaRPr lang="zh-CN" altLang="en-US"/>
          </a:p>
        </p:txBody>
      </p:sp>
      <p:sp>
        <p:nvSpPr>
          <p:cNvPr id="63536" name="Line 48">
            <a:extLst>
              <a:ext uri="{FF2B5EF4-FFF2-40B4-BE49-F238E27FC236}">
                <a16:creationId xmlns:a16="http://schemas.microsoft.com/office/drawing/2014/main" id="{94C9D4B0-7F48-4394-8111-91379ADAD8F1}"/>
              </a:ext>
            </a:extLst>
          </p:cNvPr>
          <p:cNvSpPr>
            <a:spLocks noChangeShapeType="1"/>
          </p:cNvSpPr>
          <p:nvPr/>
        </p:nvSpPr>
        <p:spPr bwMode="auto">
          <a:xfrm>
            <a:off x="5995988" y="4062413"/>
            <a:ext cx="150971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7" name="Line 49">
            <a:extLst>
              <a:ext uri="{FF2B5EF4-FFF2-40B4-BE49-F238E27FC236}">
                <a16:creationId xmlns:a16="http://schemas.microsoft.com/office/drawing/2014/main" id="{5034017E-6784-4BD8-87DB-62800A567C4E}"/>
              </a:ext>
            </a:extLst>
          </p:cNvPr>
          <p:cNvSpPr>
            <a:spLocks noChangeShapeType="1"/>
          </p:cNvSpPr>
          <p:nvPr/>
        </p:nvSpPr>
        <p:spPr bwMode="auto">
          <a:xfrm>
            <a:off x="7505700" y="4062413"/>
            <a:ext cx="1588" cy="9366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Freeform 50">
            <a:extLst>
              <a:ext uri="{FF2B5EF4-FFF2-40B4-BE49-F238E27FC236}">
                <a16:creationId xmlns:a16="http://schemas.microsoft.com/office/drawing/2014/main" id="{D8AAE7A1-5853-48A7-86DB-84BE1788128C}"/>
              </a:ext>
            </a:extLst>
          </p:cNvPr>
          <p:cNvSpPr>
            <a:spLocks/>
          </p:cNvSpPr>
          <p:nvPr/>
        </p:nvSpPr>
        <p:spPr bwMode="auto">
          <a:xfrm>
            <a:off x="7472363" y="4799013"/>
            <a:ext cx="84137" cy="200025"/>
          </a:xfrm>
          <a:custGeom>
            <a:avLst/>
            <a:gdLst>
              <a:gd name="T0" fmla="*/ 84137 w 53"/>
              <a:gd name="T1" fmla="*/ 0 h 126"/>
              <a:gd name="T2" fmla="*/ 33337 w 53"/>
              <a:gd name="T3" fmla="*/ 33338 h 126"/>
              <a:gd name="T4" fmla="*/ 0 w 53"/>
              <a:gd name="T5" fmla="*/ 0 h 126"/>
              <a:gd name="T6" fmla="*/ 33337 w 53"/>
              <a:gd name="T7" fmla="*/ 200025 h 126"/>
              <a:gd name="T8" fmla="*/ 84137 w 53"/>
              <a:gd name="T9" fmla="*/ 0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53" y="0"/>
                </a:moveTo>
                <a:lnTo>
                  <a:pt x="21" y="21"/>
                </a:lnTo>
                <a:lnTo>
                  <a:pt x="0" y="0"/>
                </a:lnTo>
                <a:lnTo>
                  <a:pt x="21" y="126"/>
                </a:lnTo>
                <a:lnTo>
                  <a:pt x="5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39" name="Rectangle 51">
            <a:extLst>
              <a:ext uri="{FF2B5EF4-FFF2-40B4-BE49-F238E27FC236}">
                <a16:creationId xmlns:a16="http://schemas.microsoft.com/office/drawing/2014/main" id="{87764392-1803-4157-845E-9C862F5A5B31}"/>
              </a:ext>
            </a:extLst>
          </p:cNvPr>
          <p:cNvSpPr>
            <a:spLocks noChangeArrowheads="1"/>
          </p:cNvSpPr>
          <p:nvPr/>
        </p:nvSpPr>
        <p:spPr bwMode="auto">
          <a:xfrm>
            <a:off x="4470400" y="4648200"/>
            <a:ext cx="2174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是</a:t>
            </a:r>
            <a:endParaRPr lang="zh-CN" altLang="en-US"/>
          </a:p>
        </p:txBody>
      </p:sp>
      <p:sp>
        <p:nvSpPr>
          <p:cNvPr id="63540" name="Line 52">
            <a:extLst>
              <a:ext uri="{FF2B5EF4-FFF2-40B4-BE49-F238E27FC236}">
                <a16:creationId xmlns:a16="http://schemas.microsoft.com/office/drawing/2014/main" id="{D8CB7975-8CEB-444B-941E-8314464F02A3}"/>
              </a:ext>
            </a:extLst>
          </p:cNvPr>
          <p:cNvSpPr>
            <a:spLocks noChangeShapeType="1"/>
          </p:cNvSpPr>
          <p:nvPr/>
        </p:nvSpPr>
        <p:spPr bwMode="auto">
          <a:xfrm>
            <a:off x="7505700" y="5635625"/>
            <a:ext cx="1588" cy="636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1" name="Line 53">
            <a:extLst>
              <a:ext uri="{FF2B5EF4-FFF2-40B4-BE49-F238E27FC236}">
                <a16:creationId xmlns:a16="http://schemas.microsoft.com/office/drawing/2014/main" id="{B83C67B4-F3DB-40A1-B8EE-9FA587D69B3D}"/>
              </a:ext>
            </a:extLst>
          </p:cNvPr>
          <p:cNvSpPr>
            <a:spLocks noChangeShapeType="1"/>
          </p:cNvSpPr>
          <p:nvPr/>
        </p:nvSpPr>
        <p:spPr bwMode="auto">
          <a:xfrm>
            <a:off x="3146425" y="6272213"/>
            <a:ext cx="435927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2" name="Line 54">
            <a:extLst>
              <a:ext uri="{FF2B5EF4-FFF2-40B4-BE49-F238E27FC236}">
                <a16:creationId xmlns:a16="http://schemas.microsoft.com/office/drawing/2014/main" id="{83F92453-A25D-4569-A1CC-1C68C4D23FBE}"/>
              </a:ext>
            </a:extLst>
          </p:cNvPr>
          <p:cNvSpPr>
            <a:spLocks noChangeShapeType="1"/>
          </p:cNvSpPr>
          <p:nvPr/>
        </p:nvSpPr>
        <p:spPr bwMode="auto">
          <a:xfrm>
            <a:off x="4822825" y="5635625"/>
            <a:ext cx="1588" cy="636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3" name="Line 55">
            <a:extLst>
              <a:ext uri="{FF2B5EF4-FFF2-40B4-BE49-F238E27FC236}">
                <a16:creationId xmlns:a16="http://schemas.microsoft.com/office/drawing/2014/main" id="{66F11E44-BA72-4BD0-8B0A-FE540BBE411C}"/>
              </a:ext>
            </a:extLst>
          </p:cNvPr>
          <p:cNvSpPr>
            <a:spLocks noChangeShapeType="1"/>
          </p:cNvSpPr>
          <p:nvPr/>
        </p:nvSpPr>
        <p:spPr bwMode="auto">
          <a:xfrm>
            <a:off x="3146425" y="3743325"/>
            <a:ext cx="1588" cy="25288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4" name="Line 56">
            <a:extLst>
              <a:ext uri="{FF2B5EF4-FFF2-40B4-BE49-F238E27FC236}">
                <a16:creationId xmlns:a16="http://schemas.microsoft.com/office/drawing/2014/main" id="{24B33A9D-7CC5-490E-A71A-F0BF02E2AE63}"/>
              </a:ext>
            </a:extLst>
          </p:cNvPr>
          <p:cNvSpPr>
            <a:spLocks noChangeShapeType="1"/>
          </p:cNvSpPr>
          <p:nvPr/>
        </p:nvSpPr>
        <p:spPr bwMode="auto">
          <a:xfrm>
            <a:off x="1570038" y="3743325"/>
            <a:ext cx="157638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5" name="Freeform 57">
            <a:extLst>
              <a:ext uri="{FF2B5EF4-FFF2-40B4-BE49-F238E27FC236}">
                <a16:creationId xmlns:a16="http://schemas.microsoft.com/office/drawing/2014/main" id="{E97035FC-5A66-4258-B437-659C7F2C569C}"/>
              </a:ext>
            </a:extLst>
          </p:cNvPr>
          <p:cNvSpPr>
            <a:spLocks/>
          </p:cNvSpPr>
          <p:nvPr/>
        </p:nvSpPr>
        <p:spPr bwMode="auto">
          <a:xfrm>
            <a:off x="1570038" y="3692525"/>
            <a:ext cx="201612" cy="84138"/>
          </a:xfrm>
          <a:custGeom>
            <a:avLst/>
            <a:gdLst>
              <a:gd name="T0" fmla="*/ 201612 w 127"/>
              <a:gd name="T1" fmla="*/ 84138 h 53"/>
              <a:gd name="T2" fmla="*/ 168275 w 127"/>
              <a:gd name="T3" fmla="*/ 50800 h 53"/>
              <a:gd name="T4" fmla="*/ 201612 w 127"/>
              <a:gd name="T5" fmla="*/ 0 h 53"/>
              <a:gd name="T6" fmla="*/ 0 w 127"/>
              <a:gd name="T7" fmla="*/ 50800 h 53"/>
              <a:gd name="T8" fmla="*/ 201612 w 127"/>
              <a:gd name="T9" fmla="*/ 84138 h 53"/>
              <a:gd name="T10" fmla="*/ 0 60000 65536"/>
              <a:gd name="T11" fmla="*/ 0 60000 65536"/>
              <a:gd name="T12" fmla="*/ 0 60000 65536"/>
              <a:gd name="T13" fmla="*/ 0 60000 65536"/>
              <a:gd name="T14" fmla="*/ 0 60000 65536"/>
              <a:gd name="T15" fmla="*/ 0 w 127"/>
              <a:gd name="T16" fmla="*/ 0 h 53"/>
              <a:gd name="T17" fmla="*/ 127 w 127"/>
              <a:gd name="T18" fmla="*/ 53 h 53"/>
            </a:gdLst>
            <a:ahLst/>
            <a:cxnLst>
              <a:cxn ang="T10">
                <a:pos x="T0" y="T1"/>
              </a:cxn>
              <a:cxn ang="T11">
                <a:pos x="T2" y="T3"/>
              </a:cxn>
              <a:cxn ang="T12">
                <a:pos x="T4" y="T5"/>
              </a:cxn>
              <a:cxn ang="T13">
                <a:pos x="T6" y="T7"/>
              </a:cxn>
              <a:cxn ang="T14">
                <a:pos x="T8" y="T9"/>
              </a:cxn>
            </a:cxnLst>
            <a:rect l="T15" t="T16" r="T17" b="T18"/>
            <a:pathLst>
              <a:path w="127" h="53">
                <a:moveTo>
                  <a:pt x="127" y="53"/>
                </a:moveTo>
                <a:lnTo>
                  <a:pt x="106" y="32"/>
                </a:lnTo>
                <a:lnTo>
                  <a:pt x="127" y="0"/>
                </a:lnTo>
                <a:lnTo>
                  <a:pt x="0" y="32"/>
                </a:lnTo>
                <a:lnTo>
                  <a:pt x="127"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46" name="Rectangle 58">
            <a:extLst>
              <a:ext uri="{FF2B5EF4-FFF2-40B4-BE49-F238E27FC236}">
                <a16:creationId xmlns:a16="http://schemas.microsoft.com/office/drawing/2014/main" id="{69AE87F9-786D-4734-ACCF-1CB43660E723}"/>
              </a:ext>
            </a:extLst>
          </p:cNvPr>
          <p:cNvSpPr>
            <a:spLocks noChangeArrowheads="1"/>
          </p:cNvSpPr>
          <p:nvPr/>
        </p:nvSpPr>
        <p:spPr bwMode="auto">
          <a:xfrm>
            <a:off x="1217613" y="3694113"/>
            <a:ext cx="21748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是</a:t>
            </a:r>
            <a:endParaRPr lang="zh-CN" altLang="en-US"/>
          </a:p>
        </p:txBody>
      </p:sp>
      <p:sp>
        <p:nvSpPr>
          <p:cNvPr id="63547" name="Freeform 59">
            <a:extLst>
              <a:ext uri="{FF2B5EF4-FFF2-40B4-BE49-F238E27FC236}">
                <a16:creationId xmlns:a16="http://schemas.microsoft.com/office/drawing/2014/main" id="{C5DF7267-E611-45F8-AAA9-9D179A7F5B92}"/>
              </a:ext>
            </a:extLst>
          </p:cNvPr>
          <p:cNvSpPr>
            <a:spLocks/>
          </p:cNvSpPr>
          <p:nvPr/>
        </p:nvSpPr>
        <p:spPr bwMode="auto">
          <a:xfrm>
            <a:off x="4772025" y="6054725"/>
            <a:ext cx="84138" cy="200025"/>
          </a:xfrm>
          <a:custGeom>
            <a:avLst/>
            <a:gdLst>
              <a:gd name="T0" fmla="*/ 84138 w 53"/>
              <a:gd name="T1" fmla="*/ 0 h 126"/>
              <a:gd name="T2" fmla="*/ 50800 w 53"/>
              <a:gd name="T3" fmla="*/ 33338 h 126"/>
              <a:gd name="T4" fmla="*/ 0 w 53"/>
              <a:gd name="T5" fmla="*/ 0 h 126"/>
              <a:gd name="T6" fmla="*/ 50800 w 53"/>
              <a:gd name="T7" fmla="*/ 200025 h 126"/>
              <a:gd name="T8" fmla="*/ 84138 w 53"/>
              <a:gd name="T9" fmla="*/ 0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53" y="0"/>
                </a:moveTo>
                <a:lnTo>
                  <a:pt x="32" y="21"/>
                </a:lnTo>
                <a:lnTo>
                  <a:pt x="0" y="0"/>
                </a:lnTo>
                <a:lnTo>
                  <a:pt x="32" y="126"/>
                </a:lnTo>
                <a:lnTo>
                  <a:pt x="5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3548" name="Rectangle 60">
            <a:extLst>
              <a:ext uri="{FF2B5EF4-FFF2-40B4-BE49-F238E27FC236}">
                <a16:creationId xmlns:a16="http://schemas.microsoft.com/office/drawing/2014/main" id="{28D4AED2-ECC9-4CD6-A92C-761C5A713858}"/>
              </a:ext>
            </a:extLst>
          </p:cNvPr>
          <p:cNvSpPr>
            <a:spLocks noChangeArrowheads="1"/>
          </p:cNvSpPr>
          <p:nvPr/>
        </p:nvSpPr>
        <p:spPr bwMode="auto">
          <a:xfrm>
            <a:off x="3759200" y="2201069"/>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dirty="0">
                <a:latin typeface="Times New Roman" panose="02020603050405020304" pitchFamily="18" charset="0"/>
              </a:rPr>
              <a:t>请求分段系统中的中断处理过程</a:t>
            </a:r>
          </a:p>
        </p:txBody>
      </p:sp>
      <p:sp>
        <p:nvSpPr>
          <p:cNvPr id="2" name="文本框 1">
            <a:extLst>
              <a:ext uri="{FF2B5EF4-FFF2-40B4-BE49-F238E27FC236}">
                <a16:creationId xmlns:a16="http://schemas.microsoft.com/office/drawing/2014/main" id="{53BBA8A9-B909-40C1-9F91-D39835BE2942}"/>
              </a:ext>
            </a:extLst>
          </p:cNvPr>
          <p:cNvSpPr txBox="1"/>
          <p:nvPr/>
        </p:nvSpPr>
        <p:spPr>
          <a:xfrm>
            <a:off x="915988" y="195709"/>
            <a:ext cx="2332690" cy="461665"/>
          </a:xfrm>
          <a:prstGeom prst="rect">
            <a:avLst/>
          </a:prstGeom>
          <a:noFill/>
        </p:spPr>
        <p:txBody>
          <a:bodyPr wrap="none" rtlCol="0">
            <a:spAutoFit/>
          </a:bodyPr>
          <a:lstStyle/>
          <a:p>
            <a:r>
              <a:rPr lang="en-US" altLang="zh-CN" dirty="0"/>
              <a:t>2.</a:t>
            </a:r>
            <a:r>
              <a:rPr lang="zh-CN" altLang="en-US" dirty="0"/>
              <a:t>缺段中断机构</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reeform 2">
            <a:extLst>
              <a:ext uri="{FF2B5EF4-FFF2-40B4-BE49-F238E27FC236}">
                <a16:creationId xmlns:a16="http://schemas.microsoft.com/office/drawing/2014/main" id="{1DBDE2A1-11B1-46CA-A5A4-D06373C50196}"/>
              </a:ext>
            </a:extLst>
          </p:cNvPr>
          <p:cNvSpPr>
            <a:spLocks/>
          </p:cNvSpPr>
          <p:nvPr/>
        </p:nvSpPr>
        <p:spPr bwMode="auto">
          <a:xfrm>
            <a:off x="3789363" y="522288"/>
            <a:ext cx="1309687" cy="387350"/>
          </a:xfrm>
          <a:custGeom>
            <a:avLst/>
            <a:gdLst>
              <a:gd name="T0" fmla="*/ 193675 w 825"/>
              <a:gd name="T1" fmla="*/ 387350 h 244"/>
              <a:gd name="T2" fmla="*/ 1116012 w 825"/>
              <a:gd name="T3" fmla="*/ 387350 h 244"/>
              <a:gd name="T4" fmla="*/ 1212850 w 825"/>
              <a:gd name="T5" fmla="*/ 355600 h 244"/>
              <a:gd name="T6" fmla="*/ 1277937 w 825"/>
              <a:gd name="T7" fmla="*/ 290513 h 244"/>
              <a:gd name="T8" fmla="*/ 1309687 w 825"/>
              <a:gd name="T9" fmla="*/ 193675 h 244"/>
              <a:gd name="T10" fmla="*/ 1277937 w 825"/>
              <a:gd name="T11" fmla="*/ 96838 h 244"/>
              <a:gd name="T12" fmla="*/ 1212850 w 825"/>
              <a:gd name="T13" fmla="*/ 31750 h 244"/>
              <a:gd name="T14" fmla="*/ 1116012 w 825"/>
              <a:gd name="T15" fmla="*/ 0 h 244"/>
              <a:gd name="T16" fmla="*/ 193675 w 825"/>
              <a:gd name="T17" fmla="*/ 0 h 244"/>
              <a:gd name="T18" fmla="*/ 96837 w 825"/>
              <a:gd name="T19" fmla="*/ 31750 h 244"/>
              <a:gd name="T20" fmla="*/ 33337 w 825"/>
              <a:gd name="T21" fmla="*/ 96838 h 244"/>
              <a:gd name="T22" fmla="*/ 0 w 825"/>
              <a:gd name="T23" fmla="*/ 193675 h 244"/>
              <a:gd name="T24" fmla="*/ 0 w 825"/>
              <a:gd name="T25" fmla="*/ 193675 h 244"/>
              <a:gd name="T26" fmla="*/ 33337 w 825"/>
              <a:gd name="T27" fmla="*/ 290513 h 244"/>
              <a:gd name="T28" fmla="*/ 96837 w 825"/>
              <a:gd name="T29" fmla="*/ 355600 h 244"/>
              <a:gd name="T30" fmla="*/ 193675 w 825"/>
              <a:gd name="T31" fmla="*/ 387350 h 2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25"/>
              <a:gd name="T49" fmla="*/ 0 h 244"/>
              <a:gd name="T50" fmla="*/ 825 w 825"/>
              <a:gd name="T51" fmla="*/ 244 h 2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25" h="244">
                <a:moveTo>
                  <a:pt x="122" y="244"/>
                </a:moveTo>
                <a:lnTo>
                  <a:pt x="703" y="244"/>
                </a:lnTo>
                <a:lnTo>
                  <a:pt x="764" y="224"/>
                </a:lnTo>
                <a:lnTo>
                  <a:pt x="805" y="183"/>
                </a:lnTo>
                <a:lnTo>
                  <a:pt x="825" y="122"/>
                </a:lnTo>
                <a:lnTo>
                  <a:pt x="805" y="61"/>
                </a:lnTo>
                <a:lnTo>
                  <a:pt x="764" y="20"/>
                </a:lnTo>
                <a:lnTo>
                  <a:pt x="703" y="0"/>
                </a:lnTo>
                <a:lnTo>
                  <a:pt x="122" y="0"/>
                </a:lnTo>
                <a:lnTo>
                  <a:pt x="61" y="20"/>
                </a:lnTo>
                <a:lnTo>
                  <a:pt x="21" y="61"/>
                </a:lnTo>
                <a:lnTo>
                  <a:pt x="0" y="122"/>
                </a:lnTo>
                <a:lnTo>
                  <a:pt x="21" y="183"/>
                </a:lnTo>
                <a:lnTo>
                  <a:pt x="61" y="224"/>
                </a:lnTo>
                <a:lnTo>
                  <a:pt x="122" y="24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4515" name="Rectangle 3">
            <a:extLst>
              <a:ext uri="{FF2B5EF4-FFF2-40B4-BE49-F238E27FC236}">
                <a16:creationId xmlns:a16="http://schemas.microsoft.com/office/drawing/2014/main" id="{0A0D542E-E008-4EE4-8746-67D1129C4F16}"/>
              </a:ext>
            </a:extLst>
          </p:cNvPr>
          <p:cNvSpPr>
            <a:spLocks noChangeArrowheads="1"/>
          </p:cNvSpPr>
          <p:nvPr/>
        </p:nvSpPr>
        <p:spPr bwMode="auto">
          <a:xfrm>
            <a:off x="3983038" y="603250"/>
            <a:ext cx="434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访问</a:t>
            </a:r>
            <a:endParaRPr lang="zh-CN" altLang="en-US"/>
          </a:p>
        </p:txBody>
      </p:sp>
      <p:sp>
        <p:nvSpPr>
          <p:cNvPr id="64516" name="Rectangle 4">
            <a:extLst>
              <a:ext uri="{FF2B5EF4-FFF2-40B4-BE49-F238E27FC236}">
                <a16:creationId xmlns:a16="http://schemas.microsoft.com/office/drawing/2014/main" id="{E68C55FB-6C2D-416C-A617-D136754F390D}"/>
              </a:ext>
            </a:extLst>
          </p:cNvPr>
          <p:cNvSpPr>
            <a:spLocks noChangeArrowheads="1"/>
          </p:cNvSpPr>
          <p:nvPr/>
        </p:nvSpPr>
        <p:spPr bwMode="auto">
          <a:xfrm>
            <a:off x="4403725" y="587375"/>
            <a:ext cx="5254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a:t>
            </a:r>
            <a:r>
              <a:rPr lang="en-US" altLang="zh-CN" sz="1700">
                <a:solidFill>
                  <a:srgbClr val="000000"/>
                </a:solidFill>
                <a:latin typeface="Times" panose="02020603050405020304" pitchFamily="18" charset="0"/>
              </a:rPr>
              <a:t>s][w]</a:t>
            </a:r>
            <a:endParaRPr lang="en-US" altLang="zh-CN"/>
          </a:p>
        </p:txBody>
      </p:sp>
      <p:sp>
        <p:nvSpPr>
          <p:cNvPr id="64517" name="Freeform 5">
            <a:extLst>
              <a:ext uri="{FF2B5EF4-FFF2-40B4-BE49-F238E27FC236}">
                <a16:creationId xmlns:a16="http://schemas.microsoft.com/office/drawing/2014/main" id="{DD9E60DC-9455-40CA-BCA6-A2A5CDC2C312}"/>
              </a:ext>
            </a:extLst>
          </p:cNvPr>
          <p:cNvSpPr>
            <a:spLocks/>
          </p:cNvSpPr>
          <p:nvPr/>
        </p:nvSpPr>
        <p:spPr bwMode="auto">
          <a:xfrm>
            <a:off x="3417888" y="1233488"/>
            <a:ext cx="2038350" cy="614362"/>
          </a:xfrm>
          <a:custGeom>
            <a:avLst/>
            <a:gdLst>
              <a:gd name="T0" fmla="*/ 0 w 1284"/>
              <a:gd name="T1" fmla="*/ 306387 h 387"/>
              <a:gd name="T2" fmla="*/ 1019175 w 1284"/>
              <a:gd name="T3" fmla="*/ 0 h 387"/>
              <a:gd name="T4" fmla="*/ 2038350 w 1284"/>
              <a:gd name="T5" fmla="*/ 306387 h 387"/>
              <a:gd name="T6" fmla="*/ 1019175 w 1284"/>
              <a:gd name="T7" fmla="*/ 614362 h 387"/>
              <a:gd name="T8" fmla="*/ 0 w 1284"/>
              <a:gd name="T9" fmla="*/ 306387 h 387"/>
              <a:gd name="T10" fmla="*/ 0 60000 65536"/>
              <a:gd name="T11" fmla="*/ 0 60000 65536"/>
              <a:gd name="T12" fmla="*/ 0 60000 65536"/>
              <a:gd name="T13" fmla="*/ 0 60000 65536"/>
              <a:gd name="T14" fmla="*/ 0 60000 65536"/>
              <a:gd name="T15" fmla="*/ 0 w 1284"/>
              <a:gd name="T16" fmla="*/ 0 h 387"/>
              <a:gd name="T17" fmla="*/ 1284 w 1284"/>
              <a:gd name="T18" fmla="*/ 387 h 387"/>
            </a:gdLst>
            <a:ahLst/>
            <a:cxnLst>
              <a:cxn ang="T10">
                <a:pos x="T0" y="T1"/>
              </a:cxn>
              <a:cxn ang="T11">
                <a:pos x="T2" y="T3"/>
              </a:cxn>
              <a:cxn ang="T12">
                <a:pos x="T4" y="T5"/>
              </a:cxn>
              <a:cxn ang="T13">
                <a:pos x="T6" y="T7"/>
              </a:cxn>
              <a:cxn ang="T14">
                <a:pos x="T8" y="T9"/>
              </a:cxn>
            </a:cxnLst>
            <a:rect l="T15" t="T16" r="T17" b="T18"/>
            <a:pathLst>
              <a:path w="1284" h="387">
                <a:moveTo>
                  <a:pt x="0" y="193"/>
                </a:moveTo>
                <a:lnTo>
                  <a:pt x="642" y="0"/>
                </a:lnTo>
                <a:lnTo>
                  <a:pt x="1284" y="193"/>
                </a:lnTo>
                <a:lnTo>
                  <a:pt x="642" y="387"/>
                </a:lnTo>
                <a:lnTo>
                  <a:pt x="0" y="19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4518" name="Rectangle 6">
            <a:extLst>
              <a:ext uri="{FF2B5EF4-FFF2-40B4-BE49-F238E27FC236}">
                <a16:creationId xmlns:a16="http://schemas.microsoft.com/office/drawing/2014/main" id="{6AE4DD8F-09CC-4D17-B1E5-CDFC64F51577}"/>
              </a:ext>
            </a:extLst>
          </p:cNvPr>
          <p:cNvSpPr>
            <a:spLocks noChangeArrowheads="1"/>
          </p:cNvSpPr>
          <p:nvPr/>
        </p:nvSpPr>
        <p:spPr bwMode="auto">
          <a:xfrm>
            <a:off x="4032250" y="1411288"/>
            <a:ext cx="3730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700">
                <a:solidFill>
                  <a:srgbClr val="000000"/>
                </a:solidFill>
                <a:latin typeface="Times" panose="02020603050405020304" pitchFamily="18" charset="0"/>
              </a:rPr>
              <a:t>w≤</a:t>
            </a:r>
            <a:endParaRPr lang="en-US" altLang="zh-CN"/>
          </a:p>
        </p:txBody>
      </p:sp>
      <p:sp>
        <p:nvSpPr>
          <p:cNvPr id="64519" name="Rectangle 7">
            <a:extLst>
              <a:ext uri="{FF2B5EF4-FFF2-40B4-BE49-F238E27FC236}">
                <a16:creationId xmlns:a16="http://schemas.microsoft.com/office/drawing/2014/main" id="{55D7E7F2-3C3B-4634-8A7D-DD10C31F6D8B}"/>
              </a:ext>
            </a:extLst>
          </p:cNvPr>
          <p:cNvSpPr>
            <a:spLocks noChangeArrowheads="1"/>
          </p:cNvSpPr>
          <p:nvPr/>
        </p:nvSpPr>
        <p:spPr bwMode="auto">
          <a:xfrm>
            <a:off x="4322763" y="1427163"/>
            <a:ext cx="5445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段长?</a:t>
            </a:r>
            <a:endParaRPr lang="zh-CN" altLang="en-US"/>
          </a:p>
        </p:txBody>
      </p:sp>
      <p:sp>
        <p:nvSpPr>
          <p:cNvPr id="64520" name="Freeform 8">
            <a:extLst>
              <a:ext uri="{FF2B5EF4-FFF2-40B4-BE49-F238E27FC236}">
                <a16:creationId xmlns:a16="http://schemas.microsoft.com/office/drawing/2014/main" id="{FA38B3C2-E850-4F08-A3A1-0694551CB58B}"/>
              </a:ext>
            </a:extLst>
          </p:cNvPr>
          <p:cNvSpPr>
            <a:spLocks/>
          </p:cNvSpPr>
          <p:nvPr/>
        </p:nvSpPr>
        <p:spPr bwMode="auto">
          <a:xfrm>
            <a:off x="3417888" y="2185988"/>
            <a:ext cx="2038350" cy="598487"/>
          </a:xfrm>
          <a:custGeom>
            <a:avLst/>
            <a:gdLst>
              <a:gd name="T0" fmla="*/ 0 w 1284"/>
              <a:gd name="T1" fmla="*/ 307975 h 377"/>
              <a:gd name="T2" fmla="*/ 1019175 w 1284"/>
              <a:gd name="T3" fmla="*/ 0 h 377"/>
              <a:gd name="T4" fmla="*/ 2038350 w 1284"/>
              <a:gd name="T5" fmla="*/ 307975 h 377"/>
              <a:gd name="T6" fmla="*/ 1019175 w 1284"/>
              <a:gd name="T7" fmla="*/ 598487 h 377"/>
              <a:gd name="T8" fmla="*/ 0 w 1284"/>
              <a:gd name="T9" fmla="*/ 307975 h 377"/>
              <a:gd name="T10" fmla="*/ 0 60000 65536"/>
              <a:gd name="T11" fmla="*/ 0 60000 65536"/>
              <a:gd name="T12" fmla="*/ 0 60000 65536"/>
              <a:gd name="T13" fmla="*/ 0 60000 65536"/>
              <a:gd name="T14" fmla="*/ 0 60000 65536"/>
              <a:gd name="T15" fmla="*/ 0 w 1284"/>
              <a:gd name="T16" fmla="*/ 0 h 377"/>
              <a:gd name="T17" fmla="*/ 1284 w 1284"/>
              <a:gd name="T18" fmla="*/ 377 h 377"/>
            </a:gdLst>
            <a:ahLst/>
            <a:cxnLst>
              <a:cxn ang="T10">
                <a:pos x="T0" y="T1"/>
              </a:cxn>
              <a:cxn ang="T11">
                <a:pos x="T2" y="T3"/>
              </a:cxn>
              <a:cxn ang="T12">
                <a:pos x="T4" y="T5"/>
              </a:cxn>
              <a:cxn ang="T13">
                <a:pos x="T6" y="T7"/>
              </a:cxn>
              <a:cxn ang="T14">
                <a:pos x="T8" y="T9"/>
              </a:cxn>
            </a:cxnLst>
            <a:rect l="T15" t="T16" r="T17" b="T18"/>
            <a:pathLst>
              <a:path w="1284" h="377">
                <a:moveTo>
                  <a:pt x="0" y="194"/>
                </a:moveTo>
                <a:lnTo>
                  <a:pt x="642" y="0"/>
                </a:lnTo>
                <a:lnTo>
                  <a:pt x="1284" y="194"/>
                </a:lnTo>
                <a:lnTo>
                  <a:pt x="642" y="377"/>
                </a:lnTo>
                <a:lnTo>
                  <a:pt x="0" y="19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4521" name="Rectangle 9">
            <a:extLst>
              <a:ext uri="{FF2B5EF4-FFF2-40B4-BE49-F238E27FC236}">
                <a16:creationId xmlns:a16="http://schemas.microsoft.com/office/drawing/2014/main" id="{5259DADC-6D8C-4C6D-B6B2-DBB16F72BB79}"/>
              </a:ext>
            </a:extLst>
          </p:cNvPr>
          <p:cNvSpPr>
            <a:spLocks noChangeArrowheads="1"/>
          </p:cNvSpPr>
          <p:nvPr/>
        </p:nvSpPr>
        <p:spPr bwMode="auto">
          <a:xfrm>
            <a:off x="3757613" y="2381250"/>
            <a:ext cx="141446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符合存取方式?</a:t>
            </a:r>
            <a:endParaRPr lang="zh-CN" altLang="en-US"/>
          </a:p>
        </p:txBody>
      </p:sp>
      <p:sp>
        <p:nvSpPr>
          <p:cNvPr id="64522" name="Freeform 10">
            <a:extLst>
              <a:ext uri="{FF2B5EF4-FFF2-40B4-BE49-F238E27FC236}">
                <a16:creationId xmlns:a16="http://schemas.microsoft.com/office/drawing/2014/main" id="{ADCA0295-0ED2-4994-AC36-A5CFF7BA7B77}"/>
              </a:ext>
            </a:extLst>
          </p:cNvPr>
          <p:cNvSpPr>
            <a:spLocks/>
          </p:cNvSpPr>
          <p:nvPr/>
        </p:nvSpPr>
        <p:spPr bwMode="auto">
          <a:xfrm>
            <a:off x="3417888" y="3124200"/>
            <a:ext cx="2038350" cy="614363"/>
          </a:xfrm>
          <a:custGeom>
            <a:avLst/>
            <a:gdLst>
              <a:gd name="T0" fmla="*/ 0 w 1284"/>
              <a:gd name="T1" fmla="*/ 306388 h 387"/>
              <a:gd name="T2" fmla="*/ 1019175 w 1284"/>
              <a:gd name="T3" fmla="*/ 0 h 387"/>
              <a:gd name="T4" fmla="*/ 2038350 w 1284"/>
              <a:gd name="T5" fmla="*/ 306388 h 387"/>
              <a:gd name="T6" fmla="*/ 1019175 w 1284"/>
              <a:gd name="T7" fmla="*/ 614363 h 387"/>
              <a:gd name="T8" fmla="*/ 0 w 1284"/>
              <a:gd name="T9" fmla="*/ 306388 h 387"/>
              <a:gd name="T10" fmla="*/ 0 60000 65536"/>
              <a:gd name="T11" fmla="*/ 0 60000 65536"/>
              <a:gd name="T12" fmla="*/ 0 60000 65536"/>
              <a:gd name="T13" fmla="*/ 0 60000 65536"/>
              <a:gd name="T14" fmla="*/ 0 60000 65536"/>
              <a:gd name="T15" fmla="*/ 0 w 1284"/>
              <a:gd name="T16" fmla="*/ 0 h 387"/>
              <a:gd name="T17" fmla="*/ 1284 w 1284"/>
              <a:gd name="T18" fmla="*/ 387 h 387"/>
            </a:gdLst>
            <a:ahLst/>
            <a:cxnLst>
              <a:cxn ang="T10">
                <a:pos x="T0" y="T1"/>
              </a:cxn>
              <a:cxn ang="T11">
                <a:pos x="T2" y="T3"/>
              </a:cxn>
              <a:cxn ang="T12">
                <a:pos x="T4" y="T5"/>
              </a:cxn>
              <a:cxn ang="T13">
                <a:pos x="T6" y="T7"/>
              </a:cxn>
              <a:cxn ang="T14">
                <a:pos x="T8" y="T9"/>
              </a:cxn>
            </a:cxnLst>
            <a:rect l="T15" t="T16" r="T17" b="T18"/>
            <a:pathLst>
              <a:path w="1284" h="387">
                <a:moveTo>
                  <a:pt x="0" y="193"/>
                </a:moveTo>
                <a:lnTo>
                  <a:pt x="642" y="0"/>
                </a:lnTo>
                <a:lnTo>
                  <a:pt x="1284" y="193"/>
                </a:lnTo>
                <a:lnTo>
                  <a:pt x="642" y="387"/>
                </a:lnTo>
                <a:lnTo>
                  <a:pt x="0" y="19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4523" name="Rectangle 11">
            <a:extLst>
              <a:ext uri="{FF2B5EF4-FFF2-40B4-BE49-F238E27FC236}">
                <a16:creationId xmlns:a16="http://schemas.microsoft.com/office/drawing/2014/main" id="{A068BBF6-5977-4089-BB5A-15DB601DD51E}"/>
              </a:ext>
            </a:extLst>
          </p:cNvPr>
          <p:cNvSpPr>
            <a:spLocks noChangeArrowheads="1"/>
          </p:cNvSpPr>
          <p:nvPr/>
        </p:nvSpPr>
        <p:spPr bwMode="auto">
          <a:xfrm>
            <a:off x="3902075" y="3317875"/>
            <a:ext cx="2174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段</a:t>
            </a:r>
            <a:endParaRPr lang="zh-CN" altLang="en-US"/>
          </a:p>
        </p:txBody>
      </p:sp>
      <p:sp>
        <p:nvSpPr>
          <p:cNvPr id="64524" name="Rectangle 12">
            <a:extLst>
              <a:ext uri="{FF2B5EF4-FFF2-40B4-BE49-F238E27FC236}">
                <a16:creationId xmlns:a16="http://schemas.microsoft.com/office/drawing/2014/main" id="{F6692177-94C3-4503-B8F8-572AE75B7680}"/>
              </a:ext>
            </a:extLst>
          </p:cNvPr>
          <p:cNvSpPr>
            <a:spLocks noChangeArrowheads="1"/>
          </p:cNvSpPr>
          <p:nvPr/>
        </p:nvSpPr>
        <p:spPr bwMode="auto">
          <a:xfrm>
            <a:off x="4113213" y="330200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700">
                <a:solidFill>
                  <a:srgbClr val="000000"/>
                </a:solidFill>
                <a:latin typeface="Times" panose="02020603050405020304" pitchFamily="18" charset="0"/>
              </a:rPr>
              <a:t>S</a:t>
            </a:r>
            <a:endParaRPr lang="en-US" altLang="zh-CN"/>
          </a:p>
        </p:txBody>
      </p:sp>
      <p:sp>
        <p:nvSpPr>
          <p:cNvPr id="64525" name="Rectangle 13">
            <a:extLst>
              <a:ext uri="{FF2B5EF4-FFF2-40B4-BE49-F238E27FC236}">
                <a16:creationId xmlns:a16="http://schemas.microsoft.com/office/drawing/2014/main" id="{77DA83C2-6D25-4B58-A0BD-02D1C56EAC28}"/>
              </a:ext>
            </a:extLst>
          </p:cNvPr>
          <p:cNvSpPr>
            <a:spLocks noChangeArrowheads="1"/>
          </p:cNvSpPr>
          <p:nvPr/>
        </p:nvSpPr>
        <p:spPr bwMode="auto">
          <a:xfrm>
            <a:off x="4225925" y="3317875"/>
            <a:ext cx="762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在主存?</a:t>
            </a:r>
            <a:endParaRPr lang="zh-CN" altLang="en-US"/>
          </a:p>
        </p:txBody>
      </p:sp>
      <p:sp>
        <p:nvSpPr>
          <p:cNvPr id="64526" name="Rectangle 14">
            <a:extLst>
              <a:ext uri="{FF2B5EF4-FFF2-40B4-BE49-F238E27FC236}">
                <a16:creationId xmlns:a16="http://schemas.microsoft.com/office/drawing/2014/main" id="{3D8BE0A5-C3FD-4099-80FE-2F0949FE1D99}"/>
              </a:ext>
            </a:extLst>
          </p:cNvPr>
          <p:cNvSpPr>
            <a:spLocks noChangeArrowheads="1"/>
          </p:cNvSpPr>
          <p:nvPr/>
        </p:nvSpPr>
        <p:spPr bwMode="auto">
          <a:xfrm>
            <a:off x="3417888" y="4062413"/>
            <a:ext cx="2038350" cy="758825"/>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4527" name="Rectangle 15">
            <a:extLst>
              <a:ext uri="{FF2B5EF4-FFF2-40B4-BE49-F238E27FC236}">
                <a16:creationId xmlns:a16="http://schemas.microsoft.com/office/drawing/2014/main" id="{87F5EFC1-04F7-4E12-96DA-F2E01BE98EC7}"/>
              </a:ext>
            </a:extLst>
          </p:cNvPr>
          <p:cNvSpPr>
            <a:spLocks noChangeArrowheads="1"/>
          </p:cNvSpPr>
          <p:nvPr/>
        </p:nvSpPr>
        <p:spPr bwMode="auto">
          <a:xfrm>
            <a:off x="3546475" y="4206875"/>
            <a:ext cx="18494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修改访问字段,如写</a:t>
            </a:r>
            <a:endParaRPr lang="zh-CN" altLang="en-US"/>
          </a:p>
        </p:txBody>
      </p:sp>
      <p:sp>
        <p:nvSpPr>
          <p:cNvPr id="64528" name="Rectangle 16">
            <a:extLst>
              <a:ext uri="{FF2B5EF4-FFF2-40B4-BE49-F238E27FC236}">
                <a16:creationId xmlns:a16="http://schemas.microsoft.com/office/drawing/2014/main" id="{E651F292-E12C-45CD-A1AD-D87F06A3CFDD}"/>
              </a:ext>
            </a:extLst>
          </p:cNvPr>
          <p:cNvSpPr>
            <a:spLocks noChangeArrowheads="1"/>
          </p:cNvSpPr>
          <p:nvPr/>
        </p:nvSpPr>
        <p:spPr bwMode="auto">
          <a:xfrm>
            <a:off x="3627438" y="4465638"/>
            <a:ext cx="14144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访问,置修改位</a:t>
            </a:r>
            <a:endParaRPr lang="zh-CN" altLang="en-US"/>
          </a:p>
        </p:txBody>
      </p:sp>
      <p:sp>
        <p:nvSpPr>
          <p:cNvPr id="64529" name="Rectangle 17">
            <a:extLst>
              <a:ext uri="{FF2B5EF4-FFF2-40B4-BE49-F238E27FC236}">
                <a16:creationId xmlns:a16="http://schemas.microsoft.com/office/drawing/2014/main" id="{58AA1E78-9723-4A8A-A8A4-1231C7E6BBE1}"/>
              </a:ext>
            </a:extLst>
          </p:cNvPr>
          <p:cNvSpPr>
            <a:spLocks noChangeArrowheads="1"/>
          </p:cNvSpPr>
          <p:nvPr/>
        </p:nvSpPr>
        <p:spPr bwMode="auto">
          <a:xfrm>
            <a:off x="5002213" y="4449763"/>
            <a:ext cx="3254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＝1</a:t>
            </a:r>
            <a:endParaRPr lang="zh-CN" altLang="en-US"/>
          </a:p>
        </p:txBody>
      </p:sp>
      <p:sp>
        <p:nvSpPr>
          <p:cNvPr id="64530" name="Rectangle 18">
            <a:extLst>
              <a:ext uri="{FF2B5EF4-FFF2-40B4-BE49-F238E27FC236}">
                <a16:creationId xmlns:a16="http://schemas.microsoft.com/office/drawing/2014/main" id="{D96BB4F1-879D-46C9-9B1B-8105C6D06652}"/>
              </a:ext>
            </a:extLst>
          </p:cNvPr>
          <p:cNvSpPr>
            <a:spLocks noChangeArrowheads="1"/>
          </p:cNvSpPr>
          <p:nvPr/>
        </p:nvSpPr>
        <p:spPr bwMode="auto">
          <a:xfrm>
            <a:off x="3417888" y="5160963"/>
            <a:ext cx="2038350" cy="920750"/>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4531" name="Rectangle 19">
            <a:extLst>
              <a:ext uri="{FF2B5EF4-FFF2-40B4-BE49-F238E27FC236}">
                <a16:creationId xmlns:a16="http://schemas.microsoft.com/office/drawing/2014/main" id="{EB777B66-F6B8-4ACC-9727-975ED39C8FA9}"/>
              </a:ext>
            </a:extLst>
          </p:cNvPr>
          <p:cNvSpPr>
            <a:spLocks noChangeArrowheads="1"/>
          </p:cNvSpPr>
          <p:nvPr/>
        </p:nvSpPr>
        <p:spPr bwMode="auto">
          <a:xfrm>
            <a:off x="3595688" y="5241925"/>
            <a:ext cx="17399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形成访问主存地址</a:t>
            </a:r>
            <a:endParaRPr lang="zh-CN" altLang="en-US"/>
          </a:p>
        </p:txBody>
      </p:sp>
      <p:sp>
        <p:nvSpPr>
          <p:cNvPr id="64532" name="Rectangle 20">
            <a:extLst>
              <a:ext uri="{FF2B5EF4-FFF2-40B4-BE49-F238E27FC236}">
                <a16:creationId xmlns:a16="http://schemas.microsoft.com/office/drawing/2014/main" id="{B97FA773-937B-414D-AA5B-A9F24CE3D18B}"/>
              </a:ext>
            </a:extLst>
          </p:cNvPr>
          <p:cNvSpPr>
            <a:spLocks noChangeArrowheads="1"/>
          </p:cNvSpPr>
          <p:nvPr/>
        </p:nvSpPr>
        <p:spPr bwMode="auto">
          <a:xfrm>
            <a:off x="3741738" y="5484813"/>
            <a:ext cx="5159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a:t>
            </a:r>
            <a:r>
              <a:rPr lang="en-US" altLang="zh-CN" sz="1700">
                <a:solidFill>
                  <a:srgbClr val="000000"/>
                </a:solidFill>
                <a:latin typeface="Times" panose="02020603050405020304" pitchFamily="18" charset="0"/>
              </a:rPr>
              <a:t>A)＝</a:t>
            </a:r>
            <a:endParaRPr lang="en-US" altLang="zh-CN"/>
          </a:p>
        </p:txBody>
      </p:sp>
      <p:sp>
        <p:nvSpPr>
          <p:cNvPr id="64533" name="Rectangle 21">
            <a:extLst>
              <a:ext uri="{FF2B5EF4-FFF2-40B4-BE49-F238E27FC236}">
                <a16:creationId xmlns:a16="http://schemas.microsoft.com/office/drawing/2014/main" id="{1B9424B8-4EA0-4C76-9067-640A4C5775CF}"/>
              </a:ext>
            </a:extLst>
          </p:cNvPr>
          <p:cNvSpPr>
            <a:spLocks noChangeArrowheads="1"/>
          </p:cNvSpPr>
          <p:nvPr/>
        </p:nvSpPr>
        <p:spPr bwMode="auto">
          <a:xfrm>
            <a:off x="4178300" y="5484813"/>
            <a:ext cx="714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a:t>
            </a:r>
            <a:endParaRPr lang="zh-CN" altLang="en-US"/>
          </a:p>
        </p:txBody>
      </p:sp>
      <p:sp>
        <p:nvSpPr>
          <p:cNvPr id="64534" name="Rectangle 22">
            <a:extLst>
              <a:ext uri="{FF2B5EF4-FFF2-40B4-BE49-F238E27FC236}">
                <a16:creationId xmlns:a16="http://schemas.microsoft.com/office/drawing/2014/main" id="{DFD254A3-AA53-4760-9A3D-EC293907043F}"/>
              </a:ext>
            </a:extLst>
          </p:cNvPr>
          <p:cNvSpPr>
            <a:spLocks noChangeArrowheads="1"/>
          </p:cNvSpPr>
          <p:nvPr/>
        </p:nvSpPr>
        <p:spPr bwMode="auto">
          <a:xfrm>
            <a:off x="4241800" y="5500688"/>
            <a:ext cx="869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主存始址</a:t>
            </a:r>
            <a:endParaRPr lang="zh-CN" altLang="en-US"/>
          </a:p>
        </p:txBody>
      </p:sp>
      <p:sp>
        <p:nvSpPr>
          <p:cNvPr id="64535" name="Rectangle 23">
            <a:extLst>
              <a:ext uri="{FF2B5EF4-FFF2-40B4-BE49-F238E27FC236}">
                <a16:creationId xmlns:a16="http://schemas.microsoft.com/office/drawing/2014/main" id="{A63945E8-6296-4FD9-B6B8-E631774AAA46}"/>
              </a:ext>
            </a:extLst>
          </p:cNvPr>
          <p:cNvSpPr>
            <a:spLocks noChangeArrowheads="1"/>
          </p:cNvSpPr>
          <p:nvPr/>
        </p:nvSpPr>
        <p:spPr bwMode="auto">
          <a:xfrm>
            <a:off x="5083175" y="5484813"/>
            <a:ext cx="714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a:t>
            </a:r>
            <a:endParaRPr lang="zh-CN" altLang="en-US"/>
          </a:p>
        </p:txBody>
      </p:sp>
      <p:sp>
        <p:nvSpPr>
          <p:cNvPr id="64536" name="Rectangle 24">
            <a:extLst>
              <a:ext uri="{FF2B5EF4-FFF2-40B4-BE49-F238E27FC236}">
                <a16:creationId xmlns:a16="http://schemas.microsoft.com/office/drawing/2014/main" id="{A80F7162-E4D9-488F-8D74-72E5FBD28E08}"/>
              </a:ext>
            </a:extLst>
          </p:cNvPr>
          <p:cNvSpPr>
            <a:spLocks noChangeArrowheads="1"/>
          </p:cNvSpPr>
          <p:nvPr/>
        </p:nvSpPr>
        <p:spPr bwMode="auto">
          <a:xfrm>
            <a:off x="3919538" y="5743575"/>
            <a:ext cx="217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a:t>
            </a:r>
            <a:endParaRPr lang="zh-CN" altLang="en-US"/>
          </a:p>
        </p:txBody>
      </p:sp>
      <p:sp>
        <p:nvSpPr>
          <p:cNvPr id="64537" name="Rectangle 25">
            <a:extLst>
              <a:ext uri="{FF2B5EF4-FFF2-40B4-BE49-F238E27FC236}">
                <a16:creationId xmlns:a16="http://schemas.microsoft.com/office/drawing/2014/main" id="{5DC751CE-F3D5-4ED3-896D-8A76E1F66C44}"/>
              </a:ext>
            </a:extLst>
          </p:cNvPr>
          <p:cNvSpPr>
            <a:spLocks noChangeArrowheads="1"/>
          </p:cNvSpPr>
          <p:nvPr/>
        </p:nvSpPr>
        <p:spPr bwMode="auto">
          <a:xfrm>
            <a:off x="4064000" y="5743575"/>
            <a:ext cx="714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Times" panose="02020603050405020304" pitchFamily="18" charset="0"/>
              </a:rPr>
              <a:t>(</a:t>
            </a:r>
            <a:endParaRPr lang="zh-CN" altLang="en-US"/>
          </a:p>
        </p:txBody>
      </p:sp>
      <p:sp>
        <p:nvSpPr>
          <p:cNvPr id="64538" name="Rectangle 26">
            <a:extLst>
              <a:ext uri="{FF2B5EF4-FFF2-40B4-BE49-F238E27FC236}">
                <a16:creationId xmlns:a16="http://schemas.microsoft.com/office/drawing/2014/main" id="{69A493E7-86D6-4748-BEB1-F15EB36A2B86}"/>
              </a:ext>
            </a:extLst>
          </p:cNvPr>
          <p:cNvSpPr>
            <a:spLocks noChangeArrowheads="1"/>
          </p:cNvSpPr>
          <p:nvPr/>
        </p:nvSpPr>
        <p:spPr bwMode="auto">
          <a:xfrm>
            <a:off x="4129088" y="5759450"/>
            <a:ext cx="65246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位移量</a:t>
            </a:r>
            <a:endParaRPr lang="zh-CN" altLang="en-US"/>
          </a:p>
        </p:txBody>
      </p:sp>
      <p:sp>
        <p:nvSpPr>
          <p:cNvPr id="64539" name="Rectangle 27">
            <a:extLst>
              <a:ext uri="{FF2B5EF4-FFF2-40B4-BE49-F238E27FC236}">
                <a16:creationId xmlns:a16="http://schemas.microsoft.com/office/drawing/2014/main" id="{D88B614F-3482-4A22-AF23-1B72CD9FCF9C}"/>
              </a:ext>
            </a:extLst>
          </p:cNvPr>
          <p:cNvSpPr>
            <a:spLocks noChangeArrowheads="1"/>
          </p:cNvSpPr>
          <p:nvPr/>
        </p:nvSpPr>
        <p:spPr bwMode="auto">
          <a:xfrm>
            <a:off x="4760913" y="5743575"/>
            <a:ext cx="2270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700">
                <a:solidFill>
                  <a:srgbClr val="000000"/>
                </a:solidFill>
                <a:latin typeface="Times" panose="02020603050405020304" pitchFamily="18" charset="0"/>
              </a:rPr>
              <a:t>w)</a:t>
            </a:r>
            <a:endParaRPr lang="en-US" altLang="zh-CN"/>
          </a:p>
        </p:txBody>
      </p:sp>
      <p:sp>
        <p:nvSpPr>
          <p:cNvPr id="64540" name="Freeform 28">
            <a:extLst>
              <a:ext uri="{FF2B5EF4-FFF2-40B4-BE49-F238E27FC236}">
                <a16:creationId xmlns:a16="http://schemas.microsoft.com/office/drawing/2014/main" id="{ABD8B2D2-3072-4E1E-B7E4-91EB998BB076}"/>
              </a:ext>
            </a:extLst>
          </p:cNvPr>
          <p:cNvSpPr>
            <a:spLocks/>
          </p:cNvSpPr>
          <p:nvPr/>
        </p:nvSpPr>
        <p:spPr bwMode="auto">
          <a:xfrm>
            <a:off x="3789363" y="6405563"/>
            <a:ext cx="1309687" cy="387350"/>
          </a:xfrm>
          <a:custGeom>
            <a:avLst/>
            <a:gdLst>
              <a:gd name="T0" fmla="*/ 193675 w 825"/>
              <a:gd name="T1" fmla="*/ 387350 h 244"/>
              <a:gd name="T2" fmla="*/ 1116012 w 825"/>
              <a:gd name="T3" fmla="*/ 387350 h 244"/>
              <a:gd name="T4" fmla="*/ 1212850 w 825"/>
              <a:gd name="T5" fmla="*/ 355600 h 244"/>
              <a:gd name="T6" fmla="*/ 1277937 w 825"/>
              <a:gd name="T7" fmla="*/ 290513 h 244"/>
              <a:gd name="T8" fmla="*/ 1309687 w 825"/>
              <a:gd name="T9" fmla="*/ 193675 h 244"/>
              <a:gd name="T10" fmla="*/ 1277937 w 825"/>
              <a:gd name="T11" fmla="*/ 96838 h 244"/>
              <a:gd name="T12" fmla="*/ 1212850 w 825"/>
              <a:gd name="T13" fmla="*/ 31750 h 244"/>
              <a:gd name="T14" fmla="*/ 1116012 w 825"/>
              <a:gd name="T15" fmla="*/ 0 h 244"/>
              <a:gd name="T16" fmla="*/ 193675 w 825"/>
              <a:gd name="T17" fmla="*/ 0 h 244"/>
              <a:gd name="T18" fmla="*/ 96837 w 825"/>
              <a:gd name="T19" fmla="*/ 31750 h 244"/>
              <a:gd name="T20" fmla="*/ 33337 w 825"/>
              <a:gd name="T21" fmla="*/ 96838 h 244"/>
              <a:gd name="T22" fmla="*/ 0 w 825"/>
              <a:gd name="T23" fmla="*/ 193675 h 244"/>
              <a:gd name="T24" fmla="*/ 0 w 825"/>
              <a:gd name="T25" fmla="*/ 193675 h 244"/>
              <a:gd name="T26" fmla="*/ 33337 w 825"/>
              <a:gd name="T27" fmla="*/ 290513 h 244"/>
              <a:gd name="T28" fmla="*/ 96837 w 825"/>
              <a:gd name="T29" fmla="*/ 355600 h 244"/>
              <a:gd name="T30" fmla="*/ 193675 w 825"/>
              <a:gd name="T31" fmla="*/ 387350 h 2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25"/>
              <a:gd name="T49" fmla="*/ 0 h 244"/>
              <a:gd name="T50" fmla="*/ 825 w 825"/>
              <a:gd name="T51" fmla="*/ 244 h 2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25" h="244">
                <a:moveTo>
                  <a:pt x="122" y="244"/>
                </a:moveTo>
                <a:lnTo>
                  <a:pt x="703" y="244"/>
                </a:lnTo>
                <a:lnTo>
                  <a:pt x="764" y="224"/>
                </a:lnTo>
                <a:lnTo>
                  <a:pt x="805" y="183"/>
                </a:lnTo>
                <a:lnTo>
                  <a:pt x="825" y="122"/>
                </a:lnTo>
                <a:lnTo>
                  <a:pt x="805" y="61"/>
                </a:lnTo>
                <a:lnTo>
                  <a:pt x="764" y="20"/>
                </a:lnTo>
                <a:lnTo>
                  <a:pt x="703" y="0"/>
                </a:lnTo>
                <a:lnTo>
                  <a:pt x="122" y="0"/>
                </a:lnTo>
                <a:lnTo>
                  <a:pt x="61" y="20"/>
                </a:lnTo>
                <a:lnTo>
                  <a:pt x="21" y="61"/>
                </a:lnTo>
                <a:lnTo>
                  <a:pt x="0" y="122"/>
                </a:lnTo>
                <a:lnTo>
                  <a:pt x="21" y="183"/>
                </a:lnTo>
                <a:lnTo>
                  <a:pt x="61" y="224"/>
                </a:lnTo>
                <a:lnTo>
                  <a:pt x="122" y="24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4541" name="Rectangle 29">
            <a:extLst>
              <a:ext uri="{FF2B5EF4-FFF2-40B4-BE49-F238E27FC236}">
                <a16:creationId xmlns:a16="http://schemas.microsoft.com/office/drawing/2014/main" id="{F4A86F6C-CFA1-40C9-9AB3-9CC12701421E}"/>
              </a:ext>
            </a:extLst>
          </p:cNvPr>
          <p:cNvSpPr>
            <a:spLocks noChangeArrowheads="1"/>
          </p:cNvSpPr>
          <p:nvPr/>
        </p:nvSpPr>
        <p:spPr bwMode="auto">
          <a:xfrm>
            <a:off x="4225925" y="6486525"/>
            <a:ext cx="434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返回</a:t>
            </a:r>
            <a:endParaRPr lang="zh-CN" altLang="en-US"/>
          </a:p>
        </p:txBody>
      </p:sp>
      <p:sp>
        <p:nvSpPr>
          <p:cNvPr id="64542" name="Line 30">
            <a:extLst>
              <a:ext uri="{FF2B5EF4-FFF2-40B4-BE49-F238E27FC236}">
                <a16:creationId xmlns:a16="http://schemas.microsoft.com/office/drawing/2014/main" id="{388C9A77-9308-4C5C-8943-6BDE8E9D24C5}"/>
              </a:ext>
            </a:extLst>
          </p:cNvPr>
          <p:cNvSpPr>
            <a:spLocks noChangeShapeType="1"/>
          </p:cNvSpPr>
          <p:nvPr/>
        </p:nvSpPr>
        <p:spPr bwMode="auto">
          <a:xfrm>
            <a:off x="4437063" y="909638"/>
            <a:ext cx="1587" cy="3238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3" name="Freeform 31">
            <a:extLst>
              <a:ext uri="{FF2B5EF4-FFF2-40B4-BE49-F238E27FC236}">
                <a16:creationId xmlns:a16="http://schemas.microsoft.com/office/drawing/2014/main" id="{92C3A57B-7CF7-434E-854B-EEED2CAB996E}"/>
              </a:ext>
            </a:extLst>
          </p:cNvPr>
          <p:cNvSpPr>
            <a:spLocks/>
          </p:cNvSpPr>
          <p:nvPr/>
        </p:nvSpPr>
        <p:spPr bwMode="auto">
          <a:xfrm>
            <a:off x="4403725" y="1022350"/>
            <a:ext cx="80963" cy="195263"/>
          </a:xfrm>
          <a:custGeom>
            <a:avLst/>
            <a:gdLst>
              <a:gd name="T0" fmla="*/ 80963 w 51"/>
              <a:gd name="T1" fmla="*/ 0 h 123"/>
              <a:gd name="T2" fmla="*/ 33338 w 51"/>
              <a:gd name="T3" fmla="*/ 33338 h 123"/>
              <a:gd name="T4" fmla="*/ 0 w 51"/>
              <a:gd name="T5" fmla="*/ 0 h 123"/>
              <a:gd name="T6" fmla="*/ 33338 w 51"/>
              <a:gd name="T7" fmla="*/ 195263 h 123"/>
              <a:gd name="T8" fmla="*/ 80963 w 51"/>
              <a:gd name="T9" fmla="*/ 0 h 123"/>
              <a:gd name="T10" fmla="*/ 0 60000 65536"/>
              <a:gd name="T11" fmla="*/ 0 60000 65536"/>
              <a:gd name="T12" fmla="*/ 0 60000 65536"/>
              <a:gd name="T13" fmla="*/ 0 60000 65536"/>
              <a:gd name="T14" fmla="*/ 0 60000 65536"/>
              <a:gd name="T15" fmla="*/ 0 w 51"/>
              <a:gd name="T16" fmla="*/ 0 h 123"/>
              <a:gd name="T17" fmla="*/ 51 w 51"/>
              <a:gd name="T18" fmla="*/ 123 h 123"/>
            </a:gdLst>
            <a:ahLst/>
            <a:cxnLst>
              <a:cxn ang="T10">
                <a:pos x="T0" y="T1"/>
              </a:cxn>
              <a:cxn ang="T11">
                <a:pos x="T2" y="T3"/>
              </a:cxn>
              <a:cxn ang="T12">
                <a:pos x="T4" y="T5"/>
              </a:cxn>
              <a:cxn ang="T13">
                <a:pos x="T6" y="T7"/>
              </a:cxn>
              <a:cxn ang="T14">
                <a:pos x="T8" y="T9"/>
              </a:cxn>
            </a:cxnLst>
            <a:rect l="T15" t="T16" r="T17" b="T18"/>
            <a:pathLst>
              <a:path w="51" h="123">
                <a:moveTo>
                  <a:pt x="51" y="0"/>
                </a:moveTo>
                <a:lnTo>
                  <a:pt x="21" y="21"/>
                </a:lnTo>
                <a:lnTo>
                  <a:pt x="0" y="0"/>
                </a:lnTo>
                <a:lnTo>
                  <a:pt x="21" y="123"/>
                </a:lnTo>
                <a:lnTo>
                  <a:pt x="5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44" name="Line 32">
            <a:extLst>
              <a:ext uri="{FF2B5EF4-FFF2-40B4-BE49-F238E27FC236}">
                <a16:creationId xmlns:a16="http://schemas.microsoft.com/office/drawing/2014/main" id="{88AF4974-BED8-4FDD-818D-D34B8EEB5E3F}"/>
              </a:ext>
            </a:extLst>
          </p:cNvPr>
          <p:cNvSpPr>
            <a:spLocks noChangeShapeType="1"/>
          </p:cNvSpPr>
          <p:nvPr/>
        </p:nvSpPr>
        <p:spPr bwMode="auto">
          <a:xfrm>
            <a:off x="4437063" y="1847850"/>
            <a:ext cx="1587" cy="3381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5" name="Freeform 33">
            <a:extLst>
              <a:ext uri="{FF2B5EF4-FFF2-40B4-BE49-F238E27FC236}">
                <a16:creationId xmlns:a16="http://schemas.microsoft.com/office/drawing/2014/main" id="{783772F2-A304-48BE-9736-292CC1E7849D}"/>
              </a:ext>
            </a:extLst>
          </p:cNvPr>
          <p:cNvSpPr>
            <a:spLocks/>
          </p:cNvSpPr>
          <p:nvPr/>
        </p:nvSpPr>
        <p:spPr bwMode="auto">
          <a:xfrm>
            <a:off x="4403725" y="1976438"/>
            <a:ext cx="80963" cy="193675"/>
          </a:xfrm>
          <a:custGeom>
            <a:avLst/>
            <a:gdLst>
              <a:gd name="T0" fmla="*/ 80963 w 51"/>
              <a:gd name="T1" fmla="*/ 0 h 122"/>
              <a:gd name="T2" fmla="*/ 33338 w 51"/>
              <a:gd name="T3" fmla="*/ 31750 h 122"/>
              <a:gd name="T4" fmla="*/ 0 w 51"/>
              <a:gd name="T5" fmla="*/ 0 h 122"/>
              <a:gd name="T6" fmla="*/ 33338 w 51"/>
              <a:gd name="T7" fmla="*/ 193675 h 122"/>
              <a:gd name="T8" fmla="*/ 80963 w 51"/>
              <a:gd name="T9" fmla="*/ 0 h 122"/>
              <a:gd name="T10" fmla="*/ 0 60000 65536"/>
              <a:gd name="T11" fmla="*/ 0 60000 65536"/>
              <a:gd name="T12" fmla="*/ 0 60000 65536"/>
              <a:gd name="T13" fmla="*/ 0 60000 65536"/>
              <a:gd name="T14" fmla="*/ 0 60000 65536"/>
              <a:gd name="T15" fmla="*/ 0 w 51"/>
              <a:gd name="T16" fmla="*/ 0 h 122"/>
              <a:gd name="T17" fmla="*/ 51 w 51"/>
              <a:gd name="T18" fmla="*/ 122 h 122"/>
            </a:gdLst>
            <a:ahLst/>
            <a:cxnLst>
              <a:cxn ang="T10">
                <a:pos x="T0" y="T1"/>
              </a:cxn>
              <a:cxn ang="T11">
                <a:pos x="T2" y="T3"/>
              </a:cxn>
              <a:cxn ang="T12">
                <a:pos x="T4" y="T5"/>
              </a:cxn>
              <a:cxn ang="T13">
                <a:pos x="T6" y="T7"/>
              </a:cxn>
              <a:cxn ang="T14">
                <a:pos x="T8" y="T9"/>
              </a:cxn>
            </a:cxnLst>
            <a:rect l="T15" t="T16" r="T17" b="T18"/>
            <a:pathLst>
              <a:path w="51" h="122">
                <a:moveTo>
                  <a:pt x="51" y="0"/>
                </a:moveTo>
                <a:lnTo>
                  <a:pt x="21" y="20"/>
                </a:lnTo>
                <a:lnTo>
                  <a:pt x="0" y="0"/>
                </a:lnTo>
                <a:lnTo>
                  <a:pt x="21" y="122"/>
                </a:lnTo>
                <a:lnTo>
                  <a:pt x="5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46" name="Line 34">
            <a:extLst>
              <a:ext uri="{FF2B5EF4-FFF2-40B4-BE49-F238E27FC236}">
                <a16:creationId xmlns:a16="http://schemas.microsoft.com/office/drawing/2014/main" id="{874A1B69-040B-442F-B554-1EA8D0075ABC}"/>
              </a:ext>
            </a:extLst>
          </p:cNvPr>
          <p:cNvSpPr>
            <a:spLocks noChangeShapeType="1"/>
          </p:cNvSpPr>
          <p:nvPr/>
        </p:nvSpPr>
        <p:spPr bwMode="auto">
          <a:xfrm>
            <a:off x="4437063" y="2784475"/>
            <a:ext cx="1587" cy="3397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7" name="Freeform 35">
            <a:extLst>
              <a:ext uri="{FF2B5EF4-FFF2-40B4-BE49-F238E27FC236}">
                <a16:creationId xmlns:a16="http://schemas.microsoft.com/office/drawing/2014/main" id="{601E6777-DDCB-4C82-8668-BAAD4E66EAD1}"/>
              </a:ext>
            </a:extLst>
          </p:cNvPr>
          <p:cNvSpPr>
            <a:spLocks/>
          </p:cNvSpPr>
          <p:nvPr/>
        </p:nvSpPr>
        <p:spPr bwMode="auto">
          <a:xfrm>
            <a:off x="4403725" y="2897188"/>
            <a:ext cx="80963" cy="195262"/>
          </a:xfrm>
          <a:custGeom>
            <a:avLst/>
            <a:gdLst>
              <a:gd name="T0" fmla="*/ 80963 w 51"/>
              <a:gd name="T1" fmla="*/ 0 h 123"/>
              <a:gd name="T2" fmla="*/ 33338 w 51"/>
              <a:gd name="T3" fmla="*/ 33337 h 123"/>
              <a:gd name="T4" fmla="*/ 0 w 51"/>
              <a:gd name="T5" fmla="*/ 0 h 123"/>
              <a:gd name="T6" fmla="*/ 33338 w 51"/>
              <a:gd name="T7" fmla="*/ 195262 h 123"/>
              <a:gd name="T8" fmla="*/ 80963 w 51"/>
              <a:gd name="T9" fmla="*/ 0 h 123"/>
              <a:gd name="T10" fmla="*/ 0 60000 65536"/>
              <a:gd name="T11" fmla="*/ 0 60000 65536"/>
              <a:gd name="T12" fmla="*/ 0 60000 65536"/>
              <a:gd name="T13" fmla="*/ 0 60000 65536"/>
              <a:gd name="T14" fmla="*/ 0 60000 65536"/>
              <a:gd name="T15" fmla="*/ 0 w 51"/>
              <a:gd name="T16" fmla="*/ 0 h 123"/>
              <a:gd name="T17" fmla="*/ 51 w 51"/>
              <a:gd name="T18" fmla="*/ 123 h 123"/>
            </a:gdLst>
            <a:ahLst/>
            <a:cxnLst>
              <a:cxn ang="T10">
                <a:pos x="T0" y="T1"/>
              </a:cxn>
              <a:cxn ang="T11">
                <a:pos x="T2" y="T3"/>
              </a:cxn>
              <a:cxn ang="T12">
                <a:pos x="T4" y="T5"/>
              </a:cxn>
              <a:cxn ang="T13">
                <a:pos x="T6" y="T7"/>
              </a:cxn>
              <a:cxn ang="T14">
                <a:pos x="T8" y="T9"/>
              </a:cxn>
            </a:cxnLst>
            <a:rect l="T15" t="T16" r="T17" b="T18"/>
            <a:pathLst>
              <a:path w="51" h="123">
                <a:moveTo>
                  <a:pt x="51" y="0"/>
                </a:moveTo>
                <a:lnTo>
                  <a:pt x="21" y="21"/>
                </a:lnTo>
                <a:lnTo>
                  <a:pt x="0" y="0"/>
                </a:lnTo>
                <a:lnTo>
                  <a:pt x="21" y="123"/>
                </a:lnTo>
                <a:lnTo>
                  <a:pt x="5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48" name="Line 36">
            <a:extLst>
              <a:ext uri="{FF2B5EF4-FFF2-40B4-BE49-F238E27FC236}">
                <a16:creationId xmlns:a16="http://schemas.microsoft.com/office/drawing/2014/main" id="{FED3BF66-880E-4599-9736-EE177D1C894B}"/>
              </a:ext>
            </a:extLst>
          </p:cNvPr>
          <p:cNvSpPr>
            <a:spLocks noChangeShapeType="1"/>
          </p:cNvSpPr>
          <p:nvPr/>
        </p:nvSpPr>
        <p:spPr bwMode="auto">
          <a:xfrm>
            <a:off x="4437063" y="3738563"/>
            <a:ext cx="1587" cy="3238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9" name="Freeform 37">
            <a:extLst>
              <a:ext uri="{FF2B5EF4-FFF2-40B4-BE49-F238E27FC236}">
                <a16:creationId xmlns:a16="http://schemas.microsoft.com/office/drawing/2014/main" id="{3AC78C99-8275-4AD0-B651-8B1F3C22C069}"/>
              </a:ext>
            </a:extLst>
          </p:cNvPr>
          <p:cNvSpPr>
            <a:spLocks/>
          </p:cNvSpPr>
          <p:nvPr/>
        </p:nvSpPr>
        <p:spPr bwMode="auto">
          <a:xfrm>
            <a:off x="4403725" y="3867150"/>
            <a:ext cx="80963" cy="195263"/>
          </a:xfrm>
          <a:custGeom>
            <a:avLst/>
            <a:gdLst>
              <a:gd name="T0" fmla="*/ 80963 w 51"/>
              <a:gd name="T1" fmla="*/ 0 h 123"/>
              <a:gd name="T2" fmla="*/ 33338 w 51"/>
              <a:gd name="T3" fmla="*/ 33338 h 123"/>
              <a:gd name="T4" fmla="*/ 0 w 51"/>
              <a:gd name="T5" fmla="*/ 0 h 123"/>
              <a:gd name="T6" fmla="*/ 33338 w 51"/>
              <a:gd name="T7" fmla="*/ 195263 h 123"/>
              <a:gd name="T8" fmla="*/ 80963 w 51"/>
              <a:gd name="T9" fmla="*/ 0 h 123"/>
              <a:gd name="T10" fmla="*/ 0 60000 65536"/>
              <a:gd name="T11" fmla="*/ 0 60000 65536"/>
              <a:gd name="T12" fmla="*/ 0 60000 65536"/>
              <a:gd name="T13" fmla="*/ 0 60000 65536"/>
              <a:gd name="T14" fmla="*/ 0 60000 65536"/>
              <a:gd name="T15" fmla="*/ 0 w 51"/>
              <a:gd name="T16" fmla="*/ 0 h 123"/>
              <a:gd name="T17" fmla="*/ 51 w 51"/>
              <a:gd name="T18" fmla="*/ 123 h 123"/>
            </a:gdLst>
            <a:ahLst/>
            <a:cxnLst>
              <a:cxn ang="T10">
                <a:pos x="T0" y="T1"/>
              </a:cxn>
              <a:cxn ang="T11">
                <a:pos x="T2" y="T3"/>
              </a:cxn>
              <a:cxn ang="T12">
                <a:pos x="T4" y="T5"/>
              </a:cxn>
              <a:cxn ang="T13">
                <a:pos x="T6" y="T7"/>
              </a:cxn>
              <a:cxn ang="T14">
                <a:pos x="T8" y="T9"/>
              </a:cxn>
            </a:cxnLst>
            <a:rect l="T15" t="T16" r="T17" b="T18"/>
            <a:pathLst>
              <a:path w="51" h="123">
                <a:moveTo>
                  <a:pt x="51" y="0"/>
                </a:moveTo>
                <a:lnTo>
                  <a:pt x="21" y="21"/>
                </a:lnTo>
                <a:lnTo>
                  <a:pt x="0" y="0"/>
                </a:lnTo>
                <a:lnTo>
                  <a:pt x="21" y="123"/>
                </a:lnTo>
                <a:lnTo>
                  <a:pt x="5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50" name="Line 38">
            <a:extLst>
              <a:ext uri="{FF2B5EF4-FFF2-40B4-BE49-F238E27FC236}">
                <a16:creationId xmlns:a16="http://schemas.microsoft.com/office/drawing/2014/main" id="{16DABFAF-0801-416D-B1B1-B95D2BC7B58A}"/>
              </a:ext>
            </a:extLst>
          </p:cNvPr>
          <p:cNvSpPr>
            <a:spLocks noChangeShapeType="1"/>
          </p:cNvSpPr>
          <p:nvPr/>
        </p:nvSpPr>
        <p:spPr bwMode="auto">
          <a:xfrm>
            <a:off x="4437063" y="4821238"/>
            <a:ext cx="1587" cy="3397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1" name="Freeform 39">
            <a:extLst>
              <a:ext uri="{FF2B5EF4-FFF2-40B4-BE49-F238E27FC236}">
                <a16:creationId xmlns:a16="http://schemas.microsoft.com/office/drawing/2014/main" id="{F216AA70-D129-4917-9B00-423E00B67FEF}"/>
              </a:ext>
            </a:extLst>
          </p:cNvPr>
          <p:cNvSpPr>
            <a:spLocks/>
          </p:cNvSpPr>
          <p:nvPr/>
        </p:nvSpPr>
        <p:spPr bwMode="auto">
          <a:xfrm>
            <a:off x="4403725" y="4983163"/>
            <a:ext cx="80963" cy="193675"/>
          </a:xfrm>
          <a:custGeom>
            <a:avLst/>
            <a:gdLst>
              <a:gd name="T0" fmla="*/ 80963 w 51"/>
              <a:gd name="T1" fmla="*/ 0 h 122"/>
              <a:gd name="T2" fmla="*/ 33338 w 51"/>
              <a:gd name="T3" fmla="*/ 31750 h 122"/>
              <a:gd name="T4" fmla="*/ 0 w 51"/>
              <a:gd name="T5" fmla="*/ 0 h 122"/>
              <a:gd name="T6" fmla="*/ 33338 w 51"/>
              <a:gd name="T7" fmla="*/ 193675 h 122"/>
              <a:gd name="T8" fmla="*/ 80963 w 51"/>
              <a:gd name="T9" fmla="*/ 0 h 122"/>
              <a:gd name="T10" fmla="*/ 0 60000 65536"/>
              <a:gd name="T11" fmla="*/ 0 60000 65536"/>
              <a:gd name="T12" fmla="*/ 0 60000 65536"/>
              <a:gd name="T13" fmla="*/ 0 60000 65536"/>
              <a:gd name="T14" fmla="*/ 0 60000 65536"/>
              <a:gd name="T15" fmla="*/ 0 w 51"/>
              <a:gd name="T16" fmla="*/ 0 h 122"/>
              <a:gd name="T17" fmla="*/ 51 w 51"/>
              <a:gd name="T18" fmla="*/ 122 h 122"/>
            </a:gdLst>
            <a:ahLst/>
            <a:cxnLst>
              <a:cxn ang="T10">
                <a:pos x="T0" y="T1"/>
              </a:cxn>
              <a:cxn ang="T11">
                <a:pos x="T2" y="T3"/>
              </a:cxn>
              <a:cxn ang="T12">
                <a:pos x="T4" y="T5"/>
              </a:cxn>
              <a:cxn ang="T13">
                <a:pos x="T6" y="T7"/>
              </a:cxn>
              <a:cxn ang="T14">
                <a:pos x="T8" y="T9"/>
              </a:cxn>
            </a:cxnLst>
            <a:rect l="T15" t="T16" r="T17" b="T18"/>
            <a:pathLst>
              <a:path w="51" h="122">
                <a:moveTo>
                  <a:pt x="51" y="0"/>
                </a:moveTo>
                <a:lnTo>
                  <a:pt x="21" y="20"/>
                </a:lnTo>
                <a:lnTo>
                  <a:pt x="0" y="0"/>
                </a:lnTo>
                <a:lnTo>
                  <a:pt x="21" y="122"/>
                </a:lnTo>
                <a:lnTo>
                  <a:pt x="5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52" name="Freeform 40">
            <a:extLst>
              <a:ext uri="{FF2B5EF4-FFF2-40B4-BE49-F238E27FC236}">
                <a16:creationId xmlns:a16="http://schemas.microsoft.com/office/drawing/2014/main" id="{CE9375FB-DF17-47F4-9E3B-3E8072985D88}"/>
              </a:ext>
            </a:extLst>
          </p:cNvPr>
          <p:cNvSpPr>
            <a:spLocks/>
          </p:cNvSpPr>
          <p:nvPr/>
        </p:nvSpPr>
        <p:spPr bwMode="auto">
          <a:xfrm>
            <a:off x="4403725" y="6211888"/>
            <a:ext cx="80963" cy="193675"/>
          </a:xfrm>
          <a:custGeom>
            <a:avLst/>
            <a:gdLst>
              <a:gd name="T0" fmla="*/ 80963 w 51"/>
              <a:gd name="T1" fmla="*/ 0 h 122"/>
              <a:gd name="T2" fmla="*/ 33338 w 51"/>
              <a:gd name="T3" fmla="*/ 31750 h 122"/>
              <a:gd name="T4" fmla="*/ 0 w 51"/>
              <a:gd name="T5" fmla="*/ 0 h 122"/>
              <a:gd name="T6" fmla="*/ 33338 w 51"/>
              <a:gd name="T7" fmla="*/ 193675 h 122"/>
              <a:gd name="T8" fmla="*/ 80963 w 51"/>
              <a:gd name="T9" fmla="*/ 0 h 122"/>
              <a:gd name="T10" fmla="*/ 0 60000 65536"/>
              <a:gd name="T11" fmla="*/ 0 60000 65536"/>
              <a:gd name="T12" fmla="*/ 0 60000 65536"/>
              <a:gd name="T13" fmla="*/ 0 60000 65536"/>
              <a:gd name="T14" fmla="*/ 0 60000 65536"/>
              <a:gd name="T15" fmla="*/ 0 w 51"/>
              <a:gd name="T16" fmla="*/ 0 h 122"/>
              <a:gd name="T17" fmla="*/ 51 w 51"/>
              <a:gd name="T18" fmla="*/ 122 h 122"/>
            </a:gdLst>
            <a:ahLst/>
            <a:cxnLst>
              <a:cxn ang="T10">
                <a:pos x="T0" y="T1"/>
              </a:cxn>
              <a:cxn ang="T11">
                <a:pos x="T2" y="T3"/>
              </a:cxn>
              <a:cxn ang="T12">
                <a:pos x="T4" y="T5"/>
              </a:cxn>
              <a:cxn ang="T13">
                <a:pos x="T6" y="T7"/>
              </a:cxn>
              <a:cxn ang="T14">
                <a:pos x="T8" y="T9"/>
              </a:cxn>
            </a:cxnLst>
            <a:rect l="T15" t="T16" r="T17" b="T18"/>
            <a:pathLst>
              <a:path w="51" h="122">
                <a:moveTo>
                  <a:pt x="51" y="0"/>
                </a:moveTo>
                <a:lnTo>
                  <a:pt x="21" y="20"/>
                </a:lnTo>
                <a:lnTo>
                  <a:pt x="0" y="0"/>
                </a:lnTo>
                <a:lnTo>
                  <a:pt x="21" y="122"/>
                </a:lnTo>
                <a:lnTo>
                  <a:pt x="5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53" name="Line 41">
            <a:extLst>
              <a:ext uri="{FF2B5EF4-FFF2-40B4-BE49-F238E27FC236}">
                <a16:creationId xmlns:a16="http://schemas.microsoft.com/office/drawing/2014/main" id="{4116DD3B-25E0-4E0F-B09B-76D4B01A3265}"/>
              </a:ext>
            </a:extLst>
          </p:cNvPr>
          <p:cNvSpPr>
            <a:spLocks noChangeShapeType="1"/>
          </p:cNvSpPr>
          <p:nvPr/>
        </p:nvSpPr>
        <p:spPr bwMode="auto">
          <a:xfrm>
            <a:off x="4437063" y="6081713"/>
            <a:ext cx="1587" cy="3238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4" name="Line 42">
            <a:extLst>
              <a:ext uri="{FF2B5EF4-FFF2-40B4-BE49-F238E27FC236}">
                <a16:creationId xmlns:a16="http://schemas.microsoft.com/office/drawing/2014/main" id="{E7A6F97F-605B-4681-B59F-63D09A4445F8}"/>
              </a:ext>
            </a:extLst>
          </p:cNvPr>
          <p:cNvSpPr>
            <a:spLocks noChangeShapeType="1"/>
          </p:cNvSpPr>
          <p:nvPr/>
        </p:nvSpPr>
        <p:spPr bwMode="auto">
          <a:xfrm>
            <a:off x="5456238" y="1539875"/>
            <a:ext cx="517525"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5" name="Freeform 43">
            <a:extLst>
              <a:ext uri="{FF2B5EF4-FFF2-40B4-BE49-F238E27FC236}">
                <a16:creationId xmlns:a16="http://schemas.microsoft.com/office/drawing/2014/main" id="{15B16B06-9FD6-4E5F-8308-AFADFCD50CF2}"/>
              </a:ext>
            </a:extLst>
          </p:cNvPr>
          <p:cNvSpPr>
            <a:spLocks/>
          </p:cNvSpPr>
          <p:nvPr/>
        </p:nvSpPr>
        <p:spPr bwMode="auto">
          <a:xfrm>
            <a:off x="5778500" y="1508125"/>
            <a:ext cx="195263" cy="80963"/>
          </a:xfrm>
          <a:custGeom>
            <a:avLst/>
            <a:gdLst>
              <a:gd name="T0" fmla="*/ 0 w 123"/>
              <a:gd name="T1" fmla="*/ 0 h 51"/>
              <a:gd name="T2" fmla="*/ 33338 w 123"/>
              <a:gd name="T3" fmla="*/ 31750 h 51"/>
              <a:gd name="T4" fmla="*/ 0 w 123"/>
              <a:gd name="T5" fmla="*/ 80963 h 51"/>
              <a:gd name="T6" fmla="*/ 195263 w 123"/>
              <a:gd name="T7" fmla="*/ 31750 h 51"/>
              <a:gd name="T8" fmla="*/ 0 w 123"/>
              <a:gd name="T9" fmla="*/ 0 h 51"/>
              <a:gd name="T10" fmla="*/ 0 60000 65536"/>
              <a:gd name="T11" fmla="*/ 0 60000 65536"/>
              <a:gd name="T12" fmla="*/ 0 60000 65536"/>
              <a:gd name="T13" fmla="*/ 0 60000 65536"/>
              <a:gd name="T14" fmla="*/ 0 60000 65536"/>
              <a:gd name="T15" fmla="*/ 0 w 123"/>
              <a:gd name="T16" fmla="*/ 0 h 51"/>
              <a:gd name="T17" fmla="*/ 123 w 123"/>
              <a:gd name="T18" fmla="*/ 51 h 51"/>
            </a:gdLst>
            <a:ahLst/>
            <a:cxnLst>
              <a:cxn ang="T10">
                <a:pos x="T0" y="T1"/>
              </a:cxn>
              <a:cxn ang="T11">
                <a:pos x="T2" y="T3"/>
              </a:cxn>
              <a:cxn ang="T12">
                <a:pos x="T4" y="T5"/>
              </a:cxn>
              <a:cxn ang="T13">
                <a:pos x="T6" y="T7"/>
              </a:cxn>
              <a:cxn ang="T14">
                <a:pos x="T8" y="T9"/>
              </a:cxn>
            </a:cxnLst>
            <a:rect l="T15" t="T16" r="T17" b="T18"/>
            <a:pathLst>
              <a:path w="123" h="51">
                <a:moveTo>
                  <a:pt x="0" y="0"/>
                </a:moveTo>
                <a:lnTo>
                  <a:pt x="21" y="20"/>
                </a:lnTo>
                <a:lnTo>
                  <a:pt x="0" y="51"/>
                </a:lnTo>
                <a:lnTo>
                  <a:pt x="123"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56" name="Rectangle 44">
            <a:extLst>
              <a:ext uri="{FF2B5EF4-FFF2-40B4-BE49-F238E27FC236}">
                <a16:creationId xmlns:a16="http://schemas.microsoft.com/office/drawing/2014/main" id="{E6D5811D-34D3-4AB0-AD96-0195A7A366A8}"/>
              </a:ext>
            </a:extLst>
          </p:cNvPr>
          <p:cNvSpPr>
            <a:spLocks noChangeArrowheads="1"/>
          </p:cNvSpPr>
          <p:nvPr/>
        </p:nvSpPr>
        <p:spPr bwMode="auto">
          <a:xfrm>
            <a:off x="5973763" y="1168400"/>
            <a:ext cx="1066800" cy="760413"/>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4557" name="Rectangle 45">
            <a:extLst>
              <a:ext uri="{FF2B5EF4-FFF2-40B4-BE49-F238E27FC236}">
                <a16:creationId xmlns:a16="http://schemas.microsoft.com/office/drawing/2014/main" id="{AED25E51-E918-4CF2-958C-EA2C08D45D30}"/>
              </a:ext>
            </a:extLst>
          </p:cNvPr>
          <p:cNvSpPr>
            <a:spLocks noChangeArrowheads="1"/>
          </p:cNvSpPr>
          <p:nvPr/>
        </p:nvSpPr>
        <p:spPr bwMode="auto">
          <a:xfrm>
            <a:off x="6086475" y="1296988"/>
            <a:ext cx="869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分段越界</a:t>
            </a:r>
            <a:endParaRPr lang="zh-CN" altLang="en-US"/>
          </a:p>
        </p:txBody>
      </p:sp>
      <p:sp>
        <p:nvSpPr>
          <p:cNvPr id="64558" name="Rectangle 46">
            <a:extLst>
              <a:ext uri="{FF2B5EF4-FFF2-40B4-BE49-F238E27FC236}">
                <a16:creationId xmlns:a16="http://schemas.microsoft.com/office/drawing/2014/main" id="{AC704048-6166-49CA-88D0-A0BD98468427}"/>
              </a:ext>
            </a:extLst>
          </p:cNvPr>
          <p:cNvSpPr>
            <a:spLocks noChangeArrowheads="1"/>
          </p:cNvSpPr>
          <p:nvPr/>
        </p:nvSpPr>
        <p:spPr bwMode="auto">
          <a:xfrm>
            <a:off x="6086475" y="1555750"/>
            <a:ext cx="869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中断处理</a:t>
            </a:r>
            <a:endParaRPr lang="zh-CN" altLang="en-US"/>
          </a:p>
        </p:txBody>
      </p:sp>
      <p:sp>
        <p:nvSpPr>
          <p:cNvPr id="64559" name="Line 47">
            <a:extLst>
              <a:ext uri="{FF2B5EF4-FFF2-40B4-BE49-F238E27FC236}">
                <a16:creationId xmlns:a16="http://schemas.microsoft.com/office/drawing/2014/main" id="{A05A4B2F-D508-4EB9-8913-D148BF51CA07}"/>
              </a:ext>
            </a:extLst>
          </p:cNvPr>
          <p:cNvSpPr>
            <a:spLocks noChangeShapeType="1"/>
          </p:cNvSpPr>
          <p:nvPr/>
        </p:nvSpPr>
        <p:spPr bwMode="auto">
          <a:xfrm>
            <a:off x="5456238" y="2493963"/>
            <a:ext cx="5016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0" name="Freeform 48">
            <a:extLst>
              <a:ext uri="{FF2B5EF4-FFF2-40B4-BE49-F238E27FC236}">
                <a16:creationId xmlns:a16="http://schemas.microsoft.com/office/drawing/2014/main" id="{BC76CF3C-2786-4328-AA25-53E126302296}"/>
              </a:ext>
            </a:extLst>
          </p:cNvPr>
          <p:cNvSpPr>
            <a:spLocks/>
          </p:cNvSpPr>
          <p:nvPr/>
        </p:nvSpPr>
        <p:spPr bwMode="auto">
          <a:xfrm>
            <a:off x="5778500" y="2444750"/>
            <a:ext cx="195263" cy="80963"/>
          </a:xfrm>
          <a:custGeom>
            <a:avLst/>
            <a:gdLst>
              <a:gd name="T0" fmla="*/ 0 w 123"/>
              <a:gd name="T1" fmla="*/ 0 h 51"/>
              <a:gd name="T2" fmla="*/ 33338 w 123"/>
              <a:gd name="T3" fmla="*/ 49213 h 51"/>
              <a:gd name="T4" fmla="*/ 0 w 123"/>
              <a:gd name="T5" fmla="*/ 80963 h 51"/>
              <a:gd name="T6" fmla="*/ 195263 w 123"/>
              <a:gd name="T7" fmla="*/ 49213 h 51"/>
              <a:gd name="T8" fmla="*/ 0 w 123"/>
              <a:gd name="T9" fmla="*/ 0 h 51"/>
              <a:gd name="T10" fmla="*/ 0 60000 65536"/>
              <a:gd name="T11" fmla="*/ 0 60000 65536"/>
              <a:gd name="T12" fmla="*/ 0 60000 65536"/>
              <a:gd name="T13" fmla="*/ 0 60000 65536"/>
              <a:gd name="T14" fmla="*/ 0 60000 65536"/>
              <a:gd name="T15" fmla="*/ 0 w 123"/>
              <a:gd name="T16" fmla="*/ 0 h 51"/>
              <a:gd name="T17" fmla="*/ 123 w 123"/>
              <a:gd name="T18" fmla="*/ 51 h 51"/>
            </a:gdLst>
            <a:ahLst/>
            <a:cxnLst>
              <a:cxn ang="T10">
                <a:pos x="T0" y="T1"/>
              </a:cxn>
              <a:cxn ang="T11">
                <a:pos x="T2" y="T3"/>
              </a:cxn>
              <a:cxn ang="T12">
                <a:pos x="T4" y="T5"/>
              </a:cxn>
              <a:cxn ang="T13">
                <a:pos x="T6" y="T7"/>
              </a:cxn>
              <a:cxn ang="T14">
                <a:pos x="T8" y="T9"/>
              </a:cxn>
            </a:cxnLst>
            <a:rect l="T15" t="T16" r="T17" b="T18"/>
            <a:pathLst>
              <a:path w="123" h="51">
                <a:moveTo>
                  <a:pt x="0" y="0"/>
                </a:moveTo>
                <a:lnTo>
                  <a:pt x="21" y="31"/>
                </a:lnTo>
                <a:lnTo>
                  <a:pt x="0" y="51"/>
                </a:lnTo>
                <a:lnTo>
                  <a:pt x="123" y="31"/>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61" name="Rectangle 49">
            <a:extLst>
              <a:ext uri="{FF2B5EF4-FFF2-40B4-BE49-F238E27FC236}">
                <a16:creationId xmlns:a16="http://schemas.microsoft.com/office/drawing/2014/main" id="{4F07C295-A958-4466-BE44-014196AC49CD}"/>
              </a:ext>
            </a:extLst>
          </p:cNvPr>
          <p:cNvSpPr>
            <a:spLocks noChangeArrowheads="1"/>
          </p:cNvSpPr>
          <p:nvPr/>
        </p:nvSpPr>
        <p:spPr bwMode="auto">
          <a:xfrm>
            <a:off x="5973763" y="2106613"/>
            <a:ext cx="1066800" cy="758825"/>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4562" name="Rectangle 50">
            <a:extLst>
              <a:ext uri="{FF2B5EF4-FFF2-40B4-BE49-F238E27FC236}">
                <a16:creationId xmlns:a16="http://schemas.microsoft.com/office/drawing/2014/main" id="{B8ABC1E7-A8F0-4A77-A3F8-E199FA30A5C4}"/>
              </a:ext>
            </a:extLst>
          </p:cNvPr>
          <p:cNvSpPr>
            <a:spLocks noChangeArrowheads="1"/>
          </p:cNvSpPr>
          <p:nvPr/>
        </p:nvSpPr>
        <p:spPr bwMode="auto">
          <a:xfrm>
            <a:off x="6086475" y="2251075"/>
            <a:ext cx="869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分段保护</a:t>
            </a:r>
            <a:endParaRPr lang="zh-CN" altLang="en-US"/>
          </a:p>
        </p:txBody>
      </p:sp>
      <p:sp>
        <p:nvSpPr>
          <p:cNvPr id="64563" name="Rectangle 51">
            <a:extLst>
              <a:ext uri="{FF2B5EF4-FFF2-40B4-BE49-F238E27FC236}">
                <a16:creationId xmlns:a16="http://schemas.microsoft.com/office/drawing/2014/main" id="{684BE8C3-A404-4711-8933-A28BCE8F1ED7}"/>
              </a:ext>
            </a:extLst>
          </p:cNvPr>
          <p:cNvSpPr>
            <a:spLocks noChangeArrowheads="1"/>
          </p:cNvSpPr>
          <p:nvPr/>
        </p:nvSpPr>
        <p:spPr bwMode="auto">
          <a:xfrm>
            <a:off x="6086475" y="2509838"/>
            <a:ext cx="869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中断处理</a:t>
            </a:r>
            <a:endParaRPr lang="zh-CN" altLang="en-US"/>
          </a:p>
        </p:txBody>
      </p:sp>
      <p:sp>
        <p:nvSpPr>
          <p:cNvPr id="64564" name="Line 52">
            <a:extLst>
              <a:ext uri="{FF2B5EF4-FFF2-40B4-BE49-F238E27FC236}">
                <a16:creationId xmlns:a16="http://schemas.microsoft.com/office/drawing/2014/main" id="{7BA6317C-10B6-44C9-BE8C-DB3103A41897}"/>
              </a:ext>
            </a:extLst>
          </p:cNvPr>
          <p:cNvSpPr>
            <a:spLocks noChangeShapeType="1"/>
          </p:cNvSpPr>
          <p:nvPr/>
        </p:nvSpPr>
        <p:spPr bwMode="auto">
          <a:xfrm>
            <a:off x="5456238" y="3430588"/>
            <a:ext cx="5016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5" name="Freeform 53">
            <a:extLst>
              <a:ext uri="{FF2B5EF4-FFF2-40B4-BE49-F238E27FC236}">
                <a16:creationId xmlns:a16="http://schemas.microsoft.com/office/drawing/2014/main" id="{A255105D-6252-4916-8422-6E99B0F35893}"/>
              </a:ext>
            </a:extLst>
          </p:cNvPr>
          <p:cNvSpPr>
            <a:spLocks/>
          </p:cNvSpPr>
          <p:nvPr/>
        </p:nvSpPr>
        <p:spPr bwMode="auto">
          <a:xfrm>
            <a:off x="5778500" y="3382963"/>
            <a:ext cx="195263" cy="80962"/>
          </a:xfrm>
          <a:custGeom>
            <a:avLst/>
            <a:gdLst>
              <a:gd name="T0" fmla="*/ 0 w 123"/>
              <a:gd name="T1" fmla="*/ 0 h 51"/>
              <a:gd name="T2" fmla="*/ 33338 w 123"/>
              <a:gd name="T3" fmla="*/ 47625 h 51"/>
              <a:gd name="T4" fmla="*/ 0 w 123"/>
              <a:gd name="T5" fmla="*/ 80962 h 51"/>
              <a:gd name="T6" fmla="*/ 195263 w 123"/>
              <a:gd name="T7" fmla="*/ 47625 h 51"/>
              <a:gd name="T8" fmla="*/ 0 w 123"/>
              <a:gd name="T9" fmla="*/ 0 h 51"/>
              <a:gd name="T10" fmla="*/ 0 60000 65536"/>
              <a:gd name="T11" fmla="*/ 0 60000 65536"/>
              <a:gd name="T12" fmla="*/ 0 60000 65536"/>
              <a:gd name="T13" fmla="*/ 0 60000 65536"/>
              <a:gd name="T14" fmla="*/ 0 60000 65536"/>
              <a:gd name="T15" fmla="*/ 0 w 123"/>
              <a:gd name="T16" fmla="*/ 0 h 51"/>
              <a:gd name="T17" fmla="*/ 123 w 123"/>
              <a:gd name="T18" fmla="*/ 51 h 51"/>
            </a:gdLst>
            <a:ahLst/>
            <a:cxnLst>
              <a:cxn ang="T10">
                <a:pos x="T0" y="T1"/>
              </a:cxn>
              <a:cxn ang="T11">
                <a:pos x="T2" y="T3"/>
              </a:cxn>
              <a:cxn ang="T12">
                <a:pos x="T4" y="T5"/>
              </a:cxn>
              <a:cxn ang="T13">
                <a:pos x="T6" y="T7"/>
              </a:cxn>
              <a:cxn ang="T14">
                <a:pos x="T8" y="T9"/>
              </a:cxn>
            </a:cxnLst>
            <a:rect l="T15" t="T16" r="T17" b="T18"/>
            <a:pathLst>
              <a:path w="123" h="51">
                <a:moveTo>
                  <a:pt x="0" y="0"/>
                </a:moveTo>
                <a:lnTo>
                  <a:pt x="21" y="30"/>
                </a:lnTo>
                <a:lnTo>
                  <a:pt x="0" y="51"/>
                </a:lnTo>
                <a:lnTo>
                  <a:pt x="123" y="3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4566" name="Rectangle 54">
            <a:extLst>
              <a:ext uri="{FF2B5EF4-FFF2-40B4-BE49-F238E27FC236}">
                <a16:creationId xmlns:a16="http://schemas.microsoft.com/office/drawing/2014/main" id="{FBB70CFA-D644-41D1-9852-CF88AB3C14B2}"/>
              </a:ext>
            </a:extLst>
          </p:cNvPr>
          <p:cNvSpPr>
            <a:spLocks noChangeArrowheads="1"/>
          </p:cNvSpPr>
          <p:nvPr/>
        </p:nvSpPr>
        <p:spPr bwMode="auto">
          <a:xfrm>
            <a:off x="5973763" y="3043238"/>
            <a:ext cx="1066800" cy="760412"/>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4567" name="Rectangle 55">
            <a:extLst>
              <a:ext uri="{FF2B5EF4-FFF2-40B4-BE49-F238E27FC236}">
                <a16:creationId xmlns:a16="http://schemas.microsoft.com/office/drawing/2014/main" id="{EFAD60F3-906A-421E-86AE-7A00CDE413E2}"/>
              </a:ext>
            </a:extLst>
          </p:cNvPr>
          <p:cNvSpPr>
            <a:spLocks noChangeArrowheads="1"/>
          </p:cNvSpPr>
          <p:nvPr/>
        </p:nvSpPr>
        <p:spPr bwMode="auto">
          <a:xfrm>
            <a:off x="6183313" y="3189288"/>
            <a:ext cx="6524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缺段中</a:t>
            </a:r>
            <a:endParaRPr lang="zh-CN" altLang="en-US"/>
          </a:p>
        </p:txBody>
      </p:sp>
      <p:sp>
        <p:nvSpPr>
          <p:cNvPr id="64568" name="Rectangle 56">
            <a:extLst>
              <a:ext uri="{FF2B5EF4-FFF2-40B4-BE49-F238E27FC236}">
                <a16:creationId xmlns:a16="http://schemas.microsoft.com/office/drawing/2014/main" id="{77E6A0E9-34CB-40A2-8700-A03E3C74F619}"/>
              </a:ext>
            </a:extLst>
          </p:cNvPr>
          <p:cNvSpPr>
            <a:spLocks noChangeArrowheads="1"/>
          </p:cNvSpPr>
          <p:nvPr/>
        </p:nvSpPr>
        <p:spPr bwMode="auto">
          <a:xfrm>
            <a:off x="6183313" y="3448050"/>
            <a:ext cx="65246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断处理</a:t>
            </a:r>
            <a:endParaRPr lang="zh-CN" altLang="en-US"/>
          </a:p>
        </p:txBody>
      </p:sp>
      <p:sp>
        <p:nvSpPr>
          <p:cNvPr id="64569" name="Rectangle 57">
            <a:extLst>
              <a:ext uri="{FF2B5EF4-FFF2-40B4-BE49-F238E27FC236}">
                <a16:creationId xmlns:a16="http://schemas.microsoft.com/office/drawing/2014/main" id="{16F39D6B-541E-4B7E-BCB9-D3F6BE77CD5D}"/>
              </a:ext>
            </a:extLst>
          </p:cNvPr>
          <p:cNvSpPr>
            <a:spLocks noChangeArrowheads="1"/>
          </p:cNvSpPr>
          <p:nvPr/>
        </p:nvSpPr>
        <p:spPr bwMode="auto">
          <a:xfrm>
            <a:off x="4144963" y="1895475"/>
            <a:ext cx="217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是</a:t>
            </a:r>
            <a:endParaRPr lang="zh-CN" altLang="en-US"/>
          </a:p>
        </p:txBody>
      </p:sp>
      <p:sp>
        <p:nvSpPr>
          <p:cNvPr id="64570" name="Rectangle 58">
            <a:extLst>
              <a:ext uri="{FF2B5EF4-FFF2-40B4-BE49-F238E27FC236}">
                <a16:creationId xmlns:a16="http://schemas.microsoft.com/office/drawing/2014/main" id="{D92EF902-A812-445A-927B-B154377CF5B5}"/>
              </a:ext>
            </a:extLst>
          </p:cNvPr>
          <p:cNvSpPr>
            <a:spLocks noChangeArrowheads="1"/>
          </p:cNvSpPr>
          <p:nvPr/>
        </p:nvSpPr>
        <p:spPr bwMode="auto">
          <a:xfrm>
            <a:off x="4144963" y="2817813"/>
            <a:ext cx="21748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是</a:t>
            </a:r>
            <a:endParaRPr lang="zh-CN" altLang="en-US"/>
          </a:p>
        </p:txBody>
      </p:sp>
      <p:sp>
        <p:nvSpPr>
          <p:cNvPr id="64571" name="Rectangle 59">
            <a:extLst>
              <a:ext uri="{FF2B5EF4-FFF2-40B4-BE49-F238E27FC236}">
                <a16:creationId xmlns:a16="http://schemas.microsoft.com/office/drawing/2014/main" id="{F8B05033-9A68-4A58-9535-7A8D1489D3F0}"/>
              </a:ext>
            </a:extLst>
          </p:cNvPr>
          <p:cNvSpPr>
            <a:spLocks noChangeArrowheads="1"/>
          </p:cNvSpPr>
          <p:nvPr/>
        </p:nvSpPr>
        <p:spPr bwMode="auto">
          <a:xfrm>
            <a:off x="4144963" y="3738563"/>
            <a:ext cx="21748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是</a:t>
            </a:r>
            <a:endParaRPr lang="zh-CN" altLang="en-US"/>
          </a:p>
        </p:txBody>
      </p:sp>
      <p:sp>
        <p:nvSpPr>
          <p:cNvPr id="64572" name="Rectangle 60">
            <a:extLst>
              <a:ext uri="{FF2B5EF4-FFF2-40B4-BE49-F238E27FC236}">
                <a16:creationId xmlns:a16="http://schemas.microsoft.com/office/drawing/2014/main" id="{D7A873C3-B26E-4AE1-A7FB-91FA5B9C9C03}"/>
              </a:ext>
            </a:extLst>
          </p:cNvPr>
          <p:cNvSpPr>
            <a:spLocks noChangeArrowheads="1"/>
          </p:cNvSpPr>
          <p:nvPr/>
        </p:nvSpPr>
        <p:spPr bwMode="auto">
          <a:xfrm>
            <a:off x="5553075" y="1249363"/>
            <a:ext cx="21748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否</a:t>
            </a:r>
            <a:endParaRPr lang="zh-CN" altLang="en-US"/>
          </a:p>
        </p:txBody>
      </p:sp>
      <p:sp>
        <p:nvSpPr>
          <p:cNvPr id="64573" name="Rectangle 61">
            <a:extLst>
              <a:ext uri="{FF2B5EF4-FFF2-40B4-BE49-F238E27FC236}">
                <a16:creationId xmlns:a16="http://schemas.microsoft.com/office/drawing/2014/main" id="{8BEFC83C-D6CA-45A0-B07F-FC9A9462D935}"/>
              </a:ext>
            </a:extLst>
          </p:cNvPr>
          <p:cNvSpPr>
            <a:spLocks noChangeArrowheads="1"/>
          </p:cNvSpPr>
          <p:nvPr/>
        </p:nvSpPr>
        <p:spPr bwMode="auto">
          <a:xfrm>
            <a:off x="5553075" y="2203450"/>
            <a:ext cx="2174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否</a:t>
            </a:r>
            <a:endParaRPr lang="zh-CN" altLang="en-US"/>
          </a:p>
        </p:txBody>
      </p:sp>
      <p:sp>
        <p:nvSpPr>
          <p:cNvPr id="64574" name="Rectangle 62">
            <a:extLst>
              <a:ext uri="{FF2B5EF4-FFF2-40B4-BE49-F238E27FC236}">
                <a16:creationId xmlns:a16="http://schemas.microsoft.com/office/drawing/2014/main" id="{30688D34-7C37-4B69-854C-3ABE306DE7F5}"/>
              </a:ext>
            </a:extLst>
          </p:cNvPr>
          <p:cNvSpPr>
            <a:spLocks noChangeArrowheads="1"/>
          </p:cNvSpPr>
          <p:nvPr/>
        </p:nvSpPr>
        <p:spPr bwMode="auto">
          <a:xfrm>
            <a:off x="5553075" y="3124200"/>
            <a:ext cx="2174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700">
                <a:solidFill>
                  <a:srgbClr val="000000"/>
                </a:solidFill>
                <a:latin typeface="宋体" panose="02010600030101010101" pitchFamily="2" charset="-122"/>
              </a:rPr>
              <a:t>否</a:t>
            </a:r>
            <a:endParaRPr lang="zh-CN" altLang="en-US"/>
          </a:p>
        </p:txBody>
      </p:sp>
      <p:sp>
        <p:nvSpPr>
          <p:cNvPr id="64575" name="Text Box 63">
            <a:extLst>
              <a:ext uri="{FF2B5EF4-FFF2-40B4-BE49-F238E27FC236}">
                <a16:creationId xmlns:a16="http://schemas.microsoft.com/office/drawing/2014/main" id="{A8F4532F-8B41-4AE5-A93F-B0E66679C4CF}"/>
              </a:ext>
            </a:extLst>
          </p:cNvPr>
          <p:cNvSpPr txBox="1">
            <a:spLocks noChangeArrowheads="1"/>
          </p:cNvSpPr>
          <p:nvPr/>
        </p:nvSpPr>
        <p:spPr bwMode="auto">
          <a:xfrm>
            <a:off x="914399" y="0"/>
            <a:ext cx="5059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dirty="0"/>
              <a:t>3. </a:t>
            </a:r>
            <a:r>
              <a:rPr lang="zh-CN" altLang="en-US" dirty="0"/>
              <a:t>请求分段系统的地址变换过程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5D19904D-222C-4487-B356-3566E28ABAA2}"/>
              </a:ext>
            </a:extLst>
          </p:cNvPr>
          <p:cNvSpPr txBox="1">
            <a:spLocks noChangeArrowheads="1"/>
          </p:cNvSpPr>
          <p:nvPr/>
        </p:nvSpPr>
        <p:spPr bwMode="auto">
          <a:xfrm>
            <a:off x="395536" y="157476"/>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5.5</a:t>
            </a:r>
            <a:r>
              <a:rPr lang="zh-CN" altLang="en-US" sz="4000" dirty="0">
                <a:solidFill>
                  <a:srgbClr val="000000"/>
                </a:solidFill>
                <a:latin typeface="华文新魏" panose="02010800040101010101" pitchFamily="2" charset="-122"/>
                <a:ea typeface="华文新魏" panose="02010800040101010101" pitchFamily="2" charset="-122"/>
              </a:rPr>
              <a:t>请求分段存储管理方式</a:t>
            </a:r>
          </a:p>
        </p:txBody>
      </p:sp>
      <p:sp>
        <p:nvSpPr>
          <p:cNvPr id="2052" name="Rectangle 3">
            <a:extLst>
              <a:ext uri="{FF2B5EF4-FFF2-40B4-BE49-F238E27FC236}">
                <a16:creationId xmlns:a16="http://schemas.microsoft.com/office/drawing/2014/main" id="{8A571E52-26AB-41AC-A8A2-EEF68824BFB6}"/>
              </a:ext>
            </a:extLst>
          </p:cNvPr>
          <p:cNvSpPr>
            <a:spLocks noChangeArrowheads="1"/>
          </p:cNvSpPr>
          <p:nvPr/>
        </p:nvSpPr>
        <p:spPr bwMode="auto">
          <a:xfrm>
            <a:off x="114300" y="863315"/>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lnSpc>
                <a:spcPct val="110000"/>
              </a:lnSpc>
              <a:spcBef>
                <a:spcPct val="5000"/>
              </a:spcBef>
              <a:buClr>
                <a:srgbClr val="0000CC"/>
              </a:buClr>
            </a:pPr>
            <a:r>
              <a:rPr lang="en-US" altLang="zh-CN" sz="3200" dirty="0">
                <a:solidFill>
                  <a:srgbClr val="0000CC"/>
                </a:solidFill>
              </a:rPr>
              <a:t>5.5.2</a:t>
            </a:r>
            <a:r>
              <a:rPr lang="zh-CN" altLang="en-US" sz="3200" dirty="0">
                <a:solidFill>
                  <a:srgbClr val="0000CC"/>
                </a:solidFill>
              </a:rPr>
              <a:t>分段的共享与保护</a:t>
            </a:r>
          </a:p>
          <a:p>
            <a:pPr marL="457200" lvl="1" indent="0" algn="just">
              <a:lnSpc>
                <a:spcPct val="110000"/>
              </a:lnSpc>
              <a:spcBef>
                <a:spcPct val="5000"/>
              </a:spcBef>
              <a:buClr>
                <a:srgbClr val="0000CC"/>
              </a:buClr>
            </a:pPr>
            <a:r>
              <a:rPr lang="en-US" altLang="zh-CN" sz="2800" dirty="0">
                <a:solidFill>
                  <a:srgbClr val="FF0000"/>
                </a:solidFill>
              </a:rPr>
              <a:t>1. </a:t>
            </a:r>
            <a:r>
              <a:rPr lang="zh-CN" altLang="en-US" sz="2800" dirty="0">
                <a:solidFill>
                  <a:srgbClr val="FF0000"/>
                </a:solidFill>
              </a:rPr>
              <a:t>共享段表</a:t>
            </a:r>
          </a:p>
        </p:txBody>
      </p:sp>
      <p:graphicFrame>
        <p:nvGraphicFramePr>
          <p:cNvPr id="2050" name="Object 2">
            <a:extLst>
              <a:ext uri="{FF2B5EF4-FFF2-40B4-BE49-F238E27FC236}">
                <a16:creationId xmlns:a16="http://schemas.microsoft.com/office/drawing/2014/main" id="{07791D44-103F-4DB0-A789-AAA001701418}"/>
              </a:ext>
            </a:extLst>
          </p:cNvPr>
          <p:cNvGraphicFramePr>
            <a:graphicFrameLocks noChangeAspect="1"/>
          </p:cNvGraphicFramePr>
          <p:nvPr>
            <p:extLst>
              <p:ext uri="{D42A27DB-BD31-4B8C-83A1-F6EECF244321}">
                <p14:modId xmlns:p14="http://schemas.microsoft.com/office/powerpoint/2010/main" val="492931369"/>
              </p:ext>
            </p:extLst>
          </p:nvPr>
        </p:nvGraphicFramePr>
        <p:xfrm>
          <a:off x="680392" y="2692679"/>
          <a:ext cx="7783216" cy="4041775"/>
        </p:xfrm>
        <a:graphic>
          <a:graphicData uri="http://schemas.openxmlformats.org/presentationml/2006/ole">
            <mc:AlternateContent xmlns:mc="http://schemas.openxmlformats.org/markup-compatibility/2006">
              <mc:Choice xmlns:v="urn:schemas-microsoft-com:vml" Requires="v">
                <p:oleObj name="VISIO" r:id="rId2" imgW="3161160" imgH="1397160" progId="Visio.Drawing.4">
                  <p:embed/>
                </p:oleObj>
              </mc:Choice>
              <mc:Fallback>
                <p:oleObj name="VISIO" r:id="rId2" imgW="3161160" imgH="1397160" progId="Visio.Drawing.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92" y="2692679"/>
                        <a:ext cx="7783216" cy="4041775"/>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FA836108-D750-4176-8CBC-AB5BBC62F6FA}"/>
              </a:ext>
            </a:extLst>
          </p:cNvPr>
          <p:cNvSpPr txBox="1"/>
          <p:nvPr/>
        </p:nvSpPr>
        <p:spPr>
          <a:xfrm>
            <a:off x="395536" y="1972761"/>
            <a:ext cx="8847294" cy="830997"/>
          </a:xfrm>
          <a:prstGeom prst="rect">
            <a:avLst/>
          </a:prstGeom>
          <a:noFill/>
        </p:spPr>
        <p:txBody>
          <a:bodyPr wrap="none" rtlCol="0">
            <a:spAutoFit/>
          </a:bodyPr>
          <a:lstStyle/>
          <a:p>
            <a:r>
              <a:rPr lang="zh-CN" altLang="en-US" dirty="0"/>
              <a:t>非共享段：一个进程独有，进程不需要时，释放即可</a:t>
            </a:r>
            <a:endParaRPr lang="en-US" altLang="zh-CN" dirty="0"/>
          </a:p>
          <a:p>
            <a:r>
              <a:rPr lang="zh-CN" altLang="en-US" dirty="0"/>
              <a:t>共享段：提高内存利用率，多进程共享，需要记录共享进程信息</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16E12DF4-2F9D-4E8B-A4F2-22F443F48277}"/>
              </a:ext>
            </a:extLst>
          </p:cNvPr>
          <p:cNvSpPr txBox="1">
            <a:spLocks noChangeArrowheads="1"/>
          </p:cNvSpPr>
          <p:nvPr/>
        </p:nvSpPr>
        <p:spPr bwMode="auto">
          <a:xfrm>
            <a:off x="159350" y="11663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5.5</a:t>
            </a:r>
            <a:r>
              <a:rPr lang="zh-CN" altLang="en-US" sz="4000" dirty="0">
                <a:solidFill>
                  <a:srgbClr val="000000"/>
                </a:solidFill>
                <a:latin typeface="华文新魏" panose="02010800040101010101" pitchFamily="2" charset="-122"/>
                <a:ea typeface="华文新魏" panose="02010800040101010101" pitchFamily="2" charset="-122"/>
              </a:rPr>
              <a:t>请求分段存储管理方式</a:t>
            </a:r>
          </a:p>
        </p:txBody>
      </p:sp>
      <p:sp>
        <p:nvSpPr>
          <p:cNvPr id="65539" name="Rectangle 3">
            <a:extLst>
              <a:ext uri="{FF2B5EF4-FFF2-40B4-BE49-F238E27FC236}">
                <a16:creationId xmlns:a16="http://schemas.microsoft.com/office/drawing/2014/main" id="{5F4ADBCF-A187-4C1A-B93C-EAC7CB5A118A}"/>
              </a:ext>
            </a:extLst>
          </p:cNvPr>
          <p:cNvSpPr>
            <a:spLocks noChangeArrowheads="1"/>
          </p:cNvSpPr>
          <p:nvPr/>
        </p:nvSpPr>
        <p:spPr bwMode="auto">
          <a:xfrm>
            <a:off x="127219" y="845841"/>
            <a:ext cx="8736012"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2800" dirty="0">
                <a:solidFill>
                  <a:srgbClr val="0000CC"/>
                </a:solidFill>
                <a:latin typeface="宋体" panose="02010600030101010101" pitchFamily="2" charset="-122"/>
              </a:rPr>
              <a:t>5.5.2</a:t>
            </a:r>
            <a:r>
              <a:rPr lang="zh-CN" altLang="en-US" sz="2800" dirty="0">
                <a:solidFill>
                  <a:srgbClr val="0000CC"/>
                </a:solidFill>
                <a:latin typeface="宋体" panose="02010600030101010101" pitchFamily="2" charset="-122"/>
              </a:rPr>
              <a:t>分段的共享与保护</a:t>
            </a:r>
          </a:p>
          <a:p>
            <a:pPr marL="0" indent="0" algn="just">
              <a:spcBef>
                <a:spcPct val="20000"/>
              </a:spcBef>
              <a:buClr>
                <a:srgbClr val="0000CC"/>
              </a:buClr>
            </a:pPr>
            <a:r>
              <a:rPr lang="en-US" altLang="zh-CN" sz="2800" dirty="0">
                <a:solidFill>
                  <a:srgbClr val="000000"/>
                </a:solidFill>
              </a:rPr>
              <a:t>2. </a:t>
            </a:r>
            <a:r>
              <a:rPr lang="zh-CN" altLang="en-US" sz="2800" dirty="0">
                <a:solidFill>
                  <a:srgbClr val="000000"/>
                </a:solidFill>
              </a:rPr>
              <a:t>共享段的分配与回收</a:t>
            </a:r>
          </a:p>
          <a:p>
            <a:pPr marL="0" lvl="2" algn="just">
              <a:spcBef>
                <a:spcPct val="20000"/>
              </a:spcBef>
              <a:buClr>
                <a:srgbClr val="0000CC"/>
              </a:buClr>
              <a:buFont typeface="Wingdings" panose="05000000000000000000" pitchFamily="2" charset="2"/>
              <a:buChar char="Ø"/>
            </a:pPr>
            <a:r>
              <a:rPr lang="zh-CN" altLang="en-US" sz="2800" dirty="0"/>
              <a:t>分配：第一次请求调入时，把共享段调入内存一物理区，修改请求调入进程的段表的相应项，还要在共享段表中增加一表项，填写相关数据，</a:t>
            </a:r>
            <a:r>
              <a:rPr lang="zh-CN" altLang="en-US" sz="2800" dirty="0">
                <a:solidFill>
                  <a:srgbClr val="FF0000"/>
                </a:solidFill>
              </a:rPr>
              <a:t>把</a:t>
            </a:r>
            <a:r>
              <a:rPr lang="en-US" altLang="zh-CN" sz="2800" dirty="0">
                <a:solidFill>
                  <a:srgbClr val="FF0000"/>
                </a:solidFill>
              </a:rPr>
              <a:t>count</a:t>
            </a:r>
            <a:r>
              <a:rPr lang="zh-CN" altLang="en-US" sz="2800" dirty="0">
                <a:solidFill>
                  <a:srgbClr val="FF0000"/>
                </a:solidFill>
              </a:rPr>
              <a:t>置</a:t>
            </a:r>
            <a:r>
              <a:rPr lang="en-US" altLang="zh-CN" sz="2800" dirty="0">
                <a:solidFill>
                  <a:srgbClr val="FF0000"/>
                </a:solidFill>
              </a:rPr>
              <a:t>1</a:t>
            </a:r>
          </a:p>
          <a:p>
            <a:pPr marL="0" lvl="2">
              <a:spcBef>
                <a:spcPct val="20000"/>
              </a:spcBef>
              <a:buClr>
                <a:srgbClr val="0000CC"/>
              </a:buClr>
              <a:buFont typeface="Wingdings" panose="05000000000000000000" pitchFamily="2" charset="2"/>
              <a:buChar char="Ø"/>
            </a:pPr>
            <a:r>
              <a:rPr lang="zh-CN" altLang="en-US" sz="2800" dirty="0"/>
              <a:t>回收：当进程不需要该段，应将该段释放，撤销在段表中共享段对应的表项，执行</a:t>
            </a:r>
            <a:r>
              <a:rPr lang="en-US" altLang="zh-CN" sz="2800" dirty="0">
                <a:solidFill>
                  <a:srgbClr val="FF0000"/>
                </a:solidFill>
              </a:rPr>
              <a:t>count</a:t>
            </a:r>
            <a:r>
              <a:rPr lang="zh-CN" altLang="en-US" sz="2800" dirty="0">
                <a:solidFill>
                  <a:srgbClr val="FF0000"/>
                </a:solidFill>
              </a:rPr>
              <a:t>：</a:t>
            </a:r>
            <a:r>
              <a:rPr lang="en-US" altLang="zh-CN" sz="2800" dirty="0">
                <a:solidFill>
                  <a:srgbClr val="FF0000"/>
                </a:solidFill>
              </a:rPr>
              <a:t>=count-1</a:t>
            </a:r>
            <a:r>
              <a:rPr lang="zh-CN" altLang="en-US" sz="2800" dirty="0"/>
              <a:t>操作，</a:t>
            </a:r>
            <a:r>
              <a:rPr lang="zh-CN" altLang="en-US" sz="2800" dirty="0">
                <a:solidFill>
                  <a:srgbClr val="FF0000"/>
                </a:solidFill>
              </a:rPr>
              <a:t>如果结果为</a:t>
            </a:r>
            <a:r>
              <a:rPr lang="en-US" altLang="zh-CN" sz="2800" dirty="0">
                <a:solidFill>
                  <a:srgbClr val="FF0000"/>
                </a:solidFill>
              </a:rPr>
              <a:t>0</a:t>
            </a:r>
            <a:r>
              <a:rPr lang="zh-CN" altLang="en-US" sz="2800" dirty="0">
                <a:solidFill>
                  <a:srgbClr val="FF0000"/>
                </a:solidFill>
              </a:rPr>
              <a:t>，则系统回收该共享段</a:t>
            </a:r>
            <a:r>
              <a:rPr lang="zh-CN" altLang="en-US" sz="2800" dirty="0"/>
              <a:t>，以及取消共享段表中所对应的表项</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59B02248-EC2F-4125-B587-763962ACB881}"/>
              </a:ext>
            </a:extLst>
          </p:cNvPr>
          <p:cNvSpPr txBox="1">
            <a:spLocks noChangeArrowheads="1"/>
          </p:cNvSpPr>
          <p:nvPr/>
        </p:nvSpPr>
        <p:spPr bwMode="auto">
          <a:xfrm>
            <a:off x="838200" y="228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r>
              <a:rPr lang="en-US" altLang="zh-CN" sz="4000" dirty="0">
                <a:solidFill>
                  <a:srgbClr val="000000"/>
                </a:solidFill>
                <a:latin typeface="华文新魏" panose="02010800040101010101" pitchFamily="2" charset="-122"/>
                <a:ea typeface="华文新魏" panose="02010800040101010101" pitchFamily="2" charset="-122"/>
              </a:rPr>
              <a:t>5.5</a:t>
            </a:r>
            <a:r>
              <a:rPr lang="zh-CN" altLang="en-US" sz="4000" dirty="0">
                <a:solidFill>
                  <a:srgbClr val="000000"/>
                </a:solidFill>
                <a:latin typeface="华文新魏" panose="02010800040101010101" pitchFamily="2" charset="-122"/>
                <a:ea typeface="华文新魏" panose="02010800040101010101" pitchFamily="2" charset="-122"/>
              </a:rPr>
              <a:t>请求分段存储管理方式</a:t>
            </a:r>
          </a:p>
        </p:txBody>
      </p:sp>
      <p:sp>
        <p:nvSpPr>
          <p:cNvPr id="66563" name="Rectangle 3">
            <a:extLst>
              <a:ext uri="{FF2B5EF4-FFF2-40B4-BE49-F238E27FC236}">
                <a16:creationId xmlns:a16="http://schemas.microsoft.com/office/drawing/2014/main" id="{9FFC6B2E-41DE-42E8-9314-C80B0DDA2DDE}"/>
              </a:ext>
            </a:extLst>
          </p:cNvPr>
          <p:cNvSpPr>
            <a:spLocks noChangeArrowheads="1"/>
          </p:cNvSpPr>
          <p:nvPr/>
        </p:nvSpPr>
        <p:spPr bwMode="auto">
          <a:xfrm>
            <a:off x="0" y="762000"/>
            <a:ext cx="896461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lnSpc>
                <a:spcPct val="110000"/>
              </a:lnSpc>
              <a:spcBef>
                <a:spcPct val="5000"/>
              </a:spcBef>
              <a:buClr>
                <a:srgbClr val="0000CC"/>
              </a:buClr>
            </a:pPr>
            <a:r>
              <a:rPr lang="en-US" altLang="zh-CN" sz="3200" dirty="0">
                <a:solidFill>
                  <a:srgbClr val="0000CC"/>
                </a:solidFill>
                <a:latin typeface="宋体" panose="02010600030101010101" pitchFamily="2" charset="-122"/>
              </a:rPr>
              <a:t>5.5.2</a:t>
            </a:r>
            <a:r>
              <a:rPr lang="zh-CN" altLang="en-US" sz="3200" dirty="0">
                <a:solidFill>
                  <a:srgbClr val="0000CC"/>
                </a:solidFill>
                <a:latin typeface="宋体" panose="02010600030101010101" pitchFamily="2" charset="-122"/>
              </a:rPr>
              <a:t>分段的共享与保护</a:t>
            </a:r>
          </a:p>
          <a:p>
            <a:pPr marL="457200" lvl="1" indent="0" algn="just">
              <a:lnSpc>
                <a:spcPct val="110000"/>
              </a:lnSpc>
              <a:spcBef>
                <a:spcPct val="5000"/>
              </a:spcBef>
              <a:buClr>
                <a:srgbClr val="0000CC"/>
              </a:buClr>
            </a:pPr>
            <a:r>
              <a:rPr lang="en-US" altLang="zh-CN" sz="2800" dirty="0">
                <a:solidFill>
                  <a:srgbClr val="000000"/>
                </a:solidFill>
                <a:latin typeface="宋体" panose="02010600030101010101" pitchFamily="2" charset="-122"/>
              </a:rPr>
              <a:t>3.</a:t>
            </a:r>
            <a:r>
              <a:rPr lang="zh-CN" altLang="en-US" sz="2800" dirty="0">
                <a:solidFill>
                  <a:srgbClr val="000000"/>
                </a:solidFill>
                <a:latin typeface="宋体" panose="02010600030101010101" pitchFamily="2" charset="-122"/>
              </a:rPr>
              <a:t>分段保护</a:t>
            </a:r>
          </a:p>
          <a:p>
            <a:pPr marL="0" lvl="2">
              <a:buClr>
                <a:srgbClr val="0000CC"/>
              </a:buClr>
              <a:buFont typeface="Wingdings" panose="05000000000000000000" pitchFamily="2" charset="2"/>
              <a:buChar char="Ø"/>
            </a:pPr>
            <a:r>
              <a:rPr lang="zh-CN" altLang="en-US" sz="2800" dirty="0">
                <a:latin typeface="宋体" panose="02010600030101010101" pitchFamily="2" charset="-122"/>
              </a:rPr>
              <a:t>越界检查 </a:t>
            </a:r>
          </a:p>
          <a:p>
            <a:pPr marL="0" lvl="2">
              <a:buClr>
                <a:srgbClr val="0000CC"/>
              </a:buClr>
              <a:buFont typeface="Wingdings" panose="05000000000000000000" pitchFamily="2" charset="2"/>
              <a:buChar char="Ø"/>
            </a:pPr>
            <a:r>
              <a:rPr lang="zh-CN" altLang="en-US" sz="2800" dirty="0">
                <a:latin typeface="宋体" panose="02010600030101010101" pitchFamily="2" charset="-122"/>
              </a:rPr>
              <a:t>存取控制检查 </a:t>
            </a:r>
          </a:p>
          <a:p>
            <a:pPr marL="0" lvl="2">
              <a:buClr>
                <a:srgbClr val="0000CC"/>
              </a:buClr>
              <a:buFont typeface="Wingdings" panose="05000000000000000000" pitchFamily="2" charset="2"/>
              <a:buNone/>
            </a:pPr>
            <a:r>
              <a:rPr lang="zh-CN" altLang="en-US" sz="2800" dirty="0">
                <a:latin typeface="宋体" panose="02010600030101010101" pitchFamily="2" charset="-122"/>
              </a:rPr>
              <a:t>(1)只读 </a:t>
            </a:r>
          </a:p>
          <a:p>
            <a:pPr marL="0" lvl="2">
              <a:buClr>
                <a:srgbClr val="0000CC"/>
              </a:buClr>
              <a:buFont typeface="Wingdings" panose="05000000000000000000" pitchFamily="2" charset="2"/>
              <a:buNone/>
            </a:pPr>
            <a:r>
              <a:rPr lang="en-US" altLang="zh-CN" sz="2800" dirty="0">
                <a:latin typeface="宋体" panose="02010600030101010101" pitchFamily="2" charset="-122"/>
              </a:rPr>
              <a:t>(2) </a:t>
            </a:r>
            <a:r>
              <a:rPr lang="zh-CN" altLang="en-US" sz="2800" dirty="0">
                <a:latin typeface="宋体" panose="02010600030101010101" pitchFamily="2" charset="-122"/>
              </a:rPr>
              <a:t>只执行 </a:t>
            </a:r>
          </a:p>
          <a:p>
            <a:pPr marL="0" lvl="2">
              <a:buClr>
                <a:srgbClr val="0000CC"/>
              </a:buClr>
              <a:buFont typeface="Wingdings" panose="05000000000000000000" pitchFamily="2" charset="2"/>
              <a:buNone/>
            </a:pPr>
            <a:r>
              <a:rPr lang="en-US" altLang="zh-CN" sz="2800" dirty="0">
                <a:latin typeface="宋体" panose="02010600030101010101" pitchFamily="2" charset="-122"/>
              </a:rPr>
              <a:t>(3) </a:t>
            </a:r>
            <a:r>
              <a:rPr lang="zh-CN" altLang="en-US" sz="2800" dirty="0">
                <a:latin typeface="宋体" panose="02010600030101010101" pitchFamily="2" charset="-122"/>
              </a:rPr>
              <a:t>读</a:t>
            </a:r>
            <a:r>
              <a:rPr lang="en-US" altLang="zh-CN" sz="2800" dirty="0">
                <a:latin typeface="宋体" panose="02010600030101010101" pitchFamily="2" charset="-122"/>
              </a:rPr>
              <a:t>/</a:t>
            </a:r>
            <a:r>
              <a:rPr lang="zh-CN" altLang="en-US" sz="2800" dirty="0">
                <a:latin typeface="宋体" panose="02010600030101010101" pitchFamily="2" charset="-122"/>
              </a:rPr>
              <a:t>写 </a:t>
            </a:r>
          </a:p>
          <a:p>
            <a:pPr marL="0" lvl="2">
              <a:buClr>
                <a:srgbClr val="0000CC"/>
              </a:buClr>
              <a:buFont typeface="Wingdings" panose="05000000000000000000" pitchFamily="2" charset="2"/>
              <a:buChar char="Ø"/>
            </a:pPr>
            <a:r>
              <a:rPr lang="zh-CN" altLang="en-US" sz="2800" dirty="0">
                <a:latin typeface="宋体" panose="02010600030101010101" pitchFamily="2" charset="-122"/>
              </a:rPr>
              <a:t>环保护机构：</a:t>
            </a:r>
            <a:r>
              <a:rPr lang="zh-CN" altLang="en-US" sz="2800" dirty="0"/>
              <a:t>低编号的环具有高优先权</a:t>
            </a:r>
          </a:p>
          <a:p>
            <a:pPr marL="0" lvl="2"/>
            <a:r>
              <a:rPr lang="zh-CN" altLang="en-US" dirty="0">
                <a:latin typeface="宋体" panose="02010600030101010101" pitchFamily="2" charset="-122"/>
              </a:rPr>
              <a:t>(1)一个程序可以访问驻留在相同环或较低特权环中的数据。（高级程度可以调用低级的数据） </a:t>
            </a:r>
          </a:p>
          <a:p>
            <a:pPr marL="0" lvl="2"/>
            <a:r>
              <a:rPr lang="zh-CN" altLang="en-US" dirty="0">
                <a:latin typeface="宋体" panose="02010600030101010101" pitchFamily="2" charset="-122"/>
              </a:rPr>
              <a:t>(2)一个程序可以调用驻留在相同环或较高特权环中的服务。（低级程序只能使用高级提供的服务）</a:t>
            </a:r>
            <a:endParaRPr lang="en-US" altLang="zh-CN" dirty="0">
              <a:latin typeface="宋体" panose="02010600030101010101" pitchFamily="2" charset="-122"/>
            </a:endParaRPr>
          </a:p>
          <a:p>
            <a:pPr marL="0" lvl="2"/>
            <a:endParaRPr lang="zh-CN" altLang="en-US" dirty="0">
              <a:latin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reeform 2">
            <a:extLst>
              <a:ext uri="{FF2B5EF4-FFF2-40B4-BE49-F238E27FC236}">
                <a16:creationId xmlns:a16="http://schemas.microsoft.com/office/drawing/2014/main" id="{0A67F63F-2CA4-4D57-BA43-49ADF1F2E01A}"/>
              </a:ext>
            </a:extLst>
          </p:cNvPr>
          <p:cNvSpPr>
            <a:spLocks/>
          </p:cNvSpPr>
          <p:nvPr/>
        </p:nvSpPr>
        <p:spPr bwMode="auto">
          <a:xfrm>
            <a:off x="398463" y="3824288"/>
            <a:ext cx="3757612" cy="728662"/>
          </a:xfrm>
          <a:custGeom>
            <a:avLst/>
            <a:gdLst>
              <a:gd name="T0" fmla="*/ 0 w 2367"/>
              <a:gd name="T1" fmla="*/ 0 h 459"/>
              <a:gd name="T2" fmla="*/ 328612 w 2367"/>
              <a:gd name="T3" fmla="*/ 242887 h 459"/>
              <a:gd name="T4" fmla="*/ 692150 w 2367"/>
              <a:gd name="T5" fmla="*/ 450850 h 459"/>
              <a:gd name="T6" fmla="*/ 1073150 w 2367"/>
              <a:gd name="T7" fmla="*/ 606425 h 459"/>
              <a:gd name="T8" fmla="*/ 1471612 w 2367"/>
              <a:gd name="T9" fmla="*/ 693737 h 459"/>
              <a:gd name="T10" fmla="*/ 1887537 w 2367"/>
              <a:gd name="T11" fmla="*/ 728662 h 459"/>
              <a:gd name="T12" fmla="*/ 2303462 w 2367"/>
              <a:gd name="T13" fmla="*/ 693737 h 459"/>
              <a:gd name="T14" fmla="*/ 2701924 w 2367"/>
              <a:gd name="T15" fmla="*/ 606425 h 459"/>
              <a:gd name="T16" fmla="*/ 3082924 w 2367"/>
              <a:gd name="T17" fmla="*/ 450850 h 459"/>
              <a:gd name="T18" fmla="*/ 3446462 w 2367"/>
              <a:gd name="T19" fmla="*/ 242887 h 459"/>
              <a:gd name="T20" fmla="*/ 3757612 w 2367"/>
              <a:gd name="T21" fmla="*/ 0 h 4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7"/>
              <a:gd name="T34" fmla="*/ 0 h 459"/>
              <a:gd name="T35" fmla="*/ 2367 w 2367"/>
              <a:gd name="T36" fmla="*/ 459 h 4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7" h="459">
                <a:moveTo>
                  <a:pt x="0" y="0"/>
                </a:moveTo>
                <a:lnTo>
                  <a:pt x="207" y="153"/>
                </a:lnTo>
                <a:lnTo>
                  <a:pt x="436" y="284"/>
                </a:lnTo>
                <a:lnTo>
                  <a:pt x="676" y="382"/>
                </a:lnTo>
                <a:lnTo>
                  <a:pt x="927" y="437"/>
                </a:lnTo>
                <a:lnTo>
                  <a:pt x="1189" y="459"/>
                </a:lnTo>
                <a:lnTo>
                  <a:pt x="1451" y="437"/>
                </a:lnTo>
                <a:lnTo>
                  <a:pt x="1702" y="382"/>
                </a:lnTo>
                <a:lnTo>
                  <a:pt x="1942" y="284"/>
                </a:lnTo>
                <a:lnTo>
                  <a:pt x="2171" y="153"/>
                </a:lnTo>
                <a:lnTo>
                  <a:pt x="23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87" name="Line 3">
            <a:extLst>
              <a:ext uri="{FF2B5EF4-FFF2-40B4-BE49-F238E27FC236}">
                <a16:creationId xmlns:a16="http://schemas.microsoft.com/office/drawing/2014/main" id="{577A45BB-5469-45FE-8715-BBEE13573BD8}"/>
              </a:ext>
            </a:extLst>
          </p:cNvPr>
          <p:cNvSpPr>
            <a:spLocks noChangeShapeType="1"/>
          </p:cNvSpPr>
          <p:nvPr/>
        </p:nvSpPr>
        <p:spPr bwMode="auto">
          <a:xfrm>
            <a:off x="2286000" y="1517650"/>
            <a:ext cx="1870075" cy="23066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8" name="Line 4">
            <a:extLst>
              <a:ext uri="{FF2B5EF4-FFF2-40B4-BE49-F238E27FC236}">
                <a16:creationId xmlns:a16="http://schemas.microsoft.com/office/drawing/2014/main" id="{603E7F3F-B625-43DF-8E27-779AC548FA0C}"/>
              </a:ext>
            </a:extLst>
          </p:cNvPr>
          <p:cNvSpPr>
            <a:spLocks noChangeShapeType="1"/>
          </p:cNvSpPr>
          <p:nvPr/>
        </p:nvSpPr>
        <p:spPr bwMode="auto">
          <a:xfrm flipH="1">
            <a:off x="398463" y="1517650"/>
            <a:ext cx="1887537" cy="23066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9" name="Freeform 5">
            <a:extLst>
              <a:ext uri="{FF2B5EF4-FFF2-40B4-BE49-F238E27FC236}">
                <a16:creationId xmlns:a16="http://schemas.microsoft.com/office/drawing/2014/main" id="{B81A4C6C-EE77-4D8B-ADE9-42AB62A73A61}"/>
              </a:ext>
            </a:extLst>
          </p:cNvPr>
          <p:cNvSpPr>
            <a:spLocks/>
          </p:cNvSpPr>
          <p:nvPr/>
        </p:nvSpPr>
        <p:spPr bwMode="auto">
          <a:xfrm>
            <a:off x="900113" y="3233738"/>
            <a:ext cx="2771775" cy="573087"/>
          </a:xfrm>
          <a:custGeom>
            <a:avLst/>
            <a:gdLst>
              <a:gd name="T0" fmla="*/ 0 w 1746"/>
              <a:gd name="T1" fmla="*/ 0 h 361"/>
              <a:gd name="T2" fmla="*/ 260350 w 1746"/>
              <a:gd name="T3" fmla="*/ 225425 h 361"/>
              <a:gd name="T4" fmla="*/ 554038 w 1746"/>
              <a:gd name="T5" fmla="*/ 400050 h 361"/>
              <a:gd name="T6" fmla="*/ 866775 w 1746"/>
              <a:gd name="T7" fmla="*/ 520700 h 361"/>
              <a:gd name="T8" fmla="*/ 1212850 w 1746"/>
              <a:gd name="T9" fmla="*/ 573087 h 361"/>
              <a:gd name="T10" fmla="*/ 1558925 w 1746"/>
              <a:gd name="T11" fmla="*/ 573087 h 361"/>
              <a:gd name="T12" fmla="*/ 1887538 w 1746"/>
              <a:gd name="T13" fmla="*/ 520700 h 361"/>
              <a:gd name="T14" fmla="*/ 2217738 w 1746"/>
              <a:gd name="T15" fmla="*/ 400050 h 361"/>
              <a:gd name="T16" fmla="*/ 2511425 w 1746"/>
              <a:gd name="T17" fmla="*/ 225425 h 361"/>
              <a:gd name="T18" fmla="*/ 2771775 w 1746"/>
              <a:gd name="T19" fmla="*/ 0 h 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46"/>
              <a:gd name="T31" fmla="*/ 0 h 361"/>
              <a:gd name="T32" fmla="*/ 1746 w 1746"/>
              <a:gd name="T33" fmla="*/ 361 h 3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46" h="361">
                <a:moveTo>
                  <a:pt x="0" y="0"/>
                </a:moveTo>
                <a:lnTo>
                  <a:pt x="164" y="142"/>
                </a:lnTo>
                <a:lnTo>
                  <a:pt x="349" y="252"/>
                </a:lnTo>
                <a:lnTo>
                  <a:pt x="546" y="328"/>
                </a:lnTo>
                <a:lnTo>
                  <a:pt x="764" y="361"/>
                </a:lnTo>
                <a:lnTo>
                  <a:pt x="982" y="361"/>
                </a:lnTo>
                <a:lnTo>
                  <a:pt x="1189" y="328"/>
                </a:lnTo>
                <a:lnTo>
                  <a:pt x="1397" y="252"/>
                </a:lnTo>
                <a:lnTo>
                  <a:pt x="1582" y="142"/>
                </a:lnTo>
                <a:lnTo>
                  <a:pt x="1746"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0" name="Freeform 6">
            <a:extLst>
              <a:ext uri="{FF2B5EF4-FFF2-40B4-BE49-F238E27FC236}">
                <a16:creationId xmlns:a16="http://schemas.microsoft.com/office/drawing/2014/main" id="{B32DB3C2-D339-4E3A-8FD0-F6D5E6C6BD58}"/>
              </a:ext>
            </a:extLst>
          </p:cNvPr>
          <p:cNvSpPr>
            <a:spLocks/>
          </p:cNvSpPr>
          <p:nvPr/>
        </p:nvSpPr>
        <p:spPr bwMode="auto">
          <a:xfrm>
            <a:off x="1298575" y="2714625"/>
            <a:ext cx="1974850" cy="276225"/>
          </a:xfrm>
          <a:custGeom>
            <a:avLst/>
            <a:gdLst>
              <a:gd name="T0" fmla="*/ 0 w 1244"/>
              <a:gd name="T1" fmla="*/ 0 h 174"/>
              <a:gd name="T2" fmla="*/ 312737 w 1244"/>
              <a:gd name="T3" fmla="*/ 155575 h 174"/>
              <a:gd name="T4" fmla="*/ 641350 w 1244"/>
              <a:gd name="T5" fmla="*/ 242888 h 174"/>
              <a:gd name="T6" fmla="*/ 987425 w 1244"/>
              <a:gd name="T7" fmla="*/ 276225 h 174"/>
              <a:gd name="T8" fmla="*/ 1333500 w 1244"/>
              <a:gd name="T9" fmla="*/ 242888 h 174"/>
              <a:gd name="T10" fmla="*/ 1662113 w 1244"/>
              <a:gd name="T11" fmla="*/ 155575 h 174"/>
              <a:gd name="T12" fmla="*/ 1974850 w 1244"/>
              <a:gd name="T13" fmla="*/ 0 h 174"/>
              <a:gd name="T14" fmla="*/ 0 60000 65536"/>
              <a:gd name="T15" fmla="*/ 0 60000 65536"/>
              <a:gd name="T16" fmla="*/ 0 60000 65536"/>
              <a:gd name="T17" fmla="*/ 0 60000 65536"/>
              <a:gd name="T18" fmla="*/ 0 60000 65536"/>
              <a:gd name="T19" fmla="*/ 0 60000 65536"/>
              <a:gd name="T20" fmla="*/ 0 60000 65536"/>
              <a:gd name="T21" fmla="*/ 0 w 1244"/>
              <a:gd name="T22" fmla="*/ 0 h 174"/>
              <a:gd name="T23" fmla="*/ 1244 w 1244"/>
              <a:gd name="T24" fmla="*/ 174 h 1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4" h="174">
                <a:moveTo>
                  <a:pt x="0" y="0"/>
                </a:moveTo>
                <a:lnTo>
                  <a:pt x="197" y="98"/>
                </a:lnTo>
                <a:lnTo>
                  <a:pt x="404" y="153"/>
                </a:lnTo>
                <a:lnTo>
                  <a:pt x="622" y="174"/>
                </a:lnTo>
                <a:lnTo>
                  <a:pt x="840" y="153"/>
                </a:lnTo>
                <a:lnTo>
                  <a:pt x="1047" y="98"/>
                </a:lnTo>
                <a:lnTo>
                  <a:pt x="124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1" name="Rectangle 7">
            <a:extLst>
              <a:ext uri="{FF2B5EF4-FFF2-40B4-BE49-F238E27FC236}">
                <a16:creationId xmlns:a16="http://schemas.microsoft.com/office/drawing/2014/main" id="{371CEB77-C2C3-47D7-BA07-094A60CDA088}"/>
              </a:ext>
            </a:extLst>
          </p:cNvPr>
          <p:cNvSpPr>
            <a:spLocks noChangeArrowheads="1"/>
          </p:cNvSpPr>
          <p:nvPr/>
        </p:nvSpPr>
        <p:spPr bwMode="auto">
          <a:xfrm>
            <a:off x="1627188" y="2471738"/>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调用</a:t>
            </a:r>
            <a:endParaRPr lang="zh-CN" altLang="en-US"/>
          </a:p>
        </p:txBody>
      </p:sp>
      <p:sp>
        <p:nvSpPr>
          <p:cNvPr id="67592" name="Rectangle 8">
            <a:extLst>
              <a:ext uri="{FF2B5EF4-FFF2-40B4-BE49-F238E27FC236}">
                <a16:creationId xmlns:a16="http://schemas.microsoft.com/office/drawing/2014/main" id="{24FB569E-B7F1-4AE5-80BA-2B0244718B13}"/>
              </a:ext>
            </a:extLst>
          </p:cNvPr>
          <p:cNvSpPr>
            <a:spLocks noChangeArrowheads="1"/>
          </p:cNvSpPr>
          <p:nvPr/>
        </p:nvSpPr>
        <p:spPr bwMode="auto">
          <a:xfrm>
            <a:off x="2528888" y="2471738"/>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返回</a:t>
            </a:r>
            <a:endParaRPr lang="zh-CN" altLang="en-US"/>
          </a:p>
        </p:txBody>
      </p:sp>
      <p:sp>
        <p:nvSpPr>
          <p:cNvPr id="67593" name="Freeform 9">
            <a:extLst>
              <a:ext uri="{FF2B5EF4-FFF2-40B4-BE49-F238E27FC236}">
                <a16:creationId xmlns:a16="http://schemas.microsoft.com/office/drawing/2014/main" id="{B872DADE-AF16-4CCE-AD43-D9EF020EADF5}"/>
              </a:ext>
            </a:extLst>
          </p:cNvPr>
          <p:cNvSpPr>
            <a:spLocks/>
          </p:cNvSpPr>
          <p:nvPr/>
        </p:nvSpPr>
        <p:spPr bwMode="auto">
          <a:xfrm>
            <a:off x="2198688" y="2489200"/>
            <a:ext cx="207962" cy="207963"/>
          </a:xfrm>
          <a:custGeom>
            <a:avLst/>
            <a:gdLst>
              <a:gd name="T0" fmla="*/ 0 w 131"/>
              <a:gd name="T1" fmla="*/ 103188 h 131"/>
              <a:gd name="T2" fmla="*/ 34925 w 131"/>
              <a:gd name="T3" fmla="*/ 33338 h 131"/>
              <a:gd name="T4" fmla="*/ 104775 w 131"/>
              <a:gd name="T5" fmla="*/ 0 h 131"/>
              <a:gd name="T6" fmla="*/ 174625 w 131"/>
              <a:gd name="T7" fmla="*/ 33338 h 131"/>
              <a:gd name="T8" fmla="*/ 207962 w 131"/>
              <a:gd name="T9" fmla="*/ 103188 h 131"/>
              <a:gd name="T10" fmla="*/ 174625 w 131"/>
              <a:gd name="T11" fmla="*/ 173038 h 131"/>
              <a:gd name="T12" fmla="*/ 104775 w 131"/>
              <a:gd name="T13" fmla="*/ 207963 h 131"/>
              <a:gd name="T14" fmla="*/ 34925 w 131"/>
              <a:gd name="T15" fmla="*/ 173038 h 131"/>
              <a:gd name="T16" fmla="*/ 0 w 131"/>
              <a:gd name="T17" fmla="*/ 103188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1"/>
              <a:gd name="T28" fmla="*/ 0 h 131"/>
              <a:gd name="T29" fmla="*/ 131 w 131"/>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1" h="131">
                <a:moveTo>
                  <a:pt x="0" y="65"/>
                </a:moveTo>
                <a:lnTo>
                  <a:pt x="22" y="21"/>
                </a:lnTo>
                <a:lnTo>
                  <a:pt x="66" y="0"/>
                </a:lnTo>
                <a:lnTo>
                  <a:pt x="110" y="21"/>
                </a:lnTo>
                <a:lnTo>
                  <a:pt x="131" y="65"/>
                </a:lnTo>
                <a:lnTo>
                  <a:pt x="110" y="109"/>
                </a:lnTo>
                <a:lnTo>
                  <a:pt x="66" y="131"/>
                </a:lnTo>
                <a:lnTo>
                  <a:pt x="22" y="109"/>
                </a:lnTo>
                <a:lnTo>
                  <a:pt x="0" y="6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4" name="Rectangle 10">
            <a:extLst>
              <a:ext uri="{FF2B5EF4-FFF2-40B4-BE49-F238E27FC236}">
                <a16:creationId xmlns:a16="http://schemas.microsoft.com/office/drawing/2014/main" id="{B752FFB8-B800-44CA-9B03-58A08E114108}"/>
              </a:ext>
            </a:extLst>
          </p:cNvPr>
          <p:cNvSpPr>
            <a:spLocks noChangeArrowheads="1"/>
          </p:cNvSpPr>
          <p:nvPr/>
        </p:nvSpPr>
        <p:spPr bwMode="auto">
          <a:xfrm>
            <a:off x="2112963" y="3113088"/>
            <a:ext cx="328612" cy="120650"/>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7595" name="Rectangle 11">
            <a:extLst>
              <a:ext uri="{FF2B5EF4-FFF2-40B4-BE49-F238E27FC236}">
                <a16:creationId xmlns:a16="http://schemas.microsoft.com/office/drawing/2014/main" id="{2FD26EB3-CADC-45DB-A340-BA9F788E34B3}"/>
              </a:ext>
            </a:extLst>
          </p:cNvPr>
          <p:cNvSpPr>
            <a:spLocks noChangeArrowheads="1"/>
          </p:cNvSpPr>
          <p:nvPr/>
        </p:nvSpPr>
        <p:spPr bwMode="auto">
          <a:xfrm>
            <a:off x="2112963" y="3321050"/>
            <a:ext cx="328612" cy="120650"/>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7596" name="Rectangle 12">
            <a:extLst>
              <a:ext uri="{FF2B5EF4-FFF2-40B4-BE49-F238E27FC236}">
                <a16:creationId xmlns:a16="http://schemas.microsoft.com/office/drawing/2014/main" id="{F825C780-A177-47B4-8E8E-08B134A3DD99}"/>
              </a:ext>
            </a:extLst>
          </p:cNvPr>
          <p:cNvSpPr>
            <a:spLocks noChangeArrowheads="1"/>
          </p:cNvSpPr>
          <p:nvPr/>
        </p:nvSpPr>
        <p:spPr bwMode="auto">
          <a:xfrm>
            <a:off x="2112963" y="3529013"/>
            <a:ext cx="328612" cy="122237"/>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7597" name="Rectangle 13">
            <a:extLst>
              <a:ext uri="{FF2B5EF4-FFF2-40B4-BE49-F238E27FC236}">
                <a16:creationId xmlns:a16="http://schemas.microsoft.com/office/drawing/2014/main" id="{F7D08580-BA78-422C-86AF-AF531077B2E1}"/>
              </a:ext>
            </a:extLst>
          </p:cNvPr>
          <p:cNvSpPr>
            <a:spLocks noChangeArrowheads="1"/>
          </p:cNvSpPr>
          <p:nvPr/>
        </p:nvSpPr>
        <p:spPr bwMode="auto">
          <a:xfrm>
            <a:off x="2563813" y="3043238"/>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调用</a:t>
            </a:r>
            <a:endParaRPr lang="zh-CN" altLang="en-US"/>
          </a:p>
        </p:txBody>
      </p:sp>
      <p:sp>
        <p:nvSpPr>
          <p:cNvPr id="67598" name="Line 14">
            <a:extLst>
              <a:ext uri="{FF2B5EF4-FFF2-40B4-BE49-F238E27FC236}">
                <a16:creationId xmlns:a16="http://schemas.microsoft.com/office/drawing/2014/main" id="{78993E37-014A-4F90-8BDB-96D7A05AC62A}"/>
              </a:ext>
            </a:extLst>
          </p:cNvPr>
          <p:cNvSpPr>
            <a:spLocks noChangeShapeType="1"/>
          </p:cNvSpPr>
          <p:nvPr/>
        </p:nvSpPr>
        <p:spPr bwMode="auto">
          <a:xfrm>
            <a:off x="2614613" y="3321050"/>
            <a:ext cx="39846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9" name="Freeform 15">
            <a:extLst>
              <a:ext uri="{FF2B5EF4-FFF2-40B4-BE49-F238E27FC236}">
                <a16:creationId xmlns:a16="http://schemas.microsoft.com/office/drawing/2014/main" id="{C63EDA49-5073-47BA-BC8D-1A66609EC7BF}"/>
              </a:ext>
            </a:extLst>
          </p:cNvPr>
          <p:cNvSpPr>
            <a:spLocks/>
          </p:cNvSpPr>
          <p:nvPr/>
        </p:nvSpPr>
        <p:spPr bwMode="auto">
          <a:xfrm>
            <a:off x="2892425" y="3286125"/>
            <a:ext cx="207963" cy="87313"/>
          </a:xfrm>
          <a:custGeom>
            <a:avLst/>
            <a:gdLst>
              <a:gd name="T0" fmla="*/ 0 w 131"/>
              <a:gd name="T1" fmla="*/ 0 h 55"/>
              <a:gd name="T2" fmla="*/ 34925 w 131"/>
              <a:gd name="T3" fmla="*/ 34925 h 55"/>
              <a:gd name="T4" fmla="*/ 0 w 131"/>
              <a:gd name="T5" fmla="*/ 87313 h 55"/>
              <a:gd name="T6" fmla="*/ 207963 w 131"/>
              <a:gd name="T7" fmla="*/ 34925 h 55"/>
              <a:gd name="T8" fmla="*/ 0 w 131"/>
              <a:gd name="T9" fmla="*/ 0 h 55"/>
              <a:gd name="T10" fmla="*/ 0 60000 65536"/>
              <a:gd name="T11" fmla="*/ 0 60000 65536"/>
              <a:gd name="T12" fmla="*/ 0 60000 65536"/>
              <a:gd name="T13" fmla="*/ 0 60000 65536"/>
              <a:gd name="T14" fmla="*/ 0 60000 65536"/>
              <a:gd name="T15" fmla="*/ 0 w 131"/>
              <a:gd name="T16" fmla="*/ 0 h 55"/>
              <a:gd name="T17" fmla="*/ 131 w 131"/>
              <a:gd name="T18" fmla="*/ 55 h 55"/>
            </a:gdLst>
            <a:ahLst/>
            <a:cxnLst>
              <a:cxn ang="T10">
                <a:pos x="T0" y="T1"/>
              </a:cxn>
              <a:cxn ang="T11">
                <a:pos x="T2" y="T3"/>
              </a:cxn>
              <a:cxn ang="T12">
                <a:pos x="T4" y="T5"/>
              </a:cxn>
              <a:cxn ang="T13">
                <a:pos x="T6" y="T7"/>
              </a:cxn>
              <a:cxn ang="T14">
                <a:pos x="T8" y="T9"/>
              </a:cxn>
            </a:cxnLst>
            <a:rect l="T15" t="T16" r="T17" b="T18"/>
            <a:pathLst>
              <a:path w="131" h="55">
                <a:moveTo>
                  <a:pt x="0" y="0"/>
                </a:moveTo>
                <a:lnTo>
                  <a:pt x="22" y="22"/>
                </a:lnTo>
                <a:lnTo>
                  <a:pt x="0" y="55"/>
                </a:lnTo>
                <a:lnTo>
                  <a:pt x="131" y="22"/>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7600" name="Freeform 16">
            <a:extLst>
              <a:ext uri="{FF2B5EF4-FFF2-40B4-BE49-F238E27FC236}">
                <a16:creationId xmlns:a16="http://schemas.microsoft.com/office/drawing/2014/main" id="{EE1F4623-8877-4D90-A759-D3873B0FBFF7}"/>
              </a:ext>
            </a:extLst>
          </p:cNvPr>
          <p:cNvSpPr>
            <a:spLocks/>
          </p:cNvSpPr>
          <p:nvPr/>
        </p:nvSpPr>
        <p:spPr bwMode="auto">
          <a:xfrm>
            <a:off x="3135313" y="3233738"/>
            <a:ext cx="206375" cy="207962"/>
          </a:xfrm>
          <a:custGeom>
            <a:avLst/>
            <a:gdLst>
              <a:gd name="T0" fmla="*/ 0 w 130"/>
              <a:gd name="T1" fmla="*/ 104775 h 131"/>
              <a:gd name="T2" fmla="*/ 33337 w 130"/>
              <a:gd name="T3" fmla="*/ 34925 h 131"/>
              <a:gd name="T4" fmla="*/ 103188 w 130"/>
              <a:gd name="T5" fmla="*/ 0 h 131"/>
              <a:gd name="T6" fmla="*/ 190500 w 130"/>
              <a:gd name="T7" fmla="*/ 34925 h 131"/>
              <a:gd name="T8" fmla="*/ 206375 w 130"/>
              <a:gd name="T9" fmla="*/ 104775 h 131"/>
              <a:gd name="T10" fmla="*/ 190500 w 130"/>
              <a:gd name="T11" fmla="*/ 192087 h 131"/>
              <a:gd name="T12" fmla="*/ 103188 w 130"/>
              <a:gd name="T13" fmla="*/ 207962 h 131"/>
              <a:gd name="T14" fmla="*/ 33337 w 130"/>
              <a:gd name="T15" fmla="*/ 192087 h 131"/>
              <a:gd name="T16" fmla="*/ 0 w 130"/>
              <a:gd name="T17" fmla="*/ 104775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
              <a:gd name="T28" fmla="*/ 0 h 131"/>
              <a:gd name="T29" fmla="*/ 130 w 130"/>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 h="131">
                <a:moveTo>
                  <a:pt x="0" y="66"/>
                </a:moveTo>
                <a:lnTo>
                  <a:pt x="21" y="22"/>
                </a:lnTo>
                <a:lnTo>
                  <a:pt x="65" y="0"/>
                </a:lnTo>
                <a:lnTo>
                  <a:pt x="120" y="22"/>
                </a:lnTo>
                <a:lnTo>
                  <a:pt x="130" y="66"/>
                </a:lnTo>
                <a:lnTo>
                  <a:pt x="120" y="121"/>
                </a:lnTo>
                <a:lnTo>
                  <a:pt x="65" y="131"/>
                </a:lnTo>
                <a:lnTo>
                  <a:pt x="21" y="121"/>
                </a:lnTo>
                <a:lnTo>
                  <a:pt x="0" y="66"/>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01" name="Line 17">
            <a:extLst>
              <a:ext uri="{FF2B5EF4-FFF2-40B4-BE49-F238E27FC236}">
                <a16:creationId xmlns:a16="http://schemas.microsoft.com/office/drawing/2014/main" id="{27114F16-B3E5-4EB7-BE97-A80DF38B2BF8}"/>
              </a:ext>
            </a:extLst>
          </p:cNvPr>
          <p:cNvSpPr>
            <a:spLocks noChangeShapeType="1"/>
          </p:cNvSpPr>
          <p:nvPr/>
        </p:nvSpPr>
        <p:spPr bwMode="auto">
          <a:xfrm>
            <a:off x="2614613" y="3494088"/>
            <a:ext cx="48577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Freeform 18">
            <a:extLst>
              <a:ext uri="{FF2B5EF4-FFF2-40B4-BE49-F238E27FC236}">
                <a16:creationId xmlns:a16="http://schemas.microsoft.com/office/drawing/2014/main" id="{172B56F1-5EA7-4752-98C9-48188E1310CE}"/>
              </a:ext>
            </a:extLst>
          </p:cNvPr>
          <p:cNvSpPr>
            <a:spLocks/>
          </p:cNvSpPr>
          <p:nvPr/>
        </p:nvSpPr>
        <p:spPr bwMode="auto">
          <a:xfrm>
            <a:off x="2614613" y="3441700"/>
            <a:ext cx="207962" cy="87313"/>
          </a:xfrm>
          <a:custGeom>
            <a:avLst/>
            <a:gdLst>
              <a:gd name="T0" fmla="*/ 207962 w 131"/>
              <a:gd name="T1" fmla="*/ 0 h 55"/>
              <a:gd name="T2" fmla="*/ 173037 w 131"/>
              <a:gd name="T3" fmla="*/ 52388 h 55"/>
              <a:gd name="T4" fmla="*/ 207962 w 131"/>
              <a:gd name="T5" fmla="*/ 87313 h 55"/>
              <a:gd name="T6" fmla="*/ 0 w 131"/>
              <a:gd name="T7" fmla="*/ 52388 h 55"/>
              <a:gd name="T8" fmla="*/ 207962 w 131"/>
              <a:gd name="T9" fmla="*/ 0 h 55"/>
              <a:gd name="T10" fmla="*/ 0 60000 65536"/>
              <a:gd name="T11" fmla="*/ 0 60000 65536"/>
              <a:gd name="T12" fmla="*/ 0 60000 65536"/>
              <a:gd name="T13" fmla="*/ 0 60000 65536"/>
              <a:gd name="T14" fmla="*/ 0 60000 65536"/>
              <a:gd name="T15" fmla="*/ 0 w 131"/>
              <a:gd name="T16" fmla="*/ 0 h 55"/>
              <a:gd name="T17" fmla="*/ 131 w 131"/>
              <a:gd name="T18" fmla="*/ 55 h 55"/>
            </a:gdLst>
            <a:ahLst/>
            <a:cxnLst>
              <a:cxn ang="T10">
                <a:pos x="T0" y="T1"/>
              </a:cxn>
              <a:cxn ang="T11">
                <a:pos x="T2" y="T3"/>
              </a:cxn>
              <a:cxn ang="T12">
                <a:pos x="T4" y="T5"/>
              </a:cxn>
              <a:cxn ang="T13">
                <a:pos x="T6" y="T7"/>
              </a:cxn>
              <a:cxn ang="T14">
                <a:pos x="T8" y="T9"/>
              </a:cxn>
            </a:cxnLst>
            <a:rect l="T15" t="T16" r="T17" b="T18"/>
            <a:pathLst>
              <a:path w="131" h="55">
                <a:moveTo>
                  <a:pt x="131" y="0"/>
                </a:moveTo>
                <a:lnTo>
                  <a:pt x="109" y="33"/>
                </a:lnTo>
                <a:lnTo>
                  <a:pt x="131" y="55"/>
                </a:lnTo>
                <a:lnTo>
                  <a:pt x="0" y="33"/>
                </a:lnTo>
                <a:lnTo>
                  <a:pt x="13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7603" name="Rectangle 19">
            <a:extLst>
              <a:ext uri="{FF2B5EF4-FFF2-40B4-BE49-F238E27FC236}">
                <a16:creationId xmlns:a16="http://schemas.microsoft.com/office/drawing/2014/main" id="{7FA3085D-248C-40A5-95DF-F8CE31813406}"/>
              </a:ext>
            </a:extLst>
          </p:cNvPr>
          <p:cNvSpPr>
            <a:spLocks noChangeArrowheads="1"/>
          </p:cNvSpPr>
          <p:nvPr/>
        </p:nvSpPr>
        <p:spPr bwMode="auto">
          <a:xfrm>
            <a:off x="2579688" y="3563938"/>
            <a:ext cx="606425" cy="260350"/>
          </a:xfrm>
          <a:prstGeom prst="rect">
            <a:avLst/>
          </a:prstGeom>
          <a:solidFill>
            <a:srgbClr val="FFFFFF"/>
          </a:solidFill>
          <a:ln>
            <a:noFill/>
          </a:ln>
          <a:extLst>
            <a:ext uri="{91240B29-F687-4F45-9708-019B960494DF}">
              <a14:hiddenLine xmlns:a14="http://schemas.microsoft.com/office/drawing/2010/main" w="222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7604" name="Rectangle 20">
            <a:extLst>
              <a:ext uri="{FF2B5EF4-FFF2-40B4-BE49-F238E27FC236}">
                <a16:creationId xmlns:a16="http://schemas.microsoft.com/office/drawing/2014/main" id="{57D72881-6726-4DD6-AB1C-EA944BCCC582}"/>
              </a:ext>
            </a:extLst>
          </p:cNvPr>
          <p:cNvSpPr>
            <a:spLocks noChangeArrowheads="1"/>
          </p:cNvSpPr>
          <p:nvPr/>
        </p:nvSpPr>
        <p:spPr bwMode="auto">
          <a:xfrm>
            <a:off x="2649538" y="3563938"/>
            <a:ext cx="460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返回</a:t>
            </a:r>
            <a:endParaRPr lang="zh-CN" altLang="en-US"/>
          </a:p>
        </p:txBody>
      </p:sp>
      <p:sp>
        <p:nvSpPr>
          <p:cNvPr id="67605" name="Freeform 21">
            <a:extLst>
              <a:ext uri="{FF2B5EF4-FFF2-40B4-BE49-F238E27FC236}">
                <a16:creationId xmlns:a16="http://schemas.microsoft.com/office/drawing/2014/main" id="{3B5D70C2-7418-44C2-BB3B-A86494FAF5BB}"/>
              </a:ext>
            </a:extLst>
          </p:cNvPr>
          <p:cNvSpPr>
            <a:spLocks/>
          </p:cNvSpPr>
          <p:nvPr/>
        </p:nvSpPr>
        <p:spPr bwMode="auto">
          <a:xfrm>
            <a:off x="2373313" y="4067175"/>
            <a:ext cx="190500" cy="207963"/>
          </a:xfrm>
          <a:custGeom>
            <a:avLst/>
            <a:gdLst>
              <a:gd name="T0" fmla="*/ 0 w 120"/>
              <a:gd name="T1" fmla="*/ 103188 h 131"/>
              <a:gd name="T2" fmla="*/ 15875 w 120"/>
              <a:gd name="T3" fmla="*/ 17463 h 131"/>
              <a:gd name="T4" fmla="*/ 85725 w 120"/>
              <a:gd name="T5" fmla="*/ 0 h 131"/>
              <a:gd name="T6" fmla="*/ 173038 w 120"/>
              <a:gd name="T7" fmla="*/ 17463 h 131"/>
              <a:gd name="T8" fmla="*/ 190500 w 120"/>
              <a:gd name="T9" fmla="*/ 103188 h 131"/>
              <a:gd name="T10" fmla="*/ 173038 w 120"/>
              <a:gd name="T11" fmla="*/ 173038 h 131"/>
              <a:gd name="T12" fmla="*/ 85725 w 120"/>
              <a:gd name="T13" fmla="*/ 207963 h 131"/>
              <a:gd name="T14" fmla="*/ 15875 w 120"/>
              <a:gd name="T15" fmla="*/ 173038 h 131"/>
              <a:gd name="T16" fmla="*/ 0 w 120"/>
              <a:gd name="T17" fmla="*/ 103188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
              <a:gd name="T28" fmla="*/ 0 h 131"/>
              <a:gd name="T29" fmla="*/ 120 w 120"/>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 h="131">
                <a:moveTo>
                  <a:pt x="0" y="65"/>
                </a:moveTo>
                <a:lnTo>
                  <a:pt x="10" y="11"/>
                </a:lnTo>
                <a:lnTo>
                  <a:pt x="54" y="0"/>
                </a:lnTo>
                <a:lnTo>
                  <a:pt x="109" y="11"/>
                </a:lnTo>
                <a:lnTo>
                  <a:pt x="120" y="65"/>
                </a:lnTo>
                <a:lnTo>
                  <a:pt x="109" y="109"/>
                </a:lnTo>
                <a:lnTo>
                  <a:pt x="54" y="131"/>
                </a:lnTo>
                <a:lnTo>
                  <a:pt x="10" y="109"/>
                </a:lnTo>
                <a:lnTo>
                  <a:pt x="0" y="6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06" name="Line 22">
            <a:extLst>
              <a:ext uri="{FF2B5EF4-FFF2-40B4-BE49-F238E27FC236}">
                <a16:creationId xmlns:a16="http://schemas.microsoft.com/office/drawing/2014/main" id="{1DCC8311-5FB0-45FB-A871-DAC489D41E0D}"/>
              </a:ext>
            </a:extLst>
          </p:cNvPr>
          <p:cNvSpPr>
            <a:spLocks noChangeShapeType="1"/>
          </p:cNvSpPr>
          <p:nvPr/>
        </p:nvSpPr>
        <p:spPr bwMode="auto">
          <a:xfrm flipV="1">
            <a:off x="2112963" y="2714625"/>
            <a:ext cx="120650" cy="2762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7" name="Line 23">
            <a:extLst>
              <a:ext uri="{FF2B5EF4-FFF2-40B4-BE49-F238E27FC236}">
                <a16:creationId xmlns:a16="http://schemas.microsoft.com/office/drawing/2014/main" id="{8F2E0B27-AFB4-44E8-BC7B-05F74756C26D}"/>
              </a:ext>
            </a:extLst>
          </p:cNvPr>
          <p:cNvSpPr>
            <a:spLocks noChangeShapeType="1"/>
          </p:cNvSpPr>
          <p:nvPr/>
        </p:nvSpPr>
        <p:spPr bwMode="auto">
          <a:xfrm flipH="1" flipV="1">
            <a:off x="2373313" y="2714625"/>
            <a:ext cx="103187" cy="25876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8" name="Freeform 24">
            <a:extLst>
              <a:ext uri="{FF2B5EF4-FFF2-40B4-BE49-F238E27FC236}">
                <a16:creationId xmlns:a16="http://schemas.microsoft.com/office/drawing/2014/main" id="{31AD0948-B31E-4023-82AE-7BB698D3CD88}"/>
              </a:ext>
            </a:extLst>
          </p:cNvPr>
          <p:cNvSpPr>
            <a:spLocks/>
          </p:cNvSpPr>
          <p:nvPr/>
        </p:nvSpPr>
        <p:spPr bwMode="auto">
          <a:xfrm>
            <a:off x="2373313" y="2782888"/>
            <a:ext cx="120650" cy="207962"/>
          </a:xfrm>
          <a:custGeom>
            <a:avLst/>
            <a:gdLst>
              <a:gd name="T0" fmla="*/ 68262 w 76"/>
              <a:gd name="T1" fmla="*/ 0 h 131"/>
              <a:gd name="T2" fmla="*/ 50800 w 76"/>
              <a:gd name="T3" fmla="*/ 52387 h 131"/>
              <a:gd name="T4" fmla="*/ 0 w 76"/>
              <a:gd name="T5" fmla="*/ 34925 h 131"/>
              <a:gd name="T6" fmla="*/ 120650 w 76"/>
              <a:gd name="T7" fmla="*/ 207962 h 131"/>
              <a:gd name="T8" fmla="*/ 68262 w 76"/>
              <a:gd name="T9" fmla="*/ 0 h 131"/>
              <a:gd name="T10" fmla="*/ 0 60000 65536"/>
              <a:gd name="T11" fmla="*/ 0 60000 65536"/>
              <a:gd name="T12" fmla="*/ 0 60000 65536"/>
              <a:gd name="T13" fmla="*/ 0 60000 65536"/>
              <a:gd name="T14" fmla="*/ 0 60000 65536"/>
              <a:gd name="T15" fmla="*/ 0 w 76"/>
              <a:gd name="T16" fmla="*/ 0 h 131"/>
              <a:gd name="T17" fmla="*/ 76 w 76"/>
              <a:gd name="T18" fmla="*/ 131 h 131"/>
            </a:gdLst>
            <a:ahLst/>
            <a:cxnLst>
              <a:cxn ang="T10">
                <a:pos x="T0" y="T1"/>
              </a:cxn>
              <a:cxn ang="T11">
                <a:pos x="T2" y="T3"/>
              </a:cxn>
              <a:cxn ang="T12">
                <a:pos x="T4" y="T5"/>
              </a:cxn>
              <a:cxn ang="T13">
                <a:pos x="T6" y="T7"/>
              </a:cxn>
              <a:cxn ang="T14">
                <a:pos x="T8" y="T9"/>
              </a:cxn>
            </a:cxnLst>
            <a:rect l="T15" t="T16" r="T17" b="T18"/>
            <a:pathLst>
              <a:path w="76" h="131">
                <a:moveTo>
                  <a:pt x="43" y="0"/>
                </a:moveTo>
                <a:lnTo>
                  <a:pt x="32" y="33"/>
                </a:lnTo>
                <a:lnTo>
                  <a:pt x="0" y="22"/>
                </a:lnTo>
                <a:lnTo>
                  <a:pt x="76" y="131"/>
                </a:lnTo>
                <a:lnTo>
                  <a:pt x="4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7609" name="Freeform 25">
            <a:extLst>
              <a:ext uri="{FF2B5EF4-FFF2-40B4-BE49-F238E27FC236}">
                <a16:creationId xmlns:a16="http://schemas.microsoft.com/office/drawing/2014/main" id="{E62D0C6D-93DD-429A-85B2-1B0991549245}"/>
              </a:ext>
            </a:extLst>
          </p:cNvPr>
          <p:cNvSpPr>
            <a:spLocks/>
          </p:cNvSpPr>
          <p:nvPr/>
        </p:nvSpPr>
        <p:spPr bwMode="auto">
          <a:xfrm>
            <a:off x="2130425" y="2679700"/>
            <a:ext cx="138113" cy="207963"/>
          </a:xfrm>
          <a:custGeom>
            <a:avLst/>
            <a:gdLst>
              <a:gd name="T0" fmla="*/ 85725 w 87"/>
              <a:gd name="T1" fmla="*/ 207963 h 131"/>
              <a:gd name="T2" fmla="*/ 52388 w 87"/>
              <a:gd name="T3" fmla="*/ 155575 h 131"/>
              <a:gd name="T4" fmla="*/ 0 w 87"/>
              <a:gd name="T5" fmla="*/ 173038 h 131"/>
              <a:gd name="T6" fmla="*/ 138113 w 87"/>
              <a:gd name="T7" fmla="*/ 0 h 131"/>
              <a:gd name="T8" fmla="*/ 85725 w 87"/>
              <a:gd name="T9" fmla="*/ 207963 h 131"/>
              <a:gd name="T10" fmla="*/ 0 60000 65536"/>
              <a:gd name="T11" fmla="*/ 0 60000 65536"/>
              <a:gd name="T12" fmla="*/ 0 60000 65536"/>
              <a:gd name="T13" fmla="*/ 0 60000 65536"/>
              <a:gd name="T14" fmla="*/ 0 60000 65536"/>
              <a:gd name="T15" fmla="*/ 0 w 87"/>
              <a:gd name="T16" fmla="*/ 0 h 131"/>
              <a:gd name="T17" fmla="*/ 87 w 87"/>
              <a:gd name="T18" fmla="*/ 131 h 131"/>
            </a:gdLst>
            <a:ahLst/>
            <a:cxnLst>
              <a:cxn ang="T10">
                <a:pos x="T0" y="T1"/>
              </a:cxn>
              <a:cxn ang="T11">
                <a:pos x="T2" y="T3"/>
              </a:cxn>
              <a:cxn ang="T12">
                <a:pos x="T4" y="T5"/>
              </a:cxn>
              <a:cxn ang="T13">
                <a:pos x="T6" y="T7"/>
              </a:cxn>
              <a:cxn ang="T14">
                <a:pos x="T8" y="T9"/>
              </a:cxn>
            </a:cxnLst>
            <a:rect l="T15" t="T16" r="T17" b="T18"/>
            <a:pathLst>
              <a:path w="87" h="131">
                <a:moveTo>
                  <a:pt x="54" y="131"/>
                </a:moveTo>
                <a:lnTo>
                  <a:pt x="33" y="98"/>
                </a:lnTo>
                <a:lnTo>
                  <a:pt x="0" y="109"/>
                </a:lnTo>
                <a:lnTo>
                  <a:pt x="87" y="0"/>
                </a:lnTo>
                <a:lnTo>
                  <a:pt x="54" y="13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7610" name="Line 26">
            <a:extLst>
              <a:ext uri="{FF2B5EF4-FFF2-40B4-BE49-F238E27FC236}">
                <a16:creationId xmlns:a16="http://schemas.microsoft.com/office/drawing/2014/main" id="{10EA5359-9179-40C7-8F54-165E2483267A}"/>
              </a:ext>
            </a:extLst>
          </p:cNvPr>
          <p:cNvSpPr>
            <a:spLocks noChangeShapeType="1"/>
          </p:cNvSpPr>
          <p:nvPr/>
        </p:nvSpPr>
        <p:spPr bwMode="auto">
          <a:xfrm flipH="1" flipV="1">
            <a:off x="2165350" y="3684588"/>
            <a:ext cx="207963" cy="4175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27">
            <a:extLst>
              <a:ext uri="{FF2B5EF4-FFF2-40B4-BE49-F238E27FC236}">
                <a16:creationId xmlns:a16="http://schemas.microsoft.com/office/drawing/2014/main" id="{4AE4F33F-301F-4A63-9252-07057EA2AD42}"/>
              </a:ext>
            </a:extLst>
          </p:cNvPr>
          <p:cNvSpPr>
            <a:spLocks noChangeShapeType="1"/>
          </p:cNvSpPr>
          <p:nvPr/>
        </p:nvSpPr>
        <p:spPr bwMode="auto">
          <a:xfrm flipH="1" flipV="1">
            <a:off x="2373313" y="3684588"/>
            <a:ext cx="155575" cy="382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Freeform 28">
            <a:extLst>
              <a:ext uri="{FF2B5EF4-FFF2-40B4-BE49-F238E27FC236}">
                <a16:creationId xmlns:a16="http://schemas.microsoft.com/office/drawing/2014/main" id="{97F3DFF5-7D7E-47CB-BC1D-DF880332A11C}"/>
              </a:ext>
            </a:extLst>
          </p:cNvPr>
          <p:cNvSpPr>
            <a:spLocks/>
          </p:cNvSpPr>
          <p:nvPr/>
        </p:nvSpPr>
        <p:spPr bwMode="auto">
          <a:xfrm>
            <a:off x="2233613" y="3894138"/>
            <a:ext cx="122237" cy="207962"/>
          </a:xfrm>
          <a:custGeom>
            <a:avLst/>
            <a:gdLst>
              <a:gd name="T0" fmla="*/ 69850 w 77"/>
              <a:gd name="T1" fmla="*/ 0 h 131"/>
              <a:gd name="T2" fmla="*/ 52387 w 77"/>
              <a:gd name="T3" fmla="*/ 50800 h 131"/>
              <a:gd name="T4" fmla="*/ 0 w 77"/>
              <a:gd name="T5" fmla="*/ 33337 h 131"/>
              <a:gd name="T6" fmla="*/ 122237 w 77"/>
              <a:gd name="T7" fmla="*/ 207962 h 131"/>
              <a:gd name="T8" fmla="*/ 69850 w 77"/>
              <a:gd name="T9" fmla="*/ 0 h 131"/>
              <a:gd name="T10" fmla="*/ 0 60000 65536"/>
              <a:gd name="T11" fmla="*/ 0 60000 65536"/>
              <a:gd name="T12" fmla="*/ 0 60000 65536"/>
              <a:gd name="T13" fmla="*/ 0 60000 65536"/>
              <a:gd name="T14" fmla="*/ 0 60000 65536"/>
              <a:gd name="T15" fmla="*/ 0 w 77"/>
              <a:gd name="T16" fmla="*/ 0 h 131"/>
              <a:gd name="T17" fmla="*/ 77 w 77"/>
              <a:gd name="T18" fmla="*/ 131 h 131"/>
            </a:gdLst>
            <a:ahLst/>
            <a:cxnLst>
              <a:cxn ang="T10">
                <a:pos x="T0" y="T1"/>
              </a:cxn>
              <a:cxn ang="T11">
                <a:pos x="T2" y="T3"/>
              </a:cxn>
              <a:cxn ang="T12">
                <a:pos x="T4" y="T5"/>
              </a:cxn>
              <a:cxn ang="T13">
                <a:pos x="T6" y="T7"/>
              </a:cxn>
              <a:cxn ang="T14">
                <a:pos x="T8" y="T9"/>
              </a:cxn>
            </a:cxnLst>
            <a:rect l="T15" t="T16" r="T17" b="T18"/>
            <a:pathLst>
              <a:path w="77" h="131">
                <a:moveTo>
                  <a:pt x="44" y="0"/>
                </a:moveTo>
                <a:lnTo>
                  <a:pt x="33" y="32"/>
                </a:lnTo>
                <a:lnTo>
                  <a:pt x="0" y="21"/>
                </a:lnTo>
                <a:lnTo>
                  <a:pt x="77" y="131"/>
                </a:lnTo>
                <a:lnTo>
                  <a:pt x="44"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7613" name="Freeform 29">
            <a:extLst>
              <a:ext uri="{FF2B5EF4-FFF2-40B4-BE49-F238E27FC236}">
                <a16:creationId xmlns:a16="http://schemas.microsoft.com/office/drawing/2014/main" id="{E7689488-3294-4B43-BF4B-877B8803A876}"/>
              </a:ext>
            </a:extLst>
          </p:cNvPr>
          <p:cNvSpPr>
            <a:spLocks/>
          </p:cNvSpPr>
          <p:nvPr/>
        </p:nvSpPr>
        <p:spPr bwMode="auto">
          <a:xfrm>
            <a:off x="2355850" y="3684588"/>
            <a:ext cx="120650" cy="209550"/>
          </a:xfrm>
          <a:custGeom>
            <a:avLst/>
            <a:gdLst>
              <a:gd name="T0" fmla="*/ 50800 w 76"/>
              <a:gd name="T1" fmla="*/ 209550 h 132"/>
              <a:gd name="T2" fmla="*/ 68262 w 76"/>
              <a:gd name="T3" fmla="*/ 157162 h 132"/>
              <a:gd name="T4" fmla="*/ 120650 w 76"/>
              <a:gd name="T5" fmla="*/ 174625 h 132"/>
              <a:gd name="T6" fmla="*/ 0 w 76"/>
              <a:gd name="T7" fmla="*/ 0 h 132"/>
              <a:gd name="T8" fmla="*/ 50800 w 76"/>
              <a:gd name="T9" fmla="*/ 209550 h 132"/>
              <a:gd name="T10" fmla="*/ 0 60000 65536"/>
              <a:gd name="T11" fmla="*/ 0 60000 65536"/>
              <a:gd name="T12" fmla="*/ 0 60000 65536"/>
              <a:gd name="T13" fmla="*/ 0 60000 65536"/>
              <a:gd name="T14" fmla="*/ 0 60000 65536"/>
              <a:gd name="T15" fmla="*/ 0 w 76"/>
              <a:gd name="T16" fmla="*/ 0 h 132"/>
              <a:gd name="T17" fmla="*/ 76 w 76"/>
              <a:gd name="T18" fmla="*/ 132 h 132"/>
            </a:gdLst>
            <a:ahLst/>
            <a:cxnLst>
              <a:cxn ang="T10">
                <a:pos x="T0" y="T1"/>
              </a:cxn>
              <a:cxn ang="T11">
                <a:pos x="T2" y="T3"/>
              </a:cxn>
              <a:cxn ang="T12">
                <a:pos x="T4" y="T5"/>
              </a:cxn>
              <a:cxn ang="T13">
                <a:pos x="T6" y="T7"/>
              </a:cxn>
              <a:cxn ang="T14">
                <a:pos x="T8" y="T9"/>
              </a:cxn>
            </a:cxnLst>
            <a:rect l="T15" t="T16" r="T17" b="T18"/>
            <a:pathLst>
              <a:path w="76" h="132">
                <a:moveTo>
                  <a:pt x="32" y="132"/>
                </a:moveTo>
                <a:lnTo>
                  <a:pt x="43" y="99"/>
                </a:lnTo>
                <a:lnTo>
                  <a:pt x="76" y="110"/>
                </a:lnTo>
                <a:lnTo>
                  <a:pt x="0" y="0"/>
                </a:lnTo>
                <a:lnTo>
                  <a:pt x="32" y="13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7614" name="Rectangle 30">
            <a:extLst>
              <a:ext uri="{FF2B5EF4-FFF2-40B4-BE49-F238E27FC236}">
                <a16:creationId xmlns:a16="http://schemas.microsoft.com/office/drawing/2014/main" id="{F0F49F25-7436-48EA-9EEF-A5A237CDEC0F}"/>
              </a:ext>
            </a:extLst>
          </p:cNvPr>
          <p:cNvSpPr>
            <a:spLocks noChangeArrowheads="1"/>
          </p:cNvSpPr>
          <p:nvPr/>
        </p:nvSpPr>
        <p:spPr bwMode="auto">
          <a:xfrm>
            <a:off x="1246188" y="2055813"/>
            <a:ext cx="230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环</a:t>
            </a:r>
            <a:endParaRPr lang="zh-CN" altLang="en-US"/>
          </a:p>
        </p:txBody>
      </p:sp>
      <p:sp>
        <p:nvSpPr>
          <p:cNvPr id="67615" name="Rectangle 31">
            <a:extLst>
              <a:ext uri="{FF2B5EF4-FFF2-40B4-BE49-F238E27FC236}">
                <a16:creationId xmlns:a16="http://schemas.microsoft.com/office/drawing/2014/main" id="{A58959C2-8BD1-4A83-8419-27C9DF924F8D}"/>
              </a:ext>
            </a:extLst>
          </p:cNvPr>
          <p:cNvSpPr>
            <a:spLocks noChangeArrowheads="1"/>
          </p:cNvSpPr>
          <p:nvPr/>
        </p:nvSpPr>
        <p:spPr bwMode="auto">
          <a:xfrm>
            <a:off x="1471613" y="20383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0</a:t>
            </a:r>
            <a:endParaRPr lang="zh-CN" altLang="en-US"/>
          </a:p>
        </p:txBody>
      </p:sp>
      <p:sp>
        <p:nvSpPr>
          <p:cNvPr id="67616" name="Rectangle 32">
            <a:extLst>
              <a:ext uri="{FF2B5EF4-FFF2-40B4-BE49-F238E27FC236}">
                <a16:creationId xmlns:a16="http://schemas.microsoft.com/office/drawing/2014/main" id="{61A07DCD-1B64-4E98-8DCA-BE28228B8AA1}"/>
              </a:ext>
            </a:extLst>
          </p:cNvPr>
          <p:cNvSpPr>
            <a:spLocks noChangeArrowheads="1"/>
          </p:cNvSpPr>
          <p:nvPr/>
        </p:nvSpPr>
        <p:spPr bwMode="auto">
          <a:xfrm>
            <a:off x="692150" y="2714625"/>
            <a:ext cx="230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环</a:t>
            </a:r>
            <a:endParaRPr lang="zh-CN" altLang="en-US"/>
          </a:p>
        </p:txBody>
      </p:sp>
      <p:sp>
        <p:nvSpPr>
          <p:cNvPr id="67617" name="Rectangle 33">
            <a:extLst>
              <a:ext uri="{FF2B5EF4-FFF2-40B4-BE49-F238E27FC236}">
                <a16:creationId xmlns:a16="http://schemas.microsoft.com/office/drawing/2014/main" id="{72705947-B1DA-421F-AFE8-B543F2AE030C}"/>
              </a:ext>
            </a:extLst>
          </p:cNvPr>
          <p:cNvSpPr>
            <a:spLocks noChangeArrowheads="1"/>
          </p:cNvSpPr>
          <p:nvPr/>
        </p:nvSpPr>
        <p:spPr bwMode="auto">
          <a:xfrm>
            <a:off x="917575" y="2697163"/>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1</a:t>
            </a:r>
            <a:endParaRPr lang="zh-CN" altLang="en-US"/>
          </a:p>
        </p:txBody>
      </p:sp>
      <p:sp>
        <p:nvSpPr>
          <p:cNvPr id="67618" name="Rectangle 34">
            <a:extLst>
              <a:ext uri="{FF2B5EF4-FFF2-40B4-BE49-F238E27FC236}">
                <a16:creationId xmlns:a16="http://schemas.microsoft.com/office/drawing/2014/main" id="{A18AF9CC-6B9F-4FEA-B093-E930115F2933}"/>
              </a:ext>
            </a:extLst>
          </p:cNvPr>
          <p:cNvSpPr>
            <a:spLocks noChangeArrowheads="1"/>
          </p:cNvSpPr>
          <p:nvPr/>
        </p:nvSpPr>
        <p:spPr bwMode="auto">
          <a:xfrm>
            <a:off x="207963" y="3373438"/>
            <a:ext cx="230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环</a:t>
            </a:r>
            <a:endParaRPr lang="zh-CN" altLang="en-US"/>
          </a:p>
        </p:txBody>
      </p:sp>
      <p:sp>
        <p:nvSpPr>
          <p:cNvPr id="67619" name="Rectangle 35">
            <a:extLst>
              <a:ext uri="{FF2B5EF4-FFF2-40B4-BE49-F238E27FC236}">
                <a16:creationId xmlns:a16="http://schemas.microsoft.com/office/drawing/2014/main" id="{5EDD71E8-4F91-43EB-8368-D65F2022FB24}"/>
              </a:ext>
            </a:extLst>
          </p:cNvPr>
          <p:cNvSpPr>
            <a:spLocks noChangeArrowheads="1"/>
          </p:cNvSpPr>
          <p:nvPr/>
        </p:nvSpPr>
        <p:spPr bwMode="auto">
          <a:xfrm>
            <a:off x="433388" y="33559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2</a:t>
            </a:r>
            <a:endParaRPr lang="zh-CN" altLang="en-US"/>
          </a:p>
        </p:txBody>
      </p:sp>
      <p:sp>
        <p:nvSpPr>
          <p:cNvPr id="67620" name="Rectangle 36">
            <a:extLst>
              <a:ext uri="{FF2B5EF4-FFF2-40B4-BE49-F238E27FC236}">
                <a16:creationId xmlns:a16="http://schemas.microsoft.com/office/drawing/2014/main" id="{025B89F2-AAC1-4949-803E-C4D3DFA8739A}"/>
              </a:ext>
            </a:extLst>
          </p:cNvPr>
          <p:cNvSpPr>
            <a:spLocks noChangeArrowheads="1"/>
          </p:cNvSpPr>
          <p:nvPr/>
        </p:nvSpPr>
        <p:spPr bwMode="auto">
          <a:xfrm>
            <a:off x="1403350" y="4830763"/>
            <a:ext cx="76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a:t>
            </a:r>
            <a:endParaRPr lang="zh-CN" altLang="en-US"/>
          </a:p>
        </p:txBody>
      </p:sp>
      <p:sp>
        <p:nvSpPr>
          <p:cNvPr id="67621" name="Rectangle 37">
            <a:extLst>
              <a:ext uri="{FF2B5EF4-FFF2-40B4-BE49-F238E27FC236}">
                <a16:creationId xmlns:a16="http://schemas.microsoft.com/office/drawing/2014/main" id="{E2958742-EE18-46BB-843F-6BF5956E8A7E}"/>
              </a:ext>
            </a:extLst>
          </p:cNvPr>
          <p:cNvSpPr>
            <a:spLocks noChangeArrowheads="1"/>
          </p:cNvSpPr>
          <p:nvPr/>
        </p:nvSpPr>
        <p:spPr bwMode="auto">
          <a:xfrm>
            <a:off x="1471613" y="4830763"/>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800" i="1">
                <a:solidFill>
                  <a:srgbClr val="000000"/>
                </a:solidFill>
                <a:latin typeface="Times" panose="02020603050405020304" pitchFamily="18" charset="0"/>
              </a:rPr>
              <a:t>a</a:t>
            </a:r>
            <a:endParaRPr lang="en-US" altLang="zh-CN"/>
          </a:p>
        </p:txBody>
      </p:sp>
      <p:sp>
        <p:nvSpPr>
          <p:cNvPr id="67622" name="Rectangle 38">
            <a:extLst>
              <a:ext uri="{FF2B5EF4-FFF2-40B4-BE49-F238E27FC236}">
                <a16:creationId xmlns:a16="http://schemas.microsoft.com/office/drawing/2014/main" id="{FD75CE56-8321-4423-AF11-496CCC355CE6}"/>
              </a:ext>
            </a:extLst>
          </p:cNvPr>
          <p:cNvSpPr>
            <a:spLocks noChangeArrowheads="1"/>
          </p:cNvSpPr>
          <p:nvPr/>
        </p:nvSpPr>
        <p:spPr bwMode="auto">
          <a:xfrm>
            <a:off x="1593850" y="4830763"/>
            <a:ext cx="133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 </a:t>
            </a:r>
            <a:endParaRPr lang="zh-CN" altLang="en-US"/>
          </a:p>
        </p:txBody>
      </p:sp>
      <p:sp>
        <p:nvSpPr>
          <p:cNvPr id="67623" name="Rectangle 39">
            <a:extLst>
              <a:ext uri="{FF2B5EF4-FFF2-40B4-BE49-F238E27FC236}">
                <a16:creationId xmlns:a16="http://schemas.microsoft.com/office/drawing/2014/main" id="{80892F44-57CC-4C7D-A348-42BD9DEB7A11}"/>
              </a:ext>
            </a:extLst>
          </p:cNvPr>
          <p:cNvSpPr>
            <a:spLocks noChangeArrowheads="1"/>
          </p:cNvSpPr>
          <p:nvPr/>
        </p:nvSpPr>
        <p:spPr bwMode="auto">
          <a:xfrm>
            <a:off x="1714500" y="4848225"/>
            <a:ext cx="184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程序间的控制传输</a:t>
            </a:r>
            <a:endParaRPr lang="zh-CN" altLang="en-US"/>
          </a:p>
        </p:txBody>
      </p:sp>
      <p:sp>
        <p:nvSpPr>
          <p:cNvPr id="67624" name="Freeform 40">
            <a:extLst>
              <a:ext uri="{FF2B5EF4-FFF2-40B4-BE49-F238E27FC236}">
                <a16:creationId xmlns:a16="http://schemas.microsoft.com/office/drawing/2014/main" id="{E21D6922-D934-4F69-9A9D-90B3BC622834}"/>
              </a:ext>
            </a:extLst>
          </p:cNvPr>
          <p:cNvSpPr>
            <a:spLocks/>
          </p:cNvSpPr>
          <p:nvPr/>
        </p:nvSpPr>
        <p:spPr bwMode="auto">
          <a:xfrm>
            <a:off x="5316538" y="3824288"/>
            <a:ext cx="3757612" cy="728662"/>
          </a:xfrm>
          <a:custGeom>
            <a:avLst/>
            <a:gdLst>
              <a:gd name="T0" fmla="*/ 0 w 2367"/>
              <a:gd name="T1" fmla="*/ 0 h 459"/>
              <a:gd name="T2" fmla="*/ 311150 w 2367"/>
              <a:gd name="T3" fmla="*/ 242887 h 459"/>
              <a:gd name="T4" fmla="*/ 676275 w 2367"/>
              <a:gd name="T5" fmla="*/ 450850 h 459"/>
              <a:gd name="T6" fmla="*/ 1057275 w 2367"/>
              <a:gd name="T7" fmla="*/ 606425 h 459"/>
              <a:gd name="T8" fmla="*/ 1471612 w 2367"/>
              <a:gd name="T9" fmla="*/ 693737 h 459"/>
              <a:gd name="T10" fmla="*/ 1870075 w 2367"/>
              <a:gd name="T11" fmla="*/ 728662 h 459"/>
              <a:gd name="T12" fmla="*/ 2286000 w 2367"/>
              <a:gd name="T13" fmla="*/ 693737 h 459"/>
              <a:gd name="T14" fmla="*/ 2684462 w 2367"/>
              <a:gd name="T15" fmla="*/ 606425 h 459"/>
              <a:gd name="T16" fmla="*/ 3082924 w 2367"/>
              <a:gd name="T17" fmla="*/ 450850 h 459"/>
              <a:gd name="T18" fmla="*/ 3429000 w 2367"/>
              <a:gd name="T19" fmla="*/ 242887 h 459"/>
              <a:gd name="T20" fmla="*/ 3757612 w 2367"/>
              <a:gd name="T21" fmla="*/ 0 h 4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7"/>
              <a:gd name="T34" fmla="*/ 0 h 459"/>
              <a:gd name="T35" fmla="*/ 2367 w 2367"/>
              <a:gd name="T36" fmla="*/ 459 h 4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7" h="459">
                <a:moveTo>
                  <a:pt x="0" y="0"/>
                </a:moveTo>
                <a:lnTo>
                  <a:pt x="196" y="153"/>
                </a:lnTo>
                <a:lnTo>
                  <a:pt x="426" y="284"/>
                </a:lnTo>
                <a:lnTo>
                  <a:pt x="666" y="382"/>
                </a:lnTo>
                <a:lnTo>
                  <a:pt x="927" y="437"/>
                </a:lnTo>
                <a:lnTo>
                  <a:pt x="1178" y="459"/>
                </a:lnTo>
                <a:lnTo>
                  <a:pt x="1440" y="437"/>
                </a:lnTo>
                <a:lnTo>
                  <a:pt x="1691" y="382"/>
                </a:lnTo>
                <a:lnTo>
                  <a:pt x="1942" y="284"/>
                </a:lnTo>
                <a:lnTo>
                  <a:pt x="2160" y="153"/>
                </a:lnTo>
                <a:lnTo>
                  <a:pt x="23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5" name="Line 41">
            <a:extLst>
              <a:ext uri="{FF2B5EF4-FFF2-40B4-BE49-F238E27FC236}">
                <a16:creationId xmlns:a16="http://schemas.microsoft.com/office/drawing/2014/main" id="{1829D0AE-E251-42D4-9B27-222FFEF03898}"/>
              </a:ext>
            </a:extLst>
          </p:cNvPr>
          <p:cNvSpPr>
            <a:spLocks noChangeShapeType="1"/>
          </p:cNvSpPr>
          <p:nvPr/>
        </p:nvSpPr>
        <p:spPr bwMode="auto">
          <a:xfrm>
            <a:off x="7186613" y="1517650"/>
            <a:ext cx="1887537" cy="23066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6" name="Line 42">
            <a:extLst>
              <a:ext uri="{FF2B5EF4-FFF2-40B4-BE49-F238E27FC236}">
                <a16:creationId xmlns:a16="http://schemas.microsoft.com/office/drawing/2014/main" id="{E3165A74-BDE3-4268-8208-CF058A6030CF}"/>
              </a:ext>
            </a:extLst>
          </p:cNvPr>
          <p:cNvSpPr>
            <a:spLocks noChangeShapeType="1"/>
          </p:cNvSpPr>
          <p:nvPr/>
        </p:nvSpPr>
        <p:spPr bwMode="auto">
          <a:xfrm flipH="1">
            <a:off x="5316538" y="1517650"/>
            <a:ext cx="1870075" cy="23066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7" name="Freeform 43">
            <a:extLst>
              <a:ext uri="{FF2B5EF4-FFF2-40B4-BE49-F238E27FC236}">
                <a16:creationId xmlns:a16="http://schemas.microsoft.com/office/drawing/2014/main" id="{345A47A7-E4E4-4001-A870-B819D8EA30EC}"/>
              </a:ext>
            </a:extLst>
          </p:cNvPr>
          <p:cNvSpPr>
            <a:spLocks/>
          </p:cNvSpPr>
          <p:nvPr/>
        </p:nvSpPr>
        <p:spPr bwMode="auto">
          <a:xfrm>
            <a:off x="5802313" y="3233738"/>
            <a:ext cx="2787650" cy="573087"/>
          </a:xfrm>
          <a:custGeom>
            <a:avLst/>
            <a:gdLst>
              <a:gd name="T0" fmla="*/ 0 w 1756"/>
              <a:gd name="T1" fmla="*/ 0 h 361"/>
              <a:gd name="T2" fmla="*/ 258763 w 1756"/>
              <a:gd name="T3" fmla="*/ 225425 h 361"/>
              <a:gd name="T4" fmla="*/ 554038 w 1756"/>
              <a:gd name="T5" fmla="*/ 400050 h 361"/>
              <a:gd name="T6" fmla="*/ 882650 w 1756"/>
              <a:gd name="T7" fmla="*/ 520700 h 361"/>
              <a:gd name="T8" fmla="*/ 1211263 w 1756"/>
              <a:gd name="T9" fmla="*/ 573087 h 361"/>
              <a:gd name="T10" fmla="*/ 1557337 w 1756"/>
              <a:gd name="T11" fmla="*/ 573087 h 361"/>
              <a:gd name="T12" fmla="*/ 1905000 w 1756"/>
              <a:gd name="T13" fmla="*/ 520700 h 361"/>
              <a:gd name="T14" fmla="*/ 2216150 w 1756"/>
              <a:gd name="T15" fmla="*/ 400050 h 361"/>
              <a:gd name="T16" fmla="*/ 2509838 w 1756"/>
              <a:gd name="T17" fmla="*/ 225425 h 361"/>
              <a:gd name="T18" fmla="*/ 2787650 w 1756"/>
              <a:gd name="T19" fmla="*/ 0 h 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6"/>
              <a:gd name="T31" fmla="*/ 0 h 361"/>
              <a:gd name="T32" fmla="*/ 1756 w 1756"/>
              <a:gd name="T33" fmla="*/ 361 h 3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6" h="361">
                <a:moveTo>
                  <a:pt x="0" y="0"/>
                </a:moveTo>
                <a:lnTo>
                  <a:pt x="163" y="142"/>
                </a:lnTo>
                <a:lnTo>
                  <a:pt x="349" y="252"/>
                </a:lnTo>
                <a:lnTo>
                  <a:pt x="556" y="328"/>
                </a:lnTo>
                <a:lnTo>
                  <a:pt x="763" y="361"/>
                </a:lnTo>
                <a:lnTo>
                  <a:pt x="981" y="361"/>
                </a:lnTo>
                <a:lnTo>
                  <a:pt x="1200" y="328"/>
                </a:lnTo>
                <a:lnTo>
                  <a:pt x="1396" y="252"/>
                </a:lnTo>
                <a:lnTo>
                  <a:pt x="1581" y="142"/>
                </a:lnTo>
                <a:lnTo>
                  <a:pt x="1756"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8" name="Freeform 44">
            <a:extLst>
              <a:ext uri="{FF2B5EF4-FFF2-40B4-BE49-F238E27FC236}">
                <a16:creationId xmlns:a16="http://schemas.microsoft.com/office/drawing/2014/main" id="{F0393C36-09F6-4E01-BC2E-55D583178DFD}"/>
              </a:ext>
            </a:extLst>
          </p:cNvPr>
          <p:cNvSpPr>
            <a:spLocks/>
          </p:cNvSpPr>
          <p:nvPr/>
        </p:nvSpPr>
        <p:spPr bwMode="auto">
          <a:xfrm>
            <a:off x="6216650" y="2714625"/>
            <a:ext cx="1957388" cy="276225"/>
          </a:xfrm>
          <a:custGeom>
            <a:avLst/>
            <a:gdLst>
              <a:gd name="T0" fmla="*/ 0 w 1233"/>
              <a:gd name="T1" fmla="*/ 0 h 174"/>
              <a:gd name="T2" fmla="*/ 295275 w 1233"/>
              <a:gd name="T3" fmla="*/ 155575 h 174"/>
              <a:gd name="T4" fmla="*/ 623888 w 1233"/>
              <a:gd name="T5" fmla="*/ 242888 h 174"/>
              <a:gd name="T6" fmla="*/ 969963 w 1233"/>
              <a:gd name="T7" fmla="*/ 276225 h 174"/>
              <a:gd name="T8" fmla="*/ 1316038 w 1233"/>
              <a:gd name="T9" fmla="*/ 242888 h 174"/>
              <a:gd name="T10" fmla="*/ 1646238 w 1233"/>
              <a:gd name="T11" fmla="*/ 155575 h 174"/>
              <a:gd name="T12" fmla="*/ 1957388 w 1233"/>
              <a:gd name="T13" fmla="*/ 0 h 174"/>
              <a:gd name="T14" fmla="*/ 0 60000 65536"/>
              <a:gd name="T15" fmla="*/ 0 60000 65536"/>
              <a:gd name="T16" fmla="*/ 0 60000 65536"/>
              <a:gd name="T17" fmla="*/ 0 60000 65536"/>
              <a:gd name="T18" fmla="*/ 0 60000 65536"/>
              <a:gd name="T19" fmla="*/ 0 60000 65536"/>
              <a:gd name="T20" fmla="*/ 0 60000 65536"/>
              <a:gd name="T21" fmla="*/ 0 w 1233"/>
              <a:gd name="T22" fmla="*/ 0 h 174"/>
              <a:gd name="T23" fmla="*/ 1233 w 1233"/>
              <a:gd name="T24" fmla="*/ 174 h 1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3" h="174">
                <a:moveTo>
                  <a:pt x="0" y="0"/>
                </a:moveTo>
                <a:lnTo>
                  <a:pt x="186" y="98"/>
                </a:lnTo>
                <a:lnTo>
                  <a:pt x="393" y="153"/>
                </a:lnTo>
                <a:lnTo>
                  <a:pt x="611" y="174"/>
                </a:lnTo>
                <a:lnTo>
                  <a:pt x="829" y="153"/>
                </a:lnTo>
                <a:lnTo>
                  <a:pt x="1037" y="98"/>
                </a:lnTo>
                <a:lnTo>
                  <a:pt x="1233"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9" name="Rectangle 45">
            <a:extLst>
              <a:ext uri="{FF2B5EF4-FFF2-40B4-BE49-F238E27FC236}">
                <a16:creationId xmlns:a16="http://schemas.microsoft.com/office/drawing/2014/main" id="{4BE84B7F-79D5-4857-9818-7C301EAA4F8E}"/>
              </a:ext>
            </a:extLst>
          </p:cNvPr>
          <p:cNvSpPr>
            <a:spLocks noChangeArrowheads="1"/>
          </p:cNvSpPr>
          <p:nvPr/>
        </p:nvSpPr>
        <p:spPr bwMode="auto">
          <a:xfrm>
            <a:off x="6043613" y="3043238"/>
            <a:ext cx="920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数据访问</a:t>
            </a:r>
            <a:endParaRPr lang="zh-CN" altLang="en-US"/>
          </a:p>
        </p:txBody>
      </p:sp>
      <p:sp>
        <p:nvSpPr>
          <p:cNvPr id="67630" name="Rectangle 46">
            <a:extLst>
              <a:ext uri="{FF2B5EF4-FFF2-40B4-BE49-F238E27FC236}">
                <a16:creationId xmlns:a16="http://schemas.microsoft.com/office/drawing/2014/main" id="{EF0D275E-8BA9-4601-9ADF-62F948E7AE8E}"/>
              </a:ext>
            </a:extLst>
          </p:cNvPr>
          <p:cNvSpPr>
            <a:spLocks noChangeArrowheads="1"/>
          </p:cNvSpPr>
          <p:nvPr/>
        </p:nvSpPr>
        <p:spPr bwMode="auto">
          <a:xfrm>
            <a:off x="6788150" y="3408363"/>
            <a:ext cx="330200" cy="120650"/>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7631" name="Rectangle 47">
            <a:extLst>
              <a:ext uri="{FF2B5EF4-FFF2-40B4-BE49-F238E27FC236}">
                <a16:creationId xmlns:a16="http://schemas.microsoft.com/office/drawing/2014/main" id="{11E22405-48AD-47C1-A284-B76CABAEB59B}"/>
              </a:ext>
            </a:extLst>
          </p:cNvPr>
          <p:cNvSpPr>
            <a:spLocks noChangeArrowheads="1"/>
          </p:cNvSpPr>
          <p:nvPr/>
        </p:nvSpPr>
        <p:spPr bwMode="auto">
          <a:xfrm>
            <a:off x="7689850" y="3441700"/>
            <a:ext cx="328613" cy="122238"/>
          </a:xfrm>
          <a:prstGeom prst="rect">
            <a:avLst/>
          </a:prstGeom>
          <a:solidFill>
            <a:srgbClr val="FFFFFF"/>
          </a:solidFill>
          <a:ln w="22225">
            <a:solidFill>
              <a:srgbClr val="000000"/>
            </a:solidFill>
            <a:miter lim="800000"/>
            <a:headEnd/>
            <a:tailEnd/>
          </a:ln>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7632" name="Freeform 48">
            <a:extLst>
              <a:ext uri="{FF2B5EF4-FFF2-40B4-BE49-F238E27FC236}">
                <a16:creationId xmlns:a16="http://schemas.microsoft.com/office/drawing/2014/main" id="{759548C6-7554-4F1F-8A79-E5384459FD33}"/>
              </a:ext>
            </a:extLst>
          </p:cNvPr>
          <p:cNvSpPr>
            <a:spLocks/>
          </p:cNvSpPr>
          <p:nvPr/>
        </p:nvSpPr>
        <p:spPr bwMode="auto">
          <a:xfrm>
            <a:off x="7913688" y="2990850"/>
            <a:ext cx="190500" cy="209550"/>
          </a:xfrm>
          <a:custGeom>
            <a:avLst/>
            <a:gdLst>
              <a:gd name="T0" fmla="*/ 0 w 120"/>
              <a:gd name="T1" fmla="*/ 104775 h 132"/>
              <a:gd name="T2" fmla="*/ 17463 w 120"/>
              <a:gd name="T3" fmla="*/ 34925 h 132"/>
              <a:gd name="T4" fmla="*/ 104775 w 120"/>
              <a:gd name="T5" fmla="*/ 0 h 132"/>
              <a:gd name="T6" fmla="*/ 174625 w 120"/>
              <a:gd name="T7" fmla="*/ 34925 h 132"/>
              <a:gd name="T8" fmla="*/ 190500 w 120"/>
              <a:gd name="T9" fmla="*/ 104775 h 132"/>
              <a:gd name="T10" fmla="*/ 174625 w 120"/>
              <a:gd name="T11" fmla="*/ 174625 h 132"/>
              <a:gd name="T12" fmla="*/ 104775 w 120"/>
              <a:gd name="T13" fmla="*/ 209550 h 132"/>
              <a:gd name="T14" fmla="*/ 17463 w 120"/>
              <a:gd name="T15" fmla="*/ 174625 h 132"/>
              <a:gd name="T16" fmla="*/ 0 w 120"/>
              <a:gd name="T17" fmla="*/ 104775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
              <a:gd name="T28" fmla="*/ 0 h 132"/>
              <a:gd name="T29" fmla="*/ 120 w 120"/>
              <a:gd name="T30" fmla="*/ 132 h 1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 h="132">
                <a:moveTo>
                  <a:pt x="0" y="66"/>
                </a:moveTo>
                <a:lnTo>
                  <a:pt x="11" y="22"/>
                </a:lnTo>
                <a:lnTo>
                  <a:pt x="66" y="0"/>
                </a:lnTo>
                <a:lnTo>
                  <a:pt x="110" y="22"/>
                </a:lnTo>
                <a:lnTo>
                  <a:pt x="120" y="66"/>
                </a:lnTo>
                <a:lnTo>
                  <a:pt x="110" y="110"/>
                </a:lnTo>
                <a:lnTo>
                  <a:pt x="66" y="132"/>
                </a:lnTo>
                <a:lnTo>
                  <a:pt x="11" y="110"/>
                </a:lnTo>
                <a:lnTo>
                  <a:pt x="0" y="66"/>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33" name="Freeform 49">
            <a:extLst>
              <a:ext uri="{FF2B5EF4-FFF2-40B4-BE49-F238E27FC236}">
                <a16:creationId xmlns:a16="http://schemas.microsoft.com/office/drawing/2014/main" id="{C2C5707C-7F5E-4613-BF6E-F941B1AAF662}"/>
              </a:ext>
            </a:extLst>
          </p:cNvPr>
          <p:cNvSpPr>
            <a:spLocks/>
          </p:cNvSpPr>
          <p:nvPr/>
        </p:nvSpPr>
        <p:spPr bwMode="auto">
          <a:xfrm>
            <a:off x="8139113" y="3979863"/>
            <a:ext cx="190500" cy="207962"/>
          </a:xfrm>
          <a:custGeom>
            <a:avLst/>
            <a:gdLst>
              <a:gd name="T0" fmla="*/ 0 w 120"/>
              <a:gd name="T1" fmla="*/ 104775 h 131"/>
              <a:gd name="T2" fmla="*/ 17463 w 120"/>
              <a:gd name="T3" fmla="*/ 34925 h 131"/>
              <a:gd name="T4" fmla="*/ 104775 w 120"/>
              <a:gd name="T5" fmla="*/ 0 h 131"/>
              <a:gd name="T6" fmla="*/ 173038 w 120"/>
              <a:gd name="T7" fmla="*/ 34925 h 131"/>
              <a:gd name="T8" fmla="*/ 190500 w 120"/>
              <a:gd name="T9" fmla="*/ 104775 h 131"/>
              <a:gd name="T10" fmla="*/ 173038 w 120"/>
              <a:gd name="T11" fmla="*/ 173037 h 131"/>
              <a:gd name="T12" fmla="*/ 104775 w 120"/>
              <a:gd name="T13" fmla="*/ 207962 h 131"/>
              <a:gd name="T14" fmla="*/ 17463 w 120"/>
              <a:gd name="T15" fmla="*/ 173037 h 131"/>
              <a:gd name="T16" fmla="*/ 0 w 120"/>
              <a:gd name="T17" fmla="*/ 104775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
              <a:gd name="T28" fmla="*/ 0 h 131"/>
              <a:gd name="T29" fmla="*/ 120 w 120"/>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 h="131">
                <a:moveTo>
                  <a:pt x="0" y="66"/>
                </a:moveTo>
                <a:lnTo>
                  <a:pt x="11" y="22"/>
                </a:lnTo>
                <a:lnTo>
                  <a:pt x="66" y="0"/>
                </a:lnTo>
                <a:lnTo>
                  <a:pt x="109" y="22"/>
                </a:lnTo>
                <a:lnTo>
                  <a:pt x="120" y="66"/>
                </a:lnTo>
                <a:lnTo>
                  <a:pt x="109" y="109"/>
                </a:lnTo>
                <a:lnTo>
                  <a:pt x="66" y="131"/>
                </a:lnTo>
                <a:lnTo>
                  <a:pt x="11" y="109"/>
                </a:lnTo>
                <a:lnTo>
                  <a:pt x="0" y="66"/>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34" name="Line 50">
            <a:extLst>
              <a:ext uri="{FF2B5EF4-FFF2-40B4-BE49-F238E27FC236}">
                <a16:creationId xmlns:a16="http://schemas.microsoft.com/office/drawing/2014/main" id="{163E42A9-052C-4468-8BCC-965CDDA87556}"/>
              </a:ext>
            </a:extLst>
          </p:cNvPr>
          <p:cNvSpPr>
            <a:spLocks noChangeShapeType="1"/>
          </p:cNvSpPr>
          <p:nvPr/>
        </p:nvSpPr>
        <p:spPr bwMode="auto">
          <a:xfrm flipV="1">
            <a:off x="6945313" y="3095625"/>
            <a:ext cx="968375" cy="3127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Line 51">
            <a:extLst>
              <a:ext uri="{FF2B5EF4-FFF2-40B4-BE49-F238E27FC236}">
                <a16:creationId xmlns:a16="http://schemas.microsoft.com/office/drawing/2014/main" id="{33D0A6DD-8734-4ACB-B26F-A3DE98A1B031}"/>
              </a:ext>
            </a:extLst>
          </p:cNvPr>
          <p:cNvSpPr>
            <a:spLocks noChangeShapeType="1"/>
          </p:cNvSpPr>
          <p:nvPr/>
        </p:nvSpPr>
        <p:spPr bwMode="auto">
          <a:xfrm flipH="1" flipV="1">
            <a:off x="7845425" y="3563938"/>
            <a:ext cx="398463" cy="4159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6" name="Freeform 52">
            <a:extLst>
              <a:ext uri="{FF2B5EF4-FFF2-40B4-BE49-F238E27FC236}">
                <a16:creationId xmlns:a16="http://schemas.microsoft.com/office/drawing/2014/main" id="{4906DB0D-9545-45E0-A139-7EDF867E5635}"/>
              </a:ext>
            </a:extLst>
          </p:cNvPr>
          <p:cNvSpPr>
            <a:spLocks/>
          </p:cNvSpPr>
          <p:nvPr/>
        </p:nvSpPr>
        <p:spPr bwMode="auto">
          <a:xfrm>
            <a:off x="8053388" y="3806825"/>
            <a:ext cx="190500" cy="173038"/>
          </a:xfrm>
          <a:custGeom>
            <a:avLst/>
            <a:gdLst>
              <a:gd name="T0" fmla="*/ 68263 w 120"/>
              <a:gd name="T1" fmla="*/ 0 h 109"/>
              <a:gd name="T2" fmla="*/ 68263 w 120"/>
              <a:gd name="T3" fmla="*/ 52388 h 109"/>
              <a:gd name="T4" fmla="*/ 0 w 120"/>
              <a:gd name="T5" fmla="*/ 52388 h 109"/>
              <a:gd name="T6" fmla="*/ 190500 w 120"/>
              <a:gd name="T7" fmla="*/ 173038 h 109"/>
              <a:gd name="T8" fmla="*/ 68263 w 120"/>
              <a:gd name="T9" fmla="*/ 0 h 109"/>
              <a:gd name="T10" fmla="*/ 0 60000 65536"/>
              <a:gd name="T11" fmla="*/ 0 60000 65536"/>
              <a:gd name="T12" fmla="*/ 0 60000 65536"/>
              <a:gd name="T13" fmla="*/ 0 60000 65536"/>
              <a:gd name="T14" fmla="*/ 0 60000 65536"/>
              <a:gd name="T15" fmla="*/ 0 w 120"/>
              <a:gd name="T16" fmla="*/ 0 h 109"/>
              <a:gd name="T17" fmla="*/ 120 w 120"/>
              <a:gd name="T18" fmla="*/ 109 h 109"/>
            </a:gdLst>
            <a:ahLst/>
            <a:cxnLst>
              <a:cxn ang="T10">
                <a:pos x="T0" y="T1"/>
              </a:cxn>
              <a:cxn ang="T11">
                <a:pos x="T2" y="T3"/>
              </a:cxn>
              <a:cxn ang="T12">
                <a:pos x="T4" y="T5"/>
              </a:cxn>
              <a:cxn ang="T13">
                <a:pos x="T6" y="T7"/>
              </a:cxn>
              <a:cxn ang="T14">
                <a:pos x="T8" y="T9"/>
              </a:cxn>
            </a:cxnLst>
            <a:rect l="T15" t="T16" r="T17" b="T18"/>
            <a:pathLst>
              <a:path w="120" h="109">
                <a:moveTo>
                  <a:pt x="43" y="0"/>
                </a:moveTo>
                <a:lnTo>
                  <a:pt x="43" y="33"/>
                </a:lnTo>
                <a:lnTo>
                  <a:pt x="0" y="33"/>
                </a:lnTo>
                <a:lnTo>
                  <a:pt x="120" y="109"/>
                </a:lnTo>
                <a:lnTo>
                  <a:pt x="4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7637" name="Freeform 53">
            <a:extLst>
              <a:ext uri="{FF2B5EF4-FFF2-40B4-BE49-F238E27FC236}">
                <a16:creationId xmlns:a16="http://schemas.microsoft.com/office/drawing/2014/main" id="{3227739B-834E-4088-A88F-E502433807E2}"/>
              </a:ext>
            </a:extLst>
          </p:cNvPr>
          <p:cNvSpPr>
            <a:spLocks/>
          </p:cNvSpPr>
          <p:nvPr/>
        </p:nvSpPr>
        <p:spPr bwMode="auto">
          <a:xfrm>
            <a:off x="7707313" y="3095625"/>
            <a:ext cx="206375" cy="104775"/>
          </a:xfrm>
          <a:custGeom>
            <a:avLst/>
            <a:gdLst>
              <a:gd name="T0" fmla="*/ 15875 w 130"/>
              <a:gd name="T1" fmla="*/ 104775 h 66"/>
              <a:gd name="T2" fmla="*/ 33337 w 130"/>
              <a:gd name="T3" fmla="*/ 52388 h 66"/>
              <a:gd name="T4" fmla="*/ 0 w 130"/>
              <a:gd name="T5" fmla="*/ 34925 h 66"/>
              <a:gd name="T6" fmla="*/ 206375 w 130"/>
              <a:gd name="T7" fmla="*/ 0 h 66"/>
              <a:gd name="T8" fmla="*/ 15875 w 130"/>
              <a:gd name="T9" fmla="*/ 104775 h 66"/>
              <a:gd name="T10" fmla="*/ 0 60000 65536"/>
              <a:gd name="T11" fmla="*/ 0 60000 65536"/>
              <a:gd name="T12" fmla="*/ 0 60000 65536"/>
              <a:gd name="T13" fmla="*/ 0 60000 65536"/>
              <a:gd name="T14" fmla="*/ 0 60000 65536"/>
              <a:gd name="T15" fmla="*/ 0 w 130"/>
              <a:gd name="T16" fmla="*/ 0 h 66"/>
              <a:gd name="T17" fmla="*/ 130 w 130"/>
              <a:gd name="T18" fmla="*/ 66 h 66"/>
            </a:gdLst>
            <a:ahLst/>
            <a:cxnLst>
              <a:cxn ang="T10">
                <a:pos x="T0" y="T1"/>
              </a:cxn>
              <a:cxn ang="T11">
                <a:pos x="T2" y="T3"/>
              </a:cxn>
              <a:cxn ang="T12">
                <a:pos x="T4" y="T5"/>
              </a:cxn>
              <a:cxn ang="T13">
                <a:pos x="T6" y="T7"/>
              </a:cxn>
              <a:cxn ang="T14">
                <a:pos x="T8" y="T9"/>
              </a:cxn>
            </a:cxnLst>
            <a:rect l="T15" t="T16" r="T17" b="T18"/>
            <a:pathLst>
              <a:path w="130" h="66">
                <a:moveTo>
                  <a:pt x="10" y="66"/>
                </a:moveTo>
                <a:lnTo>
                  <a:pt x="21" y="33"/>
                </a:lnTo>
                <a:lnTo>
                  <a:pt x="0" y="22"/>
                </a:lnTo>
                <a:lnTo>
                  <a:pt x="130" y="0"/>
                </a:lnTo>
                <a:lnTo>
                  <a:pt x="10" y="6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7638" name="Rectangle 54">
            <a:extLst>
              <a:ext uri="{FF2B5EF4-FFF2-40B4-BE49-F238E27FC236}">
                <a16:creationId xmlns:a16="http://schemas.microsoft.com/office/drawing/2014/main" id="{6D65F1A1-8126-40D9-AD5A-DEBF1D487B3F}"/>
              </a:ext>
            </a:extLst>
          </p:cNvPr>
          <p:cNvSpPr>
            <a:spLocks noChangeArrowheads="1"/>
          </p:cNvSpPr>
          <p:nvPr/>
        </p:nvSpPr>
        <p:spPr bwMode="auto">
          <a:xfrm>
            <a:off x="6148388" y="2055813"/>
            <a:ext cx="230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环</a:t>
            </a:r>
            <a:endParaRPr lang="zh-CN" altLang="en-US"/>
          </a:p>
        </p:txBody>
      </p:sp>
      <p:sp>
        <p:nvSpPr>
          <p:cNvPr id="67639" name="Rectangle 55">
            <a:extLst>
              <a:ext uri="{FF2B5EF4-FFF2-40B4-BE49-F238E27FC236}">
                <a16:creationId xmlns:a16="http://schemas.microsoft.com/office/drawing/2014/main" id="{03D1BD16-E26E-4359-8794-27B34BCE50AE}"/>
              </a:ext>
            </a:extLst>
          </p:cNvPr>
          <p:cNvSpPr>
            <a:spLocks noChangeArrowheads="1"/>
          </p:cNvSpPr>
          <p:nvPr/>
        </p:nvSpPr>
        <p:spPr bwMode="auto">
          <a:xfrm>
            <a:off x="6373813" y="20383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0</a:t>
            </a:r>
            <a:endParaRPr lang="zh-CN" altLang="en-US"/>
          </a:p>
        </p:txBody>
      </p:sp>
      <p:sp>
        <p:nvSpPr>
          <p:cNvPr id="67640" name="Rectangle 56">
            <a:extLst>
              <a:ext uri="{FF2B5EF4-FFF2-40B4-BE49-F238E27FC236}">
                <a16:creationId xmlns:a16="http://schemas.microsoft.com/office/drawing/2014/main" id="{19F1C684-309A-4563-A1C6-1AAF4562561A}"/>
              </a:ext>
            </a:extLst>
          </p:cNvPr>
          <p:cNvSpPr>
            <a:spLocks noChangeArrowheads="1"/>
          </p:cNvSpPr>
          <p:nvPr/>
        </p:nvSpPr>
        <p:spPr bwMode="auto">
          <a:xfrm>
            <a:off x="5611813" y="2714625"/>
            <a:ext cx="2301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环</a:t>
            </a:r>
            <a:endParaRPr lang="zh-CN" altLang="en-US"/>
          </a:p>
        </p:txBody>
      </p:sp>
      <p:sp>
        <p:nvSpPr>
          <p:cNvPr id="67641" name="Rectangle 57">
            <a:extLst>
              <a:ext uri="{FF2B5EF4-FFF2-40B4-BE49-F238E27FC236}">
                <a16:creationId xmlns:a16="http://schemas.microsoft.com/office/drawing/2014/main" id="{ACBF1A2F-1315-435F-B151-EB1AC7FF3982}"/>
              </a:ext>
            </a:extLst>
          </p:cNvPr>
          <p:cNvSpPr>
            <a:spLocks noChangeArrowheads="1"/>
          </p:cNvSpPr>
          <p:nvPr/>
        </p:nvSpPr>
        <p:spPr bwMode="auto">
          <a:xfrm>
            <a:off x="5835650" y="2697163"/>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1</a:t>
            </a:r>
            <a:endParaRPr lang="zh-CN" altLang="en-US"/>
          </a:p>
        </p:txBody>
      </p:sp>
      <p:sp>
        <p:nvSpPr>
          <p:cNvPr id="67642" name="Rectangle 58">
            <a:extLst>
              <a:ext uri="{FF2B5EF4-FFF2-40B4-BE49-F238E27FC236}">
                <a16:creationId xmlns:a16="http://schemas.microsoft.com/office/drawing/2014/main" id="{86987432-3281-4DCD-B9F0-B4423A39C569}"/>
              </a:ext>
            </a:extLst>
          </p:cNvPr>
          <p:cNvSpPr>
            <a:spLocks noChangeArrowheads="1"/>
          </p:cNvSpPr>
          <p:nvPr/>
        </p:nvSpPr>
        <p:spPr bwMode="auto">
          <a:xfrm>
            <a:off x="5126038" y="3373438"/>
            <a:ext cx="230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环</a:t>
            </a:r>
            <a:endParaRPr lang="zh-CN" altLang="en-US"/>
          </a:p>
        </p:txBody>
      </p:sp>
      <p:sp>
        <p:nvSpPr>
          <p:cNvPr id="67643" name="Rectangle 59">
            <a:extLst>
              <a:ext uri="{FF2B5EF4-FFF2-40B4-BE49-F238E27FC236}">
                <a16:creationId xmlns:a16="http://schemas.microsoft.com/office/drawing/2014/main" id="{B4BF34F2-72A8-4F23-BAE3-44F4B2D67841}"/>
              </a:ext>
            </a:extLst>
          </p:cNvPr>
          <p:cNvSpPr>
            <a:spLocks noChangeArrowheads="1"/>
          </p:cNvSpPr>
          <p:nvPr/>
        </p:nvSpPr>
        <p:spPr bwMode="auto">
          <a:xfrm>
            <a:off x="5351463" y="33559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2</a:t>
            </a:r>
            <a:endParaRPr lang="zh-CN" altLang="en-US"/>
          </a:p>
        </p:txBody>
      </p:sp>
      <p:sp>
        <p:nvSpPr>
          <p:cNvPr id="67644" name="Rectangle 60">
            <a:extLst>
              <a:ext uri="{FF2B5EF4-FFF2-40B4-BE49-F238E27FC236}">
                <a16:creationId xmlns:a16="http://schemas.microsoft.com/office/drawing/2014/main" id="{62DD3A82-FB17-4D34-88C7-06783CF960D2}"/>
              </a:ext>
            </a:extLst>
          </p:cNvPr>
          <p:cNvSpPr>
            <a:spLocks noChangeArrowheads="1"/>
          </p:cNvSpPr>
          <p:nvPr/>
        </p:nvSpPr>
        <p:spPr bwMode="auto">
          <a:xfrm>
            <a:off x="6424613" y="4830763"/>
            <a:ext cx="76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a:t>
            </a:r>
            <a:endParaRPr lang="zh-CN" altLang="en-US"/>
          </a:p>
        </p:txBody>
      </p:sp>
      <p:sp>
        <p:nvSpPr>
          <p:cNvPr id="67645" name="Rectangle 61">
            <a:extLst>
              <a:ext uri="{FF2B5EF4-FFF2-40B4-BE49-F238E27FC236}">
                <a16:creationId xmlns:a16="http://schemas.microsoft.com/office/drawing/2014/main" id="{87D5576B-420E-4459-9B58-421B3D01BE93}"/>
              </a:ext>
            </a:extLst>
          </p:cNvPr>
          <p:cNvSpPr>
            <a:spLocks noChangeArrowheads="1"/>
          </p:cNvSpPr>
          <p:nvPr/>
        </p:nvSpPr>
        <p:spPr bwMode="auto">
          <a:xfrm>
            <a:off x="6494463" y="4830763"/>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sz="1800" i="1">
                <a:solidFill>
                  <a:srgbClr val="000000"/>
                </a:solidFill>
                <a:latin typeface="Times" panose="02020603050405020304" pitchFamily="18" charset="0"/>
              </a:rPr>
              <a:t>b</a:t>
            </a:r>
            <a:endParaRPr lang="en-US" altLang="zh-CN"/>
          </a:p>
        </p:txBody>
      </p:sp>
      <p:sp>
        <p:nvSpPr>
          <p:cNvPr id="67646" name="Rectangle 62">
            <a:extLst>
              <a:ext uri="{FF2B5EF4-FFF2-40B4-BE49-F238E27FC236}">
                <a16:creationId xmlns:a16="http://schemas.microsoft.com/office/drawing/2014/main" id="{CAB65D79-70CA-4A0B-AD34-164894DA229F}"/>
              </a:ext>
            </a:extLst>
          </p:cNvPr>
          <p:cNvSpPr>
            <a:spLocks noChangeArrowheads="1"/>
          </p:cNvSpPr>
          <p:nvPr/>
        </p:nvSpPr>
        <p:spPr bwMode="auto">
          <a:xfrm>
            <a:off x="6615113" y="4830763"/>
            <a:ext cx="133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Times" panose="02020603050405020304" pitchFamily="18" charset="0"/>
              </a:rPr>
              <a:t>) </a:t>
            </a:r>
            <a:endParaRPr lang="zh-CN" altLang="en-US"/>
          </a:p>
        </p:txBody>
      </p:sp>
      <p:sp>
        <p:nvSpPr>
          <p:cNvPr id="67647" name="Rectangle 63">
            <a:extLst>
              <a:ext uri="{FF2B5EF4-FFF2-40B4-BE49-F238E27FC236}">
                <a16:creationId xmlns:a16="http://schemas.microsoft.com/office/drawing/2014/main" id="{B649E7D3-39C8-4C44-A83E-57BD4A6616A6}"/>
              </a:ext>
            </a:extLst>
          </p:cNvPr>
          <p:cNvSpPr>
            <a:spLocks noChangeArrowheads="1"/>
          </p:cNvSpPr>
          <p:nvPr/>
        </p:nvSpPr>
        <p:spPr bwMode="auto">
          <a:xfrm>
            <a:off x="6737350" y="4848225"/>
            <a:ext cx="920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数据访问</a:t>
            </a:r>
            <a:endParaRPr lang="zh-CN" altLang="en-US"/>
          </a:p>
        </p:txBody>
      </p:sp>
      <p:sp>
        <p:nvSpPr>
          <p:cNvPr id="67648" name="Rectangle 64">
            <a:extLst>
              <a:ext uri="{FF2B5EF4-FFF2-40B4-BE49-F238E27FC236}">
                <a16:creationId xmlns:a16="http://schemas.microsoft.com/office/drawing/2014/main" id="{8BD3D8AA-CFE5-44D4-AE27-B7AFE04E1EC1}"/>
              </a:ext>
            </a:extLst>
          </p:cNvPr>
          <p:cNvSpPr>
            <a:spLocks noChangeArrowheads="1"/>
          </p:cNvSpPr>
          <p:nvPr/>
        </p:nvSpPr>
        <p:spPr bwMode="auto">
          <a:xfrm>
            <a:off x="6978650" y="4102100"/>
            <a:ext cx="920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1800">
                <a:solidFill>
                  <a:srgbClr val="000000"/>
                </a:solidFill>
                <a:latin typeface="宋体" panose="02010600030101010101" pitchFamily="2" charset="-122"/>
              </a:rPr>
              <a:t>数据访问</a:t>
            </a:r>
            <a:endParaRPr lang="zh-CN" altLang="en-US"/>
          </a:p>
        </p:txBody>
      </p:sp>
      <p:sp>
        <p:nvSpPr>
          <p:cNvPr id="2" name="文本框 1">
            <a:extLst>
              <a:ext uri="{FF2B5EF4-FFF2-40B4-BE49-F238E27FC236}">
                <a16:creationId xmlns:a16="http://schemas.microsoft.com/office/drawing/2014/main" id="{403F05AA-BF36-4BFA-95BE-BEBF7EE8157A}"/>
              </a:ext>
            </a:extLst>
          </p:cNvPr>
          <p:cNvSpPr txBox="1"/>
          <p:nvPr/>
        </p:nvSpPr>
        <p:spPr>
          <a:xfrm>
            <a:off x="630985" y="855166"/>
            <a:ext cx="3587842" cy="461665"/>
          </a:xfrm>
          <a:prstGeom prst="rect">
            <a:avLst/>
          </a:prstGeom>
          <a:noFill/>
        </p:spPr>
        <p:txBody>
          <a:bodyPr wrap="none" rtlCol="0">
            <a:spAutoFit/>
          </a:bodyPr>
          <a:lstStyle/>
          <a:p>
            <a:r>
              <a:rPr lang="zh-CN" altLang="en-US" dirty="0"/>
              <a:t>低编号的环具有高优先权</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descr="Rectangle: Click to edit Master text styles&#10;Second level&#10;Third level&#10;Fourth level&#10;Fifth level">
            <a:extLst>
              <a:ext uri="{FF2B5EF4-FFF2-40B4-BE49-F238E27FC236}">
                <a16:creationId xmlns:a16="http://schemas.microsoft.com/office/drawing/2014/main" id="{5E7F610D-4817-4F90-9E23-D9B4EBDAFC5A}"/>
              </a:ext>
            </a:extLst>
          </p:cNvPr>
          <p:cNvSpPr>
            <a:spLocks noGrp="1" noChangeArrowheads="1"/>
          </p:cNvSpPr>
          <p:nvPr>
            <p:ph type="body" idx="1"/>
          </p:nvPr>
        </p:nvSpPr>
        <p:spPr>
          <a:xfrm>
            <a:off x="533400" y="908050"/>
            <a:ext cx="8286750" cy="5181600"/>
          </a:xfrm>
          <a:noFill/>
        </p:spPr>
        <p:txBody>
          <a:bodyPr/>
          <a:lstStyle/>
          <a:p>
            <a:pPr eaLnBrk="1" hangingPunct="1">
              <a:buFont typeface="Wingdings" panose="05000000000000000000" pitchFamily="2" charset="2"/>
              <a:buNone/>
            </a:pPr>
            <a:r>
              <a:rPr lang="zh-CN" altLang="en-US" b="1">
                <a:solidFill>
                  <a:srgbClr val="0000CC"/>
                </a:solidFill>
              </a:rPr>
              <a:t>小节</a:t>
            </a:r>
          </a:p>
          <a:p>
            <a:pPr eaLnBrk="1" hangingPunct="1"/>
            <a:r>
              <a:rPr lang="zh-CN" altLang="en-US" b="1"/>
              <a:t>内存的分配管理方式：</a:t>
            </a:r>
          </a:p>
          <a:p>
            <a:pPr lvl="1" eaLnBrk="1" hangingPunct="1"/>
            <a:endParaRPr lang="zh-CN" altLang="en-US" b="1"/>
          </a:p>
          <a:p>
            <a:pPr lvl="1" eaLnBrk="1" hangingPunct="1"/>
            <a:r>
              <a:rPr lang="zh-CN" altLang="en-US" b="1"/>
              <a:t>连续分配方式</a:t>
            </a:r>
          </a:p>
          <a:p>
            <a:pPr lvl="1" eaLnBrk="1" hangingPunct="1"/>
            <a:endParaRPr lang="zh-CN" altLang="en-US" b="1"/>
          </a:p>
          <a:p>
            <a:pPr lvl="1" eaLnBrk="1" hangingPunct="1"/>
            <a:r>
              <a:rPr lang="zh-CN" altLang="en-US" b="1"/>
              <a:t>离散分配方式</a:t>
            </a:r>
          </a:p>
          <a:p>
            <a:pPr lvl="1" eaLnBrk="1" hangingPunct="1"/>
            <a:endParaRPr lang="zh-CN" altLang="en-US" b="1"/>
          </a:p>
          <a:p>
            <a:pPr lvl="1" eaLnBrk="1" hangingPunct="1"/>
            <a:r>
              <a:rPr lang="zh-CN" altLang="en-US" b="1"/>
              <a:t>虚拟存储器</a:t>
            </a:r>
          </a:p>
        </p:txBody>
      </p:sp>
      <p:sp>
        <p:nvSpPr>
          <p:cNvPr id="68611" name="AutoShape 3">
            <a:extLst>
              <a:ext uri="{FF2B5EF4-FFF2-40B4-BE49-F238E27FC236}">
                <a16:creationId xmlns:a16="http://schemas.microsoft.com/office/drawing/2014/main" id="{138674BC-32E2-4D96-8817-A27823B91DED}"/>
              </a:ext>
            </a:extLst>
          </p:cNvPr>
          <p:cNvSpPr>
            <a:spLocks/>
          </p:cNvSpPr>
          <p:nvPr/>
        </p:nvSpPr>
        <p:spPr bwMode="auto">
          <a:xfrm>
            <a:off x="3924300" y="2276475"/>
            <a:ext cx="576263" cy="1368425"/>
          </a:xfrm>
          <a:prstGeom prst="leftBrace">
            <a:avLst>
              <a:gd name="adj1" fmla="val 1978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8612" name="Rectangle 4">
            <a:extLst>
              <a:ext uri="{FF2B5EF4-FFF2-40B4-BE49-F238E27FC236}">
                <a16:creationId xmlns:a16="http://schemas.microsoft.com/office/drawing/2014/main" id="{912A8492-3F88-4307-AEEB-E1D1DC2B192D}"/>
              </a:ext>
            </a:extLst>
          </p:cNvPr>
          <p:cNvSpPr>
            <a:spLocks noChangeArrowheads="1"/>
          </p:cNvSpPr>
          <p:nvPr/>
        </p:nvSpPr>
        <p:spPr bwMode="auto">
          <a:xfrm>
            <a:off x="4716463" y="1989138"/>
            <a:ext cx="41767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800">
                <a:latin typeface="Arial" panose="020B0604020202020204" pitchFamily="34" charset="0"/>
              </a:rPr>
              <a:t>单一分配方式</a:t>
            </a:r>
          </a:p>
          <a:p>
            <a:r>
              <a:rPr lang="zh-CN" altLang="en-US" sz="2800">
                <a:latin typeface="Arial" panose="020B0604020202020204" pitchFamily="34" charset="0"/>
              </a:rPr>
              <a:t>固定分区分配方式</a:t>
            </a:r>
          </a:p>
          <a:p>
            <a:r>
              <a:rPr lang="zh-CN" altLang="en-US" sz="2800">
                <a:latin typeface="Arial" panose="020B0604020202020204" pitchFamily="34" charset="0"/>
              </a:rPr>
              <a:t>动态分区分配</a:t>
            </a:r>
          </a:p>
          <a:p>
            <a:r>
              <a:rPr lang="zh-CN" altLang="en-US" sz="2800">
                <a:latin typeface="Arial" panose="020B0604020202020204" pitchFamily="34" charset="0"/>
              </a:rPr>
              <a:t>重定位分区分配－“紧凑”</a:t>
            </a:r>
          </a:p>
        </p:txBody>
      </p:sp>
      <p:sp>
        <p:nvSpPr>
          <p:cNvPr id="68613" name="AutoShape 5">
            <a:extLst>
              <a:ext uri="{FF2B5EF4-FFF2-40B4-BE49-F238E27FC236}">
                <a16:creationId xmlns:a16="http://schemas.microsoft.com/office/drawing/2014/main" id="{2A1C82A3-5BCA-487D-B4AF-C9B8ACF4BDC1}"/>
              </a:ext>
            </a:extLst>
          </p:cNvPr>
          <p:cNvSpPr>
            <a:spLocks/>
          </p:cNvSpPr>
          <p:nvPr/>
        </p:nvSpPr>
        <p:spPr bwMode="auto">
          <a:xfrm>
            <a:off x="4067175" y="3716338"/>
            <a:ext cx="504825" cy="1150937"/>
          </a:xfrm>
          <a:prstGeom prst="leftBrace">
            <a:avLst>
              <a:gd name="adj1" fmla="val 1899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8614" name="Rectangle 6">
            <a:extLst>
              <a:ext uri="{FF2B5EF4-FFF2-40B4-BE49-F238E27FC236}">
                <a16:creationId xmlns:a16="http://schemas.microsoft.com/office/drawing/2014/main" id="{3AF6289A-49FB-44EA-A74F-CFD4DC380675}"/>
              </a:ext>
            </a:extLst>
          </p:cNvPr>
          <p:cNvSpPr>
            <a:spLocks noChangeArrowheads="1"/>
          </p:cNvSpPr>
          <p:nvPr/>
        </p:nvSpPr>
        <p:spPr bwMode="auto">
          <a:xfrm>
            <a:off x="4716463" y="3716338"/>
            <a:ext cx="39592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800">
                <a:latin typeface="Arial" panose="020B0604020202020204" pitchFamily="34" charset="0"/>
              </a:rPr>
              <a:t>基本分页存储管理方式</a:t>
            </a:r>
          </a:p>
          <a:p>
            <a:r>
              <a:rPr lang="zh-CN" altLang="en-US" sz="2800">
                <a:latin typeface="Arial" panose="020B0604020202020204" pitchFamily="34" charset="0"/>
              </a:rPr>
              <a:t>基本分段存储管理方式</a:t>
            </a:r>
          </a:p>
          <a:p>
            <a:r>
              <a:rPr lang="zh-CN" altLang="en-US" sz="2800">
                <a:latin typeface="Arial" panose="020B0604020202020204" pitchFamily="34" charset="0"/>
              </a:rPr>
              <a:t>基本段页存储管理方式</a:t>
            </a:r>
          </a:p>
        </p:txBody>
      </p:sp>
      <p:sp>
        <p:nvSpPr>
          <p:cNvPr id="68615" name="AutoShape 7">
            <a:extLst>
              <a:ext uri="{FF2B5EF4-FFF2-40B4-BE49-F238E27FC236}">
                <a16:creationId xmlns:a16="http://schemas.microsoft.com/office/drawing/2014/main" id="{924336A7-C492-443F-AA0C-4AB652AC7FF3}"/>
              </a:ext>
            </a:extLst>
          </p:cNvPr>
          <p:cNvSpPr>
            <a:spLocks/>
          </p:cNvSpPr>
          <p:nvPr/>
        </p:nvSpPr>
        <p:spPr bwMode="auto">
          <a:xfrm>
            <a:off x="3635375" y="5013325"/>
            <a:ext cx="504825" cy="1152525"/>
          </a:xfrm>
          <a:prstGeom prst="leftBrace">
            <a:avLst>
              <a:gd name="adj1" fmla="val 1902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68616" name="Rectangle 8">
            <a:extLst>
              <a:ext uri="{FF2B5EF4-FFF2-40B4-BE49-F238E27FC236}">
                <a16:creationId xmlns:a16="http://schemas.microsoft.com/office/drawing/2014/main" id="{6F3E168C-D36E-4A97-9A8C-A473BD55AE3F}"/>
              </a:ext>
            </a:extLst>
          </p:cNvPr>
          <p:cNvSpPr>
            <a:spLocks noChangeArrowheads="1"/>
          </p:cNvSpPr>
          <p:nvPr/>
        </p:nvSpPr>
        <p:spPr bwMode="auto">
          <a:xfrm>
            <a:off x="4284663" y="4941888"/>
            <a:ext cx="44640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zh-CN" altLang="en-US" sz="2800">
                <a:latin typeface="Arial" panose="020B0604020202020204" pitchFamily="34" charset="0"/>
              </a:rPr>
              <a:t>请求分页存储管理方式</a:t>
            </a:r>
          </a:p>
          <a:p>
            <a:r>
              <a:rPr lang="zh-CN" altLang="en-US" sz="2800">
                <a:latin typeface="Arial" panose="020B0604020202020204" pitchFamily="34" charset="0"/>
              </a:rPr>
              <a:t>页面置换算法</a:t>
            </a:r>
          </a:p>
          <a:p>
            <a:r>
              <a:rPr lang="zh-CN" altLang="en-US" sz="2800">
                <a:latin typeface="Arial" panose="020B0604020202020204" pitchFamily="34" charset="0"/>
              </a:rPr>
              <a:t>请求分段存储管理方式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9154D-776E-4938-8066-4EACE9CB94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5F4180-5D55-4370-8C13-53AA5B8C841A}"/>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935DFDC8-480B-45AA-8402-465E81DEA7DD}"/>
              </a:ext>
            </a:extLst>
          </p:cNvPr>
          <p:cNvSpPr/>
          <p:nvPr/>
        </p:nvSpPr>
        <p:spPr>
          <a:xfrm>
            <a:off x="3088261" y="2967335"/>
            <a:ext cx="2967479"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本章结束</a:t>
            </a:r>
          </a:p>
        </p:txBody>
      </p:sp>
    </p:spTree>
    <p:extLst>
      <p:ext uri="{BB962C8B-B14F-4D97-AF65-F5344CB8AC3E}">
        <p14:creationId xmlns:p14="http://schemas.microsoft.com/office/powerpoint/2010/main" val="114861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2EF52287-4F05-4042-9BC8-A436A01C895C}"/>
              </a:ext>
            </a:extLst>
          </p:cNvPr>
          <p:cNvSpPr txBox="1">
            <a:spLocks noChangeArrowheads="1"/>
          </p:cNvSpPr>
          <p:nvPr/>
        </p:nvSpPr>
        <p:spPr bwMode="auto">
          <a:xfrm>
            <a:off x="487626" y="4111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4000" dirty="0">
                <a:solidFill>
                  <a:srgbClr val="000000"/>
                </a:solidFill>
                <a:latin typeface="华文新魏" panose="02010800040101010101" pitchFamily="2" charset="-122"/>
                <a:ea typeface="华文新魏" panose="02010800040101010101" pitchFamily="2" charset="-122"/>
              </a:rPr>
              <a:t>5.1.2 </a:t>
            </a:r>
            <a:r>
              <a:rPr lang="zh-CN" altLang="en-US" sz="4000" dirty="0">
                <a:solidFill>
                  <a:srgbClr val="000000"/>
                </a:solidFill>
                <a:latin typeface="华文新魏" panose="02010800040101010101" pitchFamily="2" charset="-122"/>
                <a:ea typeface="华文新魏" panose="02010800040101010101" pitchFamily="2" charset="-122"/>
              </a:rPr>
              <a:t>虚拟续存的定义和特征</a:t>
            </a:r>
          </a:p>
        </p:txBody>
      </p:sp>
      <p:sp>
        <p:nvSpPr>
          <p:cNvPr id="14339" name="Rectangle 3">
            <a:extLst>
              <a:ext uri="{FF2B5EF4-FFF2-40B4-BE49-F238E27FC236}">
                <a16:creationId xmlns:a16="http://schemas.microsoft.com/office/drawing/2014/main" id="{A546140E-FB7C-419F-8CCD-410EF52D15C1}"/>
              </a:ext>
            </a:extLst>
          </p:cNvPr>
          <p:cNvSpPr>
            <a:spLocks noChangeArrowheads="1"/>
          </p:cNvSpPr>
          <p:nvPr/>
        </p:nvSpPr>
        <p:spPr bwMode="auto">
          <a:xfrm>
            <a:off x="457200" y="1295400"/>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indent="0" algn="just">
              <a:spcBef>
                <a:spcPct val="20000"/>
              </a:spcBef>
              <a:buClr>
                <a:srgbClr val="0000CC"/>
              </a:buClr>
            </a:pPr>
            <a:r>
              <a:rPr lang="en-US" altLang="zh-CN" sz="3200" dirty="0">
                <a:solidFill>
                  <a:srgbClr val="0000CC"/>
                </a:solidFill>
                <a:latin typeface="Times New Roman" panose="02020603050405020304" pitchFamily="18" charset="0"/>
              </a:rPr>
              <a:t>2. </a:t>
            </a:r>
            <a:r>
              <a:rPr lang="zh-CN" altLang="en-US" sz="3200" dirty="0">
                <a:solidFill>
                  <a:srgbClr val="0000CC"/>
                </a:solidFill>
                <a:latin typeface="Times New Roman" panose="02020603050405020304" pitchFamily="18" charset="0"/>
              </a:rPr>
              <a:t>虚拟存储器的特征</a:t>
            </a:r>
          </a:p>
          <a:p>
            <a:pPr marL="0" lvl="1" algn="just">
              <a:spcBef>
                <a:spcPct val="20000"/>
              </a:spcBef>
              <a:buClr>
                <a:srgbClr val="0000CC"/>
              </a:buClr>
              <a:buFont typeface="+mj-ea"/>
              <a:buAutoNum type="circleNumDbPlain"/>
            </a:pPr>
            <a:r>
              <a:rPr lang="zh-CN" altLang="en-US" sz="2800" dirty="0">
                <a:solidFill>
                  <a:srgbClr val="000000"/>
                </a:solidFill>
                <a:latin typeface="Times New Roman" panose="02020603050405020304" pitchFamily="18" charset="0"/>
              </a:rPr>
              <a:t>多次性</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作业无需一次性装入</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可以分多次调入内存</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每次只需调入需要的程序和数据</a:t>
            </a:r>
            <a:r>
              <a:rPr lang="en-US" altLang="zh-CN" sz="2800" dirty="0">
                <a:solidFill>
                  <a:srgbClr val="000000"/>
                </a:solidFill>
                <a:latin typeface="Times New Roman" panose="02020603050405020304" pitchFamily="18" charset="0"/>
              </a:rPr>
              <a:t>.</a:t>
            </a:r>
          </a:p>
          <a:p>
            <a:pPr marL="0" lvl="1" algn="just">
              <a:spcBef>
                <a:spcPct val="20000"/>
              </a:spcBef>
              <a:buClr>
                <a:srgbClr val="0000CC"/>
              </a:buClr>
              <a:buFont typeface="+mj-ea"/>
              <a:buAutoNum type="circleNumDbPlain"/>
            </a:pPr>
            <a:endParaRPr lang="zh-CN" altLang="en-US" sz="2800" dirty="0">
              <a:solidFill>
                <a:srgbClr val="000000"/>
              </a:solidFill>
              <a:latin typeface="Times New Roman" panose="02020603050405020304" pitchFamily="18" charset="0"/>
            </a:endParaRPr>
          </a:p>
          <a:p>
            <a:pPr marL="0" lvl="1" algn="just">
              <a:spcBef>
                <a:spcPct val="20000"/>
              </a:spcBef>
              <a:buClr>
                <a:srgbClr val="0000CC"/>
              </a:buClr>
              <a:buFont typeface="+mj-ea"/>
              <a:buAutoNum type="circleNumDbPlain"/>
            </a:pPr>
            <a:r>
              <a:rPr lang="zh-CN" altLang="en-US" sz="2800" dirty="0">
                <a:solidFill>
                  <a:srgbClr val="000000"/>
                </a:solidFill>
                <a:latin typeface="Times New Roman" panose="02020603050405020304" pitchFamily="18" charset="0"/>
              </a:rPr>
              <a:t>对换性</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作业的程序和数据也无需常驻内存</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暂时不用的部分可以调出</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需要时候再调入</a:t>
            </a:r>
            <a:r>
              <a:rPr lang="en-US" altLang="zh-CN" sz="2800" dirty="0">
                <a:solidFill>
                  <a:srgbClr val="000000"/>
                </a:solidFill>
                <a:latin typeface="Times New Roman" panose="02020603050405020304" pitchFamily="18" charset="0"/>
              </a:rPr>
              <a:t>.</a:t>
            </a:r>
            <a:endParaRPr lang="zh-CN" altLang="en-US" sz="2800" dirty="0">
              <a:solidFill>
                <a:srgbClr val="000000"/>
              </a:solidFill>
              <a:latin typeface="Times New Roman" panose="02020603050405020304" pitchFamily="18" charset="0"/>
            </a:endParaRPr>
          </a:p>
          <a:p>
            <a:pPr marL="0" lvl="1" algn="just">
              <a:spcBef>
                <a:spcPct val="20000"/>
              </a:spcBef>
              <a:buClr>
                <a:srgbClr val="0000CC"/>
              </a:buClr>
              <a:buFont typeface="+mj-ea"/>
              <a:buAutoNum type="circleNumDbPlain"/>
            </a:pPr>
            <a:endParaRPr lang="zh-CN" altLang="en-US" sz="2800" dirty="0">
              <a:solidFill>
                <a:srgbClr val="000000"/>
              </a:solidFill>
              <a:latin typeface="Times New Roman" panose="02020603050405020304" pitchFamily="18" charset="0"/>
            </a:endParaRPr>
          </a:p>
          <a:p>
            <a:pPr marL="0" lvl="1" algn="just">
              <a:spcBef>
                <a:spcPct val="20000"/>
              </a:spcBef>
              <a:buClr>
                <a:srgbClr val="0000CC"/>
              </a:buClr>
              <a:buFont typeface="+mj-ea"/>
              <a:buAutoNum type="circleNumDbPlain"/>
            </a:pPr>
            <a:r>
              <a:rPr lang="zh-CN" altLang="en-US" sz="2800" dirty="0">
                <a:solidFill>
                  <a:srgbClr val="000000"/>
                </a:solidFill>
                <a:latin typeface="Times New Roman" panose="02020603050405020304" pitchFamily="18" charset="0"/>
              </a:rPr>
              <a:t>虚拟性</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逻辑上扩充内存</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从磁盘借用空间</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机械磁盘和</a:t>
            </a:r>
            <a:r>
              <a:rPr lang="en-US" altLang="zh-CN" sz="2800" dirty="0">
                <a:solidFill>
                  <a:srgbClr val="000000"/>
                </a:solidFill>
                <a:latin typeface="Times New Roman" panose="02020603050405020304" pitchFamily="18" charset="0"/>
              </a:rPr>
              <a:t>SSD!)</a:t>
            </a:r>
            <a:endParaRPr lang="zh-CN" altLang="en-US" sz="2800" dirty="0">
              <a:solidFill>
                <a:srgbClr val="00000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37DE633D-DA71-4DA4-967E-07E9FFC10649}"/>
              </a:ext>
            </a:extLst>
          </p:cNvPr>
          <p:cNvSpPr txBox="1">
            <a:spLocks noChangeArrowheads="1"/>
          </p:cNvSpPr>
          <p:nvPr/>
        </p:nvSpPr>
        <p:spPr bwMode="auto">
          <a:xfrm>
            <a:off x="755576" y="4111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pPr>
            <a:r>
              <a:rPr lang="en-US" altLang="zh-CN" sz="4000" dirty="0">
                <a:latin typeface="Times New Roman" panose="02020603050405020304" pitchFamily="18" charset="0"/>
              </a:rPr>
              <a:t>5.1.3 </a:t>
            </a:r>
            <a:r>
              <a:rPr lang="zh-CN" altLang="en-US" sz="4000" dirty="0">
                <a:latin typeface="Times New Roman" panose="02020603050405020304" pitchFamily="18" charset="0"/>
              </a:rPr>
              <a:t>虚拟存储器的实现方法</a:t>
            </a:r>
          </a:p>
        </p:txBody>
      </p:sp>
      <p:sp>
        <p:nvSpPr>
          <p:cNvPr id="9219" name="Rectangle 3">
            <a:extLst>
              <a:ext uri="{FF2B5EF4-FFF2-40B4-BE49-F238E27FC236}">
                <a16:creationId xmlns:a16="http://schemas.microsoft.com/office/drawing/2014/main" id="{207DF16B-3B61-4897-BF6E-C4EA73019B5A}"/>
              </a:ext>
            </a:extLst>
          </p:cNvPr>
          <p:cNvSpPr>
            <a:spLocks noChangeArrowheads="1"/>
          </p:cNvSpPr>
          <p:nvPr/>
        </p:nvSpPr>
        <p:spPr bwMode="auto">
          <a:xfrm>
            <a:off x="457200" y="1295400"/>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1. </a:t>
            </a:r>
            <a:r>
              <a:rPr lang="zh-CN" altLang="en-US" sz="2800" dirty="0">
                <a:solidFill>
                  <a:srgbClr val="000000"/>
                </a:solidFill>
                <a:latin typeface="Times New Roman" panose="02020603050405020304" pitchFamily="18" charset="0"/>
              </a:rPr>
              <a:t>请求分页系统</a:t>
            </a: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在分页系统的基础上，增加了请求调页功能和页面置换功能</a:t>
            </a: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硬件支持：请求分页的页表机制、</a:t>
            </a:r>
            <a:r>
              <a:rPr lang="zh-CN" altLang="en-US" sz="2800" dirty="0">
                <a:solidFill>
                  <a:srgbClr val="FF0000"/>
                </a:solidFill>
                <a:latin typeface="Times New Roman" panose="02020603050405020304" pitchFamily="18" charset="0"/>
              </a:rPr>
              <a:t>缺页中断机构</a:t>
            </a:r>
            <a:r>
              <a:rPr lang="zh-CN" altLang="en-US" sz="2800" dirty="0">
                <a:latin typeface="Times New Roman" panose="02020603050405020304" pitchFamily="18" charset="0"/>
              </a:rPr>
              <a:t>、地址变换机构</a:t>
            </a: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软件：实现请求调页的软件和实现页面置换的软件</a:t>
            </a:r>
            <a:endParaRPr lang="en-US" altLang="zh-CN" sz="2800" dirty="0">
              <a:latin typeface="Times New Roman" panose="02020603050405020304" pitchFamily="18" charset="0"/>
            </a:endParaRP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优点</a:t>
            </a:r>
            <a:r>
              <a:rPr lang="en-US" altLang="zh-CN" sz="2800" dirty="0">
                <a:latin typeface="Times New Roman" panose="02020603050405020304" pitchFamily="18" charset="0"/>
              </a:rPr>
              <a:t>:</a:t>
            </a:r>
            <a:r>
              <a:rPr lang="zh-CN" altLang="en-US" sz="2800" dirty="0">
                <a:latin typeface="Times New Roman" panose="02020603050405020304" pitchFamily="18" charset="0"/>
              </a:rPr>
              <a:t>调入换出都是长度固定的页面</a:t>
            </a:r>
            <a:r>
              <a:rPr lang="en-US" altLang="zh-CN" sz="2800" dirty="0">
                <a:latin typeface="Times New Roman" panose="02020603050405020304" pitchFamily="18" charset="0"/>
              </a:rPr>
              <a:t>,</a:t>
            </a:r>
            <a:r>
              <a:rPr lang="zh-CN" altLang="en-US" sz="2800" dirty="0">
                <a:latin typeface="Times New Roman" panose="02020603050405020304" pitchFamily="18" charset="0"/>
              </a:rPr>
              <a:t>实现上比分段简单</a:t>
            </a:r>
            <a:r>
              <a:rPr lang="en-US" altLang="zh-CN" sz="2800" dirty="0">
                <a:latin typeface="Times New Roman" panose="02020603050405020304" pitchFamily="18" charset="0"/>
              </a:rPr>
              <a:t>,</a:t>
            </a:r>
            <a:r>
              <a:rPr lang="zh-CN" altLang="en-US" sz="2800" dirty="0">
                <a:latin typeface="Times New Roman" panose="02020603050405020304" pitchFamily="18" charset="0"/>
              </a:rPr>
              <a:t>是最常用的虚拟存储技术</a:t>
            </a:r>
            <a:endParaRPr lang="en-US" altLang="zh-CN" sz="2800" dirty="0">
              <a:latin typeface="Times New Roman" panose="02020603050405020304" pitchFamily="18" charset="0"/>
            </a:endParaRP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缺点</a:t>
            </a:r>
            <a:r>
              <a:rPr lang="en-US" altLang="zh-CN" sz="2800" dirty="0">
                <a:latin typeface="Times New Roman" panose="02020603050405020304" pitchFamily="18" charset="0"/>
              </a:rPr>
              <a:t>:</a:t>
            </a:r>
            <a:r>
              <a:rPr lang="zh-CN" altLang="en-US" sz="2800" dirty="0">
                <a:latin typeface="Times New Roman" panose="02020603050405020304" pitchFamily="18" charset="0"/>
              </a:rPr>
              <a:t>必须整页调入存储</a:t>
            </a:r>
            <a:r>
              <a:rPr lang="en-US" altLang="zh-CN" sz="2800" dirty="0">
                <a:latin typeface="Times New Roman" panose="02020603050405020304" pitchFamily="18" charset="0"/>
              </a:rPr>
              <a:t>,</a:t>
            </a:r>
            <a:r>
              <a:rPr lang="zh-CN" altLang="en-US" sz="2800" dirty="0">
                <a:latin typeface="Times New Roman" panose="02020603050405020304" pitchFamily="18" charset="0"/>
              </a:rPr>
              <a:t>比分段来说资源浪费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AEFEA707-E519-4127-BAC8-C71D9FF43121}"/>
              </a:ext>
            </a:extLst>
          </p:cNvPr>
          <p:cNvSpPr>
            <a:spLocks noChangeArrowheads="1"/>
          </p:cNvSpPr>
          <p:nvPr/>
        </p:nvSpPr>
        <p:spPr bwMode="auto">
          <a:xfrm>
            <a:off x="457200" y="1295400"/>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defRPr kumimoji="1" sz="2400" b="1">
                <a:solidFill>
                  <a:schemeClr val="tx1"/>
                </a:solidFill>
                <a:latin typeface="Tahoma" panose="020B0604030504040204" pitchFamily="34" charset="0"/>
                <a:ea typeface="宋体" panose="02010600030101010101" pitchFamily="2" charset="-122"/>
              </a:defRPr>
            </a:lvl1pPr>
            <a:lvl2pPr marL="1066800" indent="-609600">
              <a:defRPr kumimoji="1" sz="2400" b="1">
                <a:solidFill>
                  <a:schemeClr val="tx1"/>
                </a:solidFill>
                <a:latin typeface="Tahoma" panose="020B0604030504040204" pitchFamily="34" charset="0"/>
                <a:ea typeface="宋体" panose="02010600030101010101" pitchFamily="2" charset="-122"/>
              </a:defRPr>
            </a:lvl2pPr>
            <a:lvl3pPr marL="1447800" indent="-5334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457200" lvl="1" indent="0" algn="just">
              <a:spcBef>
                <a:spcPct val="20000"/>
              </a:spcBef>
              <a:buClr>
                <a:srgbClr val="0000CC"/>
              </a:buClr>
            </a:pPr>
            <a:r>
              <a:rPr lang="en-US" altLang="zh-CN" sz="2800" dirty="0">
                <a:solidFill>
                  <a:srgbClr val="000000"/>
                </a:solidFill>
                <a:latin typeface="Times New Roman" panose="02020603050405020304" pitchFamily="18" charset="0"/>
              </a:rPr>
              <a:t>2. </a:t>
            </a:r>
            <a:r>
              <a:rPr lang="zh-CN" altLang="en-US" sz="2800" dirty="0">
                <a:solidFill>
                  <a:srgbClr val="000000"/>
                </a:solidFill>
                <a:latin typeface="Times New Roman" panose="02020603050405020304" pitchFamily="18" charset="0"/>
              </a:rPr>
              <a:t>请求分段系统</a:t>
            </a: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在分段系统的基础上，增加了请求调段功能和段的置换功能</a:t>
            </a: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硬件支持：请求分段的段表机制、</a:t>
            </a:r>
            <a:r>
              <a:rPr lang="zh-CN" altLang="en-US" sz="2800" dirty="0">
                <a:solidFill>
                  <a:srgbClr val="FF0000"/>
                </a:solidFill>
                <a:latin typeface="Times New Roman" panose="02020603050405020304" pitchFamily="18" charset="0"/>
              </a:rPr>
              <a:t>缺段中断机构</a:t>
            </a:r>
            <a:r>
              <a:rPr lang="zh-CN" altLang="en-US" sz="2800" dirty="0">
                <a:latin typeface="Times New Roman" panose="02020603050405020304" pitchFamily="18" charset="0"/>
              </a:rPr>
              <a:t>、地址变换机构</a:t>
            </a: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软件：实现请求调段的软件和实现段的置换的软件</a:t>
            </a:r>
            <a:endParaRPr lang="en-US" altLang="zh-CN" sz="2800" dirty="0">
              <a:latin typeface="Times New Roman" panose="02020603050405020304" pitchFamily="18" charset="0"/>
            </a:endParaRP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优点</a:t>
            </a:r>
            <a:r>
              <a:rPr lang="en-US" altLang="zh-CN" sz="2800" dirty="0">
                <a:latin typeface="Times New Roman" panose="02020603050405020304" pitchFamily="18" charset="0"/>
              </a:rPr>
              <a:t>:</a:t>
            </a:r>
            <a:r>
              <a:rPr lang="zh-CN" altLang="en-US" sz="2800" dirty="0">
                <a:latin typeface="Times New Roman" panose="02020603050405020304" pitchFamily="18" charset="0"/>
              </a:rPr>
              <a:t>程序运行只需调入需要的分段</a:t>
            </a:r>
            <a:r>
              <a:rPr lang="en-US" altLang="zh-CN" sz="2800" dirty="0">
                <a:latin typeface="Times New Roman" panose="02020603050405020304" pitchFamily="18" charset="0"/>
              </a:rPr>
              <a:t>,</a:t>
            </a:r>
            <a:r>
              <a:rPr lang="zh-CN" altLang="en-US" sz="2800" dirty="0">
                <a:latin typeface="Times New Roman" panose="02020603050405020304" pitchFamily="18" charset="0"/>
              </a:rPr>
              <a:t>不必整个页面调入</a:t>
            </a:r>
            <a:r>
              <a:rPr lang="en-US" altLang="zh-CN" sz="2800" dirty="0">
                <a:latin typeface="Times New Roman" panose="02020603050405020304" pitchFamily="18" charset="0"/>
              </a:rPr>
              <a:t>,</a:t>
            </a:r>
            <a:r>
              <a:rPr lang="zh-CN" altLang="en-US" sz="2800" dirty="0">
                <a:latin typeface="Times New Roman" panose="02020603050405020304" pitchFamily="18" charset="0"/>
              </a:rPr>
              <a:t>资源利用率高</a:t>
            </a:r>
            <a:endParaRPr lang="en-US" altLang="zh-CN" sz="2800" dirty="0">
              <a:latin typeface="Times New Roman" panose="02020603050405020304" pitchFamily="18" charset="0"/>
            </a:endParaRPr>
          </a:p>
          <a:p>
            <a:pPr marL="0" lvl="2" algn="just">
              <a:spcBef>
                <a:spcPct val="20000"/>
              </a:spcBef>
              <a:buClr>
                <a:srgbClr val="0000CC"/>
              </a:buClr>
              <a:buFont typeface="Wingdings" panose="05000000000000000000" pitchFamily="2" charset="2"/>
              <a:buChar char="Ø"/>
            </a:pPr>
            <a:r>
              <a:rPr lang="zh-CN" altLang="en-US" sz="2800" dirty="0">
                <a:latin typeface="Times New Roman" panose="02020603050405020304" pitchFamily="18" charset="0"/>
              </a:rPr>
              <a:t>缺点</a:t>
            </a:r>
            <a:r>
              <a:rPr lang="en-US" altLang="zh-CN" sz="2800" dirty="0">
                <a:latin typeface="Times New Roman" panose="02020603050405020304" pitchFamily="18" charset="0"/>
              </a:rPr>
              <a:t>:</a:t>
            </a:r>
            <a:r>
              <a:rPr lang="zh-CN" altLang="en-US" sz="2800" dirty="0">
                <a:latin typeface="Times New Roman" panose="02020603050405020304" pitchFamily="18" charset="0"/>
              </a:rPr>
              <a:t>实现机制比分页复杂</a:t>
            </a:r>
          </a:p>
        </p:txBody>
      </p:sp>
      <p:sp>
        <p:nvSpPr>
          <p:cNvPr id="2" name="Text Box 2">
            <a:extLst>
              <a:ext uri="{FF2B5EF4-FFF2-40B4-BE49-F238E27FC236}">
                <a16:creationId xmlns:a16="http://schemas.microsoft.com/office/drawing/2014/main" id="{18D3721D-F683-43BA-A9C2-CD9332F3EA62}"/>
              </a:ext>
            </a:extLst>
          </p:cNvPr>
          <p:cNvSpPr txBox="1">
            <a:spLocks noChangeArrowheads="1"/>
          </p:cNvSpPr>
          <p:nvPr/>
        </p:nvSpPr>
        <p:spPr bwMode="auto">
          <a:xfrm>
            <a:off x="755576" y="411162"/>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just">
              <a:spcBef>
                <a:spcPct val="20000"/>
              </a:spcBef>
              <a:buClr>
                <a:srgbClr val="0000CC"/>
              </a:buClr>
            </a:pPr>
            <a:r>
              <a:rPr lang="en-US" altLang="zh-CN" sz="4000" dirty="0">
                <a:latin typeface="Times New Roman" panose="02020603050405020304" pitchFamily="18" charset="0"/>
              </a:rPr>
              <a:t>5.1.3 </a:t>
            </a:r>
            <a:r>
              <a:rPr lang="zh-CN" altLang="en-US" sz="4000" dirty="0">
                <a:latin typeface="Times New Roman" panose="02020603050405020304" pitchFamily="18" charset="0"/>
              </a:rPr>
              <a:t>虚拟存储器的实现方法</a:t>
            </a:r>
          </a:p>
        </p:txBody>
      </p:sp>
    </p:spTree>
  </p:cSld>
  <p:clrMapOvr>
    <a:masterClrMapping/>
  </p:clrMapOvr>
</p:sld>
</file>

<file path=ppt/theme/theme1.xml><?xml version="1.0" encoding="utf-8"?>
<a:theme xmlns:a="http://schemas.openxmlformats.org/drawingml/2006/main" name="CUIT2">
  <a:themeElements>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CUIT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UIT2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CUIT2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CUIT2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CUIT2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CUIT2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CUIT2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Files\CUIT2.pot</Template>
  <TotalTime>4552</TotalTime>
  <Words>5411</Words>
  <Application>Microsoft Office PowerPoint</Application>
  <PresentationFormat>全屏显示(4:3)</PresentationFormat>
  <Paragraphs>1232</Paragraphs>
  <Slides>67</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9" baseType="lpstr">
      <vt:lpstr>等线</vt:lpstr>
      <vt:lpstr>华文新魏</vt:lpstr>
      <vt:lpstr>华文行楷</vt:lpstr>
      <vt:lpstr>宋体</vt:lpstr>
      <vt:lpstr>Arial</vt:lpstr>
      <vt:lpstr>Tahoma</vt:lpstr>
      <vt:lpstr>Times</vt:lpstr>
      <vt:lpstr>Times New Roman</vt:lpstr>
      <vt:lpstr>Wingdings</vt:lpstr>
      <vt:lpstr>CUIT2</vt:lpstr>
      <vt:lpstr>公式</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ZLM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Zng</dc:creator>
  <cp:lastModifiedBy>juan wang</cp:lastModifiedBy>
  <cp:revision>285</cp:revision>
  <dcterms:created xsi:type="dcterms:W3CDTF">2005-09-06T08:09:24Z</dcterms:created>
  <dcterms:modified xsi:type="dcterms:W3CDTF">2024-10-15T05:22:56Z</dcterms:modified>
</cp:coreProperties>
</file>