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46" r:id="rId2"/>
    <p:sldId id="688" r:id="rId3"/>
    <p:sldId id="1256" r:id="rId4"/>
    <p:sldId id="1184" r:id="rId5"/>
    <p:sldId id="1295" r:id="rId6"/>
    <p:sldId id="1296" r:id="rId7"/>
    <p:sldId id="1089" r:id="rId8"/>
    <p:sldId id="1301" r:id="rId9"/>
    <p:sldId id="1299" r:id="rId10"/>
    <p:sldId id="1275" r:id="rId11"/>
    <p:sldId id="1313" r:id="rId12"/>
    <p:sldId id="1259" r:id="rId13"/>
    <p:sldId id="1261" r:id="rId14"/>
    <p:sldId id="1257" r:id="rId15"/>
    <p:sldId id="1303" r:id="rId16"/>
    <p:sldId id="1306" r:id="rId17"/>
    <p:sldId id="1309" r:id="rId18"/>
    <p:sldId id="1310" r:id="rId19"/>
    <p:sldId id="1260" r:id="rId20"/>
    <p:sldId id="1185" r:id="rId21"/>
    <p:sldId id="1311" r:id="rId22"/>
    <p:sldId id="1314" r:id="rId23"/>
    <p:sldId id="1276" r:id="rId24"/>
    <p:sldId id="1315" r:id="rId25"/>
    <p:sldId id="1312" r:id="rId26"/>
    <p:sldId id="1317" r:id="rId27"/>
    <p:sldId id="1316" r:id="rId28"/>
    <p:sldId id="1319" r:id="rId29"/>
    <p:sldId id="747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F6011"/>
    <a:srgbClr val="F6910A"/>
    <a:srgbClr val="10CF9B"/>
    <a:srgbClr val="D1140F"/>
    <a:srgbClr val="990033"/>
    <a:srgbClr val="FFFFCC"/>
    <a:srgbClr val="20A31D"/>
    <a:srgbClr val="125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6230" autoAdjust="0"/>
  </p:normalViewPr>
  <p:slideViewPr>
    <p:cSldViewPr>
      <p:cViewPr varScale="1">
        <p:scale>
          <a:sx n="140" d="100"/>
          <a:sy n="140" d="100"/>
        </p:scale>
        <p:origin x="22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62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1A637-D743-4E77-A977-E2DE48C84A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B45526-7CBF-4DB2-AE34-AC51D9A997AB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创建窗口</a:t>
          </a:r>
          <a:endParaRPr lang="zh-CN" altLang="en-US" dirty="0"/>
        </a:p>
      </dgm:t>
    </dgm:pt>
    <dgm:pt modelId="{AEC268BF-6F70-42FB-AC61-061B6F1D062C}" type="parTrans" cxnId="{F3DD8AF1-CE71-4AC8-842C-5245F7ED389D}">
      <dgm:prSet/>
      <dgm:spPr/>
      <dgm:t>
        <a:bodyPr/>
        <a:lstStyle/>
        <a:p>
          <a:endParaRPr lang="zh-CN" altLang="en-US"/>
        </a:p>
      </dgm:t>
    </dgm:pt>
    <dgm:pt modelId="{EF06B993-6440-48AB-97C0-5A22C0D5C0E6}" type="sibTrans" cxnId="{F3DD8AF1-CE71-4AC8-842C-5245F7ED389D}">
      <dgm:prSet/>
      <dgm:spPr/>
      <dgm:t>
        <a:bodyPr/>
        <a:lstStyle/>
        <a:p>
          <a:endParaRPr lang="zh-CN" altLang="en-US"/>
        </a:p>
      </dgm:t>
    </dgm:pt>
    <dgm:pt modelId="{851A554B-226D-40ED-AC25-E17A39FF5562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添加小球</a:t>
          </a:r>
          <a:endParaRPr lang="zh-CN" altLang="en-US" dirty="0"/>
        </a:p>
      </dgm:t>
    </dgm:pt>
    <dgm:pt modelId="{4A8713EF-A57E-4AC1-B53C-9E6E4283717E}" type="parTrans" cxnId="{94436778-3C50-4B44-8B5F-10A19BCFCE26}">
      <dgm:prSet/>
      <dgm:spPr/>
      <dgm:t>
        <a:bodyPr/>
        <a:lstStyle/>
        <a:p>
          <a:endParaRPr lang="zh-CN" altLang="en-US"/>
        </a:p>
      </dgm:t>
    </dgm:pt>
    <dgm:pt modelId="{01B8D735-33D5-4B4A-B91D-2112CC27AAF9}" type="sibTrans" cxnId="{94436778-3C50-4B44-8B5F-10A19BCFCE26}">
      <dgm:prSet/>
      <dgm:spPr/>
      <dgm:t>
        <a:bodyPr/>
        <a:lstStyle/>
        <a:p>
          <a:endParaRPr lang="zh-CN" altLang="en-US"/>
        </a:p>
      </dgm:t>
    </dgm:pt>
    <dgm:pt modelId="{CFFFFFC4-CD3D-4E01-A3B1-CC1AE891C69F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移动小球</a:t>
          </a:r>
          <a:endParaRPr lang="zh-CN" altLang="en-US" dirty="0"/>
        </a:p>
      </dgm:t>
    </dgm:pt>
    <dgm:pt modelId="{317041E6-C0B7-4FED-97FC-E9ED9096029F}" type="parTrans" cxnId="{A947CDE7-3136-44F5-994C-7402F84FCE91}">
      <dgm:prSet/>
      <dgm:spPr/>
      <dgm:t>
        <a:bodyPr/>
        <a:lstStyle/>
        <a:p>
          <a:endParaRPr lang="zh-CN" altLang="en-US"/>
        </a:p>
      </dgm:t>
    </dgm:pt>
    <dgm:pt modelId="{3E9EDB3B-3C85-49B4-9854-4B30146C5E62}" type="sibTrans" cxnId="{A947CDE7-3136-44F5-994C-7402F84FCE91}">
      <dgm:prSet/>
      <dgm:spPr/>
      <dgm:t>
        <a:bodyPr/>
        <a:lstStyle/>
        <a:p>
          <a:endParaRPr lang="zh-CN" altLang="en-US"/>
        </a:p>
      </dgm:t>
    </dgm:pt>
    <dgm:pt modelId="{DB3D7AE9-1CC9-4939-B2E8-0ED88F8682B0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检测碰撞</a:t>
          </a:r>
          <a:endParaRPr lang="zh-CN" altLang="en-US" dirty="0"/>
        </a:p>
      </dgm:t>
    </dgm:pt>
    <dgm:pt modelId="{FFAB8A32-786C-4F9F-B388-E7B108C91D08}" type="parTrans" cxnId="{A214A392-AFE1-4840-BDFB-AD25C90F2D4C}">
      <dgm:prSet/>
      <dgm:spPr/>
      <dgm:t>
        <a:bodyPr/>
        <a:lstStyle/>
        <a:p>
          <a:endParaRPr lang="zh-CN" altLang="en-US"/>
        </a:p>
      </dgm:t>
    </dgm:pt>
    <dgm:pt modelId="{83034A70-C0A7-4960-BBF2-67878812E8B8}" type="sibTrans" cxnId="{A214A392-AFE1-4840-BDFB-AD25C90F2D4C}">
      <dgm:prSet/>
      <dgm:spPr/>
      <dgm:t>
        <a:bodyPr/>
        <a:lstStyle/>
        <a:p>
          <a:endParaRPr lang="zh-CN" altLang="en-US"/>
        </a:p>
      </dgm:t>
    </dgm:pt>
    <dgm:pt modelId="{B9469E67-2CD4-4AFD-881B-A3177DEB95FB}" type="pres">
      <dgm:prSet presAssocID="{6491A637-D743-4E77-A977-E2DE48C84AD8}" presName="CompostProcess" presStyleCnt="0">
        <dgm:presLayoutVars>
          <dgm:dir/>
          <dgm:resizeHandles val="exact"/>
        </dgm:presLayoutVars>
      </dgm:prSet>
      <dgm:spPr/>
    </dgm:pt>
    <dgm:pt modelId="{791EA3B5-0C9B-4BC8-8205-B6A37E92FC7A}" type="pres">
      <dgm:prSet presAssocID="{6491A637-D743-4E77-A977-E2DE48C84AD8}" presName="arrow" presStyleLbl="bgShp" presStyleIdx="0" presStyleCnt="1" custLinFactNeighborX="-495" custLinFactNeighborY="58536"/>
      <dgm:spPr/>
    </dgm:pt>
    <dgm:pt modelId="{9C658862-A028-4F2A-BBF4-758389394B5E}" type="pres">
      <dgm:prSet presAssocID="{6491A637-D743-4E77-A977-E2DE48C84AD8}" presName="linearProcess" presStyleCnt="0"/>
      <dgm:spPr/>
    </dgm:pt>
    <dgm:pt modelId="{A2C2B707-C519-4B17-9929-2FA4D9AB5C2F}" type="pres">
      <dgm:prSet presAssocID="{6DB45526-7CBF-4DB2-AE34-AC51D9A997A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D16D0B-A4AB-489E-8D5C-07DE03F27467}" type="pres">
      <dgm:prSet presAssocID="{EF06B993-6440-48AB-97C0-5A22C0D5C0E6}" presName="sibTrans" presStyleCnt="0"/>
      <dgm:spPr/>
    </dgm:pt>
    <dgm:pt modelId="{7299C861-12D0-48CE-8EE4-1A3219B4B527}" type="pres">
      <dgm:prSet presAssocID="{851A554B-226D-40ED-AC25-E17A39FF556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4C54F-A1DE-4D46-BE1F-2795AF73E03A}" type="pres">
      <dgm:prSet presAssocID="{01B8D735-33D5-4B4A-B91D-2112CC27AAF9}" presName="sibTrans" presStyleCnt="0"/>
      <dgm:spPr/>
    </dgm:pt>
    <dgm:pt modelId="{A6C4E6F2-F2A0-4140-8DB0-6E375347DE7C}" type="pres">
      <dgm:prSet presAssocID="{CFFFFFC4-CD3D-4E01-A3B1-CC1AE891C69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B1AB47-0884-41B1-BCD9-56AA9EF946FA}" type="pres">
      <dgm:prSet presAssocID="{3E9EDB3B-3C85-49B4-9854-4B30146C5E62}" presName="sibTrans" presStyleCnt="0"/>
      <dgm:spPr/>
    </dgm:pt>
    <dgm:pt modelId="{1302DE68-EEBC-4CC6-8B1E-8D351169EA10}" type="pres">
      <dgm:prSet presAssocID="{DB3D7AE9-1CC9-4939-B2E8-0ED88F8682B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3D85F8-454E-4F0C-BD6C-B7E7F6C2BD35}" type="presOf" srcId="{DB3D7AE9-1CC9-4939-B2E8-0ED88F8682B0}" destId="{1302DE68-EEBC-4CC6-8B1E-8D351169EA10}" srcOrd="0" destOrd="0" presId="urn:microsoft.com/office/officeart/2005/8/layout/hProcess9"/>
    <dgm:cxn modelId="{94436778-3C50-4B44-8B5F-10A19BCFCE26}" srcId="{6491A637-D743-4E77-A977-E2DE48C84AD8}" destId="{851A554B-226D-40ED-AC25-E17A39FF5562}" srcOrd="1" destOrd="0" parTransId="{4A8713EF-A57E-4AC1-B53C-9E6E4283717E}" sibTransId="{01B8D735-33D5-4B4A-B91D-2112CC27AAF9}"/>
    <dgm:cxn modelId="{A947CDE7-3136-44F5-994C-7402F84FCE91}" srcId="{6491A637-D743-4E77-A977-E2DE48C84AD8}" destId="{CFFFFFC4-CD3D-4E01-A3B1-CC1AE891C69F}" srcOrd="2" destOrd="0" parTransId="{317041E6-C0B7-4FED-97FC-E9ED9096029F}" sibTransId="{3E9EDB3B-3C85-49B4-9854-4B30146C5E62}"/>
    <dgm:cxn modelId="{99A82D17-2B54-4B78-BF91-DFBB5CEA4920}" type="presOf" srcId="{851A554B-226D-40ED-AC25-E17A39FF5562}" destId="{7299C861-12D0-48CE-8EE4-1A3219B4B527}" srcOrd="0" destOrd="0" presId="urn:microsoft.com/office/officeart/2005/8/layout/hProcess9"/>
    <dgm:cxn modelId="{F3DD8AF1-CE71-4AC8-842C-5245F7ED389D}" srcId="{6491A637-D743-4E77-A977-E2DE48C84AD8}" destId="{6DB45526-7CBF-4DB2-AE34-AC51D9A997AB}" srcOrd="0" destOrd="0" parTransId="{AEC268BF-6F70-42FB-AC61-061B6F1D062C}" sibTransId="{EF06B993-6440-48AB-97C0-5A22C0D5C0E6}"/>
    <dgm:cxn modelId="{2697A89A-8172-4D33-B4FE-1898290CA980}" type="presOf" srcId="{CFFFFFC4-CD3D-4E01-A3B1-CC1AE891C69F}" destId="{A6C4E6F2-F2A0-4140-8DB0-6E375347DE7C}" srcOrd="0" destOrd="0" presId="urn:microsoft.com/office/officeart/2005/8/layout/hProcess9"/>
    <dgm:cxn modelId="{E06DC8E1-C8C8-45EA-81AD-554F6AFBE5EA}" type="presOf" srcId="{6DB45526-7CBF-4DB2-AE34-AC51D9A997AB}" destId="{A2C2B707-C519-4B17-9929-2FA4D9AB5C2F}" srcOrd="0" destOrd="0" presId="urn:microsoft.com/office/officeart/2005/8/layout/hProcess9"/>
    <dgm:cxn modelId="{A214A392-AFE1-4840-BDFB-AD25C90F2D4C}" srcId="{6491A637-D743-4E77-A977-E2DE48C84AD8}" destId="{DB3D7AE9-1CC9-4939-B2E8-0ED88F8682B0}" srcOrd="3" destOrd="0" parTransId="{FFAB8A32-786C-4F9F-B388-E7B108C91D08}" sibTransId="{83034A70-C0A7-4960-BBF2-67878812E8B8}"/>
    <dgm:cxn modelId="{145E647F-92B1-4FEF-B040-AE29640267C0}" type="presOf" srcId="{6491A637-D743-4E77-A977-E2DE48C84AD8}" destId="{B9469E67-2CD4-4AFD-881B-A3177DEB95FB}" srcOrd="0" destOrd="0" presId="urn:microsoft.com/office/officeart/2005/8/layout/hProcess9"/>
    <dgm:cxn modelId="{1BE7068F-97CD-4440-92B6-ED9E58906514}" type="presParOf" srcId="{B9469E67-2CD4-4AFD-881B-A3177DEB95FB}" destId="{791EA3B5-0C9B-4BC8-8205-B6A37E92FC7A}" srcOrd="0" destOrd="0" presId="urn:microsoft.com/office/officeart/2005/8/layout/hProcess9"/>
    <dgm:cxn modelId="{816D7380-BAE0-4A8B-AA45-402D635DC58F}" type="presParOf" srcId="{B9469E67-2CD4-4AFD-881B-A3177DEB95FB}" destId="{9C658862-A028-4F2A-BBF4-758389394B5E}" srcOrd="1" destOrd="0" presId="urn:microsoft.com/office/officeart/2005/8/layout/hProcess9"/>
    <dgm:cxn modelId="{AE1279CD-8CF1-4BB7-AD26-E996CA16B7A4}" type="presParOf" srcId="{9C658862-A028-4F2A-BBF4-758389394B5E}" destId="{A2C2B707-C519-4B17-9929-2FA4D9AB5C2F}" srcOrd="0" destOrd="0" presId="urn:microsoft.com/office/officeart/2005/8/layout/hProcess9"/>
    <dgm:cxn modelId="{E193F35C-D8B9-4F9B-A309-B5FB799648BF}" type="presParOf" srcId="{9C658862-A028-4F2A-BBF4-758389394B5E}" destId="{D4D16D0B-A4AB-489E-8D5C-07DE03F27467}" srcOrd="1" destOrd="0" presId="urn:microsoft.com/office/officeart/2005/8/layout/hProcess9"/>
    <dgm:cxn modelId="{4C0604A7-191D-4387-B3E4-AFABE4D54CAE}" type="presParOf" srcId="{9C658862-A028-4F2A-BBF4-758389394B5E}" destId="{7299C861-12D0-48CE-8EE4-1A3219B4B527}" srcOrd="2" destOrd="0" presId="urn:microsoft.com/office/officeart/2005/8/layout/hProcess9"/>
    <dgm:cxn modelId="{41C68AB2-85BE-43D3-BCAF-93527A6A4184}" type="presParOf" srcId="{9C658862-A028-4F2A-BBF4-758389394B5E}" destId="{8EC4C54F-A1DE-4D46-BE1F-2795AF73E03A}" srcOrd="3" destOrd="0" presId="urn:microsoft.com/office/officeart/2005/8/layout/hProcess9"/>
    <dgm:cxn modelId="{12DAFB3D-848B-40A6-9BA7-5B1862A05AE9}" type="presParOf" srcId="{9C658862-A028-4F2A-BBF4-758389394B5E}" destId="{A6C4E6F2-F2A0-4140-8DB0-6E375347DE7C}" srcOrd="4" destOrd="0" presId="urn:microsoft.com/office/officeart/2005/8/layout/hProcess9"/>
    <dgm:cxn modelId="{8D3F3582-EC43-4B5D-B6D6-DAA864FF96B5}" type="presParOf" srcId="{9C658862-A028-4F2A-BBF4-758389394B5E}" destId="{09B1AB47-0884-41B1-BCD9-56AA9EF946FA}" srcOrd="5" destOrd="0" presId="urn:microsoft.com/office/officeart/2005/8/layout/hProcess9"/>
    <dgm:cxn modelId="{2417759C-7713-4D4D-AB58-94BCCC04F23E}" type="presParOf" srcId="{9C658862-A028-4F2A-BBF4-758389394B5E}" destId="{1302DE68-EEBC-4CC6-8B1E-8D351169EA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1A637-D743-4E77-A977-E2DE48C84A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B45526-7CBF-4DB2-AE34-AC51D9A997AB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搭建主框架</a:t>
          </a:r>
          <a:endParaRPr lang="zh-CN" altLang="en-US" dirty="0"/>
        </a:p>
      </dgm:t>
    </dgm:pt>
    <dgm:pt modelId="{AEC268BF-6F70-42FB-AC61-061B6F1D062C}" type="parTrans" cxnId="{F3DD8AF1-CE71-4AC8-842C-5245F7ED389D}">
      <dgm:prSet/>
      <dgm:spPr/>
      <dgm:t>
        <a:bodyPr/>
        <a:lstStyle/>
        <a:p>
          <a:endParaRPr lang="zh-CN" altLang="en-US"/>
        </a:p>
      </dgm:t>
    </dgm:pt>
    <dgm:pt modelId="{EF06B993-6440-48AB-97C0-5A22C0D5C0E6}" type="sibTrans" cxnId="{F3DD8AF1-CE71-4AC8-842C-5245F7ED389D}">
      <dgm:prSet/>
      <dgm:spPr/>
      <dgm:t>
        <a:bodyPr/>
        <a:lstStyle/>
        <a:p>
          <a:endParaRPr lang="zh-CN" altLang="en-US"/>
        </a:p>
      </dgm:t>
    </dgm:pt>
    <dgm:pt modelId="{851A554B-226D-40ED-AC25-E17A39FF5562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创建小鸟类</a:t>
          </a:r>
          <a:endParaRPr lang="zh-CN" altLang="en-US" dirty="0"/>
        </a:p>
      </dgm:t>
    </dgm:pt>
    <dgm:pt modelId="{4A8713EF-A57E-4AC1-B53C-9E6E4283717E}" type="parTrans" cxnId="{94436778-3C50-4B44-8B5F-10A19BCFCE26}">
      <dgm:prSet/>
      <dgm:spPr/>
      <dgm:t>
        <a:bodyPr/>
        <a:lstStyle/>
        <a:p>
          <a:endParaRPr lang="zh-CN" altLang="en-US"/>
        </a:p>
      </dgm:t>
    </dgm:pt>
    <dgm:pt modelId="{01B8D735-33D5-4B4A-B91D-2112CC27AAF9}" type="sibTrans" cxnId="{94436778-3C50-4B44-8B5F-10A19BCFCE26}">
      <dgm:prSet/>
      <dgm:spPr/>
      <dgm:t>
        <a:bodyPr/>
        <a:lstStyle/>
        <a:p>
          <a:endParaRPr lang="zh-CN" altLang="en-US"/>
        </a:p>
      </dgm:t>
    </dgm:pt>
    <dgm:pt modelId="{CFFFFFC4-CD3D-4E01-A3B1-CC1AE891C69F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创建管道类</a:t>
          </a:r>
          <a:endParaRPr lang="zh-CN" altLang="en-US" dirty="0"/>
        </a:p>
      </dgm:t>
    </dgm:pt>
    <dgm:pt modelId="{317041E6-C0B7-4FED-97FC-E9ED9096029F}" type="parTrans" cxnId="{A947CDE7-3136-44F5-994C-7402F84FCE91}">
      <dgm:prSet/>
      <dgm:spPr/>
      <dgm:t>
        <a:bodyPr/>
        <a:lstStyle/>
        <a:p>
          <a:endParaRPr lang="zh-CN" altLang="en-US"/>
        </a:p>
      </dgm:t>
    </dgm:pt>
    <dgm:pt modelId="{3E9EDB3B-3C85-49B4-9854-4B30146C5E62}" type="sibTrans" cxnId="{A947CDE7-3136-44F5-994C-7402F84FCE91}">
      <dgm:prSet/>
      <dgm:spPr/>
      <dgm:t>
        <a:bodyPr/>
        <a:lstStyle/>
        <a:p>
          <a:endParaRPr lang="zh-CN" altLang="en-US"/>
        </a:p>
      </dgm:t>
    </dgm:pt>
    <dgm:pt modelId="{DB3D7AE9-1CC9-4939-B2E8-0ED88F8682B0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计算得分</a:t>
          </a:r>
          <a:endParaRPr lang="zh-CN" altLang="en-US" dirty="0"/>
        </a:p>
      </dgm:t>
    </dgm:pt>
    <dgm:pt modelId="{FFAB8A32-786C-4F9F-B388-E7B108C91D08}" type="parTrans" cxnId="{A214A392-AFE1-4840-BDFB-AD25C90F2D4C}">
      <dgm:prSet/>
      <dgm:spPr/>
      <dgm:t>
        <a:bodyPr/>
        <a:lstStyle/>
        <a:p>
          <a:endParaRPr lang="zh-CN" altLang="en-US"/>
        </a:p>
      </dgm:t>
    </dgm:pt>
    <dgm:pt modelId="{83034A70-C0A7-4960-BBF2-67878812E8B8}" type="sibTrans" cxnId="{A214A392-AFE1-4840-BDFB-AD25C90F2D4C}">
      <dgm:prSet/>
      <dgm:spPr/>
      <dgm:t>
        <a:bodyPr/>
        <a:lstStyle/>
        <a:p>
          <a:endParaRPr lang="zh-CN" altLang="en-US"/>
        </a:p>
      </dgm:t>
    </dgm:pt>
    <dgm:pt modelId="{F9DB7BE5-EEE8-4516-86C0-DDF80834AC58}">
      <dgm:prSet phldrT="[文本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碰撞检测</a:t>
          </a:r>
          <a:endParaRPr lang="zh-CN" altLang="en-US" dirty="0"/>
        </a:p>
      </dgm:t>
    </dgm:pt>
    <dgm:pt modelId="{C8094760-FC2F-4E4A-8808-D43813C296E6}" type="parTrans" cxnId="{DBA22FF1-135F-4BB7-A140-16C5DE57DD7E}">
      <dgm:prSet/>
      <dgm:spPr/>
      <dgm:t>
        <a:bodyPr/>
        <a:lstStyle/>
        <a:p>
          <a:endParaRPr lang="zh-CN" altLang="en-US"/>
        </a:p>
      </dgm:t>
    </dgm:pt>
    <dgm:pt modelId="{1700D1C9-CE10-404D-8E0A-3BB6DB9F3836}" type="sibTrans" cxnId="{DBA22FF1-135F-4BB7-A140-16C5DE57DD7E}">
      <dgm:prSet/>
      <dgm:spPr/>
      <dgm:t>
        <a:bodyPr/>
        <a:lstStyle/>
        <a:p>
          <a:endParaRPr lang="zh-CN" altLang="en-US"/>
        </a:p>
      </dgm:t>
    </dgm:pt>
    <dgm:pt modelId="{B9469E67-2CD4-4AFD-881B-A3177DEB95FB}" type="pres">
      <dgm:prSet presAssocID="{6491A637-D743-4E77-A977-E2DE48C84AD8}" presName="CompostProcess" presStyleCnt="0">
        <dgm:presLayoutVars>
          <dgm:dir/>
          <dgm:resizeHandles val="exact"/>
        </dgm:presLayoutVars>
      </dgm:prSet>
      <dgm:spPr/>
    </dgm:pt>
    <dgm:pt modelId="{791EA3B5-0C9B-4BC8-8205-B6A37E92FC7A}" type="pres">
      <dgm:prSet presAssocID="{6491A637-D743-4E77-A977-E2DE48C84AD8}" presName="arrow" presStyleLbl="bgShp" presStyleIdx="0" presStyleCnt="1"/>
      <dgm:spPr/>
    </dgm:pt>
    <dgm:pt modelId="{9C658862-A028-4F2A-BBF4-758389394B5E}" type="pres">
      <dgm:prSet presAssocID="{6491A637-D743-4E77-A977-E2DE48C84AD8}" presName="linearProcess" presStyleCnt="0"/>
      <dgm:spPr/>
    </dgm:pt>
    <dgm:pt modelId="{A2C2B707-C519-4B17-9929-2FA4D9AB5C2F}" type="pres">
      <dgm:prSet presAssocID="{6DB45526-7CBF-4DB2-AE34-AC51D9A997A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D16D0B-A4AB-489E-8D5C-07DE03F27467}" type="pres">
      <dgm:prSet presAssocID="{EF06B993-6440-48AB-97C0-5A22C0D5C0E6}" presName="sibTrans" presStyleCnt="0"/>
      <dgm:spPr/>
    </dgm:pt>
    <dgm:pt modelId="{7299C861-12D0-48CE-8EE4-1A3219B4B527}" type="pres">
      <dgm:prSet presAssocID="{851A554B-226D-40ED-AC25-E17A39FF556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4C54F-A1DE-4D46-BE1F-2795AF73E03A}" type="pres">
      <dgm:prSet presAssocID="{01B8D735-33D5-4B4A-B91D-2112CC27AAF9}" presName="sibTrans" presStyleCnt="0"/>
      <dgm:spPr/>
    </dgm:pt>
    <dgm:pt modelId="{A6C4E6F2-F2A0-4140-8DB0-6E375347DE7C}" type="pres">
      <dgm:prSet presAssocID="{CFFFFFC4-CD3D-4E01-A3B1-CC1AE891C69F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B1AB47-0884-41B1-BCD9-56AA9EF946FA}" type="pres">
      <dgm:prSet presAssocID="{3E9EDB3B-3C85-49B4-9854-4B30146C5E62}" presName="sibTrans" presStyleCnt="0"/>
      <dgm:spPr/>
    </dgm:pt>
    <dgm:pt modelId="{1302DE68-EEBC-4CC6-8B1E-8D351169EA10}" type="pres">
      <dgm:prSet presAssocID="{DB3D7AE9-1CC9-4939-B2E8-0ED88F8682B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3C83E-F762-44A5-BC06-D9486CF34FFA}" type="pres">
      <dgm:prSet presAssocID="{83034A70-C0A7-4960-BBF2-67878812E8B8}" presName="sibTrans" presStyleCnt="0"/>
      <dgm:spPr/>
    </dgm:pt>
    <dgm:pt modelId="{9C2FB386-4CA7-446F-B04B-A94F4143E37F}" type="pres">
      <dgm:prSet presAssocID="{F9DB7BE5-EEE8-4516-86C0-DDF80834AC58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436778-3C50-4B44-8B5F-10A19BCFCE26}" srcId="{6491A637-D743-4E77-A977-E2DE48C84AD8}" destId="{851A554B-226D-40ED-AC25-E17A39FF5562}" srcOrd="1" destOrd="0" parTransId="{4A8713EF-A57E-4AC1-B53C-9E6E4283717E}" sibTransId="{01B8D735-33D5-4B4A-B91D-2112CC27AAF9}"/>
    <dgm:cxn modelId="{F6E20176-8801-4B59-8FA4-6A6EFCF89919}" type="presOf" srcId="{6491A637-D743-4E77-A977-E2DE48C84AD8}" destId="{B9469E67-2CD4-4AFD-881B-A3177DEB95FB}" srcOrd="0" destOrd="0" presId="urn:microsoft.com/office/officeart/2005/8/layout/hProcess9"/>
    <dgm:cxn modelId="{A947CDE7-3136-44F5-994C-7402F84FCE91}" srcId="{6491A637-D743-4E77-A977-E2DE48C84AD8}" destId="{CFFFFFC4-CD3D-4E01-A3B1-CC1AE891C69F}" srcOrd="2" destOrd="0" parTransId="{317041E6-C0B7-4FED-97FC-E9ED9096029F}" sibTransId="{3E9EDB3B-3C85-49B4-9854-4B30146C5E62}"/>
    <dgm:cxn modelId="{CC8ED4C7-AD64-4945-9FF3-86367B327A96}" type="presOf" srcId="{6DB45526-7CBF-4DB2-AE34-AC51D9A997AB}" destId="{A2C2B707-C519-4B17-9929-2FA4D9AB5C2F}" srcOrd="0" destOrd="0" presId="urn:microsoft.com/office/officeart/2005/8/layout/hProcess9"/>
    <dgm:cxn modelId="{346CB221-E2AA-49AF-9122-9F510133CC7E}" type="presOf" srcId="{F9DB7BE5-EEE8-4516-86C0-DDF80834AC58}" destId="{9C2FB386-4CA7-446F-B04B-A94F4143E37F}" srcOrd="0" destOrd="0" presId="urn:microsoft.com/office/officeart/2005/8/layout/hProcess9"/>
    <dgm:cxn modelId="{B8F21D91-B3A4-4244-9781-0DE66907CE8F}" type="presOf" srcId="{851A554B-226D-40ED-AC25-E17A39FF5562}" destId="{7299C861-12D0-48CE-8EE4-1A3219B4B527}" srcOrd="0" destOrd="0" presId="urn:microsoft.com/office/officeart/2005/8/layout/hProcess9"/>
    <dgm:cxn modelId="{F3DD8AF1-CE71-4AC8-842C-5245F7ED389D}" srcId="{6491A637-D743-4E77-A977-E2DE48C84AD8}" destId="{6DB45526-7CBF-4DB2-AE34-AC51D9A997AB}" srcOrd="0" destOrd="0" parTransId="{AEC268BF-6F70-42FB-AC61-061B6F1D062C}" sibTransId="{EF06B993-6440-48AB-97C0-5A22C0D5C0E6}"/>
    <dgm:cxn modelId="{1EBD776C-D92E-486B-94DE-E2D52351986A}" type="presOf" srcId="{CFFFFFC4-CD3D-4E01-A3B1-CC1AE891C69F}" destId="{A6C4E6F2-F2A0-4140-8DB0-6E375347DE7C}" srcOrd="0" destOrd="0" presId="urn:microsoft.com/office/officeart/2005/8/layout/hProcess9"/>
    <dgm:cxn modelId="{A214A392-AFE1-4840-BDFB-AD25C90F2D4C}" srcId="{6491A637-D743-4E77-A977-E2DE48C84AD8}" destId="{DB3D7AE9-1CC9-4939-B2E8-0ED88F8682B0}" srcOrd="3" destOrd="0" parTransId="{FFAB8A32-786C-4F9F-B388-E7B108C91D08}" sibTransId="{83034A70-C0A7-4960-BBF2-67878812E8B8}"/>
    <dgm:cxn modelId="{DBA22FF1-135F-4BB7-A140-16C5DE57DD7E}" srcId="{6491A637-D743-4E77-A977-E2DE48C84AD8}" destId="{F9DB7BE5-EEE8-4516-86C0-DDF80834AC58}" srcOrd="4" destOrd="0" parTransId="{C8094760-FC2F-4E4A-8808-D43813C296E6}" sibTransId="{1700D1C9-CE10-404D-8E0A-3BB6DB9F3836}"/>
    <dgm:cxn modelId="{C761B420-3D28-4F9C-9E45-EE69973A13B9}" type="presOf" srcId="{DB3D7AE9-1CC9-4939-B2E8-0ED88F8682B0}" destId="{1302DE68-EEBC-4CC6-8B1E-8D351169EA10}" srcOrd="0" destOrd="0" presId="urn:microsoft.com/office/officeart/2005/8/layout/hProcess9"/>
    <dgm:cxn modelId="{DD1485B6-B83D-4733-ACA1-37A712990C5D}" type="presParOf" srcId="{B9469E67-2CD4-4AFD-881B-A3177DEB95FB}" destId="{791EA3B5-0C9B-4BC8-8205-B6A37E92FC7A}" srcOrd="0" destOrd="0" presId="urn:microsoft.com/office/officeart/2005/8/layout/hProcess9"/>
    <dgm:cxn modelId="{F91E5E6E-9D1B-41D5-A932-DFCE7AB9502C}" type="presParOf" srcId="{B9469E67-2CD4-4AFD-881B-A3177DEB95FB}" destId="{9C658862-A028-4F2A-BBF4-758389394B5E}" srcOrd="1" destOrd="0" presId="urn:microsoft.com/office/officeart/2005/8/layout/hProcess9"/>
    <dgm:cxn modelId="{3562FB7D-17EB-4286-B214-3F19D81E80E2}" type="presParOf" srcId="{9C658862-A028-4F2A-BBF4-758389394B5E}" destId="{A2C2B707-C519-4B17-9929-2FA4D9AB5C2F}" srcOrd="0" destOrd="0" presId="urn:microsoft.com/office/officeart/2005/8/layout/hProcess9"/>
    <dgm:cxn modelId="{91B8E7B1-9F04-4903-81BC-7D551D166146}" type="presParOf" srcId="{9C658862-A028-4F2A-BBF4-758389394B5E}" destId="{D4D16D0B-A4AB-489E-8D5C-07DE03F27467}" srcOrd="1" destOrd="0" presId="urn:microsoft.com/office/officeart/2005/8/layout/hProcess9"/>
    <dgm:cxn modelId="{D9DD1745-FB22-441B-9415-37F7B8065211}" type="presParOf" srcId="{9C658862-A028-4F2A-BBF4-758389394B5E}" destId="{7299C861-12D0-48CE-8EE4-1A3219B4B527}" srcOrd="2" destOrd="0" presId="urn:microsoft.com/office/officeart/2005/8/layout/hProcess9"/>
    <dgm:cxn modelId="{B2FCC9DC-5561-411E-B398-AB23CD46597F}" type="presParOf" srcId="{9C658862-A028-4F2A-BBF4-758389394B5E}" destId="{8EC4C54F-A1DE-4D46-BE1F-2795AF73E03A}" srcOrd="3" destOrd="0" presId="urn:microsoft.com/office/officeart/2005/8/layout/hProcess9"/>
    <dgm:cxn modelId="{347A585C-1181-46D5-85FD-3E7115CE3472}" type="presParOf" srcId="{9C658862-A028-4F2A-BBF4-758389394B5E}" destId="{A6C4E6F2-F2A0-4140-8DB0-6E375347DE7C}" srcOrd="4" destOrd="0" presId="urn:microsoft.com/office/officeart/2005/8/layout/hProcess9"/>
    <dgm:cxn modelId="{C0474AA7-9733-4821-85CC-0E2409EA4B3F}" type="presParOf" srcId="{9C658862-A028-4F2A-BBF4-758389394B5E}" destId="{09B1AB47-0884-41B1-BCD9-56AA9EF946FA}" srcOrd="5" destOrd="0" presId="urn:microsoft.com/office/officeart/2005/8/layout/hProcess9"/>
    <dgm:cxn modelId="{6ADDFC73-C675-4BC3-979D-EBEE27A7B519}" type="presParOf" srcId="{9C658862-A028-4F2A-BBF4-758389394B5E}" destId="{1302DE68-EEBC-4CC6-8B1E-8D351169EA10}" srcOrd="6" destOrd="0" presId="urn:microsoft.com/office/officeart/2005/8/layout/hProcess9"/>
    <dgm:cxn modelId="{0E4D2DBB-650A-43D6-B788-5A6C59CAE3C2}" type="presParOf" srcId="{9C658862-A028-4F2A-BBF4-758389394B5E}" destId="{B4E3C83E-F762-44A5-BC06-D9486CF34FFA}" srcOrd="7" destOrd="0" presId="urn:microsoft.com/office/officeart/2005/8/layout/hProcess9"/>
    <dgm:cxn modelId="{E9311F9D-B938-43DF-8AF4-9DD4911E1711}" type="presParOf" srcId="{9C658862-A028-4F2A-BBF4-758389394B5E}" destId="{9C2FB386-4CA7-446F-B04B-A94F4143E37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3B5-0C9B-4BC8-8205-B6A37E92FC7A}">
      <dsp:nvSpPr>
        <dsp:cNvPr id="0" name=""/>
        <dsp:cNvSpPr/>
      </dsp:nvSpPr>
      <dsp:spPr>
        <a:xfrm>
          <a:off x="545446" y="0"/>
          <a:ext cx="6549127" cy="18255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2B707-C519-4B17-9929-2FA4D9AB5C2F}">
      <dsp:nvSpPr>
        <dsp:cNvPr id="0" name=""/>
        <dsp:cNvSpPr/>
      </dsp:nvSpPr>
      <dsp:spPr>
        <a:xfrm>
          <a:off x="1881" y="547677"/>
          <a:ext cx="1795479" cy="730237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创建窗口</a:t>
          </a:r>
          <a:endParaRPr lang="zh-CN" altLang="en-US" sz="2900" kern="1200" dirty="0"/>
        </a:p>
      </dsp:txBody>
      <dsp:txXfrm>
        <a:off x="37528" y="583324"/>
        <a:ext cx="1724185" cy="658943"/>
      </dsp:txXfrm>
    </dsp:sp>
    <dsp:sp modelId="{7299C861-12D0-48CE-8EE4-1A3219B4B527}">
      <dsp:nvSpPr>
        <dsp:cNvPr id="0" name=""/>
        <dsp:cNvSpPr/>
      </dsp:nvSpPr>
      <dsp:spPr>
        <a:xfrm>
          <a:off x="1970419" y="547677"/>
          <a:ext cx="1795479" cy="730237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添加小球</a:t>
          </a:r>
          <a:endParaRPr lang="zh-CN" altLang="en-US" sz="2900" kern="1200" dirty="0"/>
        </a:p>
      </dsp:txBody>
      <dsp:txXfrm>
        <a:off x="2006066" y="583324"/>
        <a:ext cx="1724185" cy="658943"/>
      </dsp:txXfrm>
    </dsp:sp>
    <dsp:sp modelId="{A6C4E6F2-F2A0-4140-8DB0-6E375347DE7C}">
      <dsp:nvSpPr>
        <dsp:cNvPr id="0" name=""/>
        <dsp:cNvSpPr/>
      </dsp:nvSpPr>
      <dsp:spPr>
        <a:xfrm>
          <a:off x="3938957" y="547677"/>
          <a:ext cx="1795479" cy="730237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移动小球</a:t>
          </a:r>
          <a:endParaRPr lang="zh-CN" altLang="en-US" sz="2900" kern="1200" dirty="0"/>
        </a:p>
      </dsp:txBody>
      <dsp:txXfrm>
        <a:off x="3974604" y="583324"/>
        <a:ext cx="1724185" cy="658943"/>
      </dsp:txXfrm>
    </dsp:sp>
    <dsp:sp modelId="{1302DE68-EEBC-4CC6-8B1E-8D351169EA10}">
      <dsp:nvSpPr>
        <dsp:cNvPr id="0" name=""/>
        <dsp:cNvSpPr/>
      </dsp:nvSpPr>
      <dsp:spPr>
        <a:xfrm>
          <a:off x="5907495" y="547677"/>
          <a:ext cx="1795479" cy="730237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检测碰撞</a:t>
          </a:r>
          <a:endParaRPr lang="zh-CN" altLang="en-US" sz="2900" kern="1200" dirty="0"/>
        </a:p>
      </dsp:txBody>
      <dsp:txXfrm>
        <a:off x="5943142" y="583324"/>
        <a:ext cx="1724185" cy="658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3B5-0C9B-4BC8-8205-B6A37E92FC7A}">
      <dsp:nvSpPr>
        <dsp:cNvPr id="0" name=""/>
        <dsp:cNvSpPr/>
      </dsp:nvSpPr>
      <dsp:spPr>
        <a:xfrm>
          <a:off x="610267" y="0"/>
          <a:ext cx="6916368" cy="225764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2B707-C519-4B17-9929-2FA4D9AB5C2F}">
      <dsp:nvSpPr>
        <dsp:cNvPr id="0" name=""/>
        <dsp:cNvSpPr/>
      </dsp:nvSpPr>
      <dsp:spPr>
        <a:xfrm>
          <a:off x="99" y="677292"/>
          <a:ext cx="1523086" cy="903056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搭建主框架</a:t>
          </a:r>
          <a:endParaRPr lang="zh-CN" altLang="en-US" sz="2100" kern="1200" dirty="0"/>
        </a:p>
      </dsp:txBody>
      <dsp:txXfrm>
        <a:off x="44183" y="721376"/>
        <a:ext cx="1434918" cy="814888"/>
      </dsp:txXfrm>
    </dsp:sp>
    <dsp:sp modelId="{7299C861-12D0-48CE-8EE4-1A3219B4B527}">
      <dsp:nvSpPr>
        <dsp:cNvPr id="0" name=""/>
        <dsp:cNvSpPr/>
      </dsp:nvSpPr>
      <dsp:spPr>
        <a:xfrm>
          <a:off x="1653503" y="677292"/>
          <a:ext cx="1523086" cy="903056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创建小鸟类</a:t>
          </a:r>
          <a:endParaRPr lang="zh-CN" altLang="en-US" sz="2100" kern="1200" dirty="0"/>
        </a:p>
      </dsp:txBody>
      <dsp:txXfrm>
        <a:off x="1697587" y="721376"/>
        <a:ext cx="1434918" cy="814888"/>
      </dsp:txXfrm>
    </dsp:sp>
    <dsp:sp modelId="{A6C4E6F2-F2A0-4140-8DB0-6E375347DE7C}">
      <dsp:nvSpPr>
        <dsp:cNvPr id="0" name=""/>
        <dsp:cNvSpPr/>
      </dsp:nvSpPr>
      <dsp:spPr>
        <a:xfrm>
          <a:off x="3306908" y="677292"/>
          <a:ext cx="1523086" cy="903056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创建管道类</a:t>
          </a:r>
          <a:endParaRPr lang="zh-CN" altLang="en-US" sz="2100" kern="1200" dirty="0"/>
        </a:p>
      </dsp:txBody>
      <dsp:txXfrm>
        <a:off x="3350992" y="721376"/>
        <a:ext cx="1434918" cy="814888"/>
      </dsp:txXfrm>
    </dsp:sp>
    <dsp:sp modelId="{1302DE68-EEBC-4CC6-8B1E-8D351169EA10}">
      <dsp:nvSpPr>
        <dsp:cNvPr id="0" name=""/>
        <dsp:cNvSpPr/>
      </dsp:nvSpPr>
      <dsp:spPr>
        <a:xfrm>
          <a:off x="4960313" y="677292"/>
          <a:ext cx="1523086" cy="903056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计算得分</a:t>
          </a:r>
          <a:endParaRPr lang="zh-CN" altLang="en-US" sz="2100" kern="1200" dirty="0"/>
        </a:p>
      </dsp:txBody>
      <dsp:txXfrm>
        <a:off x="5004397" y="721376"/>
        <a:ext cx="1434918" cy="814888"/>
      </dsp:txXfrm>
    </dsp:sp>
    <dsp:sp modelId="{9C2FB386-4CA7-446F-B04B-A94F4143E37F}">
      <dsp:nvSpPr>
        <dsp:cNvPr id="0" name=""/>
        <dsp:cNvSpPr/>
      </dsp:nvSpPr>
      <dsp:spPr>
        <a:xfrm>
          <a:off x="6613717" y="677292"/>
          <a:ext cx="1523086" cy="903056"/>
        </a:xfrm>
        <a:prstGeom prst="round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碰撞检测</a:t>
          </a:r>
          <a:endParaRPr lang="zh-CN" altLang="en-US" sz="2100" kern="1200" dirty="0"/>
        </a:p>
      </dsp:txBody>
      <dsp:txXfrm>
        <a:off x="6657801" y="721376"/>
        <a:ext cx="1434918" cy="814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>
                <a:ea typeface="微软雅黑" panose="020B0503020204020204" pitchFamily="34" charset="-122"/>
              </a:rPr>
              <a:t>2018/10/17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99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 smtClean="0"/>
              <a:pPr>
                <a:defRPr/>
              </a:pPr>
              <a:t>2018/10/17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5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latin typeface="+mj-lt"/>
                  <a:ea typeface="微软雅黑" panose="020B0503020204020204" pitchFamily="34" charset="-122"/>
                  <a:cs typeface="+mj-cs"/>
                </a:rPr>
                <a:t>实现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步骤</a:t>
              </a:r>
            </a:p>
          </p:txBody>
        </p:sp>
        <p:pic>
          <p:nvPicPr>
            <p:cNvPr id="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759931392"/>
              </p:ext>
            </p:extLst>
          </p:nvPr>
        </p:nvGraphicFramePr>
        <p:xfrm>
          <a:off x="902704" y="2067694"/>
          <a:ext cx="7704856" cy="1825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733943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2391" y="1563638"/>
            <a:ext cx="4536504" cy="2808312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9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运行效果</a:t>
              </a:r>
            </a:p>
          </p:txBody>
        </p:sp>
        <p:pic>
          <p:nvPicPr>
            <p:cNvPr id="10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8" name="Picture 2" descr="E:\PythonStudy\Code\Pygame\ball\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39" y="1563637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9725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336562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Flappy Bird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7803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69962" y="2326109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游戏简介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8662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77" y="1275605"/>
            <a:ext cx="5998636" cy="35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3551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69962" y="2326109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游戏分析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12174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R\Desktop\02\asset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31590"/>
            <a:ext cx="2461777" cy="37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877547" y="1131590"/>
            <a:ext cx="247177" cy="3700314"/>
            <a:chOff x="5124724" y="1131590"/>
            <a:chExt cx="247177" cy="3700314"/>
          </a:xfrm>
        </p:grpSpPr>
        <p:pic>
          <p:nvPicPr>
            <p:cNvPr id="3075" name="Picture 3" descr="C:\Users\MR\Desktop\02\assets\botto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643663"/>
              <a:ext cx="223837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MR\Desktop\02\assets\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724" y="1131590"/>
              <a:ext cx="235248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7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38872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76200" y="819150"/>
            <a:ext cx="4317205" cy="609600"/>
            <a:chOff x="76200" y="819150"/>
            <a:chExt cx="4678932" cy="609600"/>
          </a:xfrm>
        </p:grpSpPr>
        <p:sp>
          <p:nvSpPr>
            <p:cNvPr id="13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移动效果</a:t>
              </a:r>
            </a:p>
          </p:txBody>
        </p:sp>
        <p:pic>
          <p:nvPicPr>
            <p:cNvPr id="14" name="Picture 4" descr="按扭1-5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0974288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3.43201E-6 C -0.01059 -0.01911 -0.01041 -0.037 -0.01007 -0.037 C -0.00972 -0.037 -0.00955 -0.01911 -0.00937 -3.43201E-6 C -0.0092 0.02097 -0.00903 0.04194 -0.00868 0.04194 C -0.00833 0.04194 -0.00816 0.02097 -0.00798 -3.43201E-6 C -0.00798 -0.01911 -0.00781 -0.037 -0.00729 -0.037 C -0.00712 -0.037 -0.00694 -0.01911 -0.00677 -3.43201E-6 C -0.0066 0.02097 -0.00642 0.04194 -0.00607 0.04194 C -0.00573 0.04194 -0.00538 -3.43201E-6 -0.00538 0.00031 C -0.00521 -0.01911 -0.00521 -0.037 -0.00469 -0.037 C -0.00434 -0.037 -0.00416 -0.01911 -0.00416 -3.43201E-6 C -0.00399 0.02097 -0.00382 0.04194 -0.00347 0.04194 C -0.00295 0.04194 -0.00295 0.02097 -0.00278 -3.43201E-6 C -0.0026 -0.01911 -0.00243 -0.037 -0.00208 -0.037 C -0.00173 -0.037 -0.00156 -0.01911 -0.00139 -3.43201E-6 C -0.00139 0.02097 -0.00121 0.04194 -0.00069 0.04194 C -0.00035 0.04194 -0.00017 0.02097 -1.66667E-6 -3.43201E-6 " pathEditMode="relative" rAng="0" ptsTypes="fffffffffffffffff">
                                      <p:cBhvr>
                                        <p:cTn id="10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2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22448E-7 L -0.19982 -4.22448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R\Desktop\02\asset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31590"/>
            <a:ext cx="2461777" cy="37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877547" y="1131590"/>
            <a:ext cx="247177" cy="3700314"/>
            <a:chOff x="5124724" y="1131590"/>
            <a:chExt cx="247177" cy="3700314"/>
          </a:xfrm>
        </p:grpSpPr>
        <p:pic>
          <p:nvPicPr>
            <p:cNvPr id="3075" name="Picture 3" descr="C:\Users\MR\Desktop\02\assets\botto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643663"/>
              <a:ext cx="223837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MR\Desktop\02\assets\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724" y="1131590"/>
              <a:ext cx="235248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7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68" y="2838872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1546743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itchFamily="34" charset="-122"/>
              </a:rPr>
              <a:t>Score:1</a:t>
            </a:r>
            <a:endParaRPr lang="zh-CN" altLang="en-US" sz="2000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6200" y="819150"/>
            <a:ext cx="4317205" cy="609600"/>
            <a:chOff x="76200" y="819150"/>
            <a:chExt cx="4678932" cy="609600"/>
          </a:xfrm>
        </p:grpSpPr>
        <p:sp>
          <p:nvSpPr>
            <p:cNvPr id="12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 smtClean="0">
                  <a:latin typeface="+mj-lt"/>
                  <a:ea typeface="微软雅黑" panose="020B0503020204020204" pitchFamily="34" charset="-122"/>
                  <a:cs typeface="+mj-cs"/>
                </a:rPr>
                <a:t>计算得分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13" name="Picture 4" descr="按扭1-5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487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3201E-6 L -0.13351 0.004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R\Desktop\02\asset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31590"/>
            <a:ext cx="2461777" cy="37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468029" y="1123156"/>
            <a:ext cx="247177" cy="3700314"/>
            <a:chOff x="5124724" y="1131590"/>
            <a:chExt cx="247177" cy="3700314"/>
          </a:xfrm>
        </p:grpSpPr>
        <p:pic>
          <p:nvPicPr>
            <p:cNvPr id="3075" name="Picture 3" descr="C:\Users\MR\Desktop\02\assets\botto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643663"/>
              <a:ext cx="223837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MR\Desktop\02\assets\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724" y="1131590"/>
              <a:ext cx="235248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7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44" y="2168522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76200" y="819150"/>
            <a:ext cx="4317205" cy="609600"/>
            <a:chOff x="76200" y="819150"/>
            <a:chExt cx="4678932" cy="609600"/>
          </a:xfrm>
        </p:grpSpPr>
        <p:sp>
          <p:nvSpPr>
            <p:cNvPr id="12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碰撞检测</a:t>
              </a:r>
            </a:p>
          </p:txBody>
        </p:sp>
        <p:pic>
          <p:nvPicPr>
            <p:cNvPr id="13" name="Picture 4" descr="按扭1-5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44" y="3635229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44" y="1131590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77" y="4537720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实现步骤</a:t>
              </a:r>
            </a:p>
          </p:txBody>
        </p:sp>
        <p:pic>
          <p:nvPicPr>
            <p:cNvPr id="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56493075"/>
              </p:ext>
            </p:extLst>
          </p:nvPr>
        </p:nvGraphicFramePr>
        <p:xfrm>
          <a:off x="467544" y="1754269"/>
          <a:ext cx="8136904" cy="2257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609371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2074845"/>
            <a:ext cx="7786742" cy="1068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28545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Pygame</a:t>
            </a:r>
            <a:r>
              <a:rPr lang="zh-CN" altLang="en-US" sz="36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游戏开发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49271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搭建主框架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2199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49271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创建小鸟类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36046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MR\Desktop\02\assets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80" y="3003798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76200" y="819150"/>
            <a:ext cx="4317205" cy="609600"/>
            <a:chOff x="76200" y="819150"/>
            <a:chExt cx="4678932" cy="609600"/>
          </a:xfrm>
        </p:grpSpPr>
        <p:sp>
          <p:nvSpPr>
            <p:cNvPr id="12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小鸟类</a:t>
              </a:r>
            </a:p>
          </p:txBody>
        </p:sp>
        <p:pic>
          <p:nvPicPr>
            <p:cNvPr id="13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左大括号 3"/>
          <p:cNvSpPr/>
          <p:nvPr/>
        </p:nvSpPr>
        <p:spPr>
          <a:xfrm>
            <a:off x="1835696" y="2089044"/>
            <a:ext cx="720080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1873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791" y="4064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方法</a:t>
            </a:r>
            <a:endParaRPr lang="zh-CN" altLang="en-US" dirty="0" smtClean="0"/>
          </a:p>
        </p:txBody>
      </p:sp>
      <p:sp>
        <p:nvSpPr>
          <p:cNvPr id="6" name="左大括号 5"/>
          <p:cNvSpPr/>
          <p:nvPr/>
        </p:nvSpPr>
        <p:spPr>
          <a:xfrm>
            <a:off x="3346122" y="1413570"/>
            <a:ext cx="493634" cy="1288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51920" y="1904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生命状态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72418" y="1275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坐标位置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7801" y="24804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是否跳跃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75856" y="4249284"/>
            <a:ext cx="493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9912" y="407462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updateBird</a:t>
            </a:r>
            <a:endParaRPr lang="zh-CN" altLang="en-US" dirty="0" smtClean="0"/>
          </a:p>
        </p:txBody>
      </p:sp>
      <p:sp>
        <p:nvSpPr>
          <p:cNvPr id="22" name="左大括号 21"/>
          <p:cNvSpPr/>
          <p:nvPr/>
        </p:nvSpPr>
        <p:spPr>
          <a:xfrm>
            <a:off x="5080268" y="3697501"/>
            <a:ext cx="493634" cy="1103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24127" y="3512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跳跃</a:t>
            </a:r>
            <a:endParaRPr lang="zh-CN" alt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724127" y="4521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坠落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4959916" y="1266314"/>
            <a:ext cx="260156" cy="369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20072" y="98757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轴坐标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0072" y="142875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轴坐标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变化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28" name="左大括号 27"/>
          <p:cNvSpPr/>
          <p:nvPr/>
        </p:nvSpPr>
        <p:spPr>
          <a:xfrm>
            <a:off x="4950190" y="1907527"/>
            <a:ext cx="260156" cy="369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20072" y="1707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活着</a:t>
            </a:r>
            <a:endParaRPr lang="zh-CN" alt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250736" y="2097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死亡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4946192" y="2466627"/>
            <a:ext cx="264154" cy="468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48064" y="23557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上升高度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188" y="2715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坠落</a:t>
            </a:r>
            <a:r>
              <a:rPr lang="zh-CN" altLang="en-US" dirty="0" smtClean="0"/>
              <a:t>高度</a:t>
            </a:r>
          </a:p>
        </p:txBody>
      </p:sp>
    </p:spTree>
    <p:extLst>
      <p:ext uri="{BB962C8B-B14F-4D97-AF65-F5344CB8AC3E}">
        <p14:creationId xmlns:p14="http://schemas.microsoft.com/office/powerpoint/2010/main" val="423177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49271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创建管道类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6203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6200" y="819150"/>
            <a:ext cx="4317205" cy="609600"/>
            <a:chOff x="76200" y="819150"/>
            <a:chExt cx="4678932" cy="609600"/>
          </a:xfrm>
        </p:grpSpPr>
        <p:sp>
          <p:nvSpPr>
            <p:cNvPr id="12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latin typeface="+mj-lt"/>
                  <a:ea typeface="微软雅黑" panose="020B0503020204020204" pitchFamily="34" charset="-122"/>
                  <a:cs typeface="+mj-cs"/>
                </a:rPr>
                <a:t>管道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类</a:t>
              </a:r>
            </a:p>
          </p:txBody>
        </p:sp>
        <p:pic>
          <p:nvPicPr>
            <p:cNvPr id="13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左大括号 3"/>
          <p:cNvSpPr/>
          <p:nvPr/>
        </p:nvSpPr>
        <p:spPr>
          <a:xfrm>
            <a:off x="1835696" y="2089044"/>
            <a:ext cx="720080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1873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791" y="4064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方法</a:t>
            </a:r>
            <a:endParaRPr lang="zh-CN" altLang="en-US" dirty="0" smtClean="0"/>
          </a:p>
        </p:txBody>
      </p:sp>
      <p:sp>
        <p:nvSpPr>
          <p:cNvPr id="6" name="左大括号 5"/>
          <p:cNvSpPr/>
          <p:nvPr/>
        </p:nvSpPr>
        <p:spPr>
          <a:xfrm>
            <a:off x="3346122" y="1413570"/>
            <a:ext cx="493634" cy="1288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72418" y="1275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坐标位置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75856" y="4249284"/>
            <a:ext cx="493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9912" y="407462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updatePineline</a:t>
            </a:r>
            <a:endParaRPr lang="zh-CN" alt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012192" y="251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下管道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72272" y="1923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上管道</a:t>
            </a:r>
          </a:p>
        </p:txBody>
      </p:sp>
      <p:pic>
        <p:nvPicPr>
          <p:cNvPr id="1026" name="Picture 2" descr="E:\PythonStudy\Code\Pygame\flappyBird\assets\bott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42352"/>
            <a:ext cx="317474" cy="168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49271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计算得分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3968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R\Desktop\02\asset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31590"/>
            <a:ext cx="2461777" cy="37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336752" y="1151836"/>
            <a:ext cx="260303" cy="3680068"/>
            <a:chOff x="5208661" y="1145734"/>
            <a:chExt cx="260303" cy="3680068"/>
          </a:xfrm>
        </p:grpSpPr>
        <p:pic>
          <p:nvPicPr>
            <p:cNvPr id="3075" name="Picture 3" descr="C:\Users\MR\Desktop\02\assets\botto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127" y="3637561"/>
              <a:ext cx="223837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MR\Desktop\02\assets\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661" y="1145734"/>
              <a:ext cx="235248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7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38872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9952" y="1546743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itchFamily="34" charset="-122"/>
              </a:rPr>
              <a:t>Score:1</a:t>
            </a:r>
            <a:endParaRPr lang="zh-CN" altLang="en-US" sz="2000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6200" y="819150"/>
            <a:ext cx="4317205" cy="609600"/>
            <a:chOff x="76200" y="819150"/>
            <a:chExt cx="4678932" cy="609600"/>
          </a:xfrm>
        </p:grpSpPr>
        <p:sp>
          <p:nvSpPr>
            <p:cNvPr id="12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 smtClean="0">
                  <a:latin typeface="+mj-lt"/>
                  <a:ea typeface="微软雅黑" panose="020B0503020204020204" pitchFamily="34" charset="-122"/>
                  <a:cs typeface="+mj-cs"/>
                </a:rPr>
                <a:t>计算得分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13" name="Picture 4" descr="按扭1-5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139952" y="1563638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微软雅黑" pitchFamily="34" charset="-122"/>
              </a:rPr>
              <a:t>Score:0</a:t>
            </a:r>
            <a:endParaRPr lang="zh-CN" altLang="en-US" sz="2000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8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3201E-6 L -0.13351 0.004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49271"/>
            <a:ext cx="378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碰撞检测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3843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R\Desktop\02\assets\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31590"/>
            <a:ext cx="2461777" cy="37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468029" y="1123156"/>
            <a:ext cx="247177" cy="3700314"/>
            <a:chOff x="5124724" y="1131590"/>
            <a:chExt cx="247177" cy="3700314"/>
          </a:xfrm>
        </p:grpSpPr>
        <p:pic>
          <p:nvPicPr>
            <p:cNvPr id="3075" name="Picture 3" descr="C:\Users\MR\Desktop\02\assets\botto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643663"/>
              <a:ext cx="223837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MR\Desktop\02\assets\top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724" y="1131590"/>
              <a:ext cx="235248" cy="118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7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44" y="2168522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76200" y="819150"/>
            <a:ext cx="4317205" cy="609600"/>
            <a:chOff x="76200" y="819150"/>
            <a:chExt cx="4678932" cy="609600"/>
          </a:xfrm>
        </p:grpSpPr>
        <p:sp>
          <p:nvSpPr>
            <p:cNvPr id="12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碰撞检测</a:t>
              </a:r>
            </a:p>
          </p:txBody>
        </p:sp>
        <p:pic>
          <p:nvPicPr>
            <p:cNvPr id="13" name="Picture 4" descr="按扭1-5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44" y="3635229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44" y="1131590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MR\Desktop\02\assets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77" y="4537720"/>
            <a:ext cx="38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游戏的原理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586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298" y="2249271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5993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83768" y="2499742"/>
            <a:ext cx="4464496" cy="792088"/>
            <a:chOff x="2268844" y="2565524"/>
            <a:chExt cx="4464496" cy="792088"/>
          </a:xfrm>
        </p:grpSpPr>
        <p:sp>
          <p:nvSpPr>
            <p:cNvPr id="6" name="矩形 5"/>
            <p:cNvSpPr/>
            <p:nvPr/>
          </p:nvSpPr>
          <p:spPr>
            <a:xfrm>
              <a:off x="2268844" y="2565524"/>
              <a:ext cx="4464496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420972" y="2767739"/>
              <a:ext cx="22381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  <a:ea typeface="微软雅黑" pitchFamily="34" charset="-122"/>
                </a:rPr>
                <a:t>pip install </a:t>
              </a:r>
              <a:r>
                <a:rPr lang="en-US" altLang="zh-CN" sz="2000" dirty="0" err="1" smtClean="0">
                  <a:solidFill>
                    <a:srgbClr val="FFFFFF"/>
                  </a:solidFill>
                  <a:ea typeface="微软雅黑" pitchFamily="34" charset="-122"/>
                </a:rPr>
                <a:t>pygame</a:t>
              </a:r>
              <a:endParaRPr lang="zh-CN" altLang="zh-CN" sz="20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安装</a:t>
              </a:r>
              <a:r>
                <a:rPr lang="en-US" altLang="zh-CN" sz="3200" dirty="0" err="1" smtClean="0">
                  <a:latin typeface="+mj-lt"/>
                  <a:ea typeface="微软雅黑" panose="020B0503020204020204" pitchFamily="34" charset="-122"/>
                  <a:cs typeface="+mj-cs"/>
                </a:rPr>
                <a:t>Pygame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j-cs"/>
              </a:endParaRPr>
            </a:p>
          </p:txBody>
        </p:sp>
        <p:pic>
          <p:nvPicPr>
            <p:cNvPr id="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670300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2499742"/>
            <a:ext cx="8352928" cy="1008112"/>
            <a:chOff x="1836796" y="2565524"/>
            <a:chExt cx="8352928" cy="1008112"/>
          </a:xfrm>
        </p:grpSpPr>
        <p:sp>
          <p:nvSpPr>
            <p:cNvPr id="6" name="矩形 5"/>
            <p:cNvSpPr/>
            <p:nvPr/>
          </p:nvSpPr>
          <p:spPr>
            <a:xfrm>
              <a:off x="1836796" y="2565524"/>
              <a:ext cx="8352928" cy="10081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111128" y="2767739"/>
              <a:ext cx="618150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  <a:ea typeface="微软雅黑" pitchFamily="34" charset="-122"/>
                </a:rPr>
                <a:t>pip  install  -i  https://pypi.doubanio.com/simple/  </a:t>
              </a:r>
              <a:endParaRPr lang="en-US" altLang="zh-CN" sz="2000" dirty="0" smtClean="0">
                <a:solidFill>
                  <a:srgbClr val="FFFFFF"/>
                </a:solidFill>
                <a:ea typeface="微软雅黑" pitchFamily="34" charset="-122"/>
              </a:endParaRPr>
            </a:p>
            <a:p>
              <a:r>
                <a:rPr lang="en-US" altLang="zh-CN" sz="2000" dirty="0" smtClean="0">
                  <a:solidFill>
                    <a:srgbClr val="FFFFFF"/>
                  </a:solidFill>
                  <a:ea typeface="微软雅黑" pitchFamily="34" charset="-122"/>
                </a:rPr>
                <a:t>                  --</a:t>
              </a:r>
              <a:r>
                <a:rPr lang="en-US" altLang="zh-CN" sz="2000" dirty="0">
                  <a:solidFill>
                    <a:srgbClr val="FFFFFF"/>
                  </a:solidFill>
                  <a:ea typeface="微软雅黑" pitchFamily="34" charset="-122"/>
                </a:rPr>
                <a:t>trusted-host pypi.doubanio.com </a:t>
              </a:r>
              <a:r>
                <a:rPr lang="en-US" altLang="zh-CN" sz="2000" dirty="0" err="1" smtClean="0">
                  <a:solidFill>
                    <a:srgbClr val="FFFFFF"/>
                  </a:solidFill>
                  <a:ea typeface="微软雅黑" pitchFamily="34" charset="-122"/>
                </a:rPr>
                <a:t>pygame</a:t>
              </a:r>
              <a:endParaRPr lang="zh-CN" altLang="zh-CN" sz="2000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安装超时</a:t>
              </a:r>
            </a:p>
          </p:txBody>
        </p:sp>
        <p:pic>
          <p:nvPicPr>
            <p:cNvPr id="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519748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6455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常用模块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39659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7744" y="226455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34807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6200" y="819150"/>
            <a:ext cx="4678932" cy="609600"/>
            <a:chOff x="76200" y="819150"/>
            <a:chExt cx="4678932" cy="609600"/>
          </a:xfrm>
        </p:grpSpPr>
        <p:sp>
          <p:nvSpPr>
            <p:cNvPr id="9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  <a:cs typeface="+mj-cs"/>
                </a:rPr>
                <a:t>运行效果</a:t>
              </a:r>
            </a:p>
          </p:txBody>
        </p:sp>
        <p:pic>
          <p:nvPicPr>
            <p:cNvPr id="10" name="Picture 4" descr="按扭1-5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ball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54755" y="1563637"/>
            <a:ext cx="3768080" cy="29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684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10229</TotalTime>
  <Words>140</Words>
  <Application>Microsoft Office PowerPoint</Application>
  <PresentationFormat>全屏显示(16:9)</PresentationFormat>
  <Paragraphs>64</Paragraphs>
  <Slides>29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China</cp:lastModifiedBy>
  <cp:revision>2101</cp:revision>
  <cp:lastPrinted>2113-01-01T00:00:00Z</cp:lastPrinted>
  <dcterms:created xsi:type="dcterms:W3CDTF">2014-11-20T08:27:00Z</dcterms:created>
  <dcterms:modified xsi:type="dcterms:W3CDTF">2018-10-17T06:05:11Z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2052-10.1.0.6489</vt:lpwstr>
  </property>
</Properties>
</file>