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46" r:id="rId2"/>
    <p:sldId id="688" r:id="rId3"/>
    <p:sldId id="1320" r:id="rId4"/>
    <p:sldId id="1321" r:id="rId5"/>
    <p:sldId id="1325" r:id="rId6"/>
    <p:sldId id="1340" r:id="rId7"/>
    <p:sldId id="1341" r:id="rId8"/>
    <p:sldId id="1328" r:id="rId9"/>
    <p:sldId id="1336" r:id="rId10"/>
    <p:sldId id="1184" r:id="rId11"/>
    <p:sldId id="1089" r:id="rId12"/>
    <p:sldId id="1301" r:id="rId13"/>
    <p:sldId id="1355" r:id="rId14"/>
    <p:sldId id="1357" r:id="rId15"/>
    <p:sldId id="747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F9B"/>
    <a:srgbClr val="F6910A"/>
    <a:srgbClr val="FFFFFF"/>
    <a:srgbClr val="000000"/>
    <a:srgbClr val="EF6011"/>
    <a:srgbClr val="D1140F"/>
    <a:srgbClr val="990033"/>
    <a:srgbClr val="FFFFCC"/>
    <a:srgbClr val="20A31D"/>
    <a:srgbClr val="125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6230" autoAdjust="0"/>
  </p:normalViewPr>
  <p:slideViewPr>
    <p:cSldViewPr>
      <p:cViewPr varScale="1">
        <p:scale>
          <a:sx n="140" d="100"/>
          <a:sy n="140" d="100"/>
        </p:scale>
        <p:origin x="22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6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>
                <a:ea typeface="微软雅黑" panose="020B0503020204020204" pitchFamily="34" charset="-122"/>
              </a:rPr>
              <a:t>2018/10/17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99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 smtClean="0"/>
              <a:pPr>
                <a:defRPr/>
              </a:pPr>
              <a:t>2018/10/17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5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298" y="2249271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静态服务器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5993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6455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3965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6455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34807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6455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815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6455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8986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074845"/>
            <a:ext cx="7786742" cy="1068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28545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Web</a:t>
            </a:r>
            <a:r>
              <a:rPr lang="zh-CN" altLang="en-US" sz="3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编程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842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0000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429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6200" y="819150"/>
            <a:ext cx="6584032" cy="609600"/>
            <a:chOff x="76200" y="819150"/>
            <a:chExt cx="6584032" cy="609600"/>
          </a:xfrm>
        </p:grpSpPr>
        <p:sp>
          <p:nvSpPr>
            <p:cNvPr id="23" name="标题 8"/>
            <p:cNvSpPr txBox="1">
              <a:spLocks/>
            </p:cNvSpPr>
            <p:nvPr/>
          </p:nvSpPr>
          <p:spPr>
            <a:xfrm>
              <a:off x="1143000" y="819150"/>
              <a:ext cx="55172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HTTP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协议的常用方法</a:t>
              </a: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90067"/>
              </p:ext>
            </p:extLst>
          </p:nvPr>
        </p:nvGraphicFramePr>
        <p:xfrm>
          <a:off x="971600" y="1851669"/>
          <a:ext cx="7704856" cy="2984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6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方法</a:t>
                      </a:r>
                      <a:endParaRPr lang="zh-CN" sz="16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请求指定的页面信息，并返回实体主体。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4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向指定资源提交数据进行处理请求（例如提交表单或者上传文件）。数据被包含在请求体中。</a:t>
                      </a:r>
                      <a:r>
                        <a:rPr lang="en-US" sz="1600" dirty="0">
                          <a:effectLst/>
                        </a:rPr>
                        <a:t>POST</a:t>
                      </a:r>
                      <a:r>
                        <a:rPr lang="zh-CN" sz="1600" dirty="0">
                          <a:effectLst/>
                        </a:rPr>
                        <a:t>请求可能会导致新的资源的建立和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zh-CN" sz="1600" dirty="0">
                          <a:effectLst/>
                        </a:rPr>
                        <a:t>或已有资源的修改。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3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HEAD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类似于</a:t>
                      </a:r>
                      <a:r>
                        <a:rPr lang="en-US" sz="1600" dirty="0">
                          <a:effectLst/>
                        </a:rPr>
                        <a:t>GET</a:t>
                      </a:r>
                      <a:r>
                        <a:rPr lang="zh-CN" sz="1600" dirty="0">
                          <a:effectLst/>
                        </a:rPr>
                        <a:t>请求，只不过返回的响应中没有具体的内容，用于获取报头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从客户端向服务器传送的数据取代指定的文档的内容。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请求服务器删除指定的页面。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OPTIONS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允许客户端查看服务器的性能。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6200" y="819150"/>
            <a:ext cx="6584032" cy="609600"/>
            <a:chOff x="76200" y="819150"/>
            <a:chExt cx="6584032" cy="609600"/>
          </a:xfrm>
        </p:grpSpPr>
        <p:sp>
          <p:nvSpPr>
            <p:cNvPr id="23" name="标题 8"/>
            <p:cNvSpPr txBox="1">
              <a:spLocks/>
            </p:cNvSpPr>
            <p:nvPr/>
          </p:nvSpPr>
          <p:spPr>
            <a:xfrm>
              <a:off x="1143000" y="819150"/>
              <a:ext cx="55172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en-US" altLang="zh-CN" sz="3200" dirty="0">
                  <a:latin typeface="+mj-lt"/>
                  <a:ea typeface="微软雅黑" panose="020B0503020204020204" pitchFamily="34" charset="-122"/>
                  <a:cs typeface="+mj-cs"/>
                </a:rPr>
                <a:t>HTTP</a:t>
              </a:r>
              <a:r>
                <a:rPr lang="zh-CN" altLang="en-US" sz="3200" dirty="0">
                  <a:latin typeface="+mj-lt"/>
                  <a:ea typeface="微软雅黑" panose="020B0503020204020204" pitchFamily="34" charset="-122"/>
                  <a:cs typeface="+mj-cs"/>
                </a:rPr>
                <a:t>状态码含义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2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72711"/>
              </p:ext>
            </p:extLst>
          </p:nvPr>
        </p:nvGraphicFramePr>
        <p:xfrm>
          <a:off x="971600" y="1851670"/>
          <a:ext cx="7488832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代码</a:t>
                      </a:r>
                      <a:endParaRPr lang="zh-CN" sz="16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含义</a:t>
                      </a:r>
                      <a:endParaRPr lang="zh-CN" sz="16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1**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r>
                        <a:rPr 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，请求收到，继续处理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3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2**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成功，行为被成功地接受、理解和采纳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3**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重定向，为了完成请求，必须进一步执行的动作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6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4**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客户端错误，请求包含语法错误或者请求无法实现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5**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服务器错误，服务器不能实现一种明显无效的请求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前端基础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448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3454704" y="1995686"/>
            <a:ext cx="770196" cy="1872208"/>
          </a:xfrm>
          <a:prstGeom prst="leftBrace">
            <a:avLst>
              <a:gd name="adj1" fmla="val 8333"/>
              <a:gd name="adj2" fmla="val 5313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3858" y="1811020"/>
            <a:ext cx="7360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HTML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6805" y="3683228"/>
            <a:ext cx="11109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JavaScript</a:t>
            </a:r>
            <a:endParaRPr lang="zh-CN" altLang="en-US" dirty="0" smtClean="0"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6806" y="2725725"/>
            <a:ext cx="5196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CSS</a:t>
            </a:r>
            <a:endParaRPr lang="zh-CN" altLang="en-US" dirty="0" smtClean="0"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200" y="819150"/>
            <a:ext cx="6584032" cy="609600"/>
            <a:chOff x="76200" y="819150"/>
            <a:chExt cx="6584032" cy="609600"/>
          </a:xfrm>
        </p:grpSpPr>
        <p:sp>
          <p:nvSpPr>
            <p:cNvPr id="11" name="标题 8"/>
            <p:cNvSpPr txBox="1">
              <a:spLocks/>
            </p:cNvSpPr>
            <p:nvPr/>
          </p:nvSpPr>
          <p:spPr>
            <a:xfrm>
              <a:off x="1143000" y="819150"/>
              <a:ext cx="5517232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前端基础</a:t>
              </a: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圆角矩形 1"/>
          <p:cNvSpPr/>
          <p:nvPr/>
        </p:nvSpPr>
        <p:spPr>
          <a:xfrm>
            <a:off x="2411760" y="2725725"/>
            <a:ext cx="72008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ea typeface="微软雅黑" pitchFamily="34" charset="-122"/>
              </a:rPr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6706945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12303</TotalTime>
  <Words>214</Words>
  <Application>Microsoft Office PowerPoint</Application>
  <PresentationFormat>全屏显示(16:9)</PresentationFormat>
  <Paragraphs>46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2152</cp:revision>
  <cp:lastPrinted>2113-01-01T00:00:00Z</cp:lastPrinted>
  <dcterms:created xsi:type="dcterms:W3CDTF">2014-11-20T08:27:00Z</dcterms:created>
  <dcterms:modified xsi:type="dcterms:W3CDTF">2018-10-17T05:45:55Z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2052-10.1.0.6489</vt:lpwstr>
  </property>
</Properties>
</file>