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0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2BA8-0D69-4620-836F-3673FBC15E9D}" type="datetimeFigureOut">
              <a:rPr lang="zh-TW" altLang="en-US" smtClean="0"/>
              <a:t>2017/2/14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A23A-CD8B-42C2-8F1A-C42FB62066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2BA8-0D69-4620-836F-3673FBC15E9D}" type="datetimeFigureOut">
              <a:rPr lang="zh-TW" altLang="en-US" smtClean="0"/>
              <a:t>2017/2/14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A23A-CD8B-42C2-8F1A-C42FB62066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2BA8-0D69-4620-836F-3673FBC15E9D}" type="datetimeFigureOut">
              <a:rPr lang="zh-TW" altLang="en-US" smtClean="0"/>
              <a:t>2017/2/14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A23A-CD8B-42C2-8F1A-C42FB62066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2BA8-0D69-4620-836F-3673FBC15E9D}" type="datetimeFigureOut">
              <a:rPr lang="zh-TW" altLang="en-US" smtClean="0"/>
              <a:t>2017/2/14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A23A-CD8B-42C2-8F1A-C42FB62066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2BA8-0D69-4620-836F-3673FBC15E9D}" type="datetimeFigureOut">
              <a:rPr lang="zh-TW" altLang="en-US" smtClean="0"/>
              <a:t>2017/2/14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A23A-CD8B-42C2-8F1A-C42FB62066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2BA8-0D69-4620-836F-3673FBC15E9D}" type="datetimeFigureOut">
              <a:rPr lang="zh-TW" altLang="en-US" smtClean="0"/>
              <a:t>2017/2/14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A23A-CD8B-42C2-8F1A-C42FB62066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2BA8-0D69-4620-836F-3673FBC15E9D}" type="datetimeFigureOut">
              <a:rPr lang="zh-TW" altLang="en-US" smtClean="0"/>
              <a:t>2017/2/14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A23A-CD8B-42C2-8F1A-C42FB62066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2BA8-0D69-4620-836F-3673FBC15E9D}" type="datetimeFigureOut">
              <a:rPr lang="zh-TW" altLang="en-US" smtClean="0"/>
              <a:t>2017/2/14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A23A-CD8B-42C2-8F1A-C42FB62066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2BA8-0D69-4620-836F-3673FBC15E9D}" type="datetimeFigureOut">
              <a:rPr lang="zh-TW" altLang="en-US" smtClean="0"/>
              <a:t>2017/2/14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A23A-CD8B-42C2-8F1A-C42FB62066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2BA8-0D69-4620-836F-3673FBC15E9D}" type="datetimeFigureOut">
              <a:rPr lang="zh-TW" altLang="en-US" smtClean="0"/>
              <a:t>2017/2/14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A23A-CD8B-42C2-8F1A-C42FB62066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2BA8-0D69-4620-836F-3673FBC15E9D}" type="datetimeFigureOut">
              <a:rPr lang="zh-TW" altLang="en-US" smtClean="0"/>
              <a:t>2017/2/14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A23A-CD8B-42C2-8F1A-C42FB62066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22BA8-0D69-4620-836F-3673FBC15E9D}" type="datetimeFigureOut">
              <a:rPr lang="zh-TW" altLang="en-US" smtClean="0"/>
              <a:t>2017/2/14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4A23A-CD8B-42C2-8F1A-C42FB62066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Behavior  of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checkout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31641" t="21875" r="9765" b="33333"/>
          <a:stretch>
            <a:fillRect/>
          </a:stretch>
        </p:blipFill>
        <p:spPr bwMode="auto">
          <a:xfrm>
            <a:off x="928662" y="214290"/>
            <a:ext cx="7143800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41797" t="20833" r="19531" b="38542"/>
          <a:stretch>
            <a:fillRect/>
          </a:stretch>
        </p:blipFill>
        <p:spPr bwMode="auto">
          <a:xfrm>
            <a:off x="1357290" y="3500438"/>
            <a:ext cx="4714908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1428728" y="5553090"/>
            <a:ext cx="4572032" cy="714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>
            <a:off x="428596" y="5857892"/>
            <a:ext cx="928694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rot="5400000" flipH="1" flipV="1">
            <a:off x="-1642312" y="3786190"/>
            <a:ext cx="4142610" cy="79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428596" y="1714488"/>
            <a:ext cx="428628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Behavior  of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checkout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</Words>
  <Application>Microsoft Office PowerPoint</Application>
  <PresentationFormat>如螢幕大小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Behavior  of git checkout</vt:lpstr>
      <vt:lpstr>投影片 2</vt:lpstr>
      <vt:lpstr>投影片 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Annie</dc:creator>
  <cp:lastModifiedBy>Annie</cp:lastModifiedBy>
  <cp:revision>3</cp:revision>
  <dcterms:created xsi:type="dcterms:W3CDTF">2017-02-14T02:21:34Z</dcterms:created>
  <dcterms:modified xsi:type="dcterms:W3CDTF">2017-02-14T02:34:09Z</dcterms:modified>
</cp:coreProperties>
</file>