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3"/>
  </p:notesMasterIdLst>
  <p:handoutMasterIdLst>
    <p:handoutMasterId r:id="rId4"/>
  </p:handoutMasterIdLst>
  <p:sldIdLst>
    <p:sldId id="259" r:id="rId2"/>
  </p:sldIdLst>
  <p:sldSz cx="25201563" cy="36009263"/>
  <p:notesSz cx="6858000" cy="9144000"/>
  <p:defaultTextStyle>
    <a:defPPr>
      <a:defRPr lang="sv-SE"/>
    </a:defPPr>
    <a:lvl1pPr marL="0" algn="l" defTabSz="1748836" rtl="0" eaLnBrk="1" latinLnBrk="0" hangingPunct="1">
      <a:defRPr sz="6900" kern="1200">
        <a:solidFill>
          <a:schemeClr val="tx1"/>
        </a:solidFill>
        <a:latin typeface="+mn-lt"/>
        <a:ea typeface="+mn-ea"/>
        <a:cs typeface="+mn-cs"/>
      </a:defRPr>
    </a:lvl1pPr>
    <a:lvl2pPr marL="1748836" algn="l" defTabSz="1748836" rtl="0" eaLnBrk="1" latinLnBrk="0" hangingPunct="1">
      <a:defRPr sz="6900" kern="1200">
        <a:solidFill>
          <a:schemeClr val="tx1"/>
        </a:solidFill>
        <a:latin typeface="+mn-lt"/>
        <a:ea typeface="+mn-ea"/>
        <a:cs typeface="+mn-cs"/>
      </a:defRPr>
    </a:lvl2pPr>
    <a:lvl3pPr marL="3497671" algn="l" defTabSz="1748836" rtl="0" eaLnBrk="1" latinLnBrk="0" hangingPunct="1">
      <a:defRPr sz="6900" kern="1200">
        <a:solidFill>
          <a:schemeClr val="tx1"/>
        </a:solidFill>
        <a:latin typeface="+mn-lt"/>
        <a:ea typeface="+mn-ea"/>
        <a:cs typeface="+mn-cs"/>
      </a:defRPr>
    </a:lvl3pPr>
    <a:lvl4pPr marL="5246507" algn="l" defTabSz="1748836" rtl="0" eaLnBrk="1" latinLnBrk="0" hangingPunct="1">
      <a:defRPr sz="6900" kern="1200">
        <a:solidFill>
          <a:schemeClr val="tx1"/>
        </a:solidFill>
        <a:latin typeface="+mn-lt"/>
        <a:ea typeface="+mn-ea"/>
        <a:cs typeface="+mn-cs"/>
      </a:defRPr>
    </a:lvl4pPr>
    <a:lvl5pPr marL="6995343" algn="l" defTabSz="1748836" rtl="0" eaLnBrk="1" latinLnBrk="0" hangingPunct="1">
      <a:defRPr sz="6900" kern="1200">
        <a:solidFill>
          <a:schemeClr val="tx1"/>
        </a:solidFill>
        <a:latin typeface="+mn-lt"/>
        <a:ea typeface="+mn-ea"/>
        <a:cs typeface="+mn-cs"/>
      </a:defRPr>
    </a:lvl5pPr>
    <a:lvl6pPr marL="8744179" algn="l" defTabSz="1748836" rtl="0" eaLnBrk="1" latinLnBrk="0" hangingPunct="1">
      <a:defRPr sz="6900" kern="1200">
        <a:solidFill>
          <a:schemeClr val="tx1"/>
        </a:solidFill>
        <a:latin typeface="+mn-lt"/>
        <a:ea typeface="+mn-ea"/>
        <a:cs typeface="+mn-cs"/>
      </a:defRPr>
    </a:lvl6pPr>
    <a:lvl7pPr marL="10493014" algn="l" defTabSz="1748836" rtl="0" eaLnBrk="1" latinLnBrk="0" hangingPunct="1">
      <a:defRPr sz="6900" kern="1200">
        <a:solidFill>
          <a:schemeClr val="tx1"/>
        </a:solidFill>
        <a:latin typeface="+mn-lt"/>
        <a:ea typeface="+mn-ea"/>
        <a:cs typeface="+mn-cs"/>
      </a:defRPr>
    </a:lvl7pPr>
    <a:lvl8pPr marL="12241850" algn="l" defTabSz="1748836" rtl="0" eaLnBrk="1" latinLnBrk="0" hangingPunct="1">
      <a:defRPr sz="6900" kern="1200">
        <a:solidFill>
          <a:schemeClr val="tx1"/>
        </a:solidFill>
        <a:latin typeface="+mn-lt"/>
        <a:ea typeface="+mn-ea"/>
        <a:cs typeface="+mn-cs"/>
      </a:defRPr>
    </a:lvl8pPr>
    <a:lvl9pPr marL="13990686" algn="l" defTabSz="1748836" rtl="0" eaLnBrk="1" latinLnBrk="0" hangingPunct="1">
      <a:defRPr sz="6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2">
          <p15:clr>
            <a:srgbClr val="A4A3A4"/>
          </p15:clr>
        </p15:guide>
        <p15:guide id="2" pos="7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20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snapToObjects="1">
      <p:cViewPr>
        <p:scale>
          <a:sx n="20" d="100"/>
          <a:sy n="20" d="100"/>
        </p:scale>
        <p:origin x="1636" y="-1616"/>
      </p:cViewPr>
      <p:guideLst>
        <p:guide orient="horz" pos="11342"/>
        <p:guide pos="79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44785F-C493-F548-A565-CD2A9427BE46}" type="datetimeFigureOut">
              <a:rPr lang="sv-SE" smtClean="0"/>
              <a:t>2019-01-16</a:t>
            </a:fld>
            <a:endParaRPr lang="sv-SE"/>
          </a:p>
        </p:txBody>
      </p:sp>
      <p:sp>
        <p:nvSpPr>
          <p:cNvPr id="4" name="Platshållare för sidfo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5" name="Platshållare för bild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F38DE8-6B1F-CC4A-8D5C-F22356BECBE4}" type="slidenum">
              <a:rPr lang="sv-SE" smtClean="0"/>
              <a:t>‹#›</a:t>
            </a:fld>
            <a:endParaRPr lang="sv-SE"/>
          </a:p>
        </p:txBody>
      </p:sp>
    </p:spTree>
    <p:extLst>
      <p:ext uri="{BB962C8B-B14F-4D97-AF65-F5344CB8AC3E}">
        <p14:creationId xmlns:p14="http://schemas.microsoft.com/office/powerpoint/2010/main" val="21499210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C1F462-CC0E-4215-B2E3-FB90C61B1F46}" type="datetimeFigureOut">
              <a:rPr lang="sv-SE" smtClean="0"/>
              <a:t>2019-01-16</a:t>
            </a:fld>
            <a:endParaRPr lang="sv-SE"/>
          </a:p>
        </p:txBody>
      </p:sp>
      <p:sp>
        <p:nvSpPr>
          <p:cNvPr id="4" name="Slide Image Placeholder 3"/>
          <p:cNvSpPr>
            <a:spLocks noGrp="1" noRot="1" noChangeAspect="1"/>
          </p:cNvSpPr>
          <p:nvPr>
            <p:ph type="sldImg" idx="2"/>
          </p:nvPr>
        </p:nvSpPr>
        <p:spPr>
          <a:xfrm>
            <a:off x="2228850" y="685800"/>
            <a:ext cx="24003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453B5A-6C7F-4E13-A67E-E3D55CA0687A}" type="slidenum">
              <a:rPr lang="sv-SE" smtClean="0"/>
              <a:t>‹#›</a:t>
            </a:fld>
            <a:endParaRPr lang="sv-SE"/>
          </a:p>
        </p:txBody>
      </p:sp>
    </p:spTree>
    <p:extLst>
      <p:ext uri="{BB962C8B-B14F-4D97-AF65-F5344CB8AC3E}">
        <p14:creationId xmlns:p14="http://schemas.microsoft.com/office/powerpoint/2010/main" val="1500857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6E453B5A-6C7F-4E13-A67E-E3D55CA0687A}" type="slidenum">
              <a:rPr lang="sv-SE" smtClean="0"/>
              <a:t>1</a:t>
            </a:fld>
            <a:endParaRPr lang="sv-SE"/>
          </a:p>
        </p:txBody>
      </p:sp>
    </p:spTree>
    <p:extLst>
      <p:ext uri="{BB962C8B-B14F-4D97-AF65-F5344CB8AC3E}">
        <p14:creationId xmlns:p14="http://schemas.microsoft.com/office/powerpoint/2010/main" val="34246786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Start 1">
    <p:spTree>
      <p:nvGrpSpPr>
        <p:cNvPr id="1" name=""/>
        <p:cNvGrpSpPr/>
        <p:nvPr/>
      </p:nvGrpSpPr>
      <p:grpSpPr>
        <a:xfrm>
          <a:off x="0" y="0"/>
          <a:ext cx="0" cy="0"/>
          <a:chOff x="0" y="0"/>
          <a:chExt cx="0" cy="0"/>
        </a:xfrm>
      </p:grpSpPr>
      <p:sp>
        <p:nvSpPr>
          <p:cNvPr id="28" name="Rektangel 27"/>
          <p:cNvSpPr/>
          <p:nvPr userDrawn="1"/>
        </p:nvSpPr>
        <p:spPr>
          <a:xfrm>
            <a:off x="-439562" y="1"/>
            <a:ext cx="26080686" cy="3900860"/>
          </a:xfrm>
          <a:prstGeom prst="rect">
            <a:avLst/>
          </a:prstGeom>
          <a:solidFill>
            <a:srgbClr val="9B2043"/>
          </a:solidFill>
          <a:ln/>
        </p:spPr>
        <p:style>
          <a:lnRef idx="1">
            <a:schemeClr val="accent3"/>
          </a:lnRef>
          <a:fillRef idx="3">
            <a:schemeClr val="accent3"/>
          </a:fillRef>
          <a:effectRef idx="2">
            <a:schemeClr val="accent3"/>
          </a:effectRef>
          <a:fontRef idx="minor">
            <a:schemeClr val="lt1"/>
          </a:fontRef>
        </p:style>
        <p:txBody>
          <a:bodyPr lIns="349767" tIns="174884" rIns="349767" bIns="174884" rtlCol="0" anchor="ctr"/>
          <a:lstStyle/>
          <a:p>
            <a:pPr algn="ctr"/>
            <a:endParaRPr lang="sv-SE">
              <a:ln>
                <a:noFill/>
              </a:ln>
            </a:endParaRPr>
          </a:p>
        </p:txBody>
      </p:sp>
      <p:sp>
        <p:nvSpPr>
          <p:cNvPr id="30" name="Underrubrik 2"/>
          <p:cNvSpPr>
            <a:spLocks noGrp="1"/>
          </p:cNvSpPr>
          <p:nvPr>
            <p:ph type="subTitle" idx="1" hasCustomPrompt="1"/>
          </p:nvPr>
        </p:nvSpPr>
        <p:spPr>
          <a:xfrm>
            <a:off x="1164168" y="8885339"/>
            <a:ext cx="22873230" cy="1247145"/>
          </a:xfrm>
          <a:prstGeom prst="rect">
            <a:avLst/>
          </a:prstGeom>
        </p:spPr>
        <p:txBody>
          <a:bodyPr anchor="t">
            <a:normAutofit/>
          </a:bodyPr>
          <a:lstStyle>
            <a:lvl1pPr marL="0" indent="0" algn="l">
              <a:buNone/>
              <a:defRPr sz="6600" b="0" i="0" cap="none" spc="0" baseline="0">
                <a:ln w="18415" cmpd="sng">
                  <a:noFill/>
                  <a:prstDash val="solid"/>
                </a:ln>
                <a:solidFill>
                  <a:srgbClr val="000000"/>
                </a:solidFill>
                <a:effectLst/>
                <a:latin typeface="+mj-lt"/>
                <a:cs typeface="Arial"/>
              </a:defRPr>
            </a:lvl1pPr>
            <a:lvl2pPr marL="1748836" indent="0" algn="ctr">
              <a:buNone/>
              <a:defRPr>
                <a:solidFill>
                  <a:schemeClr val="tx1">
                    <a:tint val="75000"/>
                  </a:schemeClr>
                </a:solidFill>
              </a:defRPr>
            </a:lvl2pPr>
            <a:lvl3pPr marL="3497671" indent="0" algn="ctr">
              <a:buNone/>
              <a:defRPr>
                <a:solidFill>
                  <a:schemeClr val="tx1">
                    <a:tint val="75000"/>
                  </a:schemeClr>
                </a:solidFill>
              </a:defRPr>
            </a:lvl3pPr>
            <a:lvl4pPr marL="5246507" indent="0" algn="ctr">
              <a:buNone/>
              <a:defRPr>
                <a:solidFill>
                  <a:schemeClr val="tx1">
                    <a:tint val="75000"/>
                  </a:schemeClr>
                </a:solidFill>
              </a:defRPr>
            </a:lvl4pPr>
            <a:lvl5pPr marL="6995343" indent="0" algn="ctr">
              <a:buNone/>
              <a:defRPr>
                <a:solidFill>
                  <a:schemeClr val="tx1">
                    <a:tint val="75000"/>
                  </a:schemeClr>
                </a:solidFill>
              </a:defRPr>
            </a:lvl5pPr>
            <a:lvl6pPr marL="8744179" indent="0" algn="ctr">
              <a:buNone/>
              <a:defRPr>
                <a:solidFill>
                  <a:schemeClr val="tx1">
                    <a:tint val="75000"/>
                  </a:schemeClr>
                </a:solidFill>
              </a:defRPr>
            </a:lvl6pPr>
            <a:lvl7pPr marL="10493014" indent="0" algn="ctr">
              <a:buNone/>
              <a:defRPr>
                <a:solidFill>
                  <a:schemeClr val="tx1">
                    <a:tint val="75000"/>
                  </a:schemeClr>
                </a:solidFill>
              </a:defRPr>
            </a:lvl7pPr>
            <a:lvl8pPr marL="12241850" indent="0" algn="ctr">
              <a:buNone/>
              <a:defRPr>
                <a:solidFill>
                  <a:schemeClr val="tx1">
                    <a:tint val="75000"/>
                  </a:schemeClr>
                </a:solidFill>
              </a:defRPr>
            </a:lvl8pPr>
            <a:lvl9pPr marL="13990686" indent="0" algn="ctr">
              <a:buNone/>
              <a:defRPr>
                <a:solidFill>
                  <a:schemeClr val="tx1">
                    <a:tint val="75000"/>
                  </a:schemeClr>
                </a:solidFill>
              </a:defRPr>
            </a:lvl9pPr>
          </a:lstStyle>
          <a:p>
            <a:r>
              <a:rPr lang="sv-SE" dirty="0" err="1"/>
              <a:t>Click</a:t>
            </a:r>
            <a:r>
              <a:rPr lang="sv-SE" dirty="0"/>
              <a:t> </a:t>
            </a:r>
            <a:r>
              <a:rPr lang="sv-SE" dirty="0" err="1"/>
              <a:t>here</a:t>
            </a:r>
            <a:r>
              <a:rPr lang="sv-SE" dirty="0"/>
              <a:t> </a:t>
            </a:r>
            <a:r>
              <a:rPr lang="sv-SE" dirty="0" err="1"/>
              <a:t>to</a:t>
            </a:r>
            <a:r>
              <a:rPr lang="sv-SE" dirty="0"/>
              <a:t> </a:t>
            </a:r>
            <a:r>
              <a:rPr lang="sv-SE" dirty="0" err="1"/>
              <a:t>edit</a:t>
            </a:r>
            <a:r>
              <a:rPr lang="sv-SE" dirty="0"/>
              <a:t> </a:t>
            </a:r>
            <a:r>
              <a:rPr lang="sv-SE" dirty="0" err="1"/>
              <a:t>subtitle</a:t>
            </a:r>
            <a:endParaRPr lang="sv-SE" dirty="0"/>
          </a:p>
        </p:txBody>
      </p:sp>
      <p:sp>
        <p:nvSpPr>
          <p:cNvPr id="32" name="Platshållare för text 19"/>
          <p:cNvSpPr>
            <a:spLocks noGrp="1"/>
          </p:cNvSpPr>
          <p:nvPr>
            <p:ph type="body" sz="quarter" idx="11"/>
          </p:nvPr>
        </p:nvSpPr>
        <p:spPr>
          <a:xfrm>
            <a:off x="1164167" y="11479564"/>
            <a:ext cx="8720817" cy="8082069"/>
          </a:xfrm>
          <a:prstGeom prst="rect">
            <a:avLst/>
          </a:prstGeom>
        </p:spPr>
        <p:txBody>
          <a:bodyPr/>
          <a:lstStyle>
            <a:lvl1pPr marL="0" marR="0" indent="0" algn="l" defTabSz="1748836" rtl="0" eaLnBrk="1" fontAlgn="auto" latinLnBrk="0" hangingPunct="1">
              <a:lnSpc>
                <a:spcPct val="100000"/>
              </a:lnSpc>
              <a:spcBef>
                <a:spcPts val="0"/>
              </a:spcBef>
              <a:spcAft>
                <a:spcPts val="0"/>
              </a:spcAft>
              <a:buClr>
                <a:schemeClr val="tx2"/>
              </a:buClr>
              <a:buSzPct val="100000"/>
              <a:buFont typeface="Wingdings" charset="2"/>
              <a:buNone/>
              <a:tabLst/>
              <a:defRPr b="0" baseline="0">
                <a:solidFill>
                  <a:schemeClr val="tx1"/>
                </a:solidFill>
              </a:defRPr>
            </a:lvl1pPr>
          </a:lstStyle>
          <a:p>
            <a:pPr marL="0" marR="0" lvl="0" indent="0" algn="l" defTabSz="1748836" rtl="0" eaLnBrk="1" fontAlgn="auto" latinLnBrk="0" hangingPunct="1">
              <a:lnSpc>
                <a:spcPct val="100000"/>
              </a:lnSpc>
              <a:spcBef>
                <a:spcPts val="0"/>
              </a:spcBef>
              <a:spcAft>
                <a:spcPts val="0"/>
              </a:spcAft>
              <a:buClr>
                <a:schemeClr val="tx2"/>
              </a:buClr>
              <a:buSzPct val="100000"/>
              <a:buFont typeface="Arial"/>
              <a:buNone/>
              <a:tabLst/>
              <a:defRPr/>
            </a:pPr>
            <a:r>
              <a:rPr lang="en-US"/>
              <a:t>Click to edit Master text styles</a:t>
            </a:r>
          </a:p>
        </p:txBody>
      </p:sp>
      <p:sp>
        <p:nvSpPr>
          <p:cNvPr id="34" name="Platshållare för text 23"/>
          <p:cNvSpPr>
            <a:spLocks noGrp="1"/>
          </p:cNvSpPr>
          <p:nvPr>
            <p:ph type="body" sz="quarter" idx="13" hasCustomPrompt="1"/>
          </p:nvPr>
        </p:nvSpPr>
        <p:spPr>
          <a:xfrm>
            <a:off x="10301712" y="24071087"/>
            <a:ext cx="13735685" cy="697744"/>
          </a:xfrm>
          <a:prstGeom prst="rect">
            <a:avLst/>
          </a:prstGeom>
        </p:spPr>
        <p:txBody>
          <a:bodyPr/>
          <a:lstStyle>
            <a:lvl1pPr>
              <a:defRPr sz="2400" i="1"/>
            </a:lvl1pPr>
          </a:lstStyle>
          <a:p>
            <a:pPr lvl="0"/>
            <a:r>
              <a:rPr lang="sv-SE" dirty="0"/>
              <a:t>Bildtext</a:t>
            </a:r>
          </a:p>
        </p:txBody>
      </p:sp>
      <p:sp>
        <p:nvSpPr>
          <p:cNvPr id="36" name="Platshållare för innehåll 27"/>
          <p:cNvSpPr>
            <a:spLocks noGrp="1"/>
          </p:cNvSpPr>
          <p:nvPr>
            <p:ph sz="quarter" idx="15"/>
          </p:nvPr>
        </p:nvSpPr>
        <p:spPr>
          <a:xfrm>
            <a:off x="1146529" y="19802481"/>
            <a:ext cx="8738456" cy="4249313"/>
          </a:xfrm>
          <a:prstGeom prst="rect">
            <a:avLst/>
          </a:prstGeom>
        </p:spPr>
        <p:txBody>
          <a:bodyPr/>
          <a:lstStyle/>
          <a:p>
            <a:pPr lvl="0"/>
            <a:r>
              <a:rPr lang="en-US"/>
              <a:t>Click to edit Master text styles</a:t>
            </a:r>
          </a:p>
        </p:txBody>
      </p:sp>
      <p:sp>
        <p:nvSpPr>
          <p:cNvPr id="37" name="Platshållare för text 19"/>
          <p:cNvSpPr>
            <a:spLocks noGrp="1"/>
          </p:cNvSpPr>
          <p:nvPr>
            <p:ph type="body" sz="quarter" idx="16"/>
          </p:nvPr>
        </p:nvSpPr>
        <p:spPr>
          <a:xfrm>
            <a:off x="1146529" y="26186485"/>
            <a:ext cx="8738455" cy="6832801"/>
          </a:xfrm>
          <a:prstGeom prst="rect">
            <a:avLst/>
          </a:prstGeom>
        </p:spPr>
        <p:txBody>
          <a:bodyPr/>
          <a:lstStyle>
            <a:lvl1pPr marL="0" marR="0" indent="0" algn="l" defTabSz="1748836" rtl="0" eaLnBrk="1" fontAlgn="auto" latinLnBrk="0" hangingPunct="1">
              <a:lnSpc>
                <a:spcPct val="100000"/>
              </a:lnSpc>
              <a:spcBef>
                <a:spcPts val="0"/>
              </a:spcBef>
              <a:spcAft>
                <a:spcPts val="0"/>
              </a:spcAft>
              <a:buClr>
                <a:schemeClr val="tx2"/>
              </a:buClr>
              <a:buSzPct val="100000"/>
              <a:buFont typeface="Wingdings" charset="2"/>
              <a:buNone/>
              <a:tabLst/>
              <a:defRPr baseline="0"/>
            </a:lvl1pPr>
          </a:lstStyle>
          <a:p>
            <a:pPr marL="0" marR="0" lvl="0" indent="0" algn="l" defTabSz="1748836" rtl="0" eaLnBrk="1" fontAlgn="auto" latinLnBrk="0" hangingPunct="1">
              <a:lnSpc>
                <a:spcPct val="100000"/>
              </a:lnSpc>
              <a:spcBef>
                <a:spcPts val="0"/>
              </a:spcBef>
              <a:spcAft>
                <a:spcPts val="0"/>
              </a:spcAft>
              <a:buClr>
                <a:schemeClr val="tx2"/>
              </a:buClr>
              <a:buSzPct val="100000"/>
              <a:buFont typeface="Arial"/>
              <a:buNone/>
              <a:tabLst/>
              <a:defRPr/>
            </a:pPr>
            <a:r>
              <a:rPr lang="en-US"/>
              <a:t>Click to edit Master text styles</a:t>
            </a:r>
          </a:p>
        </p:txBody>
      </p:sp>
      <p:sp>
        <p:nvSpPr>
          <p:cNvPr id="40" name="Platshållare för innehåll 27"/>
          <p:cNvSpPr>
            <a:spLocks noGrp="1"/>
          </p:cNvSpPr>
          <p:nvPr>
            <p:ph sz="quarter" idx="22"/>
          </p:nvPr>
        </p:nvSpPr>
        <p:spPr>
          <a:xfrm>
            <a:off x="10301713" y="10913116"/>
            <a:ext cx="13735686" cy="13138680"/>
          </a:xfrm>
          <a:prstGeom prst="rect">
            <a:avLst/>
          </a:prstGeom>
        </p:spPr>
        <p:txBody>
          <a:bodyPr/>
          <a:lstStyle/>
          <a:p>
            <a:pPr lvl="0"/>
            <a:r>
              <a:rPr lang="en-US"/>
              <a:t>Click to edit Master text styles</a:t>
            </a:r>
          </a:p>
        </p:txBody>
      </p:sp>
      <p:sp>
        <p:nvSpPr>
          <p:cNvPr id="44" name="Platshållare för innehåll 27"/>
          <p:cNvSpPr>
            <a:spLocks noGrp="1"/>
          </p:cNvSpPr>
          <p:nvPr>
            <p:ph sz="quarter" idx="23"/>
          </p:nvPr>
        </p:nvSpPr>
        <p:spPr>
          <a:xfrm>
            <a:off x="10301712" y="25136071"/>
            <a:ext cx="13735687" cy="7185472"/>
          </a:xfrm>
          <a:prstGeom prst="rect">
            <a:avLst/>
          </a:prstGeom>
        </p:spPr>
        <p:txBody>
          <a:bodyPr/>
          <a:lstStyle/>
          <a:p>
            <a:pPr lvl="0"/>
            <a:r>
              <a:rPr lang="en-US"/>
              <a:t>Click to edit Master text styles</a:t>
            </a:r>
          </a:p>
        </p:txBody>
      </p:sp>
      <p:sp>
        <p:nvSpPr>
          <p:cNvPr id="23" name="Platshållare för text 2"/>
          <p:cNvSpPr>
            <a:spLocks noGrp="1"/>
          </p:cNvSpPr>
          <p:nvPr>
            <p:ph type="body" sz="quarter" idx="24" hasCustomPrompt="1"/>
          </p:nvPr>
        </p:nvSpPr>
        <p:spPr>
          <a:xfrm>
            <a:off x="1146529" y="10772220"/>
            <a:ext cx="4900612" cy="752704"/>
          </a:xfrm>
          <a:prstGeom prst="rect">
            <a:avLst/>
          </a:prstGeom>
        </p:spPr>
        <p:txBody>
          <a:bodyPr/>
          <a:lstStyle>
            <a:lvl1pPr>
              <a:defRPr sz="3600" b="1" baseline="0">
                <a:latin typeface="+mj-lt"/>
                <a:cs typeface="Arial Black"/>
              </a:defRPr>
            </a:lvl1pPr>
          </a:lstStyle>
          <a:p>
            <a:pPr lvl="0"/>
            <a:r>
              <a:rPr lang="sv-SE" dirty="0" err="1"/>
              <a:t>Title</a:t>
            </a:r>
            <a:endParaRPr lang="sv-SE" dirty="0"/>
          </a:p>
        </p:txBody>
      </p:sp>
      <p:sp>
        <p:nvSpPr>
          <p:cNvPr id="33" name="Platshållare för text 2"/>
          <p:cNvSpPr>
            <a:spLocks noGrp="1"/>
          </p:cNvSpPr>
          <p:nvPr>
            <p:ph type="body" sz="quarter" idx="25" hasCustomPrompt="1"/>
          </p:nvPr>
        </p:nvSpPr>
        <p:spPr>
          <a:xfrm>
            <a:off x="1128376" y="25482624"/>
            <a:ext cx="4900612" cy="752704"/>
          </a:xfrm>
          <a:prstGeom prst="rect">
            <a:avLst/>
          </a:prstGeom>
        </p:spPr>
        <p:txBody>
          <a:bodyPr/>
          <a:lstStyle>
            <a:lvl1pPr>
              <a:defRPr sz="3600" b="1" baseline="0">
                <a:latin typeface="+mj-lt"/>
                <a:cs typeface="Arial Black"/>
              </a:defRPr>
            </a:lvl1pPr>
          </a:lstStyle>
          <a:p>
            <a:pPr lvl="0"/>
            <a:r>
              <a:rPr lang="sv-SE" dirty="0" err="1"/>
              <a:t>Title</a:t>
            </a:r>
            <a:endParaRPr lang="sv-SE" dirty="0"/>
          </a:p>
        </p:txBody>
      </p:sp>
      <p:sp>
        <p:nvSpPr>
          <p:cNvPr id="35" name="Platshållare för text 23"/>
          <p:cNvSpPr>
            <a:spLocks noGrp="1"/>
          </p:cNvSpPr>
          <p:nvPr>
            <p:ph type="body" sz="quarter" idx="26" hasCustomPrompt="1"/>
          </p:nvPr>
        </p:nvSpPr>
        <p:spPr>
          <a:xfrm>
            <a:off x="1146529" y="24052770"/>
            <a:ext cx="8738455" cy="716061"/>
          </a:xfrm>
          <a:prstGeom prst="rect">
            <a:avLst/>
          </a:prstGeom>
        </p:spPr>
        <p:txBody>
          <a:bodyPr/>
          <a:lstStyle>
            <a:lvl1pPr>
              <a:defRPr sz="2400" i="1"/>
            </a:lvl1pPr>
          </a:lstStyle>
          <a:p>
            <a:pPr lvl="0"/>
            <a:r>
              <a:rPr lang="sv-SE" dirty="0"/>
              <a:t>Bildtext</a:t>
            </a:r>
          </a:p>
        </p:txBody>
      </p:sp>
      <p:sp>
        <p:nvSpPr>
          <p:cNvPr id="39" name="Platshållare för text 23"/>
          <p:cNvSpPr>
            <a:spLocks noGrp="1"/>
          </p:cNvSpPr>
          <p:nvPr>
            <p:ph type="body" sz="quarter" idx="27" hasCustomPrompt="1"/>
          </p:nvPr>
        </p:nvSpPr>
        <p:spPr>
          <a:xfrm>
            <a:off x="10301712" y="32321542"/>
            <a:ext cx="13735685" cy="697744"/>
          </a:xfrm>
          <a:prstGeom prst="rect">
            <a:avLst/>
          </a:prstGeom>
        </p:spPr>
        <p:txBody>
          <a:bodyPr/>
          <a:lstStyle>
            <a:lvl1pPr>
              <a:defRPr sz="2400" i="1"/>
            </a:lvl1pPr>
          </a:lstStyle>
          <a:p>
            <a:pPr lvl="0"/>
            <a:r>
              <a:rPr lang="sv-SE" dirty="0"/>
              <a:t>Bildtext</a:t>
            </a:r>
          </a:p>
        </p:txBody>
      </p:sp>
      <p:sp>
        <p:nvSpPr>
          <p:cNvPr id="46" name="Platshållare för text 11"/>
          <p:cNvSpPr>
            <a:spLocks noGrp="1"/>
          </p:cNvSpPr>
          <p:nvPr>
            <p:ph type="body" sz="quarter" idx="30" hasCustomPrompt="1"/>
          </p:nvPr>
        </p:nvSpPr>
        <p:spPr>
          <a:xfrm>
            <a:off x="15849600" y="1646572"/>
            <a:ext cx="8161856" cy="1801055"/>
          </a:xfrm>
          <a:prstGeom prst="rect">
            <a:avLst/>
          </a:prstGeom>
        </p:spPr>
        <p:txBody>
          <a:bodyPr/>
          <a:lstStyle>
            <a:lvl1pPr algn="r">
              <a:lnSpc>
                <a:spcPct val="100000"/>
              </a:lnSpc>
              <a:spcBef>
                <a:spcPts val="0"/>
              </a:spcBef>
              <a:defRPr sz="2400" baseline="0">
                <a:solidFill>
                  <a:schemeClr val="bg2"/>
                </a:solidFill>
                <a:latin typeface="+mj-lt"/>
              </a:defRPr>
            </a:lvl1pPr>
          </a:lstStyle>
          <a:p>
            <a:pPr lvl="0"/>
            <a:r>
              <a:rPr lang="sv-SE" dirty="0"/>
              <a:t>Name</a:t>
            </a:r>
            <a:br>
              <a:rPr lang="sv-SE" dirty="0"/>
            </a:br>
            <a:r>
              <a:rPr lang="sv-SE" dirty="0"/>
              <a:t>Course</a:t>
            </a:r>
          </a:p>
        </p:txBody>
      </p:sp>
      <p:sp>
        <p:nvSpPr>
          <p:cNvPr id="2" name="Rubrik 1"/>
          <p:cNvSpPr>
            <a:spLocks noGrp="1"/>
          </p:cNvSpPr>
          <p:nvPr>
            <p:ph type="title" hasCustomPrompt="1"/>
          </p:nvPr>
        </p:nvSpPr>
        <p:spPr>
          <a:xfrm>
            <a:off x="1164167" y="5352391"/>
            <a:ext cx="22873230" cy="3532948"/>
          </a:xfrm>
          <a:prstGeom prst="rect">
            <a:avLst/>
          </a:prstGeom>
        </p:spPr>
        <p:txBody>
          <a:bodyPr/>
          <a:lstStyle>
            <a:lvl1pPr>
              <a:defRPr b="1">
                <a:latin typeface="+mj-lt"/>
              </a:defRPr>
            </a:lvl1pPr>
          </a:lstStyle>
          <a:p>
            <a:r>
              <a:rPr lang="sv-SE" dirty="0" err="1"/>
              <a:t>Click</a:t>
            </a:r>
            <a:r>
              <a:rPr lang="sv-SE" dirty="0"/>
              <a:t> </a:t>
            </a:r>
            <a:r>
              <a:rPr lang="sv-SE" dirty="0" err="1"/>
              <a:t>here</a:t>
            </a:r>
            <a:r>
              <a:rPr lang="sv-SE" dirty="0"/>
              <a:t> </a:t>
            </a:r>
            <a:r>
              <a:rPr lang="sv-SE" dirty="0" err="1"/>
              <a:t>to</a:t>
            </a:r>
            <a:r>
              <a:rPr lang="sv-SE" dirty="0"/>
              <a:t> </a:t>
            </a:r>
            <a:r>
              <a:rPr lang="sv-SE" dirty="0" err="1"/>
              <a:t>edit</a:t>
            </a:r>
            <a:r>
              <a:rPr lang="sv-SE" dirty="0"/>
              <a:t> </a:t>
            </a:r>
            <a:r>
              <a:rPr lang="sv-SE" dirty="0" err="1"/>
              <a:t>title</a:t>
            </a:r>
            <a:endParaRPr lang="sv-SE" dirty="0"/>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595770" y="34798337"/>
            <a:ext cx="3599688" cy="487680"/>
          </a:xfrm>
          <a:prstGeom prst="rect">
            <a:avLst/>
          </a:prstGeom>
        </p:spPr>
      </p:pic>
      <p:sp>
        <p:nvSpPr>
          <p:cNvPr id="22" name="textruta 23"/>
          <p:cNvSpPr txBox="1"/>
          <p:nvPr userDrawn="1"/>
        </p:nvSpPr>
        <p:spPr>
          <a:xfrm>
            <a:off x="794595" y="1073972"/>
            <a:ext cx="13966433" cy="2862322"/>
          </a:xfrm>
          <a:prstGeom prst="rect">
            <a:avLst/>
          </a:prstGeom>
          <a:noFill/>
        </p:spPr>
        <p:txBody>
          <a:bodyPr wrap="square" rtlCol="0">
            <a:spAutoFit/>
          </a:bodyPr>
          <a:lstStyle/>
          <a:p>
            <a:pPr marL="0" marR="0" indent="0" algn="just" defTabSz="1748836" rtl="0" eaLnBrk="1" fontAlgn="auto" latinLnBrk="0" hangingPunct="1">
              <a:lnSpc>
                <a:spcPct val="100000"/>
              </a:lnSpc>
              <a:spcBef>
                <a:spcPts val="0"/>
              </a:spcBef>
              <a:spcAft>
                <a:spcPts val="0"/>
              </a:spcAft>
              <a:buClrTx/>
              <a:buSzTx/>
              <a:buFont typeface="Wingdings" charset="2"/>
              <a:buNone/>
              <a:tabLst/>
              <a:defRPr/>
            </a:pPr>
            <a:r>
              <a:rPr lang="sv-SE" sz="18000" b="1" i="0" u="none" strike="noStrike" kern="1200" spc="-300" baseline="0" dirty="0">
                <a:solidFill>
                  <a:schemeClr val="bg2"/>
                </a:solidFill>
                <a:latin typeface="+mj-lt"/>
                <a:ea typeface="+mn-ea"/>
                <a:cs typeface="+mn-cs"/>
              </a:rPr>
              <a:t>MPSYS</a:t>
            </a:r>
            <a:endParaRPr lang="sv-SE" sz="18000" b="1" spc="-300" baseline="0" dirty="0">
              <a:solidFill>
                <a:schemeClr val="bg2"/>
              </a:solidFill>
              <a:latin typeface="+mj-lt"/>
            </a:endParaRPr>
          </a:p>
        </p:txBody>
      </p:sp>
      <p:sp>
        <p:nvSpPr>
          <p:cNvPr id="26" name="textruta 23"/>
          <p:cNvSpPr txBox="1"/>
          <p:nvPr userDrawn="1"/>
        </p:nvSpPr>
        <p:spPr>
          <a:xfrm>
            <a:off x="9447511" y="1551413"/>
            <a:ext cx="7722043" cy="2144177"/>
          </a:xfrm>
          <a:prstGeom prst="rect">
            <a:avLst/>
          </a:prstGeom>
          <a:noFill/>
        </p:spPr>
        <p:txBody>
          <a:bodyPr wrap="square" rtlCol="0">
            <a:spAutoFit/>
          </a:bodyPr>
          <a:lstStyle/>
          <a:p>
            <a:pPr marL="0" marR="0" indent="0" algn="just" defTabSz="1748836" rtl="0" eaLnBrk="1" fontAlgn="auto" latinLnBrk="0" hangingPunct="1">
              <a:lnSpc>
                <a:spcPts val="8000"/>
              </a:lnSpc>
              <a:spcBef>
                <a:spcPts val="0"/>
              </a:spcBef>
              <a:spcAft>
                <a:spcPts val="0"/>
              </a:spcAft>
              <a:buClrTx/>
              <a:buSzTx/>
              <a:buFont typeface="Wingdings" charset="2"/>
              <a:buNone/>
              <a:tabLst/>
              <a:defRPr/>
            </a:pPr>
            <a:r>
              <a:rPr lang="sv-SE" sz="8000" b="1" i="0" u="none" strike="noStrike" kern="1200" baseline="0" dirty="0">
                <a:solidFill>
                  <a:schemeClr val="bg2"/>
                </a:solidFill>
                <a:latin typeface="+mj-lt"/>
                <a:ea typeface="+mn-ea"/>
                <a:cs typeface="+mn-cs"/>
              </a:rPr>
              <a:t>TECHNICAL MINI FAIR</a:t>
            </a:r>
            <a:endParaRPr lang="sv-SE" sz="8000" b="1" baseline="0" dirty="0">
              <a:solidFill>
                <a:schemeClr val="bg2"/>
              </a:solidFill>
              <a:latin typeface="+mj-lt"/>
            </a:endParaRPr>
          </a:p>
        </p:txBody>
      </p:sp>
      <p:pic>
        <p:nvPicPr>
          <p:cNvPr id="25" name="Picture 24"/>
          <p:cNvPicPr>
            <a:picLocks noChangeAspect="1"/>
          </p:cNvPicPr>
          <p:nvPr userDrawn="1"/>
        </p:nvPicPr>
        <p:blipFill>
          <a:blip r:embed="rId3"/>
          <a:stretch>
            <a:fillRect/>
          </a:stretch>
        </p:blipFill>
        <p:spPr>
          <a:xfrm>
            <a:off x="794595" y="3924573"/>
            <a:ext cx="24648264" cy="1603387"/>
          </a:xfrm>
          <a:prstGeom prst="rect">
            <a:avLst/>
          </a:prstGeom>
        </p:spPr>
      </p:pic>
    </p:spTree>
    <p:extLst>
      <p:ext uri="{BB962C8B-B14F-4D97-AF65-F5344CB8AC3E}">
        <p14:creationId xmlns:p14="http://schemas.microsoft.com/office/powerpoint/2010/main" val="38376432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t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4" name="Picture 3" descr="D:\Users\ulfvarso.NET\Documents\PP-Presentationer\Posters mallar\kurva.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1184" r="36444"/>
          <a:stretch/>
        </p:blipFill>
        <p:spPr bwMode="auto">
          <a:xfrm>
            <a:off x="-439563" y="32436500"/>
            <a:ext cx="26080687" cy="2579552"/>
          </a:xfrm>
          <a:prstGeom prst="rect">
            <a:avLst/>
          </a:prstGeom>
          <a:noFill/>
          <a:extLst>
            <a:ext uri="{909E8E84-426E-40dd-AFC4-6F175D3DCCD1}">
              <a14:hiddenFill xmlns="" xmlns:a14="http://schemas.microsoft.com/office/drawing/2010/main">
                <a:solidFill>
                  <a:srgbClr val="FFFFFF"/>
                </a:solidFill>
              </a14:hiddenFill>
            </a:ext>
          </a:extLst>
        </p:spPr>
      </p:pic>
      <p:sp>
        <p:nvSpPr>
          <p:cNvPr id="25" name="Rektangel 27"/>
          <p:cNvSpPr/>
          <p:nvPr userDrawn="1"/>
        </p:nvSpPr>
        <p:spPr>
          <a:xfrm>
            <a:off x="-439562" y="1"/>
            <a:ext cx="26080686" cy="3900860"/>
          </a:xfrm>
          <a:prstGeom prst="rect">
            <a:avLst/>
          </a:prstGeom>
          <a:solidFill>
            <a:srgbClr val="9B2043"/>
          </a:solidFill>
          <a:ln/>
        </p:spPr>
        <p:style>
          <a:lnRef idx="1">
            <a:schemeClr val="accent3"/>
          </a:lnRef>
          <a:fillRef idx="3">
            <a:schemeClr val="accent3"/>
          </a:fillRef>
          <a:effectRef idx="2">
            <a:schemeClr val="accent3"/>
          </a:effectRef>
          <a:fontRef idx="minor">
            <a:schemeClr val="lt1"/>
          </a:fontRef>
        </p:style>
        <p:txBody>
          <a:bodyPr lIns="349767" tIns="174884" rIns="349767" bIns="174884" rtlCol="0" anchor="ctr"/>
          <a:lstStyle/>
          <a:p>
            <a:pPr algn="ctr"/>
            <a:endParaRPr lang="sv-SE">
              <a:ln>
                <a:noFill/>
              </a:ln>
            </a:endParaRPr>
          </a:p>
        </p:txBody>
      </p:sp>
      <p:sp>
        <p:nvSpPr>
          <p:cNvPr id="26" name="textruta 23"/>
          <p:cNvSpPr txBox="1"/>
          <p:nvPr userDrawn="1"/>
        </p:nvSpPr>
        <p:spPr>
          <a:xfrm>
            <a:off x="925224" y="34711252"/>
            <a:ext cx="10526548" cy="707886"/>
          </a:xfrm>
          <a:prstGeom prst="rect">
            <a:avLst/>
          </a:prstGeom>
          <a:noFill/>
        </p:spPr>
        <p:txBody>
          <a:bodyPr wrap="square" rtlCol="0">
            <a:spAutoFit/>
          </a:bodyPr>
          <a:lstStyle/>
          <a:p>
            <a:pPr marL="0" marR="0" indent="0" algn="l" defTabSz="1748836" rtl="0" eaLnBrk="1" fontAlgn="auto" latinLnBrk="0" hangingPunct="1">
              <a:lnSpc>
                <a:spcPct val="100000"/>
              </a:lnSpc>
              <a:spcBef>
                <a:spcPts val="0"/>
              </a:spcBef>
              <a:spcAft>
                <a:spcPts val="0"/>
              </a:spcAft>
              <a:buClrTx/>
              <a:buSzTx/>
              <a:buFont typeface="Wingdings" charset="2"/>
              <a:buNone/>
              <a:tabLst/>
              <a:defRPr/>
            </a:pPr>
            <a:r>
              <a:rPr lang="sv-SE" sz="4000" b="1" i="0" u="none" strike="noStrike" kern="1200" baseline="0" dirty="0" err="1">
                <a:solidFill>
                  <a:srgbClr val="9B2043"/>
                </a:solidFill>
                <a:latin typeface="+mj-lt"/>
                <a:ea typeface="+mn-ea"/>
                <a:cs typeface="+mn-cs"/>
              </a:rPr>
              <a:t>Department</a:t>
            </a:r>
            <a:r>
              <a:rPr lang="sv-SE" sz="4000" b="1" i="0" u="none" strike="noStrike" kern="1200" baseline="0" dirty="0">
                <a:solidFill>
                  <a:srgbClr val="9B2043"/>
                </a:solidFill>
                <a:latin typeface="+mj-lt"/>
                <a:ea typeface="+mn-ea"/>
                <a:cs typeface="+mn-cs"/>
              </a:rPr>
              <a:t> </a:t>
            </a:r>
            <a:r>
              <a:rPr lang="sv-SE" sz="4000" b="1" i="0" u="none" strike="noStrike" kern="1200" baseline="0" dirty="0" err="1">
                <a:solidFill>
                  <a:srgbClr val="9B2043"/>
                </a:solidFill>
                <a:latin typeface="+mj-lt"/>
                <a:ea typeface="+mn-ea"/>
                <a:cs typeface="+mn-cs"/>
              </a:rPr>
              <a:t>of</a:t>
            </a:r>
            <a:r>
              <a:rPr lang="sv-SE" sz="4000" b="1" i="0" u="none" strike="noStrike" kern="1200" baseline="0" dirty="0">
                <a:solidFill>
                  <a:srgbClr val="9B2043"/>
                </a:solidFill>
                <a:latin typeface="+mj-lt"/>
                <a:ea typeface="+mn-ea"/>
                <a:cs typeface="+mn-cs"/>
              </a:rPr>
              <a:t> </a:t>
            </a:r>
            <a:r>
              <a:rPr lang="sv-SE" sz="4000" b="1" i="0" u="none" strike="noStrike" kern="1200" baseline="0" dirty="0" err="1">
                <a:solidFill>
                  <a:srgbClr val="9B2043"/>
                </a:solidFill>
                <a:latin typeface="+mj-lt"/>
                <a:ea typeface="+mn-ea"/>
                <a:cs typeface="+mn-cs"/>
              </a:rPr>
              <a:t>Electrical</a:t>
            </a:r>
            <a:r>
              <a:rPr lang="sv-SE" sz="4000" b="1" i="0" u="none" strike="noStrike" kern="1200" baseline="0" dirty="0">
                <a:solidFill>
                  <a:srgbClr val="9B2043"/>
                </a:solidFill>
                <a:latin typeface="+mj-lt"/>
                <a:ea typeface="+mn-ea"/>
                <a:cs typeface="+mn-cs"/>
              </a:rPr>
              <a:t> </a:t>
            </a:r>
            <a:r>
              <a:rPr lang="sv-SE" sz="4000" b="1" i="0" u="none" strike="noStrike" kern="1200" baseline="0" dirty="0" err="1">
                <a:solidFill>
                  <a:srgbClr val="9B2043"/>
                </a:solidFill>
                <a:latin typeface="+mj-lt"/>
                <a:ea typeface="+mn-ea"/>
                <a:cs typeface="+mn-cs"/>
              </a:rPr>
              <a:t>Engineering</a:t>
            </a:r>
            <a:endParaRPr lang="sv-SE" sz="4000" b="1" baseline="0" dirty="0">
              <a:solidFill>
                <a:srgbClr val="9B2043"/>
              </a:solidFill>
              <a:latin typeface="+mj-lt"/>
            </a:endParaRPr>
          </a:p>
        </p:txBody>
      </p:sp>
      <p:sp>
        <p:nvSpPr>
          <p:cNvPr id="27" name="Platshållare för text 11"/>
          <p:cNvSpPr txBox="1">
            <a:spLocks/>
          </p:cNvSpPr>
          <p:nvPr userDrawn="1"/>
        </p:nvSpPr>
        <p:spPr>
          <a:xfrm>
            <a:off x="15849600" y="1646572"/>
            <a:ext cx="8161856" cy="1801055"/>
          </a:xfrm>
          <a:prstGeom prst="rect">
            <a:avLst/>
          </a:prstGeom>
        </p:spPr>
        <p:txBody>
          <a:bodyPr/>
          <a:lstStyle>
            <a:lvl1pPr marL="0" indent="0" algn="r" defTabSz="1748836" rtl="0" eaLnBrk="1" latinLnBrk="0" hangingPunct="1">
              <a:lnSpc>
                <a:spcPct val="100000"/>
              </a:lnSpc>
              <a:spcBef>
                <a:spcPts val="0"/>
              </a:spcBef>
              <a:spcAft>
                <a:spcPts val="0"/>
              </a:spcAft>
              <a:buClr>
                <a:schemeClr val="tx2"/>
              </a:buClr>
              <a:buFont typeface="Wingdings" charset="2"/>
              <a:buNone/>
              <a:defRPr sz="2400" b="0" kern="1200" baseline="0">
                <a:solidFill>
                  <a:schemeClr val="bg2"/>
                </a:solidFill>
                <a:latin typeface="+mj-lt"/>
                <a:ea typeface="+mn-ea"/>
                <a:cs typeface="+mn-cs"/>
              </a:defRPr>
            </a:lvl1pPr>
            <a:lvl2pPr marL="1366280" indent="0" algn="l" defTabSz="1366280" rtl="0" eaLnBrk="1" latinLnBrk="0" hangingPunct="1">
              <a:lnSpc>
                <a:spcPct val="100000"/>
              </a:lnSpc>
              <a:spcBef>
                <a:spcPts val="0"/>
              </a:spcBef>
              <a:spcAft>
                <a:spcPts val="0"/>
              </a:spcAft>
              <a:buClr>
                <a:schemeClr val="tx2"/>
              </a:buClr>
              <a:buFont typeface="Lucida Grande"/>
              <a:buNone/>
              <a:defRPr sz="3600" kern="1200">
                <a:solidFill>
                  <a:schemeClr val="tx1"/>
                </a:solidFill>
                <a:latin typeface="+mn-lt"/>
                <a:ea typeface="+mn-ea"/>
                <a:cs typeface="+mn-cs"/>
              </a:defRPr>
            </a:lvl2pPr>
            <a:lvl3pPr marL="2720411" marR="0" indent="0" algn="l" defTabSz="1748836" rtl="0" eaLnBrk="1" fontAlgn="auto" latinLnBrk="0" hangingPunct="1">
              <a:lnSpc>
                <a:spcPct val="100000"/>
              </a:lnSpc>
              <a:spcBef>
                <a:spcPts val="0"/>
              </a:spcBef>
              <a:spcAft>
                <a:spcPts val="0"/>
              </a:spcAft>
              <a:buClr>
                <a:schemeClr val="tx2"/>
              </a:buClr>
              <a:buSzTx/>
              <a:buFont typeface="Arial"/>
              <a:buNone/>
              <a:tabLst/>
              <a:defRPr sz="3600" kern="1200" baseline="0">
                <a:solidFill>
                  <a:schemeClr val="tx1"/>
                </a:solidFill>
                <a:latin typeface="+mn-lt"/>
                <a:ea typeface="+mn-ea"/>
                <a:cs typeface="+mn-cs"/>
              </a:defRPr>
            </a:lvl3pPr>
            <a:lvl4pPr marL="2065554" indent="1087858" algn="l" defTabSz="1748836" rtl="0" eaLnBrk="1" latinLnBrk="0" hangingPunct="1">
              <a:spcBef>
                <a:spcPct val="20000"/>
              </a:spcBef>
              <a:buClrTx/>
              <a:buFont typeface="Arial"/>
              <a:buChar char="•"/>
              <a:defRPr sz="5400" kern="1200" baseline="0">
                <a:solidFill>
                  <a:schemeClr val="tx1"/>
                </a:solidFill>
                <a:latin typeface="+mn-lt"/>
                <a:ea typeface="+mn-ea"/>
                <a:cs typeface="+mn-cs"/>
              </a:defRPr>
            </a:lvl4pPr>
            <a:lvl5pPr marL="7869761" indent="-874418" algn="l" defTabSz="1748836" rtl="0" eaLnBrk="1" latinLnBrk="0" hangingPunct="1">
              <a:spcBef>
                <a:spcPct val="20000"/>
              </a:spcBef>
              <a:buClr>
                <a:schemeClr val="accent6"/>
              </a:buClr>
              <a:buFont typeface="Arial"/>
              <a:buChar char="•"/>
              <a:defRPr sz="7700" kern="1200">
                <a:solidFill>
                  <a:schemeClr val="tx1"/>
                </a:solidFill>
                <a:latin typeface="+mn-lt"/>
                <a:ea typeface="+mn-ea"/>
                <a:cs typeface="+mn-cs"/>
              </a:defRPr>
            </a:lvl5pPr>
            <a:lvl6pPr marL="9618596" indent="-874418" algn="l" defTabSz="1748836" rtl="0" eaLnBrk="1" latinLnBrk="0" hangingPunct="1">
              <a:spcBef>
                <a:spcPct val="20000"/>
              </a:spcBef>
              <a:buFont typeface="Arial"/>
              <a:buChar char="•"/>
              <a:defRPr sz="7700" kern="1200">
                <a:solidFill>
                  <a:schemeClr val="tx1"/>
                </a:solidFill>
                <a:latin typeface="+mn-lt"/>
                <a:ea typeface="+mn-ea"/>
                <a:cs typeface="+mn-cs"/>
              </a:defRPr>
            </a:lvl6pPr>
            <a:lvl7pPr marL="11367432" indent="-874418" algn="l" defTabSz="1748836" rtl="0" eaLnBrk="1" latinLnBrk="0" hangingPunct="1">
              <a:spcBef>
                <a:spcPct val="20000"/>
              </a:spcBef>
              <a:buFont typeface="Arial"/>
              <a:buChar char="•"/>
              <a:defRPr sz="7700" kern="1200">
                <a:solidFill>
                  <a:schemeClr val="tx1"/>
                </a:solidFill>
                <a:latin typeface="+mn-lt"/>
                <a:ea typeface="+mn-ea"/>
                <a:cs typeface="+mn-cs"/>
              </a:defRPr>
            </a:lvl7pPr>
            <a:lvl8pPr marL="13116268" indent="-874418" algn="l" defTabSz="1748836" rtl="0" eaLnBrk="1" latinLnBrk="0" hangingPunct="1">
              <a:spcBef>
                <a:spcPct val="20000"/>
              </a:spcBef>
              <a:buFont typeface="Arial"/>
              <a:buChar char="•"/>
              <a:defRPr sz="7700" kern="1200">
                <a:solidFill>
                  <a:schemeClr val="tx1"/>
                </a:solidFill>
                <a:latin typeface="+mn-lt"/>
                <a:ea typeface="+mn-ea"/>
                <a:cs typeface="+mn-cs"/>
              </a:defRPr>
            </a:lvl8pPr>
            <a:lvl9pPr marL="14865104" indent="-874418" algn="l" defTabSz="1748836" rtl="0" eaLnBrk="1" latinLnBrk="0" hangingPunct="1">
              <a:spcBef>
                <a:spcPct val="20000"/>
              </a:spcBef>
              <a:buFont typeface="Arial"/>
              <a:buChar char="•"/>
              <a:defRPr sz="7700" kern="1200">
                <a:solidFill>
                  <a:schemeClr val="tx1"/>
                </a:solidFill>
                <a:latin typeface="+mn-lt"/>
                <a:ea typeface="+mn-ea"/>
                <a:cs typeface="+mn-cs"/>
              </a:defRPr>
            </a:lvl9pPr>
          </a:lstStyle>
          <a:p>
            <a:r>
              <a:rPr lang="sv-SE" dirty="0" err="1"/>
              <a:t>Name</a:t>
            </a:r>
            <a:br>
              <a:rPr lang="sv-SE" dirty="0"/>
            </a:br>
            <a:r>
              <a:rPr lang="sv-SE" dirty="0"/>
              <a:t>Course</a:t>
            </a:r>
          </a:p>
        </p:txBody>
      </p:sp>
      <p:sp>
        <p:nvSpPr>
          <p:cNvPr id="28" name="textruta 23"/>
          <p:cNvSpPr txBox="1"/>
          <p:nvPr userDrawn="1"/>
        </p:nvSpPr>
        <p:spPr>
          <a:xfrm>
            <a:off x="794595" y="637301"/>
            <a:ext cx="13966433" cy="2862322"/>
          </a:xfrm>
          <a:prstGeom prst="rect">
            <a:avLst/>
          </a:prstGeom>
          <a:noFill/>
        </p:spPr>
        <p:txBody>
          <a:bodyPr wrap="square" rtlCol="0">
            <a:spAutoFit/>
          </a:bodyPr>
          <a:lstStyle/>
          <a:p>
            <a:pPr marL="0" marR="0" indent="0" algn="just" defTabSz="1748836" rtl="0" eaLnBrk="1" fontAlgn="auto" latinLnBrk="0" hangingPunct="1">
              <a:lnSpc>
                <a:spcPct val="100000"/>
              </a:lnSpc>
              <a:spcBef>
                <a:spcPts val="0"/>
              </a:spcBef>
              <a:spcAft>
                <a:spcPts val="0"/>
              </a:spcAft>
              <a:buClrTx/>
              <a:buSzTx/>
              <a:buFont typeface="Wingdings" charset="2"/>
              <a:buNone/>
              <a:tabLst/>
              <a:defRPr/>
            </a:pPr>
            <a:r>
              <a:rPr lang="sv-SE" sz="18000" b="1" i="0" u="none" strike="noStrike" kern="1200" spc="-300" baseline="0" dirty="0">
                <a:solidFill>
                  <a:schemeClr val="bg2"/>
                </a:solidFill>
                <a:latin typeface="+mj-lt"/>
                <a:ea typeface="+mn-ea"/>
                <a:cs typeface="+mn-cs"/>
              </a:rPr>
              <a:t>MPSYS</a:t>
            </a:r>
            <a:endParaRPr lang="sv-SE" sz="18000" b="1" spc="-300" baseline="0" dirty="0">
              <a:solidFill>
                <a:schemeClr val="bg2"/>
              </a:solidFill>
              <a:latin typeface="+mj-lt"/>
            </a:endParaRPr>
          </a:p>
        </p:txBody>
      </p:sp>
      <p:pic>
        <p:nvPicPr>
          <p:cNvPr id="29" name="Picture 2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95770" y="34798337"/>
            <a:ext cx="3599688" cy="487680"/>
          </a:xfrm>
          <a:prstGeom prst="rect">
            <a:avLst/>
          </a:prstGeom>
        </p:spPr>
      </p:pic>
      <p:sp>
        <p:nvSpPr>
          <p:cNvPr id="30" name="textruta 23"/>
          <p:cNvSpPr txBox="1"/>
          <p:nvPr userDrawn="1"/>
        </p:nvSpPr>
        <p:spPr>
          <a:xfrm>
            <a:off x="9615289" y="1193338"/>
            <a:ext cx="7722043" cy="2144177"/>
          </a:xfrm>
          <a:prstGeom prst="rect">
            <a:avLst/>
          </a:prstGeom>
          <a:noFill/>
        </p:spPr>
        <p:txBody>
          <a:bodyPr wrap="square" rtlCol="0">
            <a:spAutoFit/>
          </a:bodyPr>
          <a:lstStyle/>
          <a:p>
            <a:pPr marL="0" marR="0" indent="0" algn="just" defTabSz="1748836" rtl="0" eaLnBrk="1" fontAlgn="auto" latinLnBrk="0" hangingPunct="1">
              <a:lnSpc>
                <a:spcPts val="8000"/>
              </a:lnSpc>
              <a:spcBef>
                <a:spcPts val="0"/>
              </a:spcBef>
              <a:spcAft>
                <a:spcPts val="0"/>
              </a:spcAft>
              <a:buClrTx/>
              <a:buSzTx/>
              <a:buFont typeface="Wingdings" charset="2"/>
              <a:buNone/>
              <a:tabLst/>
              <a:defRPr/>
            </a:pPr>
            <a:r>
              <a:rPr lang="sv-SE" sz="8000" b="1" i="0" u="none" strike="noStrike" kern="1200" baseline="0" dirty="0">
                <a:solidFill>
                  <a:schemeClr val="bg2"/>
                </a:solidFill>
                <a:latin typeface="+mj-lt"/>
                <a:ea typeface="+mn-ea"/>
                <a:cs typeface="+mn-cs"/>
              </a:rPr>
              <a:t>TECHNICAL MINI FAIR</a:t>
            </a:r>
            <a:endParaRPr lang="sv-SE" sz="8000" b="1" baseline="0" dirty="0">
              <a:solidFill>
                <a:schemeClr val="bg2"/>
              </a:solidFill>
              <a:latin typeface="+mj-lt"/>
            </a:endParaRPr>
          </a:p>
        </p:txBody>
      </p:sp>
    </p:spTree>
    <p:extLst>
      <p:ext uri="{BB962C8B-B14F-4D97-AF65-F5344CB8AC3E}">
        <p14:creationId xmlns:p14="http://schemas.microsoft.com/office/powerpoint/2010/main" val="3294052152"/>
      </p:ext>
    </p:extLst>
  </p:cSld>
  <p:clrMap bg1="lt1" tx1="dk1" bg2="lt2" tx2="dk2" accent1="accent1" accent2="accent2" accent3="accent3" accent4="accent4" accent5="accent5" accent6="accent6" hlink="hlink" folHlink="folHlink"/>
  <p:sldLayoutIdLst>
    <p:sldLayoutId id="2147483726" r:id="rId1"/>
  </p:sldLayoutIdLst>
  <p:txStyles>
    <p:titleStyle>
      <a:lvl1pPr algn="l" defTabSz="1748836" rtl="0" eaLnBrk="1" latinLnBrk="0" hangingPunct="1">
        <a:spcBef>
          <a:spcPct val="0"/>
        </a:spcBef>
        <a:buNone/>
        <a:defRPr sz="12000" kern="1200" spc="-150" baseline="0">
          <a:solidFill>
            <a:schemeClr val="tx1"/>
          </a:solidFill>
          <a:latin typeface="Akzidenz-Bd for Chalmers" panose="00000400000000000000" pitchFamily="2"/>
          <a:ea typeface="+mj-ea"/>
          <a:cs typeface="+mj-cs"/>
        </a:defRPr>
      </a:lvl1pPr>
    </p:titleStyle>
    <p:bodyStyle>
      <a:lvl1pPr marL="0" indent="0" algn="l" defTabSz="1748836" rtl="0" eaLnBrk="1" latinLnBrk="0" hangingPunct="1">
        <a:lnSpc>
          <a:spcPct val="100000"/>
        </a:lnSpc>
        <a:spcBef>
          <a:spcPts val="0"/>
        </a:spcBef>
        <a:spcAft>
          <a:spcPts val="0"/>
        </a:spcAft>
        <a:buClr>
          <a:schemeClr val="tx2"/>
        </a:buClr>
        <a:buFont typeface="Wingdings" charset="2"/>
        <a:buNone/>
        <a:defRPr sz="3600" b="0" kern="1200" baseline="0">
          <a:solidFill>
            <a:schemeClr val="tx1"/>
          </a:solidFill>
          <a:latin typeface="+mn-lt"/>
          <a:ea typeface="+mn-ea"/>
          <a:cs typeface="+mn-cs"/>
        </a:defRPr>
      </a:lvl1pPr>
      <a:lvl2pPr marL="1366280" indent="0" algn="l" defTabSz="1366280" rtl="0" eaLnBrk="1" latinLnBrk="0" hangingPunct="1">
        <a:lnSpc>
          <a:spcPct val="100000"/>
        </a:lnSpc>
        <a:spcBef>
          <a:spcPts val="0"/>
        </a:spcBef>
        <a:spcAft>
          <a:spcPts val="0"/>
        </a:spcAft>
        <a:buClr>
          <a:schemeClr val="tx2"/>
        </a:buClr>
        <a:buFont typeface="Lucida Grande"/>
        <a:buNone/>
        <a:defRPr sz="3600" kern="1200">
          <a:solidFill>
            <a:schemeClr val="tx1"/>
          </a:solidFill>
          <a:latin typeface="+mn-lt"/>
          <a:ea typeface="+mn-ea"/>
          <a:cs typeface="+mn-cs"/>
        </a:defRPr>
      </a:lvl2pPr>
      <a:lvl3pPr marL="2720411" marR="0" indent="0" algn="l" defTabSz="1748836" rtl="0" eaLnBrk="1" fontAlgn="auto" latinLnBrk="0" hangingPunct="1">
        <a:lnSpc>
          <a:spcPct val="100000"/>
        </a:lnSpc>
        <a:spcBef>
          <a:spcPts val="0"/>
        </a:spcBef>
        <a:spcAft>
          <a:spcPts val="0"/>
        </a:spcAft>
        <a:buClr>
          <a:schemeClr val="tx2"/>
        </a:buClr>
        <a:buSzTx/>
        <a:buFont typeface="Arial"/>
        <a:buNone/>
        <a:tabLst/>
        <a:defRPr sz="3600" kern="1200" baseline="0">
          <a:solidFill>
            <a:schemeClr val="tx1"/>
          </a:solidFill>
          <a:latin typeface="+mn-lt"/>
          <a:ea typeface="+mn-ea"/>
          <a:cs typeface="+mn-cs"/>
        </a:defRPr>
      </a:lvl3pPr>
      <a:lvl4pPr marL="2065554" indent="1087858" algn="l" defTabSz="1748836" rtl="0" eaLnBrk="1" latinLnBrk="0" hangingPunct="1">
        <a:spcBef>
          <a:spcPct val="20000"/>
        </a:spcBef>
        <a:buClrTx/>
        <a:buFont typeface="Arial"/>
        <a:buChar char="•"/>
        <a:defRPr sz="5400" kern="1200" baseline="0">
          <a:solidFill>
            <a:schemeClr val="tx1"/>
          </a:solidFill>
          <a:latin typeface="+mn-lt"/>
          <a:ea typeface="+mn-ea"/>
          <a:cs typeface="+mn-cs"/>
        </a:defRPr>
      </a:lvl4pPr>
      <a:lvl5pPr marL="7869761" indent="-874418" algn="l" defTabSz="1748836" rtl="0" eaLnBrk="1" latinLnBrk="0" hangingPunct="1">
        <a:spcBef>
          <a:spcPct val="20000"/>
        </a:spcBef>
        <a:buClr>
          <a:schemeClr val="accent6"/>
        </a:buClr>
        <a:buFont typeface="Arial"/>
        <a:buChar char="•"/>
        <a:defRPr sz="7700" kern="1200">
          <a:solidFill>
            <a:schemeClr val="tx1"/>
          </a:solidFill>
          <a:latin typeface="+mn-lt"/>
          <a:ea typeface="+mn-ea"/>
          <a:cs typeface="+mn-cs"/>
        </a:defRPr>
      </a:lvl5pPr>
      <a:lvl6pPr marL="9618596" indent="-874418" algn="l" defTabSz="1748836" rtl="0" eaLnBrk="1" latinLnBrk="0" hangingPunct="1">
        <a:spcBef>
          <a:spcPct val="20000"/>
        </a:spcBef>
        <a:buFont typeface="Arial"/>
        <a:buChar char="•"/>
        <a:defRPr sz="7700" kern="1200">
          <a:solidFill>
            <a:schemeClr val="tx1"/>
          </a:solidFill>
          <a:latin typeface="+mn-lt"/>
          <a:ea typeface="+mn-ea"/>
          <a:cs typeface="+mn-cs"/>
        </a:defRPr>
      </a:lvl6pPr>
      <a:lvl7pPr marL="11367432" indent="-874418" algn="l" defTabSz="1748836" rtl="0" eaLnBrk="1" latinLnBrk="0" hangingPunct="1">
        <a:spcBef>
          <a:spcPct val="20000"/>
        </a:spcBef>
        <a:buFont typeface="Arial"/>
        <a:buChar char="•"/>
        <a:defRPr sz="7700" kern="1200">
          <a:solidFill>
            <a:schemeClr val="tx1"/>
          </a:solidFill>
          <a:latin typeface="+mn-lt"/>
          <a:ea typeface="+mn-ea"/>
          <a:cs typeface="+mn-cs"/>
        </a:defRPr>
      </a:lvl7pPr>
      <a:lvl8pPr marL="13116268" indent="-874418" algn="l" defTabSz="1748836" rtl="0" eaLnBrk="1" latinLnBrk="0" hangingPunct="1">
        <a:spcBef>
          <a:spcPct val="20000"/>
        </a:spcBef>
        <a:buFont typeface="Arial"/>
        <a:buChar char="•"/>
        <a:defRPr sz="7700" kern="1200">
          <a:solidFill>
            <a:schemeClr val="tx1"/>
          </a:solidFill>
          <a:latin typeface="+mn-lt"/>
          <a:ea typeface="+mn-ea"/>
          <a:cs typeface="+mn-cs"/>
        </a:defRPr>
      </a:lvl8pPr>
      <a:lvl9pPr marL="14865104" indent="-874418" algn="l" defTabSz="1748836" rtl="0" eaLnBrk="1" latinLnBrk="0" hangingPunct="1">
        <a:spcBef>
          <a:spcPct val="20000"/>
        </a:spcBef>
        <a:buFont typeface="Arial"/>
        <a:buChar char="•"/>
        <a:defRPr sz="7700" kern="1200">
          <a:solidFill>
            <a:schemeClr val="tx1"/>
          </a:solidFill>
          <a:latin typeface="+mn-lt"/>
          <a:ea typeface="+mn-ea"/>
          <a:cs typeface="+mn-cs"/>
        </a:defRPr>
      </a:lvl9pPr>
    </p:bodyStyle>
    <p:otherStyle>
      <a:defPPr>
        <a:defRPr lang="sv-SE"/>
      </a:defPPr>
      <a:lvl1pPr marL="0" algn="l" defTabSz="1748836" rtl="0" eaLnBrk="1" latinLnBrk="0" hangingPunct="1">
        <a:defRPr sz="6900" kern="1200">
          <a:solidFill>
            <a:schemeClr val="tx1"/>
          </a:solidFill>
          <a:latin typeface="+mn-lt"/>
          <a:ea typeface="+mn-ea"/>
          <a:cs typeface="+mn-cs"/>
        </a:defRPr>
      </a:lvl1pPr>
      <a:lvl2pPr marL="1748836" algn="l" defTabSz="1748836" rtl="0" eaLnBrk="1" latinLnBrk="0" hangingPunct="1">
        <a:defRPr sz="6900" kern="1200">
          <a:solidFill>
            <a:schemeClr val="tx1"/>
          </a:solidFill>
          <a:latin typeface="+mn-lt"/>
          <a:ea typeface="+mn-ea"/>
          <a:cs typeface="+mn-cs"/>
        </a:defRPr>
      </a:lvl2pPr>
      <a:lvl3pPr marL="3497671" algn="l" defTabSz="1748836" rtl="0" eaLnBrk="1" latinLnBrk="0" hangingPunct="1">
        <a:defRPr sz="6900" kern="1200">
          <a:solidFill>
            <a:schemeClr val="tx1"/>
          </a:solidFill>
          <a:latin typeface="+mn-lt"/>
          <a:ea typeface="+mn-ea"/>
          <a:cs typeface="+mn-cs"/>
        </a:defRPr>
      </a:lvl3pPr>
      <a:lvl4pPr marL="5246507" algn="l" defTabSz="1748836" rtl="0" eaLnBrk="1" latinLnBrk="0" hangingPunct="1">
        <a:defRPr sz="6900" kern="1200">
          <a:solidFill>
            <a:schemeClr val="tx1"/>
          </a:solidFill>
          <a:latin typeface="+mn-lt"/>
          <a:ea typeface="+mn-ea"/>
          <a:cs typeface="+mn-cs"/>
        </a:defRPr>
      </a:lvl4pPr>
      <a:lvl5pPr marL="6995343" algn="l" defTabSz="1748836" rtl="0" eaLnBrk="1" latinLnBrk="0" hangingPunct="1">
        <a:defRPr sz="6900" kern="1200">
          <a:solidFill>
            <a:schemeClr val="tx1"/>
          </a:solidFill>
          <a:latin typeface="+mn-lt"/>
          <a:ea typeface="+mn-ea"/>
          <a:cs typeface="+mn-cs"/>
        </a:defRPr>
      </a:lvl5pPr>
      <a:lvl6pPr marL="8744179" algn="l" defTabSz="1748836" rtl="0" eaLnBrk="1" latinLnBrk="0" hangingPunct="1">
        <a:defRPr sz="6900" kern="1200">
          <a:solidFill>
            <a:schemeClr val="tx1"/>
          </a:solidFill>
          <a:latin typeface="+mn-lt"/>
          <a:ea typeface="+mn-ea"/>
          <a:cs typeface="+mn-cs"/>
        </a:defRPr>
      </a:lvl6pPr>
      <a:lvl7pPr marL="10493014" algn="l" defTabSz="1748836" rtl="0" eaLnBrk="1" latinLnBrk="0" hangingPunct="1">
        <a:defRPr sz="6900" kern="1200">
          <a:solidFill>
            <a:schemeClr val="tx1"/>
          </a:solidFill>
          <a:latin typeface="+mn-lt"/>
          <a:ea typeface="+mn-ea"/>
          <a:cs typeface="+mn-cs"/>
        </a:defRPr>
      </a:lvl7pPr>
      <a:lvl8pPr marL="12241850" algn="l" defTabSz="1748836" rtl="0" eaLnBrk="1" latinLnBrk="0" hangingPunct="1">
        <a:defRPr sz="6900" kern="1200">
          <a:solidFill>
            <a:schemeClr val="tx1"/>
          </a:solidFill>
          <a:latin typeface="+mn-lt"/>
          <a:ea typeface="+mn-ea"/>
          <a:cs typeface="+mn-cs"/>
        </a:defRPr>
      </a:lvl8pPr>
      <a:lvl9pPr marL="13990686" algn="l" defTabSz="1748836"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Platshållare för text 76"/>
          <p:cNvSpPr>
            <a:spLocks noGrp="1"/>
          </p:cNvSpPr>
          <p:nvPr>
            <p:ph type="body" sz="quarter" idx="30"/>
          </p:nvPr>
        </p:nvSpPr>
        <p:spPr>
          <a:xfrm>
            <a:off x="15849599" y="1439098"/>
            <a:ext cx="9081247" cy="2008529"/>
          </a:xfrm>
        </p:spPr>
        <p:txBody>
          <a:bodyPr/>
          <a:lstStyle/>
          <a:p>
            <a:pPr algn="r"/>
            <a:r>
              <a:rPr lang="sv-SE" sz="4800" dirty="0"/>
              <a:t>Annie Edvardsson &amp; Indrek Kivi</a:t>
            </a:r>
          </a:p>
          <a:p>
            <a:pPr algn="r"/>
            <a:r>
              <a:rPr lang="sv-SE" sz="4800" dirty="0"/>
              <a:t>Project Course</a:t>
            </a:r>
          </a:p>
        </p:txBody>
      </p:sp>
      <p:sp>
        <p:nvSpPr>
          <p:cNvPr id="46" name="Rubrik 45"/>
          <p:cNvSpPr>
            <a:spLocks noGrp="1"/>
          </p:cNvSpPr>
          <p:nvPr>
            <p:ph type="title"/>
          </p:nvPr>
        </p:nvSpPr>
        <p:spPr>
          <a:xfrm>
            <a:off x="1164167" y="5352391"/>
            <a:ext cx="22873230" cy="2008529"/>
          </a:xfrm>
        </p:spPr>
        <p:txBody>
          <a:bodyPr/>
          <a:lstStyle/>
          <a:p>
            <a:r>
              <a:rPr lang="en-GB" baseline="30000" dirty="0"/>
              <a:t>Greenhouse lighting control by chlorophyll fluorescence</a:t>
            </a:r>
            <a:br>
              <a:rPr lang="en-GB" baseline="30000" dirty="0"/>
            </a:br>
            <a:endParaRPr lang="sv-SE" sz="10000" dirty="0"/>
          </a:p>
        </p:txBody>
      </p:sp>
      <p:sp>
        <p:nvSpPr>
          <p:cNvPr id="2" name="Text Placeholder 1"/>
          <p:cNvSpPr>
            <a:spLocks noGrp="1"/>
          </p:cNvSpPr>
          <p:nvPr>
            <p:ph type="body" sz="quarter" idx="24"/>
          </p:nvPr>
        </p:nvSpPr>
        <p:spPr>
          <a:xfrm>
            <a:off x="10882061" y="20042267"/>
            <a:ext cx="4900612" cy="752704"/>
          </a:xfrm>
        </p:spPr>
        <p:txBody>
          <a:bodyPr/>
          <a:lstStyle/>
          <a:p>
            <a:r>
              <a:rPr lang="sv-SE" dirty="0"/>
              <a:t>Controller</a:t>
            </a:r>
          </a:p>
        </p:txBody>
      </p:sp>
      <p:sp>
        <p:nvSpPr>
          <p:cNvPr id="8" name="Text Placeholder 7"/>
          <p:cNvSpPr>
            <a:spLocks noGrp="1"/>
          </p:cNvSpPr>
          <p:nvPr>
            <p:ph type="body" sz="quarter" idx="11"/>
          </p:nvPr>
        </p:nvSpPr>
        <p:spPr>
          <a:xfrm>
            <a:off x="10861920" y="8583999"/>
            <a:ext cx="13283673" cy="1429293"/>
          </a:xfrm>
        </p:spPr>
        <p:txBody>
          <a:bodyPr/>
          <a:lstStyle/>
          <a:p>
            <a:r>
              <a:rPr lang="en-GB" dirty="0"/>
              <a:t>The phase shift was estimated for multiple light intensities:</a:t>
            </a:r>
          </a:p>
        </p:txBody>
      </p:sp>
      <p:sp>
        <p:nvSpPr>
          <p:cNvPr id="11" name="Text Placeholder 10"/>
          <p:cNvSpPr>
            <a:spLocks noGrp="1"/>
          </p:cNvSpPr>
          <p:nvPr>
            <p:ph type="body" sz="quarter" idx="16"/>
          </p:nvPr>
        </p:nvSpPr>
        <p:spPr>
          <a:xfrm>
            <a:off x="1164167" y="7808279"/>
            <a:ext cx="8738455" cy="8763216"/>
          </a:xfrm>
        </p:spPr>
        <p:txBody>
          <a:bodyPr/>
          <a:lstStyle/>
          <a:p>
            <a:r>
              <a:rPr lang="en-GB" dirty="0"/>
              <a:t>By measuring the plants stress level, with respect to the light intensity, the well-being of plants can be appraised. </a:t>
            </a:r>
          </a:p>
          <a:p>
            <a:endParaRPr lang="en-GB" dirty="0"/>
          </a:p>
          <a:p>
            <a:r>
              <a:rPr lang="en-GB" dirty="0"/>
              <a:t>The stress level can be estimated by calculating the phase shift between a sinusoidal excitation signal and the chlorophyll fluorescence signal plants emit. </a:t>
            </a:r>
          </a:p>
          <a:p>
            <a:endParaRPr lang="en-GB" dirty="0"/>
          </a:p>
          <a:p>
            <a:r>
              <a:rPr lang="en-GB" dirty="0"/>
              <a:t>If optimal phase shift is known, it can be used as a setpoint for control. The controller changes the light  intensity by minimizing the error between the setpoint and estimated phase shift. This way stress can be minimized and growth maximized and light used efficiently. </a:t>
            </a:r>
          </a:p>
          <a:p>
            <a:endParaRPr lang="en-GB" dirty="0"/>
          </a:p>
          <a:p>
            <a:endParaRPr lang="en-GB" dirty="0"/>
          </a:p>
        </p:txBody>
      </p:sp>
      <p:sp>
        <p:nvSpPr>
          <p:cNvPr id="13" name="Text Placeholder 12"/>
          <p:cNvSpPr>
            <a:spLocks noGrp="1"/>
          </p:cNvSpPr>
          <p:nvPr>
            <p:ph type="body" sz="quarter" idx="25"/>
          </p:nvPr>
        </p:nvSpPr>
        <p:spPr>
          <a:xfrm>
            <a:off x="10861920" y="7808279"/>
            <a:ext cx="4900612" cy="752704"/>
          </a:xfrm>
        </p:spPr>
        <p:txBody>
          <a:bodyPr/>
          <a:lstStyle/>
          <a:p>
            <a:r>
              <a:rPr lang="en-GB" dirty="0"/>
              <a:t>Phase estimation</a:t>
            </a:r>
          </a:p>
        </p:txBody>
      </p:sp>
      <p:sp>
        <p:nvSpPr>
          <p:cNvPr id="16" name="Text Placeholder 15"/>
          <p:cNvSpPr>
            <a:spLocks noGrp="1"/>
          </p:cNvSpPr>
          <p:nvPr>
            <p:ph type="body" sz="quarter" idx="26"/>
          </p:nvPr>
        </p:nvSpPr>
        <p:spPr>
          <a:xfrm>
            <a:off x="1164167" y="31851706"/>
            <a:ext cx="8738455" cy="716061"/>
          </a:xfrm>
        </p:spPr>
        <p:txBody>
          <a:bodyPr/>
          <a:lstStyle/>
          <a:p>
            <a:r>
              <a:rPr lang="en-GB" dirty="0"/>
              <a:t>The Figure shows the experiment set-up. The black boxes views the LED lamps and the red box views the spectrometer sensor </a:t>
            </a:r>
          </a:p>
          <a:p>
            <a:endParaRPr lang="en-GB" dirty="0"/>
          </a:p>
        </p:txBody>
      </p:sp>
      <p:pic>
        <p:nvPicPr>
          <p:cNvPr id="4" name="Content Placeholder 3">
            <a:extLst>
              <a:ext uri="{FF2B5EF4-FFF2-40B4-BE49-F238E27FC236}">
                <a16:creationId xmlns:a16="http://schemas.microsoft.com/office/drawing/2014/main" id="{398C2111-DDAB-4642-B5C1-D61FFE7D42B1}"/>
              </a:ext>
            </a:extLst>
          </p:cNvPr>
          <p:cNvPicPr>
            <a:picLocks noGrp="1" noChangeAspect="1"/>
          </p:cNvPicPr>
          <p:nvPr>
            <p:ph sz="quarter" idx="15"/>
          </p:nvPr>
        </p:nvPicPr>
        <p:blipFill>
          <a:blip r:embed="rId3"/>
          <a:stretch>
            <a:fillRect/>
          </a:stretch>
        </p:blipFill>
        <p:spPr>
          <a:xfrm>
            <a:off x="12182937" y="25965295"/>
            <a:ext cx="10172780" cy="7629584"/>
          </a:xfrm>
        </p:spPr>
      </p:pic>
      <p:pic>
        <p:nvPicPr>
          <p:cNvPr id="6" name="Content Placeholder 5">
            <a:extLst>
              <a:ext uri="{FF2B5EF4-FFF2-40B4-BE49-F238E27FC236}">
                <a16:creationId xmlns:a16="http://schemas.microsoft.com/office/drawing/2014/main" id="{423B829A-D15E-44E0-ACFD-F254C5C21E93}"/>
              </a:ext>
            </a:extLst>
          </p:cNvPr>
          <p:cNvPicPr>
            <a:picLocks noGrp="1" noChangeAspect="1"/>
          </p:cNvPicPr>
          <p:nvPr>
            <p:ph sz="quarter" idx="22"/>
          </p:nvPr>
        </p:nvPicPr>
        <p:blipFill>
          <a:blip r:embed="rId4"/>
          <a:stretch>
            <a:fillRect/>
          </a:stretch>
        </p:blipFill>
        <p:spPr>
          <a:xfrm>
            <a:off x="1146529" y="19046920"/>
            <a:ext cx="8008296" cy="12526258"/>
          </a:xfrm>
        </p:spPr>
      </p:pic>
      <p:pic>
        <p:nvPicPr>
          <p:cNvPr id="14" name="Picture 13">
            <a:extLst>
              <a:ext uri="{FF2B5EF4-FFF2-40B4-BE49-F238E27FC236}">
                <a16:creationId xmlns:a16="http://schemas.microsoft.com/office/drawing/2014/main" id="{3FD14496-5CF6-412E-B4B5-0CFBFA484D67}"/>
              </a:ext>
            </a:extLst>
          </p:cNvPr>
          <p:cNvPicPr>
            <a:picLocks noChangeAspect="1"/>
          </p:cNvPicPr>
          <p:nvPr/>
        </p:nvPicPr>
        <p:blipFill>
          <a:blip r:embed="rId5"/>
          <a:stretch>
            <a:fillRect/>
          </a:stretch>
        </p:blipFill>
        <p:spPr>
          <a:xfrm>
            <a:off x="17118317" y="9577502"/>
            <a:ext cx="8000000" cy="6000000"/>
          </a:xfrm>
          <a:prstGeom prst="rect">
            <a:avLst/>
          </a:prstGeom>
        </p:spPr>
      </p:pic>
      <p:pic>
        <p:nvPicPr>
          <p:cNvPr id="10" name="Picture 9">
            <a:extLst>
              <a:ext uri="{FF2B5EF4-FFF2-40B4-BE49-F238E27FC236}">
                <a16:creationId xmlns:a16="http://schemas.microsoft.com/office/drawing/2014/main" id="{2D2E7CCA-C873-40F8-9CDB-7F1C9A8FD487}"/>
              </a:ext>
            </a:extLst>
          </p:cNvPr>
          <p:cNvPicPr>
            <a:picLocks noChangeAspect="1"/>
          </p:cNvPicPr>
          <p:nvPr/>
        </p:nvPicPr>
        <p:blipFill>
          <a:blip r:embed="rId6"/>
          <a:stretch>
            <a:fillRect/>
          </a:stretch>
        </p:blipFill>
        <p:spPr>
          <a:xfrm>
            <a:off x="9730234" y="9577501"/>
            <a:ext cx="8000001" cy="6000001"/>
          </a:xfrm>
          <a:prstGeom prst="rect">
            <a:avLst/>
          </a:prstGeom>
        </p:spPr>
      </p:pic>
      <p:sp>
        <p:nvSpPr>
          <p:cNvPr id="22" name="Text Placeholder 15">
            <a:extLst>
              <a:ext uri="{FF2B5EF4-FFF2-40B4-BE49-F238E27FC236}">
                <a16:creationId xmlns:a16="http://schemas.microsoft.com/office/drawing/2014/main" id="{C2AF959A-AF36-4E57-AB3C-536ABF30CA12}"/>
              </a:ext>
            </a:extLst>
          </p:cNvPr>
          <p:cNvSpPr txBox="1">
            <a:spLocks/>
          </p:cNvSpPr>
          <p:nvPr/>
        </p:nvSpPr>
        <p:spPr>
          <a:xfrm>
            <a:off x="18185971" y="15754369"/>
            <a:ext cx="5989482" cy="540320"/>
          </a:xfrm>
          <a:prstGeom prst="rect">
            <a:avLst/>
          </a:prstGeom>
        </p:spPr>
        <p:txBody>
          <a:bodyPr/>
          <a:lstStyle>
            <a:lvl1pPr marL="0" indent="0" algn="l" defTabSz="1748836" rtl="0" eaLnBrk="1" latinLnBrk="0" hangingPunct="1">
              <a:lnSpc>
                <a:spcPct val="100000"/>
              </a:lnSpc>
              <a:spcBef>
                <a:spcPts val="0"/>
              </a:spcBef>
              <a:spcAft>
                <a:spcPts val="0"/>
              </a:spcAft>
              <a:buClr>
                <a:schemeClr val="tx2"/>
              </a:buClr>
              <a:buFont typeface="Wingdings" charset="2"/>
              <a:buNone/>
              <a:defRPr sz="2400" b="0" i="1" kern="1200" baseline="0">
                <a:solidFill>
                  <a:schemeClr val="tx1"/>
                </a:solidFill>
                <a:latin typeface="+mn-lt"/>
                <a:ea typeface="+mn-ea"/>
                <a:cs typeface="+mn-cs"/>
              </a:defRPr>
            </a:lvl1pPr>
            <a:lvl2pPr marL="1366280" indent="0" algn="l" defTabSz="1366280" rtl="0" eaLnBrk="1" latinLnBrk="0" hangingPunct="1">
              <a:lnSpc>
                <a:spcPct val="100000"/>
              </a:lnSpc>
              <a:spcBef>
                <a:spcPts val="0"/>
              </a:spcBef>
              <a:spcAft>
                <a:spcPts val="0"/>
              </a:spcAft>
              <a:buClr>
                <a:schemeClr val="tx2"/>
              </a:buClr>
              <a:buFont typeface="Lucida Grande"/>
              <a:buNone/>
              <a:defRPr sz="3600" kern="1200">
                <a:solidFill>
                  <a:schemeClr val="tx1"/>
                </a:solidFill>
                <a:latin typeface="+mn-lt"/>
                <a:ea typeface="+mn-ea"/>
                <a:cs typeface="+mn-cs"/>
              </a:defRPr>
            </a:lvl2pPr>
            <a:lvl3pPr marL="2720411" marR="0" indent="0" algn="l" defTabSz="1748836" rtl="0" eaLnBrk="1" fontAlgn="auto" latinLnBrk="0" hangingPunct="1">
              <a:lnSpc>
                <a:spcPct val="100000"/>
              </a:lnSpc>
              <a:spcBef>
                <a:spcPts val="0"/>
              </a:spcBef>
              <a:spcAft>
                <a:spcPts val="0"/>
              </a:spcAft>
              <a:buClr>
                <a:schemeClr val="tx2"/>
              </a:buClr>
              <a:buSzTx/>
              <a:buFont typeface="Arial"/>
              <a:buNone/>
              <a:tabLst/>
              <a:defRPr sz="3600" kern="1200" baseline="0">
                <a:solidFill>
                  <a:schemeClr val="tx1"/>
                </a:solidFill>
                <a:latin typeface="+mn-lt"/>
                <a:ea typeface="+mn-ea"/>
                <a:cs typeface="+mn-cs"/>
              </a:defRPr>
            </a:lvl3pPr>
            <a:lvl4pPr marL="2065554" indent="1087858" algn="l" defTabSz="1748836" rtl="0" eaLnBrk="1" latinLnBrk="0" hangingPunct="1">
              <a:spcBef>
                <a:spcPct val="20000"/>
              </a:spcBef>
              <a:buClrTx/>
              <a:buFont typeface="Arial"/>
              <a:buChar char="•"/>
              <a:defRPr sz="5400" kern="1200" baseline="0">
                <a:solidFill>
                  <a:schemeClr val="tx1"/>
                </a:solidFill>
                <a:latin typeface="+mn-lt"/>
                <a:ea typeface="+mn-ea"/>
                <a:cs typeface="+mn-cs"/>
              </a:defRPr>
            </a:lvl4pPr>
            <a:lvl5pPr marL="7869761" indent="-874418" algn="l" defTabSz="1748836" rtl="0" eaLnBrk="1" latinLnBrk="0" hangingPunct="1">
              <a:spcBef>
                <a:spcPct val="20000"/>
              </a:spcBef>
              <a:buClr>
                <a:schemeClr val="accent6"/>
              </a:buClr>
              <a:buFont typeface="Arial"/>
              <a:buChar char="•"/>
              <a:defRPr sz="7700" kern="1200">
                <a:solidFill>
                  <a:schemeClr val="tx1"/>
                </a:solidFill>
                <a:latin typeface="+mn-lt"/>
                <a:ea typeface="+mn-ea"/>
                <a:cs typeface="+mn-cs"/>
              </a:defRPr>
            </a:lvl5pPr>
            <a:lvl6pPr marL="9618596" indent="-874418" algn="l" defTabSz="1748836" rtl="0" eaLnBrk="1" latinLnBrk="0" hangingPunct="1">
              <a:spcBef>
                <a:spcPct val="20000"/>
              </a:spcBef>
              <a:buFont typeface="Arial"/>
              <a:buChar char="•"/>
              <a:defRPr sz="7700" kern="1200">
                <a:solidFill>
                  <a:schemeClr val="tx1"/>
                </a:solidFill>
                <a:latin typeface="+mn-lt"/>
                <a:ea typeface="+mn-ea"/>
                <a:cs typeface="+mn-cs"/>
              </a:defRPr>
            </a:lvl6pPr>
            <a:lvl7pPr marL="11367432" indent="-874418" algn="l" defTabSz="1748836" rtl="0" eaLnBrk="1" latinLnBrk="0" hangingPunct="1">
              <a:spcBef>
                <a:spcPct val="20000"/>
              </a:spcBef>
              <a:buFont typeface="Arial"/>
              <a:buChar char="•"/>
              <a:defRPr sz="7700" kern="1200">
                <a:solidFill>
                  <a:schemeClr val="tx1"/>
                </a:solidFill>
                <a:latin typeface="+mn-lt"/>
                <a:ea typeface="+mn-ea"/>
                <a:cs typeface="+mn-cs"/>
              </a:defRPr>
            </a:lvl7pPr>
            <a:lvl8pPr marL="13116268" indent="-874418" algn="l" defTabSz="1748836" rtl="0" eaLnBrk="1" latinLnBrk="0" hangingPunct="1">
              <a:spcBef>
                <a:spcPct val="20000"/>
              </a:spcBef>
              <a:buFont typeface="Arial"/>
              <a:buChar char="•"/>
              <a:defRPr sz="7700" kern="1200">
                <a:solidFill>
                  <a:schemeClr val="tx1"/>
                </a:solidFill>
                <a:latin typeface="+mn-lt"/>
                <a:ea typeface="+mn-ea"/>
                <a:cs typeface="+mn-cs"/>
              </a:defRPr>
            </a:lvl8pPr>
            <a:lvl9pPr marL="14865104" indent="-874418" algn="l" defTabSz="1748836" rtl="0" eaLnBrk="1" latinLnBrk="0" hangingPunct="1">
              <a:spcBef>
                <a:spcPct val="20000"/>
              </a:spcBef>
              <a:buFont typeface="Arial"/>
              <a:buChar char="•"/>
              <a:defRPr sz="7700" kern="1200">
                <a:solidFill>
                  <a:schemeClr val="tx1"/>
                </a:solidFill>
                <a:latin typeface="+mn-lt"/>
                <a:ea typeface="+mn-ea"/>
                <a:cs typeface="+mn-cs"/>
              </a:defRPr>
            </a:lvl9pPr>
          </a:lstStyle>
          <a:p>
            <a:r>
              <a:rPr lang="en-GB" dirty="0"/>
              <a:t>Mean value of the phase shift with different intensities</a:t>
            </a:r>
          </a:p>
        </p:txBody>
      </p:sp>
      <p:sp>
        <p:nvSpPr>
          <p:cNvPr id="23" name="Text Placeholder 15">
            <a:extLst>
              <a:ext uri="{FF2B5EF4-FFF2-40B4-BE49-F238E27FC236}">
                <a16:creationId xmlns:a16="http://schemas.microsoft.com/office/drawing/2014/main" id="{8464E1D8-CFDF-4712-A502-8C3D382CB74B}"/>
              </a:ext>
            </a:extLst>
          </p:cNvPr>
          <p:cNvSpPr txBox="1">
            <a:spLocks/>
          </p:cNvSpPr>
          <p:nvPr/>
        </p:nvSpPr>
        <p:spPr>
          <a:xfrm>
            <a:off x="11279845" y="15770949"/>
            <a:ext cx="5989482" cy="540320"/>
          </a:xfrm>
          <a:prstGeom prst="rect">
            <a:avLst/>
          </a:prstGeom>
        </p:spPr>
        <p:txBody>
          <a:bodyPr/>
          <a:lstStyle>
            <a:lvl1pPr marL="0" indent="0" algn="l" defTabSz="1748836" rtl="0" eaLnBrk="1" latinLnBrk="0" hangingPunct="1">
              <a:lnSpc>
                <a:spcPct val="100000"/>
              </a:lnSpc>
              <a:spcBef>
                <a:spcPts val="0"/>
              </a:spcBef>
              <a:spcAft>
                <a:spcPts val="0"/>
              </a:spcAft>
              <a:buClr>
                <a:schemeClr val="tx2"/>
              </a:buClr>
              <a:buFont typeface="Wingdings" charset="2"/>
              <a:buNone/>
              <a:defRPr sz="2400" b="0" i="1" kern="1200" baseline="0">
                <a:solidFill>
                  <a:schemeClr val="tx1"/>
                </a:solidFill>
                <a:latin typeface="+mn-lt"/>
                <a:ea typeface="+mn-ea"/>
                <a:cs typeface="+mn-cs"/>
              </a:defRPr>
            </a:lvl1pPr>
            <a:lvl2pPr marL="1366280" indent="0" algn="l" defTabSz="1366280" rtl="0" eaLnBrk="1" latinLnBrk="0" hangingPunct="1">
              <a:lnSpc>
                <a:spcPct val="100000"/>
              </a:lnSpc>
              <a:spcBef>
                <a:spcPts val="0"/>
              </a:spcBef>
              <a:spcAft>
                <a:spcPts val="0"/>
              </a:spcAft>
              <a:buClr>
                <a:schemeClr val="tx2"/>
              </a:buClr>
              <a:buFont typeface="Lucida Grande"/>
              <a:buNone/>
              <a:defRPr sz="3600" kern="1200">
                <a:solidFill>
                  <a:schemeClr val="tx1"/>
                </a:solidFill>
                <a:latin typeface="+mn-lt"/>
                <a:ea typeface="+mn-ea"/>
                <a:cs typeface="+mn-cs"/>
              </a:defRPr>
            </a:lvl2pPr>
            <a:lvl3pPr marL="2720411" marR="0" indent="0" algn="l" defTabSz="1748836" rtl="0" eaLnBrk="1" fontAlgn="auto" latinLnBrk="0" hangingPunct="1">
              <a:lnSpc>
                <a:spcPct val="100000"/>
              </a:lnSpc>
              <a:spcBef>
                <a:spcPts val="0"/>
              </a:spcBef>
              <a:spcAft>
                <a:spcPts val="0"/>
              </a:spcAft>
              <a:buClr>
                <a:schemeClr val="tx2"/>
              </a:buClr>
              <a:buSzTx/>
              <a:buFont typeface="Arial"/>
              <a:buNone/>
              <a:tabLst/>
              <a:defRPr sz="3600" kern="1200" baseline="0">
                <a:solidFill>
                  <a:schemeClr val="tx1"/>
                </a:solidFill>
                <a:latin typeface="+mn-lt"/>
                <a:ea typeface="+mn-ea"/>
                <a:cs typeface="+mn-cs"/>
              </a:defRPr>
            </a:lvl3pPr>
            <a:lvl4pPr marL="2065554" indent="1087858" algn="l" defTabSz="1748836" rtl="0" eaLnBrk="1" latinLnBrk="0" hangingPunct="1">
              <a:spcBef>
                <a:spcPct val="20000"/>
              </a:spcBef>
              <a:buClrTx/>
              <a:buFont typeface="Arial"/>
              <a:buChar char="•"/>
              <a:defRPr sz="5400" kern="1200" baseline="0">
                <a:solidFill>
                  <a:schemeClr val="tx1"/>
                </a:solidFill>
                <a:latin typeface="+mn-lt"/>
                <a:ea typeface="+mn-ea"/>
                <a:cs typeface="+mn-cs"/>
              </a:defRPr>
            </a:lvl4pPr>
            <a:lvl5pPr marL="7869761" indent="-874418" algn="l" defTabSz="1748836" rtl="0" eaLnBrk="1" latinLnBrk="0" hangingPunct="1">
              <a:spcBef>
                <a:spcPct val="20000"/>
              </a:spcBef>
              <a:buClr>
                <a:schemeClr val="accent6"/>
              </a:buClr>
              <a:buFont typeface="Arial"/>
              <a:buChar char="•"/>
              <a:defRPr sz="7700" kern="1200">
                <a:solidFill>
                  <a:schemeClr val="tx1"/>
                </a:solidFill>
                <a:latin typeface="+mn-lt"/>
                <a:ea typeface="+mn-ea"/>
                <a:cs typeface="+mn-cs"/>
              </a:defRPr>
            </a:lvl5pPr>
            <a:lvl6pPr marL="9618596" indent="-874418" algn="l" defTabSz="1748836" rtl="0" eaLnBrk="1" latinLnBrk="0" hangingPunct="1">
              <a:spcBef>
                <a:spcPct val="20000"/>
              </a:spcBef>
              <a:buFont typeface="Arial"/>
              <a:buChar char="•"/>
              <a:defRPr sz="7700" kern="1200">
                <a:solidFill>
                  <a:schemeClr val="tx1"/>
                </a:solidFill>
                <a:latin typeface="+mn-lt"/>
                <a:ea typeface="+mn-ea"/>
                <a:cs typeface="+mn-cs"/>
              </a:defRPr>
            </a:lvl6pPr>
            <a:lvl7pPr marL="11367432" indent="-874418" algn="l" defTabSz="1748836" rtl="0" eaLnBrk="1" latinLnBrk="0" hangingPunct="1">
              <a:spcBef>
                <a:spcPct val="20000"/>
              </a:spcBef>
              <a:buFont typeface="Arial"/>
              <a:buChar char="•"/>
              <a:defRPr sz="7700" kern="1200">
                <a:solidFill>
                  <a:schemeClr val="tx1"/>
                </a:solidFill>
                <a:latin typeface="+mn-lt"/>
                <a:ea typeface="+mn-ea"/>
                <a:cs typeface="+mn-cs"/>
              </a:defRPr>
            </a:lvl7pPr>
            <a:lvl8pPr marL="13116268" indent="-874418" algn="l" defTabSz="1748836" rtl="0" eaLnBrk="1" latinLnBrk="0" hangingPunct="1">
              <a:spcBef>
                <a:spcPct val="20000"/>
              </a:spcBef>
              <a:buFont typeface="Arial"/>
              <a:buChar char="•"/>
              <a:defRPr sz="7700" kern="1200">
                <a:solidFill>
                  <a:schemeClr val="tx1"/>
                </a:solidFill>
                <a:latin typeface="+mn-lt"/>
                <a:ea typeface="+mn-ea"/>
                <a:cs typeface="+mn-cs"/>
              </a:defRPr>
            </a:lvl8pPr>
            <a:lvl9pPr marL="14865104" indent="-874418" algn="l" defTabSz="1748836" rtl="0" eaLnBrk="1" latinLnBrk="0" hangingPunct="1">
              <a:spcBef>
                <a:spcPct val="20000"/>
              </a:spcBef>
              <a:buFont typeface="Arial"/>
              <a:buChar char="•"/>
              <a:defRPr sz="7700" kern="1200">
                <a:solidFill>
                  <a:schemeClr val="tx1"/>
                </a:solidFill>
                <a:latin typeface="+mn-lt"/>
                <a:ea typeface="+mn-ea"/>
                <a:cs typeface="+mn-cs"/>
              </a:defRPr>
            </a:lvl9pPr>
          </a:lstStyle>
          <a:p>
            <a:r>
              <a:rPr lang="en-GB" dirty="0"/>
              <a:t>The phase shift over time for different light intensities</a:t>
            </a:r>
          </a:p>
        </p:txBody>
      </p:sp>
      <p:sp>
        <p:nvSpPr>
          <p:cNvPr id="24" name="Text Placeholder 7">
            <a:extLst>
              <a:ext uri="{FF2B5EF4-FFF2-40B4-BE49-F238E27FC236}">
                <a16:creationId xmlns:a16="http://schemas.microsoft.com/office/drawing/2014/main" id="{530107B2-6D5E-49C7-8622-DE8E9AA3578D}"/>
              </a:ext>
            </a:extLst>
          </p:cNvPr>
          <p:cNvSpPr txBox="1">
            <a:spLocks/>
          </p:cNvSpPr>
          <p:nvPr/>
        </p:nvSpPr>
        <p:spPr>
          <a:xfrm>
            <a:off x="10861920" y="17250061"/>
            <a:ext cx="14068926" cy="1648292"/>
          </a:xfrm>
          <a:prstGeom prst="rect">
            <a:avLst/>
          </a:prstGeom>
        </p:spPr>
        <p:txBody>
          <a:bodyPr/>
          <a:lstStyle>
            <a:lvl1pPr marL="0" marR="0" indent="0" algn="l" defTabSz="1748836" rtl="0" eaLnBrk="1" fontAlgn="auto" latinLnBrk="0" hangingPunct="1">
              <a:lnSpc>
                <a:spcPct val="100000"/>
              </a:lnSpc>
              <a:spcBef>
                <a:spcPts val="0"/>
              </a:spcBef>
              <a:spcAft>
                <a:spcPts val="0"/>
              </a:spcAft>
              <a:buClr>
                <a:schemeClr val="tx2"/>
              </a:buClr>
              <a:buSzPct val="100000"/>
              <a:buFont typeface="Wingdings" charset="2"/>
              <a:buNone/>
              <a:tabLst/>
              <a:defRPr sz="3600" b="0" kern="1200" baseline="0">
                <a:solidFill>
                  <a:schemeClr val="tx1"/>
                </a:solidFill>
                <a:latin typeface="+mn-lt"/>
                <a:ea typeface="+mn-ea"/>
                <a:cs typeface="+mn-cs"/>
              </a:defRPr>
            </a:lvl1pPr>
            <a:lvl2pPr marL="1366280" indent="0" algn="l" defTabSz="1366280" rtl="0" eaLnBrk="1" latinLnBrk="0" hangingPunct="1">
              <a:lnSpc>
                <a:spcPct val="100000"/>
              </a:lnSpc>
              <a:spcBef>
                <a:spcPts val="0"/>
              </a:spcBef>
              <a:spcAft>
                <a:spcPts val="0"/>
              </a:spcAft>
              <a:buClr>
                <a:schemeClr val="tx2"/>
              </a:buClr>
              <a:buFont typeface="Lucida Grande"/>
              <a:buNone/>
              <a:defRPr sz="3600" kern="1200">
                <a:solidFill>
                  <a:schemeClr val="tx1"/>
                </a:solidFill>
                <a:latin typeface="+mn-lt"/>
                <a:ea typeface="+mn-ea"/>
                <a:cs typeface="+mn-cs"/>
              </a:defRPr>
            </a:lvl2pPr>
            <a:lvl3pPr marL="2720411" marR="0" indent="0" algn="l" defTabSz="1748836" rtl="0" eaLnBrk="1" fontAlgn="auto" latinLnBrk="0" hangingPunct="1">
              <a:lnSpc>
                <a:spcPct val="100000"/>
              </a:lnSpc>
              <a:spcBef>
                <a:spcPts val="0"/>
              </a:spcBef>
              <a:spcAft>
                <a:spcPts val="0"/>
              </a:spcAft>
              <a:buClr>
                <a:schemeClr val="tx2"/>
              </a:buClr>
              <a:buSzTx/>
              <a:buFont typeface="Arial"/>
              <a:buNone/>
              <a:tabLst/>
              <a:defRPr sz="3600" kern="1200" baseline="0">
                <a:solidFill>
                  <a:schemeClr val="tx1"/>
                </a:solidFill>
                <a:latin typeface="+mn-lt"/>
                <a:ea typeface="+mn-ea"/>
                <a:cs typeface="+mn-cs"/>
              </a:defRPr>
            </a:lvl3pPr>
            <a:lvl4pPr marL="2065554" indent="1087858" algn="l" defTabSz="1748836" rtl="0" eaLnBrk="1" latinLnBrk="0" hangingPunct="1">
              <a:spcBef>
                <a:spcPct val="20000"/>
              </a:spcBef>
              <a:buClrTx/>
              <a:buFont typeface="Arial"/>
              <a:buChar char="•"/>
              <a:defRPr sz="5400" kern="1200" baseline="0">
                <a:solidFill>
                  <a:schemeClr val="tx1"/>
                </a:solidFill>
                <a:latin typeface="+mn-lt"/>
                <a:ea typeface="+mn-ea"/>
                <a:cs typeface="+mn-cs"/>
              </a:defRPr>
            </a:lvl4pPr>
            <a:lvl5pPr marL="7869761" indent="-874418" algn="l" defTabSz="1748836" rtl="0" eaLnBrk="1" latinLnBrk="0" hangingPunct="1">
              <a:spcBef>
                <a:spcPct val="20000"/>
              </a:spcBef>
              <a:buClr>
                <a:schemeClr val="accent6"/>
              </a:buClr>
              <a:buFont typeface="Arial"/>
              <a:buChar char="•"/>
              <a:defRPr sz="7700" kern="1200">
                <a:solidFill>
                  <a:schemeClr val="tx1"/>
                </a:solidFill>
                <a:latin typeface="+mn-lt"/>
                <a:ea typeface="+mn-ea"/>
                <a:cs typeface="+mn-cs"/>
              </a:defRPr>
            </a:lvl5pPr>
            <a:lvl6pPr marL="9618596" indent="-874418" algn="l" defTabSz="1748836" rtl="0" eaLnBrk="1" latinLnBrk="0" hangingPunct="1">
              <a:spcBef>
                <a:spcPct val="20000"/>
              </a:spcBef>
              <a:buFont typeface="Arial"/>
              <a:buChar char="•"/>
              <a:defRPr sz="7700" kern="1200">
                <a:solidFill>
                  <a:schemeClr val="tx1"/>
                </a:solidFill>
                <a:latin typeface="+mn-lt"/>
                <a:ea typeface="+mn-ea"/>
                <a:cs typeface="+mn-cs"/>
              </a:defRPr>
            </a:lvl6pPr>
            <a:lvl7pPr marL="11367432" indent="-874418" algn="l" defTabSz="1748836" rtl="0" eaLnBrk="1" latinLnBrk="0" hangingPunct="1">
              <a:spcBef>
                <a:spcPct val="20000"/>
              </a:spcBef>
              <a:buFont typeface="Arial"/>
              <a:buChar char="•"/>
              <a:defRPr sz="7700" kern="1200">
                <a:solidFill>
                  <a:schemeClr val="tx1"/>
                </a:solidFill>
                <a:latin typeface="+mn-lt"/>
                <a:ea typeface="+mn-ea"/>
                <a:cs typeface="+mn-cs"/>
              </a:defRPr>
            </a:lvl7pPr>
            <a:lvl8pPr marL="13116268" indent="-874418" algn="l" defTabSz="1748836" rtl="0" eaLnBrk="1" latinLnBrk="0" hangingPunct="1">
              <a:spcBef>
                <a:spcPct val="20000"/>
              </a:spcBef>
              <a:buFont typeface="Arial"/>
              <a:buChar char="•"/>
              <a:defRPr sz="7700" kern="1200">
                <a:solidFill>
                  <a:schemeClr val="tx1"/>
                </a:solidFill>
                <a:latin typeface="+mn-lt"/>
                <a:ea typeface="+mn-ea"/>
                <a:cs typeface="+mn-cs"/>
              </a:defRPr>
            </a:lvl8pPr>
            <a:lvl9pPr marL="14865104" indent="-874418" algn="l" defTabSz="1748836" rtl="0" eaLnBrk="1" latinLnBrk="0" hangingPunct="1">
              <a:spcBef>
                <a:spcPct val="20000"/>
              </a:spcBef>
              <a:buFont typeface="Arial"/>
              <a:buChar char="•"/>
              <a:defRPr sz="7700" kern="1200">
                <a:solidFill>
                  <a:schemeClr val="tx1"/>
                </a:solidFill>
                <a:latin typeface="+mn-lt"/>
                <a:ea typeface="+mn-ea"/>
                <a:cs typeface="+mn-cs"/>
              </a:defRPr>
            </a:lvl9pPr>
          </a:lstStyle>
          <a:p>
            <a:r>
              <a:rPr lang="en-GB" dirty="0"/>
              <a:t>With this data it was confirmed that the phase shift changes with the light intensity and therefore it is possible to control it. A phase shift setpoint was defined at 4 degrees (RHS of the graph), where the system is approximately linear.</a:t>
            </a:r>
          </a:p>
        </p:txBody>
      </p:sp>
      <p:sp>
        <p:nvSpPr>
          <p:cNvPr id="25" name="Text Placeholder 12">
            <a:extLst>
              <a:ext uri="{FF2B5EF4-FFF2-40B4-BE49-F238E27FC236}">
                <a16:creationId xmlns:a16="http://schemas.microsoft.com/office/drawing/2014/main" id="{C7ED9B00-5E79-43E7-896A-62769709C841}"/>
              </a:ext>
            </a:extLst>
          </p:cNvPr>
          <p:cNvSpPr txBox="1">
            <a:spLocks/>
          </p:cNvSpPr>
          <p:nvPr/>
        </p:nvSpPr>
        <p:spPr>
          <a:xfrm>
            <a:off x="1298929" y="18139548"/>
            <a:ext cx="4900612" cy="752704"/>
          </a:xfrm>
          <a:prstGeom prst="rect">
            <a:avLst/>
          </a:prstGeom>
        </p:spPr>
        <p:txBody>
          <a:bodyPr/>
          <a:lstStyle>
            <a:lvl1pPr marL="0" indent="0" algn="l" defTabSz="1748836" rtl="0" eaLnBrk="1" latinLnBrk="0" hangingPunct="1">
              <a:lnSpc>
                <a:spcPct val="100000"/>
              </a:lnSpc>
              <a:spcBef>
                <a:spcPts val="0"/>
              </a:spcBef>
              <a:spcAft>
                <a:spcPts val="0"/>
              </a:spcAft>
              <a:buClr>
                <a:schemeClr val="tx2"/>
              </a:buClr>
              <a:buFont typeface="Wingdings" charset="2"/>
              <a:buNone/>
              <a:defRPr sz="3600" b="1" kern="1200" baseline="0">
                <a:solidFill>
                  <a:schemeClr val="tx1"/>
                </a:solidFill>
                <a:latin typeface="+mj-lt"/>
                <a:ea typeface="+mn-ea"/>
                <a:cs typeface="Arial Black"/>
              </a:defRPr>
            </a:lvl1pPr>
            <a:lvl2pPr marL="1366280" indent="0" algn="l" defTabSz="1366280" rtl="0" eaLnBrk="1" latinLnBrk="0" hangingPunct="1">
              <a:lnSpc>
                <a:spcPct val="100000"/>
              </a:lnSpc>
              <a:spcBef>
                <a:spcPts val="0"/>
              </a:spcBef>
              <a:spcAft>
                <a:spcPts val="0"/>
              </a:spcAft>
              <a:buClr>
                <a:schemeClr val="tx2"/>
              </a:buClr>
              <a:buFont typeface="Lucida Grande"/>
              <a:buNone/>
              <a:defRPr sz="3600" kern="1200">
                <a:solidFill>
                  <a:schemeClr val="tx1"/>
                </a:solidFill>
                <a:latin typeface="+mn-lt"/>
                <a:ea typeface="+mn-ea"/>
                <a:cs typeface="+mn-cs"/>
              </a:defRPr>
            </a:lvl2pPr>
            <a:lvl3pPr marL="2720411" marR="0" indent="0" algn="l" defTabSz="1748836" rtl="0" eaLnBrk="1" fontAlgn="auto" latinLnBrk="0" hangingPunct="1">
              <a:lnSpc>
                <a:spcPct val="100000"/>
              </a:lnSpc>
              <a:spcBef>
                <a:spcPts val="0"/>
              </a:spcBef>
              <a:spcAft>
                <a:spcPts val="0"/>
              </a:spcAft>
              <a:buClr>
                <a:schemeClr val="tx2"/>
              </a:buClr>
              <a:buSzTx/>
              <a:buFont typeface="Arial"/>
              <a:buNone/>
              <a:tabLst/>
              <a:defRPr sz="3600" kern="1200" baseline="0">
                <a:solidFill>
                  <a:schemeClr val="tx1"/>
                </a:solidFill>
                <a:latin typeface="+mn-lt"/>
                <a:ea typeface="+mn-ea"/>
                <a:cs typeface="+mn-cs"/>
              </a:defRPr>
            </a:lvl3pPr>
            <a:lvl4pPr marL="2065554" indent="1087858" algn="l" defTabSz="1748836" rtl="0" eaLnBrk="1" latinLnBrk="0" hangingPunct="1">
              <a:spcBef>
                <a:spcPct val="20000"/>
              </a:spcBef>
              <a:buClrTx/>
              <a:buFont typeface="Arial"/>
              <a:buChar char="•"/>
              <a:defRPr sz="5400" kern="1200" baseline="0">
                <a:solidFill>
                  <a:schemeClr val="tx1"/>
                </a:solidFill>
                <a:latin typeface="+mn-lt"/>
                <a:ea typeface="+mn-ea"/>
                <a:cs typeface="+mn-cs"/>
              </a:defRPr>
            </a:lvl4pPr>
            <a:lvl5pPr marL="7869761" indent="-874418" algn="l" defTabSz="1748836" rtl="0" eaLnBrk="1" latinLnBrk="0" hangingPunct="1">
              <a:spcBef>
                <a:spcPct val="20000"/>
              </a:spcBef>
              <a:buClr>
                <a:schemeClr val="accent6"/>
              </a:buClr>
              <a:buFont typeface="Arial"/>
              <a:buChar char="•"/>
              <a:defRPr sz="7700" kern="1200">
                <a:solidFill>
                  <a:schemeClr val="tx1"/>
                </a:solidFill>
                <a:latin typeface="+mn-lt"/>
                <a:ea typeface="+mn-ea"/>
                <a:cs typeface="+mn-cs"/>
              </a:defRPr>
            </a:lvl5pPr>
            <a:lvl6pPr marL="9618596" indent="-874418" algn="l" defTabSz="1748836" rtl="0" eaLnBrk="1" latinLnBrk="0" hangingPunct="1">
              <a:spcBef>
                <a:spcPct val="20000"/>
              </a:spcBef>
              <a:buFont typeface="Arial"/>
              <a:buChar char="•"/>
              <a:defRPr sz="7700" kern="1200">
                <a:solidFill>
                  <a:schemeClr val="tx1"/>
                </a:solidFill>
                <a:latin typeface="+mn-lt"/>
                <a:ea typeface="+mn-ea"/>
                <a:cs typeface="+mn-cs"/>
              </a:defRPr>
            </a:lvl6pPr>
            <a:lvl7pPr marL="11367432" indent="-874418" algn="l" defTabSz="1748836" rtl="0" eaLnBrk="1" latinLnBrk="0" hangingPunct="1">
              <a:spcBef>
                <a:spcPct val="20000"/>
              </a:spcBef>
              <a:buFont typeface="Arial"/>
              <a:buChar char="•"/>
              <a:defRPr sz="7700" kern="1200">
                <a:solidFill>
                  <a:schemeClr val="tx1"/>
                </a:solidFill>
                <a:latin typeface="+mn-lt"/>
                <a:ea typeface="+mn-ea"/>
                <a:cs typeface="+mn-cs"/>
              </a:defRPr>
            </a:lvl7pPr>
            <a:lvl8pPr marL="13116268" indent="-874418" algn="l" defTabSz="1748836" rtl="0" eaLnBrk="1" latinLnBrk="0" hangingPunct="1">
              <a:spcBef>
                <a:spcPct val="20000"/>
              </a:spcBef>
              <a:buFont typeface="Arial"/>
              <a:buChar char="•"/>
              <a:defRPr sz="7700" kern="1200">
                <a:solidFill>
                  <a:schemeClr val="tx1"/>
                </a:solidFill>
                <a:latin typeface="+mn-lt"/>
                <a:ea typeface="+mn-ea"/>
                <a:cs typeface="+mn-cs"/>
              </a:defRPr>
            </a:lvl8pPr>
            <a:lvl9pPr marL="14865104" indent="-874418" algn="l" defTabSz="1748836" rtl="0" eaLnBrk="1" latinLnBrk="0" hangingPunct="1">
              <a:spcBef>
                <a:spcPct val="20000"/>
              </a:spcBef>
              <a:buFont typeface="Arial"/>
              <a:buChar char="•"/>
              <a:defRPr sz="7700" kern="1200">
                <a:solidFill>
                  <a:schemeClr val="tx1"/>
                </a:solidFill>
                <a:latin typeface="+mn-lt"/>
                <a:ea typeface="+mn-ea"/>
                <a:cs typeface="+mn-cs"/>
              </a:defRPr>
            </a:lvl9pPr>
          </a:lstStyle>
          <a:p>
            <a:r>
              <a:rPr lang="sv-SE" dirty="0"/>
              <a:t>Set-</a:t>
            </a:r>
            <a:r>
              <a:rPr lang="sv-SE" dirty="0" err="1"/>
              <a:t>up</a:t>
            </a:r>
            <a:r>
              <a:rPr lang="sv-SE" dirty="0"/>
              <a:t> </a:t>
            </a:r>
            <a:r>
              <a:rPr lang="sv-SE" dirty="0" err="1"/>
              <a:t>of</a:t>
            </a:r>
            <a:r>
              <a:rPr lang="sv-SE" dirty="0"/>
              <a:t> experiment</a:t>
            </a:r>
          </a:p>
        </p:txBody>
      </p:sp>
      <p:sp>
        <p:nvSpPr>
          <p:cNvPr id="27" name="Text Placeholder 7">
            <a:extLst>
              <a:ext uri="{FF2B5EF4-FFF2-40B4-BE49-F238E27FC236}">
                <a16:creationId xmlns:a16="http://schemas.microsoft.com/office/drawing/2014/main" id="{4F2A0C2E-23F3-45F7-A8B3-DBBF0C05B4EB}"/>
              </a:ext>
            </a:extLst>
          </p:cNvPr>
          <p:cNvSpPr txBox="1">
            <a:spLocks/>
          </p:cNvSpPr>
          <p:nvPr/>
        </p:nvSpPr>
        <p:spPr>
          <a:xfrm>
            <a:off x="10891780" y="20809097"/>
            <a:ext cx="13283673" cy="1219120"/>
          </a:xfrm>
          <a:prstGeom prst="rect">
            <a:avLst/>
          </a:prstGeom>
        </p:spPr>
        <p:txBody>
          <a:bodyPr/>
          <a:lstStyle>
            <a:lvl1pPr marL="0" marR="0" indent="0" algn="l" defTabSz="1748836" rtl="0" eaLnBrk="1" fontAlgn="auto" latinLnBrk="0" hangingPunct="1">
              <a:lnSpc>
                <a:spcPct val="100000"/>
              </a:lnSpc>
              <a:spcBef>
                <a:spcPts val="0"/>
              </a:spcBef>
              <a:spcAft>
                <a:spcPts val="0"/>
              </a:spcAft>
              <a:buClr>
                <a:schemeClr val="tx2"/>
              </a:buClr>
              <a:buSzPct val="100000"/>
              <a:buFont typeface="Wingdings" charset="2"/>
              <a:buNone/>
              <a:tabLst/>
              <a:defRPr sz="3600" b="0" kern="1200" baseline="0">
                <a:solidFill>
                  <a:schemeClr val="tx1"/>
                </a:solidFill>
                <a:latin typeface="+mn-lt"/>
                <a:ea typeface="+mn-ea"/>
                <a:cs typeface="+mn-cs"/>
              </a:defRPr>
            </a:lvl1pPr>
            <a:lvl2pPr marL="1366280" indent="0" algn="l" defTabSz="1366280" rtl="0" eaLnBrk="1" latinLnBrk="0" hangingPunct="1">
              <a:lnSpc>
                <a:spcPct val="100000"/>
              </a:lnSpc>
              <a:spcBef>
                <a:spcPts val="0"/>
              </a:spcBef>
              <a:spcAft>
                <a:spcPts val="0"/>
              </a:spcAft>
              <a:buClr>
                <a:schemeClr val="tx2"/>
              </a:buClr>
              <a:buFont typeface="Lucida Grande"/>
              <a:buNone/>
              <a:defRPr sz="3600" kern="1200">
                <a:solidFill>
                  <a:schemeClr val="tx1"/>
                </a:solidFill>
                <a:latin typeface="+mn-lt"/>
                <a:ea typeface="+mn-ea"/>
                <a:cs typeface="+mn-cs"/>
              </a:defRPr>
            </a:lvl2pPr>
            <a:lvl3pPr marL="2720411" marR="0" indent="0" algn="l" defTabSz="1748836" rtl="0" eaLnBrk="1" fontAlgn="auto" latinLnBrk="0" hangingPunct="1">
              <a:lnSpc>
                <a:spcPct val="100000"/>
              </a:lnSpc>
              <a:spcBef>
                <a:spcPts val="0"/>
              </a:spcBef>
              <a:spcAft>
                <a:spcPts val="0"/>
              </a:spcAft>
              <a:buClr>
                <a:schemeClr val="tx2"/>
              </a:buClr>
              <a:buSzTx/>
              <a:buFont typeface="Arial"/>
              <a:buNone/>
              <a:tabLst/>
              <a:defRPr sz="3600" kern="1200" baseline="0">
                <a:solidFill>
                  <a:schemeClr val="tx1"/>
                </a:solidFill>
                <a:latin typeface="+mn-lt"/>
                <a:ea typeface="+mn-ea"/>
                <a:cs typeface="+mn-cs"/>
              </a:defRPr>
            </a:lvl3pPr>
            <a:lvl4pPr marL="2065554" indent="1087858" algn="l" defTabSz="1748836" rtl="0" eaLnBrk="1" latinLnBrk="0" hangingPunct="1">
              <a:spcBef>
                <a:spcPct val="20000"/>
              </a:spcBef>
              <a:buClrTx/>
              <a:buFont typeface="Arial"/>
              <a:buChar char="•"/>
              <a:defRPr sz="5400" kern="1200" baseline="0">
                <a:solidFill>
                  <a:schemeClr val="tx1"/>
                </a:solidFill>
                <a:latin typeface="+mn-lt"/>
                <a:ea typeface="+mn-ea"/>
                <a:cs typeface="+mn-cs"/>
              </a:defRPr>
            </a:lvl4pPr>
            <a:lvl5pPr marL="7869761" indent="-874418" algn="l" defTabSz="1748836" rtl="0" eaLnBrk="1" latinLnBrk="0" hangingPunct="1">
              <a:spcBef>
                <a:spcPct val="20000"/>
              </a:spcBef>
              <a:buClr>
                <a:schemeClr val="accent6"/>
              </a:buClr>
              <a:buFont typeface="Arial"/>
              <a:buChar char="•"/>
              <a:defRPr sz="7700" kern="1200">
                <a:solidFill>
                  <a:schemeClr val="tx1"/>
                </a:solidFill>
                <a:latin typeface="+mn-lt"/>
                <a:ea typeface="+mn-ea"/>
                <a:cs typeface="+mn-cs"/>
              </a:defRPr>
            </a:lvl5pPr>
            <a:lvl6pPr marL="9618596" indent="-874418" algn="l" defTabSz="1748836" rtl="0" eaLnBrk="1" latinLnBrk="0" hangingPunct="1">
              <a:spcBef>
                <a:spcPct val="20000"/>
              </a:spcBef>
              <a:buFont typeface="Arial"/>
              <a:buChar char="•"/>
              <a:defRPr sz="7700" kern="1200">
                <a:solidFill>
                  <a:schemeClr val="tx1"/>
                </a:solidFill>
                <a:latin typeface="+mn-lt"/>
                <a:ea typeface="+mn-ea"/>
                <a:cs typeface="+mn-cs"/>
              </a:defRPr>
            </a:lvl6pPr>
            <a:lvl7pPr marL="11367432" indent="-874418" algn="l" defTabSz="1748836" rtl="0" eaLnBrk="1" latinLnBrk="0" hangingPunct="1">
              <a:spcBef>
                <a:spcPct val="20000"/>
              </a:spcBef>
              <a:buFont typeface="Arial"/>
              <a:buChar char="•"/>
              <a:defRPr sz="7700" kern="1200">
                <a:solidFill>
                  <a:schemeClr val="tx1"/>
                </a:solidFill>
                <a:latin typeface="+mn-lt"/>
                <a:ea typeface="+mn-ea"/>
                <a:cs typeface="+mn-cs"/>
              </a:defRPr>
            </a:lvl7pPr>
            <a:lvl8pPr marL="13116268" indent="-874418" algn="l" defTabSz="1748836" rtl="0" eaLnBrk="1" latinLnBrk="0" hangingPunct="1">
              <a:spcBef>
                <a:spcPct val="20000"/>
              </a:spcBef>
              <a:buFont typeface="Arial"/>
              <a:buChar char="•"/>
              <a:defRPr sz="7700" kern="1200">
                <a:solidFill>
                  <a:schemeClr val="tx1"/>
                </a:solidFill>
                <a:latin typeface="+mn-lt"/>
                <a:ea typeface="+mn-ea"/>
                <a:cs typeface="+mn-cs"/>
              </a:defRPr>
            </a:lvl8pPr>
            <a:lvl9pPr marL="14865104" indent="-874418" algn="l" defTabSz="1748836" rtl="0" eaLnBrk="1" latinLnBrk="0" hangingPunct="1">
              <a:spcBef>
                <a:spcPct val="20000"/>
              </a:spcBef>
              <a:buFont typeface="Arial"/>
              <a:buChar char="•"/>
              <a:defRPr sz="7700" kern="1200">
                <a:solidFill>
                  <a:schemeClr val="tx1"/>
                </a:solidFill>
                <a:latin typeface="+mn-lt"/>
                <a:ea typeface="+mn-ea"/>
                <a:cs typeface="+mn-cs"/>
              </a:defRPr>
            </a:lvl9pPr>
          </a:lstStyle>
          <a:p>
            <a:r>
              <a:rPr lang="en-GB" dirty="0"/>
              <a:t>A PI-controller was created to minimize the phase error. The controller in discrete time is defined as: </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62BA935C-07CF-480A-A0C8-E404765BDA81}"/>
                  </a:ext>
                </a:extLst>
              </p:cNvPr>
              <p:cNvSpPr txBox="1"/>
              <p:nvPr/>
            </p:nvSpPr>
            <p:spPr>
              <a:xfrm>
                <a:off x="12600781" y="22281177"/>
                <a:ext cx="7347909" cy="15796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sv-SE" sz="3600" b="1" i="1" smtClean="0">
                          <a:latin typeface="Cambria Math" panose="02040503050406030204" pitchFamily="18" charset="0"/>
                        </a:rPr>
                        <m:t>𝒖</m:t>
                      </m:r>
                      <m:r>
                        <a:rPr lang="sv-SE" sz="3600" b="1" i="1" smtClean="0">
                          <a:latin typeface="Cambria Math" panose="02040503050406030204" pitchFamily="18" charset="0"/>
                        </a:rPr>
                        <m:t>(</m:t>
                      </m:r>
                      <m:r>
                        <a:rPr lang="sv-SE" sz="3600" b="1" i="1" smtClean="0">
                          <a:latin typeface="Cambria Math" panose="02040503050406030204" pitchFamily="18" charset="0"/>
                        </a:rPr>
                        <m:t>𝒌</m:t>
                      </m:r>
                      <m:r>
                        <a:rPr lang="sv-SE" sz="3600" b="1" i="1" smtClean="0">
                          <a:latin typeface="Cambria Math" panose="02040503050406030204" pitchFamily="18" charset="0"/>
                        </a:rPr>
                        <m:t>)=</m:t>
                      </m:r>
                      <m:r>
                        <a:rPr lang="sv-SE" sz="3600" b="1" i="1" smtClean="0">
                          <a:latin typeface="Cambria Math" panose="02040503050406030204" pitchFamily="18" charset="0"/>
                        </a:rPr>
                        <m:t>𝑲𝒑</m:t>
                      </m:r>
                      <m:r>
                        <a:rPr lang="sv-SE" sz="3600" b="1" i="1" smtClean="0">
                          <a:latin typeface="Cambria Math" panose="02040503050406030204" pitchFamily="18" charset="0"/>
                        </a:rPr>
                        <m:t> ∙</m:t>
                      </m:r>
                      <m:r>
                        <a:rPr lang="sv-SE" sz="3600" b="1" i="1" smtClean="0">
                          <a:latin typeface="Cambria Math" panose="02040503050406030204" pitchFamily="18" charset="0"/>
                        </a:rPr>
                        <m:t>𝒆</m:t>
                      </m:r>
                      <m:d>
                        <m:dPr>
                          <m:ctrlPr>
                            <a:rPr lang="sv-SE" sz="3600" b="1" i="1" smtClean="0">
                              <a:latin typeface="Cambria Math" panose="02040503050406030204" pitchFamily="18" charset="0"/>
                            </a:rPr>
                          </m:ctrlPr>
                        </m:dPr>
                        <m:e>
                          <m:r>
                            <a:rPr lang="sv-SE" sz="3600" b="1" i="1" smtClean="0">
                              <a:latin typeface="Cambria Math" panose="02040503050406030204" pitchFamily="18" charset="0"/>
                            </a:rPr>
                            <m:t>𝒌</m:t>
                          </m:r>
                        </m:e>
                      </m:d>
                      <m:r>
                        <a:rPr lang="sv-SE" sz="3600" b="1" i="1" smtClean="0">
                          <a:latin typeface="Cambria Math" panose="02040503050406030204" pitchFamily="18" charset="0"/>
                        </a:rPr>
                        <m:t>+ </m:t>
                      </m:r>
                      <m:r>
                        <a:rPr lang="sv-SE" sz="3600" b="1" i="1" smtClean="0">
                          <a:latin typeface="Cambria Math" panose="02040503050406030204" pitchFamily="18" charset="0"/>
                          <a:ea typeface="Cambria Math" panose="02040503050406030204" pitchFamily="18" charset="0"/>
                        </a:rPr>
                        <m:t>∆</m:t>
                      </m:r>
                      <m:r>
                        <a:rPr lang="sv-SE" sz="3600" b="1" i="1" smtClean="0">
                          <a:latin typeface="Cambria Math" panose="02040503050406030204" pitchFamily="18" charset="0"/>
                          <a:ea typeface="Cambria Math" panose="02040503050406030204" pitchFamily="18" charset="0"/>
                        </a:rPr>
                        <m:t>𝒕</m:t>
                      </m:r>
                      <m:r>
                        <a:rPr lang="sv-SE" sz="3600" b="1" i="1" smtClean="0">
                          <a:latin typeface="Cambria Math" panose="02040503050406030204" pitchFamily="18" charset="0"/>
                          <a:ea typeface="Cambria Math" panose="02040503050406030204" pitchFamily="18" charset="0"/>
                        </a:rPr>
                        <m:t>∙ </m:t>
                      </m:r>
                      <m:r>
                        <a:rPr lang="sv-SE" sz="3600" b="1" i="1" smtClean="0">
                          <a:latin typeface="Cambria Math" panose="02040503050406030204" pitchFamily="18" charset="0"/>
                          <a:ea typeface="Cambria Math" panose="02040503050406030204" pitchFamily="18" charset="0"/>
                        </a:rPr>
                        <m:t>𝑲𝒊</m:t>
                      </m:r>
                      <m:nary>
                        <m:naryPr>
                          <m:chr m:val="∑"/>
                          <m:ctrlPr>
                            <a:rPr lang="sv-SE" sz="3600" b="1" i="1" smtClean="0">
                              <a:latin typeface="Cambria Math" panose="02040503050406030204" pitchFamily="18" charset="0"/>
                              <a:ea typeface="Cambria Math" panose="02040503050406030204" pitchFamily="18" charset="0"/>
                            </a:rPr>
                          </m:ctrlPr>
                        </m:naryPr>
                        <m:sub>
                          <m:r>
                            <m:rPr>
                              <m:brk m:alnAt="23"/>
                            </m:rPr>
                            <a:rPr lang="sv-SE" sz="3600" b="1" i="1" smtClean="0">
                              <a:latin typeface="Cambria Math" panose="02040503050406030204" pitchFamily="18" charset="0"/>
                              <a:ea typeface="Cambria Math" panose="02040503050406030204" pitchFamily="18" charset="0"/>
                            </a:rPr>
                            <m:t>𝒊</m:t>
                          </m:r>
                          <m:r>
                            <a:rPr lang="sv-SE" sz="3600" b="1" i="1" smtClean="0">
                              <a:latin typeface="Cambria Math" panose="02040503050406030204" pitchFamily="18" charset="0"/>
                              <a:ea typeface="Cambria Math" panose="02040503050406030204" pitchFamily="18" charset="0"/>
                            </a:rPr>
                            <m:t>=</m:t>
                          </m:r>
                          <m:r>
                            <a:rPr lang="sv-SE" sz="3600" b="1" i="1" smtClean="0">
                              <a:latin typeface="Cambria Math" panose="02040503050406030204" pitchFamily="18" charset="0"/>
                              <a:ea typeface="Cambria Math" panose="02040503050406030204" pitchFamily="18" charset="0"/>
                            </a:rPr>
                            <m:t>𝟏</m:t>
                          </m:r>
                        </m:sub>
                        <m:sup>
                          <m:r>
                            <a:rPr lang="sv-SE" sz="3600" b="1" i="1" smtClean="0">
                              <a:latin typeface="Cambria Math" panose="02040503050406030204" pitchFamily="18" charset="0"/>
                              <a:ea typeface="Cambria Math" panose="02040503050406030204" pitchFamily="18" charset="0"/>
                            </a:rPr>
                            <m:t>𝒌</m:t>
                          </m:r>
                        </m:sup>
                        <m:e>
                          <m:r>
                            <a:rPr lang="sv-SE" sz="3600" b="1" i="1" smtClean="0">
                              <a:latin typeface="Cambria Math" panose="02040503050406030204" pitchFamily="18" charset="0"/>
                              <a:ea typeface="Cambria Math" panose="02040503050406030204" pitchFamily="18" charset="0"/>
                            </a:rPr>
                            <m:t>𝒆</m:t>
                          </m:r>
                          <m:r>
                            <a:rPr lang="sv-SE" sz="3600" b="1" i="1" smtClean="0">
                              <a:latin typeface="Cambria Math" panose="02040503050406030204" pitchFamily="18" charset="0"/>
                              <a:ea typeface="Cambria Math" panose="02040503050406030204" pitchFamily="18" charset="0"/>
                            </a:rPr>
                            <m:t>(</m:t>
                          </m:r>
                          <m:r>
                            <a:rPr lang="sv-SE" sz="3600" b="1" i="1" smtClean="0">
                              <a:latin typeface="Cambria Math" panose="02040503050406030204" pitchFamily="18" charset="0"/>
                              <a:ea typeface="Cambria Math" panose="02040503050406030204" pitchFamily="18" charset="0"/>
                            </a:rPr>
                            <m:t>𝒊</m:t>
                          </m:r>
                          <m:r>
                            <a:rPr lang="sv-SE" sz="3600" b="1" i="1" smtClean="0">
                              <a:latin typeface="Cambria Math" panose="02040503050406030204" pitchFamily="18" charset="0"/>
                              <a:ea typeface="Cambria Math" panose="02040503050406030204" pitchFamily="18" charset="0"/>
                            </a:rPr>
                            <m:t>)</m:t>
                          </m:r>
                        </m:e>
                      </m:nary>
                    </m:oMath>
                  </m:oMathPara>
                </a14:m>
                <a:endParaRPr lang="en-SE" sz="3600" b="1" dirty="0">
                  <a:latin typeface="+mj-lt"/>
                </a:endParaRPr>
              </a:p>
            </p:txBody>
          </p:sp>
        </mc:Choice>
        <mc:Fallback>
          <p:sp>
            <p:nvSpPr>
              <p:cNvPr id="15" name="TextBox 14">
                <a:extLst>
                  <a:ext uri="{FF2B5EF4-FFF2-40B4-BE49-F238E27FC236}">
                    <a16:creationId xmlns:a16="http://schemas.microsoft.com/office/drawing/2014/main" id="{62BA935C-07CF-480A-A0C8-E404765BDA81}"/>
                  </a:ext>
                </a:extLst>
              </p:cNvPr>
              <p:cNvSpPr txBox="1">
                <a:spLocks noRot="1" noChangeAspect="1" noMove="1" noResize="1" noEditPoints="1" noAdjustHandles="1" noChangeArrowheads="1" noChangeShapeType="1" noTextEdit="1"/>
              </p:cNvSpPr>
              <p:nvPr/>
            </p:nvSpPr>
            <p:spPr>
              <a:xfrm>
                <a:off x="12600781" y="22281177"/>
                <a:ext cx="7347909" cy="1579600"/>
              </a:xfrm>
              <a:prstGeom prst="rect">
                <a:avLst/>
              </a:prstGeom>
              <a:blipFill>
                <a:blip r:embed="rId7"/>
                <a:stretch>
                  <a:fillRect/>
                </a:stretch>
              </a:blipFill>
            </p:spPr>
            <p:txBody>
              <a:bodyPr/>
              <a:lstStyle/>
              <a:p>
                <a:r>
                  <a:rPr lang="en-SE">
                    <a:noFill/>
                  </a:rPr>
                  <a:t> </a:t>
                </a:r>
              </a:p>
            </p:txBody>
          </p:sp>
        </mc:Fallback>
      </mc:AlternateContent>
      <p:sp>
        <p:nvSpPr>
          <p:cNvPr id="29" name="Text Placeholder 7">
            <a:extLst>
              <a:ext uri="{FF2B5EF4-FFF2-40B4-BE49-F238E27FC236}">
                <a16:creationId xmlns:a16="http://schemas.microsoft.com/office/drawing/2014/main" id="{513FDF7E-FEBB-4FC6-ABF2-09C196FC6B81}"/>
              </a:ext>
            </a:extLst>
          </p:cNvPr>
          <p:cNvSpPr txBox="1">
            <a:spLocks/>
          </p:cNvSpPr>
          <p:nvPr/>
        </p:nvSpPr>
        <p:spPr>
          <a:xfrm>
            <a:off x="10891780" y="24336789"/>
            <a:ext cx="13283673" cy="1219120"/>
          </a:xfrm>
          <a:prstGeom prst="rect">
            <a:avLst/>
          </a:prstGeom>
        </p:spPr>
        <p:txBody>
          <a:bodyPr/>
          <a:lstStyle>
            <a:lvl1pPr marL="0" marR="0" indent="0" algn="l" defTabSz="1748836" rtl="0" eaLnBrk="1" fontAlgn="auto" latinLnBrk="0" hangingPunct="1">
              <a:lnSpc>
                <a:spcPct val="100000"/>
              </a:lnSpc>
              <a:spcBef>
                <a:spcPts val="0"/>
              </a:spcBef>
              <a:spcAft>
                <a:spcPts val="0"/>
              </a:spcAft>
              <a:buClr>
                <a:schemeClr val="tx2"/>
              </a:buClr>
              <a:buSzPct val="100000"/>
              <a:buFont typeface="Wingdings" charset="2"/>
              <a:buNone/>
              <a:tabLst/>
              <a:defRPr sz="3600" b="0" kern="1200" baseline="0">
                <a:solidFill>
                  <a:schemeClr val="tx1"/>
                </a:solidFill>
                <a:latin typeface="+mn-lt"/>
                <a:ea typeface="+mn-ea"/>
                <a:cs typeface="+mn-cs"/>
              </a:defRPr>
            </a:lvl1pPr>
            <a:lvl2pPr marL="1366280" indent="0" algn="l" defTabSz="1366280" rtl="0" eaLnBrk="1" latinLnBrk="0" hangingPunct="1">
              <a:lnSpc>
                <a:spcPct val="100000"/>
              </a:lnSpc>
              <a:spcBef>
                <a:spcPts val="0"/>
              </a:spcBef>
              <a:spcAft>
                <a:spcPts val="0"/>
              </a:spcAft>
              <a:buClr>
                <a:schemeClr val="tx2"/>
              </a:buClr>
              <a:buFont typeface="Lucida Grande"/>
              <a:buNone/>
              <a:defRPr sz="3600" kern="1200">
                <a:solidFill>
                  <a:schemeClr val="tx1"/>
                </a:solidFill>
                <a:latin typeface="+mn-lt"/>
                <a:ea typeface="+mn-ea"/>
                <a:cs typeface="+mn-cs"/>
              </a:defRPr>
            </a:lvl2pPr>
            <a:lvl3pPr marL="2720411" marR="0" indent="0" algn="l" defTabSz="1748836" rtl="0" eaLnBrk="1" fontAlgn="auto" latinLnBrk="0" hangingPunct="1">
              <a:lnSpc>
                <a:spcPct val="100000"/>
              </a:lnSpc>
              <a:spcBef>
                <a:spcPts val="0"/>
              </a:spcBef>
              <a:spcAft>
                <a:spcPts val="0"/>
              </a:spcAft>
              <a:buClr>
                <a:schemeClr val="tx2"/>
              </a:buClr>
              <a:buSzTx/>
              <a:buFont typeface="Arial"/>
              <a:buNone/>
              <a:tabLst/>
              <a:defRPr sz="3600" kern="1200" baseline="0">
                <a:solidFill>
                  <a:schemeClr val="tx1"/>
                </a:solidFill>
                <a:latin typeface="+mn-lt"/>
                <a:ea typeface="+mn-ea"/>
                <a:cs typeface="+mn-cs"/>
              </a:defRPr>
            </a:lvl3pPr>
            <a:lvl4pPr marL="2065554" indent="1087858" algn="l" defTabSz="1748836" rtl="0" eaLnBrk="1" latinLnBrk="0" hangingPunct="1">
              <a:spcBef>
                <a:spcPct val="20000"/>
              </a:spcBef>
              <a:buClrTx/>
              <a:buFont typeface="Arial"/>
              <a:buChar char="•"/>
              <a:defRPr sz="5400" kern="1200" baseline="0">
                <a:solidFill>
                  <a:schemeClr val="tx1"/>
                </a:solidFill>
                <a:latin typeface="+mn-lt"/>
                <a:ea typeface="+mn-ea"/>
                <a:cs typeface="+mn-cs"/>
              </a:defRPr>
            </a:lvl4pPr>
            <a:lvl5pPr marL="7869761" indent="-874418" algn="l" defTabSz="1748836" rtl="0" eaLnBrk="1" latinLnBrk="0" hangingPunct="1">
              <a:spcBef>
                <a:spcPct val="20000"/>
              </a:spcBef>
              <a:buClr>
                <a:schemeClr val="accent6"/>
              </a:buClr>
              <a:buFont typeface="Arial"/>
              <a:buChar char="•"/>
              <a:defRPr sz="7700" kern="1200">
                <a:solidFill>
                  <a:schemeClr val="tx1"/>
                </a:solidFill>
                <a:latin typeface="+mn-lt"/>
                <a:ea typeface="+mn-ea"/>
                <a:cs typeface="+mn-cs"/>
              </a:defRPr>
            </a:lvl5pPr>
            <a:lvl6pPr marL="9618596" indent="-874418" algn="l" defTabSz="1748836" rtl="0" eaLnBrk="1" latinLnBrk="0" hangingPunct="1">
              <a:spcBef>
                <a:spcPct val="20000"/>
              </a:spcBef>
              <a:buFont typeface="Arial"/>
              <a:buChar char="•"/>
              <a:defRPr sz="7700" kern="1200">
                <a:solidFill>
                  <a:schemeClr val="tx1"/>
                </a:solidFill>
                <a:latin typeface="+mn-lt"/>
                <a:ea typeface="+mn-ea"/>
                <a:cs typeface="+mn-cs"/>
              </a:defRPr>
            </a:lvl6pPr>
            <a:lvl7pPr marL="11367432" indent="-874418" algn="l" defTabSz="1748836" rtl="0" eaLnBrk="1" latinLnBrk="0" hangingPunct="1">
              <a:spcBef>
                <a:spcPct val="20000"/>
              </a:spcBef>
              <a:buFont typeface="Arial"/>
              <a:buChar char="•"/>
              <a:defRPr sz="7700" kern="1200">
                <a:solidFill>
                  <a:schemeClr val="tx1"/>
                </a:solidFill>
                <a:latin typeface="+mn-lt"/>
                <a:ea typeface="+mn-ea"/>
                <a:cs typeface="+mn-cs"/>
              </a:defRPr>
            </a:lvl7pPr>
            <a:lvl8pPr marL="13116268" indent="-874418" algn="l" defTabSz="1748836" rtl="0" eaLnBrk="1" latinLnBrk="0" hangingPunct="1">
              <a:spcBef>
                <a:spcPct val="20000"/>
              </a:spcBef>
              <a:buFont typeface="Arial"/>
              <a:buChar char="•"/>
              <a:defRPr sz="7700" kern="1200">
                <a:solidFill>
                  <a:schemeClr val="tx1"/>
                </a:solidFill>
                <a:latin typeface="+mn-lt"/>
                <a:ea typeface="+mn-ea"/>
                <a:cs typeface="+mn-cs"/>
              </a:defRPr>
            </a:lvl8pPr>
            <a:lvl9pPr marL="14865104" indent="-874418" algn="l" defTabSz="1748836" rtl="0" eaLnBrk="1" latinLnBrk="0" hangingPunct="1">
              <a:spcBef>
                <a:spcPct val="20000"/>
              </a:spcBef>
              <a:buFont typeface="Arial"/>
              <a:buChar char="•"/>
              <a:defRPr sz="7700" kern="1200">
                <a:solidFill>
                  <a:schemeClr val="tx1"/>
                </a:solidFill>
                <a:latin typeface="+mn-lt"/>
                <a:ea typeface="+mn-ea"/>
                <a:cs typeface="+mn-cs"/>
              </a:defRPr>
            </a:lvl9pPr>
          </a:lstStyle>
          <a:p>
            <a:r>
              <a:rPr lang="en-GB" dirty="0"/>
              <a:t>An experiment was made testing the whole system. The controller then manages to stabilize the system and maintain the error around zero degrees. This result can be seen below.</a:t>
            </a:r>
          </a:p>
        </p:txBody>
      </p:sp>
    </p:spTree>
    <p:extLst>
      <p:ext uri="{BB962C8B-B14F-4D97-AF65-F5344CB8AC3E}">
        <p14:creationId xmlns:p14="http://schemas.microsoft.com/office/powerpoint/2010/main" val="2300307345"/>
      </p:ext>
    </p:extLst>
  </p:cSld>
  <p:clrMapOvr>
    <a:masterClrMapping/>
  </p:clrMapOvr>
</p:sld>
</file>

<file path=ppt/theme/theme1.xml><?xml version="1.0" encoding="utf-8"?>
<a:theme xmlns:a="http://schemas.openxmlformats.org/drawingml/2006/main" name="S2-workshop-2013_Postermall-70x100_ny">
  <a:themeElements>
    <a:clrScheme name="SLU">
      <a:dk1>
        <a:sysClr val="windowText" lastClr="000000"/>
      </a:dk1>
      <a:lt1>
        <a:sysClr val="window" lastClr="FFFFFF"/>
      </a:lt1>
      <a:dk2>
        <a:srgbClr val="000000"/>
      </a:dk2>
      <a:lt2>
        <a:srgbClr val="FFFFFF"/>
      </a:lt2>
      <a:accent1>
        <a:srgbClr val="2C95B5"/>
      </a:accent1>
      <a:accent2>
        <a:srgbClr val="C1BB00"/>
      </a:accent2>
      <a:accent3>
        <a:srgbClr val="9961C3"/>
      </a:accent3>
      <a:accent4>
        <a:srgbClr val="D28E00"/>
      </a:accent4>
      <a:accent5>
        <a:srgbClr val="CCC7C0"/>
      </a:accent5>
      <a:accent6>
        <a:srgbClr val="616265"/>
      </a:accent6>
      <a:hlink>
        <a:srgbClr val="1B52FF"/>
      </a:hlink>
      <a:folHlink>
        <a:srgbClr val="61A0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3600" b="1" dirty="0" smtClean="0">
            <a:latin typeface="+mj-lt"/>
          </a:defRPr>
        </a:defPPr>
      </a:lstStyle>
    </a:txDef>
  </a:objectDefaults>
  <a:extraClrSchemeLst/>
  <a:extLst>
    <a:ext uri="{05A4C25C-085E-4340-85A3-A5531E510DB2}">
      <thm15:themeFamily xmlns:thm15="http://schemas.microsoft.com/office/thememl/2012/main" name="Presentation1" id="{A6954698-8DF4-49A6-90B6-860B940EA538}" vid="{895C59D5-0DD1-4F87-98DD-2CA1BCE074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 Template</Template>
  <TotalTime>152</TotalTime>
  <Words>276</Words>
  <Application>Microsoft Office PowerPoint</Application>
  <PresentationFormat>Custom</PresentationFormat>
  <Paragraphs>20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Akzidenz-Bd for Chalmers</vt:lpstr>
      <vt:lpstr>Arial</vt:lpstr>
      <vt:lpstr>Calibri</vt:lpstr>
      <vt:lpstr>Cambria Math</vt:lpstr>
      <vt:lpstr>Lucida Grande</vt:lpstr>
      <vt:lpstr>Wingdings</vt:lpstr>
      <vt:lpstr>S2-workshop-2013_Postermall-70x100_ny</vt:lpstr>
      <vt:lpstr>Greenhouse lighting control by chlorophyll fluorescence </vt:lpstr>
    </vt:vector>
  </TitlesOfParts>
  <Manager>malin.ulfvarson@chalmers.se</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Petter Falkman</dc:creator>
  <cp:lastModifiedBy>Annie Edvardsson</cp:lastModifiedBy>
  <cp:revision>15</cp:revision>
  <cp:lastPrinted>2012-12-14T13:18:14Z</cp:lastPrinted>
  <dcterms:created xsi:type="dcterms:W3CDTF">2017-12-01T06:14:16Z</dcterms:created>
  <dcterms:modified xsi:type="dcterms:W3CDTF">2019-01-16T14:20:40Z</dcterms:modified>
</cp:coreProperties>
</file>